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79975" cy="4280852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1pPr>
    <a:lvl2pPr marL="1987550" indent="-496888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2pPr>
    <a:lvl3pPr marL="3981450" indent="-998538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3pPr>
    <a:lvl4pPr marL="5975350" indent="-150177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4pPr>
    <a:lvl5pPr marL="7964488" indent="-1998663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rebuchet MS" panose="020B0703020202090204" pitchFamily="34" charset="0"/>
        <a:ea typeface="Trebuchet MS" panose="020B0703020202090204" pitchFamily="34" charset="0"/>
        <a:cs typeface="Trebuchet MS" panose="020B0703020202090204" pitchFamily="34" charset="0"/>
        <a:sym typeface="Trebuchet MS" panose="020B070302020209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318" y="-81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7845E7A-FDCC-BF4E-A4BA-85424A1D52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9DABD1A-7C34-45EE-B67C-84AC93D0E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noProof="0">
                <a:sym typeface="Avenir Roman" charset="0"/>
              </a:rPr>
              <a:t>Second level</a:t>
            </a:r>
          </a:p>
          <a:p>
            <a:pPr lvl="2"/>
            <a:r>
              <a:rPr lang="en-US" noProof="0">
                <a:sym typeface="Avenir Roman" charset="0"/>
              </a:rPr>
              <a:t>Third level</a:t>
            </a:r>
          </a:p>
          <a:p>
            <a:pPr lvl="3"/>
            <a:r>
              <a:rPr lang="en-US" noProof="0">
                <a:sym typeface="Avenir Roman" charset="0"/>
              </a:rPr>
              <a:t>Fourth level</a:t>
            </a:r>
          </a:p>
          <a:p>
            <a:pPr lvl="4"/>
            <a:r>
              <a:rPr lang="en-US" noProof="0">
                <a:sym typeface="Avenir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" charset="0"/>
        <a:ea typeface="Avenir" charset="0"/>
        <a:cs typeface="Avenir" charset="0"/>
        <a:sym typeface="Avenir Roman" panose="02000503020000020003" pitchFamily="2" charset="0"/>
      </a:defRPr>
    </a:lvl1pPr>
    <a:lvl2pPr marL="744538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" charset="0"/>
        <a:ea typeface="Avenir" charset="0"/>
        <a:cs typeface="Avenir" charset="0"/>
        <a:sym typeface="Avenir Roman" panose="02000503020000020003" pitchFamily="2" charset="0"/>
      </a:defRPr>
    </a:lvl2pPr>
    <a:lvl3pPr marL="1490663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" charset="0"/>
        <a:ea typeface="Avenir" charset="0"/>
        <a:cs typeface="Avenir" charset="0"/>
        <a:sym typeface="Avenir Roman" panose="02000503020000020003" pitchFamily="2" charset="0"/>
      </a:defRPr>
    </a:lvl3pPr>
    <a:lvl4pPr marL="2236788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" charset="0"/>
        <a:ea typeface="Avenir" charset="0"/>
        <a:cs typeface="Avenir" charset="0"/>
        <a:sym typeface="Avenir Roman" panose="02000503020000020003" pitchFamily="2" charset="0"/>
      </a:defRPr>
    </a:lvl4pPr>
    <a:lvl5pPr marL="2982913" algn="l" defTabSz="1490663" rtl="0" eaLnBrk="0" fontAlgn="base" hangingPunct="0">
      <a:lnSpc>
        <a:spcPct val="125000"/>
      </a:lnSpc>
      <a:spcBef>
        <a:spcPct val="0"/>
      </a:spcBef>
      <a:spcAft>
        <a:spcPct val="0"/>
      </a:spcAft>
      <a:defRPr sz="7800" kern="1200">
        <a:solidFill>
          <a:srgbClr val="000000"/>
        </a:solidFill>
        <a:latin typeface="Avenir" charset="0"/>
        <a:ea typeface="Avenir" charset="0"/>
        <a:cs typeface="Avenir" charset="0"/>
        <a:sym typeface="Avenir Roman" panose="02000503020000020003" pitchFamily="2" charset="0"/>
      </a:defRPr>
    </a:lvl5pPr>
    <a:lvl6pPr marL="745784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94941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440985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932554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6519FBD-DB42-992C-1605-CF58CB06C3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FC6D36A-C65B-DB6F-8588-D3AF03B5D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altLang="en-US">
              <a:latin typeface="Avenir" panose="02000503020000020003" pitchFamily="2" charset="0"/>
              <a:ea typeface="Avenir" panose="02000503020000020003" pitchFamily="2" charset="0"/>
              <a:cs typeface="Avenir" panose="02000503020000020003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001" y="13298039"/>
            <a:ext cx="25733973" cy="9178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998" y="24260287"/>
            <a:ext cx="21197985" cy="10935710"/>
          </a:xfrm>
        </p:spPr>
        <p:txBody>
          <a:bodyPr/>
          <a:lstStyle>
            <a:lvl1pPr marL="0" indent="0" algn="ctr">
              <a:buNone/>
              <a:defRPr/>
            </a:lvl1pPr>
            <a:lvl2pPr marL="1491569" indent="0" algn="ctr">
              <a:buNone/>
              <a:defRPr/>
            </a:lvl2pPr>
            <a:lvl3pPr marL="2983139" indent="0" algn="ctr">
              <a:buNone/>
              <a:defRPr/>
            </a:lvl3pPr>
            <a:lvl4pPr marL="4474708" indent="0" algn="ctr">
              <a:buNone/>
              <a:defRPr/>
            </a:lvl4pPr>
            <a:lvl5pPr marL="5966277" indent="0" algn="ctr">
              <a:buNone/>
              <a:defRPr/>
            </a:lvl5pPr>
            <a:lvl6pPr marL="7457846" indent="0" algn="ctr">
              <a:buNone/>
              <a:defRPr/>
            </a:lvl6pPr>
            <a:lvl7pPr marL="8949416" indent="0" algn="ctr">
              <a:buNone/>
              <a:defRPr/>
            </a:lvl7pPr>
            <a:lvl8pPr marL="10440985" indent="0" algn="ctr">
              <a:buNone/>
              <a:defRPr/>
            </a:lvl8pPr>
            <a:lvl9pPr marL="1193255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6EB468-9451-2614-3FDB-894BA0C8D5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0011EE-DCC9-6841-BD7D-7BC61422BC52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3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919689-A378-DCCD-E705-B35295E88D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D943B4-AC69-8A41-BE84-A7C2BC77D594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9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985" y="573328"/>
            <a:ext cx="6808989" cy="422351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998" y="573328"/>
            <a:ext cx="19961354" cy="422351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404893-2832-79F1-7A8C-5B69435AE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0DDDB5-EA1E-CD47-8590-490C94148D5B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06D824-EE19-E894-2E89-6413D1401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0D65D2-483A-6449-99B8-504939409502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159" y="27509149"/>
            <a:ext cx="25738982" cy="8499065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159" y="18144784"/>
            <a:ext cx="25738982" cy="9364365"/>
          </a:xfrm>
        </p:spPr>
        <p:txBody>
          <a:bodyPr anchor="b"/>
          <a:lstStyle>
            <a:lvl1pPr marL="0" indent="0">
              <a:buNone/>
              <a:defRPr sz="6500"/>
            </a:lvl1pPr>
            <a:lvl2pPr marL="1491569" indent="0">
              <a:buNone/>
              <a:defRPr sz="5900"/>
            </a:lvl2pPr>
            <a:lvl3pPr marL="2983139" indent="0">
              <a:buNone/>
              <a:defRPr sz="5200"/>
            </a:lvl3pPr>
            <a:lvl4pPr marL="4474708" indent="0">
              <a:buNone/>
              <a:defRPr sz="4600"/>
            </a:lvl4pPr>
            <a:lvl5pPr marL="5966277" indent="0">
              <a:buNone/>
              <a:defRPr sz="4600"/>
            </a:lvl5pPr>
            <a:lvl6pPr marL="7457846" indent="0">
              <a:buNone/>
              <a:defRPr sz="4600"/>
            </a:lvl6pPr>
            <a:lvl7pPr marL="8949416" indent="0">
              <a:buNone/>
              <a:defRPr sz="4600"/>
            </a:lvl7pPr>
            <a:lvl8pPr marL="10440985" indent="0">
              <a:buNone/>
              <a:defRPr sz="4600"/>
            </a:lvl8pPr>
            <a:lvl9pPr marL="11932554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5F48E1-AAC8-E702-B31C-B73ABC4410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50031C-0F47-B041-9023-144FF39D0D61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7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996" y="9985472"/>
            <a:ext cx="13382669" cy="3282305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5301" y="9985472"/>
            <a:ext cx="13387674" cy="3282305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807B66-EBB0-5FFB-0AB6-E8770BB8D6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C401F-192B-1F42-8A62-74F156E195EA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3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96" y="1714679"/>
            <a:ext cx="27255983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996" y="9582019"/>
            <a:ext cx="13382669" cy="3992065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996" y="13574085"/>
            <a:ext cx="13382669" cy="24663741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0306" y="9582019"/>
            <a:ext cx="13387674" cy="3992065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0306" y="13574085"/>
            <a:ext cx="13387674" cy="24663741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5B00A48-C0B8-6A95-70D9-3CBBF09538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21AA36-9409-0749-B0B0-F1D8E269EA8C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0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A6C5AB0-166E-B2E7-E04A-CE15F195BD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124536-2B16-1F42-ACC3-1E5292E3B911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F065E22-C206-DF67-4ECB-168070234A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62211D-6B19-064D-920A-D30417E735AF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98" y="1704063"/>
            <a:ext cx="9963153" cy="725154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0635" y="1704063"/>
            <a:ext cx="16927346" cy="3653376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998" y="8955605"/>
            <a:ext cx="9963153" cy="29282220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855344A-A24F-A7AD-3601-60B4BFC5A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8E955F-DA92-7E49-8169-DDE7F3E12E0E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35" y="29967032"/>
            <a:ext cx="18168985" cy="353552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35" y="3827501"/>
            <a:ext cx="18168985" cy="25682992"/>
          </a:xfrm>
        </p:spPr>
        <p:txBody>
          <a:bodyPr/>
          <a:lstStyle>
            <a:lvl1pPr marL="0" indent="0">
              <a:buNone/>
              <a:defRPr sz="10400"/>
            </a:lvl1pPr>
            <a:lvl2pPr marL="1491569" indent="0">
              <a:buNone/>
              <a:defRPr sz="9100"/>
            </a:lvl2pPr>
            <a:lvl3pPr marL="2983139" indent="0">
              <a:buNone/>
              <a:defRPr sz="7800"/>
            </a:lvl3pPr>
            <a:lvl4pPr marL="4474708" indent="0">
              <a:buNone/>
              <a:defRPr sz="6500"/>
            </a:lvl4pPr>
            <a:lvl5pPr marL="5966277" indent="0">
              <a:buNone/>
              <a:defRPr sz="6500"/>
            </a:lvl5pPr>
            <a:lvl6pPr marL="7457846" indent="0">
              <a:buNone/>
              <a:defRPr sz="6500"/>
            </a:lvl6pPr>
            <a:lvl7pPr marL="8949416" indent="0">
              <a:buNone/>
              <a:defRPr sz="6500"/>
            </a:lvl7pPr>
            <a:lvl8pPr marL="10440985" indent="0">
              <a:buNone/>
              <a:defRPr sz="6500"/>
            </a:lvl8pPr>
            <a:lvl9pPr marL="11932554" indent="0">
              <a:buNone/>
              <a:defRPr sz="6500"/>
            </a:lvl9pPr>
          </a:lstStyle>
          <a:p>
            <a:pPr lvl="0"/>
            <a:endParaRPr lang="en-US" noProof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35" y="33502556"/>
            <a:ext cx="18168985" cy="5027240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8115B2-92F0-BEA2-E0E4-D9F6E71421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CBCBF6-837F-C642-B427-54ECD1ECCE64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6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FBEC0C3-1039-5F00-81DE-661CD98164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11300" y="573088"/>
            <a:ext cx="27251025" cy="941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199245" tIns="199245" rIns="199245" bIns="1992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59B9FA0-5302-1ABD-0764-F2D90291D6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11300" y="9985375"/>
            <a:ext cx="27251025" cy="3282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199245" tIns="199245" rIns="199245" bIns="199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pitchFamily="2" charset="0"/>
              </a:rPr>
              <a:t>Second level</a:t>
            </a:r>
          </a:p>
          <a:p>
            <a:pPr lvl="2"/>
            <a:r>
              <a:rPr lang="en-US" altLang="en-US">
                <a:sym typeface="Helvetica" pitchFamily="2" charset="0"/>
              </a:rPr>
              <a:t>Third level</a:t>
            </a:r>
          </a:p>
          <a:p>
            <a:pPr lvl="3"/>
            <a:r>
              <a:rPr lang="en-US" altLang="en-US">
                <a:sym typeface="Helvetica" pitchFamily="2" charset="0"/>
              </a:rPr>
              <a:t>Fourth level</a:t>
            </a:r>
          </a:p>
          <a:p>
            <a:pPr lvl="4"/>
            <a:r>
              <a:rPr lang="en-US" altLang="en-US">
                <a:sym typeface="Helvetica" pitchFamily="2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7D88507-BDC7-43A9-96AD-1E4579464A4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21697950" y="40206613"/>
            <a:ext cx="7064375" cy="1216025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199245" tIns="199245" rIns="199245" bIns="199245" numCol="1" anchor="ctr" anchorCtr="0" compatLnSpc="1">
            <a:prstTxWarp prst="textNoShape">
              <a:avLst/>
            </a:prstTxWarp>
          </a:bodyPr>
          <a:lstStyle>
            <a:lvl1pPr algn="r" eaLnBrk="1">
              <a:defRPr/>
            </a:lvl1pPr>
          </a:lstStyle>
          <a:p>
            <a:fld id="{09D8E4DF-4D53-1744-9DA5-B6D982132293}" type="slidenum">
              <a:rPr lang="en-US" altLang="en-US"/>
              <a:pPr/>
              <a:t>‹#›</a:t>
            </a:fld>
            <a:endParaRPr lang="en-US" altLang="en-US" sz="52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j-lt"/>
          <a:ea typeface="+mj-ea"/>
          <a:cs typeface="+mj-cs"/>
          <a:sym typeface="Helvetica" pitchFamily="2" charset="0"/>
        </a:defRPr>
      </a:lvl1pPr>
      <a:lvl2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2pPr>
      <a:lvl3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3pPr>
      <a:lvl4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4pPr>
      <a:lvl5pPr algn="l" defTabSz="1490663" rtl="0" eaLnBrk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itchFamily="2" charset="0"/>
        </a:defRPr>
      </a:lvl5pPr>
      <a:lvl6pPr marL="1491569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2983139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4474708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5966277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l" defTabSz="1490663" rtl="0" eaLnBrk="0" fontAlgn="base" hangingPunct="0">
        <a:spcBef>
          <a:spcPct val="0"/>
        </a:spcBef>
        <a:spcAft>
          <a:spcPct val="0"/>
        </a:spcAft>
        <a:buChar char="•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1pPr>
      <a:lvl2pPr marL="744538" indent="-287338" algn="l" defTabSz="1490663" rtl="0" eaLnBrk="0" fontAlgn="base" hangingPunct="0">
        <a:spcBef>
          <a:spcPct val="0"/>
        </a:spcBef>
        <a:spcAft>
          <a:spcPct val="0"/>
        </a:spcAft>
        <a:buChar char="–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2pPr>
      <a:lvl3pPr marL="1490663" indent="-576263" algn="l" defTabSz="1490663" rtl="0" eaLnBrk="0" fontAlgn="base" hangingPunct="0">
        <a:spcBef>
          <a:spcPct val="0"/>
        </a:spcBef>
        <a:spcAft>
          <a:spcPct val="0"/>
        </a:spcAft>
        <a:buChar char="•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3pPr>
      <a:lvl4pPr marL="2236788" indent="-865188" algn="l" defTabSz="1490663" rtl="0" eaLnBrk="0" fontAlgn="base" hangingPunct="0">
        <a:spcBef>
          <a:spcPct val="0"/>
        </a:spcBef>
        <a:spcAft>
          <a:spcPct val="0"/>
        </a:spcAft>
        <a:buChar char="–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4pPr>
      <a:lvl5pPr marL="2982913" indent="-1154113" algn="l" defTabSz="1490663" rtl="0" eaLnBrk="0" fontAlgn="base" hangingPunct="0">
        <a:spcBef>
          <a:spcPct val="0"/>
        </a:spcBef>
        <a:spcAft>
          <a:spcPct val="0"/>
        </a:spcAft>
        <a:buChar char="»"/>
        <a:defRPr sz="39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5pPr>
      <a:lvl6pPr marL="4474708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5966277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7457846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8949416" algn="l" defTabSz="1491569" rtl="0" fontAlgn="base" hangingPunct="0">
        <a:spcBef>
          <a:spcPct val="0"/>
        </a:spcBef>
        <a:spcAft>
          <a:spcPct val="0"/>
        </a:spcAft>
        <a:defRPr sz="39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56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13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708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6277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784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941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0985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554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2.emf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anessa.anderson@fife.gov.uk" TargetMode="External"/><Relationship Id="rId11" Type="http://schemas.openxmlformats.org/officeDocument/2006/relationships/image" Target="../media/image6.jpeg"/><Relationship Id="rId5" Type="http://schemas.openxmlformats.org/officeDocument/2006/relationships/hyperlink" Target="mailto:kirsty.wilson-wd@fife.gov.uk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jacqueline.kyme@fife.gov.uk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598EA537-3FE4-6341-490D-50814ADC55AE}"/>
              </a:ext>
            </a:extLst>
          </p:cNvPr>
          <p:cNvSpPr>
            <a:spLocks/>
          </p:cNvSpPr>
          <p:nvPr/>
        </p:nvSpPr>
        <p:spPr bwMode="auto">
          <a:xfrm>
            <a:off x="-63500" y="4298950"/>
            <a:ext cx="30359350" cy="266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92C5D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pic>
        <p:nvPicPr>
          <p:cNvPr id="3075" name="Picture 2" descr="background.png">
            <a:extLst>
              <a:ext uri="{FF2B5EF4-FFF2-40B4-BE49-F238E27FC236}">
                <a16:creationId xmlns:a16="http://schemas.microsoft.com/office/drawing/2014/main" id="{2FEBCA1D-08D2-C185-0BB6-420F1C96B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5" y="-434975"/>
            <a:ext cx="3035935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3076" name="Line 4">
            <a:extLst>
              <a:ext uri="{FF2B5EF4-FFF2-40B4-BE49-F238E27FC236}">
                <a16:creationId xmlns:a16="http://schemas.microsoft.com/office/drawing/2014/main" id="{CB696FFC-AB51-7269-0504-2DC53399B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-79375" y="41259125"/>
            <a:ext cx="302799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B7B32874-E4EB-6665-4F22-91EB55551D37}"/>
              </a:ext>
            </a:extLst>
          </p:cNvPr>
          <p:cNvSpPr>
            <a:spLocks/>
          </p:cNvSpPr>
          <p:nvPr/>
        </p:nvSpPr>
        <p:spPr bwMode="auto">
          <a:xfrm>
            <a:off x="915988" y="8997107"/>
            <a:ext cx="3146425" cy="11096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 dirty="0">
                <a:solidFill>
                  <a:srgbClr val="246F8B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rPr>
              <a:t>Method</a:t>
            </a:r>
            <a:endParaRPr lang="en-US" altLang="en-US" sz="1800" dirty="0">
              <a:latin typeface="Trebuchet MS" panose="020B0703020202090204" pitchFamily="34" charset="0"/>
              <a:ea typeface="Trebuchet MS" panose="020B0703020202090204" pitchFamily="34" charset="0"/>
              <a:cs typeface="Trebuchet MS" panose="020B0703020202090204" pitchFamily="34" charset="0"/>
              <a:sym typeface="Trebuchet MS" panose="020B0703020202090204" pitchFamily="34" charset="0"/>
            </a:endParaRPr>
          </a:p>
        </p:txBody>
      </p:sp>
      <p:sp>
        <p:nvSpPr>
          <p:cNvPr id="3079" name="AutoShape 6">
            <a:extLst>
              <a:ext uri="{FF2B5EF4-FFF2-40B4-BE49-F238E27FC236}">
                <a16:creationId xmlns:a16="http://schemas.microsoft.com/office/drawing/2014/main" id="{40864C25-4664-46BE-A6DF-1F70045E262B}"/>
              </a:ext>
            </a:extLst>
          </p:cNvPr>
          <p:cNvSpPr>
            <a:spLocks/>
          </p:cNvSpPr>
          <p:nvPr/>
        </p:nvSpPr>
        <p:spPr bwMode="auto">
          <a:xfrm>
            <a:off x="879476" y="9767887"/>
            <a:ext cx="13950950" cy="29654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marL="457200" indent="-457200" eaLnBrk="1">
              <a:lnSpc>
                <a:spcPct val="150000"/>
              </a:lnSpc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Pathhead participated in coaching sessions to support them through the Quality Improvement journey. </a:t>
            </a:r>
          </a:p>
          <a:p>
            <a:pPr marL="457200" indent="-457200" eaLnBrk="1">
              <a:lnSpc>
                <a:spcPct val="150000"/>
              </a:lnSpc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We used a range of resources to gather baseline data and identify the issues within reading and decoding.</a:t>
            </a:r>
          </a:p>
          <a:p>
            <a:pPr marL="457200" indent="-457200" eaLnBrk="1">
              <a:lnSpc>
                <a:spcPct val="150000"/>
              </a:lnSpc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Vowel diagraphs was identified as the first target and a process was created to assess these daily.</a:t>
            </a:r>
          </a:p>
          <a:p>
            <a:pPr marL="457200" indent="-457200" eaLnBrk="1">
              <a:lnSpc>
                <a:spcPct val="150000"/>
              </a:lnSpc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We decided we needed to create a tool to gather the baseline data which  identified how many words the children knew out of nonsense words </a:t>
            </a:r>
            <a:r>
              <a:rPr lang="en-US" altLang="en-US" sz="33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daily. </a:t>
            </a:r>
            <a:endParaRPr lang="en-GB" altLang="en-US" sz="3300" dirty="0">
              <a:solidFill>
                <a:schemeClr val="tx1"/>
              </a:solidFill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60000"/>
              </a:lnSpc>
              <a:buFontTx/>
              <a:buNone/>
              <a:defRPr/>
            </a:pPr>
            <a:endParaRPr lang="en-US" altLang="en-US" sz="3300" dirty="0">
              <a:solidFill>
                <a:schemeClr val="tx1"/>
              </a:solidFill>
              <a:latin typeface="Sassoon Primary Rg" panose="02000606020000020004" pitchFamily="2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>
              <a:lnSpc>
                <a:spcPct val="160000"/>
              </a:lnSpc>
              <a:buFontTx/>
              <a:buNone/>
              <a:defRPr/>
            </a:pPr>
            <a:endParaRPr lang="en-US" altLang="en-US" sz="3300" dirty="0">
              <a:solidFill>
                <a:srgbClr val="535353"/>
              </a:solidFill>
              <a:latin typeface="Sassoon Primary Rg" panose="02000606020000020004" pitchFamily="2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>
              <a:lnSpc>
                <a:spcPct val="160000"/>
              </a:lnSpc>
              <a:buFontTx/>
              <a:buNone/>
              <a:defRPr/>
            </a:pPr>
            <a:endParaRPr lang="en-US" altLang="en-US" sz="3300" dirty="0">
              <a:solidFill>
                <a:srgbClr val="535353"/>
              </a:solidFill>
              <a:latin typeface="Sassoon Primary Rg" panose="02000606020000020004" pitchFamily="2" charset="0"/>
              <a:ea typeface="Trebuchet MS" panose="020B0603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AutoShape 8">
            <a:extLst>
              <a:ext uri="{FF2B5EF4-FFF2-40B4-BE49-F238E27FC236}">
                <a16:creationId xmlns:a16="http://schemas.microsoft.com/office/drawing/2014/main" id="{2BE3970E-E533-F9EB-F5FE-03540916746E}"/>
              </a:ext>
            </a:extLst>
          </p:cNvPr>
          <p:cNvSpPr>
            <a:spLocks/>
          </p:cNvSpPr>
          <p:nvPr/>
        </p:nvSpPr>
        <p:spPr bwMode="auto">
          <a:xfrm>
            <a:off x="15608300" y="9478963"/>
            <a:ext cx="3206750" cy="11080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rPr>
              <a:t>Results</a:t>
            </a:r>
          </a:p>
          <a:p>
            <a:pPr eaLnBrk="1">
              <a:buFontTx/>
              <a:buNone/>
            </a:pPr>
            <a:endParaRPr lang="en-US" altLang="en-US" sz="5200">
              <a:solidFill>
                <a:srgbClr val="246F8B"/>
              </a:solidFill>
              <a:latin typeface="Trebuchet MS" panose="020B0703020202090204" pitchFamily="34" charset="0"/>
              <a:ea typeface="Trebuchet MS" panose="020B0703020202090204" pitchFamily="34" charset="0"/>
              <a:cs typeface="Trebuchet MS" panose="020B0703020202090204" pitchFamily="34" charset="0"/>
              <a:sym typeface="Trebuchet MS" panose="020B0703020202090204" pitchFamily="34" charset="0"/>
            </a:endParaRPr>
          </a:p>
        </p:txBody>
      </p:sp>
      <p:sp>
        <p:nvSpPr>
          <p:cNvPr id="3080" name="AutoShape 10">
            <a:extLst>
              <a:ext uri="{FF2B5EF4-FFF2-40B4-BE49-F238E27FC236}">
                <a16:creationId xmlns:a16="http://schemas.microsoft.com/office/drawing/2014/main" id="{F1A04455-0739-B14F-9810-C85FD6B03F2D}"/>
              </a:ext>
            </a:extLst>
          </p:cNvPr>
          <p:cNvSpPr>
            <a:spLocks/>
          </p:cNvSpPr>
          <p:nvPr/>
        </p:nvSpPr>
        <p:spPr bwMode="auto">
          <a:xfrm>
            <a:off x="831850" y="18034000"/>
            <a:ext cx="13361988" cy="38528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/>
          <a:p>
            <a:endParaRPr lang="en-US"/>
          </a:p>
        </p:txBody>
      </p:sp>
      <p:sp>
        <p:nvSpPr>
          <p:cNvPr id="3081" name="AutoShape 11">
            <a:extLst>
              <a:ext uri="{FF2B5EF4-FFF2-40B4-BE49-F238E27FC236}">
                <a16:creationId xmlns:a16="http://schemas.microsoft.com/office/drawing/2014/main" id="{70B1FE36-4657-A9C5-8CF9-2CF46B26F998}"/>
              </a:ext>
            </a:extLst>
          </p:cNvPr>
          <p:cNvSpPr>
            <a:spLocks/>
          </p:cNvSpPr>
          <p:nvPr/>
        </p:nvSpPr>
        <p:spPr bwMode="auto">
          <a:xfrm>
            <a:off x="15657513" y="21759863"/>
            <a:ext cx="13212762" cy="32226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/>
          <a:p>
            <a:endParaRPr lang="en-US"/>
          </a:p>
        </p:txBody>
      </p:sp>
      <p:sp>
        <p:nvSpPr>
          <p:cNvPr id="3082" name="AutoShape 13">
            <a:extLst>
              <a:ext uri="{FF2B5EF4-FFF2-40B4-BE49-F238E27FC236}">
                <a16:creationId xmlns:a16="http://schemas.microsoft.com/office/drawing/2014/main" id="{D6C85192-B093-A150-1F33-97462B107673}"/>
              </a:ext>
            </a:extLst>
          </p:cNvPr>
          <p:cNvSpPr>
            <a:spLocks/>
          </p:cNvSpPr>
          <p:nvPr/>
        </p:nvSpPr>
        <p:spPr bwMode="auto">
          <a:xfrm>
            <a:off x="-63500" y="41273413"/>
            <a:ext cx="30279975" cy="15652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4C5D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083" name="AutoShape 14">
            <a:extLst>
              <a:ext uri="{FF2B5EF4-FFF2-40B4-BE49-F238E27FC236}">
                <a16:creationId xmlns:a16="http://schemas.microsoft.com/office/drawing/2014/main" id="{F9D7C755-4106-404F-165F-7C56A8995F52}"/>
              </a:ext>
            </a:extLst>
          </p:cNvPr>
          <p:cNvSpPr>
            <a:spLocks/>
          </p:cNvSpPr>
          <p:nvPr/>
        </p:nvSpPr>
        <p:spPr bwMode="auto">
          <a:xfrm>
            <a:off x="4211638" y="41554400"/>
            <a:ext cx="22282150" cy="17684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50000"/>
              </a:lnSpc>
              <a:buFontTx/>
              <a:buNone/>
            </a:pP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Further information contact: </a:t>
            </a: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jacqueline.kyme@fife.gov.uk</a:t>
            </a: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kirsty.wilson-wd@fife.gov.uk</a:t>
            </a: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  <a:hlinkClick r:id="rId6"/>
              </a:rPr>
              <a:t>vanessa.anderson@fife.gov.uk</a:t>
            </a: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  <a:ea typeface="Trebuchet MS" panose="020B070302020209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4" name="AutoShape 15">
            <a:extLst>
              <a:ext uri="{FF2B5EF4-FFF2-40B4-BE49-F238E27FC236}">
                <a16:creationId xmlns:a16="http://schemas.microsoft.com/office/drawing/2014/main" id="{9FCBA2C9-FE40-854F-EB0E-8CC4D7A63A3B}"/>
              </a:ext>
            </a:extLst>
          </p:cNvPr>
          <p:cNvSpPr>
            <a:spLocks/>
          </p:cNvSpPr>
          <p:nvPr/>
        </p:nvSpPr>
        <p:spPr bwMode="auto">
          <a:xfrm>
            <a:off x="941388" y="4395788"/>
            <a:ext cx="28543250" cy="49529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90000"/>
              </a:lnSpc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group of P2 learners were identified as not meeting the benchmarks for achieving first level reading.</a:t>
            </a:r>
          </a:p>
          <a:p>
            <a:pPr eaLnBrk="1">
              <a:lnSpc>
                <a:spcPct val="190000"/>
              </a:lnSpc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Stretch Aim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</a:rPr>
              <a:t>By the end of June, 60% (3/5) of the children in target group will achieve the benchmarks for first level reading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ea typeface="Trebuchet MS" panose="020B070302020209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>
              <a:lnSpc>
                <a:spcPct val="190000"/>
              </a:lnSpc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Aim 1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en-GB" altLang="en-US" sz="3200" dirty="0"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</a:rPr>
              <a:t>By 22</a:t>
            </a:r>
            <a:r>
              <a:rPr lang="en-GB" altLang="en-US" sz="3200" baseline="30000" dirty="0"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</a:rPr>
              <a:t>nd</a:t>
            </a:r>
            <a:r>
              <a:rPr lang="en-GB" altLang="en-US" sz="3200" dirty="0"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</a:rPr>
              <a:t> April 2022 60% (3/5) of the target group will be able to read the ‘ai’ vowel digraph in words (baseline *).  </a:t>
            </a:r>
          </a:p>
          <a:p>
            <a:pPr eaLnBrk="1">
              <a:lnSpc>
                <a:spcPct val="190000"/>
              </a:lnSpc>
              <a:buFontTx/>
              <a:buNone/>
            </a:pPr>
            <a:r>
              <a:rPr lang="en-GB" altLang="en-US" sz="3200" b="1" dirty="0"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</a:rPr>
              <a:t>Aim 2:</a:t>
            </a:r>
            <a:r>
              <a:rPr lang="en-GB" altLang="en-US" sz="3200" dirty="0"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By 27</a:t>
            </a:r>
            <a:r>
              <a:rPr lang="en-GB" altLang="en-US" sz="3200" baseline="300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</a:t>
            </a: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May 2022 60% (3/5) of the target group will be able to read the ‘oi’ vowel digraph in words.</a:t>
            </a:r>
          </a:p>
          <a:p>
            <a:pPr eaLnBrk="1">
              <a:lnSpc>
                <a:spcPct val="190000"/>
              </a:lnSpc>
              <a:buFontTx/>
              <a:buNone/>
            </a:pPr>
            <a:r>
              <a:rPr lang="en-GB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Aim 3: </a:t>
            </a: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By 15</a:t>
            </a:r>
            <a:r>
              <a:rPr lang="en-GB" altLang="en-US" sz="3200" baseline="300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</a:t>
            </a: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June 2022 60% (3/5) of the target group will be able to read the ‘</a:t>
            </a:r>
            <a:r>
              <a:rPr lang="en-GB" altLang="en-US" sz="3200" dirty="0" err="1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oa</a:t>
            </a: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ea typeface="Trebuchet MS" panose="020B070302020209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’ vowel digraph in words.</a:t>
            </a:r>
          </a:p>
          <a:p>
            <a:pPr eaLnBrk="1">
              <a:lnSpc>
                <a:spcPct val="190000"/>
              </a:lnSpc>
              <a:buFontTx/>
              <a:buNone/>
            </a:pPr>
            <a:endParaRPr lang="en-US" altLang="en-US" sz="3600" dirty="0">
              <a:solidFill>
                <a:schemeClr val="tx1"/>
              </a:solidFill>
              <a:latin typeface="Arial" panose="020B0604020202020204" pitchFamily="34" charset="0"/>
              <a:ea typeface="Trebuchet MS" panose="020B070302020209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5" name="AutoShape 17">
            <a:extLst>
              <a:ext uri="{FF2B5EF4-FFF2-40B4-BE49-F238E27FC236}">
                <a16:creationId xmlns:a16="http://schemas.microsoft.com/office/drawing/2014/main" id="{412958E8-9549-6A7E-FCE1-9915CDFE4E7B}"/>
              </a:ext>
            </a:extLst>
          </p:cNvPr>
          <p:cNvSpPr>
            <a:spLocks/>
          </p:cNvSpPr>
          <p:nvPr/>
        </p:nvSpPr>
        <p:spPr bwMode="auto">
          <a:xfrm>
            <a:off x="15159038" y="9299575"/>
            <a:ext cx="120650" cy="317563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>
              <a:alpha val="15686"/>
            </a:srgbClr>
          </a:solidFill>
          <a:ln w="12700">
            <a:solidFill>
              <a:srgbClr val="000000">
                <a:alpha val="15686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6" name="AutoShape 18">
            <a:extLst>
              <a:ext uri="{FF2B5EF4-FFF2-40B4-BE49-F238E27FC236}">
                <a16:creationId xmlns:a16="http://schemas.microsoft.com/office/drawing/2014/main" id="{D17FF697-F7AE-5085-5754-DF6790F48A11}"/>
              </a:ext>
            </a:extLst>
          </p:cNvPr>
          <p:cNvSpPr>
            <a:spLocks/>
          </p:cNvSpPr>
          <p:nvPr/>
        </p:nvSpPr>
        <p:spPr bwMode="auto">
          <a:xfrm>
            <a:off x="969962" y="37126068"/>
            <a:ext cx="4314825" cy="11096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 dirty="0">
                <a:solidFill>
                  <a:srgbClr val="246F8B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rPr>
              <a:t>Achievements</a:t>
            </a:r>
            <a:endParaRPr lang="en-US" altLang="en-US" sz="1800" dirty="0">
              <a:latin typeface="Trebuchet MS" panose="020B0703020202090204" pitchFamily="34" charset="0"/>
              <a:ea typeface="Trebuchet MS" panose="020B0703020202090204" pitchFamily="34" charset="0"/>
              <a:cs typeface="Trebuchet MS" panose="020B0703020202090204" pitchFamily="34" charset="0"/>
              <a:sym typeface="Trebuchet MS" panose="020B0703020202090204" pitchFamily="34" charset="0"/>
            </a:endParaRPr>
          </a:p>
        </p:txBody>
      </p:sp>
      <p:sp>
        <p:nvSpPr>
          <p:cNvPr id="3087" name="AutoShape 20">
            <a:extLst>
              <a:ext uri="{FF2B5EF4-FFF2-40B4-BE49-F238E27FC236}">
                <a16:creationId xmlns:a16="http://schemas.microsoft.com/office/drawing/2014/main" id="{8252B1EF-5D34-4C88-F11D-C4FC9B84F90A}"/>
              </a:ext>
            </a:extLst>
          </p:cNvPr>
          <p:cNvSpPr>
            <a:spLocks/>
          </p:cNvSpPr>
          <p:nvPr/>
        </p:nvSpPr>
        <p:spPr bwMode="auto">
          <a:xfrm>
            <a:off x="15657513" y="36763325"/>
            <a:ext cx="13458825" cy="25003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8" name="AutoShape 21">
            <a:extLst>
              <a:ext uri="{FF2B5EF4-FFF2-40B4-BE49-F238E27FC236}">
                <a16:creationId xmlns:a16="http://schemas.microsoft.com/office/drawing/2014/main" id="{7E5DCA66-ADF9-2E09-9CEF-268A75930FC3}"/>
              </a:ext>
            </a:extLst>
          </p:cNvPr>
          <p:cNvSpPr>
            <a:spLocks/>
          </p:cNvSpPr>
          <p:nvPr/>
        </p:nvSpPr>
        <p:spPr bwMode="auto">
          <a:xfrm>
            <a:off x="15859125" y="17902238"/>
            <a:ext cx="5913438" cy="11096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rPr>
              <a:t>Key Learning Points</a:t>
            </a:r>
            <a:endParaRPr lang="en-US" altLang="en-US" sz="1800">
              <a:latin typeface="Trebuchet MS" panose="020B0703020202090204" pitchFamily="34" charset="0"/>
              <a:ea typeface="Trebuchet MS" panose="020B0703020202090204" pitchFamily="34" charset="0"/>
              <a:cs typeface="Trebuchet MS" panose="020B0703020202090204" pitchFamily="34" charset="0"/>
              <a:sym typeface="Trebuchet MS" panose="020B0703020202090204" pitchFamily="34" charset="0"/>
            </a:endParaRPr>
          </a:p>
        </p:txBody>
      </p:sp>
      <p:sp>
        <p:nvSpPr>
          <p:cNvPr id="3089" name="AutoShape 25">
            <a:extLst>
              <a:ext uri="{FF2B5EF4-FFF2-40B4-BE49-F238E27FC236}">
                <a16:creationId xmlns:a16="http://schemas.microsoft.com/office/drawing/2014/main" id="{55BD10D9-A09D-E0DE-6193-ED7AB5ADEA24}"/>
              </a:ext>
            </a:extLst>
          </p:cNvPr>
          <p:cNvSpPr>
            <a:spLocks/>
          </p:cNvSpPr>
          <p:nvPr/>
        </p:nvSpPr>
        <p:spPr bwMode="auto">
          <a:xfrm>
            <a:off x="941388" y="911225"/>
            <a:ext cx="18534062" cy="48164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10400" dirty="0">
                <a:solidFill>
                  <a:srgbClr val="FFFFFF"/>
                </a:solidFill>
                <a:latin typeface="Sassoon Primary Rg" pitchFamily="2" charset="0"/>
                <a:ea typeface="Trebuchet MS" panose="020B070302020209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Improving Reading</a:t>
            </a:r>
          </a:p>
          <a:p>
            <a:pPr eaLnBrk="1">
              <a:buFontTx/>
              <a:buNone/>
            </a:pPr>
            <a:endParaRPr lang="en-US" altLang="en-US" sz="3600" dirty="0">
              <a:solidFill>
                <a:srgbClr val="FFFFFF"/>
              </a:solidFill>
              <a:latin typeface="Sassoon Primary Rg" pitchFamily="2" charset="0"/>
              <a:ea typeface="Trebuchet MS" panose="020B070302020209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  <a:p>
            <a:pPr eaLnBrk="1">
              <a:buFontTx/>
              <a:buNone/>
            </a:pPr>
            <a:r>
              <a:rPr lang="en-US" altLang="en-US" sz="3600" dirty="0">
                <a:solidFill>
                  <a:srgbClr val="FFFFFF"/>
                </a:solidFill>
                <a:latin typeface="Sassoon Primary Rg" pitchFamily="2" charset="0"/>
                <a:ea typeface="Trebuchet MS" panose="020B070302020209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Jacqueline </a:t>
            </a:r>
            <a:r>
              <a:rPr lang="en-US" altLang="en-US" sz="3600" dirty="0" err="1">
                <a:solidFill>
                  <a:srgbClr val="FFFFFF"/>
                </a:solidFill>
                <a:latin typeface="Sassoon Primary Rg" pitchFamily="2" charset="0"/>
                <a:ea typeface="Trebuchet MS" panose="020B070302020209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Kyme</a:t>
            </a:r>
            <a:r>
              <a:rPr lang="en-US" altLang="en-US" sz="3600" dirty="0">
                <a:solidFill>
                  <a:srgbClr val="FFFFFF"/>
                </a:solidFill>
                <a:latin typeface="Sassoon Primary Rg" pitchFamily="2" charset="0"/>
                <a:ea typeface="Trebuchet MS" panose="020B070302020209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- Class Teacher (Pathhead Primary School) </a:t>
            </a:r>
          </a:p>
          <a:p>
            <a:pPr eaLnBrk="1">
              <a:buFontTx/>
              <a:buNone/>
            </a:pPr>
            <a:r>
              <a:rPr lang="en-US" altLang="en-US" sz="3600" dirty="0">
                <a:solidFill>
                  <a:srgbClr val="FFFFFF"/>
                </a:solidFill>
                <a:latin typeface="Sassoon Primary Rg" pitchFamily="2" charset="0"/>
                <a:ea typeface="Trebuchet MS" panose="020B070302020209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Kirsty Wilson/Vanessa Anderson - Coaching Support  (St Joseph’s RC Primary School) </a:t>
            </a:r>
          </a:p>
        </p:txBody>
      </p:sp>
      <p:sp>
        <p:nvSpPr>
          <p:cNvPr id="3090" name="AutoShape 21">
            <a:extLst>
              <a:ext uri="{FF2B5EF4-FFF2-40B4-BE49-F238E27FC236}">
                <a16:creationId xmlns:a16="http://schemas.microsoft.com/office/drawing/2014/main" id="{DF5CB353-4A7A-91F4-126A-6D7417B6E2F6}"/>
              </a:ext>
            </a:extLst>
          </p:cNvPr>
          <p:cNvSpPr>
            <a:spLocks/>
          </p:cNvSpPr>
          <p:nvPr/>
        </p:nvSpPr>
        <p:spPr bwMode="auto">
          <a:xfrm>
            <a:off x="15854363" y="28247975"/>
            <a:ext cx="5911850" cy="11096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buChar char="•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buChar char="–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9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buFontTx/>
              <a:buNone/>
            </a:pPr>
            <a:r>
              <a:rPr lang="en-US" altLang="en-US" sz="5200">
                <a:solidFill>
                  <a:srgbClr val="246F8B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rPr>
              <a:t>Next steps</a:t>
            </a:r>
            <a:endParaRPr lang="en-US" altLang="en-US" sz="1800">
              <a:latin typeface="Trebuchet MS" panose="020B0703020202090204" pitchFamily="34" charset="0"/>
              <a:ea typeface="Trebuchet MS" panose="020B0703020202090204" pitchFamily="34" charset="0"/>
              <a:cs typeface="Trebuchet MS" panose="020B0703020202090204" pitchFamily="34" charset="0"/>
              <a:sym typeface="Trebuchet MS" panose="020B0703020202090204" pitchFamily="34" charset="0"/>
            </a:endParaRPr>
          </a:p>
        </p:txBody>
      </p:sp>
      <p:pic>
        <p:nvPicPr>
          <p:cNvPr id="3091" name="Picture 16">
            <a:extLst>
              <a:ext uri="{FF2B5EF4-FFF2-40B4-BE49-F238E27FC236}">
                <a16:creationId xmlns:a16="http://schemas.microsoft.com/office/drawing/2014/main" id="{DF99B11F-84B7-F0F5-A66E-719535321F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713" y="787400"/>
            <a:ext cx="460375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">
            <a:extLst>
              <a:ext uri="{FF2B5EF4-FFF2-40B4-BE49-F238E27FC236}">
                <a16:creationId xmlns:a16="http://schemas.microsoft.com/office/drawing/2014/main" id="{EF964B63-491A-D9D0-D5F8-01B198DBE5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400" y="798513"/>
            <a:ext cx="4294188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3" name="AutoShape 11">
            <a:extLst>
              <a:ext uri="{FF2B5EF4-FFF2-40B4-BE49-F238E27FC236}">
                <a16:creationId xmlns:a16="http://schemas.microsoft.com/office/drawing/2014/main" id="{9BF1ECF2-D7F0-6E1E-3FF5-EA5A1101A9D2}"/>
              </a:ext>
            </a:extLst>
          </p:cNvPr>
          <p:cNvSpPr>
            <a:spLocks/>
          </p:cNvSpPr>
          <p:nvPr/>
        </p:nvSpPr>
        <p:spPr bwMode="auto">
          <a:xfrm>
            <a:off x="15352713" y="29841825"/>
            <a:ext cx="13211175" cy="32226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9154" tIns="149154" rIns="149154" bIns="149154"/>
          <a:lstStyle/>
          <a:p>
            <a:endParaRPr lang="en-US"/>
          </a:p>
        </p:txBody>
      </p:sp>
      <p:sp>
        <p:nvSpPr>
          <p:cNvPr id="3094" name="Rectangle 2">
            <a:extLst>
              <a:ext uri="{FF2B5EF4-FFF2-40B4-BE49-F238E27FC236}">
                <a16:creationId xmlns:a16="http://schemas.microsoft.com/office/drawing/2014/main" id="{D8D63EBE-DEE1-35C0-9EA3-205E32A3E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22333598"/>
            <a:ext cx="14308137" cy="738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driver diagram helped us to identify which change ideas to test first.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main issue was the children not being able to recognise vowel diagraphs within words.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The first change idea was to implement a morning activity using magnetic letters and sound cubes to create words using the target vowel digraph.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In the afternoon the children were assessed using nonsense words to test their knowledge of the target digraph.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95" name="AutoShape 43" descr="data:image/jpg;base64,%20/9j/4AAQSkZJRgABAQEAYABgAAD/2wBDAAUDBAQEAwUEBAQFBQUGBwwIBwcHBw8LCwkMEQ8SEhEPERETFhwXExQaFRERGCEYGh0dHx8fExciJCIeJBweHx7/2wBDAQUFBQcGBw4ICA4eFBEUHh4eHh4eHh4eHh4eHh4eHh4eHh4eHh4eHh4eHh4eHh4eHh4eHh4eHh4eHh4eHh4eHh7/wAARCAGfAl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jpR1pKUdaANzRf8AkEWn/XFf5Vbqpov/ACCLT/riv8qt0AFFFFABRRRQAUUUUAFFFFABRRRQAUUUUAFFFFABRRRQAUUUUAFFFFABRRRQAUUUUAFFFFABRRRQAUUUUAFFFFABRRRQAUUUUAFFFFABRWb4q1m28O+GNU8QXkcsttptpLdypEAXZY1LELkgZwOMkVyB+I2qg4/4V14g/wDA2w/+SKuNOU/hVzOpVhT+NpHoNFee/wDCxtU/6J34g/8AA2w/+SKP+Fjap/0TvxB/4G2H/wAkVXsKv8rM/rdD+dfeehUV57/wsbVP+id+IP8AwNsP/kij/hY2qf8ARO/EH/gbYf8AyRR7Cr/Kw+t0P51956FRXnv/AAsbVP8AonfiD/wNsP8A5IqK9+KF9Z2U95cfD3xCsFvE0srC7sDhVBJOBcc8A0ewqfysPrVD+dfeej0VBp11Hf6fbX0IYRXESSoGGDtYAjP51PWR0BRRRQAUUUUAFFFFABRRRQAUUUUAFFFFABRRRQAUUUUAFFFFABRRRQAVS1z/AJA91/1zNXapa5/yB7r/AK5mgDFPWig9aKAEpR1pKUdaANzRf+QRaf8AXFf5Vbqpov8AyCLT/riv8qt0AFFFFABRRRQAV534i8Z+KIvGOp6HoWlaLLDp0UDSS313LGztKrNwEjYYAXua9ErwTx9/a8Xxfvr3S7G+vorW9sZL23tJY0d4TZXKDIkdFYB2jOCe2ccVvh4RnUUZbHLjKkqdJyi7M67/AISz4if9Afwn/wCB9z/8Zo/4Sz4if9Afwn/4H3P/AMZryCw0Dx4bfWreK0137bqVw4We51NI4YIDKW/duk0jK23AGIhjpnFVNa8K/E7ULy61Zm1OCS6i+zm0ttTKeU32NF8xD5gTb5ofI2hskMO9d/1al/KzyljK9/4i/A9q/wCEs+In/QI8Jf8Agwuf/jNH/CWfET/oEeE//Bhc/wDxmvFl8L/FiXxNPNJqF+kK3aNFcrer5TqgOGMW7gPhSy4/iOK0fBGj/ECz1PRZtb0/UZrjzla5uX1XfBb25Qhoiglw7hi3JR85U7lxgCwtK/wsHja6X8Rfgesf8JZ8RP8AoEeEv/Bhc/8Axmj/AISz4if9Afwn/wCB9z/8ZrzDWNI+JF9quoNCJ9Ptb69ikhmh1EObVYpMITGQAqsnLoC245rM8B6H8QYdat7nXrPV4rtr9ZmuDq4ltYrbdMZIinmncSGQL+7445XGKf1Wle3KxfXa/LfnX4HuPg/xf4jvvGcPh7XtM0iBbjTri8imsbqSTBhkgQqwdF6+eCCP7prvq8t8Nf8AJYtJ/wCxf1L/ANKLCvUq8/E0406rjHY9bBVZVaMZy3f+YUUUVgdQUUVy3iPUdWTxEmn2N5HbRC0EzEwByzFyO546VwZlmWHyzDSxWJdoRtfS+7t0KhBzfKjqaK4z7V4i/wCg1H/4Br/jR9q8Rf8AQaj/APANf8a+V/4iNkH/AD9f/gMv8jo+p1ex2dFcTDf67MA0WvwSAqGytoh4PQ9e9P8AtXiL/oNR/wDgGv8AjQ/EbIF/y9f/AIDL/IX1Or2Ozoripb7XolDSa9AikhQWtEHJOAOvrTvtXiLH/Ibi/wDANf8AGj/iI2Qf8/X/AOAy/wAg+p1ex2dFcSuoa4zFV8QQEjGQLROM9O/enfbPEHmCP+3Yd5GQv2Rc49etH/ERch/5+v8A8Bl/kH1Sr2O0org9U1PxHZabc3i6xC5hiaQKbNcNgZx1rvK+gybPsFnNOVTByuouz0a/MyqUpU3aQUUUV7JmFFFFABRRRQAUUUUAFFFFAHH/ABt/5I54y/7Ad5/6JauJ8ZeKdP8ADH2dr63vpzctLsW1iDsBGhkdjkjACqT+Fdp8cnEfwX8ayNnamg3rHHoIHNeDar8Rfh54svtDm1LQ72+K3cxs4rg2TQeZ5cYYsWmMbECdcKCWDA8DFehgZ8qlrroeRmlNzlDS61Om0z4q+FdTeePThf3UkcohSKKONpJpC+0Kke/eOQTlgowM56U24+K/hW3SeSaPVkitgy3EhtPlhlCSuYW+bPmAQyDGMZXryK5rT5/Cq6VLNcXXiSxjk1M3VnbxzITCZJ2P2qLC5VQxffksFGQRgqTBdx/DjRZvEFjq3h3WrZp9+n3uq3Qglk+eCaV3jkV2kXegkckLyWAwOg7vaVO6PM9jTu9Geh3njbRbXxnb+EpPPOpTpHIoHlqu184PzOGb7pztU4pNY8deHdJl1GO+uJ4/7OlgiuXEJKqZfukHuq5+Y/w964hfEHhrQPEkd3ql941sdXMJ+0W16YGMqQIJEWXYCvzCXC7WGT8pINR3Vz8M4PE9x9uTV7aeG8i+03V1cn7M7z4nG8M5VVzjOFXJ6bgCar2r7kqhG+zOy0j4i+H9U1P7FaRakVFz9ka5a2xCkxeRFQtnOWMTY4x05Ga2vGH/ACJ+t/8AYNuf/RTV4z4S1b4Z6XcWk2i2/itrRZI7toZJoTApzuSVwzh3Km54Clj7HFem3niSw1/wz4wt7KK5RtMgurWYzIFDOIWyVwTx9cH2wQS4VHKL5nqKpR5ZJxTseyeDv+RR0b/rwg/9FrWrWV4O/wCRR0b/AK8IP/Ra1q188fWhRRRQAUUUUAFFFFABRRRQAUUUUAFFFFABRRRQAUUUUAFFFFABRRRQAVS1z/kD3X/XM1dqlrn/ACB7r/rmaAMU9aKD1ooASlHWkpR1oA3NF/5BFp/1xX+VW6qaL/yCLT/riv8AKrdABRRRQAUUUUAFeTXn/JU/Fv8A1zsP/RT16zXkt6wHxU8W5IH7uw/9FPXXgf4yPPzP/dn8vzOa8Yae/jLw7NbwWbefZ6uIlAuWjykcoEjZBXqm7jmuR0/wZ4st4Ncs4bG9E2oXkw+0XGqRRwC1NwzqI5I98yts2L8ynHI44r1HQ7JtPjvFkmjf7RfT3K7ewkbIB9xWhuX+8Pzr140uZJy3PBdbkbjDY8k1Tw3441DTNR+2adLJr1zYNFDf22riKG3P2ZoygTOW3S/OMrj5gSwK4ME/gj4gHxdPdrrN5Lbi9jniu3u40JCurcxphQOCCAvIzxXsW5f7w/Ojcv8AeH503Qi+oliZLojyHwL4W8c6XqGiS6xZfarqN4muL19QLpbwCHa8AUSgk+ZufOxw3mDJBWvX6TI9RRkeoq6cFBWRlUquo7sh8Nf8li0n/sX9S/8ASiwr1KvLPDX/ACWLSf8AsX9S/wDSiwr1OvDxv8eXy/I+my3/AHaPz/NhRRRXKdwVx+v/API7D/sGr/6Mauwrj9f/AOR2H/YNX/0Y1fF+IP8AyT9f/t3/ANKR04T+KhoiH2gzb5MlQu3cdvXrj196koor+aG7nsHFP8O9PKlI9V1SJGthbyIs3DARGPd6g4bPHcD0qKb4d2wilQeJdbgRwAAlzjYoIyF7gHv9ap6NofhKK3MsfiaUokx+e5lhXJiUq2MqOACSfcbqi/4RTwWZI4z4skLoPKUG/i3NgmQ84+Y4bJPPB5zX0iq1VJp1paf3DKy7Go3gvRbyA2NxrWoXLzeayN9oxIOUDEY9CgBOM5J9auXPhNr3xBNeXl9cG1KR+VEkxB3qrAtgAYHzA4yRkdulVR4B0C8Vru21C9KzS+ekkEybeXL8bVwwJPfORj0rTm8I2E2vnWnurw3HmrKq7l2oQUPHy558vHJ6Mw78ck8Uk7Ks9n9nbbbXr19B8vkQQeCdPSyubWa7u7gT3cd0HdhvRowAmCB2wOtF34MgubC1tW1fUo3t45YxPHIqyMJDk844x2xXU0Vw/X8Re/N/VrfkXyIxNQs/7P8ABNzYiaScQWToJJDlmwp5Nek1wHif/kXNR/69pP8A0E139ftXhTJyweIk+s1+R5uO+JBRRRX6scIUVk+LvEmh+EtCm1zxFqCWGnQMqyTurMFLMFXhQTySB0rhf+Ggvg7/ANDvaf8AgNP/APEV1UMDicRHmo05SXkm/wAiXJLdnqFFeX/8NBfB3/od7T/wGn/+Io/4aC+Dv/Q72n/gNP8A/EVt/ZOP/wCfE/8AwF/5C9pHueoUV5f/AMNBfB3/AKHe0/8AAaf/AOIo/wCGgvg7/wBDvaf+A0//AMRR/ZOP/wCfE/8AwF/5B7SPc9Qory//AIaC+Dv/AEO9p/4DT/8AxFH/AA0F8Hf+h3tP/Aaf/wCIo/snH/8APif/AIC/8g9pHub/AMcFVvg140VgCp0K9BB7jyXrk7Hw9oem6mdQsNLtra6G8CWNcMAwRW/MRRg/7go1z43/AAP1vRb3RtT8Y2s9jfW729xGIbld8bqVYZVARkE8gg1yv/CY/s5/9D9rn/g+1j/4uuvC4HG0b82Hm/8At1/5HBjqH1jl5ZpWuX/GXgbRdb0K3so9MtPMsGaSzjfcsZ3ffibBzscZB/A4OMVPZaT4W8TaW1xcaHbv5smLqCdMvHMsbRMr8/eCMy+4ORwQayf+Ex/Zz/6H7XP/AAfax/8AF1q23hfwFqGnw+O/COp+ItU0CR2TVPI1/UQzqvy+eMyhy0eOV7rnHIGbrurh1z1aMop6apr8zjWW1GrKoi5qPhHwxqUk8moaHZ3T3EflzNKpYuuEGCc+kaf98ipV8N6Auqw6qNJtft8H+quNv7xBnIAPoD0HQV08Hwz8ITwRzwXniSWKRQ6OninUCrKRkEET8gin/wDCrfCv/Px4n/8ACn1H/wCP1z/X6f8AKH9lVv5/zON0/wAG+E7C6iurPw5pkU8OPKk8gM0ZG3BXOcH5V5HPAqPxDpOmaf4Z8R3VlYwwXFzps/nyqPmlxG5G49TjccfWu2/4Vb4V/wCfjxP/AOFPqP8A8fpk/wAKPCM8EkE0niSSKRCjo3ibUSGUjBBHn8gik8fTtpEf9lVb6z/M6Xwd/wAijo3/AF4Qf+i1r471LxNrsFzNnXNTC+dsAF0/dsDv719qWlvDaWkNrbpshhRY41znaoGAPyFfCeu/Z9919rUGHzSSCCed3HTvnFe/wZQpVatb2kU7R6q6P1/w/wAPRr1q/tYRlaKtzJNLXzLFx441KBZS3iTUSYj84F3JlfXPPvTrjxpq0JVf+Eg1N3cqFRbt8nceO9c3FNoCxecsES7kLsPKJ4AGc8emOtT/AGrSstcQoryIo+6hBwCBjn0yOPpX26wuGd/cp/cj9GWDwbv7lL/wFbG7J411KOQxv4n1AMGKkfa5OCBkjrSHxxfjOfFN8AOubx+P1rnLy40NopHZY/3rAO6xcgsMg8jrx+PFQY8OYDOI40iOCXj4foASSPX6Z+lTLD4dPSFP7kRPC4RSajTo/cjqB46vt5X/AISm/B44N3IOvTvUtt4y1a5m8mDxFqbvs38XMmMZ9c1hWkOjXqHyLeCRUIP+rwARkAjI/wB7n61eht4If9TEicAfKMcYx/QV0Usvoys3TpteUUdVHK6E7SdKk4+UUerfADWNXvPifYQXmqX1xEYpiUluHZSfLPYnFesrY29zNqNzPHNNKL65HEzgkCVgAOcdABXjH7On/JVdP/64z/8Aos17dBcRWtvql1O22KG9u5HbBOFErknA9q/nHx4nPBU4fVG4Pnh8Pu/Zl2sflfFuHo0s6lCnBJcq0SSRgxap4U8tmvJJbBlL7kuZnQjYWBz82P4G+uKmtb3wlcTpbx3gMzsFWMzyZJOMd/Uj86qXmu+BLuFoprqLy/OWeZRbuAWjlLZf5eNrqS2cYPXrVe4vvAkmpWWoR5WS1dSrQ2TYAYM6Fm2ZC/Ix4IGevav57WOx7vepWW/2pHz/ACx7I0rW+8I3CTvHeBRArvL5k0qbFRirE5I7g0w6p4LCO7alGFTbuJuJBjcqsvfuHU/iKbc6p4G89Hl+wtc6naLIqGEl7iGRzjjHILZ/Gqdna+CfEt1BZRacI/KiWcQvZ+WJUPy7W3LkY2jIBB4GcilHH4zWU6tZR/xMOWPZGlb33g+4u4rSHUYnuJiBHGLmTc/JHAz6g/Stj+xtP/55Sf8Af9/8ao2HhHw/ZamdQh06DzwV8omJR5OMn5cAdySScn34Fb1cGIzrF3XscRUt5yf+ZSpx6pGRdafa2j2c9uJY5Fv7UAiZ+hnQEde4JFei1wuq/wCrtP8AsIWn/pRHXdV+1+GWKr4nK6kq03J+0au239mPc87GxSmrLoFFFFfoxxhRRRQAVS1z/kD3X/XM1dqlrn/IHuv+uZoAxT1ooPWigBKUdaSlHWgDc0X/AJBFp/1xX+VW6qaL/wAgi0/64r/KrdABRRRQAUUUUAFYWueC/B+u332/W/Ceg6pd7Qnn3mnRTSbR0G5lJwMnit2igDk/+FZ/Df8A6J94T/8ABNb/APxFVdW+Hvw7sdOnvI/hn4avGhXf5MOjWxkcDrtBXk4zgd+ldtRQBxemeAfhbqWnwX9j4F8IT206B45F0e3wwP8AwCuN+PPw98A2fwv1Oey8E+G7WYNEBLBpcMbgGRQcMqgj8K7m/VvCOqS6tED/AGDeSbr+NR/x5yn/AJeFH9xj98Dofn/vGsv9oJlf4TakysGUtCQQcgjzFrrwCTxVJP8AmX5o7ctipYyimtOaP5o+MLzw54Vs7aS5uNJs0ijGWOyof7G8GBSWsdOTBIO7AxjrW3qE1ihWK+8vbguPMGV4qg6+HWAR1tyACyg5IwRjI/Ov2WrhcPGVowp/NI/oKvgsLGbUKdL5pX/In8PtpOgXcl1oF4NJuWjMcktldNA7JkEqSjAkZAOOnAreh8V61Nv8nxhrr7MbtusXBxkZ/v8ApXN3n9hwOI5IkZiNhUZPykFjn24JqSKTR7eASMkUHnxhiH5JXGOfzpLD4fmtKFPTfRf5ERwmF5rSp0tN9F/kbMfjTU3ZlHjPWxtxydZnwc+nz8+lSJ4v1aRkWPxnrblztULrM5yef9v2P5VhW1lo10zLDaxyCI/ewepyTz36mrEGlWMLh0gXcHDgnsQMU4YGErP2VNr0/wCAVTy6ErP2NJryX/AN7/hIPEn/AENHiH/wbXH/AMXXpP7O2o6lqGu+IP7R1K/vjFBbiM3dy8xQEvkAuSQK8lr1H9mj/kPeJP8Arjbfzkr8w8bsJQpcHYiVOCTvDZJfbR4vF+Bw1HLuanTjF8y1SSPbRNEZzb+Yvmhd5TPIXOM49Kkoor+E2flp51Pb+DpHlk1zRriG4DeS7zSyz5QyBPmkXIChum4j14qvDbfDXUNUuLGexkWeSaMbZvPHnPJGQmQf4tu8BTzjJxzmr8nja2S0X7V4U1F7toBJNCsMfornBZsH72efQ5wRip4/EOgtaT3w8O38I0eZFCLaqG3HchKAH5lXJ56dxmvpP9ojF3U10Vp6dLfK/wDWhhp5Fqx8W+DdLil0u01Hauns0DwpDK/klEyV4U4wB+YI68VaTxnoj6zDpYknWWYqsZe3dAXP8HzAYIHJ/LqK5yfxdos0E8lt4PvTeFZWQT6eozII3f5sZPzEkcZJLnGcmtHw1rmn6rrcqXfhtrG8Z/OilktlDbAEUF26h97Fceqn0zXPVwMYpznTlt1kt++xSl0uXo/HnheR3jTUHZ0JDKtvISMSGM8Bf7wI9eM9K2dE1S31iwF7apOkRd0xNEY2yrFTwecZFKuk6WpBGm2YIzz5C9zk9vWrUUccSbIo1Rck7VGBzXmVpYdx/dRafm0/0Rav1KPif/kXNR/69pP/AEE139cB4n/5FzUf+vaT/wBBNd/X7V4T/wC5Yj/EvyPOx/xIKKKK/WDgPGf20f8Ak3rW/wDr4tP/AEojr458FeDdH8QeFxNNqkltrFxczx2cKKZDIIUjdgEA5JDnHzAkgAA8kfY37aP/ACb1rf8A18Wn/pRHXxZ4L8A6v4p0i41HTJEVoDKcMD8wjQOQNuTnkdsDkkiv2zw7moZLVk6vs/3m/wD26v6Z5uL/AIi0vodNB8GZJtT1DT4/FmnPPpzRx3arBIWiZyMZHUrtOSwyB0OKZcfCvTII7Zf+EpSR52f995G2JUDwqJACdzcS5xgHj2pi/BXxpNqNzbxzWrrAu64uCZVQDGc8oCw6dAeMHpzXH+NPC2p+FJ7CDUpEZ7y0W6jCB8KrEjGWAyfl7ZHbNfcYevPEVFCnjVJ9lFdv6fp33OZpJXcTsZvhR/ZKx6lrGrJLpHmGN5YF2klsiIKW4LE4LL/DnHPONDXPhLYXOtahaaLqiWX2J2VYJllle4RCN0ilkQ5IIwoBDNwG715XeavqV3p1tp9xdyPaWxJii4CqT1PHU+55pLPVNQtNQiv4bqQXMX3JH+cj/vrIrr+o5i/feI95X6aeV1+f4dyeaHY9Pn+BetRSPGdYswys0eWicJuC7wSccIBkM/RWG3nOaZ/wpW6NxcWf/CT6bFepOIIIZ42jEx2xEsH+6FBkK7skHYSOK85i17WIjfFNQmDX4ZbpjgtIGzu5PIzk5x1rP8yTDfvG+b73PX60QweafaxK+UF/X9dA5odj1LU/hLa6RJMNT8Tr+6t55mSGzJceXBJIucsBy0TLwTnGQSCDXldRlrzLYnTk8/Ief1pu25/56Rf9+z/jWuEli6V/bKU/lBflLr+gpcr2Jq/QD9i4A/ATTQRkG6uMj/gdfnztuf8AnpF/37P+Nfcv7Itr44k+CenNo+u+HbW0+0z7Y7rRpp5Ad/OXW5QH/vmvgPFGtKeV0k4OP7xb2/ll2bOvAr33r0PXdKJ8J62miTHGiX8h/syQ9LaY5LWx9FPLJ+K9lz1tcLrfh74gaxpc+m33iTwk0Ey4O3w9chlIOQyn7bwwIBB7ECqHh6f4mvfXOg33ibwrHqFiAQZNAnY3UB4WcEXYByQQwA+VgR0IJ/Cj0z0miuR+w/Ev/oaPCP8A4Ttx/wDJtH2H4l/9DR4R/wDCduP/AJNoA66vhPVI45rq5jlRXRpGyrDIPNfQviTSf2gH+KOj3GieJfDf9hJa41Avp7xWzHfnb5RmkdpMdGVkGOCa+fL3P2yfOCfMbOB7193wKr163ovzP0vw1SeJrp/yr8ykllZoHC2sKhxtYBBgjjg/kPypqWFql01wsKB2Xb90YxnP8+as0V+keyh2P1z2NPT3UV1sbJQQtpAARjAjHT/JNNGnWABAsrfkYP7scjOf51aoo9lD+VB7Gn/KvuI4reCFt0UMaHG3KqBxnOPzJ/OpKKKtJLRFqKirJHon7On/ACVXT/8ArjP/AOizXs14VGi68ZIzKgnvtyA4LDzJOM14z+zp/wAlV0//AK4z/wDos17hZMUTUXClit/dnAGSf3z1/LX0gnaEH/fh/wCkzPxbjH/keT/wo4fS/Eng4XEUMHhdor24LWpjSziQsd20rgsDtLE9cA9TU8XiTwzDvh/4RieCNSscii1iGwESnJw3QbD75YetKvizxTb24Wbwbc6jcKrMzwbolZuANodc7cnHJyACcHHPa2MpvNPjkmt2gaRBvibqhI5H9K/m/EyVH3pwdn/fv/XzR83HXr+BxtzrejC103UrDwm15EUZIZEih3QrG+3Yvze7EYOKsjxfoFtdQltJurcsCI5jDGPk80RFuGyFyck44Aya6y0toLS3S3toxHEgwqipdq4xtGPTFccsVRejg2tftPb8SuV9zlPD/jiy1rV1s7WxvRC6qBM6oFRyrttbDEjhPrnrjiqS/EnTYUmF9Y3Ylj3krbBZlwu3A3g4YncOmcc5xXZWlpb2iutvEIw7mRsd2PU1NtXGMDH0pOvhOd/unbT7Wv5dQtLuUb2VZ7OwmT7sl7Zsv0NxGa72uF1X/V2n/YQtP/SiOu6r9v8ACr/kU1f+vj/9Jgebjv4i9Aooor9NOIKKKKACqWuf8ge6/wCuZq7VLXP+QPdf9czQBinrRQetFACUo60lKOtAG5ov/IItP+uK/wAqt1U0X/kEWn/XFf5VboA+Q/28da1jSfGHhtdL1W+sRLp8hkFvO0YbEnGcHnqa8W0a1+KWraLa6xaa7qos7uWeGB5tUaISNDGZHILMBgBTznqCOxr1r/goP/yOPhf/ALB8v/oyvEodQ+IUWk2dqkerHTmt9lpEbUmIxsjrlBtxysj5I5O4kk1/QPB+Dpz4ew04wp8z5ruaTv70v+B8jysRJ+2erNtdG+MkkkaWt5r135kcUitb6kZFxIm9eQ/pQmkfF57CO6XU9cMklw0C2/8AaLeblQvzY3dDuUD1yMZyKTTr34wNa/2Ha2eriOJQixSWIBi2wEYUsvyt5QPQgkD35fpviz4rzXQ8vzVMBBaSbTIgsbAYVmYx/eHlgAnn5cV7MsLPXlhh9PL/AIHUz5vNld9O+MSXi2b3HiRbhpBGsZv2BLEA/wB/sCMnoCQDgnFVtGX4raxC82m33iKeNJGjZvtzqAyglurDgAHJ6DBq9deIPixoUdjNcLdIrRytbXH2OOTdGdwlAcKcqdjEgnkKD0xVHTLz4kJo0mm6XZXU1jduzN9lsEcEyIZCgZV4G1idgIAz0FaxwqcG/Z0PJ2063/TS/cXNruyLxFc/EXw/p1jeat4h1i2a9eVY4Gv5PNUR7QSy7vl5bGDzwaxP+Ey8Xf8AQ0a1/wCB0n+NaXiKbx74xuFl1TT7++khkJzHpwQ75WwS2xBksy4yc8iuUuree1uZLa5heGaJikkbrhlYHBBHY16WDy/CyppVqVNz68qVt9Ol9rESnK+jdj9PPhRI978JvCcl4zXDz6FZtM0p3GQtAm4tnrnJzXAfGtJ/DPw91DQ5BJJo1zJF/Zs3J+zN5gJt3P8Ad67D/wABPIXPe/Bz/kkPgz/sAWP/AKTpXNftEatYP4FvdBt5vterTGORLG2jaecojhmfy0BYAAE5IwK/l2i4wx0W9Epr8z6nLJxhi6MpOyUo/mj5Q1STTVlijv0Rmf5U3RFuvHpx+NUJptAuIVtx5a7iAAsfOcA45HoR+ddXYeGdX1lLCW38O6lOL6Az2ZexkUzRjGSu5QT1B+nPSr6/DPxSrhx4K1EMDkH7EeD+VfrlXMcHOTtWp2fdq/5n73WzXATk7YijZ95K/wCZxj3mj7JbpFV2VNzkIQSMAc59mH505rrRbiWORvLlfbhD5TE4zjjj2rsI/hj4qjuJJl8HaoDIoVh9jOMflz0HWnR/DPxTHIJI/Beoo46MtkQf5e9SsywvWtSt6r79xLN8G98RRt/iXffc4yz1DRYFAtmSJZMMNsTDdxn0rUidZI1kQ5VgGU+oNbs3wx8VSwtGfBupKGGCRZHP8qng+HnjKGJYo/CerqigAAWrdB+Fa0c1wkdJV6dvKS/zN6Gd4GD5Z4mlbykl+pztewfsz6FeXzeIdQstSitHDwQsslqZQQFZgRh1x1NcJ/wgPjb/AKFXV/8AwFb/AAr2v9mXQda0LTteXWdLurBp7mJohPGULgJgkA18vxzLLc2yieFqTjUTcbxUk9nfo7nzfGubYOvlbjh60ZS5lopJv7kztf8AhHNd/wCg/Y/+C1v/AI7R/wAI5rv/AEH7H/wWt/8AHa6uivw//UjIf+gZfj/mfjv1mr/Mcp/wjmu/9B+x/wDBa3/x2j/hHNd/6D1j/wCC1v8A47XV1yPiSS/l8TvaQareWcMdlFIEgKAFmeUEncp7KK83N+HeG8pwc8ZXwqcY2va99Wl3XcunWrTkoqQ//hHNd/6D1j/4LW/+O0n/AAjWt7t39u2G7GM/2Yc4/wC/tc1revQ6Nd2trqHi7Vo5rptkKAxsWbcq44T1df51B/wlWmedcRnx1eAQKHkfz4dm3aWJB2cgAHPpXyEcx4PlFSjgZ2f91/8AyZ0cmI/mOt/4RzXf+g/Y/wDgtb/47R/wjmu/9B+x/wDBa3/x2uaudctoIDP/AMJpfyRrLFG7RzQsEMjbVLfJwM9/Y0j+IdNRdzfEGUAp5g/0uDldhfP3Om0FvoM1KzLg57YGf/gL/wDkg5MR/MdDeeFNYu7WW1n1+08qVCj7NOIODwcHzTg12FeWr4i04synx9OpVd/N1AMrgfMPl6fMPzrYEGpEZHiTVyP96L/4ivVwHG3DuUQcMNh501LX4d/vkRLDVqnxNM7qiuG+z6l/0Mer/wDfUX/xFdP4WuJrvwxpV1cSGSaayhkkcgZZigJPHua+z4e4pwef+0+qqS5LXukt72tZvsc1WhKlbm6nN/G/wPL8RfhzfeE4b9LB7qSFxO8ZcL5civ0HrtxXz7afsi6/aB/svxBjg3qVby7Z13A9QcNX1xRX6DlnEmZ5XSdHCVeWLd2rRevzT7HJOjCbvJHyc37KfitmLN8THJL7yfKl+9jGfv8AXHFVrv8AZD128dXu/iBFcMqhFMts7EKOgGW6V9dUV6EeOc+i7rEf+Sw/+RJ+rUux8f8A/DHGp/8AQ7Wn/gE3/wAVR/wxxqf/AEO1p/4BN/8AFV9gUVf+vvEP/QS//AYf/Ii+q0ux8f8A/DHGp/8AQ7Wn/gE3/wAVUNz+yHcWzwpc/EDTYWnfy4VktipkfGdq5bk4B4FfY1Uta0nTda06TTtWsYL20k+9FMgYZHQj0I6gjkHkUf6+8Q/9BL/8Bh/8iH1Wl2Pkz/hjjU/+h2tP/AJv/iqP+GONT/6Ha0/8Am/+Kr6L/s/xX4U+bRZpfEukL10+8mH2yFfSKZjiT/dkOf8Abrd8M+JtH8Qxy/2fcMLiA7bm0njMVxbt/dkjbDKfwweoJHNH+vvEP/QS/wDwGH/yIfVaXY+V/wDhjjU/+h2tP/AJv/iq+h/gb4GuPh18P7fwvcX8d+8E0kgmjQoCHOehruaK83NOJc0zWkqOMq88U7pWitbNdEu7LhRhTd4owfEXjLwx4dvUsta1i3sriSMSrHJnJQkjPA6ZB/KuR8WeN/BOoRW9/pfirT4dYsGMlnI+8K2fvRPx9xxwfTg9q8y/an/5KTZf9geL/wBHTV4nPqF9BKA1i8qGVlBRT90EgE9cdPxyPevYy3hahisHDEzqNc3ZX62P0jKeDMNjcBTxdSs4819Er21sfZek/FrwHfabBdya5DaSSIC8EyMHibup47HIyOD1FWv+FoeAf+hms/yb/CviyXULyGCJn02R5HMgYRkkLtzjnHf6VA2uTLI0f9l3BKthsBuOcZ+7+P0rslwfg4713/4CehLgPAR+LESX/bvzPtr/AIWf4B/6Gaz/ACb/AAr47utS06S5lkS+tirOzKfMAyCayP7buFtkuG02Xy3GQeePvdfl/wBn9RV9LqY3/wBnazcRHOJe3QH0+vftXtZJk9HLZynSqOXNZax+4+h4cyHD5RUlUoVnLmSWsX8h/wBvsf8An9tv+/q/40fb7H/n9tv+/q/41ZwPQUYHoK+otPuvu/4J9lar3X3f8Epf2vpX/QTsv+/6/wCNH9raV/0E7L/v+v8AjX1NZX/9kfDKx1KO0+1Sw6ZAYoF4MshRQiA9ssQM+9ZNr8TNHkiVpNK1AOyvIESNSfLVlw2CQeVdW6dMjkgiv5jj9IbGTcvZ5Ymk2v4vb/tw/Nnx/VW9Ffe/8j5v/tbSv+gnZf8Af9f8aP7W0r/oJ2X/AH/X/GvpgfEfw8ZIIxaXxaaQxriOM4IkMZJw/wB3Izu6YI78U2H4j6LJCrtpOqRM6syo8UfIEe/OQ5AyMAA85I4p/wDEweYf9Cr/AMq//aB/xECr/wA+l97/AMjyv9njWtHj+KVhJJq1giCGbLNcIAP3Z969v07xBoKtfZ1vTBm/uSP9LToZm96of8JcZIrlrXQbt3gLt5bNGGkjRQWYENgfMVXBI656CoJfiJoUU5hks79ZBM0O0xIDuUqCeWHGWHPsT05r8v4948xHGcVCWD9nZp6TUtk1/Ku/4Hx+bZi8yxrxclytpK3odD/wkOgf9BzTP/AtP8aP+Eh0D/oOaZ/4Fp/jXPjx7p8btDc6VqCzZnZFSNCrpHvwQ27GWCYAz1PpzV7VvF2m6XN5N1ZXglCqTGqxlgWXdtxu5OB2yM8Ak8V+WvAzUlH2bu/Nf5HDzeZpf8JDoH/Qc0z/AMC0/wAaP+Eh0D/oOaZ/4Fp/jXPW3jq0u9TgtLWxleO5nWGCVtqgncwkzk9tvQZPPSuz2r/dH5VnXw6oNKpBq/mv8gTvsRWd1a3kAns7iG4iJIDxOHUkdeRU1VPCfhvSL6DULq4iujK9/Nu2Xs0Y6j+FXAH5Vtf8IfoP/PK+/wDBjcf/ABdfoOG8MMbiqEK8K0UppNXvfVX7HK8bGLaaMTVf9Xaf9hC0/wDSiOu6rCh8JaFFPFMtvdM0UiyIJL6d1DKQVOGcg4IB5Hat2v1Dg3h6tkGCnh601JuTlpfsl19DhxFZVZXQUUUV9aYBRRRQAVS1z/kD3X/XM1dqlrn/ACB7r/rmaAMU9aKD1ooASlHWkpR1oA3NF/5BFp/1xX+VW6qaL/yCLT/riv8AKrdAHxp/wUH/AORx8L/9g+X/ANGV5Inxb8RWun6fp+nQ2cFtZWMdsiyxLKd6xlDKCQMNgnHoD3r1v/goP/yOPhf/ALB8v/oyvmGv6P4HwdDFcPYb20FK3Pv/AI5Hj4mTjWlY7O6+Jnie6azkuHs5LizaYwztADIPO8zzBnuCZWP5elXZ/i54smsltHXS/LSNo0xZqCm7G4j3JVTn1X658/or6x5Vgna9KOnl/Xd/eYe0l3Ow/wCFha5JperWk7hpNRtBaNImECobh53+UDklpHGeMAkdKs6H8VPFOkWSWluNOkRTkNNZo5wIliA57BVXjoSOc1w1FVLK8HJOMqas9dvl+gc8u56LF8ZvGUcEFv8A8StoIGV0jNkuAynO71ye/rXDa3qMuralNqE0NvDLMxZxBGEQsTknaOB+FU6KvD4DDYaTlRgot9kDnJ7s/RP4VaN4o1z4XeE01PWhpGlDRLNY7XSmPnzJ5CYMk7AFcjnbGq4zjc1eh+H/AA/o2gWr2+kafBapIcysoy8p9XY/M59yTWP8HP8AkkPgz/sAWP8A6TpXV1/IuI/iy9X+Z7y2MzxFosGsaetuZHtriFxLaXMQG+3lH3XX+RHQgkHg1X8L6xNfrPp+pxJb6xZYW7hXO1gfuyx55MbYJHpyDyK26w/FGj3F20Gq6S6QazZAm3d+EmQ/ehk/2Gx/wEgMOmDiM3K4D4+6nqWk/Dq4vNKvrixuRcRKJoG2uAW5Ga63w5rFvrWnC6hR4ZEYxXFvJxJBKv3kYeo/UYI4NcP+0l/yS+4/6+of/Qq7Muip4ylGSunKP5o9DKYRnj6EZK6c43/8CR88H4geNRL5X/CZazv27sfaT09aafiH4yDKv/Ca6vlun+lexP8AQ1yt9YC6kLG4liDRGJggXkH3IOKqHRLNFWOW6lPzeYMlVJI4zwOnI46dK/YZ5bh0/dw8LeiP3upk+EjK0cLC3e0TtJ/iJ4xgA8zxprKksEA+1HJJ6Cpv+E78cf8AQ4a1/wCBJrjG0u2W7a7eQkmVXw+MA9OPx/8ArVoKysMqQR6itaeV4Rt81CC+SNaWS4Ft8+Ggu3ur/I6P/hO/HH/Q4a1/4Emj/hO/HH/Q4a1/4EmucDKSQCCRwfalrT+ycD/z5j/4Cjb+w8s/6B4f+Ar/ACOi/wCE78cf9DhrX/gSa9T+Ber6trKancaxqVzqE6LCiyTvuYLmQ4z6ZJrwqvaP2dP+PTVv+2P85K/I/HDA4ahwfXlSpqL5obJL7SPkuMstweGwUJ0aUYvnWqSX2ZdjrdRuvAl9rDx3radJqFqxQ71w6MzbTg+pIxn2qHSLHwDMJk0izsrmSKFXkWEFpPLZdoJzyRtJx7ZxWfrHiDwPa3039qaUn2q3uX6RK5LK8rBhznJO8465b8al07xd4RN5byaXYgXly1tZg+WIyUfywBknJCrIv5YFfxz9XrKnaCqWt30/4Y/Mrq+tg02TwO9pcySNFJHqkoItJgOSnzqAo6ffD88/MM1dePwHpF5LbzfY7S4aHy5Y3dshCnIPOANp/X3qKG88KT61Pb3GhmK+t0lUGWJSzxx7l3DnoQhAz6AHHFZN74u+Hd4zajdaV9pmvEKylrZS7ARBwGBPdVXHrgdhVKlUqTaSqWtrZ/d8rL52C6XYta4PAVxpBaVRbeeZSnlqRLIFZkfbnpkI3ocCuw0vXNH1Od7fT9Qt7iVN25EbLLt25yP+BL+dcfp+r+C9RuYksNFlvHtopPLgW2VliAY7yATgHLnJ77uMjmul8J6ZpMNtHq+naZ9ge9toyYioBReXCnHGcu2f/wBVc+NhGNO1RTutr26/jsvvHHfQ3a2PBf8AyJ2if9g+D/0WtY9bHgv/AJE7RP8AsHwf+i1r9M8I98X/ANuf+3nHj/s/M1qKKK/ZjzgooooAKKKKACiiigArC8TeFdJ16SO6uEltdRgGLfULRzFcQ/Rx1H+ycqfSt2igDijrXiPwr8nim3Or6Up+XWLCE+ZGP+niBeR7vHlfVUrrNL1Cx1Swiv8ATbuC7tZRmOaFwysPYirNeT/Gv4eeI9S8P3R+Fmop4b1u/kCX0sc5hhmiwdxKBSPMzjDgBsZ5xxQB59+1P/yUmx/7A8X/AKOmrxOe/wBRhaRRprTfO3lsGIBHzYzxx0H5/hXqPxs/4SMa3oCeLltRrkehQpeNbPuikcTTDevA+9jOO2cVwdfsnDkJSyqjyytv+bP3/hKnKeSUOWXLo+38z7mMdW1JYyf7DlZwucLJwW44BKj15PsaSS81CS3uPs+jhWKs2HOC5wuBgjBJz68Yraor2Hh6j3qP7l/ke+8LVejqv7o/5GTPdXggMi6WJlAysROCCCB6HuSfoKY+p6k8wjj0uVAHILNnkYbH8PHIH51s0U3QqX0m/uX+Q5Yaq3pUa+S/yM2x1Kea9+y3Fk0DbC2dxP8Ad9vf9K0qTaNxbAyeppa2pxlFWk7m9KE4K05XPp/R7/8As34faTeC1muitlaqIosbmLBFGMkDqe5rEf4jQt5MkHh3VjgK9yphBeNGjdv4SRkFVz2w3BNattqE+l/DCxv7WBp5otNtyiLGXJJRR90cnrmq3/CYanHYwXUnhbUH3o29Yx825dmeDyPvMQD121/mZCjGU5t0+b3mvisfzvJ67kV54stIhpmpWWgX813qcW2JSgDookVSrLu+X72c9BjkinzeP7ONWk/sHWGVIzJLtgUsn7sPjAbJPzbcDv7c0+58aQR6dBqo0O9dpJJ7dcR8oY3wQxxlQSpPI7fSpZ/F14X02G08O38k17BFOyygxiFXkRWVjj7wDk4/2e1P2F7KVHuvi8/0FfzJL7xlY2lrDcyadfss0EcwCouQHfaByeoPJx04qr4T8X3Graglhqeiz2U00SzRuyEJtaKNiDnndudlx/s/WjU/HDWWrT6evh3U7nypViWaFN0bksF+9jAIzkjsMntReeMtQja6hh8Kai9xAXTD8IWCkghgDlSQBkeoOKmOEfs2vY6vZ8y0Dm13OxIB6gGjAznAzXLv4ruUsru4bw/fl7a4MLRqMlgsbOzKccj5cD1JA71THjTUZblobbw3eyNFDmZXGzbIRHsHPbLnPXoT2NcUcvxEun4r/MrnR2gAA4AFLVbTbh7qxhnki8mV0BkjznY2OVz3weM1ZrjkmnZlF3wH/wAg69/6/wCb+Yroa57wH/yDr3/r/m/mK6Gv63yT/kW4f/BD/wBJR4NT436hRRRXpkBRRRQAUUUUAFUtc/5A91/1zNXapa5/yB7r/rmaAMU9aKD1ooASlHWkpR1oA3NF/wCQRaf9cV/lVuqmi/8AIItP+uK/yq3QB8i/t2ahZWPjHw79s0e21Hfp77fOkddmJOcbSOuR19K+eH1bTUTe/gezVdqvkyzgbT0P3uh7Gvdv+Cg//I4+F/8AsHy/+jK830b4rWlpZW2n6p4ZW8gh0y3sYpTIokRYxy2GUq434dVYHBB55Ir974SwPNkGHq06cpt810qko/beyUkv67nl15fvWm/wOM/t/Rf+hP07/v8Azf8AxVH9v6L/ANCfp3/f+b/4qul0T4h6DptjepH4LtDdzX9xdQyMY3RFkR1RCrIciPfkY25wM9K6W5+IHw4UW0cXhW0la63PP0EVsG4ERJg3EA/vDtBwwABYEgfQVsK6crLDVGvKrP8A+T+4xUr9V9x5r/b+i/8AQn6d/wB/5v8A4qj+39F/6E/Tv+/83/xVehal8TPBVnqKRaT4NtrmKCdSbqRIyLofIHdkaMfMVVgMbRyCQDxVH/haXh5bOBYvA1nFdhFW5mURFZmLRGWTaYztZhG4wCAN54pRws5JNYapr3rS/H3/APg+Q+b+8vuON/tzSMN/xRlh8oy376bge/ze9N/t/Rf+hP07/v8Azf8AxVblv8Ro08TXmt3Ghw3kk+nw2kazMpWNo1T5yu3a+SmcEenPrxuv3kGoa3e31tbC2huJmkSEYwgJzjjAr0KGVU5ytUhOKstfazevVfF07kOo+j/BH6bfCaRJvhX4RljhWBH0OyZYlJIQGBMKCecDpzXTVynwc/5JD4M/7AFj/wCk6Vta/rmj6BZ/bNZ1K2sYScK0zgFz6KOrH2GTX8tV1arJebPbWxo1Hc3EFrA9xczRwQoMvJIwVVHqSelcgPEXifxB8vhXQfsNox/5CmtI0aEesduMSSf8CMYPYmpLfwFYXVwl54qvrrxNdodyi9wLaM/7EC4jH1IJ9z1rIZzmt+KJptYfXvhvo154gkCFNRkiXyrG5RQcESt/rJU7GIPkZUn7uPIvH/gvxps1nx3rXxAudU8PXrwTadplrcym1EkhO8bHJwqfwj1PbGK+rkVUQKqhVAwABgAV4v8AtD6Xc6P4Qu5tNUNpWoXkb3VvnH2efJPmp7P/ABL64Ycls92Wf77R/wAUfzR6WTf8jHD/AOOH/pSPmXV9Ohvp08y4eJ1U7Qpx2Iz9eR+QqOLRYEkEklyXcB1LYAOGKkjP/Af1NT6tpsWoPGslxLGV5CoR8w9x3HP8qrpodpulWeZ52kwRuwCoB56evev2ipRvUb9mn53P6Eq4e9WTVJO/W9hi6JC+fMvmnXILeYAxyrhvy46U250e3iMtzcX8gVQWBc/dIBAPvjOR70S6EjW4ktLl3mA2o7uMY3McdDx83THYVYfRY5DF5kzMEiWMqygg4xzzz2rL6vdfwtfUwWFuv4Kv/i0HxWVu+p/2il0zsDjbnIXAbI/8e/StIVkSaDbtOZFmkQFnYoANp3HJ4x17Z9K1YkWONY41CoowAOwrtw8ZRunG3z3PRwsZx5lKCj13vdjq9o/Z0/49NW/7Y/zkrxevaP2dP+PTVv8Atj/OSvyXx3/5I2v/AIof+lI+V47/AORfT/xr/wBJkdfq/jLSbG9Fpfabe/O0gjkaKPy5Nj7Gwxbj5jjnHHPTms6P4iaXJMssGk3slt5CyhljTzMkA427uMK2ecHg44xnuyqkY2jHpijA9K/h6GIwyjZ0m3/i/wCAflDT7mV4e1rT9dinms1P7mVoXDhc8Hk8E8HHfnjkVcudOsbgYmtYnGxk+7j5WG0j8uKfZ2ltZxmO2iEasxY45JJOSSTU9c05pTbpXSKW2o0Rxg7gig4xnHalHAwOBS0VlcYVseC/+RO0T/sHwf8Aotax62PBf/InaJ/2D4P/AEWtfsvhHvi/+3P/AG887H/Z+ZrUUUV+zHnBRRRQAUUUUAFFFFABRRRQAUUUUAfM37U//JSbL/sDxf8Ao6avKK+z/E3gnwp4lvo77XdDtb+5jjESSSg5CAkheD0ySfxrK/4VP8Of+hTsP/Hv8a+6yni2jgcHDDyptuPW673P0rI+OsPluAp4WVJtxvrdd2z5For66/4VP8Of+hTsP/Hv8aP+FT/Dn/oU7D/x7/GvS/17w/8Az6f3o9b/AIiXhf8AnxL70fItFfXX/Cp/hz/0Kdh/49/jXPeKvhj4J0a5h1+Hwtaz6bCnl6jagOxSLOfPQA9U/iHdc45ABP8AXvD/APPp/eg/4iXhf+fEvvR8zUV9bwfCz4azwpND4X02SKRQyOhYqykZBBzyKf8A8Kn+HP8A0Kdh/wCPf40f694f/n0/vQf8RLwv/PiX3ozvCFl4k/4RPR/J0uweL7DBsZr9lJHlrgkeWcfTNahsfFBGDpGmkf8AYQb/AONV11pbw2lpDa20axQQoscaL0VQMAD6AVLX89T8OsinJydN3f8AeZ+U/XKvc4aHSNfhthaw6BpEcA4ES3pCD8PKxU32LxR/0CdO/wDBg3/xquzoqX4cZE96cv8AwJh9cq9zik0/xMmdmjaYuTuONQIyfX/VU77F4o/6BOnf+DFv/jVdnRR/xDfIf+fb/wDAmH1yr3OM+xeKP+gTp3/gxb/41UUGleIYGkaDQtJiMr75Cl8Rvb1OIuT713FFH/EOMh/59y/8CYfXKvc4z7F4o/6BOnf+DBv/AI1R9i8Uf9AnTv8AwYt/8ars6KP+Ib5D/wA+3/4Ew+uVe5jeELC90/TZk1COGOeW5kmKRSF1UMeBkgZ/KtmiivtcPQhh6UKNP4YpJeiVkczd3dhRRRWwgooooAKKKKACqWuf8ge6/wCuZq7VLXP+QPdf9czQBinrRQetFACUo60lKOtAG5ov/IItP+uK/wAqt1U0X/kEWn/XFf5VboA+NP8AgoP/AMjj4X/7B8v/AKMrzPS/FfgKTwxZ22p+Gb2e/tI4opL0wRyqNsZC8EjADljtPDjAI4r0z/goP/yOPhf/ALB8v/oyvL/CfxJ0nTdF0/Rta8NwanZRW0cNwjQxjeFlnkyMAEn97GMkn7jf3jX9BcK0Z1OGcK4QcmnLRS5X8cvv9GeVXdq0tSwvjzwFFq90YfA9pHYibdavFAFuFjEbEZYscN5vlnI6KpHflLzWfAGqeBtQuP7BttO1KK2FvAVh5uJP4SMdGGdzNnnAGMcGvp3jjwXLp8EOteCLY3Rk3zvZQxxqwDKwCggkBlUIR2BJHJNb+r/EL4e2un2eh23hOz1DT2L3M/lrjyZTkIqlkQsVATJI+YDaSRkn2KmHnTnFQoVLprXn6R9XbXztczTTW6PE6K9K1Xx14WOm6nHovhkWN3fwS27uYYSio0jMCo2/KSGGcdNoxwBjzWvp8LXq1k3UpuHq/wDIwkktmFFFFdQj9EPhT/wnWsfC/wAKW1o1n4a01NEs0F2wF1dzKIEG5E/1cYI5BbefVa7fQfBmhaTef2j5M2o6oQN+o6hKbi4P0ZvuD/ZQKo7AVW+Dn/JIfBn/AGALH/0nSurr+OsR/Fl6v8z6BbBRRRWIwryL9pDxF4fbwFeaWuvaWb+O6iD2ou4/NXDc5TOR+Veu18a/FUD/AIWT4h4H/IQl/wDQq+h4Zy/69jkua3J73e9mtD6ng/KlmOZRXNy8lp7Xvyyjp07nA6sLW9ZGj1aCDb6SDn9R9fqBVWS0tnbeNchRgWPDjDZP8Xzc/pVuTVpEZUXT55WMjoxEbALgkA5x0wBz7inw3919m3zafIJPO2BQDyp5DdOB2/niv1GSo1JNt6+kv8z9omsPVm23dvfSX+ZlDTYVjVYfEUUJUAKY2AHAHbd0yM/ifWtLS/sNi0gXVIJFcljvlBOcnvn0OPwq/pzTSWcclyirKwyyjoOeBVjA9BW1HCRjacNPv/zN8PgYQtUpqz+f+ZW+32P/AD+23/f1f8aPt9j/AM/tt/39X/GrOB6CjA9BXXap3X3f8E7rVe6+7/gkEd5ZySLHHdQO7HCqsgJJ9AK9w/Z2BW21ZWBU/ueD9ZK5n4BaTpWp+J9UOpaZZXpgtYmhNxAsnltvbldwODwOlej+KtQ8EeH721gutD0+4ubpmiRIbONmyu35Txx98fma/l7xp47+tSxHCioNyXI+dPyU9vR23Py/jLOKlWo8DKKtBp376Pp8zt80Zrz/AP4SH4dNfXFtHpmnyeRCJSy6eDuXDlsDZngJn33DGavNf/D1bK6vDY6b5NqiPMTpuNgYgDqnqRn074r+YpZfUja8Zf8AgPf5nxHOjss0ZrhZNc+GsUqxyWdgm4bt50ltgGWHLeXheVOM4z2q9NJ4HhtbW8k0vTVtbqETRSHTxllOMfLsyOvccd6mWBnG14y1/u/8EOZHWZozXH6BdeBtauIbWz0nT/tMlv8AaDE+nhSq/LnkqAfvDpW7/wAI74f/AOgFpf8A4CR/4VlVoRpS5al0/Nf8Ead9jUrY8F/8idon/YPg/wDRa1xvhCz8QnwvpptdLsHg+zp5bNfFSVxxx5Zx9M13Ph20l0/w/p1hcbDNbWkUMmw5XcqAHB9Miv3Hw2yXG5Y8S8TTcVPk5W7a25vPzR5mMqRny8rON/aG8aat8P8A4Val4o0OKzlvraWBI1u42eMh5VQ5Csp6Me9fLK/tbfFNs7dM8KnAycWM/A/7/V9A/to/8m9a3/18Wn/pRHXxj4J8Vabo2gTafd29w5e5Msscb4iu1KgKsy4+dUILBcgEnnNf1LwZlOX4jKamJxOG9rJTtpdu1l0X+XXWy1XkzjUqVlThJR06tJfe9D0wftb/ABSOcab4UOOv+gz/APx6pj+1Z8XFjeQ6H4bCJ99jp1xhenU+dx1H5iuKTxx4NS6l8nwpawRTTOWdBzjLMh2EbCFJU7SCCVHGOKt6b8YLayv9UdtGlnttQRi8aXHl/vHbLucDDfKqKF+7hACDzX0tLJsqxEuWjlcu/vc0fxencK+HrUI80qsX6Si39ybOj/4a4+KP/QN8Kf8AgFP/APHqX/hrf4pYJ/s3wpgd/sM//wAernYPiV4Fsb1b3S/Bf2WWOW2aMeVbttRN29SxTJzu68E4GTxWLZ+PNA8pre78M2yqIkEU0EEWVkEQV5HjI2SEtvI3D5d/HQV6MOF8rld/2dbb7X/B6HD7ef8AOd5/w1v8UsZ/s3wpj1+wz/8Ax6k/4a4+KP8A0DfCn/gFP/8AHq5O0+JHhea6tpNa8JrfJb26xqpWIKSEgUjbt2/N5T/N94bxjpWf4u8YeDtc8My2dr4WXStRknEvm2sMKoAFwF+7uA4HQjnJOc04cLZU5qMsusnu+a6X43/AHXn/ADnef8NcfFH/AKBvhT/wCn/+PV9efBvxJqHjD4YaB4m1SO3jvdQtRNMtupWMNuI+UEkgcepr8wZHVBlt34KT/Kvv/wDZ18deF9N+CPhSz1C/mtZorEBvNsp1X7zchtm0j3BxXxniLkmV5Zh6P1Omoycnezd7W82zpwlSc2+ZntlFcknxM+HzOIz4y0SOQ9Elu0Rj+DEGm658TPAuj6Bd63ceJtMmtLSIyyfZ7hJX2jrhVOW+g5r8nO48t+JHxf8AGegeN9U0fTU0T7JayhI/PtJHfG0HkiUA9fSucT48/EBgSq+HCASOLCXqOv8Ay2rk/iLrmk+I/G2q63oeoQahp11MHguIWyrjaPy+h5FcPPpljdSkSXruUcyhPMXC7iT6dCQfyxX6rl2R4CpgaNSVFSlKKb1a1sj9synhvLKuW4erLDqUpRTd21d2Xmexx/Hvx9ICU/4RtsEqcWMvBHX/AJbU0fH/AMdmIy58N7ASpY2EuMjj/ntXkK6bppikgSbhpNzgOD8wB7duD0pps9JuoYolceXC7EBflBLckdOetdf9gYC38CN/8TO18L5Zb/doX/xPc9l/4Xv8Qf7nh3/wAl/+PUw/Hrx8ZDEV8NltuSv2CXp/3+rxmPRtIErxhyzSR4C7hlQM8jjj72PpxVzTrGzsXeSGQklVQ7mHAA46U4cP4BtXw8V/282XT4WyuTXNhYpf4m/8j03QPjB440Syaxsv7C+zea0kUT2UhEIY52J+94UHOAc4zjpW1ovxx8eXOuabaXEegGG5vYIJAllKrbXkVTg+acHB9DXknnReYsYkUs4JUA9QOtaPh3/kZtF/7Clp/wCj0oxfD2WQw9SUaSuk+/b1DHcK5PDC1ZwoK6i3u97X7n3FRRRX48fgYUUUUAFFFFABRRRQAUUUUAFFFFABRRRQAUUUUAFFFFABVLXP+QPdf9czV2qWuf8AIHuv+uZoAxT1ooPWigBKUdaSlHWgDc0X/kEWn/XFf5Vbqpov/IItP+uK/wAqt0AfGn/BQf8A5HHwv/2D5f8A0ZXllj4i+HkmhaXBqWlXMmo26xRSzvbB1AWMgNgSDcocklcAtxyMYr03/goPE58eeGpGkbyzpbqqBiMESnJ/HI/KvA5PBPiVLaK4/sm7eOa1iu4ihLGSKRtqMoByeeMDkV/QvB1ONTh7CqcuX47e9yt+/LyPJxDtWkei2vjj4axeTdf2DfJewWhtzJ9iiYS5idMqDJiLBZcfewFPc1Fd+Jvg2i+dbeELue7jbCq6bIJAN3JXzCRw/r1jX1rzCDQdVntZLqDT7yWKJmWQxqzGPaMtuA5UD1PofSrl34N8S2pt1k0PUy08SSoqQuxw+duQOhODgHmvoHllCMv4jX/cRr5bf1cy532/Ai8Vy6Tca9c3WiqY7Kd2kSHytghyT+7AycgDGDmsuriaDq7wmZdK1JoljaQuIZCoRThmzjoDwT2NW7rwh4jtmhSTRNT3zRrIqLDIWAbdgEAcEhGODzgZ6V7EK/soqDa07y10+Rna5kUVck0LVo4mmk0vUUjWNpC7QyABFbaWzjoG4J9eKoeWvq//AH0a2jVnL4Un8/8AgCsj9Qfg5/ySHwZ/2ALH/wBJ0rq65T4N/wDJIfBn/YAsf/SdK6uv5CxH8WXqz31sFFc3rHjfw/p96+mxXEuqamnDWGmxG4nU+jBeI/8AgZUVSFz4+1v/AI9bOw8L2rf8tbv/AEu6I9o1IRT9WbH901iM0/F/jLwr4QS1fxRr1hpCXbMtu13KIxIygEgE+mRXyT8S7+3vvGevalps0d5bzXUssEkTZWVSSQVPcGvovxT8GPCfi63tF8YXGr+IZra7juvNvbskMV6oI1AjRG6EIq5HU187/FeMW/jnxFDZRJGIruVYY0UBVxnaAOgHSvseCf8Afp/4H+cT77w6f/ClU/69v/0qJw9zqepxyBU0mR9pJJUnDjDYxxxyAfx70Jq9+0hRdHkI3ld4c7RjHX5c9z7cU6K/1Yukb6UQS20uX+UDOM8D8aPt2qpuZtNXC4ziTgjDEkcey/nX6F7SX/PyX/gP/AP1T2st1Vl/4B/wBn9q6l5h/wCJRLt29Mng4J9PYfn+FTx6jeNMkbaXIoMpjZtxIUD+LpyPT+lW9NuGurJLh4/LLZ4BzxkgGrFdNOnUaUlUbT8l/kddKlVlFSVVtPXZf5FOyuLqW4kjmtTEi8o+c7v04q5RRXRCLirN3OunFxVm7nqH7N//ACMutf8AXnD/AOhvXo+p+LfCq6rLY6gjm4t2CbpLNmUkvtwrYweQeAf4T6V5x+zf/wAjLrX/AF5w/wDob16HqWsPa61dQXXhxrqITKtu8UIYthVYszduX46dGOa/hTxhpxnxvjbpvSns0v8Al3Dufi3FbtmtX1X5ISx1rwc63NvZ6fCjW1mb5ojYGP8AdbThhlecgHpzisyTxR4EtLi5ma3yLuVY7vzLYhU2kBflxyCxXGOu7PatjV9X1GwmtGi8LGVHt1eYoys0Y53x8DsMHrg9BVeTxBFPoi39v4WuFuJTLHFDPbYYbQMbhjuccex9K/OKdNfFyyaf99f5eVz51v8AqxWXxb4AYSRLaxGSMO7QjTzu+Ubicbec7yR65NRN4o8DSa0FeHzDDbBbdBAWjIDsTtjxgEFBz1OQBTbzX7nTkVbbwdKsW0hQ0BcrKcEgkZyPvD6gVeTxFGt+LZvBl3HJ5kZZxCpUByPnDAYOAQT36jtWvsIpc0YS1/vr/IV/P8DX8LXWiagZrnStM+y+WEUSG1EW9XRXBX25GfcVvVHbiHyVaBVVGAYbVxkY4qSvBrTUptq/z1NVsaXgD/kSdH/69I/5VuVh+AP+RJ0f/r0j/lW5X9fYP/d6fovyPn5bs8c/bMjkl/Z+1pIo3kc3FphVGT/x8R18A/YL7/nyuf8Av03+Ffq/IiSIVkRXU9QwyKi+x2n/AD6wf9+xX6FwvxvU4fw0sPGip80r3vbol2fY5a+GVWV7n5S/YL7/AJ8rn/v03+FH2C+/58rn/v03+Ffq19jtP+fWD/v2KPsdp/z6wf8AfsV9L/xFqv8A9Aq/8Cf/AMiYfUF/MflL9gvv+fK5/wC/Tf4UfYL7/nyuf+/Tf4V+rX2O0/59YP8Av2KPsdp/z6wf9+xR/wARar/9Aq/8Cf8A8iH1BfzH5S/YL7/nyuf+/Tf4UfYL7/nyuf8Av03+Ffq19jtP+fWD/v2KPsdp/wA+sH/fsUf8Rar/APQKv/An/wDIh9QX8x+Uv2C+/wCfK5/79N/hX6Ofszo8fwG8IJIrIwsBkMMEfM1d99jtP+fWD/v2KmRVRQqKFUdABgCvluKeM6nENGnSnRUOV30d+luyN6GHVJt3B1V1KuoZT1BGQawPFngzwx4p0W70jWtHtbi1u1CzARhXYAg43DkdOxroKK+KOk+LfiZouj+HPGesaPo1hBp2mWsu2KCFcIi7QT/WvP3tvDbwJEbhAoXGQ/JAJHJ+rGvT/jht/wCFleIt+dvnHdjrjYK8wtLzQ97NBY/KE2mTyuuT8wP+eefSv2TL3H6hhlLl+Bb+iP37K3D+y8IpcusF8XotiZo9Bluo3R0EjMABFkA7xjnHYgEUtxFoM5kjkmhzuYsFbBBOQelOtLvTEEskdp5KQxiQMEGCv4elVxqPh7zZm+zqHViS3lj5iBkkHvx/Suxyp21cNT0JTpKPvOnr6kUieG5ElZmOXkIPzEHJI6eg+XNTSw+HltJIHugsUxDsfMPPyAdfoRT7C802+vPmsFWTzmETFM7yvO7Przn8a0H0rT3OWtIiOcjaMHgD+gop0faxcoKD+TClQ9tFypqD6bP+uozTdNsIJVvLQH50wDu4wcf4CtbTppYNY0uaBEeVdRtSiuSFLecmMkds1XjRI41jjUKigBQOgFTWX/IW0v8A7CVp/wCj0ozX/Z8sxEqas1CT+fKzqx1KNLAVlFJe7LbvZn2D/wAJD4g/6Ael/wDgzk/+MUf8JD4g/wCgHpf/AIM5P/jFc74ytdVu4LaHT0mkhLt9oSC7NtIeMKd452g8kDk4HbIObbR+O7pmae6t9PVWiRUEUcpYbiJHzng42kD65znj+CKfHmfTpqf1mK9Yx/yb/A/n14WlfY7T/hIfEH/QD0v/AMGcn/xij/hIfEH/AEA9L/8ABnJ/8Yrg7WH4izXJW9uraCENIG8gRneDtCFSRlcDc3IJycc4zU3h2PxbaatbWN5MJoGi865llG5iyxIoAYAKNz7jgcjZ/tVpLjjP0m/rMG0r6KP+QfVqX8rO2/4SHxB/0A9L/wDBnJ/8Yo/4SHxB/wBAPS//AAZyf/GK4K4X4iyGCG3kihLt++mcQsI+W3YXqQPk2+2d2T00bWy8TWpv5o7mSUyWNv5EMsilVuN0hmI46kFMZJGeOgxSlxzn0V/vMPuj3t2+foH1al/KzrP+Eh8Qf9APS/8AwZyf/GKveHdavdR1C6sr7T7e1kgijlBhuTKGDlx3RcY2e/WuC8Dw+LLe5ni1zm0JkeLfIjvlpWYAle4BxgfKAFA712Hhb/kadR/68bf/ANDmr6ThLivNcfnMcHiasZws3ol0WmqRjiKEI0+aKOqooor9gPPCiiigAooooAKKKKACiiigAqlrn/IHuv8Armau1S1z/kD3X/XM0AYp60UHrRQAlKOtJSjrQBuaL/yCLT/riv8AKrdVNF/5BFp/1xX+VW6APjT/AIKD/wDI4+F/+wfL/wCjK8k8OfEnxpYWLR2dpFdadBZR28kbW7MkcSL5ZbcpBQsCAWBHOPQV63/wUH/5HHwv/wBg+X/0ZXlOp+LPE1v4QtfDreH2tIbnSFRJYmlxNARGxkCg7eRGpPuzk/er+heEKcavDuEhKmp3ct2lZc8rtd/keTiHatLX+rEFr8QfGvh+5uofIt4nvLj+0Z0aD7/m/vBnB5Q71OD7Vq6X8Y/EFtMVvtEsGtgWlKQRyRNuMewEvuyRkKeSenGOCHwfE7xbp2mrpt54at5nt4FghleJ8pHFEIyuQfmUAFiCcBsHsBS6n8TfE/izS7zSv+EXt5pdVgWAXUaSCQKrngMMDYGkOQeASM17E8IqjvUwkLPdqaXz27X630M1K20ilcfGPxtPdwX5t7FZ4o1TzEtmUSKOF3ANtPbtk7RknFOv/il43sbQaQ+m2dh9ni3ReXFKJYVljODvLliSspI3E43cYq7H8VfE0Nrb6dB4VtRHGyxPGqSskzKoKLgHgDG5QuOoNRW/jbxjomu6net4X3xTagttcwyLLKjTQQND5LOSS5HDnJ5ZQe1JYSC0eEgrLRcy11/DRvv201Dmf8xmax8R/FE2m363ui2MMGtRCKaU28i+bsLAFDuwMBipC8HuDXnddv4r1vxL47077WNLnNjp08jbo2eRVaZ1wuSTlunTk8muIPBweDXvZbRhSptKCjK+qTvbt+FjObbe5+ifwp1zxTe/C3wnZ+HvDJhSLRLOM6hq0vkwkiBBlI1zI446nYD1BIrpv+ENvNU+bxb4kv8AVEPWytWNna/QrGd7j/ecg9xUvwc/5JD4M/7AFj/6TpXV1/JeI/iy9X+Z7q2Kej6Xpmj2KWOk6faWFqn3YbaFY0H4KAKuUUViMK+M/iw6p8S/ESsdp+3y8H619mVwGu/GDwNousXWk399erdWshilCWEzqGHUAhcH8K9zh/H18DiZVKFPnbjayvtda6X7H0nC+Z4nLsXKrhqLqScWrK+1076J9vxPkvzY/wC+KPNj/vivqf8A4Xn8O/8AoIah/wCC2f8A+Jo/4Xn8O/8AoIah/wCC2f8A+Jr7D/WfMv8AoDf/AJN/kfe/65Zx/wBAEv8Ayb/5E+WPNj/vijzY/wC+K+p/+F5/Dv8A6CGof+C2f/4mj/hefw7/AOghqH/gtn/+Jo/1nzL/AKA3/wCTf5B/rlnH/QBL/wAm/wDkT5XWeFhuWVWHqDml82P++K+h7X4weB9H8QmbTL3UJdJv3Zrq2/s+YfZpuvnJlfut0ZR3IYfxZ6D/AIXn8O/+ghqH/gtn/wDiaP8AWfMv+gN/+Tf5B/rlnH/QBL/yb/5E8J+DmtX+neN4LLTUtJG1Z4rRzMGPljcfmG0+5/Kvpb+xPEX/AD+aV/35k/8AiqxrH40+Ar69hs7W81GSedxHGo02f5mJwB92ul/4S3TP+fbVP/ACX/CvyLjLLcjzHMnjM0w8adWaV+aTTdtE7NroraLp3PhOIMwxWLxftqlF0pNK61189V8vkU/7E8R/8/mlf9+ZP/iqP7E8Rf8AP5pX/fmT/wCKq5/wlumf8+2qf+AEv+FH/CW6Z/z7ap/4AS/4V8p/q9wh/LT/APA//tjw/bYjz+4p/wBieI/+fzSv+/Mn/wAVR/YniP8A5/NK/wC/Mn/xVXP+Et0z/n21T/wAl/wo/wCEt0z/AJ9tU/8AACX/AAo/1e4Q/lp/+B//AGwe2xHn9xT/ALE8Rf8AP5pX/fmT/wCKo/sTxH/z+aV/35k/+Kq5/wAJbpn/AD7ap/4AS/4Uf8Jbpn/Ptqn/AIAS/wCFH+r3CH8tP/wP/wC2D22I8/uNDw5p76VoNjpskqyvbQLGzqMBiB1ArQrn/wDhLdM/59tU/wDACX/CtPRtUtdWtnntPNCxyGN1liaNlYAHBDDPQivsMLjMJV/d4epGVlsmnp8mc8oyWrRdooorsJCiiigAooooAKKKKACiiigAooooA+PvjYcfE/xAcZxcdPX5FrzT+25lVP8AiUTqzE/KQRxxz09z/wB8mvSvjeWHxM8QlBlhP8o99grzl9R1IBF/scvJwGJc7RkkE52+nP4/jX7Pls3HLsPaTXuLpfoj+g8oqOOU4W03H3I7Rv0XkxbXU7m4QBNJkQnjDkquPm5yV6cD86SS9uoTCZNLZ1kiQsI1J2OQ24dPZR071b0y8muQwmsZLXGNobnIwPbirtenThKcE1N/cl+Fj2aVOdSCkqjfyS/CxijUrl0W4XR5cjcg5O4fKD029zgVPBqkr3KwS2EsbMHIznkAZHbvWnSbE3+ZtXfjG7HOPSrVGqn8f4ItYetF39p+CKWlXlxeB3mtDbpgbNxOT65BArSsv+Qtpf8A2ErT/wBHpUdSWX/IW0v/ALCVp/6PSuDO4uOU4lSd37Of/pLMcfGUcvrKTu+WWvyZ9O+O5NfXSGh8PwSvcTJInmQ7C8bFflIDsoAz3ycY6GqOi6p4xuvEEUF/oX2PTPLO+clCxcA9QH4GQCDzkHoO21r39tEwjR2gUgO8nmrkORjanX5d3I3c49K5W0f4iXctul3G9ioijaZo/Ixv85Ny9WLfJvwRt4HTJFf5u4ZKdDlfJ11bd9f+G0PwSW/U1PDlx4uXUra11e3WS28lmluNiqd25sDhuoATjHIJOe1dXXIwr4zW6tvtMiPFKY/OeCNA0Wd+5drNjAOz5uTg4xxms5/+FjWuk2cdtHFc3hsY/OlmZD/pHlnduGQANx6qDkgZ4yamrhlXndThH0dl1/r7gTsup39FcNIvju4sdbtplYSC0C2MsRij3y7myQMkg429SBzjA5Jekvju5vYbeW3azt0lWRp18ks6boxsIy2DjzC2O+MGsfqH/TyP3+Sf6j5/I7apPC3/ACNOo/8AXjb/APoc1R1J4W/5GnUf+vG3/wDQ5q+u8Nv+R9D/AAy/I58Z/CZ1VFFFf0ceQFFFFABRRRQAUUUUAFFFFABVLXP+QPdf9czV2qWuf8ge6/65mgDFPWig9aKAEpR1pKUdaANzRf8AkEWn/XFf5Vbqpov/ACCLT/riv8qt0AfGn/BQf/kcfC//AGD5f/RleTaV8Xdd0/RotKXS9KlhSxWyLuJt5RVKqQRJ8hwTnZt3Z5r1n/goP/yOPhf/ALB8v/oyvLNL+LD22gWei3fh6zvLS2hWHYWC7wqIu4kLnJ2nOc8MRX9CcJUPbcOYVex9prPra3vy+88mu7Vpa2NHw78VtWTS7y41jSUudPidvJEETBIriRnkVQd42AtkkYbIQAisrQPinrWneHotNttB064js7cRmZxMwA3R4ZlD7RzGg4A5OepqbXPi5c6hY6hYw6Jb21pqETxyweZujTMUiL5a7fkAaQScdXXOeazdZ+I1xe+FW0G100WEUlitnL5M5COFkicHaAB/yzYYOf8AWN6nPu08t5n72FSUmr+9su+nXV7b6Gbn/eNnV/i54si8zTdY0PTFuBIHmASW3diUUc+U64OACCOgJAwDisHRPiVrWl6hcXiW1rJ9ovrm9kjJkVd8ygMFIbcuMcEHPUEkE10E/wAZ7q5ttt14b06S4WWFkmGAfLjeNlib5csuUJ69XJ5qtr3xYGveH7vSdV8N2kkl2sSzXkMnlTMECkKcLgrvUtjH8RGeuSjg5xjySwSSejtNfNpff1T0By/vFPwz8V9a0K1FvDpemTDzXkd285Cdzs/ARwowztyBnGBniuCuZmuLmWdwA0jlyAOMk54qOivoaGCoUJynTjZy38zFyb3P0++Dn/JIfBn/AGALH/0nSurrlPg5/wAkh8Gf9gCx/wDSdK6uv5DxH8WXq/zPfWwUUUViMK+Mvi60ifELxK0Sb5BezFV9Tk4FfZtfGfxaLL8RPEjRrucX0xUepya+x4I/3+f+B/nE++8Ov+RnU/69v/0qJ57/AGnq8QjT+y5JS2fmchSeMgYHToatm71M20ci2A8wswZC3QBgAfxGT+FV45PEEv37eOEMVbO4EqNy7l/LdV7R5b6S2xqEAimXAJBGG46/nmv0Si5Sly80te6/4H5n6tQc5S5eeeq0ukrfh+fciu7zUYpysWnebFnhg/P3QeRj1OPwqCG91iSXcdN8tdi/KzdyRnn6E/lWzRXTKhNu/O/w/wAjslh6jlf2jt8v8ilo97LfQPJLb+SVfbt3Z7DP68VdooraEXGKUndnRSjKMEpO77m54A/5HjQ/+v8Ah/8AQxX0fr97qlncWv8AZ9h9riYP5qgc5G3aAc4XgscnP3cd6+cPAH/I8aH/ANf8P/oYr6L8SDU3urCLTdZtNPZ2ffFNGGacYHC88Ecnv1r+PPpDpPiXC3tb2PW9vjqdtT8q47/5GEP8C/8ASpFC01/xAZGa88NzwxNaGZACCyOqsWjOM5J+UDA6mnprviEiJn8LTKskpjJ84EoAPvkf3fpk+1VW03xLOY44/FsBuIUPnqkYwCxOw4HbAPXvk11iTKIQ0skYIXLENwOOa/Ba8qMLWhF37c2n323Pilfuc+dY8Rx24L+HTLMXxtjlAXbkc5PsSfwqy2oa5Jqbww6YsVrGJP3khJMhC/KFxwMn9PfONiGeCaNJIZo5EcAqysCGB9KUSx/89E/Oud1o/wDPtfj/AJlW8zntH1vXbi+t7bUPDc1msuQ0vnBgmFyScds8D1+ldJUYmhMnliVC+M7Qwzj1xTRdW3m+V9oi39du8Z/Ks6slN3jDl9L/AK3BadSarngX/U6r/wBhBv8A0XHVJWVs7WBwcHBq74F/1Oq/9hBv/RcdfpPhT/yNav8A17f/AKVE5Md/DXqdFRRRX74eUFFFFABRRRQAUUUUAFFFFABRRRQB5n4s+C3hvxJ4hvNbu9W123nu3DvHbywhAcAcboie3rWV/wAM9+E/+g94l/7/AFv/APGa9hor0qecY+lBQhWkktldnrUs+zOjBU6deSitEk3ojx7/AIZ78J/9B7xL/wB/rf8A+M0f8M9+E/8AoPeJf+/1v/8AGa9hoq/7czH/AJ/y+9mv+smbf9BE/wDwJnj3/DPfhP8A6D3iX/v9b/8Axmj/AIZ78J/9B7xL/wB/rf8A+M17DRR/bmY/8/5few/1kzb/AKCJ/wDgTPHv+Ge/Cf8A0HvEv/f63/8AjNUdd+BvhjRrFNVt9Z1+aW0ubeVEllgKMRMhGdsQOPoRXt9Yfjz/AJFe5/66Q/8Ao1K5MfnWYTwtWMq0mnF9X2E+IM0qLkliJNPR6s5fxDeapa/Zf7Ns/PDyYlOzdtGOBjIxk/xdB6GuZg1/xlcJDHN4bnikMiuWRdq7AU+U5bgklwfZc966fxDNrUK239jWsNyZJQkwkfb5aHkvnvgAjHPJHbNYRk8bpDZXLCNgofzrWOJS5wnygsWwSWHUYHNfx/hFD2auofNu/Xt/wxpLcqx6h40W00u7FlcSyyahcfaoGgChYfmEYPzfKPundk+4p15rHjO48ESXC6LLZ6vKZI/KjjEjwfISuAWw3zcbs4747VCmoePNQaLzdGm08lQ3ymPahyMbjvy3BJI9iMmtTwtceIdWurDWbs/ZLKe1Z3tVYMnJ/d4yA2cAsTnowGO9dVVKC55Rp6O+jv3aWm9/0RK+Zm3HiDx+puJYfC8UkUeQkfIkdj5nTLYwu1Of4t3GO3a6XLcT6bbzXUXlTvGrSJtxtbHIx2qzRXlV8RCqko01H0v/AJmiVuoVJ4W/5GnUf+vG3/8AQ5qjqTwt/wAjTqP/AF42/wD6HNX2fht/yPof4Zfkc2M/hM6qiiiv6OPIINQuPsthcXW3f5MTSbc4zgZxWBaap4luLWG4Ww0hRKiuAbqTgEZ/551s69/yAtQ/69pP/QTWTp8vkeHbeY8iOzV+vogNeFnWNrYXk9k7Xv8Aoa04p3uO+3eJv+fHR/8AwKk/+N0fbvE3/Pjo/wD4FSf/ABuvHvg38dk8WTmHxJb6PYCYWv2WbTrt7hRLcSmKO2lG35Jiwzjpjk4rsH+M3wzTxHF4efxVAupSXH2dYjbzBRJvKbS+zYvzKRkkDP1FeVUx+Zwk4vddkn+hajA7H7d4m/58dH/8CpP/AI3R9u8Tf8+Oj/8AgVJ/8brzi2+L9jZ69cQ+IJtKtNGt7K+u5NRhklZUEF59nVCrKCW65AB+bhcjmuysvGGk6v4Bn8Y+Hp/7Q08Wk1xAzRvF5nlhsjDgMOVI5FRPM8xha7/BD5IGr9u8Tf8APjo//gVJ/wDG6Pt3ib/nx0f/AMCpP/jdefeCvjh4B1zwP/wkN3r9pay2ltbvqcAjlzBLKBhEUrukG7KgoGyRirj/ABa8Jb7fVl8QaX/wjUmltfPeHzhKp+0LAPk2YC7mKtkhgR0xkhvMczTad/u/4AuWB2v27xN/z46P/wCBUn/xuoNQvPED2UqXFnpaQlcO0dxIWA9gUAJ/GuTu/jV8LrXT9P1CbxhZi31GR47ZljlYkq21iwCkooJA3MAPeu31X/kGz/7hp080x6qQjUdk3bbz16A4RsVT1ooPWivsznEpR1pKUdaANzRf+QRaf9cV/lVuqmi/8gi0/wCuK/yq3QB8Y/8ABQiNG8aeGHI+Y6dIM5PTzP8A69eITfDbxCukafqFrbC+a9txdLb2yyPIkJGQ7fLtx7AkjPIr3L/goP8A8jj4X/7B8v8A6MryHTfE/wAQTpGmrY2Mhht4o47aZLLLzxxyKUUcfOqsqg7R9a/oXg+FRcPYWVJR3nfm/wAcjycQ17aVzm38D+KEuktW8PaiJ3TeqeU2duCcn06Hr6U+bwH4piwf7AvnQyGEOkZZS4BLLn1G1sj1BFdTrPjj4lX1heJeae8cDxm1nkTSRGUUqV2FwoIz5hOM9WHtVvwl4y+IGm3kz3mk3+pxDEbW8tsq75VdiqkNG24h5CSqgMeORivopTxkafNyUr9r7/P+vUy92+7PKmhVWKspVgcEHOQaTy09P1rYXRde1DVoraPSb17y+uWiii8hgZJd3zKM9wevp3qE6JrIRnOkX4VQWY/ZnwAGKk9OzAj6jFeyo4bZqN/kZe8Zvlp6frR5aen61s23hnxFced5Oh6k/kJI8v8AozjYIxl88cbR19KoX1leWEwgvrSe1lKK4SaMoxVhkHB7Ecg04xw0nyxUW/kHvH6HfCfw74gi+FnhK50bxnfQCTRLOT7NfW8d1CCYEOP4ZAo7AOOK6b+0PiBpw/03w/pOuRjrJpl4beVvpDMNo/7/AFP+Dn/JIfBn/YAsf/SdK6uv5ExH8WXqz31sch/wsHSLXjXNP1rQiOC19YOIwfQSpujP4NW9o2vaJrKltJ1axvsDJEE6uV+oByPxrRrA1nwZ4U1ht+o+H9OmkzkS+SFkB9QwwQffNYjN+vjX4q/8lJ8Q/wDYQl/9Cr6Q1nwTqVlpF6fCHivxDYXfkP8AZ7ae8F3Az7TtU/aFdlXOPuMuK+RZ9H8Q6St1ovijUvtutwSSxXd2shfc+487jgnAI59q+y4I/wB/n/gf5xPv/Dlv+06lv+fb/wDSoj1ZWGVYEeoNLWE+jX/7pY9VkjUZyEBULxxgA9j6/wD1qtHTJzbRxNqE29GZt4JBOWBA69sY+hr9LjWqu96f4o/X4Yiu73pNfNGnkZx3orIn0q6mvZrj+0ZouQYlUkhflAJxn1zx0pw0u6BLHU5ycdMtjr/vccHHrR7Wrd/u/wAUV7etd/uvxRq0VV062mtlkWW5afc5YFs5X25J4q1W8G2rtWOmEnKKclZm54A/5HjQ/wDr/h/9DFfQXjI6N9psl1f7QqlJMPG2FVMx53d/vbOnP4Zr598Af8jxof8A1/w/+hivqKaCGYo0sMchQ5UsoO0+1fx39IioqfEuFk7/AMFbaP45n5Vx2r5hD/Av/SpHn2ijwO1yBZXl4AmnHazTMRLAVbJHfKjJ7EZzUcrfDya4muWluYSZzIVVpArlVCnCjjaOAR69q9AfT7F12tZ25Gwx48sfdIwR9CKd9ktfl/0WH5Pu/uxx9K/Cv7QjzOV5/wDgX/APieQ4ews/BiXdqLO7vI5VKqn7123BVLfMTn+HvwQCPWs17f4ffb1Z9YvVl81iI/MYDd5OCuMf3efqffFeli1tQ4cW8IYYwQgzUP8AZWmeZ5n9n2m/O7d5K5zt256f3Rj6UQzFJttz2/mX+Qchw8f/AAgKwRsstzDGIxtu/wB4nmAM/wAu/q3O8Y74xUTL8P1tDE32tLaG2C+ducARMr/Lu6/wN8v44716GbW2KBDbwlR0UoMDvS/ZrfBH2eLB6/IP89z+dL+0F3n/AOBf8AOQyvCC6SthN/Y00klsZmzvJPz55Izyfr7V03gX/U6r/wBhBv8A0XHWfFDFFnyokTPXauM1oeBf9Tqv/YQb/wBFx1994XT584rS703vv8UTlxqtTXqdFRRRX7weWFFFFABRRRQAUUUUAFFFFABRRRQAUUUUAFFFFABRRRQAVk+MLW5vfD1xb2cJmnLRssYYKW2yKxGTgdAeta1FRUgqkHCWz0GnY4vZrf8A0Ll7/wB/7f8A+OUbNb/6Fy9/7/2//wAcrtKK+E/4hrkX8sv/AAJnT9cqnF7Nb/6Fy9/7/wBv/wDHKNmt/wDQuXv/AH/t/wD45XaUUf8AENci/ll/4Ew+uVTz3UNS1DT7+xtLvw7qEf21zFDKZrfyzJjIQnzOGIBx64x1wKvbNb/6Fy9/7/2//wAcrrb6ztb62NteW8dxCSGKSLkZBBB+oIB/Cp6P+Ia5F/LL/wACYfXKpxezW/8AoXL3/v8A2/8A8cq94UtNSTWr69vdPks45LaGJBJJGxYq0hP3GP8AeHWumor0so4LyvKcSsVhotSSa1d9yKmJnUjyyCiiivrDApa9/wAgLUP+vaT/ANBNZFnbx3nhmG0lyI57JY2x1wyYP8619f8A+QFqH/XtJ/6CaztF/wCQNZf9e8f/AKCK+X4kf8P5/obUepx918LfDzfDqw8GWUlxpkdgbWS3v7NY47lZ7faY5yQu0yZUEkjnJrgfD/wCis/GV4t3ruuTeHvLtbiQNcxZ1S5W4mncXAVQcK7IwxtyWPXFe815N8XvjF/wg3iq20G30e1vXEMNzdyXWopa4ikl8oCFWBMz5BJA6AcmvEw1bEzbp03e5q0upYuPgn4faylt7fWNZtXkt7qASxvEWUT3f2pjhkIyHJAyOnvzXV+G/Btnovw//wCENXUdSvbY28sD3V3N5k7+Zu3MWxj+I4GMDgYrwPw78YvETeE/EXh6+limvGt9dksdUg1ZZbuJoHmZfMhA3RIFwqNnnaMcGuz8B/GuXVvH+m+BzpltKqQQwXd7PqSR3JmNushcQMAXQk7cqSSecY5reth8XZqTulr0+/8A4Ak4lpf2evDcmgPpuoeJ/FF/cJFbwWN/Ldos9hHAS0aRbUCgAseoPWtFvgf4cm0+O0vtX1i9IsI7GSSdoiZY0uxc/MAgXlxg8fdJ781J8bfFnjrw1rfg238KaXp91a6prCWdw1xdCMys0cpEOCh2qQu7eOQUAxzUHwj+MDePfF15op0S3soFtZLq1ki1BZ5dsc3lMs8aj9yxPIBJyKnmxcqftebTfpoHu3scX8Ufgxrl54wRPCMGpLY6zeGfWb9tWhjhSF50keBrfy97oNpK7WHLc5Ar6C1X/kHT/wC4as1V1X/kHT/7hrKGJnVqUoy6NfmhtWTKp60UHrRX6GcglKOtJSjrQBuaL/yCLT/riv8AKrdVNF/5BFp/1xX+VW6APjP/AIKDZ/4TPwwMcf2dLg5/6aV5hoXjf4hWek6U+k6CRBZWJiiu47B2aSJW+8ZOuFPHBwMnjmvUP+Cg/wDyOPhf/sHy/wDoyvE4PiV4nt7DTrW2mt4Dp7QNDNHFhz5W0JuPRhhEBBGCF9zn+h+EMM8Rw5hYqnGes/i/xyPJxErVpanYWfxI+KjarPBaaFNLcWbrLPafYJJAhIbBlQ9SQV5PXYtZdz4o+JEkN14gj0mezsYoVklIikWFQ87OkoDN13lgGHQZHArCh+JHiaDWdS1W1mgtp9Sx9pEEexWxG6LwOmBITjpkL6U7xL8SvEXiKS4bVotOl+0xxxTBLUIHVH3LnHoSele9DKpwqLlw9NLS+9+l1b77O/Yy59N2aPiP4oXeqQ6FOljGmpabfJfSTH7sjocxrtB+6Mtk9TuOahs/ilrsY0qF1jgisZbdne2Lh5UiBXawLbSCpIIwAfxNcDRXqLKMGocns1b/AD/4cj2ku56N4t+LWr60wt4bK1t7GFZYrZCG3rE8ezaxDAMQM4YjI9fXkvGfiK68U69JrF7b20E8iIjLboVU7VAyckkk4yT3NY1Fa4bLsNhbOlC1lb79/vE5yluz9FvhRr/iiH4W+EooPA11cRJolkqSjUIFEiiBMNgnIz1wa6YeJvEycS/D3Vye3k3tow/WRefwp3wc/wCSQ+DP+wBY/wDpOldXX8j4j+LL1f5nvLY5L/hKfEP/AETvXv8AwKs//j1H/CU+If8Aonevf+BVn/8AHq62isRnJf8ACU+If+id69/4FWf/AMerBv7XTb68lvtQ+Bz3dxK26WWS302SWQ+pLS8n6mvS6KqMnHVMqM5Rd4ux5Z/Z/hz/AKN+uv8AwXaR/wDJFH9n+HP+jfrr/wAF2kf/ACRXqdFV7ap/M/vL9vV/mf3nln9n+HP+jfrr/wAF2kf/ACRR/Z/hz/o366/8F2kf/JFep0Ue2qfzP7w9vV/mf3nln2LwkvEvwJuY2/u/2Npz/qkpH60fY/B3/RDbn/wRWP8A8XXqdFHtqn8z+8Pb1f5n955Lf2Hh17cHS/hHqmk3scscsN5a6LZLJEyOG4IkB5xg89Cad9u8Q/8AQG8W/wDgptf/AI/XrFFeNmWR5fmlRVcZSU5JWTfbcf1ir/MzxvV9W8V2tstxbaD4qlVJFM6nR4GYx/xbAkxJYdQMc4xU1pr1zd2Md9bJ4pltZYxIkq+HxtKkZznf0r16uT15m8Saw/he1Zl023w+sSocbweVtlI7sOX9F4/i487/AFNyL/oGj+P+YfWKv8xyFrrV7dW8dzbReKZoZVDRyR6AGVlPQgh+RUn9pap/z6+Lf/CeH/xdeqxokUaxxoqIgCqqjAAHQAU6j/U3Iv8AoGj+P+YfWKv8x5R/aWqf8+vi3/wnh/8AF0f2tcDiQ+LEbuv/AAikzY/FQQfwNer0Uf6m5F/0DR/H/MPrFX+Y8p/tab/np4s/8JK4/wDia1vDfiex0i0nik0zxddSTTmZ5D4cuU5IAwAE9FFegUV35fkGW5bUdXCUVCTVrrtv+hM6s5q0mcl/wnun/wDQB8W/+E/df/EUo8faWvMujeLYl/vf8I3ev+iRE/pXWUV65mcn/wALB0H/AJ8PFn/hJ6n/API9H/CwdB/58PFn/hJ6n/8AI9dZRQByf/CwdB/58PFn/hJ6n/8AI9H/AAsHQf8Anw8Wf+Enqf8A8j11lFAHJ/8ACxPDH8Ta0p7htBvgR9QYcij/AIWJ4X/56ax/4I73/wCNV1lFAHJ/8LE8L/8APTWP/BHe/wDxqj/hYnhf/nprH/gjvf8A41XWUUAckfiN4SX/AFt5fwDsZtKuowfpujGaP+FkeDP+gtJ/4BT/APxFdbRQByX/AAsjwZ/0FpP/AACn/wDiKP8AhZHgz/oLSf8AgFP/APEV1tFAHJf8LI8Gf9BZ/wDwDn/+IpP+FmeAv+ho0/8A77P+FddRQByP/CzPAX/Q06f/AN9n/Cj/AIWZ4C/6GnT/APvs/wCFddRQByP/AAszwF/0NOn/APfZ/wAKP+FnfD1f9b4z0SD08+7SPP03EZrrqKAOR/4Wh8N/+h88Nf8Agzi/+Ko/4Wh8N/8AofPDX/gzi/8Aiq66igDkf+FofDf/AKHzw1/4M4v/AIqhfid8OWYKvjvw2STgAalF/wDFV11BAIIIBB6g0Ac1/wALA8C/9DjoH/gwi/8AiqP+FgeBf+hx0D/wYRf/ABVOjvIrvxe+j2NhZva2UO/UJ2jHyyP/AKuJf9rGWbPQbf73G59is/8An0g/79igDB/4WB4F/wChx0D/AMGEX/xVH/CwPAv/AEOOgf8Agwi/+Kre+xWf/PpB/wB+xR9is/8An0g/79igDGh8b+DZk3ReK9Edc4yt9Gefzp//AAmXhL/oZ9G/8DY/8a0J9H0md982l2MrYxl7dScfiKj/ALB0P/oDad/4Cp/hQBRute0PVdJ1KDTNYsL2VbOV2S3uFkYLtIyQD05FLov/ACBrL/r3j/8AQRU+p6bp1no2oyWdha27m0lUtFCqEjaeMgVBov8AyBrL/r3j/wDQRXy3En/Lv5/obUepbrK1nw34d1q5gutZ0HStSntwRDLd2ccrRA9QpYEjPtXg+u+Mfjfp/hjWPFkclrcaYuqXOnxWsOjs93ZwpdMgutuR5oCKRjgHKnnk1n698WPifbeHfDkkMjRyT2j3D3kfhu4k/tGVZ9nkeWyjyP3fzliMH+HI5ryIZfVunGS7bv8Ar+uxpzI+gLLwl4Q0+a6ez8M6FaS36GK6aKwiRrlSOVfC/OCM5BzVgeG/Dq6xFrK6BpQ1OGMRRXgs4/PRAMBVfG4DHGAa8E8O+JvF3iz49aBB4glu7e30/Ub2RNKXRZIktEELrDKbo5WXzFbOBjGa7X40Wnjub4j+A28L+JZdMsZbueO5jXT/AD0UrbyOXkO4AqwGwA8BiGHIxUyw04zUZT1av189PwHfQ9SvrWxuWt3vbe2mNvMJbdpkVjHLggMuejYJGRzyar6fo2h6Td3V5p+ladYXN9IHupoLdI3uH9XYAFz9c14PpuqfFbUvDPhnxB4rt9N1m01PWbFoNOTTDHPZFJZSzPkdcJHh+MFunrnw+LvHXirw7pt7cJLqmuweJLKaPSZNEmsItPlxLmF7hsiVRgAuBx+IqlgZ6rnVtn/X+YuZH0zVXVf+QdP/ALhrwvSvHnxOl13w74b3RXN14kRZVu5dPEDaX9nlYXySRZOQAFVGyQSQc8gn3TVf+QdP/uGs4UJUa9Pme7X5jvdMqnrRQetFfohyCUo60lKOtAG5ov8AyCLT/riv8qt1U0X/AJBFp/1xX+VW6AOJ+I3wq8C/EK9tLzxboz389pGYoGW8mh2qTkjEbqDz61yv/DM/wX/6FOb/AMGt3/8AHa9gorvoZrjqEFTpVpRiuik0vuTJcIt3aPH/APhmf4L/APQpzf8Ag1u//jtH/DM/wX/6FOb/AMGt3/8AHa9gorb+3Mz/AOgif/gcv8xeyh2R4/8A8Mz/AAX/AOhTm/8ABrd//HaP+GZ/gv8A9CnN/wCDW7/+O17BRR/bmZ/9BE//AAOX+Yeyh2R4/wD8Mz/Bf/oU5v8Awa3f/wAdo/4Zn+C//Qpzf+DW7/8AjtewUUf25mf/AEET/wDA5f5h7KHZFTRdNs9H0ey0jTofJsrG3jtrePcW2RooVRkkk4AHJOat0UV5bbbuywooopAFFFFABRRRQAUUUUAFFFFABRRVLXdUtNG0qfUr1mEMI6KMs7E4VVHdiSAB6mgDP8W6vc2ccGmaSscms6gSlqrjKxAfemcf3EBz7khe9XfD2kW2iaVHYWzPJgl5ZpDmSeRjl5HPdmOSf0wOKz/CWl3cck+va0q/2xfgb0BytrCPuQKfQZyx/iYk9MAdBQAUUUUAFFFFABRRRQAUUUUAFFFFABRRRQAUUUUAFFFFABRRRQAUUUUAFFFFABRRRQAUUUUAFFFFABWR4t1n+xNHa5jh+03krrb2VsDgzzvwiewzyT2UMegrXrkdB/4qXxRL4if5tM04yWmlDtI+ds049eRsU+gYjhuQDX8I6N/YejJayzfaLyV2nvLjGDNO5y7fTPAHYADtWvRRQAUUUUAFFFFAFLX/APkBah/17Sf+gms7Rf8AkDWX/XvH/wCgitHX/wDkBah/17Sf+gms7Rf+QNZf9e8f/oIr5biT/l38/wBDaj1LdFFct8WPDt94r+H+q6Jpd0lrqMyLJZzOSFSaN1dCSOcblGa+ZglKSTdkbHU0V82H4FeOV0HVoLzX7LWpWuIltbW5upoorqzMr3E8Mzp8w3yydV7RqO/Gr4T+Ad2uo2N54n1Z5Z9L0uzj0ua0vJQba7immkztPDogeONS2SVU9M12PDUEm/a/h/wRXfY9qOv6aPFi+F/Nb+02sTfhNvHkiQR5z67j0rUr5W034B+OLbStet5LDw59ov8AToLOSWLWbsPqDpceZJNM7KWQuAMqvBxj3r6C+FOg3vhf4eaLoGoLZJdWVsI5Fsy5hU5JwpcliBnqanE0KVON6c7/ANb7gm2av9h6X/wkv/CSG1B1X7J9jE5ZiRDu3bQM4GW5JAycCrGq/wDIOn/3DVqquq/8g6f/AHDWWHbdaF+6/Mb2ZVPWig9aK/SjjEpR1pKUdaANzRf+QRaf9cV/lVuqmi/8gi0/64r/ACq3QAUUUUAFFFFABRRRQAUUUUAFFFFABRRRQAUUUUAFFFeN/Er4zaj4T8aXvh+18OWt7HarGfOkvWjLF0DfdCHGM4611YPBV8bU9lQjeW/9XO3AZdicwq+xw0eaVr20/U9kor54/wCGiNZ/6E+w/wDBk/8A8ao/4aI1n/oT7D/wZP8A/Gq9X/VfNf8An1+K/wAz2/8AUzOv+fD++P8AmfQ9FfPH/DRGs/8AQn2H/gyf/wCNUf8ADRGs/wDQn2H/AIMn/wDjVH+q+a/8+vxX+Yf6mZ1/z4f3x/zPockAZPArktKH/CWa2muSjOi2EhGmRnpcyjIa5PqByqfi3dceJ+JPjprms6adO/4RuztreVwLry9RffLF/FGG8sbN3QsMnGcYJBF+D9oLVLeCOCDwXpsUUahERNRYKqgYAA8rgUf6r5r/AM+vxX+Yf6mZ1/z4f3x/zPoqivnhP2gtdubm1tIvC+m273N1DbiVr15RH5kipu2bF3Y3ZxuH1r1KXVPE0KGSXV9GjQdWbT3AH/kavjeJ82w/C9anRzO8JTV0rXur26XPMxuSY3AzUMRDlbV91t8mdrRXEf2x4iyB/bWiZKFwPsD/AHRjJ/13Tkc+4qQah4pYAjVNIIPQjTn/APj1fMPxGyFf8vH/AOAy/wAjj+qVex2dFcb/AGh4q/6Cek/+C1//AI9Uf9reJMkf2zouQxU/6A/UDJH+u645oXiNkP8Az8f/AIDL/If1Or2O2orjRqHikjI1TSCP+wc//wAeo/tDxV/0E9J/8Fr/APx6j/iI+Qf8/H/4DL/IPqdXsdlRXO+FtS1W51S9sdTms5vJghljeC3aL77SAggu2fuD0610VfXYDHUcfh4Ymg7wlquhzzi4PlYUUUV2EhRRRQAUUUUAFFFFABRRRQAUUUUAFFFFABRRRQAUUUUAFFFVtVvrXS9NudRvpRFbW0bSyueygZNAGD44u7m4a18L6ZM8V9qm7zZozhra1XHmyg9jyEU/3mB7V0NhaW1hYwWNnCkFtbxrFDGgwqIowAPYAVg+B7G6ZLnxHq0Rj1TVSrmJuttAM+VAPoCWb1d2PTAHSUAFFFFABRRRQAUUUUAUtf8A+QFqH/XtJ/6CaztF/wCQNZf9e8f/AKCK0df/AOQFqH/XtJ/6CaztF/5A1l/17x/+givluJP+Xfz/AENqPUt0UUV8sbhRRRQAUUUUAFVdV/5B0/8AuGrVVdV/5B0/+4a3w38aHqvzE9iqetFB60V+lnGJSjrSUo60Abmi/wDIItP+uK/yq3VTRf8AkEWn/XFf5VboAKKKKACiiigAooooAKKKKACiiigAooooAKKKKACvkj9oZd/xb11NxXdHbjI7fuEr63r5K/aC/wCSv63/ALlv/wCiEr6zgz/kZf8Abr/Q+38P1fN/+3ZfoeXix1LzGY6j5YbGQi9BhRnnPPB/Oozp2q5Mv9pgzdAxQYxuz/IkUDSb5Y2h/tSRoSgUK4JI+XB5zzzz+NPfTb8uNuqybM4YMM5GT79ef0r9I9m3vCX/AIF/wT9cdGT3py/8C/4JGmm6oskEg1QZjyGGzO5SVJHtyv61tVhHT9Wgjihg1B3CggNgAABQB1PqPT16VfNnc/aoJvtr7UVQ6Y4cjOc/XP6Vrh7wulB9N3f9TbC81O6VOS2vd3+7UvUVkDS79gPM1SQlWLKwGCDg47+9KNNvmmVptRMiK4cJsIGQ2R3/AArT21T/AJ9v71/mbfWK3/Pp/ev8zc07/kNaR/2FLP8A9KI6+pvEGjDVmti1wI1hLZRohIrBhg8Ho2MgHtk18s6d/wAhrSP+wpZ/+lEdfSvj+HT2tbaTUNen0dCXjDo+BINvmsD7hYSc+gb1r+UfpEKTzvA8rs/Zy6X+0+h+bcef77D/AAr82Z58AxNFHHFr+ofuY2gXfKz4iYRZjJ3ZI/dA9f4jnI4oHhRTefZYfF+pLJHbpG1v9rdirKpxIBvyM7lJHTgDpVG/8M2C6Ykdj4slW5RF+eW+CblG4tu4PaQHp/CvIyTWvqthoesW63EfiFLaSPbG9zbzorN5LkMrHrjccEZ9K/BJV6mn71ta/Z2/4c+FsuxLrXhu6vb2SQeJtQsluHbakUjKQSg4X5scbSendvqILPwU8V4bm41u6uGfzmdWUhfMkV1LAZwMB8dCeBzjiqNt4T0l7qaxn8V3l3cK4fy2uQJImaMhcY5GRlvc57cU+TTdN1nVr3UP+Epu7eMXG1YEuDGE2p83DdySWyOMEVKnJR5I1dEv5Pu89f0HbyNnw74butJv1uJNev72IW/kiCZiUX52bcASefmxzngCuirl/D39i6Gt552vi7nzAbie4n4G4eXGOu0ZKHgY5NdLDNFNH5kMiSJnG5GBH6V5mLc5VHKTv52sXG1ix4V/5GjU/wDrytv/AEOeuprlvCv/ACNGp/8AXlbf+hz11Nf0zwV/yIcN/h/VnjYn+LIKKKK+oMAooooAKKKKACiiigAooooAKKKKACiiigAooooAKKKKACuS1b/ip/FaaKvzaTpLpcaie09x96KD3C8SN/2zHdhWp4w1h9G0jzLWEXGo3MgtrC3Jx507fdB9FHLMeyqx7VJ4U0ZNC0WKxExuJyzS3Nwww08zHLufqT07DA7UAatFFFAGT4r1K40rSRc2scUkzTwwqJSdo3yKuTjnjNY/9teI8geXpGT0/wBZ/jV34g/8gOD/ALCFp/6PSuP8W+Hb3Wb2zvLLWn06S1jkCbYQ+WbGG6gjbjoOvfjivyvjjifMcqzGnQw1ZQg4Xd4qWt35N9Ejuw1GE4NtXOk/tjxJ/wA89J/KT/Gj+2fEn/PPSfyk/wAa4qLwrr7Nvu/F108qJ+6MeUAby3UsRnnllb2K1Yn8M6jNNKv/AAkl55DSJLEA7B0IkDYJBww4xyPbpXxr49zpO31uP/gtf/InR9Vp/wAv4nW/2z4k/wCeek/lJ/jSf2z4kzjy9Iz/ANtP8a5CHRvEdlr9nKuuTXGnBme4RwAqgFiBktnoVGNpHyk5GayYPCHi+3tHvIfFk7X8kaM6MueUjIVNxJBG8kkkEe2KuPHWdPfGRXb3F/8AI6B9Wp/ynoF9qXiS6sZ7bbpK+dE0ecScZGPWq1nceJLezht/+JS3lRqmdsnOBj1qewilgsoYZ52uJUQB5WGC7dzjtzU9eNiuOM5xLXtKqdtvdj/kaRw1NbId4e1G+u7u9tb+O2V7fyyrQbsEMD1z9K2a5fRV1Y+ItW+wWllNH5dvkz3TREHD9hG38629niX/AKBuk/8Agxk/+MV+nZTgcdjcDSxHLfminfRfhc4qkoxk0XaKpbPEv/QN0n/wYyf/ABijZ4l/6Buk/wDgxk/+MV6P9i43+T8V/mR7SPcu0VS2eJf+gbpP/gxk/wDjFGzxL/0DdJ/8GMn/AMYo/sXG/wAn4r/MPaR7l2quq/8AIOn/ANw0zZ4l/wCgbpP/AIMZP/jFQaguviyl+0afpiQ7fnaO/dmA9QDCMn8RWlDJ8ZGrGThomuq/zE6kbbgetFB60V9ycwlKOtJSjrQBuaL/AMgi0/64r/KrdVNF/wCQRaf9cV/lVugAooooAKKKKACiiigAooooAKKKKACiiigAooooAK+Sv2gf+Swa3/u2/wD6ISvrWvl347eHvEV58VdXu7Hw5rd5bSpBsmttOmmjbEKA4ZFI4IIr6jhCtTpZhzVJJLle7t2Ps+BK9KhmvPVkorlerdu3c8xorX/4RbxZ/wBCh4l/8E9z/wDEVDFoHiKW6mtYvDPiB54NvnRrpVwWj3DK7hsyMjpmv1L+0cH/AM/Y/wDgS/zP2j+1sB/z/h/4Ev8AMzqK1/8AhFvFn/QoeJf/AAT3P/xFH/CLeLP+hQ8S/wDgnuf/AIij+0cH/wA/Y/8AgS/zD+1sB/z/AIf+BL/MyKK1/wDhFvFn/QoeJf8AwT3P/wARR/wi3iz/AKFDxL/4J7n/AOIo/tHB/wDP2P8A4Ev8w/tbAf8AP+H/AIEv8zO07/kNaR/2FLP/ANKI6+n/ABdp/hzUIrZfETQCNH3QiacxqWBVs9Rn7o/AkdCc/O1j4X8Vpq2mSt4R8ShItQtZHY6Pc4VVmRmP3OwBNfQ2vWuj65HDHqui6vcpCxZFbS7sDJBB6J6E1/LHj7TqYzOMFVwqlNRhK7prms+byPzLjbF0K+Mg6U1JcvRp9WYUnh34clJdPkvLPc5aBkbUfnB2lCnLZHAxj29qtjTPAU+r2sMdxYSXsissUUd0GMgYic5UHBzw3PUe1Vx4Q8MGQPLpOvy/vDId1je5b5mZQTt7MzH3Jyc1t6fbaRYeV9l0fWEMRBQnS7tiPkCdSmT8qgc1+GVcDj7e7Cs3/ha1/E+LUo+RBcp4OutRi1aTUNO8+JlkWRbxVBxgLnBwRwMZ9BWKmhfDWe4lSGS1gfzZVJS+ZAzyH95t+bkkoc4/un0NaF74b8K3hJn8P6yS0CW7lNPvU3RqpUKcKM/KzD6E0S+H/DjWxij0TWVYco76deuUbcWB5XPBPHNFPL8ZBJRhXX/br0Bzj3Re0Pwx4bt9OddNjE9pdGOTd9oaVG2OXUqSSMbiTx61qaJpVlo1gtjYRskKnIDOXPp1PPQAfhWfoC2uj6bBYwWuvyLFEkYMmm3bZ2jGeU6nv61of2lH/wA+Gs/+Cm5/+N1wV8szWcpL2VSSb6xlr5vQtTh3Rp+Ff+Ro1P8A68rb/wBDnrqa5Pwazz69qVz9lvYYja28atcWskO5g0pIG9RnAYdPWusr+i+D6VSjkmHhUi01HVPR7s8jENOo2gooor6QxCiiigAooooAKKKKACiiigAooooAKKKKACs7xBrmk+H7Jb3Wr+Gyt2kESySnguQSB9cA/lWjXkX7Vn/JPtN/7DEX/omauvAYZYrE06LduZpfed2W4RYzF0sO3ZTklf1Z1/8AwszwH/0M9j+bf4Uf8LM8B/8AQz2P5t/hXxZqF5d299HHDb+bGygnCnJOccEccdeaji1K+kYf8SxwhJX5mIOQcE9Olfbvg3DKTi60r/4T9GlwBg4ycXiJXX90+sNK+IHgzVPFtzr+oeILSK3st9npcUm4HH/LWfGONxG0f7K5/irp/wDhZngP/oZ7H82/wr4nh1W7mUGPTZVwwDB9wOOeR8vPQU+01SaS7itprGWEucbmzj7pPp7frSXB2Edv371/uijwDgZNWxMtf7p9q/8ACzPAf/Qz2P5t/hR/wszwH/0M9j+bf4V8e0V0/wColH/n8/uX+Z1/8Q0of9BD+5f5n1b4m8b+E9atLXTtL1y1uruS/tikSE5bEqk9vQE1X8U6NqeqyWjafrk2mrCxMixhv3o44JDDsCO+M5GCK+evhv8A8j7on/X4le/eNdN8N6lGkOv3sNsWiZIi86xuuWQlkJ5ByFGR2OO9fy940ZXHKeIsPRhNu9JO/KnvKa267Hy2dZHDJq/1eE+ZNJ3em7a/QrT+HTYM943iS+tVkuY5Jf3rsHJCIU+ZiQG2jpyKiXwbfQpF9h8UahDiUSSZd3EvDA5O/IByDgHHyisOfQfh+t8tvLrxme552i4iYAYKjOF+XJYgHgnAGcDFW9K0Pw2+rbtH1q0bzbeaJLYToXaR/mbpyOASQPcmvyxucY39o9usNDxvl+JpXvhDVrrTtOsn8W36RwWssF3sH/H2XGNxOcgjJ/HFOt/C+qQ6gJm8XX8kKXCPDC7N8qq2RGTv+YFeDnJPeorP4c6LHY20Vw0rXMaASzRBUMhEQjB4XjAGRjHU9jinaT8PdKsNXGqfaruSdLjz0O5VyfLCfNgDJ4zn6elZPFQ5Wvbd/sLV3/rXtp5D5X2/E7KiuOj+HPh9IHjP2l3ecT+aSu8ENu25C8rkAkHqRnrzXYjpXlVoUo29nK/yt+rLTfUm8H/8hvWf923/AJPXUVy/g/8A5Des/wC7b/yeuor+ouEv+RJhf8CPFr/xJBRRRX0RiFFFFABVLXP+QPdf9czV2qWuf8ge6/65mgDFPWig9aKAEpR1pKUdaANzRf8AkEWn/XFf5Vbqpov/ACCLT/riv8qt0AFFFFAHlvxL+O3gb4feKG8O6/8A2n9tWFJj5FsHTa2cc5HPFcz/AMNXfCz/AKjn/gEP/iq8A/bi/wCS7zf9gy2/9mrntCsPhJqGhWsd5darb31skcdxKJFj+0Su4O4AhhtGWXPy4CgnOa/Xcq4HyrEZXQxlb2rlNa8trL/yXb5nBPEzU3FW0PqD/hq74Wf9Rz/wCH/xVH/DV3ws/wCo5/4BD/4qvluHTPg/Lr/2GPU9dEJliWOaSZAjFpyrKf3XygJg7iRnJPGMVFFbfCBryW1a+15Lby4ZBcM6ks+G81APJyoHG04+bjO3OR3/AOoGS/y1/wAP/kSPrVTyPqn/AIau+Fn/AFHP/AIf/FUf8NXfCz/qOf8AgEP/AIqvkfUYPhncx201jdatYzPfItxAx3xpb7PmZW2Z3F+eeg7Gug0+P4Jxy3ME19q0sHMaSSJ84QMWDLiMZJ+7k44xxzw6nh/k0Ip8td+Wn/yILFVPI+mP+GrvhZ/1HP8AwCH/AMVU+nftR/DG/wBRtrGD+2vNuZkhj3WYA3MwUZ+b1NfIWhN8Pbrw1Z2uuPeWd5CJXklttpeZyflBPlkgABcAnHLHOeDiaAbE/EXS/wCzI5o7L+1oPIWaQO4TzVxlgqgn8BVVfDrKY0qsl7VOCb1cbO17fZ1uCxdS62P1Jooor8QPSCiiigAoor5//aL8WeJNE8e2ljpGtXljbHS45THDJtBcyygk/gq/lXdl2AqZhiFh6TSbvvtpr5no5VllbNMVHC0WlJ3320V+iZ7P4r1l9KtIorOFbrVLx/JsbcnAeTH3mPZFHzMfQepAqTwvo0ei6b5Bma6u5nM15dOMNcTN95z6DsB2AA7V8et4+8SDUV1SXxVfrdCNrdJZLkghQ2WVc9OVycdcD0qaP4oeLZEd18ZahtRgrE3OACen519D/qXjf+fkPvf/AMifVf8AEPcxvb2tP/wJ/wDyJ9o0V8Wx/FHxY8Qk/wCEx1BULlFZrrAYjrj1pw+J/iwnA8aXx5A/4++5GRSXBmN/5+Q+9/8AyILw+zF/8vaf/gT/APkT7Qor4vPxP8WAkHxpegjqPtfTjP8ALmhvih4sVN58Z3+3eI8/auNx6D9af+pmN/5+Q+9//Ih/xD7Mf+ftP/wJ/wDyJ9oVytt4yNzbRXMHhvV3ilQOjb7cZUjIODL6V8vx/EbxrIgePxZqbqehW4JFe+eCZLqT4d6FLCySXL6VbMDKTgsYl5JHNfl3ihXzTg+hhqlNwbquS6vZL07nm5lwtiMq5PrMovnvblbe1u6Xc6j/AISyb/oWdX/7+W3/AMdo/wCEsm/6FnV/+/lt/wDHa4U2vjeBdQeHUBN+/d7eORI2LIzthQ3AXau0jOeetS6JH41W+jm1BrdbYxPugyG/eFpSCW6gY8rgcZJr8ol4h50ouXtKWnk/8zyvqlPsztf+Esm/6FnV/wDv5bf/AB2j/hLJv+hZ1f8A7+W3/wAdrzq0sfHn29rma4V4ZxAs0MrKpUqQZHUocAYyAvOeMk03TbPx+t3LK0yW5WxijRZHSSJpEEhAGPmGSybmPJxxWj8QM5s/3tLTyf8AmL6rT7M9H/4Syb/oWdX/AO/lt/8AHaP+Esm/6FnV/wDv5bf/AB2uK8Mp42a5ifXZokheLY8cax5jfDHfuHXnaBx6kjniTwVF4ttzFb+IZVmijsoVMpKFnm2jeSVxk7t2eMYC45zWNTxEzqCl79J27J6+mo1hKfZnbWHigXGp2thNouo2bXTskckrQldwRnwdkjHop7V0NcSP+Rn0D/r7l/8ASaau2r9O4LzrE5zlv1nE25uZrRWVlY4sTTVOfLEKKKK+tMAryz9rG8vNP/Z/8TXmn3dxZ3Mf2XZNBK0brm6hBwykEZBI+hr1OvJf2wP+TdPFP/bp/wClcNelk0VLMcOmtOeP/pSIqfAz4i8M3/xI8SXF1Bo/iHxFcva2z3U2NTmASNepJ3euAPUkCtW40z4yQiT/AE/xRL5ckkb+Tqkkm0oELE7XOBh156HNc74G0rxfqq3y+FjchYVSS78q4EQx8wXdkjI5b2roItE+LOhx3F7DHqVp5kpjmMdwm53k8skYDZJP7o/Taelf0nicPhYVnCCoryklf+vkePFyt1FuNO+MVvEJJ9Q8UoS7IEOpSl8qMnID8fLzzjIBI6Vja9q3xH0G6S11jXfE9lM6b1SXUZgSvTP3vUV0F7o3xIhnt72x1ifU32GQTW90rKqb2hDFicEEZznorfNgZrI1Pwn8QNZT+0dWtbu4jRo1+0Tyq4zM+FOQSTuJJz9TUYeng3JOqqPL5JJ3+f8ATBuXS5i/8Jl4w/6G3xB/4M5v/iqP+Ey8Yf8AQ2+IP/BnN/8AFVo3Xw58XQwi5XSxLaNGJo50nj2vGQxV/vZAIViM9dp9KluPhj40ju3totHNyySmJ3hmjZA4ZhjcGxzsbHriu3lyXtT+6JP7zzMn/hMvGH/Q2+IP/BnN/wDFUf8ACZeMP+ht8Qf+DOb/AOKrWm+GPjOORI10tZXYZ/d3EZUDYH67sZxuyO21vSuU1GzutOv57G8iMNzA5jlQkHaw6jI4rWjhsqru1KFOXoosTlNbtn6A/seX19qPwO0+61G9ur24a6uAZbiZpHI38DcxJr2Gvnn9k7xI2jfA/SrdfD2valvuLhvMsLUSIv7w8ElhzXqv/Cdyf9CR4x/8F6//ABdfzBnsVDNMTGKslUn/AOlM9ul8EfQ7GvIv2rP+Sfab/wBhiL/0TNXWf8J3J/0JHjH/AMF6/wDxdfP/AI5+MH/CzPAhtm8I6zpEmn68ImuZYt1rKVSdcLJx8/HK8455pZL/AMjGh/iX5nucPf8AI1w/+OP5nmOo3t1bzCO3sHuMoW3hsDP93oaj/tC/ILDS3GA3DPjOB24+oHrU2oXF9HII7O1WQlc73J2g+nH+earJeaureU2mqxxxJ5nyk8YzgcdT+VfstSo1N+8/u/4B/QFWq1Ua55fKN1+Q1tU1LI2aOxB9ZGHGVH933z9AelIL+/lBlj0cpLghTKTkcnrhemB+oqVr/UVi3f2YzN55jwG/gBADdPQk/hQ9/qKQTNJpwEiMioBJkSZPODis3N31qP8A8B/4Bk5u+tWVv8Pz/lC6v9QW8kgg0yRkjKnzS2FcYyQOOvI/X0p+n393czKs2myW6EHLOTkEdB0/rVVNS1ZH8qTSyzMTtbfjtkDp26fhU8Oo3YvYrW4stm9mAZXz8oJwcY+mfrThWvK/O99nH8Nh08QnO/tJWvs4+e23yO0+G/8AyPuif9fiV7t49k8NrLbnxBpYvfLhkkiYoW2jcikcdAdwOTxxXhPw3/5H3RP+vxK+hPFXiXQ/D8kC6uXVrhW8srCXyAVyOPqD+HtX8k/SA5/9asNyJt+xWi0fxVD8746/5GMf8C/ORz0Gt/DqeO2t1VX3XCiFXgkLCR2IzkjIJKHJz6+tRX9z4S07XTdWdnfPPp4kDpawvs3omMM3UnbIwAGRnPerr+L/AA7C1rFDpMptJZNvmrbARq4bA6cdT1/U5FWtL8YeG7u+FtHC0N1MGdw0IGcIzFj3PCHn2HtX4o4VYXkqc+WzveX56HxWndF7RfGGhazeG0024muJVdkfbbvhCpw244wMHjnvWdqHxA0i2tbqeKG5nEVsLiHETKJwQTgHGAcc89jUml+LvDMou7i0hMQhUtJIIVXdgoCAR15dPzFJN4s8M2kNlIbWRYLxYWhkW1Gz98pZcntwCTXMsLFVH+5k12v9/Qrm03HHx9oCTXizSXEcNrKkTTCB2QlztXkDjLZUZ64rb0LWLHWrV7mwd2jR9jb0KnO0MOvYhgc+9cjD488KTTGKzsvOiljaSYrCoJIaPAK/xZ8zOenHvXReFdf0bWvtEekKV8gIZV8sJjO5R07jyyPwHbFTisH7Om5eylHzb07a6dWEZXe50Xg//kN6z/u2/wDJ66iuX8H/APIb1n/dt/5PXUV/SnCX/Ikwv+BHj1/4kgooor6IxCiiigAqlrn/ACB7r/rmau1S1z/kD3X/AFzNAGKetFB60UAJSjrSUo60Abmi/wDIItP+uK/yq3VTRf8AkEWn/XFf5VboAKKKKAPgj9uL/ku83/YMtv8A2auQtr74YW9lYQPZalPLFKJpZtoy2REGjYH73SQjoB77jjr/ANuL/ku83/YMtv8A2auNn1f4aR6elvb+Grm4l+zwM8ksroxnWOXzFBD8KXaPt2PoM/0lw5FyyLB6Tfu/ZduvXVHj1v4sjT1HUvg7ez23/Et1eCKW5eW48gLG0KuEyB1DBWVsLxhW7nIrMH/CpX8Q2YceII9JEMguim3zTIGBQrnsVyp9Dz7V0Wn2fwXu4EuAl7BG8pylzchXVAAzfKJc4Ayo4yTggNytcf8AEnUvBOsSxah4WsL3Trl3Y3UE0a7Gyx2ldrYUBQvy47nmvQwijUqKlH2yWqu3ot/X/gNK5EtFfQu+Jbr4X3mn3k2lW2r2t8sKR2sZC+W7KCN5x0J+XI9mPUiuAoor6DDYZYePKpN+ruZSlcK1fBzBPF+iuc4XUbcnAJP+tXsOTWVWt4L/AORy0P8A7CVv/wCjVrPMv9zq/wCGX5McPiR+k7fEHQVYqbHxVkHHHhXUyP8A0npP+FhaB/z4+K//AAlNT/8Akeutor+QT3zkv+FhaB/z4+K//CU1P/5Ho/4WFoH/AD4+K/8AwlNT/wDkeutooA8s+JXxw8N+CfDX9uXGj+J7mFbiKGRX0K8tcK5wWDzxKmR/dLAntXinxi8Y6Z468U2HiDRYL1NNm0iEW8tzAYjKPNm3EKecAkrnoSpxkc19HeO4ofEl1D4OhhhmZytxfTPGHFnCCcFc5AlbkJ/d5b+EA+HftLWltp/j7TbKzhSC3g0OCOKNRwqiafAr6XhH/ka0/R/kz6/gX/kdUvSX/pLPGLm30NpX8+dNySFmBuCAjE+meOT+dKBoLRSKLi22sd8hE/JIXOSc/wB3v6VHeDQmvWjk2C4aTLMrEHcCOPr0pNHi0O6Y/ZYgJNoO1sghSgxx6YbH51+m6e05UoH7Fp7Xkiqev3/8PYss2j3FmVeaB4AzRfM+BuPJFVpLfw8oLmSFi23AWcknoo789sVrvbQOpVowQSSQe5IIP6E1VTR9NRlZbVQUxtwx4xj39h+QrepQnL7MX6o6auGqSt7kH6r/AIcrxwaHcosCSQvkBAgm5PyjAPPPAB/WrkWnWccUkaw/LI4dwWJycAZ/QU1dLtEuobiOPy2iOQF78EDP0BNXa0pUVq5xV/I1oYdaupCN/JdCO2hjt4RDEpVBnAJJ6nPU19MeH5tRt/hFpE2kweffLo1sYY9oOW8pOxIz+dfNdfUHgMzD4b+HzbrG839k2uwSMVUnyl6kA/yr+bvpI2hhsuslZSnp02j+B8Hx9FL6ulp8f/tpmaJeeOL3UbL+0rAadbpdAXCbY33w+Q5zuDcHzAnQcZ781Ben4gRauZLdUurMm6jKELGQpZfJKnPUAHkj60rXXxHiujus7WeB5DkRIgaJRtK43PhsksCeMBemaZZf8LFWC0EtvbxNHu8794sm5AEKqOfvH5gW9c44wa/mjltLn/dWta1/X53/AOAfnH3la98S+N7LVItLl0u1lublJXt/LCnospAK792BsjywGCZMcVd8Qa/4v03S7KWHRXlklgjNw5RD5LkPuBAcZO7ygB0+Y88cJo2oeK9f0CK6XNncLf7JRGqFXi8r5sHJBXecAjB4p3haXx9bS2NnrttBJbQ2ZE91GVLSSAH7w3ZHReRuzk8dxU4wjq4U7x3V3rvt/lqCv3Z1uizXlxpdvLqFt9muyn76IHIVhwcH09KuV5iuv/EYaXb3D6P8tw0e2VY4t6q3BBTzMBtx4ycbQCSDkVsWbeOUvrZ7mzUCe7h+1iKZHRI9vz7SxyBnPGMnsfXhq5bKLcnOC32kUp+R1w/5GfQP+vuX/wBJpq7auJH/ACM+gf8AX3L/AOk01dtX7n4Yf8iT/t+X6HmY3+IFFFFfohyBXkv7YH/Junin/t0/9K4a9aryr9ra3uLr9nvxPBa28txM32XbHEhdji7hJwBz0r0smaWY4dv+eP8A6UiKnwM+APDfiPWvDtw82j381qZMeaqOQsmM43AdcZNWZ/Gni64WMT+JtXm8sNs8y7diNwweSepHGfQAdhVP/hH9f/6Aeqf+Acn+FH/CP6//ANAPVP8AwDk/wr+ppVstlPnlKDfe8TxLT8yXT/E/iLToVh0/Wr+0jUKoWGZkBCsWUEDrgsTz61KfGHio2AsD4h1I2o6RG4baOS3TPqSfrVX/AIR/X/8AoB6p/wCAcn+FH/CP6/8A9APVP/AOT/Ch18tk7uUL+sQtPzLC+LPE62DWC+INTFq0QhaIXLbTGAQFIz0wSMe5pln4o8SWdwbi11/U4ZSxcsl04yx3ZPXr87f99H1qL/hH9f8A+gHqn/gHJ/hR/wAI/r//AEA9U/8AAOT/AAo9vltmuaGvnELT8yeLxX4miEyx+INURZhtkVbpwGHoRn3P5n1rKurie6uHuLmZ5ppDud3bLMfUmr3/AAj+v/8AQD1T/wAA5P8ACj/hH9f/AOgHqn/gHJ/hVwxeAg7xnBfNCcZvofd37Fn/ACQXTf8Ar6uP/Q69prxv9ja2ubT4F6dDdW81vKLq4yksZRh8/oeat/GL4p6p4J8U22j2OmWdyktktyzzM2QS7rgYP+x+tfzFmeFq47OcRTw65m6k7ar+ZvfY+nyzAYjHzhh8PHmm1totl52R6zXkf7TlnJN4F0jT9NsZZ5n1dPKtrWAu7YhmJ2ogJOOpwK44/tB+IM4/sTSs+m6T/GsofGrXJPE412fStMmkitzb2kWX2wAnMjD5uWbCgn0UCuvCcPZvhq8K0aN3Fp/FHp8z6vA8K57g8TDERw93Bp/FHp/28cP/AMIv4s/6FHxL/wCCe5/+Io/4RfxZ/wBCj4l/8E9z/wDEV6d/w0D4h/6Ael/99Sf40f8ADQPiH/oB6X/31J/jX1/1/iL/AKBY/ev/AJI+8/tTiv8A6A4/+BL/AOTPMf8AhF/Fn/Qo+Jf/AAT3P/xFH/CL+LP+hR8S/wDgnuf/AIivTf8AhoLxDjP9h6V/31J/jS/8NA+If+gHpf8A31J/jR9f4h/6BY/ev/kg/tTiv/oDj/4Ev/kzzH/hF/Fn/Qo+Jf8AwT3P/wARR/wi3ivP/IoeJf8AwT3P/wARXpVz+0N4hhtpZv7B0tvLQtjdJzgZ9a+jom3xI+MblBrzcfxLm2XuKxNCMb7a329Gzysz4vzzK3FYvDQjzba329JM+QfAmg+ILHxro1zf+HdbsrdbyPdNc6bNFGuTgZZlAGTx1r3PxZrcmjy2ax6JdakZmI3RRlhF0GSQpwOcn2BPPSus+IP/ACA4P+whaf8Ao9K5TxbrGraasUWkaM2ozzJJtYswjjYLldxVTwT9K/lvxhzKpm3EFCrUgr+zta9lpKb3b8z5HMM7q5zU+sVYqLSS0v0u+vqU4dc1dJ2jfwvL5JmWOMwEkbGVSHbKjABJz6YFU7TWLuXUoX1DwzLFfLBPNb7ZiVVEXkspAAcl1UcZO5sHANaGs6r4mtLkNa6JDd26LG7iOZt7fu5C6j5MZDKgX1J5xVWfxRrCabp9+vhC88+5SUzQEsZINgyqthP4j6Z56Z6j8rhTbXu046/3vJ+f3/ccF/MzIfGOp4Yp4WnurWKPbJLDExSZy+3CkKRxtORz1XnrWjJ4pu20yw1G38L3ctvcGRXhWMvImzAB+VSMZ3YzgEDIPIFQWHi3xCZo45PA1zBDLNgMkrEqpk2l2XyxjjLcZz3xnNXNa1vxLpt1LFZeGor22jl2QmOZ0Bj8vOWxG2CCCMDI5FazornUfYpP/GtV99r3dxJ6blC18ZXTXCxL4I1NY2AHmLCduOT/AHc9sjjoc8VqeB7qW7uL+e4sRbTSiOVhiTcgJfbGd+DwBuxgf6zOBnm74a1q91R7hL7RbnS2jI8vzcnzBtBJB2gDk498Z4raAAJwAM9feuLE1YQUqap8rdvtN+fmi4p73J/B/wDyG9Z/3bf+T11Fcv4P/wCQ3rP+7b/yeuor+mOEv+RJhf8AAjxq/wDEkFFFFfRGIUUUUAFUtc/5A91/1zNXapa5/wAge6/65mgDFPWig9aKAEpR1pKUdaANzRf+QRaf9cV/lVuqmi/8gi0/64r/ACq3QAUUUUAfPf7R8PwFsPGdrefE7SdSuNYvbNTHJbS3IUxIxUAiNwoOc9s15h/aH7H3/QB17/v7e/8Ax2nf8FBf+R+8Nf8AYLf/ANGmvI9L8PeFm8OWWrXd2ss4tWluLJNWto5JH8wqAAxymFUNtILNvGBwcftPDmQU8Rk9DE1MTWjzXVozslZu1l02POrVWqjioo9a/tD9j7/oA69/39vf/jtH9ofsff8AQB17/v7e/wDx2vK7Twb4a17xDe2+l+JLTSdPtIoCJL65jcys5G7acqPlB9+VpZfBXhm1l8PxSeKba8XVbjbLNBLGv2WJo1Ks67iVKs3zA46EDmvWnkGCgnz42umld+89Fbm1drbeZMZzm1GME2/I9T/tD9j7/oA69/39vf8A47R/aH7H3/QB17/v7e//AB2vPrjwV4Btby5UeJZrqCLKRMqH96xJCt7KAVJ68qQD3qh4S+Hej65ab7rxlpelzCZkMc7rnbuIU8sOoUn8RXHQwGU103TzGs7f3239yV+19OqOithsXQjzVKPKvOLX5nqH9ofsff8AQB17/v7e/wDx2prHWv2RLG9gvrfRNeSa3lWaNi94drKcg4MuDyK8y0/4WaXcxwzSfEHQIkmmVEXzkLlCgbeRv4AJZcdcqeMV5pqMSQXNzBHKsyRu6LIpyHAJAIx616NPhfCYqM408bXdlreT/VHI68la8UfrDazR3NrFcRZMcqB1yMHBGRUlUfD/APyAdP8A+vWL/wBAFXq/nxqzPWCsjxVrP9j2CGCD7VqF1IILG1DYM0p6AnsoGWZuwBPtWhf3dtYWU17eTJBbwIZJZGPCqBkmuf8ACtpc6nfN4s1aF4p5o9mn2sg5tLc88j/no/Bb0G1exJQGh4V0b+x7BxPP9q1C6kM99dFcGaU9SB2UABVXsoA55J+fP2pv+Sl2f/YGh/8AR09fRuqatpelLG2qalZ2IkJEZuJlj3EdcbjzXh/xq8P2fjLxdb6xpXi7wukMdglsyz6kituWSRs8Z4w4/Kvd4bxVLCZhCtWdoq+vyfY+l4SxtHA5pTr4iXLFJ669U+x4GbCzMrSm1iMjMHLFec+v6U6KytIpvOjt40kwF3KMceleh/8ACtLj/ocPB3/g1X/Cj/hWlx/0OHg7/wAGq/4V+k/6xZR/z8X/AIC/8j9c/wBa8hvf2q/8Bl/8icHRXef8K0uP+hw8Hf8Ag1X/AAo/4Vpcf9Dh4O/8Gq/4Vf8ArNlf/P38Jf5Gn+uOS/8AP/8ACX+RwdFd5/wrS4/6HDwd/wCDVf8ACj/hWlx/0OHg7/war/hR/rNlf/P38Jf5B/rjkv8Az/8Awl/kcHX0x4Vku4/hXoT2MTS3A0m02KpAP+rTPXjpk15RZ/CvULy5S1s/FHhO4nkOEii1IMzHrwAMmvZPB0dzaeAdEhjjjluIdMt02l8KWEajrjp+Ffzn9IXNMLjcNgPq8ubllO+63Ue9ux8XxdnOCzN0fqtTm5ea+jVr8tt0uzOYv9d8fp5GPD5eWMGV0t4/klyjkJuZuMEJn1J4xiiy8WeNLjUVgTwyslulykNzOqFfJ+VGb5S2WzuYZH3SBnOeHWmofEOFILWTRjOhkm864Z4w68nYoG/BUgjD8YxytSJ4g8W2PiCz03U9PtVivbkrCyFS2wSOMEb8nEaq5YDgsBj0/nt042a9nTej2l+O/wA/+BofE382VrjX/iH9mtHbw4ftUZWSWG3jzHKGhJZdzNxsdhx1YpwRmtOw1TxpcXtu11p8Fpa+evmBbdmZogsm7OW+UkqmOvWsDWPiJrOm6hq0V1YrBFYSSYLWzMCAW8tSwbguoDAkDJOPes6H4neJLm3hkt9LYmSZ0UCzZvMCK52qQx+c/uSRyFDN1xW/1CvUheNGC8/XX+v+GO6OXYt2ahL7v6/4bU9jVtyhsEZGcHrS149/wszXY7xhHpc09n8siTNbkAxAMGfOeU3gAvwF9DXefD7U7zVdOu7q9N2He53Rpc2/kssZRCuFyeOp6nqfpXj4rKq+Fh7Spaw6mExFKPNUg0vNG6P+Rn0D/r7l/wDSaau2riR/yM+gf9fcv/pNNXbV+6eGH/Ik/wC35foeBjf4gUUUV+iHIFFFFABRRRQAUUUUAFFFFABRRRQAV8zftT/8lJsf+wPF/wCjpq+ma+Zv2p/+Sk2P/YHi/wDR01fScJf8jWn8/wAmfXcDf8jql6S/9JZ4ncaU80ryreGN97MropDDPGCc8gDGB7UyPR2W4JXUJQql2CqSCu4sfX1I7c4qebTHkuPOW/uY/myQrHBGScdffH4CoBokmx8apdrI+Azq2CcDA/xr9RlQ96/s/wAT9nnhve5lRv8A9vf8Ekt9PuIo2jk1SWRmj2EkkHthuvB4P5+1OtdPkhmjmudQkmKOSmSQOQRgjPPX9KItLdRNvvZnaQIN2TkBSff3pJNJdxbA305EGMZJJJByCeevbnNUqTVmqe3n5/0ylQas1S1X97z9fmQR6RdRoI21iXbsCIuCMEDqPmz2q1pdrd29xP59w80RwI95JPUn1PYgfhVKPQZx9/VLlipBQliecNyefRiOMGrFjpd1BPHLJqM8vl5AV2JDDAAz78E/jUUqcoyT9m1/29czoUpQnFqk1/29f9TSubW8vLG6js7G9u2ELAi3tnlwSDjO0HHSvtO38WaCsEam7myFAP8Aosvp/u14r+zf/wAemt/9dIf5PXYeJPE2paVrctvBod/f28MCSYtoC28s2Cd3QbepAycZPav5j8RPFDG08/rZXDDRaoNpPmavdRevQ/LuNcXLHYz2U1ZU20rdb23+46Hxx4k0q60NVtXuriSO7t5THHaSliqyqzYG30BNY3/CY6f/ANA7W/8AwWy/4VWk8ReI42Zn8Mkw7m2mOVi5AkjUZBTjKuT/AMBPpSWvizUryK5jt/D08d7BHA5gnZlB8xwGGdnYbjkZ6c4r8bz3OVnlaOIxOG1iuX3aiStfro+rPlKVP2StF/gWv+Ex0/8A6B2t/wDgtl/wo/4THT/+gdrf/gtl/wAKZoHiLVLvULXTtR8PXlpI8JaS4IPlBgFIHTgnJ4PTGOa6evnK08BRlyzw8v8AwYn+UTZc76/gc3/wmOn/APQO1v8A8Fsv+FI/jTTY0LyWOsoijLM2nyAAepJHFdLWX4t/5FbVf+vOX/0A0qNbLalSMPYS1aXx/wD2gNTS3/AtfaL7/oBat/35H/xVH2i+/wCgFq3/AH5H/wAVXcUV+1f8QvyTvP8A8CX/AMied9dqeRzPgyK7/tDVLq4sbm1SXyVjEygFtobPAJ9RXTUUV91gMFTwGGhhqV+WCsr72Ryzk5ScmFFFFdhIUUUUAFUtc/5A91/1zNXapa5/yB7r/rmaAMU9aKD1ooASlHWkpR1oA3NF/wCQRaf9cV/lVuqmi/8AIItP+uK/yq3QAUUUUAfF3/BQX/kfvDX/AGC3/wDRpr5nr9Jfip8HPBvxK1Sz1LxMl+09nAYIvs9x5Y2lt3Iwc81x3/DKnwp/55a3/wCB3/2NfsPC/iBluU5XSwlaE3KN72UbatvrJd+x59fCzqTckz4LoBIIIJBHQivvT/hlT4U/88tb/wDA7/7Gj/hlT4U/88tb/wDA7/7GvffinkzVnTqfdH/5MyWCqLqj4O82XOfMfOSfvHr60wknrX3p/wAMqfCn/nlrf/gd/wDY0f8ADKnwp/55a3/4Hf8A2NRHxPySHw0pr/t2P/yRcsLXl8Ur/NnwXTZP9W30Nfe3/DKnwp/55a3/AOB3/wBjQf2U/hQQR5Wt8/8AT9/9jTn4p5PKLXs6n3R/+TIWBqd0ez+H/wDkA6f/ANesX/oAq9UdrCltaxW0WfLiRUXJycAYFc94rvrq7u4/C+jTNFfXSb7q5X/lyt84L/77cqg9cseFIP4E3dnqleX/AIq7XjCPm8P6XN+99L26U8L7xxnr/efA6Ic9bVbS7G00zToNPsYVhtrdAkaDsB/M+/erNIDwb9rfp4X/AN66/lFXzlf60llcyxTQsEQoBJng56j6gcj1r6G/awvbO4ufD1rBdwS3Fu9yJ4kkBeIlYiNw6jI5Ga+fbrU7GG8mtbhMMoUj5M7yRwB7+1fq3DEnHKYWly6vf5n7dwbNwyOnaaj70tX8xJtat44YZ2jk8mQSFnOBsCA5zzz07VDceILaOOOZYZniL7XIAJUbGY8A9tv05px1rR0Bj3BRGSijyiATkjC+vQ8D0qW5vNPtJ2hlt9mEB3CLgg54GPYMfpmvfdaTV41V/X/DM+ndecleNeNtOn9b2ZCfEFmdyqsquq7sOuMDkg/iAfy+lOHiHTt20tIuBliV+6PU+3H4d6kub7TLe4mWZFVoVy7GPoME/wAhVOS70GacFlbeE2hAjAcknGBxk4P1FKVapF29rG/n/wAOTPEVou3to389P1Ld3rEEC4EMryeUJNnCkA44OT15rTHT0rOjvrG5uoljgaUyblWTyuMAc8ntWjXXRk5NvmuvI78PNzcpc6kvI6f4UX0th8SNDmgt0nlNwyKjyFFJMbdSAcflXummHxhZaba2f9iaHJ5EKRb/AO15Ru2qBnH2bjpXgfw1/wCSj+Hf+vw/+i3r6E8T6bq19d282mTxQ+XDKjFp3Q5bbjAUEdAwz1G7Iziv5F+kHjJPP6GEnbk9mpa33vNdGuyPyjjaP/CrzdeWP5sX7X4w/wCgDof/AIOZf/kaj7X4w/6AOh/+DmX/AORqqv4buF07UYra5e1mu4FjXy52kER/jxvBHPrirOkaf4gh1Z2vNVQ6am4QW8SJyufk3HYCMLxgHqCckHA/AZKhytxUdO/N/wDJM+S1F+1+MP8AoA6H/wCDmX/5Go+1+MP+gDof/g5l/wDkat6iuX28P+fa/wDJv/kirPuYP2vxh/0AdD/8HMv/AMjUfa/GH/QB0P8A8HMv/wAjVvUUe3h/z7X/AJN/8kFn3Mzwouu6t4ghnvrDTrOPSbpvN8m+eYuXtyBgGJP+eg79q9Brl/A//H/r3/X3H/6IjrqK/pjgrCUcPktF0o251zPfd77njYmTdR3CiiivqzAK+dv27NV1TSvAWhTaVqd9p8j6kVZ7W4eIsPLPBKkZFfRNfNX/AAUA/wCSe6B/2Ez/AOizX0PClONTOcNGaunJaMyru1OR8vQah8SriDTJbXxD4kuf7UaRbRIdTmZ3KHDDaGyKsWw+L1zGslvd+NJUYZBS6uT3x/e9f51F4O8VeMdNsLNPD+lwzG0aWKG5XTBPIBIGLxbyp4IZiR1x7Vdn8Z/Ea8jtTHA0T2N75q/ZrBY3M6xhfmVQN2EQDkcACv6Dq4K03GNCjbXdK+7tpbtbrvc8lS03ZFOnxchRmbUPF52MqSBb6cmNmbaqsA3BJ6fUVh3nirxzZ3Ulrd+KPEkE8TbXjfUpwyn3G6uo0Txl8Qre7tLibT9SubOG3itzHFZBd0IRQoDNGwyVQclWyM+tcz4oh1/xB4mv9Tbw/ewSz3GDbxWr4iO3Kx4x1CAHGBwM4xWmFwlL2jjiKNLltukt+1mglJ20bIP+Ez8Y/wDQ3eIf/BnN/wDFUf8ACZ+Mf+hu8Q/+DOb/AOKrP1fSNU0iSGPVNPubJ5olmiWaMoXQ9GGe1Uq9KOW5fNc0aMGv8Mf8jPnn3Nz/AITPxj/0N3iH/wAGc3/xVfb/AOz38S/C8Pwc8Ox674qjfURbt55uZHeTO9vvMQSeMd6+BK/R39lo/wDFg/Cn/Xq3/ox6/MPFLB0KGDoSowjH3nskunkduCk3J3ZY8VfGj4e+H/D15rMmuJeJaR+Y0FspMrjIyFBwCee5FeA/F3x94Z+Ini611rwreS3djHpcUTSPC0fz+ZKxXDAHIyAfevpj4oG1u/DEnh+Wxt9SuNab7Hb2dwu6ORjyWkH/ADzQAu3qBjqQD8+/Hbw3Z+GfEOh6HpNtss7TRIo1Kx7QzedMWYgcZJOTj1r834UlGOaU3J2Wv5M++4JnGGc0pSdlaX/pLPO6Kf5Un/PN/wDvk0eVJ/zzf/vk1+u/WaP86+9H7v8AW8P/ADr70Mop/lSf883/AO+TR5Un/PN/++TR9Zo/zr70H1vD/wA6+9DKKf5Un/PN/wDvk0eVJ/zzf/vk0fWaP86+9B9bw/8AOvvR7H+zf/x6a3/10h/k9dje694hXULlLXw/JJbxrKikuwYuoco33MEMVAwCcBgc54rj/wBnFWW11sMpB8yHqPZ6629uvH39pyJaabpRsvNIV3c7wgJ5+9zlcenJ6YFfwH4mKFTjLMH7rXMt3ZfCtu5+J8QzUsyrOL05nsVLTxJ4tSW5WfwvJOII84DNGZCGkyVyhUkqEwue/JHSrtlq2tTWl9dW3heKzvC0DJ5rMPPDNtfcdgIKgHHXjHSmWU3xBYul3baPFtI2ukbMJAEkzx5g2kt5frgZ69qDSfEq30tZmi0yW8kIbythYI5XGz74BXdznjA9a+NdOlJtJQT0+0/+G6a9vWx4t35mtPr+unSItQt/Dr7hO6zW0juJPLWJmBXCfeLBV6Y64J4NU9D8UeJLjUIre/8ACd5DDcXLKk5JCxxdiRtz+eOmTgYzfvV8U3esQwf6Paaas0LvJHku4AZnXIcEDcFHTp6gkVX1W48ew3Mv9n2elXFuVcxblIdDkhQcyAN2OeOuOMZrKEaLXLywu/7z0+d9x6nW1l+Lf+RW1X/rzl/9ANc7E/xDMkt1Jb6cjlUAgPMYAILYw+cnLDcf9njjm2t7qWofDvUrrVbdILhra4G1UKjaAwBwSTzWNLCOlVhLmT95bO43K6Z6zRRRX9cngBRRRQAUUUUAFFFFABVLXP8AkD3X/XM1dqlrn/IHuv8ArmaAMU9aKD1ooASlHWkpR1oA3NF/5BFp/wBcV/lVuqmi/wDIItP+uK/yq3QAUUUUAfM/7Rfx/wDFfw5+JUnhrR9N0u4tVs4Zw9wjl9z7s9COOK4G5/ar+JtrIkdz4Z0qF5IxKiyW8qlkPRhluRx1rnv24v8Aku83/YMtv/Zq4gfE3WpJbbzdP02dYSVWNrZSNu1Aqg43DDKzdeS7Zr924f4Ty3FZTh8RLCqcpRvJuUlr02djzKtecajXMepD9rb4hFDINC0QoOreVJgf+PUz/hrrx/8A9AXQv+/cn/xVefwfFPVo7svJ4c0eWKPdMltLbDy4g5jZtq4+6SCf+2h9qddeP9PtNbbVtP8ACOnzQPp6WwW4tRGiufMyyqC3Hzcck/u1ORjFel/qhladngF5WqP7tyPrE/5/wPRIP2sPiROheHw7o8qhghKQSkBiCQOG6kKx/A+lRx/tcfEGR1jTQ9DZ2ICqIpCSfT71ebaj8ULy5uLC5i8OaTZ/ZL77Y626MkcsmwryoOBwSfqamHxPtfLuJ18H6FDeuF8spagxh8IpfB5U7IwOOMszdTT/ANTst/6F6/8AA3p+PzD6xP8An/A9B/4a68f/APQF0L/v3J/8VV3Qv2rfHWp65p+mz6PoixXd1FBIUWQMFdwpwd3Bwa8j8YeObHxH4UNlLollaam14JTLbWqxgRgyHBbOWP7wL90cIMkmuS8OyND4i0uZbiK2Md7C3myruSPEincwyMgdTyKdbg3JvqVWpLCcsoqVvek9lutRLEVOZLmP0Z8U+FfDWjad9o8zxTc3c8ghtLVPFWpBp5m+6g/f8DqSewBPal8O/CrRLGz8zUL/AMQ3GqXGHvLiPxHqKeY3ZRifJVQdq5ycAZNZnhnxNcf8JDFrPxDsX0eSRBDo1wVP2ExsOX3k5ilkxnbJtIXaoJ+Yn1NSGUMpBBGQR3r+dT1zkv8AhXfh3/n68Uf+FTqX/wAfo/4V34d/5+vFH/hU6l/8frrqKAPkv49/DPTfB/jmLxVY6jqNw+to8JgurmS48pYljwfMlZnYkk9TgdBXlWo3umLeTWt9ahiNpBMW7eSOn1xmvpD9rfp4X/3rr+UVeBzW9vMCJoI5Aeu5Qc8Y/lX6zwrCU8pgo23e+p+4cFU51MkgoNfFLdXW7MSbU/D53LLbAgNtUNBw7Zbhc9Tnd+tSyapoc8xt3RZXQhWUxZ2gHH5AnH41qtaWrDDW0LD0KD3/AMT+dILKzyCLWAEHd/qx19f1r3/YV+8fu/4J9R9WxPeP/gP/AATHnuNHu5pUksVeeSMOoeLDt2HXp97j60xG0CKQI1mN7xBQjQg5UHqOO7NjPc1veRBuVvJjypBU7RwRwKbLaWsoUSW8T7RhdyA4HtSeFm3ze7f0CWCqN83ut/4TKOsafE6bLc+Ui7gwXkEgnCjueK0LLUba8kaOEtuUHOR0IOCPqDxUkdlZxsWjtIFJGMiMA0y30+1gupLqOICSTGTjpjPT8z+daU4YiMldqxrSp4qEldprrpY6n4a/8lH8O/8AX4f/AEW9e/eKLDxNeanC2iasLCBIj5gZVYSE7hgZBIPKnPt0NeA/DX/ko/h3/r8P/ot6+o6/jz6Q1Z0uKKEkk/3K3V/tzPy/jZXzP/t1fqcYdB8aGKJf+EvO4wbZiIEGJcY3J8vTvg55z16CZfD/AIi+3DzPEUkthL5n2mGTk/OQcIQBgAAgegY+1dbRX4S8fV7R/wDAV/kfI8iOPn8N+IrgFpPETK8iLHMoQbXAcMSOMg4yBg8A9Sear23hfxZbw3fleK2jmeNY7dhErKoVQo3AqewJGD1POa7iimsxrJWsrf4V/kHIjJ8P2esWb3A1PUVvUkkaSM7cGLJPyDAGVAx15rWoorkqTdSXM/w0KSsTeB/+P/Xv+vuP/wBER11Fcv4H/wCP/Xv+vuP/ANER11Ff1Nwj/wAiTC/4EeJX/iSCiiivojEK8N/bF8D+KvHXgzR7DwnpD6nc29+ZZY1mjj2psIzl2UdfSvcqK7Mux1TAYqGKpW5oO6vsTOKnFxZ8OeG/AX7RXh/w9Domm+Bo44YHkkimF3bLKpcEH5lnGeC2Mg4ycU7U/A37SN9F5beDzb4hWJXgvbZHUDd8wbzs7ju5PU4X0FfcNFfWvj7HObqOjSu9b8r/APkjD6rG1rs+L7jw9+03LK8i+DI4S0M0f7q8gGDKcs4/f5DDnB/hzwKdJoH7TUlqkLeCYBJGzslwl1brKC+7OWE43cOwG7OAeK+zqKy/13xOn+z0v/AX/wDJB9WXdn5/eJ/gt8dPEN7DdX3gUq8MC26LFe2wUIucdZjzzWV/wzx8Zv8AoR5//A+1/wDjtfotRXo0/E3N6cVCEKaS/uv/AOSJeCpvqz86f+GePjN/0I8//gfa/wDx2vtr4BaJqnhf4O+H9F161+w39nbstxE0it5Z3seWUlehHQ13lcn4zZ9b1K38G2zMI7lPtGqup/1doDjZnsZSCv8Auh/SvDz/AIvx2e0oUsUopRd1ZNeXdmlLDxpO8RPB6tr2rT+Mpwfs8sZt9IRh922zkzfWUgMP9gJ7iusZVb7yg/UURoscaxxqFRQFVQMAAdqWvljcb5cf/PNfyo8uP/nmv5U6igBvlx/881/Kjy4/+ea/lTqKAG+XH/zzX8qPLj/55r+VOooA43VFVfG98FAA/s+16D/ppcVxuraF40vprxIPFdulnNIypGLcZjjL5KkgZJ25Xt2OeK7PVv8Akd77/sHWv/oy4rn7jwssk17NHqt/E93FJG2JOF3sTkD2zge1fzXxZWVLiDFO6Wq3ipdEexQV6USsPDWs2un2cGmeIJ4pbaGaL5+UkLyq4Ygg/MFDKD2z9aj13SfGkkt9NpniGNFeBVgh8oZVvLIYgkYBL4YZ/Himv4EHkRJH4i1iOVFkDyCcnzC6gZIPGQF4x6n61NYeDDa2Rtjr+qTbr1LpneT5iFx+7/3eP1rwliKa972ib13h3d3/AF5mtn2/EztJ0vxvNPJMPF8E9sJWXiNGzhh0IHbDIQe4J46VsHRb6DTr6O48S33mXLwmOeSVVMTKFBAwoADEcgDnPrSXPg+1l0Sy0uLUL61WztxDFJBMysDxluvOcEc54JqifAIdwZvEWqzKJ1mCs4OCoTGPTlBz7mh4ilUd3NR/7cXR6bf10CzXT8SL/hGfGcQNva+MWW0EQWLMCearYOTu2kEZI4I4A71t6vDdW/gW+hvrj7TcR2EqvNgAyYQ/McADJHXA61R0bwpdaVr1vcW+rXUlhDEQYppi5ZiW4wR0+bOcnsMDGa2PFv8AyK2q/wDXnL/6Aaidfnr04ppq6d1FJ79bDS0Z6FRRRX9aHghRRRQAUUUUAFFFFABVLXP+QPdf9czV2qWuf8ge6/65mgDFPWig9aKAEpR1pKUdaANzRf8AkEWn/XFf5Vbqpov/ACCLT/riv8qt0AFFFFAHwR+3F/yXeb/sGW3/ALNXJ6J8XNa0yIQnSNIukSUSRedE26MCMJsBBHycZwe5J78fojqPh/QdSuftOoaJpt5PtC+bPapI2B0GSM4qt/wiPhP/AKFfRP8AwAi/+Jr9Jy/j3D4bL6WCrYTn5Fa/Pb/23T7zjnhW5uSla5+dsPxT8QrNA9xDZ3aRxiN450ZlkUJEq98gjyQQc8FjUlj8V9etpCZLHTryMRiONLlZH8sCRpAAd2SMtgg5yMg9TX6Hf8Ij4T/6FfRP/ACL/wCJo/4RHwn/ANCvon/gBF/8TXa/EXAtW+oL/wAD/wDtCfqkv5/wPzk8X/EK+8UeH4tJ1DStOQxTGZbiFWWQt055weMj8vx4yvuTR/A/gq/1HxHPfeEPD91KNevYw82mwuwVZMKuSvQDoKunwD8Nhuz4N8JDb97/AIltvx9flr2cH4h06NJKjhOVPW3P3/7cPIrV1Go4u7tofB1a3gwBvGOhggEHUbfIPf8AerX26Ph98OSMjwT4VI27v+QXb9PX7vT3pV+H/wAOsB18FeFcYyCNMg/P7tXifER16M6X1a3Mmvj7q38hEcVBNOzPcLq3t7q2ktbqCKeCRSrxyIGVh6EHgiuPbwxrHhljP4Hu0azHL6HfSMbc+vkSctAf9n5k/wBletcD/wAIT8PtrN/winhjapwx+wQYB9/lpf8AhB/AG9k/4RLwzuUZZf7PgyB7jbX4/wD2bL+Y9D+2Ifys9Q8OeLtP1a8Ol3ENxpOsopZ9OvVCS4HVkP3ZE/2kJHriuirwi++G/wAP7+0eGXwdoOyRCu+GyjjcA/3XQBl+oNc1o/ifUfgn4K8Z3Wm6XBrWi2mtCC0th+6uEneytXXKou1o/m+YgKeCxyTWGIwkqMeZs6cLj44iTilY7r9ohPCN/e6NY+Iddu9LuIElmiENoZg6OVU55GOUryr+xPhp/wBDvqf/AIKT/wDFU/4yeLtN8dP4V8U6VuW3vtHLGN/vQuJSHjb3U5H6968wu5tQhvZWjDS26IjKgi5YksCN3tgHp3r7/IcvnLLqdSNecU76RtZavuvI/beGcqqSyqlWjiakFK+keWy1fdX6Hpn9ifDT/od9T/8ABSf/AIqj+xPhp/0O+p/+Ck//ABVeW2mrX0l3Dbz6ZJHvJ3SDLIoGRjOOuR9MVNDfXv28W01r8rSOBIqtgKAcfy/UV60cDKVrYup26f8AyJ7kMtnKzWNq726eX93zPTP7E+Gn/Q76n/4KT/8AFUf2J8NP+h31P/wUn/4qvKW1i+QP5mmOpz8u0M3r1wOvT86n07Urya8S2uNPmhGwlnZTjOeBxxnjP4ilHBuUlFYup+H/AMiKOAlKSisdVu/T/wCRPT/7E+Gn/Q76n/4KT/8AFUf2J8NP+h31P/wUn/4quGorq/sat/0FVPvj/kdv9gYj/oNq/fH/AORPTfB2i+DU8Y6NPofie+v7yG73iGXTzEpXYwPzZ9691r5r+ErH/hNbSHybSXz90RF1biZBkE52njPH617w2jxKcNb+HAeODo0Xc4Hf1r+VfGjLcvnxBGGNx0oyjTileDm2rt7xst29D8x4lpV8NmM6UpupZLWTV9r20S7m5RWDcaXb28LTXEXhqGJeWd9HiVR9STQul27btsfho7SA2NHi4J6Z+avyP+x8itf+0H/4Jl/meD7Sr/J+JvUVhpo8borpb+HGVgCpGjREEH05o/sePzPL+z+HN+N23+xos49cZpf2RkP/AEMX/wCCZf8AyQe0q/yfiblFYUekQybvLg8OPtYq23RojgjqDz1p/wDYi/8APr4e/wDBLH/jR/ZGQ/8AQxf/AIJl/wDJB7Sr/J+J0Hgf/j/17/r7j/8AREddRXN/D0INHuAtrY27JeSxt9kthCr7TgMVHfAH5V0lf0Nw/h4YfK6FOnPmioqzta6to7dDyarbm2wooor2DMKKKKACiiigArz/AOM0l0zeFdPg1HULGG+1d4rhrK6e3kdFsrmQLvQhgN6IeDzivQK8Z/autdYvfDvhe10E3Y1B9bbyzay+XLj7Fdbtrbk525/iH1rSl8a0Mq9/Zys7aC/8I6v/AEMXi7/wo7z/AOOUf8I6v/QxeLv/AAo7z/45Xmknhz4gTXEUVjeeILXTJmtIJxcXu2eJQ05lmX99IQRmPI3nIK/3cB2r+H/iVrV/bXEl1f6cbpI0uUhv2ENuY3wTtjkU4bBYlSCVZQeRivZ5adv4f4HznPVv/F/E9Hl8P7YnZNe8XyMqkqg8SXgLHHAyZO9ZnhvwfNbWbXWo+IPE/wDal2fNvHi8QXYG7oqZEnIRcKCeTjPeuEt9F+I6aKsDRa+daWJFguzqwNtHEI2Esbr5nzOzbtjFWYbkO9dpxSuvDvxgGoFY77VJEjgW1Wb+0QqyxvDFG8pXdxKuXbOPvqSOoJXLT39n+BSnV29r+J67/wAI6v8A0MXi/wD8KO8/+OUf8I6v/QxeL/8Awo7z/wCOV5D4W8MfExdNjh1C88UQaq0lkv2mS+EkMcam381iTckMflkyvlc/N8xzz1/w70HxTDr9pq3iT+00l+xXBnjbVZJYFna4bYBH5hUjyjx8vAx0YVUY05f8u/wJnUqxTftW/n/wTe8Q2NzothDqVj4j8UefFf2SgTa7dSoVe6iRgyO5VgVZhgjvXu1eLePv+RbH/YR0/wD9LYK9prz8fCMKiUVbQ9XKqk6lJuTvqFFFFcJ6YUUUUAcdq3/I733/AGDrX/0ZcU+mat/yO99/2DrX/wBGXFPr+X+OP+R/ifVf+ko9rDfwohRRRXyh0BRRRQAVl+Lf+RW1X/rzl/8AQDWpWX4t/wCRW1X/AK85f/QDW+E/jw9V+ZMtmehUUUV/Yh8+FFFFABRRRQAUUUUAFUtc/wCQPdf9czV2qWuf8ge6/wCuZoAxT1ooPWigBKUdaSlHWgDc0X/kEWn/AFxX+VW6qaL/AMgi0/64r/KrdABRRRQAUUUUAFFFFAHjfhf/AI/PEf8A2MV9/wCja8o1b4NanJeNdW50u7FxdG4uYZpzD0uJJMK4hfO5XQHcpwU44Ner+GP+PvxJ/wBjDf8A/o2tmvoKVOM6Mb9j5SvWlTrz5e7PJvEHw31rUdVtby0TSLOGHS4bSSB7h5BKI3VzbsRGv7t9u1nAGQxzGetNm+HGvNPeNDHoltb6oFSe1inkEenxpcecqwgR4kBy2RiMA9K9borT2ELmX1mdrHjGjfCTUtFZHSDQ9ZhMcLT2F85SGWQRujBisR3KrPvVmUtkkccGrulfDXUrVPE8c2n6O8mr200KTpfyr8roi+Xt8kug+U/N5rkccNXrVFJUIIHiqj3MbwNpd1ong/S9IvWga5tLcRyGH7hIJ6cL/IfQdK6T4N/8fXjX/sYF/wDTdZVUq38G/wDj68a/9jAv/pusq5cwVqKXmd2Uu+Ik/J/mjy39qz/kedI/7Bh/9GmvDbzVzayhXs5CjSmNXyMEjr9PbPWvcv2rP+R50j/sGH/0aa8hr9I4ZjOWU0uWVt/zZ/T3B8JyyOjySs9el/tMwV8SR+UZJLWRQFYnBz03eoH93GemTjnrU8+tNCheSykA2FwN2SwzgYAB+p9BWvRXtqjXtrU/BH0MaGJtrV1/woz9L1Nb6aWLy/LMYXHzZzkc9sfr+VaFFFb04yjG0ndnVSjOMbTld99goooqzQ634R/8j9pf/XU/+gNXvfiHQk1RxKb+4tMKqyeVt+YI4deoyMMO2K8E+Ef/ACP2l/8AXU/+gNXt3jDQtJ1XUbKTUdauLFwNkcUd0IhNzxwepyR/Kv4p8d3bjBe9b93HW1+/Q/GOMP8Aka1f+3f/AElFbSPB9nDaXOnTa5qGoxSpAJY5Zs4VCcAY6BsMD3OOtOfwJYyNIpvruKE3iXiQwbY0EiEspPHzfMcnPXAqtpUXgex8QfbdP1e1jvC8uY0nUKQGbeuPQNOCf+A+ldDeeJNDtdOnvzqVtNBBH5jmCQSELtLA4XPYE/hX45WrYtVP3bk72+zbXbb5HzKUbalCTwhbSxXMct/dt5l99siYPg27bSAEx0Az06VFe+C4rrTra3/tnU4bi3tmt0uoptsmGOSfc/XOK1j4i0ETeT/bWnGb5sRC6TedvUYznI70SeItAjhEz61p4QnaD9oU87tuOv8Ae4+tc6r41NWv93y7DtEy/DnhEaLr0upR6ldyo9uIzE78O5d2Z2HTPzKB9Oa6is+31vR7h1jh1SyeRmChBOpbcRkDGepAJq3Z3EV3axXUBLRSoHQkYyp5BrnxM61SXPV39BxSWxofD/8A5Bd7/wBhG4/9Cro65z4f/wDILvf+wjcf+hV0df1Zw/8A8irDf4I/+ko8Or/El6hRRRXrmYUUUUAFFFFABXn3xg/5Cvgj/sNzf+m68r0GuB+MdvqDN4Wv7HSb/U0sNXea4js4w8iI1ncxhtpIyN8iD8a0otKpFvuY4mLlRklvZlKisj+2NR/6Erxd/wCC5f8A4uj+2NR/6Erxd/4Ll/8Ai69/6zR/mR8t9Tr/AMj+416KyP7Y1H/oSvF3/guX/wCLo/tjUf8AoSvF3/guX/4uj6zR/mQfU6/8j+416KyP7Y1H/oSvF3/guX/4uj+2NR/6Erxd/wCC5f8A4uj6zR/mQfU6/wDI/uIPH3/Itj/sI6f/AOlsFe014Z4gk1nWbCHTbXwb4njlkv7Jt89kqRoqXUTszNv4AVWP4V6t8QtYufD3gPX9es44pLnTtNuLqFZQSjOkbMAwBBIyOcEV5OOqRnUTi76HuZXSnTpNTVtTdorxT47+MviX8MfAv/CTR6x4U1RvtUdv5DaFPEPmzzu+1t0x6V4F/wANdfFL/oF+D/8AwBuP/kivUynhXNc3ouvg6XNFO1+aK10fVrujtqV4U3aTPuiivhf/AIa6+KX/AEC/B/8A4A3H/wAkUf8ADXXxS/6Bfg//AMAbj/5Ir0/+Ie8Q/wDPj/yaH/yRH1ul3PtXU9A0nUrv7XeWnmT7BHvEjKSoJIB2kZwWP51W/wCES0D/AJ8n/wDAiX/4qvlj4X/tJfFDxp8QNH8KvB4RsV1Kcwm4GmXEhj+Utnb9pGenqK+lv7O+JH/Q3eFv/Can/wDk2vmM44drZXXVLHUUptX+y9Nt1fsb06ymrxZo/wDCJaB/z5P/AOBEv/xVH/CJaB/z5P8A+BEv/wAVWd/Z3xI/6G7wt/4TU/8A8m0f2d8SP+hu8Lf+E1P/APJteV9Tw/8Az7X3Ivmfc0f+ES0D/nyf/wACJf8A4qj/AIRLQP8Anyf/AMCJf/iqzv7O+JH/AEN3hb/wmp//AJNo/s74kf8AQ3eFv/Can/8Ak2j6nh/+fa+5BzPuaP8AwiWgf8+T/wDgRL/8VSP4Q8OuhR9PLqRgq08hBHoQW5rP/s74kf8AQ3eFv/Can/8Ak2j+zviR/wBDd4W/8Jqf/wCTaPqmH/kX3IOZ9zraK5L+zviR/wBDd4W/8Jqf/wCTaP7O+JH/AEN3hb/wmp//AJNroEdbRXJf2d8SP+hu8Lf+E1P/APJtH9nfEj/obvC3/hNT/wDybQB1tFcl/Z3xI/6G7wt/4TU//wAm1na/d+P/AA7bWmpXuv8Ahu/tm1OxtJoItCmgdkuLqKAlXN04UgSZGVPSgDvqKKKACqWuf8ge6/65mrtUtc/5A91/1zNAGKetFB60UAJSjrSUo60Abmi/8gi0/wCuK/yq3VTRf+QRaf8AXFf5VboAKKKKACiiigAooooA8jTw7460vVdaWz8O6bf2t3qtxeQzHV/JJSRtwBTyjgj6mpfsPxC/6E7S/wDwff8A2ivV6K6Y4urFKKZxTy/Dzk5SWr82eUfYfiF/0J2l/wDg+/8AtFH2H4hf9Cdpf/g+/wDtFer0VX12t3J/szDfy/izyj7D8Qv+hO0v/wAH3/2ij7D8Qv8AoTtL/wDB9/8AaK9Xoo+u1u4f2Zhv5fxZ5R9h+IX/AEJ2l/8Ag+/+0V0nwp0XW9Jg1+4160trO41PVftccEFz54SMWtvCMttXkmFj06EV2dFZ1MRUqq0ma0cHRoy5oLU+bf2rP+R50j/sGH/0aa8hr6/8d/Dfw1401G3v9aS8M9vEYUMFy0Y25zyB15rnv+FDeAv7urf+B7V9xkvFWEwOChh6kZNq+1u7fc/WuHuNcDluX08LVhJyjfZK2rb7nzDRX09/wobwF/d1b/wPaj/hQ3gL+7q3/ge1er/rxgf5Jfcv8z2v+Ij5b/z7n9y/zPmGivp7/hQ3gL+7q3/ge1H/AAobwF/d1b/wPaj/AF4wP8kvuX+Yf8RHy3/n3P7l/mfMNFfT3/ChvAX93Vv/AAPaj/hQ3gL+7q3/AIHtR/rxgf5Jfcv8w/4iPlv/AD7n9y/zPDvhH/yP2l/9dT/6A1e1+MpvCiX9vDr7TpNMqrGY1m2jDblLNGMLhl3AtjGM9qefhLofhq5tNX8M2Oo3d7DcKWje9DZjwQ2A5C55Heta80+9vDuu/Bd1OcYzI9oxxgjHMv8AtH8zX8v+LdDF53xHHHYOhUlD2cVeK1ur9dT4TO84w+Z4yeIp6J2330SRxsWveAZRLa+XIYrVCQRFKW2MiyFsAbh/qwMEZJU497/hnQvCl9dahcaexuYGHktCRKqIrKQwAY85BPIwK3otHlijSOLwHIiICEVfsYCg4zj973wPypNH0i90n7T9h8I6hF9pmM0uJrUZbAHaX0Ar81qZBm/JJUsPWTffVPv0PJVWnfVooxeBvDEfmbdPb94ctm4kPdDjluB+7QYHYfWp08H+H0vfta2JEuCP9c+3kk525xnLNz71rf8AE8/6FfUv+/8Abf8Ax2j/AInn/Qr6l/3/ALb/AOO1yPIOI3vRqfcyva0e6Ofu/A2hzXkE8cLQKjEyqkj/AL0YYBT83T5j2PbpiunVQqhVAAAwAO1Qf8Tz/oV9S/7/ANt/8do/4nn/AEK+pf8Af+2/+O1nV4bz+qkqmHqO3dMFWpLZo0/h/wD8gu9/7CNx/wChV0dYXgi0vLPSpxfWr2sst3NMIndWYKzZGSpI/Wt2v6RySlOjluHp1FaShFNdmkjx6rvNtBRRRXqEBRRRQAUUUUAFFFFABRRRQAUUUUAFFFFABXI/Gr/kj/jH/sB3n/olq66uR+NX/JH/ABj/ANgO8/8ARLUAea/tz/8AJD/+4pb/AMnr4Or9C/2sLS2vfhtaw3UKzR/2nGdrdM+XJXyz/wAI7of/AEC7b/vmv2rw6zR4TK5w5L++3vb7MfJn0eUcD4jPqDxNKqopPls0+iT/AFPGqK9l/wCEd0P/AKBdt/3zR/wjuh/9Au2/75r77+33/wA+/wAf+Aep/wAQmxv/AEER+5mB+zH/AMl88H/9fx/9FvX33478P6xrLWUui6w2mS20nmPy22faQyo2D93cOfUcV8n/AAZ0fS7P4teF57WxgilF+AGVeR8j19g+JNfttBijlu7W8kicN88MYYDapYg88fKrH8K/FfEXGfW8zhPlt7iXfq/Q+czfh6rkNZYarNSbV7r7v0ObTwl4otStjY+LbiPSyJFKkL5yArtXa+0nIOGyTnOfXA110jxCniGxvF10Gwit/LuYGjBaVwmFbOP724nnvVyHxR4dmtri5i1mykhtoRPO6ygiOM5wzeg4NQ3XjLwvbWzXEmtWpjUkHY245G3PA543r+dfAnlmKui/EJbmCQeKbVolRFljeEHeedzAhBg8gj6Y9zTn0D4hWemG4h8VG6vVjO6OOBMTMU2/xDjnBz9eMYFdfqPiTQdOkaO+1a0tmUoGEkgXBc4XP1/qKhPi7wyLg251yxEoYLt80ZyQSB+Sk/hQBmXvh3xBdX9rqUfiO4tp44LdWh+VovMTf5h27cfPvAOPQdMDFa50bx41hpVrH4oUXUQn+2XawoFlyB5fyFeCD0x0xznv2GnXlrqNhBfWM6T206CSKVD8rqehFT0AcPfeGPFl1dybvFRNsXkRQ0Y3eQ5j+U4UDOEYZ9857VBY+GPHcaQreeMVuUiXY8Swqkc6YcYbC7h1T7rA/Kea7+igCpo9mdP0y3szcSXBiTaZJDkt/wDW9PbFW6KKACuS+LX/ACKlr/2HtG/9OdtXW1yXxa/5FS1/7D2jf+nO2oA62iiigAqlrn/IHuv+uZq7VLXP+QPdf9czQBinrRQetFACUo60lKOtAG5ov/IItP8Ariv8qt1haXrmlw6dbwyXW10jVWHlscED6VZ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XI/Gr/AJI/4x/7Ad5/6Jatr/hINI/5+/8AyG/+Fc38U9QtNW+GnibS9Pm868u9JuYII9pXe7RMFGSABkkck4oAyf2j9PvtU8GWFhp1rJc3MupJtRMZ4ilJPPsK8E/4V/4y/wChfuv++k/xr6Z8V6pY3kmlG3n3iG8aST5GG1fJlXPI9WH51X/tCz/57f8Ajp/wr5vOPEPibhuusJlOGVSm1zNuE5e8201eLS2S0PsMg4lxWV4Z0aLjZtvVeSXddj5u/wCFf+Mv+hfuv++k/wAaP+Ff+Mv+hfuv++k/xr6R/tCz/wCe3/jp/wAKP7Qs/wDnt/46f8K8r/iNXHn/AEAR/wDBVT/5I9z/AF7x/eH3f/bHhnw48H+JdM+I3hy91DSZra3jvxukdlwPkb0NfUl7Z2t7EIru3jnQEkK65HKlT+jEfia4S7vLd77TJFkysN6kkh2nhQGyf1rrv+Eg0j/n7/8AIb/4V9Jk/E+bcSUXi82pKnUT5UlGUdFre0m3u2fH5/m1bNMSq1a10rafPzYsHh/RYJrmaHTLaOS6XbOypgyDOefXmo4/DHh+O5NzHpNqsxZ2LhOSXxu/PaPyrH1nxdcWepx/Y7WK9sGjAyrlJPNyeDuGAuAORk5PTvWanjvVms2K6EjTrcSKd1wFBiADKwxnn5tuDjlSehFeqeGdVqXhnQdSuDcX+lW1xIWRyZFzkqQVJHsQPyHoKrQ+CfCcIXy9Bsl2Y2nZyMAgYPXufzrDvviBeQeZ5PhuWdVBKsLtFLfOFHB/2SW69sck11H/AAkGkf8AP3/5Df8AwoAu6fZ2un2MFjYwJb20CCOKJBhUUdAKnrL/AOEg0j/n7/8AIb/4Uf8ACQaR/wA/f/kN/wDCgDUorL/4SDSP+fv/AMhv/hR/wkGkf8/f/kN/8KANSisv/hINI/5+/wDyG/8AhR/wkGkf8/f/AJDf/CgDUrkvi1/yKlr/ANh7Rv8A0521bP8AwkGkf8/f/kN/8K5z4jahZ6n4dt7axm82VdX0ycrtK4jiv4JJDkgdERjjqcYGTxQB29FZf/CQaR/z9/8AkN/8KP8AhINI/wCfv/yG/wDhQBqVS1z/AJA91/1zNQf8JBpH/P3/AOQ3/wAKrarremT6dPDFdbpHQqo8thk/lQBVPWig9aKAP//Z">
            <a:extLst>
              <a:ext uri="{FF2B5EF4-FFF2-40B4-BE49-F238E27FC236}">
                <a16:creationId xmlns:a16="http://schemas.microsoft.com/office/drawing/2014/main" id="{E7703544-8011-9EA9-354E-DDCA574B77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096" name="AutoShape 45" descr="data:image/jpg;base64,%20/9j/4AAQSkZJRgABAQEAYABgAAD/2wBDAAUDBAQEAwUEBAQFBQUGBwwIBwcHBw8LCwkMEQ8SEhEPERETFhwXExQaFRERGCEYGh0dHx8fExciJCIeJBweHx7/2wBDAQUFBQcGBw4ICA4eFBEUHh4eHh4eHh4eHh4eHh4eHh4eHh4eHh4eHh4eHh4eHh4eHh4eHh4eHh4eHh4eHh4eHh7/wAARCAGfAl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jpR1pKUdaANzRf8AkEWn/XFf5Vbqpov/ACCLT/riv8qt0AFFFFABRRRQAUUUUAFFFFABRRRQAUUUUAFFFFABRRRQAUUUUAFFFFABRRRQAUUUUAFFFFABRRRQAUUUUAFFFFABRRRQAUUUUAFFFFABRWb4q1m28O+GNU8QXkcsttptpLdypEAXZY1LELkgZwOMkVyB+I2qg4/4V14g/wDA2w/+SKuNOU/hVzOpVhT+NpHoNFee/wDCxtU/6J34g/8AA2w/+SKP+Fjap/0TvxB/4G2H/wAkVXsKv8rM/rdD+dfeehUV57/wsbVP+id+IP8AwNsP/kij/hY2qf8ARO/EH/gbYf8AyRR7Cr/Kw+t0P51956FRXnv/AAsbVP8AonfiD/wNsP8A5IqK9+KF9Z2U95cfD3xCsFvE0srC7sDhVBJOBcc8A0ewqfysPrVD+dfeej0VBp11Hf6fbX0IYRXESSoGGDtYAjP51PWR0BRRRQAUUUUAFFFFABRRRQAUUUUAFFFFABRRRQAUUUUAFFFFABRRRQAVS1z/AJA91/1zNXapa5/yB7r/AK5mgDFPWig9aKAEpR1pKUdaANzRf+QRaf8AXFf5Vbqpov8AyCLT/riv8qt0AFFFFABRRRQAV534i8Z+KIvGOp6HoWlaLLDp0UDSS313LGztKrNwEjYYAXua9ErwTx9/a8Xxfvr3S7G+vorW9sZL23tJY0d4TZXKDIkdFYB2jOCe2ccVvh4RnUUZbHLjKkqdJyi7M67/AISz4if9Afwn/wCB9z/8Zo/4Sz4if9Afwn/4H3P/AMZryCw0Dx4bfWreK0137bqVw4We51NI4YIDKW/duk0jK23AGIhjpnFVNa8K/E7ULy61Zm1OCS6i+zm0ttTKeU32NF8xD5gTb5ofI2hskMO9d/1al/KzyljK9/4i/A9q/wCEs+In/QI8Jf8Agwuf/jNH/CWfET/oEeE//Bhc/wDxmvFl8L/FiXxNPNJqF+kK3aNFcrer5TqgOGMW7gPhSy4/iOK0fBGj/ECz1PRZtb0/UZrjzla5uX1XfBb25Qhoiglw7hi3JR85U7lxgCwtK/wsHja6X8Rfgesf8JZ8RP8AoEeEv/Bhc/8Axmj/AISz4if9Afwn/wCB9z/8ZrzDWNI+JF9quoNCJ9Ptb69ikhmh1EObVYpMITGQAqsnLoC245rM8B6H8QYdat7nXrPV4rtr9ZmuDq4ltYrbdMZIinmncSGQL+7445XGKf1Wle3KxfXa/LfnX4HuPg/xf4jvvGcPh7XtM0iBbjTri8imsbqSTBhkgQqwdF6+eCCP7prvq8t8Nf8AJYtJ/wCxf1L/ANKLCvUq8/E0406rjHY9bBVZVaMZy3f+YUUUVgdQUUVy3iPUdWTxEmn2N5HbRC0EzEwByzFyO546VwZlmWHyzDSxWJdoRtfS+7t0KhBzfKjqaK4z7V4i/wCg1H/4Br/jR9q8Rf8AQaj/APANf8a+V/4iNkH/AD9f/gMv8jo+p1ex2dFcTDf67MA0WvwSAqGytoh4PQ9e9P8AtXiL/oNR/wDgGv8AjQ/EbIF/y9f/AIDL/IX1Or2Ozoripb7XolDSa9AikhQWtEHJOAOvrTvtXiLH/Ibi/wDANf8AGj/iI2Qf8/X/AOAy/wAg+p1ex2dFcSuoa4zFV8QQEjGQLROM9O/enfbPEHmCP+3Yd5GQv2Rc49etH/ERch/5+v8A8Bl/kH1Sr2O0org9U1PxHZabc3i6xC5hiaQKbNcNgZx1rvK+gybPsFnNOVTByuouz0a/MyqUpU3aQUUUV7JmFFFFABRRRQAUUUUAFFFFAHH/ABt/5I54y/7Ad5/6JauJ8ZeKdP8ADH2dr63vpzctLsW1iDsBGhkdjkjACqT+Fdp8cnEfwX8ayNnamg3rHHoIHNeDar8Rfh54svtDm1LQ72+K3cxs4rg2TQeZ5cYYsWmMbECdcKCWDA8DFehgZ8qlrroeRmlNzlDS61Om0z4q+FdTeePThf3UkcohSKKONpJpC+0Kke/eOQTlgowM56U24+K/hW3SeSaPVkitgy3EhtPlhlCSuYW+bPmAQyDGMZXryK5rT5/Cq6VLNcXXiSxjk1M3VnbxzITCZJ2P2qLC5VQxffksFGQRgqTBdx/DjRZvEFjq3h3WrZp9+n3uq3Qglk+eCaV3jkV2kXegkckLyWAwOg7vaVO6PM9jTu9Geh3njbRbXxnb+EpPPOpTpHIoHlqu184PzOGb7pztU4pNY8deHdJl1GO+uJ4/7OlgiuXEJKqZfukHuq5+Y/w964hfEHhrQPEkd3ql941sdXMJ+0W16YGMqQIJEWXYCvzCXC7WGT8pINR3Vz8M4PE9x9uTV7aeG8i+03V1cn7M7z4nG8M5VVzjOFXJ6bgCar2r7kqhG+zOy0j4i+H9U1P7FaRakVFz9ka5a2xCkxeRFQtnOWMTY4x05Ga2vGH/ACJ+t/8AYNuf/RTV4z4S1b4Z6XcWk2i2/itrRZI7toZJoTApzuSVwzh3Km54Clj7HFem3niSw1/wz4wt7KK5RtMgurWYzIFDOIWyVwTx9cH2wQS4VHKL5nqKpR5ZJxTseyeDv+RR0b/rwg/9FrWrWV4O/wCRR0b/AK8IP/Ra1q188fWhRRRQAUUUUAFFFFABRRRQAUUUUAFFFFABRRRQAUUUUAFFFFABRRRQAVS1z/kD3X/XM1dqlrn/ACB7r/rmaAMU9aKD1ooASlHWkpR1oA3NF/5BFp/1xX+VW6qaL/yCLT/riv8AKrdABRRRQAUUUUAFeTXn/JU/Fv8A1zsP/RT16zXkt6wHxU8W5IH7uw/9FPXXgf4yPPzP/dn8vzOa8Yae/jLw7NbwWbefZ6uIlAuWjykcoEjZBXqm7jmuR0/wZ4st4Ncs4bG9E2oXkw+0XGqRRwC1NwzqI5I98yts2L8ynHI44r1HQ7JtPjvFkmjf7RfT3K7ewkbIB9xWhuX+8Pzr140uZJy3PBdbkbjDY8k1Tw3441DTNR+2adLJr1zYNFDf22riKG3P2ZoygTOW3S/OMrj5gSwK4ME/gj4gHxdPdrrN5Lbi9jniu3u40JCurcxphQOCCAvIzxXsW5f7w/Ojcv8AeH503Qi+oliZLojyHwL4W8c6XqGiS6xZfarqN4muL19QLpbwCHa8AUSgk+ZufOxw3mDJBWvX6TI9RRkeoq6cFBWRlUquo7sh8Nf8li0n/sX9S/8ASiwr1KvLPDX/ACWLSf8AsX9S/wDSiwr1OvDxv8eXy/I+my3/AHaPz/NhRRRXKdwVx+v/API7D/sGr/6Mauwrj9f/AOR2H/YNX/0Y1fF+IP8AyT9f/t3/ANKR04T+KhoiH2gzb5MlQu3cdvXrj196koor+aG7nsHFP8O9PKlI9V1SJGthbyIs3DARGPd6g4bPHcD0qKb4d2wilQeJdbgRwAAlzjYoIyF7gHv9ap6NofhKK3MsfiaUokx+e5lhXJiUq2MqOACSfcbqi/4RTwWZI4z4skLoPKUG/i3NgmQ84+Y4bJPPB5zX0iq1VJp1paf3DKy7Go3gvRbyA2NxrWoXLzeayN9oxIOUDEY9CgBOM5J9auXPhNr3xBNeXl9cG1KR+VEkxB3qrAtgAYHzA4yRkdulVR4B0C8Vru21C9KzS+ekkEybeXL8bVwwJPfORj0rTm8I2E2vnWnurw3HmrKq7l2oQUPHy558vHJ6Mw78ck8Uk7Ks9n9nbbbXr19B8vkQQeCdPSyubWa7u7gT3cd0HdhvRowAmCB2wOtF34MgubC1tW1fUo3t45YxPHIqyMJDk844x2xXU0Vw/X8Re/N/VrfkXyIxNQs/7P8ABNzYiaScQWToJJDlmwp5Nek1wHif/kXNR/69pP8A0E139ftXhTJyweIk+s1+R5uO+JBRRRX6scIUVk+LvEmh+EtCm1zxFqCWGnQMqyTurMFLMFXhQTySB0rhf+Ggvg7/ANDvaf8AgNP/APEV1UMDicRHmo05SXkm/wAiXJLdnqFFeX/8NBfB3/od7T/wGn/+Io/4aC+Dv/Q72n/gNP8A/EVt/ZOP/wCfE/8AwF/5C9pHueoUV5f/AMNBfB3/AKHe0/8AAaf/AOIo/wCGgvg7/wBDvaf+A0//AMRR/ZOP/wCfE/8AwF/5B7SPc9Qory//AIaC+Dv/AEO9p/4DT/8AxFH/AA0F8Hf+h3tP/Aaf/wCIo/snH/8APif/AIC/8g9pHub/AMcFVvg140VgCp0K9BB7jyXrk7Hw9oem6mdQsNLtra6G8CWNcMAwRW/MRRg/7go1z43/AAP1vRb3RtT8Y2s9jfW729xGIbld8bqVYZVARkE8gg1yv/CY/s5/9D9rn/g+1j/4uuvC4HG0b82Hm/8At1/5HBjqH1jl5ZpWuX/GXgbRdb0K3so9MtPMsGaSzjfcsZ3ffibBzscZB/A4OMVPZaT4W8TaW1xcaHbv5smLqCdMvHMsbRMr8/eCMy+4ORwQayf+Ex/Zz/6H7XP/AAfax/8AF1q23hfwFqGnw+O/COp+ItU0CR2TVPI1/UQzqvy+eMyhy0eOV7rnHIGbrurh1z1aMop6apr8zjWW1GrKoi5qPhHwxqUk8moaHZ3T3EflzNKpYuuEGCc+kaf98ipV8N6Auqw6qNJtft8H+quNv7xBnIAPoD0HQV08Hwz8ITwRzwXniSWKRQ6OninUCrKRkEET8gin/wDCrfCv/Px4n/8ACn1H/wCP1z/X6f8AKH9lVv5/zON0/wAG+E7C6iurPw5pkU8OPKk8gM0ZG3BXOcH5V5HPAqPxDpOmaf4Z8R3VlYwwXFzps/nyqPmlxG5G49TjccfWu2/4Vb4V/wCfjxP/AOFPqP8A8fpk/wAKPCM8EkE0niSSKRCjo3ibUSGUjBBHn8gik8fTtpEf9lVb6z/M6Xwd/wAijo3/AF4Qf+i1r471LxNrsFzNnXNTC+dsAF0/dsDv719qWlvDaWkNrbpshhRY41znaoGAPyFfCeu/Z9919rUGHzSSCCed3HTvnFe/wZQpVatb2kU7R6q6P1/w/wAPRr1q/tYRlaKtzJNLXzLFx441KBZS3iTUSYj84F3JlfXPPvTrjxpq0JVf+Eg1N3cqFRbt8nceO9c3FNoCxecsES7kLsPKJ4AGc8emOtT/AGrSstcQoryIo+6hBwCBjn0yOPpX26wuGd/cp/cj9GWDwbv7lL/wFbG7J411KOQxv4n1AMGKkfa5OCBkjrSHxxfjOfFN8AOubx+P1rnLy40NopHZY/3rAO6xcgsMg8jrx+PFQY8OYDOI40iOCXj4foASSPX6Z+lTLD4dPSFP7kRPC4RSajTo/cjqB46vt5X/AISm/B44N3IOvTvUtt4y1a5m8mDxFqbvs38XMmMZ9c1hWkOjXqHyLeCRUIP+rwARkAjI/wB7n61eht4If9TEicAfKMcYx/QV0Usvoys3TpteUUdVHK6E7SdKk4+UUerfADWNXvPifYQXmqX1xEYpiUluHZSfLPYnFesrY29zNqNzPHNNKL65HEzgkCVgAOcdABXjH7On/JVdP/64z/8Aos17dBcRWtvql1O22KG9u5HbBOFErknA9q/nHx4nPBU4fVG4Pnh8Pu/Zl2sflfFuHo0s6lCnBJcq0SSRgxap4U8tmvJJbBlL7kuZnQjYWBz82P4G+uKmtb3wlcTpbx3gMzsFWMzyZJOMd/Uj86qXmu+BLuFoprqLy/OWeZRbuAWjlLZf5eNrqS2cYPXrVe4vvAkmpWWoR5WS1dSrQ2TYAYM6Fm2ZC/Ix4IGevav57WOx7vepWW/2pHz/ACx7I0rW+8I3CTvHeBRArvL5k0qbFRirE5I7g0w6p4LCO7alGFTbuJuJBjcqsvfuHU/iKbc6p4G89Hl+wtc6naLIqGEl7iGRzjjHILZ/Gqdna+CfEt1BZRacI/KiWcQvZ+WJUPy7W3LkY2jIBB4GcilHH4zWU6tZR/xMOWPZGlb33g+4u4rSHUYnuJiBHGLmTc/JHAz6g/Stj+xtP/55Sf8Af9/8ao2HhHw/ZamdQh06DzwV8omJR5OMn5cAdySScn34Fb1cGIzrF3XscRUt5yf+ZSpx6pGRdafa2j2c9uJY5Fv7UAiZ+hnQEde4JFei1wuq/wCrtP8AsIWn/pRHXdV+1+GWKr4nK6kq03J+0au239mPc87GxSmrLoFFFFfoxxhRRRQAVS1z/kD3X/XM1dqlrn/IHuv+uZoAxT1ooPWigBKUdaSlHWgDc0X/AJBFp/1xX+VW6qaL/wAgi0/64r/KrdABRRRQAUUUUAFYWueC/B+u332/W/Ceg6pd7Qnn3mnRTSbR0G5lJwMnit2igDk/+FZ/Df8A6J94T/8ABNb/APxFVdW+Hvw7sdOnvI/hn4avGhXf5MOjWxkcDrtBXk4zgd+ldtRQBxemeAfhbqWnwX9j4F8IT206B45F0e3wwP8AwCuN+PPw98A2fwv1Oey8E+G7WYNEBLBpcMbgGRQcMqgj8K7m/VvCOqS6tED/AGDeSbr+NR/x5yn/AJeFH9xj98Dofn/vGsv9oJlf4TakysGUtCQQcgjzFrrwCTxVJP8AmX5o7ctipYyimtOaP5o+MLzw54Vs7aS5uNJs0ijGWOyof7G8GBSWsdOTBIO7AxjrW3qE1ihWK+8vbguPMGV4qg6+HWAR1tyACyg5IwRjI/Ov2WrhcPGVowp/NI/oKvgsLGbUKdL5pX/In8PtpOgXcl1oF4NJuWjMcktldNA7JkEqSjAkZAOOnAreh8V61Nv8nxhrr7MbtusXBxkZ/v8ApXN3n9hwOI5IkZiNhUZPykFjn24JqSKTR7eASMkUHnxhiH5JXGOfzpLD4fmtKFPTfRf5ERwmF5rSp0tN9F/kbMfjTU3ZlHjPWxtxydZnwc+nz8+lSJ4v1aRkWPxnrblztULrM5yef9v2P5VhW1lo10zLDaxyCI/ewepyTz36mrEGlWMLh0gXcHDgnsQMU4YGErP2VNr0/wCAVTy6ErP2NJryX/AN7/hIPEn/AENHiH/wbXH/AMXXpP7O2o6lqGu+IP7R1K/vjFBbiM3dy8xQEvkAuSQK8lr1H9mj/kPeJP8Arjbfzkr8w8bsJQpcHYiVOCTvDZJfbR4vF+Bw1HLuanTjF8y1SSPbRNEZzb+Yvmhd5TPIXOM49Kkoor+E2flp51Pb+DpHlk1zRriG4DeS7zSyz5QyBPmkXIChum4j14qvDbfDXUNUuLGexkWeSaMbZvPHnPJGQmQf4tu8BTzjJxzmr8nja2S0X7V4U1F7toBJNCsMfornBZsH72efQ5wRip4/EOgtaT3w8O38I0eZFCLaqG3HchKAH5lXJ56dxmvpP9ojF3U10Vp6dLfK/wDWhhp5Fqx8W+DdLil0u01Hauns0DwpDK/klEyV4U4wB+YI68VaTxnoj6zDpYknWWYqsZe3dAXP8HzAYIHJ/LqK5yfxdos0E8lt4PvTeFZWQT6eozII3f5sZPzEkcZJLnGcmtHw1rmn6rrcqXfhtrG8Z/OilktlDbAEUF26h97Fceqn0zXPVwMYpznTlt1kt++xSl0uXo/HnheR3jTUHZ0JDKtvISMSGM8Bf7wI9eM9K2dE1S31iwF7apOkRd0xNEY2yrFTwecZFKuk6WpBGm2YIzz5C9zk9vWrUUccSbIo1Rck7VGBzXmVpYdx/dRafm0/0Rav1KPif/kXNR/69pP/AEE139cB4n/5FzUf+vaT/wBBNd/X7V4T/wC5Yj/EvyPOx/xIKKKK/WDgPGf20f8Ak3rW/wDr4tP/AEojr458FeDdH8QeFxNNqkltrFxczx2cKKZDIIUjdgEA5JDnHzAkgAA8kfY37aP/ACb1rf8A18Wn/pRHXxZ4L8A6v4p0i41HTJEVoDKcMD8wjQOQNuTnkdsDkkiv2zw7moZLVk6vs/3m/wD26v6Z5uL/AIi0vodNB8GZJtT1DT4/FmnPPpzRx3arBIWiZyMZHUrtOSwyB0OKZcfCvTII7Zf+EpSR52f995G2JUDwqJACdzcS5xgHj2pi/BXxpNqNzbxzWrrAu64uCZVQDGc8oCw6dAeMHpzXH+NPC2p+FJ7CDUpEZ7y0W6jCB8KrEjGWAyfl7ZHbNfcYevPEVFCnjVJ9lFdv6fp33OZpJXcTsZvhR/ZKx6lrGrJLpHmGN5YF2klsiIKW4LE4LL/DnHPONDXPhLYXOtahaaLqiWX2J2VYJllle4RCN0ilkQ5IIwoBDNwG715XeavqV3p1tp9xdyPaWxJii4CqT1PHU+55pLPVNQtNQiv4bqQXMX3JH+cj/vrIrr+o5i/feI95X6aeV1+f4dyeaHY9Pn+BetRSPGdYswys0eWicJuC7wSccIBkM/RWG3nOaZ/wpW6NxcWf/CT6bFepOIIIZ42jEx2xEsH+6FBkK7skHYSOK85i17WIjfFNQmDX4ZbpjgtIGzu5PIzk5x1rP8yTDfvG+b73PX60QweafaxK+UF/X9dA5odj1LU/hLa6RJMNT8Tr+6t55mSGzJceXBJIucsBy0TLwTnGQSCDXldRlrzLYnTk8/Ief1pu25/56Rf9+z/jWuEli6V/bKU/lBflLr+gpcr2Jq/QD9i4A/ATTQRkG6uMj/gdfnztuf8AnpF/37P+Nfcv7Itr44k+CenNo+u+HbW0+0z7Y7rRpp5Ad/OXW5QH/vmvgPFGtKeV0k4OP7xb2/ll2bOvAr33r0PXdKJ8J62miTHGiX8h/syQ9LaY5LWx9FPLJ+K9lz1tcLrfh74gaxpc+m33iTwk0Ey4O3w9chlIOQyn7bwwIBB7ECqHh6f4mvfXOg33ibwrHqFiAQZNAnY3UB4WcEXYByQQwA+VgR0IJ/Cj0z0miuR+w/Ev/oaPCP8A4Ttx/wDJtH2H4l/9DR4R/wDCduP/AJNoA66vhPVI45rq5jlRXRpGyrDIPNfQviTSf2gH+KOj3GieJfDf9hJa41Avp7xWzHfnb5RmkdpMdGVkGOCa+fL3P2yfOCfMbOB7193wKr163ovzP0vw1SeJrp/yr8ykllZoHC2sKhxtYBBgjjg/kPypqWFql01wsKB2Xb90YxnP8+as0V+keyh2P1z2NPT3UV1sbJQQtpAARjAjHT/JNNGnWABAsrfkYP7scjOf51aoo9lD+VB7Gn/KvuI4reCFt0UMaHG3KqBxnOPzJ/OpKKKtJLRFqKirJHon7On/ACVXT/8ArjP/AOizXs14VGi68ZIzKgnvtyA4LDzJOM14z+zp/wAlV0//AK4z/wDos17hZMUTUXClit/dnAGSf3z1/LX0gnaEH/fh/wCkzPxbjH/keT/wo4fS/Eng4XEUMHhdor24LWpjSziQsd20rgsDtLE9cA9TU8XiTwzDvh/4RieCNSscii1iGwESnJw3QbD75YetKvizxTb24Wbwbc6jcKrMzwbolZuANodc7cnHJyACcHHPa2MpvNPjkmt2gaRBvibqhI5H9K/m/EyVH3pwdn/fv/XzR83HXr+BxtzrejC103UrDwm15EUZIZEih3QrG+3Yvze7EYOKsjxfoFtdQltJurcsCI5jDGPk80RFuGyFyck44Aya6y0toLS3S3toxHEgwqipdq4xtGPTFccsVRejg2tftPb8SuV9zlPD/jiy1rV1s7WxvRC6qBM6oFRyrttbDEjhPrnrjiqS/EnTYUmF9Y3Ylj3krbBZlwu3A3g4YncOmcc5xXZWlpb2iutvEIw7mRsd2PU1NtXGMDH0pOvhOd/unbT7Wv5dQtLuUb2VZ7OwmT7sl7Zsv0NxGa72uF1X/V2n/YQtP/SiOu6r9v8ACr/kU1f+vj/9Jgebjv4i9Aooor9NOIKKKKACqWuf8ge6/wCuZq7VLXP+QPdf9czQBinrRQetFACUo60lKOtAG5ov/IItP+uK/wAqt1U0X/kEWn/XFf5VboA+Q/28da1jSfGHhtdL1W+sRLp8hkFvO0YbEnGcHnqa8W0a1+KWraLa6xaa7qos7uWeGB5tUaISNDGZHILMBgBTznqCOxr1r/goP/yOPhf/ALB8v/oyvEodQ+IUWk2dqkerHTmt9lpEbUmIxsjrlBtxysj5I5O4kk1/QPB+Dpz4ew04wp8z5ruaTv70v+B8jysRJ+2erNtdG+MkkkaWt5r135kcUitb6kZFxIm9eQ/pQmkfF57CO6XU9cMklw0C2/8AaLeblQvzY3dDuUD1yMZyKTTr34wNa/2Ha2eriOJQixSWIBi2wEYUsvyt5QPQgkD35fpviz4rzXQ8vzVMBBaSbTIgsbAYVmYx/eHlgAnn5cV7MsLPXlhh9PL/AIHUz5vNld9O+MSXi2b3HiRbhpBGsZv2BLEA/wB/sCMnoCQDgnFVtGX4raxC82m33iKeNJGjZvtzqAyglurDgAHJ6DBq9deIPixoUdjNcLdIrRytbXH2OOTdGdwlAcKcqdjEgnkKD0xVHTLz4kJo0mm6XZXU1jduzN9lsEcEyIZCgZV4G1idgIAz0FaxwqcG/Z0PJ2063/TS/cXNruyLxFc/EXw/p1jeat4h1i2a9eVY4Gv5PNUR7QSy7vl5bGDzwaxP+Ey8Xf8AQ0a1/wCB0n+NaXiKbx74xuFl1TT7++khkJzHpwQ75WwS2xBksy4yc8iuUuree1uZLa5heGaJikkbrhlYHBBHY16WDy/CyppVqVNz68qVt9Ol9rESnK+jdj9PPhRI978JvCcl4zXDz6FZtM0p3GQtAm4tnrnJzXAfGtJ/DPw91DQ5BJJo1zJF/Zs3J+zN5gJt3P8Ad67D/wABPIXPe/Bz/kkPgz/sAWP/AKTpXNftEatYP4FvdBt5vterTGORLG2jaecojhmfy0BYAAE5IwK/l2i4wx0W9Epr8z6nLJxhi6MpOyUo/mj5Q1STTVlijv0Rmf5U3RFuvHpx+NUJptAuIVtx5a7iAAsfOcA45HoR+ddXYeGdX1lLCW38O6lOL6Az2ZexkUzRjGSu5QT1B+nPSr6/DPxSrhx4K1EMDkH7EeD+VfrlXMcHOTtWp2fdq/5n73WzXATk7YijZ95K/wCZxj3mj7JbpFV2VNzkIQSMAc59mH505rrRbiWORvLlfbhD5TE4zjjj2rsI/hj4qjuJJl8HaoDIoVh9jOMflz0HWnR/DPxTHIJI/Beoo46MtkQf5e9SsywvWtSt6r79xLN8G98RRt/iXffc4yz1DRYFAtmSJZMMNsTDdxn0rUidZI1kQ5VgGU+oNbs3wx8VSwtGfBupKGGCRZHP8qng+HnjKGJYo/CerqigAAWrdB+Fa0c1wkdJV6dvKS/zN6Gd4GD5Z4mlbykl+pztewfsz6FeXzeIdQstSitHDwQsslqZQQFZgRh1x1NcJ/wgPjb/AKFXV/8AwFb/AAr2v9mXQda0LTteXWdLurBp7mJohPGULgJgkA18vxzLLc2yieFqTjUTcbxUk9nfo7nzfGubYOvlbjh60ZS5lopJv7kztf8AhHNd/wCg/Y/+C1v/AI7R/wAI5rv/AEH7H/wWt/8AHa6uivw//UjIf+gZfj/mfjv1mr/Mcp/wjmu/9B+x/wDBa3/x2j/hHNd/6D1j/wCC1v8A47XV1yPiSS/l8TvaQareWcMdlFIEgKAFmeUEncp7KK83N+HeG8pwc8ZXwqcY2va99Wl3XcunWrTkoqQ//hHNd/6D1j/4LW/+O0n/AAjWt7t39u2G7GM/2Yc4/wC/tc1revQ6Nd2trqHi7Vo5rptkKAxsWbcq44T1df51B/wlWmedcRnx1eAQKHkfz4dm3aWJB2cgAHPpXyEcx4PlFSjgZ2f91/8AyZ0cmI/mOt/4RzXf+g/Y/wDgtb/47R/wjmu/9B+x/wDBa3/x2uaudctoIDP/AMJpfyRrLFG7RzQsEMjbVLfJwM9/Y0j+IdNRdzfEGUAp5g/0uDldhfP3Om0FvoM1KzLg57YGf/gL/wDkg5MR/MdDeeFNYu7WW1n1+08qVCj7NOIODwcHzTg12FeWr4i04synx9OpVd/N1AMrgfMPl6fMPzrYEGpEZHiTVyP96L/4ivVwHG3DuUQcMNh501LX4d/vkRLDVqnxNM7qiuG+z6l/0Mer/wDfUX/xFdP4WuJrvwxpV1cSGSaayhkkcgZZigJPHua+z4e4pwef+0+qqS5LXukt72tZvsc1WhKlbm6nN/G/wPL8RfhzfeE4b9LB7qSFxO8ZcL5civ0HrtxXz7afsi6/aB/svxBjg3qVby7Z13A9QcNX1xRX6DlnEmZ5XSdHCVeWLd2rRevzT7HJOjCbvJHyc37KfitmLN8THJL7yfKl+9jGfv8AXHFVrv8AZD128dXu/iBFcMqhFMts7EKOgGW6V9dUV6EeOc+i7rEf+Sw/+RJ+rUux8f8A/DHGp/8AQ7Wn/gE3/wAVR/wxxqf/AEO1p/4BN/8AFV9gUVf+vvEP/QS//AYf/Ii+q0ux8f8A/DHGp/8AQ7Wn/gE3/wAVUNz+yHcWzwpc/EDTYWnfy4VktipkfGdq5bk4B4FfY1Uta0nTda06TTtWsYL20k+9FMgYZHQj0I6gjkHkUf6+8Q/9BL/8Bh/8iH1Wl2Pkz/hjjU/+h2tP/AJv/iqP+GONT/6Ha0/8Am/+Kr6L/s/xX4U+bRZpfEukL10+8mH2yFfSKZjiT/dkOf8Abrd8M+JtH8Qxy/2fcMLiA7bm0njMVxbt/dkjbDKfwweoJHNH+vvEP/QS/wDwGH/yIfVaXY+V/wDhjjU/+h2tP/AJv/iq+h/gb4GuPh18P7fwvcX8d+8E0kgmjQoCHOehruaK83NOJc0zWkqOMq88U7pWitbNdEu7LhRhTd4owfEXjLwx4dvUsta1i3sriSMSrHJnJQkjPA6ZB/KuR8WeN/BOoRW9/pfirT4dYsGMlnI+8K2fvRPx9xxwfTg9q8y/an/5KTZf9geL/wBHTV4nPqF9BKA1i8qGVlBRT90EgE9cdPxyPevYy3hahisHDEzqNc3ZX62P0jKeDMNjcBTxdSs4819Er21sfZek/FrwHfabBdya5DaSSIC8EyMHibup47HIyOD1FWv+FoeAf+hms/yb/CviyXULyGCJn02R5HMgYRkkLtzjnHf6VA2uTLI0f9l3BKthsBuOcZ+7+P0rslwfg4713/4CehLgPAR+LESX/bvzPtr/AIWf4B/6Gaz/ACb/AAr47utS06S5lkS+tirOzKfMAyCayP7buFtkuG02Xy3GQeePvdfl/wBn9RV9LqY3/wBnazcRHOJe3QH0+vftXtZJk9HLZynSqOXNZax+4+h4cyHD5RUlUoVnLmSWsX8h/wBvsf8An9tv+/q/40fb7H/n9tv+/q/41ZwPQUYHoK+otPuvu/4J9lar3X3f8Epf2vpX/QTsv+/6/wCNH9raV/0E7L/v+v8AjX1NZX/9kfDKx1KO0+1Sw6ZAYoF4MshRQiA9ssQM+9ZNr8TNHkiVpNK1AOyvIESNSfLVlw2CQeVdW6dMjkgiv5jj9IbGTcvZ5Ymk2v4vb/tw/Nnx/VW9Ffe/8j5v/tbSv+gnZf8Af9f8aP7W0r/oJ2X/AH/X/GvpgfEfw8ZIIxaXxaaQxriOM4IkMZJw/wB3Izu6YI78U2H4j6LJCrtpOqRM6syo8UfIEe/OQ5AyMAA85I4p/wDEweYf9Cr/AMq//aB/xECr/wA+l97/AMjyv9njWtHj+KVhJJq1giCGbLNcIAP3Z969v07xBoKtfZ1vTBm/uSP9LToZm96of8JcZIrlrXQbt3gLt5bNGGkjRQWYENgfMVXBI656CoJfiJoUU5hks79ZBM0O0xIDuUqCeWHGWHPsT05r8v4948xHGcVCWD9nZp6TUtk1/Ku/4Hx+bZi8yxrxclytpK3odD/wkOgf9BzTP/AtP8aP+Eh0D/oOaZ/4Fp/jXPjx7p8btDc6VqCzZnZFSNCrpHvwQ27GWCYAz1PpzV7VvF2m6XN5N1ZXglCqTGqxlgWXdtxu5OB2yM8Ak8V+WvAzUlH2bu/Nf5HDzeZpf8JDoH/Qc0z/AMC0/wAaP+Eh0D/oOaZ/4Fp/jXPW3jq0u9TgtLWxleO5nWGCVtqgncwkzk9tvQZPPSuz2r/dH5VnXw6oNKpBq/mv8gTvsRWd1a3kAns7iG4iJIDxOHUkdeRU1VPCfhvSL6DULq4iujK9/Nu2Xs0Y6j+FXAH5Vtf8IfoP/PK+/wDBjcf/ABdfoOG8MMbiqEK8K0UppNXvfVX7HK8bGLaaMTVf9Xaf9hC0/wDSiOu6rCh8JaFFPFMtvdM0UiyIJL6d1DKQVOGcg4IB5Hat2v1Dg3h6tkGCnh601JuTlpfsl19DhxFZVZXQUUUV9aYBRRRQAVS1z/kD3X/XM1dqlrn/ACB7r/rmaAMU9aKD1ooASlHWkpR1oA3NF/5BFp/1xX+VW6qaL/yCLT/riv8AKrdAHxp/wUH/AORx8L/9g+X/ANGV5Inxb8RWun6fp+nQ2cFtZWMdsiyxLKd6xlDKCQMNgnHoD3r1v/goP/yOPhf/ALB8v/oyvmGv6P4HwdDFcPYb20FK3Pv/AI5Hj4mTjWlY7O6+Jnie6azkuHs5LizaYwztADIPO8zzBnuCZWP5elXZ/i54smsltHXS/LSNo0xZqCm7G4j3JVTn1X658/or6x5Vgna9KOnl/Xd/eYe0l3Ow/wCFha5JperWk7hpNRtBaNImECobh53+UDklpHGeMAkdKs6H8VPFOkWSWluNOkRTkNNZo5wIliA57BVXjoSOc1w1FVLK8HJOMqas9dvl+gc8u56LF8ZvGUcEFv8A8StoIGV0jNkuAynO71ye/rXDa3qMuralNqE0NvDLMxZxBGEQsTknaOB+FU6KvD4DDYaTlRgot9kDnJ7s/RP4VaN4o1z4XeE01PWhpGlDRLNY7XSmPnzJ5CYMk7AFcjnbGq4zjc1eh+H/AA/o2gWr2+kafBapIcysoy8p9XY/M59yTWP8HP8AkkPgz/sAWP8A6TpXV1/IuI/iy9X+Z7y2MzxFosGsaetuZHtriFxLaXMQG+3lH3XX+RHQgkHg1X8L6xNfrPp+pxJb6xZYW7hXO1gfuyx55MbYJHpyDyK26w/FGj3F20Gq6S6QazZAm3d+EmQ/ehk/2Gx/wEgMOmDiM3K4D4+6nqWk/Dq4vNKvrixuRcRKJoG2uAW5Ga63w5rFvrWnC6hR4ZEYxXFvJxJBKv3kYeo/UYI4NcP+0l/yS+4/6+of/Qq7Muip4ylGSunKP5o9DKYRnj6EZK6c43/8CR88H4geNRL5X/CZazv27sfaT09aafiH4yDKv/Ca6vlun+lexP8AQ1yt9YC6kLG4liDRGJggXkH3IOKqHRLNFWOW6lPzeYMlVJI4zwOnI46dK/YZ5bh0/dw8LeiP3upk+EjK0cLC3e0TtJ/iJ4xgA8zxprKksEA+1HJJ6Cpv+E78cf8AQ4a1/wCBJrjG0u2W7a7eQkmVXw+MA9OPx/8ArVoKysMqQR6itaeV4Rt81CC+SNaWS4Ft8+Ggu3ur/I6P/hO/HH/Q4a1/4Emj/hO/HH/Q4a1/4EmucDKSQCCRwfalrT+ycD/z5j/4Cjb+w8s/6B4f+Ar/ACOi/wCE78cf9DhrX/gSa9T+Ber6trKancaxqVzqE6LCiyTvuYLmQ4z6ZJrwqvaP2dP+PTVv+2P85K/I/HDA4ahwfXlSpqL5obJL7SPkuMstweGwUJ0aUYvnWqSX2ZdjrdRuvAl9rDx3radJqFqxQ71w6MzbTg+pIxn2qHSLHwDMJk0izsrmSKFXkWEFpPLZdoJzyRtJx7ZxWfrHiDwPa3039qaUn2q3uX6RK5LK8rBhznJO8465b8al07xd4RN5byaXYgXly1tZg+WIyUfywBknJCrIv5YFfxz9XrKnaCqWt30/4Y/Mrq+tg02TwO9pcySNFJHqkoItJgOSnzqAo6ffD88/MM1dePwHpF5LbzfY7S4aHy5Y3dshCnIPOANp/X3qKG88KT61Pb3GhmK+t0lUGWJSzxx7l3DnoQhAz6AHHFZN74u+Hd4zajdaV9pmvEKylrZS7ARBwGBPdVXHrgdhVKlUqTaSqWtrZ/d8rL52C6XYta4PAVxpBaVRbeeZSnlqRLIFZkfbnpkI3ocCuw0vXNH1Od7fT9Qt7iVN25EbLLt25yP+BL+dcfp+r+C9RuYksNFlvHtopPLgW2VliAY7yATgHLnJ77uMjmul8J6ZpMNtHq+naZ9ge9toyYioBReXCnHGcu2f/wBVc+NhGNO1RTutr26/jsvvHHfQ3a2PBf8AyJ2if9g+D/0WtY9bHgv/AJE7RP8AsHwf+i1r9M8I98X/ANuf+3nHj/s/M1qKKK/ZjzgooooAKKKKACiiigArC8TeFdJ16SO6uEltdRgGLfULRzFcQ/Rx1H+ycqfSt2igDijrXiPwr8nim3Or6Up+XWLCE+ZGP+niBeR7vHlfVUrrNL1Cx1Swiv8ATbuC7tZRmOaFwysPYirNeT/Gv4eeI9S8P3R+Fmop4b1u/kCX0sc5hhmiwdxKBSPMzjDgBsZ5xxQB59+1P/yUmx/7A8X/AKOmrxOe/wBRhaRRprTfO3lsGIBHzYzxx0H5/hXqPxs/4SMa3oCeLltRrkehQpeNbPuikcTTDevA+9jOO2cVwdfsnDkJSyqjyytv+bP3/hKnKeSUOWXLo+38z7mMdW1JYyf7DlZwucLJwW44BKj15PsaSS81CS3uPs+jhWKs2HOC5wuBgjBJz68Yraor2Hh6j3qP7l/ke+8LVejqv7o/5GTPdXggMi6WJlAysROCCCB6HuSfoKY+p6k8wjj0uVAHILNnkYbH8PHIH51s0U3QqX0m/uX+Q5Yaq3pUa+S/yM2x1Kea9+y3Fk0DbC2dxP8Ad9vf9K0qTaNxbAyeppa2pxlFWk7m9KE4K05XPp/R7/8As34faTeC1muitlaqIosbmLBFGMkDqe5rEf4jQt5MkHh3VjgK9yphBeNGjdv4SRkFVz2w3BNattqE+l/DCxv7WBp5otNtyiLGXJJRR90cnrmq3/CYanHYwXUnhbUH3o29Yx825dmeDyPvMQD121/mZCjGU5t0+b3mvisfzvJ67kV54stIhpmpWWgX813qcW2JSgDookVSrLu+X72c9BjkinzeP7ONWk/sHWGVIzJLtgUsn7sPjAbJPzbcDv7c0+58aQR6dBqo0O9dpJJ7dcR8oY3wQxxlQSpPI7fSpZ/F14X02G08O38k17BFOyygxiFXkRWVjj7wDk4/2e1P2F7KVHuvi8/0FfzJL7xlY2lrDcyadfss0EcwCouQHfaByeoPJx04qr4T8X3Graglhqeiz2U00SzRuyEJtaKNiDnndudlx/s/WjU/HDWWrT6evh3U7nypViWaFN0bksF+9jAIzkjsMntReeMtQja6hh8Kai9xAXTD8IWCkghgDlSQBkeoOKmOEfs2vY6vZ8y0Dm13OxIB6gGjAznAzXLv4ruUsru4bw/fl7a4MLRqMlgsbOzKccj5cD1JA71THjTUZblobbw3eyNFDmZXGzbIRHsHPbLnPXoT2NcUcvxEun4r/MrnR2gAA4AFLVbTbh7qxhnki8mV0BkjznY2OVz3weM1ZrjkmnZlF3wH/wAg69/6/wCb+Yroa57wH/yDr3/r/m/mK6Gv63yT/kW4f/BD/wBJR4NT436hRRRXpkBRRRQAUUUUAFUtc/5A91/1zNXapa5/yB7r/rmaAMU9aKD1ooASlHWkpR1oA3NF/wCQRaf9cV/lVuqmi/8AIItP+uK/yq3QB8i/t2ahZWPjHw79s0e21Hfp77fOkddmJOcbSOuR19K+eH1bTUTe/gezVdqvkyzgbT0P3uh7Gvdv+Cg//I4+F/8AsHy/+jK830b4rWlpZW2n6p4ZW8gh0y3sYpTIokRYxy2GUq434dVYHBB55Ir974SwPNkGHq06cpt810qko/beyUkv67nl15fvWm/wOM/t/Rf+hP07/v8Azf8AxVH9v6L/ANCfp3/f+b/4qul0T4h6DptjepH4LtDdzX9xdQyMY3RFkR1RCrIciPfkY25wM9K6W5+IHw4UW0cXhW0la63PP0EVsG4ERJg3EA/vDtBwwABYEgfQVsK6crLDVGvKrP8A+T+4xUr9V9x5r/b+i/8AQn6d/wB/5v8A4qj+39F/6E/Tv+/83/xVehal8TPBVnqKRaT4NtrmKCdSbqRIyLofIHdkaMfMVVgMbRyCQDxVH/haXh5bOBYvA1nFdhFW5mURFZmLRGWTaYztZhG4wCAN54pRws5JNYapr3rS/H3/APg+Q+b+8vuON/tzSMN/xRlh8oy376bge/ze9N/t/Rf+hP07/v8Azf8AxVblv8Ro08TXmt3Ghw3kk+nw2kazMpWNo1T5yu3a+SmcEenPrxuv3kGoa3e31tbC2huJmkSEYwgJzjjAr0KGVU5ytUhOKstfazevVfF07kOo+j/BH6bfCaRJvhX4RljhWBH0OyZYlJIQGBMKCecDpzXTVynwc/5JD4M/7AFj/wCk6Vta/rmj6BZ/bNZ1K2sYScK0zgFz6KOrH2GTX8tV1arJebPbWxo1Hc3EFrA9xczRwQoMvJIwVVHqSelcgPEXifxB8vhXQfsNox/5CmtI0aEesduMSSf8CMYPYmpLfwFYXVwl54qvrrxNdodyi9wLaM/7EC4jH1IJ9z1rIZzmt+KJptYfXvhvo154gkCFNRkiXyrG5RQcESt/rJU7GIPkZUn7uPIvH/gvxps1nx3rXxAudU8PXrwTadplrcym1EkhO8bHJwqfwj1PbGK+rkVUQKqhVAwABgAV4v8AtD6Xc6P4Qu5tNUNpWoXkb3VvnH2efJPmp7P/ABL64Ycls92Wf77R/wAUfzR6WTf8jHD/AOOH/pSPmXV9Ohvp08y4eJ1U7Qpx2Iz9eR+QqOLRYEkEklyXcB1LYAOGKkjP/Af1NT6tpsWoPGslxLGV5CoR8w9x3HP8qrpodpulWeZ52kwRuwCoB56evev2ipRvUb9mn53P6Eq4e9WTVJO/W9hi6JC+fMvmnXILeYAxyrhvy46U250e3iMtzcX8gVQWBc/dIBAPvjOR70S6EjW4ktLl3mA2o7uMY3McdDx83THYVYfRY5DF5kzMEiWMqygg4xzzz2rL6vdfwtfUwWFuv4Kv/i0HxWVu+p/2il0zsDjbnIXAbI/8e/StIVkSaDbtOZFmkQFnYoANp3HJ4x17Z9K1YkWONY41CoowAOwrtw8ZRunG3z3PRwsZx5lKCj13vdjq9o/Z0/49NW/7Y/zkrxevaP2dP+PTVv8Atj/OSvyXx3/5I2v/AIof+lI+V47/AORfT/xr/wBJkdfq/jLSbG9Fpfabe/O0gjkaKPy5Nj7Gwxbj5jjnHHPTms6P4iaXJMssGk3slt5CyhljTzMkA427uMK2ecHg44xnuyqkY2jHpijA9K/h6GIwyjZ0m3/i/wCAflDT7mV4e1rT9dinms1P7mVoXDhc8Hk8E8HHfnjkVcudOsbgYmtYnGxk+7j5WG0j8uKfZ2ltZxmO2iEasxY45JJOSSTU9c05pTbpXSKW2o0Rxg7gig4xnHalHAwOBS0VlcYVseC/+RO0T/sHwf8Aotax62PBf/InaJ/2D4P/AEWtfsvhHvi/+3P/AG887H/Z+ZrUUUV+zHnBRRRQAUUUUAFFFFABRRRQAUUUUAfM37U//JSbL/sDxf8Ao6avKK+z/E3gnwp4lvo77XdDtb+5jjESSSg5CAkheD0ySfxrK/4VP8Of+hTsP/Hv8a+6yni2jgcHDDyptuPW673P0rI+OsPluAp4WVJtxvrdd2z5For66/4VP8Of+hTsP/Hv8aP+FT/Dn/oU7D/x7/GvS/17w/8Az6f3o9b/AIiXhf8AnxL70fItFfXX/Cp/hz/0Kdh/49/jXPeKvhj4J0a5h1+Hwtaz6bCnl6jagOxSLOfPQA9U/iHdc45ABP8AXvD/APPp/eg/4iXhf+fEvvR8zUV9bwfCz4azwpND4X02SKRQyOhYqykZBBzyKf8A8Kn+HP8A0Kdh/wCPf40f694f/n0/vQf8RLwv/PiX3ozvCFl4k/4RPR/J0uweL7DBsZr9lJHlrgkeWcfTNahsfFBGDpGmkf8AYQb/AONV11pbw2lpDa20axQQoscaL0VQMAD6AVLX89T8OsinJydN3f8AeZ+U/XKvc4aHSNfhthaw6BpEcA4ES3pCD8PKxU32LxR/0CdO/wDBg3/xquzoqX4cZE96cv8AwJh9cq9zik0/xMmdmjaYuTuONQIyfX/VU77F4o/6BOnf+DFv/jVdnRR/xDfIf+fb/wDAmH1yr3OM+xeKP+gTp3/gxb/41UUGleIYGkaDQtJiMr75Cl8Rvb1OIuT713FFH/EOMh/59y/8CYfXKvc4z7F4o/6BOnf+DBv/AI1R9i8Uf9AnTv8AwYt/8ars6KP+Ib5D/wA+3/4Ew+uVe5jeELC90/TZk1COGOeW5kmKRSF1UMeBkgZ/KtmiivtcPQhh6UKNP4YpJeiVkczd3dhRRRWwgooooAKKKKACqWuf8ge6/wCuZq7VLXP+QPdf9czQBinrRQetFACUo60lKOtAG5ov/IItP+uK/wAqt1U0X/kEWn/XFf5VboA+NP8AgoP/AMjj4X/7B8v/AKMrzPS/FfgKTwxZ22p+Gb2e/tI4opL0wRyqNsZC8EjADljtPDjAI4r0z/goP/yOPhf/ALB8v/oyvL/CfxJ0nTdF0/Rta8NwanZRW0cNwjQxjeFlnkyMAEn97GMkn7jf3jX9BcK0Z1OGcK4QcmnLRS5X8cvv9GeVXdq0tSwvjzwFFq90YfA9pHYibdavFAFuFjEbEZYscN5vlnI6KpHflLzWfAGqeBtQuP7BttO1KK2FvAVh5uJP4SMdGGdzNnnAGMcGvp3jjwXLp8EOteCLY3Rk3zvZQxxqwDKwCggkBlUIR2BJHJNb+r/EL4e2un2eh23hOz1DT2L3M/lrjyZTkIqlkQsVATJI+YDaSRkn2KmHnTnFQoVLprXn6R9XbXztczTTW6PE6K9K1Xx14WOm6nHovhkWN3fwS27uYYSio0jMCo2/KSGGcdNoxwBjzWvp8LXq1k3UpuHq/wDIwkktmFFFFdQj9EPhT/wnWsfC/wAKW1o1n4a01NEs0F2wF1dzKIEG5E/1cYI5BbefVa7fQfBmhaTef2j5M2o6oQN+o6hKbi4P0ZvuD/ZQKo7AVW+Dn/JIfBn/AGALH/0nSurr+OsR/Fl6v8z6BbBRRRWIwryL9pDxF4fbwFeaWuvaWb+O6iD2ou4/NXDc5TOR+Veu18a/FUD/AIWT4h4H/IQl/wDQq+h4Zy/69jkua3J73e9mtD6ng/KlmOZRXNy8lp7Xvyyjp07nA6sLW9ZGj1aCDb6SDn9R9fqBVWS0tnbeNchRgWPDjDZP8Xzc/pVuTVpEZUXT55WMjoxEbALgkA5x0wBz7inw3919m3zafIJPO2BQDyp5DdOB2/niv1GSo1JNt6+kv8z9omsPVm23dvfSX+ZlDTYVjVYfEUUJUAKY2AHAHbd0yM/ifWtLS/sNi0gXVIJFcljvlBOcnvn0OPwq/pzTSWcclyirKwyyjoOeBVjA9BW1HCRjacNPv/zN8PgYQtUpqz+f+ZW+32P/AD+23/f1f8aPt9j/AM/tt/39X/GrOB6CjA9BXXap3X3f8E7rVe6+7/gkEd5ZySLHHdQO7HCqsgJJ9AK9w/Z2BW21ZWBU/ueD9ZK5n4BaTpWp+J9UOpaZZXpgtYmhNxAsnltvbldwODwOlej+KtQ8EeH721gutD0+4ubpmiRIbONmyu35Txx98fma/l7xp47+tSxHCioNyXI+dPyU9vR23Py/jLOKlWo8DKKtBp376Pp8zt80Zrz/AP4SH4dNfXFtHpmnyeRCJSy6eDuXDlsDZngJn33DGavNf/D1bK6vDY6b5NqiPMTpuNgYgDqnqRn074r+YpZfUja8Zf8AgPf5nxHOjss0ZrhZNc+GsUqxyWdgm4bt50ltgGWHLeXheVOM4z2q9NJ4HhtbW8k0vTVtbqETRSHTxllOMfLsyOvccd6mWBnG14y1/u/8EOZHWZozXH6BdeBtauIbWz0nT/tMlv8AaDE+nhSq/LnkqAfvDpW7/wAI74f/AOgFpf8A4CR/4VlVoRpS5al0/Nf8Ead9jUrY8F/8idon/YPg/wDRa1xvhCz8QnwvpptdLsHg+zp5bNfFSVxxx5Zx9M13Ph20l0/w/p1hcbDNbWkUMmw5XcqAHB9Miv3Hw2yXG5Y8S8TTcVPk5W7a25vPzR5mMqRny8rON/aG8aat8P8A4Val4o0OKzlvraWBI1u42eMh5VQ5Csp6Me9fLK/tbfFNs7dM8KnAycWM/A/7/V9A/to/8m9a3/18Wn/pRHXxj4J8Vabo2gTafd29w5e5Msscb4iu1KgKsy4+dUILBcgEnnNf1LwZlOX4jKamJxOG9rJTtpdu1l0X+XXWy1XkzjUqVlThJR06tJfe9D0wftb/ABSOcab4UOOv+gz/APx6pj+1Z8XFjeQ6H4bCJ99jp1xhenU+dx1H5iuKTxx4NS6l8nwpawRTTOWdBzjLMh2EbCFJU7SCCVHGOKt6b8YLayv9UdtGlnttQRi8aXHl/vHbLucDDfKqKF+7hACDzX0tLJsqxEuWjlcu/vc0fxencK+HrUI80qsX6Si39ybOj/4a4+KP/QN8Kf8AgFP/APHqX/hrf4pYJ/s3wpgd/sM//wAernYPiV4Fsb1b3S/Bf2WWOW2aMeVbttRN29SxTJzu68E4GTxWLZ+PNA8pre78M2yqIkEU0EEWVkEQV5HjI2SEtvI3D5d/HQV6MOF8rld/2dbb7X/B6HD7ef8AOd5/w1v8UsZ/s3wpj1+wz/8Ax6k/4a4+KP8A0DfCn/gFP/8AHq5O0+JHhea6tpNa8JrfJb26xqpWIKSEgUjbt2/N5T/N94bxjpWf4u8YeDtc8My2dr4WXStRknEvm2sMKoAFwF+7uA4HQjnJOc04cLZU5qMsusnu+a6X43/AHXn/ADnef8NcfFH/AKBvhT/wCn/+PV9efBvxJqHjD4YaB4m1SO3jvdQtRNMtupWMNuI+UEkgcepr8wZHVBlt34KT/Kvv/wDZ18deF9N+CPhSz1C/mtZorEBvNsp1X7zchtm0j3BxXxniLkmV5Zh6P1Omoycnezd7W82zpwlSc2+ZntlFcknxM+HzOIz4y0SOQ9Elu0Rj+DEGm658TPAuj6Bd63ceJtMmtLSIyyfZ7hJX2jrhVOW+g5r8nO48t+JHxf8AGegeN9U0fTU0T7JayhI/PtJHfG0HkiUA9fSucT48/EBgSq+HCASOLCXqOv8Ay2rk/iLrmk+I/G2q63oeoQahp11MHguIWyrjaPy+h5FcPPpljdSkSXruUcyhPMXC7iT6dCQfyxX6rl2R4CpgaNSVFSlKKb1a1sj9synhvLKuW4erLDqUpRTd21d2Xmexx/Hvx9ICU/4RtsEqcWMvBHX/AJbU0fH/AMdmIy58N7ASpY2EuMjj/ntXkK6bppikgSbhpNzgOD8wB7duD0pps9JuoYolceXC7EBflBLckdOetdf9gYC38CN/8TO18L5Zb/doX/xPc9l/4Xv8Qf7nh3/wAl/+PUw/Hrx8ZDEV8NltuSv2CXp/3+rxmPRtIErxhyzSR4C7hlQM8jjj72PpxVzTrGzsXeSGQklVQ7mHAA46U4cP4BtXw8V/282XT4WyuTXNhYpf4m/8j03QPjB440Syaxsv7C+zea0kUT2UhEIY52J+94UHOAc4zjpW1ovxx8eXOuabaXEegGG5vYIJAllKrbXkVTg+acHB9DXknnReYsYkUs4JUA9QOtaPh3/kZtF/7Clp/wCj0oxfD2WQw9SUaSuk+/b1DHcK5PDC1ZwoK6i3u97X7n3FRRRX48fgYUUUUAFFFFABRRRQAUUUUAFFFFABRRRQAUUUUAFFFFABVLXP+QPdf9czV2qWuf8AIHuv+uZoAxT1ooPWigBKUdaSlHWgDc0X/kEWn/XFf5Vbqpov/IItP+uK/wAqt0AfGn/BQf8A5HHwv/2D5f8A0ZXllj4i+HkmhaXBqWlXMmo26xRSzvbB1AWMgNgSDcocklcAtxyMYr03/goPE58eeGpGkbyzpbqqBiMESnJ/HI/KvA5PBPiVLaK4/sm7eOa1iu4ihLGSKRtqMoByeeMDkV/QvB1ONTh7CqcuX47e9yt+/LyPJxDtWkei2vjj4axeTdf2DfJewWhtzJ9iiYS5idMqDJiLBZcfewFPc1Fd+Jvg2i+dbeELue7jbCq6bIJAN3JXzCRw/r1jX1rzCDQdVntZLqDT7yWKJmWQxqzGPaMtuA5UD1PofSrl34N8S2pt1k0PUy08SSoqQuxw+duQOhODgHmvoHllCMv4jX/cRr5bf1cy532/Ai8Vy6Tca9c3WiqY7Kd2kSHytghyT+7AycgDGDmsuriaDq7wmZdK1JoljaQuIZCoRThmzjoDwT2NW7rwh4jtmhSTRNT3zRrIqLDIWAbdgEAcEhGODzgZ6V7EK/soqDa07y10+Rna5kUVck0LVo4mmk0vUUjWNpC7QyABFbaWzjoG4J9eKoeWvq//AH0a2jVnL4Un8/8AgCsj9Qfg5/ySHwZ/2ALH/wBJ0rq65T4N/wDJIfBn/YAsf/SdK6uv5CxH8WXqz31sFFc3rHjfw/p96+mxXEuqamnDWGmxG4nU+jBeI/8AgZUVSFz4+1v/AI9bOw8L2rf8tbv/AEu6I9o1IRT9WbH901iM0/F/jLwr4QS1fxRr1hpCXbMtu13KIxIygEgE+mRXyT8S7+3vvGevalps0d5bzXUssEkTZWVSSQVPcGvovxT8GPCfi63tF8YXGr+IZra7juvNvbskMV6oI1AjRG6EIq5HU187/FeMW/jnxFDZRJGIruVYY0UBVxnaAOgHSvseCf8Afp/4H+cT77w6f/ClU/69v/0qJw9zqepxyBU0mR9pJJUnDjDYxxxyAfx70Jq9+0hRdHkI3ld4c7RjHX5c9z7cU6K/1Yukb6UQS20uX+UDOM8D8aPt2qpuZtNXC4ziTgjDEkcey/nX6F7SX/PyX/gP/AP1T2st1Vl/4B/wBn9q6l5h/wCJRLt29Mng4J9PYfn+FTx6jeNMkbaXIoMpjZtxIUD+LpyPT+lW9NuGurJLh4/LLZ4BzxkgGrFdNOnUaUlUbT8l/kddKlVlFSVVtPXZf5FOyuLqW4kjmtTEi8o+c7v04q5RRXRCLirN3OunFxVm7nqH7N//ACMutf8AXnD/AOhvXo+p+LfCq6rLY6gjm4t2CbpLNmUkvtwrYweQeAf4T6V5x+zf/wAjLrX/AF5w/wDob16HqWsPa61dQXXhxrqITKtu8UIYthVYszduX46dGOa/hTxhpxnxvjbpvSns0v8Al3Dufi3FbtmtX1X5ISx1rwc63NvZ6fCjW1mb5ojYGP8AdbThhlecgHpzisyTxR4EtLi5ma3yLuVY7vzLYhU2kBflxyCxXGOu7PatjV9X1GwmtGi8LGVHt1eYoys0Y53x8DsMHrg9BVeTxBFPoi39v4WuFuJTLHFDPbYYbQMbhjuccex9K/OKdNfFyyaf99f5eVz51v8AqxWXxb4AYSRLaxGSMO7QjTzu+Ubicbec7yR65NRN4o8DSa0FeHzDDbBbdBAWjIDsTtjxgEFBz1OQBTbzX7nTkVbbwdKsW0hQ0BcrKcEgkZyPvD6gVeTxFGt+LZvBl3HJ5kZZxCpUByPnDAYOAQT36jtWvsIpc0YS1/vr/IV/P8DX8LXWiagZrnStM+y+WEUSG1EW9XRXBX25GfcVvVHbiHyVaBVVGAYbVxkY4qSvBrTUptq/z1NVsaXgD/kSdH/69I/5VuVh+AP+RJ0f/r0j/lW5X9fYP/d6fovyPn5bs8c/bMjkl/Z+1pIo3kc3FphVGT/x8R18A/YL7/nyuf8Av03+Ffq/IiSIVkRXU9QwyKi+x2n/AD6wf9+xX6FwvxvU4fw0sPGip80r3vbol2fY5a+GVWV7n5S/YL7/AJ8rn/v03+FH2C+/58rn/v03+Ffq19jtP+fWD/v2KPsdp/z6wf8AfsV9L/xFqv8A9Aq/8Cf/AMiYfUF/MflL9gvv+fK5/wC/Tf4UfYL7/nyuf+/Tf4V+rX2O0/59YP8Av2KPsdp/z6wf9+xR/wARar/9Aq/8Cf8A8iH1BfzH5S/YL7/nyuf+/Tf4UfYL7/nyuf8Av03+Ffq19jtP+fWD/v2KPsdp/wA+sH/fsUf8Rar/APQKv/An/wDIh9QX8x+Uv2C+/wCfK5/79N/hX6Ofszo8fwG8IJIrIwsBkMMEfM1d99jtP+fWD/v2KmRVRQqKFUdABgCvluKeM6nENGnSnRUOV30d+luyN6GHVJt3B1V1KuoZT1BGQawPFngzwx4p0W70jWtHtbi1u1CzARhXYAg43DkdOxroKK+KOk+LfiZouj+HPGesaPo1hBp2mWsu2KCFcIi7QT/WvP3tvDbwJEbhAoXGQ/JAJHJ+rGvT/jht/wCFleIt+dvnHdjrjYK8wtLzQ97NBY/KE2mTyuuT8wP+eefSv2TL3H6hhlLl+Bb+iP37K3D+y8IpcusF8XotiZo9Bluo3R0EjMABFkA7xjnHYgEUtxFoM5kjkmhzuYsFbBBOQelOtLvTEEskdp5KQxiQMEGCv4elVxqPh7zZm+zqHViS3lj5iBkkHvx/Suxyp21cNT0JTpKPvOnr6kUieG5ElZmOXkIPzEHJI6eg+XNTSw+HltJIHugsUxDsfMPPyAdfoRT7C802+vPmsFWTzmETFM7yvO7Przn8a0H0rT3OWtIiOcjaMHgD+gop0faxcoKD+TClQ9tFypqD6bP+uozTdNsIJVvLQH50wDu4wcf4CtbTppYNY0uaBEeVdRtSiuSFLecmMkds1XjRI41jjUKigBQOgFTWX/IW0v8A7CVp/wCj0ozX/Z8sxEqas1CT+fKzqx1KNLAVlFJe7LbvZn2D/wAJD4g/6Ael/wDgzk/+MUf8JD4g/wCgHpf/AIM5P/jFc74ytdVu4LaHT0mkhLt9oSC7NtIeMKd452g8kDk4HbIObbR+O7pmae6t9PVWiRUEUcpYbiJHzng42kD65znj+CKfHmfTpqf1mK9Yx/yb/A/n14WlfY7T/hIfEH/QD0v/AMGcn/xij/hIfEH/AEA9L/8ABnJ/8Yrg7WH4izXJW9uraCENIG8gRneDtCFSRlcDc3IJycc4zU3h2PxbaatbWN5MJoGi865llG5iyxIoAYAKNz7jgcjZ/tVpLjjP0m/rMG0r6KP+QfVqX8rO2/4SHxB/0A9L/wDBnJ/8Yo/4SHxB/wBAPS//AAZyf/GK4K4X4iyGCG3kihLt++mcQsI+W3YXqQPk2+2d2T00bWy8TWpv5o7mSUyWNv5EMsilVuN0hmI46kFMZJGeOgxSlxzn0V/vMPuj3t2+foH1al/KzrP+Eh8Qf9APS/8AwZyf/GKveHdavdR1C6sr7T7e1kgijlBhuTKGDlx3RcY2e/WuC8Dw+LLe5ni1zm0JkeLfIjvlpWYAle4BxgfKAFA712Hhb/kadR/68bf/ANDmr6ThLivNcfnMcHiasZws3ol0WmqRjiKEI0+aKOqooor9gPPCiiigAooooAKKKKACiiigAqlrn/IHuv8Armau1S1z/kD3X/XM0AYp60UHrRQAlKOtJSjrQBuaL/yCLT/riv8AKrdVNF/5BFp/1xX+VW6APjT/AIKD/wDI4+F/+wfL/wCjK8k8OfEnxpYWLR2dpFdadBZR28kbW7MkcSL5ZbcpBQsCAWBHOPQV63/wUH/5HHwv/wBg+X/0ZXlOp+LPE1v4QtfDreH2tIbnSFRJYmlxNARGxkCg7eRGpPuzk/er+heEKcavDuEhKmp3ct2lZc8rtd/keTiHatLX+rEFr8QfGvh+5uofIt4nvLj+0Z0aD7/m/vBnB5Q71OD7Vq6X8Y/EFtMVvtEsGtgWlKQRyRNuMewEvuyRkKeSenGOCHwfE7xbp2mrpt54at5nt4FghleJ8pHFEIyuQfmUAFiCcBsHsBS6n8TfE/izS7zSv+EXt5pdVgWAXUaSCQKrngMMDYGkOQeASM17E8IqjvUwkLPdqaXz27X630M1K20ilcfGPxtPdwX5t7FZ4o1TzEtmUSKOF3ANtPbtk7RknFOv/il43sbQaQ+m2dh9ni3ReXFKJYVljODvLliSspI3E43cYq7H8VfE0Nrb6dB4VtRHGyxPGqSskzKoKLgHgDG5QuOoNRW/jbxjomu6net4X3xTagttcwyLLKjTQQND5LOSS5HDnJ5ZQe1JYSC0eEgrLRcy11/DRvv201Dmf8xmax8R/FE2m363ui2MMGtRCKaU28i+bsLAFDuwMBipC8HuDXnddv4r1vxL47077WNLnNjp08jbo2eRVaZ1wuSTlunTk8muIPBweDXvZbRhSptKCjK+qTvbt+FjObbe5+ifwp1zxTe/C3wnZ+HvDJhSLRLOM6hq0vkwkiBBlI1zI446nYD1BIrpv+ENvNU+bxb4kv8AVEPWytWNna/QrGd7j/ecg9xUvwc/5JD4M/7AFj/6TpXV1/JeI/iy9X+Z7q2Kej6Xpmj2KWOk6faWFqn3YbaFY0H4KAKuUUViMK+M/iw6p8S/ESsdp+3y8H619mVwGu/GDwNousXWk399erdWshilCWEzqGHUAhcH8K9zh/H18DiZVKFPnbjayvtda6X7H0nC+Z4nLsXKrhqLqScWrK+1076J9vxPkvzY/wC+KPNj/vivqf8A4Xn8O/8AoIah/wCC2f8A+Jo/4Xn8O/8AoIah/wCC2f8A+Jr7D/WfMv8AoDf/AJN/kfe/65Zx/wBAEv8Ayb/5E+WPNj/vijzY/wC+K+p/+F5/Dv8A6CGof+C2f/4mj/hefw7/AOghqH/gtn/+Jo/1nzL/AKA3/wCTf5B/rlnH/QBL/wAm/wDkT5XWeFhuWVWHqDml82P++K+h7X4weB9H8QmbTL3UJdJv3Zrq2/s+YfZpuvnJlfut0ZR3IYfxZ6D/AIXn8O/+ghqH/gtn/wDiaP8AWfMv+gN/+Tf5B/rlnH/QBL/yb/5E8J+DmtX+neN4LLTUtJG1Z4rRzMGPljcfmG0+5/Kvpb+xPEX/AD+aV/35k/8AiqxrH40+Ar69hs7W81GSedxHGo02f5mJwB92ul/4S3TP+fbVP/ACX/CvyLjLLcjzHMnjM0w8adWaV+aTTdtE7NroraLp3PhOIMwxWLxftqlF0pNK61189V8vkU/7E8R/8/mlf9+ZP/iqP7E8Rf8AP5pX/fmT/wCKq5/wlumf8+2qf+AEv+FH/CW6Z/z7ap/4AS/4V8p/q9wh/LT/APA//tjw/bYjz+4p/wBieI/+fzSv+/Mn/wAVR/YniP8A5/NK/wC/Mn/xVXP+Et0z/n21T/wAl/wo/wCEt0z/AJ9tU/8AACX/AAo/1e4Q/lp/+B//AGwe2xHn9xT/ALE8Rf8AP5pX/fmT/wCKo/sTxH/z+aV/35k/+Kq5/wAJbpn/AD7ap/4AS/4Uf8Jbpn/Ptqn/AIAS/wCFH+r3CH8tP/wP/wC2D22I8/uNDw5p76VoNjpskqyvbQLGzqMBiB1ArQrn/wDhLdM/59tU/wDACX/CtPRtUtdWtnntPNCxyGN1liaNlYAHBDDPQivsMLjMJV/d4epGVlsmnp8mc8oyWrRdooorsJCiiigAooooAKKKKACiiigAooooA+PvjYcfE/xAcZxcdPX5FrzT+25lVP8AiUTqzE/KQRxxz09z/wB8mvSvjeWHxM8QlBlhP8o99grzl9R1IBF/scvJwGJc7RkkE52+nP4/jX7Pls3HLsPaTXuLpfoj+g8oqOOU4W03H3I7Rv0XkxbXU7m4QBNJkQnjDkquPm5yV6cD86SS9uoTCZNLZ1kiQsI1J2OQ24dPZR071b0y8muQwmsZLXGNobnIwPbirtenThKcE1N/cl+Fj2aVOdSCkqjfyS/CxijUrl0W4XR5cjcg5O4fKD029zgVPBqkr3KwS2EsbMHIznkAZHbvWnSbE3+ZtXfjG7HOPSrVGqn8f4ItYetF39p+CKWlXlxeB3mtDbpgbNxOT65BArSsv+Qtpf8A2ErT/wBHpUdSWX/IW0v/ALCVp/6PSuDO4uOU4lSd37Of/pLMcfGUcvrKTu+WWvyZ9O+O5NfXSGh8PwSvcTJInmQ7C8bFflIDsoAz3ycY6GqOi6p4xuvEEUF/oX2PTPLO+clCxcA9QH4GQCDzkHoO21r39tEwjR2gUgO8nmrkORjanX5d3I3c49K5W0f4iXctul3G9ioijaZo/Ixv85Ny9WLfJvwRt4HTJFf5u4ZKdDlfJ11bd9f+G0PwSW/U1PDlx4uXUra11e3WS28lmluNiqd25sDhuoATjHIJOe1dXXIwr4zW6tvtMiPFKY/OeCNA0Wd+5drNjAOz5uTg4xxms5/+FjWuk2cdtHFc3hsY/OlmZD/pHlnduGQANx6qDkgZ4yamrhlXndThH0dl1/r7gTsup39FcNIvju4sdbtplYSC0C2MsRij3y7myQMkg429SBzjA5Jekvju5vYbeW3azt0lWRp18ks6boxsIy2DjzC2O+MGsfqH/TyP3+Sf6j5/I7apPC3/ACNOo/8AXjb/APoc1R1J4W/5GnUf+vG3/wDQ5q+u8Nv+R9D/AAy/I58Z/CZ1VFFFf0ceQFFFFABRRRQAUUUUAFFFFABVLXP+QPdf9czV2qWuf8ge6/65mgDFPWig9aKAEpR1pKUdaANzRf8AkEWn/XFf5Vbqpov/ACCLT/riv8qt0AfGn/BQf/kcfC//AGD5f/RleTaV8Xdd0/RotKXS9KlhSxWyLuJt5RVKqQRJ8hwTnZt3Z5r1n/goP/yOPhf/ALB8v/oyvLNL+LD22gWei3fh6zvLS2hWHYWC7wqIu4kLnJ2nOc8MRX9CcJUPbcOYVex9prPra3vy+88mu7Vpa2NHw78VtWTS7y41jSUudPidvJEETBIriRnkVQd42AtkkYbIQAisrQPinrWneHotNttB064js7cRmZxMwA3R4ZlD7RzGg4A5OepqbXPi5c6hY6hYw6Jb21pqETxyweZujTMUiL5a7fkAaQScdXXOeazdZ+I1xe+FW0G100WEUlitnL5M5COFkicHaAB/yzYYOf8AWN6nPu08t5n72FSUmr+9su+nXV7b6Gbn/eNnV/i54si8zTdY0PTFuBIHmASW3diUUc+U64OACCOgJAwDisHRPiVrWl6hcXiW1rJ9ovrm9kjJkVd8ygMFIbcuMcEHPUEkE10E/wAZ7q5ttt14b06S4WWFkmGAfLjeNlib5csuUJ69XJ5qtr3xYGveH7vSdV8N2kkl2sSzXkMnlTMECkKcLgrvUtjH8RGeuSjg5xjySwSSejtNfNpff1T0By/vFPwz8V9a0K1FvDpemTDzXkd285Cdzs/ARwowztyBnGBniuCuZmuLmWdwA0jlyAOMk54qOivoaGCoUJynTjZy38zFyb3P0++Dn/JIfBn/AGALH/0nSurrlPg5/wAkh8Gf9gCx/wDSdK6uv5DxH8WXq/zPfWwUUUViMK+Mvi60ifELxK0Sb5BezFV9Tk4FfZtfGfxaLL8RPEjRrucX0xUepya+x4I/3+f+B/nE++8Ov+RnU/69v/0qJ57/AGnq8QjT+y5JS2fmchSeMgYHToatm71M20ci2A8wswZC3QBgAfxGT+FV45PEEv37eOEMVbO4EqNy7l/LdV7R5b6S2xqEAimXAJBGG46/nmv0Si5Sly80te6/4H5n6tQc5S5eeeq0ukrfh+fciu7zUYpysWnebFnhg/P3QeRj1OPwqCG91iSXcdN8tdi/KzdyRnn6E/lWzRXTKhNu/O/w/wAjslh6jlf2jt8v8ilo97LfQPJLb+SVfbt3Z7DP68VdooraEXGKUndnRSjKMEpO77m54A/5HjQ/+v8Ah/8AQxX0fr97qlncWv8AZ9h9riYP5qgc5G3aAc4XgscnP3cd6+cPAH/I8aH/ANf8P/oYr6L8SDU3urCLTdZtNPZ2ffFNGGacYHC88Ecnv1r+PPpDpPiXC3tb2PW9vjqdtT8q47/5GEP8C/8ASpFC01/xAZGa88NzwxNaGZACCyOqsWjOM5J+UDA6mnprviEiJn8LTKskpjJ84EoAPvkf3fpk+1VW03xLOY44/FsBuIUPnqkYwCxOw4HbAPXvk11iTKIQ0skYIXLENwOOa/Ba8qMLWhF37c2n323Pilfuc+dY8Rx24L+HTLMXxtjlAXbkc5PsSfwqy2oa5Jqbww6YsVrGJP3khJMhC/KFxwMn9PfONiGeCaNJIZo5EcAqysCGB9KUSx/89E/Oud1o/wDPtfj/AJlW8zntH1vXbi+t7bUPDc1msuQ0vnBgmFyScds8D1+ldJUYmhMnliVC+M7Qwzj1xTRdW3m+V9oi39du8Z/Ks6slN3jDl9L/AK3BadSarngX/U6r/wBhBv8A0XHVJWVs7WBwcHBq74F/1Oq/9hBv/RcdfpPhT/yNav8A17f/AKVE5Md/DXqdFRRRX74eUFFFFABRRRQAUUUUAFFFFABRRRQB5n4s+C3hvxJ4hvNbu9W123nu3DvHbywhAcAcboie3rWV/wAM9+E/+g94l/7/AFv/APGa9hor0qecY+lBQhWkktldnrUs+zOjBU6deSitEk3ojx7/AIZ78J/9B7xL/wB/rf8A+M0f8M9+E/8AoPeJf+/1v/8AGa9hoq/7czH/AJ/y+9mv+smbf9BE/wDwJnj3/DPfhP8A6D3iX/v9b/8Axmj/AIZ78J/9B7xL/wB/rf8A+M17DRR/bmY/8/5few/1kzb/AKCJ/wDgTPHv+Ge/Cf8A0HvEv/f63/8AjNUdd+BvhjRrFNVt9Z1+aW0ubeVEllgKMRMhGdsQOPoRXt9Yfjz/AJFe5/66Q/8Ao1K5MfnWYTwtWMq0mnF9X2E+IM0qLkliJNPR6s5fxDeapa/Zf7Ns/PDyYlOzdtGOBjIxk/xdB6GuZg1/xlcJDHN4bnikMiuWRdq7AU+U5bgklwfZc966fxDNrUK239jWsNyZJQkwkfb5aHkvnvgAjHPJHbNYRk8bpDZXLCNgofzrWOJS5wnygsWwSWHUYHNfx/hFD2auofNu/Xt/wxpLcqx6h40W00u7FlcSyyahcfaoGgChYfmEYPzfKPundk+4p15rHjO48ESXC6LLZ6vKZI/KjjEjwfISuAWw3zcbs4747VCmoePNQaLzdGm08lQ3ymPahyMbjvy3BJI9iMmtTwtceIdWurDWbs/ZLKe1Z3tVYMnJ/d4yA2cAsTnowGO9dVVKC55Rp6O+jv3aWm9/0RK+Zm3HiDx+puJYfC8UkUeQkfIkdj5nTLYwu1Of4t3GO3a6XLcT6bbzXUXlTvGrSJtxtbHIx2qzRXlV8RCqko01H0v/AJmiVuoVJ4W/5GnUf+vG3/8AQ5qjqTwt/wAjTqP/AF42/wD6HNX2fht/yPof4Zfkc2M/hM6qiiiv6OPIINQuPsthcXW3f5MTSbc4zgZxWBaap4luLWG4Ww0hRKiuAbqTgEZ/551s69/yAtQ/69pP/QTWTp8vkeHbeY8iOzV+vogNeFnWNrYXk9k7Xv8Aoa04p3uO+3eJv+fHR/8AwKk/+N0fbvE3/Pjo/wD4FSf/ABuvHvg38dk8WTmHxJb6PYCYWv2WbTrt7hRLcSmKO2lG35Jiwzjpjk4rsH+M3wzTxHF4efxVAupSXH2dYjbzBRJvKbS+zYvzKRkkDP1FeVUx+Zwk4vddkn+hajA7H7d4m/58dH/8CpP/AI3R9u8Tf8+Oj/8AgVJ/8brzi2+L9jZ69cQ+IJtKtNGt7K+u5NRhklZUEF59nVCrKCW65AB+bhcjmuysvGGk6v4Bn8Y+Hp/7Q08Wk1xAzRvF5nlhsjDgMOVI5FRPM8xha7/BD5IGr9u8Tf8APjo//gVJ/wDG6Pt3ib/nx0f/AMCpP/jdefeCvjh4B1zwP/wkN3r9pay2ltbvqcAjlzBLKBhEUrukG7KgoGyRirj/ABa8Jb7fVl8QaX/wjUmltfPeHzhKp+0LAPk2YC7mKtkhgR0xkhvMczTad/u/4AuWB2v27xN/z46P/wCBUn/xuoNQvPED2UqXFnpaQlcO0dxIWA9gUAJ/GuTu/jV8LrXT9P1CbxhZi31GR47ZljlYkq21iwCkooJA3MAPeu31X/kGz/7hp080x6qQjUdk3bbz16A4RsVT1ooPWivsznEpR1pKUdaANzRf+QRaf9cV/lVuqmi/8gi0/wCuK/yq3QB8Y/8ABQiNG8aeGHI+Y6dIM5PTzP8A69eITfDbxCukafqFrbC+a9txdLb2yyPIkJGQ7fLtx7AkjPIr3L/goP8A8jj4X/7B8v8A6MryHTfE/wAQTpGmrY2Mhht4o47aZLLLzxxyKUUcfOqsqg7R9a/oXg+FRcPYWVJR3nfm/wAcjycQ17aVzm38D+KEuktW8PaiJ3TeqeU2duCcn06Hr6U+bwH4piwf7AvnQyGEOkZZS4BLLn1G1sj1BFdTrPjj4lX1heJeae8cDxm1nkTSRGUUqV2FwoIz5hOM9WHtVvwl4y+IGm3kz3mk3+pxDEbW8tsq75VdiqkNG24h5CSqgMeORivopTxkafNyUr9r7/P+vUy92+7PKmhVWKspVgcEHOQaTy09P1rYXRde1DVoraPSb17y+uWiii8hgZJd3zKM9wevp3qE6JrIRnOkX4VQWY/ZnwAGKk9OzAj6jFeyo4bZqN/kZe8Zvlp6frR5aen61s23hnxFced5Oh6k/kJI8v8AozjYIxl88cbR19KoX1leWEwgvrSe1lKK4SaMoxVhkHB7Ecg04xw0nyxUW/kHvH6HfCfw74gi+FnhK50bxnfQCTRLOT7NfW8d1CCYEOP4ZAo7AOOK6b+0PiBpw/03w/pOuRjrJpl4beVvpDMNo/7/AFP+Dn/JIfBn/YAsf/SdK6uv5ExH8WXqz31sch/wsHSLXjXNP1rQiOC19YOIwfQSpujP4NW9o2vaJrKltJ1axvsDJEE6uV+oByPxrRrA1nwZ4U1ht+o+H9OmkzkS+SFkB9QwwQffNYjN+vjX4q/8lJ8Q/wDYQl/9Cr6Q1nwTqVlpF6fCHivxDYXfkP8AZ7ae8F3Az7TtU/aFdlXOPuMuK+RZ9H8Q6St1ovijUvtutwSSxXd2shfc+487jgnAI59q+y4I/wB/n/gf5xPv/Dlv+06lv+fb/wDSoj1ZWGVYEeoNLWE+jX/7pY9VkjUZyEBULxxgA9j6/wD1qtHTJzbRxNqE29GZt4JBOWBA69sY+hr9LjWqu96f4o/X4Yiu73pNfNGnkZx3orIn0q6mvZrj+0ZouQYlUkhflAJxn1zx0pw0u6BLHU5ycdMtjr/vccHHrR7Wrd/u/wAUV7etd/uvxRq0VV062mtlkWW5afc5YFs5X25J4q1W8G2rtWOmEnKKclZm54A/5HjQ/wDr/h/9DFfQXjI6N9psl1f7QqlJMPG2FVMx53d/vbOnP4Zr598Af8jxof8A1/w/+hivqKaCGYo0sMchQ5UsoO0+1fx39IioqfEuFk7/AMFbaP45n5Vx2r5hD/Av/SpHn2ijwO1yBZXl4AmnHazTMRLAVbJHfKjJ7EZzUcrfDya4muWluYSZzIVVpArlVCnCjjaOAR69q9AfT7F12tZ25Gwx48sfdIwR9CKd9ktfl/0WH5Pu/uxx9K/Cv7QjzOV5/wDgX/APieQ4ews/BiXdqLO7vI5VKqn7123BVLfMTn+HvwQCPWs17f4ffb1Z9YvVl81iI/MYDd5OCuMf3efqffFeli1tQ4cW8IYYwQgzUP8AZWmeZ5n9n2m/O7d5K5zt256f3Rj6UQzFJttz2/mX+Qchw8f/AAgKwRsstzDGIxtu/wB4nmAM/wAu/q3O8Y74xUTL8P1tDE32tLaG2C+ducARMr/Lu6/wN8v44716GbW2KBDbwlR0UoMDvS/ZrfBH2eLB6/IP89z+dL+0F3n/AOBf8AOQyvCC6SthN/Y00klsZmzvJPz55Izyfr7V03gX/U6r/wBhBv8A0XHWfFDFFnyokTPXauM1oeBf9Tqv/YQb/wBFx1994XT584rS703vv8UTlxqtTXqdFRRRX7weWFFFFABRRRQAUUUUAFFFFABRRRQAUUUUAFFFFABRRRQAVk+MLW5vfD1xb2cJmnLRssYYKW2yKxGTgdAeta1FRUgqkHCWz0GnY4vZrf8A0Ll7/wB/7f8A+OUbNb/6Fy9/7/2//wAcrtKK+E/4hrkX8sv/AAJnT9cqnF7Nb/6Fy9/7/wBv/wDHKNmt/wDQuXv/AH/t/wD45XaUUf8AENci/ll/4Ew+uVTz3UNS1DT7+xtLvw7qEf21zFDKZrfyzJjIQnzOGIBx64x1wKvbNb/6Fy9/7/2//wAcrrb6ztb62NteW8dxCSGKSLkZBBB+oIB/Cp6P+Ia5F/LL/wACYfXKpxezW/8AoXL3/v8A2/8A8cq94UtNSTWr69vdPks45LaGJBJJGxYq0hP3GP8AeHWumor0so4LyvKcSsVhotSSa1d9yKmJnUjyyCiiivrDApa9/wAgLUP+vaT/ANBNZFnbx3nhmG0lyI57JY2x1wyYP8619f8A+QFqH/XtJ/6CaztF/wCQNZf9e8f/AKCK+X4kf8P5/obUepx918LfDzfDqw8GWUlxpkdgbWS3v7NY47lZ7faY5yQu0yZUEkjnJrgfD/wCis/GV4t3ruuTeHvLtbiQNcxZ1S5W4mncXAVQcK7IwxtyWPXFe815N8XvjF/wg3iq20G30e1vXEMNzdyXWopa4ikl8oCFWBMz5BJA6AcmvEw1bEzbp03e5q0upYuPgn4faylt7fWNZtXkt7qASxvEWUT3f2pjhkIyHJAyOnvzXV+G/Btnovw//wCENXUdSvbY28sD3V3N5k7+Zu3MWxj+I4GMDgYrwPw78YvETeE/EXh6+limvGt9dksdUg1ZZbuJoHmZfMhA3RIFwqNnnaMcGuz8B/GuXVvH+m+BzpltKqQQwXd7PqSR3JmNushcQMAXQk7cqSSecY5reth8XZqTulr0+/8A4Ak4lpf2evDcmgPpuoeJ/FF/cJFbwWN/Ldos9hHAS0aRbUCgAseoPWtFvgf4cm0+O0vtX1i9IsI7GSSdoiZY0uxc/MAgXlxg8fdJ781J8bfFnjrw1rfg238KaXp91a6prCWdw1xdCMys0cpEOCh2qQu7eOQUAxzUHwj+MDePfF15op0S3soFtZLq1ki1BZ5dsc3lMs8aj9yxPIBJyKnmxcqftebTfpoHu3scX8Ufgxrl54wRPCMGpLY6zeGfWb9tWhjhSF50keBrfy97oNpK7WHLc5Ar6C1X/kHT/wC4as1V1X/kHT/7hrKGJnVqUoy6NfmhtWTKp60UHrRX6GcglKOtJSjrQBuaL/yCLT/riv8AKrdVNF/5BFp/1xX+VW6APjP/AIKDZ/4TPwwMcf2dLg5/6aV5hoXjf4hWek6U+k6CRBZWJiiu47B2aSJW+8ZOuFPHBwMnjmvUP+Cg/wDyOPhf/sHy/wDoyvE4PiV4nt7DTrW2mt4Dp7QNDNHFhz5W0JuPRhhEBBGCF9zn+h+EMM8Rw5hYqnGes/i/xyPJxErVpanYWfxI+KjarPBaaFNLcWbrLPafYJJAhIbBlQ9SQV5PXYtZdz4o+JEkN14gj0mezsYoVklIikWFQ87OkoDN13lgGHQZHArCh+JHiaDWdS1W1mgtp9Sx9pEEexWxG6LwOmBITjpkL6U7xL8SvEXiKS4bVotOl+0xxxTBLUIHVH3LnHoSele9DKpwqLlw9NLS+9+l1b77O/Yy59N2aPiP4oXeqQ6FOljGmpabfJfSTH7sjocxrtB+6Mtk9TuOahs/ilrsY0qF1jgisZbdne2Lh5UiBXawLbSCpIIwAfxNcDRXqLKMGocns1b/AD/4cj2ku56N4t+LWr60wt4bK1t7GFZYrZCG3rE8ezaxDAMQM4YjI9fXkvGfiK68U69JrF7b20E8iIjLboVU7VAyckkk4yT3NY1Fa4bLsNhbOlC1lb79/vE5yluz9FvhRr/iiH4W+EooPA11cRJolkqSjUIFEiiBMNgnIz1wa6YeJvEycS/D3Vye3k3tow/WRefwp3wc/wCSQ+DP+wBY/wDpOldXX8j4j+LL1f5nvLY5L/hKfEP/AETvXv8AwKs//j1H/CU+If8Aonevf+BVn/8AHq62isRnJf8ACU+If+id69/4FWf/AMerBv7XTb68lvtQ+Bz3dxK26WWS302SWQ+pLS8n6mvS6KqMnHVMqM5Rd4ux5Z/Z/hz/AKN+uv8AwXaR/wDJFH9n+HP+jfrr/wAF2kf/ACRXqdFV7ap/M/vL9vV/mf3nln9n+HP+jfrr/wAF2kf/ACRR/Z/hz/o366/8F2kf/JFep0Ue2qfzP7w9vV/mf3nln2LwkvEvwJuY2/u/2Npz/qkpH60fY/B3/RDbn/wRWP8A8XXqdFHtqn8z+8Pb1f5n955Lf2Hh17cHS/hHqmk3scscsN5a6LZLJEyOG4IkB5xg89Cad9u8Q/8AQG8W/wDgptf/AI/XrFFeNmWR5fmlRVcZSU5JWTfbcf1ir/MzxvV9W8V2tstxbaD4qlVJFM6nR4GYx/xbAkxJYdQMc4xU1pr1zd2Md9bJ4pltZYxIkq+HxtKkZznf0r16uT15m8Saw/he1Zl023w+sSocbweVtlI7sOX9F4/i487/AFNyL/oGj+P+YfWKv8xyFrrV7dW8dzbReKZoZVDRyR6AGVlPQgh+RUn9pap/z6+Lf/CeH/xdeqxokUaxxoqIgCqqjAAHQAU6j/U3Iv8AoGj+P+YfWKv8x5R/aWqf8+vi3/wnh/8AF0f2tcDiQ+LEbuv/AAikzY/FQQfwNer0Uf6m5F/0DR/H/MPrFX+Y8p/tab/np4s/8JK4/wDia1vDfiex0i0nik0zxddSTTmZ5D4cuU5IAwAE9FFegUV35fkGW5bUdXCUVCTVrrtv+hM6s5q0mcl/wnun/wDQB8W/+E/df/EUo8faWvMujeLYl/vf8I3ev+iRE/pXWUV65mcn/wALB0H/AJ8PFn/hJ6n/API9H/CwdB/58PFn/hJ6n/8AI9dZRQByf/CwdB/58PFn/hJ6n/8AI9H/AAsHQf8Anw8Wf+Enqf8A8j11lFAHJ/8ACxPDH8Ta0p7htBvgR9QYcij/AIWJ4X/56ax/4I73/wCNV1lFAHJ/8LE8L/8APTWP/BHe/wDxqj/hYnhf/nprH/gjvf8A41XWUUAckfiN4SX/AFt5fwDsZtKuowfpujGaP+FkeDP+gtJ/4BT/APxFdbRQByX/AAsjwZ/0FpP/AACn/wDiKP8AhZHgz/oLSf8AgFP/APEV1tFAHJf8LI8Gf9BZ/wDwDn/+IpP+FmeAv+ho0/8A77P+FddRQByP/CzPAX/Q06f/AN9n/Cj/AIWZ4C/6GnT/APvs/wCFddRQByP/AAszwF/0NOn/APfZ/wAKP+FnfD1f9b4z0SD08+7SPP03EZrrqKAOR/4Wh8N/+h88Nf8Agzi/+Ko/4Wh8N/8AofPDX/gzi/8Aiq66igDkf+FofDf/AKHzw1/4M4v/AIqhfid8OWYKvjvw2STgAalF/wDFV11BAIIIBB6g0Ac1/wALA8C/9DjoH/gwi/8AiqP+FgeBf+hx0D/wYRf/ABVOjvIrvxe+j2NhZva2UO/UJ2jHyyP/AKuJf9rGWbPQbf73G59is/8An0g/79igDB/4WB4F/wChx0D/AMGEX/xVH/CwPAv/AEOOgf8Agwi/+Kre+xWf/PpB/wB+xR9is/8An0g/79igDGh8b+DZk3ReK9Edc4yt9Gefzp//AAmXhL/oZ9G/8DY/8a0J9H0md982l2MrYxl7dScfiKj/ALB0P/oDad/4Cp/hQBRute0PVdJ1KDTNYsL2VbOV2S3uFkYLtIyQD05FLov/ACBrL/r3j/8AQRU+p6bp1no2oyWdha27m0lUtFCqEjaeMgVBov8AyBrL/r3j/wDQRXy3En/Lv5/obUepbrK1nw34d1q5gutZ0HStSntwRDLd2ccrRA9QpYEjPtXg+u+Mfjfp/hjWPFkclrcaYuqXOnxWsOjs93ZwpdMgutuR5oCKRjgHKnnk1n698WPifbeHfDkkMjRyT2j3D3kfhu4k/tGVZ9nkeWyjyP3fzliMH+HI5ryIZfVunGS7bv8Ar+uxpzI+gLLwl4Q0+a6ez8M6FaS36GK6aKwiRrlSOVfC/OCM5BzVgeG/Dq6xFrK6BpQ1OGMRRXgs4/PRAMBVfG4DHGAa8E8O+JvF3iz49aBB4glu7e30/Ub2RNKXRZIktEELrDKbo5WXzFbOBjGa7X40Wnjub4j+A28L+JZdMsZbueO5jXT/AD0UrbyOXkO4AqwGwA8BiGHIxUyw04zUZT1av189PwHfQ9SvrWxuWt3vbe2mNvMJbdpkVjHLggMuejYJGRzyar6fo2h6Td3V5p+ladYXN9IHupoLdI3uH9XYAFz9c14PpuqfFbUvDPhnxB4rt9N1m01PWbFoNOTTDHPZFJZSzPkdcJHh+MFunrnw+LvHXirw7pt7cJLqmuweJLKaPSZNEmsItPlxLmF7hsiVRgAuBx+IqlgZ6rnVtn/X+YuZH0zVXVf+QdP/ALhrwvSvHnxOl13w74b3RXN14kRZVu5dPEDaX9nlYXySRZOQAFVGyQSQc8gn3TVf+QdP/uGs4UJUa9Pme7X5jvdMqnrRQetFfohyCUo60lKOtAG5ov8AyCLT/riv8qt1U0X/AJBFp/1xX+VW6AOJ+I3wq8C/EK9tLzxboz389pGYoGW8mh2qTkjEbqDz61yv/DM/wX/6FOb/AMGt3/8AHa9gorvoZrjqEFTpVpRiuik0vuTJcIt3aPH/APhmf4L/APQpzf8Ag1u//jtH/DM/wX/6FOb/AMGt3/8AHa9gorb+3Mz/AOgif/gcv8xeyh2R4/8A8Mz/AAX/AOhTm/8ABrd//HaP+GZ/gv8A9CnN/wCDW7/+O17BRR/bmZ/9BE//AAOX+Yeyh2R4/wD8Mz/Bf/oU5v8Awa3f/wAdo/4Zn+C//Qpzf+DW7/8AjtewUUf25mf/AEET/wDA5f5h7KHZFTRdNs9H0ey0jTofJsrG3jtrePcW2RooVRkkk4AHJOat0UV5bbbuywooopAFFFFABRRRQAUUUUAFFFFABRRVLXdUtNG0qfUr1mEMI6KMs7E4VVHdiSAB6mgDP8W6vc2ccGmaSscms6gSlqrjKxAfemcf3EBz7khe9XfD2kW2iaVHYWzPJgl5ZpDmSeRjl5HPdmOSf0wOKz/CWl3cck+va0q/2xfgb0BytrCPuQKfQZyx/iYk9MAdBQAUUUUAFFFFABRRRQAUUUUAFFFFABRRRQAUUUUAFFFFABRRRQAUUUUAFFFFABRRRQAUUUUAFFFFABWR4t1n+xNHa5jh+03krrb2VsDgzzvwiewzyT2UMegrXrkdB/4qXxRL4if5tM04yWmlDtI+ds049eRsU+gYjhuQDX8I6N/YejJayzfaLyV2nvLjGDNO5y7fTPAHYADtWvRRQAUUUUAFFFFAFLX/APkBah/17Sf+gms7Rf8AkDWX/XvH/wCgitHX/wDkBah/17Sf+gms7Rf+QNZf9e8f/oIr5biT/l38/wBDaj1LdFFct8WPDt94r+H+q6Jpd0lrqMyLJZzOSFSaN1dCSOcblGa+ZglKSTdkbHU0V82H4FeOV0HVoLzX7LWpWuIltbW5upoorqzMr3E8Mzp8w3yydV7RqO/Gr4T+Ad2uo2N54n1Z5Z9L0uzj0ua0vJQba7immkztPDogeONS2SVU9M12PDUEm/a/h/wRXfY9qOv6aPFi+F/Nb+02sTfhNvHkiQR5z67j0rUr5W034B+OLbStet5LDw59ov8AToLOSWLWbsPqDpceZJNM7KWQuAMqvBxj3r6C+FOg3vhf4eaLoGoLZJdWVsI5Fsy5hU5JwpcliBnqanE0KVON6c7/ANb7gm2av9h6X/wkv/CSG1B1X7J9jE5ZiRDu3bQM4GW5JAycCrGq/wDIOn/3DVqquq/8g6f/AHDWWHbdaF+6/Mb2ZVPWig9aK/SjjEpR1pKUdaANzRf+QRaf9cV/lVuqmi/8gi0/64r/ACq3QAUUUUAFFFFABRRRQAUUUUAFFFFABRRRQAUUUUAFFFeN/Er4zaj4T8aXvh+18OWt7HarGfOkvWjLF0DfdCHGM4611YPBV8bU9lQjeW/9XO3AZdicwq+xw0eaVr20/U9kor54/wCGiNZ/6E+w/wDBk/8A8ao/4aI1n/oT7D/wZP8A/Gq9X/VfNf8An1+K/wAz2/8AUzOv+fD++P8AmfQ9FfPH/DRGs/8AQn2H/gyf/wCNUf8ADRGs/wDQn2H/AIMn/wDjVH+q+a/8+vxX+Yf6mZ1/z4f3x/zPockAZPArktKH/CWa2muSjOi2EhGmRnpcyjIa5PqByqfi3dceJ+JPjprms6adO/4RuztreVwLry9RffLF/FGG8sbN3QsMnGcYJBF+D9oLVLeCOCDwXpsUUahERNRYKqgYAA8rgUf6r5r/AM+vxX+Yf6mZ1/z4f3x/zPoqivnhP2gtdubm1tIvC+m273N1DbiVr15RH5kipu2bF3Y3ZxuH1r1KXVPE0KGSXV9GjQdWbT3AH/kavjeJ82w/C9anRzO8JTV0rXur26XPMxuSY3AzUMRDlbV91t8mdrRXEf2x4iyB/bWiZKFwPsD/AHRjJ/13Tkc+4qQah4pYAjVNIIPQjTn/APj1fMPxGyFf8vH/AOAy/wAjj+qVex2dFcb/AGh4q/6Cek/+C1//AI9Uf9reJMkf2zouQxU/6A/UDJH+u645oXiNkP8Az8f/AIDL/If1Or2O2orjRqHikjI1TSCP+wc//wAeo/tDxV/0E9J/8Fr/APx6j/iI+Qf8/H/4DL/IPqdXsdlRXO+FtS1W51S9sdTms5vJghljeC3aL77SAggu2fuD0610VfXYDHUcfh4Ymg7wlquhzzi4PlYUUUV2EhRRRQAUUUUAFFFFABRRRQAUUUUAFFFFABRRRQAUUUUAFFFVtVvrXS9NudRvpRFbW0bSyueygZNAGD44u7m4a18L6ZM8V9qm7zZozhra1XHmyg9jyEU/3mB7V0NhaW1hYwWNnCkFtbxrFDGgwqIowAPYAVg+B7G6ZLnxHq0Rj1TVSrmJuttAM+VAPoCWb1d2PTAHSUAFFFFABRRRQAUUUUAUtf8A+QFqH/XtJ/6CaztF/wCQNZf9e8f/AKCK0df/AOQFqH/XtJ/6CaztF/5A1l/17x/+givluJP+Xfz/AENqPUt0UUV8sbhRRRQAUUUUAFVdV/5B0/8AuGrVVdV/5B0/+4a3w38aHqvzE9iqetFB60V+lnGJSjrSUo60Abmi/wDIItP+uK/yq3VTRf8AkEWn/XFf5VboAKKKKACiiigAooooAKKKKACiiigAooooAKKKKACvkj9oZd/xb11NxXdHbjI7fuEr63r5K/aC/wCSv63/ALlv/wCiEr6zgz/kZf8Abr/Q+38P1fN/+3ZfoeXix1LzGY6j5YbGQi9BhRnnPPB/Oozp2q5Mv9pgzdAxQYxuz/IkUDSb5Y2h/tSRoSgUK4JI+XB5zzzz+NPfTb8uNuqybM4YMM5GT79ef0r9I9m3vCX/AIF/wT9cdGT3py/8C/4JGmm6oskEg1QZjyGGzO5SVJHtyv61tVhHT9Wgjihg1B3CggNgAABQB1PqPT16VfNnc/aoJvtr7UVQ6Y4cjOc/XP6Vrh7wulB9N3f9TbC81O6VOS2vd3+7UvUVkDS79gPM1SQlWLKwGCDg47+9KNNvmmVptRMiK4cJsIGQ2R3/AArT21T/AJ9v71/mbfWK3/Pp/ev8zc07/kNaR/2FLP8A9KI6+pvEGjDVmti1wI1hLZRohIrBhg8Ho2MgHtk18s6d/wAhrSP+wpZ/+lEdfSvj+HT2tbaTUNen0dCXjDo+BINvmsD7hYSc+gb1r+UfpEKTzvA8rs/Zy6X+0+h+bcef77D/AAr82Z58AxNFHHFr+ofuY2gXfKz4iYRZjJ3ZI/dA9f4jnI4oHhRTefZYfF+pLJHbpG1v9rdirKpxIBvyM7lJHTgDpVG/8M2C6Ykdj4slW5RF+eW+CblG4tu4PaQHp/CvIyTWvqthoesW63EfiFLaSPbG9zbzorN5LkMrHrjccEZ9K/BJV6mn71ta/Z2/4c+FsuxLrXhu6vb2SQeJtQsluHbakUjKQSg4X5scbSendvqILPwU8V4bm41u6uGfzmdWUhfMkV1LAZwMB8dCeBzjiqNt4T0l7qaxn8V3l3cK4fy2uQJImaMhcY5GRlvc57cU+TTdN1nVr3UP+Epu7eMXG1YEuDGE2p83DdySWyOMEVKnJR5I1dEv5Pu89f0HbyNnw74butJv1uJNev72IW/kiCZiUX52bcASefmxzngCuirl/D39i6Gt552vi7nzAbie4n4G4eXGOu0ZKHgY5NdLDNFNH5kMiSJnG5GBH6V5mLc5VHKTv52sXG1ix4V/5GjU/wDrytv/AEOeuprlvCv/ACNGp/8AXlbf+hz11Nf0zwV/yIcN/h/VnjYn+LIKKKK+oMAooooAKKKKACiiigAooooAKKKKACiiigAooooAKKKKACuS1b/ip/FaaKvzaTpLpcaie09x96KD3C8SN/2zHdhWp4w1h9G0jzLWEXGo3MgtrC3Jx507fdB9FHLMeyqx7VJ4U0ZNC0WKxExuJyzS3Nwww08zHLufqT07DA7UAatFFFAGT4r1K40rSRc2scUkzTwwqJSdo3yKuTjnjNY/9teI8geXpGT0/wBZ/jV34g/8gOD/ALCFp/6PSuP8W+Hb3Wb2zvLLWn06S1jkCbYQ+WbGG6gjbjoOvfjivyvjjifMcqzGnQw1ZQg4Xd4qWt35N9Ejuw1GE4NtXOk/tjxJ/wA89J/KT/Gj+2fEn/PPSfyk/wAa4qLwrr7Nvu/F108qJ+6MeUAby3UsRnnllb2K1Yn8M6jNNKv/AAkl55DSJLEA7B0IkDYJBww4xyPbpXxr49zpO31uP/gtf/InR9Vp/wAv4nW/2z4k/wCeek/lJ/jSf2z4kzjy9Iz/ANtP8a5CHRvEdlr9nKuuTXGnBme4RwAqgFiBktnoVGNpHyk5GayYPCHi+3tHvIfFk7X8kaM6MueUjIVNxJBG8kkkEe2KuPHWdPfGRXb3F/8AI6B9Wp/ynoF9qXiS6sZ7bbpK+dE0ecScZGPWq1nceJLezht/+JS3lRqmdsnOBj1qewilgsoYZ52uJUQB5WGC7dzjtzU9eNiuOM5xLXtKqdtvdj/kaRw1NbId4e1G+u7u9tb+O2V7fyyrQbsEMD1z9K2a5fRV1Y+ItW+wWllNH5dvkz3TREHD9hG38629niX/AKBuk/8Agxk/+MV+nZTgcdjcDSxHLfminfRfhc4qkoxk0XaKpbPEv/QN0n/wYyf/ABijZ4l/6Buk/wDgxk/+MV6P9i43+T8V/mR7SPcu0VS2eJf+gbpP/gxk/wDjFGzxL/0DdJ/8GMn/AMYo/sXG/wAn4r/MPaR7l2quq/8AIOn/ANw0zZ4l/wCgbpP/AIMZP/jFQaguviyl+0afpiQ7fnaO/dmA9QDCMn8RWlDJ8ZGrGThomuq/zE6kbbgetFB60V9ycwlKOtJSjrQBuaL/AMgi0/64r/KrdVNF/wCQRaf9cV/lVugAooooAKKKKACiiigAooooAKKKKACiiigAooooAK+Sv2gf+Swa3/u2/wD6ISvrWvl347eHvEV58VdXu7Hw5rd5bSpBsmttOmmjbEKA4ZFI4IIr6jhCtTpZhzVJJLle7t2Ps+BK9KhmvPVkorlerdu3c8xorX/4RbxZ/wBCh4l/8E9z/wDEVDFoHiKW6mtYvDPiB54NvnRrpVwWj3DK7hsyMjpmv1L+0cH/AM/Y/wDgS/zP2j+1sB/z/h/4Ev8AMzqK1/8AhFvFn/QoeJf/AAT3P/xFH/CLeLP+hQ8S/wDgnuf/AIij+0cH/wA/Y/8AgS/zD+1sB/z/AIf+BL/MyKK1/wDhFvFn/QoeJf8AwT3P/wARR/wi3iz/AKFDxL/4J7n/AOIo/tHB/wDP2P8A4Ev8w/tbAf8AP+H/AIEv8zO07/kNaR/2FLP/ANKI6+n/ABdp/hzUIrZfETQCNH3QiacxqWBVs9Rn7o/AkdCc/O1j4X8Vpq2mSt4R8ShItQtZHY6Pc4VVmRmP3OwBNfQ2vWuj65HDHqui6vcpCxZFbS7sDJBB6J6E1/LHj7TqYzOMFVwqlNRhK7prms+byPzLjbF0K+Mg6U1JcvRp9WYUnh34clJdPkvLPc5aBkbUfnB2lCnLZHAxj29qtjTPAU+r2sMdxYSXsissUUd0GMgYic5UHBzw3PUe1Vx4Q8MGQPLpOvy/vDId1je5b5mZQTt7MzH3Jyc1t6fbaRYeV9l0fWEMRBQnS7tiPkCdSmT8qgc1+GVcDj7e7Cs3/ha1/E+LUo+RBcp4OutRi1aTUNO8+JlkWRbxVBxgLnBwRwMZ9BWKmhfDWe4lSGS1gfzZVJS+ZAzyH95t+bkkoc4/un0NaF74b8K3hJn8P6yS0CW7lNPvU3RqpUKcKM/KzD6E0S+H/DjWxij0TWVYco76deuUbcWB5XPBPHNFPL8ZBJRhXX/br0Bzj3Re0Pwx4bt9OddNjE9pdGOTd9oaVG2OXUqSSMbiTx61qaJpVlo1gtjYRskKnIDOXPp1PPQAfhWfoC2uj6bBYwWuvyLFEkYMmm3bZ2jGeU6nv61of2lH/wA+Gs/+Cm5/+N1wV8szWcpL2VSSb6xlr5vQtTh3Rp+Ff+Ro1P8A68rb/wBDnrqa5Pwazz69qVz9lvYYja28atcWskO5g0pIG9RnAYdPWusr+i+D6VSjkmHhUi01HVPR7s8jENOo2gooor6QxCiiigAooooAKKKKACiiigAooooAKKKKACs7xBrmk+H7Jb3Wr+Gyt2kESySnguQSB9cA/lWjXkX7Vn/JPtN/7DEX/omauvAYZYrE06LduZpfed2W4RYzF0sO3ZTklf1Z1/8AwszwH/0M9j+bf4Uf8LM8B/8AQz2P5t/hXxZqF5d299HHDb+bGygnCnJOccEccdeaji1K+kYf8SxwhJX5mIOQcE9Olfbvg3DKTi60r/4T9GlwBg4ycXiJXX90+sNK+IHgzVPFtzr+oeILSK3st9npcUm4HH/LWfGONxG0f7K5/irp/wDhZngP/oZ7H82/wr4nh1W7mUGPTZVwwDB9wOOeR8vPQU+01SaS7itprGWEucbmzj7pPp7frSXB2Edv371/uijwDgZNWxMtf7p9q/8ACzPAf/Qz2P5t/hR/wszwH/0M9j+bf4V8e0V0/wColH/n8/uX+Z1/8Q0of9BD+5f5n1b4m8b+E9atLXTtL1y1uruS/tikSE5bEqk9vQE1X8U6NqeqyWjafrk2mrCxMixhv3o44JDDsCO+M5GCK+evhv8A8j7on/X4le/eNdN8N6lGkOv3sNsWiZIi86xuuWQlkJ5ByFGR2OO9fy940ZXHKeIsPRhNu9JO/KnvKa267Hy2dZHDJq/1eE+ZNJ3em7a/QrT+HTYM943iS+tVkuY5Jf3rsHJCIU+ZiQG2jpyKiXwbfQpF9h8UahDiUSSZd3EvDA5O/IByDgHHyisOfQfh+t8tvLrxme552i4iYAYKjOF+XJYgHgnAGcDFW9K0Pw2+rbtH1q0bzbeaJLYToXaR/mbpyOASQPcmvyxucY39o9usNDxvl+JpXvhDVrrTtOsn8W36RwWssF3sH/H2XGNxOcgjJ/HFOt/C+qQ6gJm8XX8kKXCPDC7N8qq2RGTv+YFeDnJPeorP4c6LHY20Vw0rXMaASzRBUMhEQjB4XjAGRjHU9jinaT8PdKsNXGqfaruSdLjz0O5VyfLCfNgDJ4zn6elZPFQ5Wvbd/sLV3/rXtp5D5X2/E7KiuOj+HPh9IHjP2l3ecT+aSu8ENu25C8rkAkHqRnrzXYjpXlVoUo29nK/yt+rLTfUm8H/8hvWf923/AJPXUVy/g/8A5Des/wC7b/yeuor+ouEv+RJhf8CPFr/xJBRRRX0RiFFFFABVLXP+QPdf9czV2qWuf8ge6/65mgDFPWig9aKAEpR1pKUdaANzRf8AkEWn/XFf5Vbqpov/ACCLT/riv8qt0AFFFFAHlvxL+O3gb4feKG8O6/8A2n9tWFJj5FsHTa2cc5HPFcz/AMNXfCz/AKjn/gEP/iq8A/bi/wCS7zf9gy2/9mrntCsPhJqGhWsd5darb31skcdxKJFj+0Su4O4AhhtGWXPy4CgnOa/Xcq4HyrEZXQxlb2rlNa8trL/yXb5nBPEzU3FW0PqD/hq74Wf9Rz/wCH/xVH/DV3ws/wCo5/4BD/4qvluHTPg/Lr/2GPU9dEJliWOaSZAjFpyrKf3XygJg7iRnJPGMVFFbfCBryW1a+15Lby4ZBcM6ks+G81APJyoHG04+bjO3OR3/AOoGS/y1/wAP/kSPrVTyPqn/AIau+Fn/AFHP/AIf/FUf8NXfCz/qOf8AgEP/AIqvkfUYPhncx201jdatYzPfItxAx3xpb7PmZW2Z3F+eeg7Gug0+P4Jxy3ME19q0sHMaSSJ84QMWDLiMZJ+7k44xxzw6nh/k0Ip8td+Wn/yILFVPI+mP+GrvhZ/1HP8AwCH/AMVU+nftR/DG/wBRtrGD+2vNuZkhj3WYA3MwUZ+b1NfIWhN8Pbrw1Z2uuPeWd5CJXklttpeZyflBPlkgABcAnHLHOeDiaAbE/EXS/wCzI5o7L+1oPIWaQO4TzVxlgqgn8BVVfDrKY0qsl7VOCb1cbO17fZ1uCxdS62P1Jooor8QPSCiiigAoor5//aL8WeJNE8e2ljpGtXljbHS45THDJtBcyygk/gq/lXdl2AqZhiFh6TSbvvtpr5no5VllbNMVHC0WlJ3320V+iZ7P4r1l9KtIorOFbrVLx/JsbcnAeTH3mPZFHzMfQepAqTwvo0ei6b5Bma6u5nM15dOMNcTN95z6DsB2AA7V8et4+8SDUV1SXxVfrdCNrdJZLkghQ2WVc9OVycdcD0qaP4oeLZEd18ZahtRgrE3OACen519D/qXjf+fkPvf/AMifVf8AEPcxvb2tP/wJ/wDyJ9o0V8Wx/FHxY8Qk/wCEx1BULlFZrrAYjrj1pw+J/iwnA8aXx5A/4++5GRSXBmN/5+Q+9/8AyILw+zF/8vaf/gT/APkT7Qor4vPxP8WAkHxpegjqPtfTjP8ALmhvih4sVN58Z3+3eI8/auNx6D9af+pmN/5+Q+9//Ih/xD7Mf+ftP/wJ/wDyJ9oVytt4yNzbRXMHhvV3ilQOjb7cZUjIODL6V8vx/EbxrIgePxZqbqehW4JFe+eCZLqT4d6FLCySXL6VbMDKTgsYl5JHNfl3ihXzTg+hhqlNwbquS6vZL07nm5lwtiMq5PrMovnvblbe1u6Xc6j/AISyb/oWdX/7+W3/AMdo/wCEsm/6FnV/+/lt/wDHa4U2vjeBdQeHUBN+/d7eORI2LIzthQ3AXau0jOeetS6JH41W+jm1BrdbYxPugyG/eFpSCW6gY8rgcZJr8ol4h50ouXtKWnk/8zyvqlPsztf+Esm/6FnV/wDv5bf/AB2j/hLJv+hZ1f8A7+W3/wAdrzq0sfHn29rma4V4ZxAs0MrKpUqQZHUocAYyAvOeMk03TbPx+t3LK0yW5WxijRZHSSJpEEhAGPmGSybmPJxxWj8QM5s/3tLTyf8AmL6rT7M9H/4Syb/oWdX/AO/lt/8AHaP+Esm/6FnV/wDv5bf/AB2uK8Mp42a5ifXZokheLY8cax5jfDHfuHXnaBx6kjniTwVF4ttzFb+IZVmijsoVMpKFnm2jeSVxk7t2eMYC45zWNTxEzqCl79J27J6+mo1hKfZnbWHigXGp2thNouo2bXTskckrQldwRnwdkjHop7V0NcSP+Rn0D/r7l/8ASaau2r9O4LzrE5zlv1nE25uZrRWVlY4sTTVOfLEKKKK+tMAryz9rG8vNP/Z/8TXmn3dxZ3Mf2XZNBK0brm6hBwykEZBI+hr1OvJf2wP+TdPFP/bp/wClcNelk0VLMcOmtOeP/pSIqfAz4i8M3/xI8SXF1Bo/iHxFcva2z3U2NTmASNepJ3euAPUkCtW40z4yQiT/AE/xRL5ckkb+Tqkkm0oELE7XOBh156HNc74G0rxfqq3y+FjchYVSS78q4EQx8wXdkjI5b2roItE+LOhx3F7DHqVp5kpjmMdwm53k8skYDZJP7o/Taelf0nicPhYVnCCoryklf+vkePFyt1FuNO+MVvEJJ9Q8UoS7IEOpSl8qMnID8fLzzjIBI6Vja9q3xH0G6S11jXfE9lM6b1SXUZgSvTP3vUV0F7o3xIhnt72x1ifU32GQTW90rKqb2hDFicEEZznorfNgZrI1Pwn8QNZT+0dWtbu4jRo1+0Tyq4zM+FOQSTuJJz9TUYeng3JOqqPL5JJ3+f8ATBuXS5i/8Jl4w/6G3xB/4M5v/iqP+Ey8Yf8AQ2+IP/BnN/8AFVo3Xw58XQwi5XSxLaNGJo50nj2vGQxV/vZAIViM9dp9KluPhj40ju3totHNyySmJ3hmjZA4ZhjcGxzsbHriu3lyXtT+6JP7zzMn/hMvGH/Q2+IP/BnN/wDFUf8ACZeMP+ht8Qf+DOb/AOKrWm+GPjOORI10tZXYZ/d3EZUDYH67sZxuyO21vSuU1GzutOv57G8iMNzA5jlQkHaw6jI4rWjhsqru1KFOXoosTlNbtn6A/seX19qPwO0+61G9ur24a6uAZbiZpHI38DcxJr2Gvnn9k7xI2jfA/SrdfD2valvuLhvMsLUSIv7w8ElhzXqv/Cdyf9CR4x/8F6//ABdfzBnsVDNMTGKslUn/AOlM9ul8EfQ7GvIv2rP+Sfab/wBhiL/0TNXWf8J3J/0JHjH/AMF6/wDxdfP/AI5+MH/CzPAhtm8I6zpEmn68ImuZYt1rKVSdcLJx8/HK8455pZL/AMjGh/iX5nucPf8AI1w/+OP5nmOo3t1bzCO3sHuMoW3hsDP93oaj/tC/ILDS3GA3DPjOB24+oHrU2oXF9HII7O1WQlc73J2g+nH+earJeaureU2mqxxxJ5nyk8YzgcdT+VfstSo1N+8/u/4B/QFWq1Ua55fKN1+Q1tU1LI2aOxB9ZGHGVH933z9AelIL+/lBlj0cpLghTKTkcnrhemB+oqVr/UVi3f2YzN55jwG/gBADdPQk/hQ9/qKQTNJpwEiMioBJkSZPODis3N31qP8A8B/4Bk5u+tWVv8Pz/lC6v9QW8kgg0yRkjKnzS2FcYyQOOvI/X0p+n393czKs2myW6EHLOTkEdB0/rVVNS1ZH8qTSyzMTtbfjtkDp26fhU8Oo3YvYrW4stm9mAZXz8oJwcY+mfrThWvK/O99nH8Nh08QnO/tJWvs4+e23yO0+G/8AyPuif9fiV7t49k8NrLbnxBpYvfLhkkiYoW2jcikcdAdwOTxxXhPw3/5H3RP+vxK+hPFXiXQ/D8kC6uXVrhW8srCXyAVyOPqD+HtX8k/SA5/9asNyJt+xWi0fxVD8746/5GMf8C/ORz0Gt/DqeO2t1VX3XCiFXgkLCR2IzkjIJKHJz6+tRX9z4S07XTdWdnfPPp4kDpawvs3omMM3UnbIwAGRnPerr+L/AA7C1rFDpMptJZNvmrbARq4bA6cdT1/U5FWtL8YeG7u+FtHC0N1MGdw0IGcIzFj3PCHn2HtX4o4VYXkqc+WzveX56HxWndF7RfGGhazeG0024muJVdkfbbvhCpw244wMHjnvWdqHxA0i2tbqeKG5nEVsLiHETKJwQTgHGAcc89jUml+LvDMou7i0hMQhUtJIIVXdgoCAR15dPzFJN4s8M2kNlIbWRYLxYWhkW1Gz98pZcntwCTXMsLFVH+5k12v9/Qrm03HHx9oCTXizSXEcNrKkTTCB2QlztXkDjLZUZ64rb0LWLHWrV7mwd2jR9jb0KnO0MOvYhgc+9cjD488KTTGKzsvOiljaSYrCoJIaPAK/xZ8zOenHvXReFdf0bWvtEekKV8gIZV8sJjO5R07jyyPwHbFTisH7Om5eylHzb07a6dWEZXe50Xg//kN6z/u2/wDJ66iuX8H/APIb1n/dt/5PXUV/SnCX/Ikwv+BHj1/4kgooor6IxCiiigAqlrn/ACB7r/rmau1S1z/kD3X/AFzNAGKetFB60UAJSjrSUo60Abmi/wDIItP+uK/yq3VTRf8AkEWn/XFf5VboAKKKKAPgj9uL/ku83/YMtv8A2auQtr74YW9lYQPZalPLFKJpZtoy2REGjYH73SQjoB77jjr/ANuL/ku83/YMtv8A2auNn1f4aR6elvb+Grm4l+zwM8ksroxnWOXzFBD8KXaPt2PoM/0lw5FyyLB6Tfu/ZduvXVHj1v4sjT1HUvg7ez23/Et1eCKW5eW48gLG0KuEyB1DBWVsLxhW7nIrMH/CpX8Q2YceII9JEMguim3zTIGBQrnsVyp9Dz7V0Wn2fwXu4EuAl7BG8pylzchXVAAzfKJc4Ayo4yTggNytcf8AEnUvBOsSxah4WsL3Trl3Y3UE0a7Gyx2ldrYUBQvy47nmvQwijUqKlH2yWqu3ot/X/gNK5EtFfQu+Jbr4X3mn3k2lW2r2t8sKR2sZC+W7KCN5x0J+XI9mPUiuAoor6DDYZYePKpN+ruZSlcK1fBzBPF+iuc4XUbcnAJP+tXsOTWVWt4L/AORy0P8A7CVv/wCjVrPMv9zq/wCGX5McPiR+k7fEHQVYqbHxVkHHHhXUyP8A0npP+FhaB/z4+K//AAlNT/8Akeutor+QT3zkv+FhaB/z4+K//CU1P/5Ho/4WFoH/AD4+K/8AwlNT/wDkeutooA8s+JXxw8N+CfDX9uXGj+J7mFbiKGRX0K8tcK5wWDzxKmR/dLAntXinxi8Y6Z468U2HiDRYL1NNm0iEW8tzAYjKPNm3EKecAkrnoSpxkc19HeO4ofEl1D4OhhhmZytxfTPGHFnCCcFc5AlbkJ/d5b+EA+HftLWltp/j7TbKzhSC3g0OCOKNRwqiafAr6XhH/ka0/R/kz6/gX/kdUvSX/pLPGLm30NpX8+dNySFmBuCAjE+meOT+dKBoLRSKLi22sd8hE/JIXOSc/wB3v6VHeDQmvWjk2C4aTLMrEHcCOPr0pNHi0O6Y/ZYgJNoO1sghSgxx6YbH51+m6e05UoH7Fp7Xkiqev3/8PYss2j3FmVeaB4AzRfM+BuPJFVpLfw8oLmSFi23AWcknoo789sVrvbQOpVowQSSQe5IIP6E1VTR9NRlZbVQUxtwx4xj39h+QrepQnL7MX6o6auGqSt7kH6r/AIcrxwaHcosCSQvkBAgm5PyjAPPPAB/WrkWnWccUkaw/LI4dwWJycAZ/QU1dLtEuobiOPy2iOQF78EDP0BNXa0pUVq5xV/I1oYdaupCN/JdCO2hjt4RDEpVBnAJJ6nPU19MeH5tRt/hFpE2kweffLo1sYY9oOW8pOxIz+dfNdfUHgMzD4b+HzbrG839k2uwSMVUnyl6kA/yr+bvpI2hhsuslZSnp02j+B8Hx9FL6ulp8f/tpmaJeeOL3UbL+0rAadbpdAXCbY33w+Q5zuDcHzAnQcZ781Ben4gRauZLdUurMm6jKELGQpZfJKnPUAHkj60rXXxHiujus7WeB5DkRIgaJRtK43PhsksCeMBemaZZf8LFWC0EtvbxNHu8794sm5AEKqOfvH5gW9c44wa/mjltLn/dWta1/X53/AOAfnH3la98S+N7LVItLl0u1lublJXt/LCnospAK792BsjywGCZMcVd8Qa/4v03S7KWHRXlklgjNw5RD5LkPuBAcZO7ygB0+Y88cJo2oeK9f0CK6XNncLf7JRGqFXi8r5sHJBXecAjB4p3haXx9bS2NnrttBJbQ2ZE91GVLSSAH7w3ZHReRuzk8dxU4wjq4U7x3V3rvt/lqCv3Z1uizXlxpdvLqFt9muyn76IHIVhwcH09KuV5iuv/EYaXb3D6P8tw0e2VY4t6q3BBTzMBtx4ycbQCSDkVsWbeOUvrZ7mzUCe7h+1iKZHRI9vz7SxyBnPGMnsfXhq5bKLcnOC32kUp+R1w/5GfQP+vuX/wBJpq7auJH/ACM+gf8AX3L/AOk01dtX7n4Yf8iT/t+X6HmY3+IFFFFfohyBXkv7YH/Junin/t0/9K4a9aryr9ra3uLr9nvxPBa28txM32XbHEhdji7hJwBz0r0smaWY4dv+eP8A6UiKnwM+APDfiPWvDtw82j381qZMeaqOQsmM43AdcZNWZ/Gni64WMT+JtXm8sNs8y7diNwweSepHGfQAdhVP/hH9f/6Aeqf+Acn+FH/CP6//ANAPVP8AwDk/wr+ppVstlPnlKDfe8TxLT8yXT/E/iLToVh0/Wr+0jUKoWGZkBCsWUEDrgsTz61KfGHio2AsD4h1I2o6RG4baOS3TPqSfrVX/AIR/X/8AoB6p/wCAcn+FH/CP6/8A9APVP/AOT/Ch18tk7uUL+sQtPzLC+LPE62DWC+INTFq0QhaIXLbTGAQFIz0wSMe5pln4o8SWdwbi11/U4ZSxcsl04yx3ZPXr87f99H1qL/hH9f8A+gHqn/gHJ/hR/wAI/r//AEA9U/8AAOT/AAo9vltmuaGvnELT8yeLxX4miEyx+INURZhtkVbpwGHoRn3P5n1rKurie6uHuLmZ5ppDud3bLMfUmr3/AAj+v/8AQD1T/wAA5P8ACj/hH9f/AOgHqn/gHJ/hVwxeAg7xnBfNCcZvofd37Fn/ACQXTf8Ar6uP/Q69prxv9ja2ubT4F6dDdW81vKLq4yksZRh8/oeat/GL4p6p4J8U22j2OmWdyktktyzzM2QS7rgYP+x+tfzFmeFq47OcRTw65m6k7ar+ZvfY+nyzAYjHzhh8PHmm1totl52R6zXkf7TlnJN4F0jT9NsZZ5n1dPKtrWAu7YhmJ2ogJOOpwK44/tB+IM4/sTSs+m6T/GsofGrXJPE412fStMmkitzb2kWX2wAnMjD5uWbCgn0UCuvCcPZvhq8K0aN3Fp/FHp8z6vA8K57g8TDERw93Bp/FHp/28cP/AMIv4s/6FHxL/wCCe5/+Io/4RfxZ/wBCj4l/8E9z/wDEV6d/w0D4h/6Ael/99Sf40f8ADQPiH/oB6X/31J/jX1/1/iL/AKBY/ev/AJI+8/tTiv8A6A4/+BL/AOTPMf8AhF/Fn/Qo+Jf/AAT3P/xFH/CL+LP+hR8S/wDgnuf/AIivTf8AhoLxDjP9h6V/31J/jS/8NA+If+gHpf8A31J/jR9f4h/6BY/ev/kg/tTiv/oDj/4Ev/kzzH/hF/Fn/Qo+Jf8AwT3P/wARR/wi3ivP/IoeJf8AwT3P/wARXpVz+0N4hhtpZv7B0tvLQtjdJzgZ9a+jom3xI+MblBrzcfxLm2XuKxNCMb7a329Gzysz4vzzK3FYvDQjzba329JM+QfAmg+ILHxro1zf+HdbsrdbyPdNc6bNFGuTgZZlAGTx1r3PxZrcmjy2ax6JdakZmI3RRlhF0GSQpwOcn2BPPSus+IP/ACA4P+whaf8Ao9K5TxbrGraasUWkaM2ozzJJtYswjjYLldxVTwT9K/lvxhzKpm3EFCrUgr+zta9lpKb3b8z5HMM7q5zU+sVYqLSS0v0u+vqU4dc1dJ2jfwvL5JmWOMwEkbGVSHbKjABJz6YFU7TWLuXUoX1DwzLFfLBPNb7ZiVVEXkspAAcl1UcZO5sHANaGs6r4mtLkNa6JDd26LG7iOZt7fu5C6j5MZDKgX1J5xVWfxRrCabp9+vhC88+5SUzQEsZINgyqthP4j6Z56Z6j8rhTbXu046/3vJ+f3/ccF/MzIfGOp4Yp4WnurWKPbJLDExSZy+3CkKRxtORz1XnrWjJ4pu20yw1G38L3ctvcGRXhWMvImzAB+VSMZ3YzgEDIPIFQWHi3xCZo45PA1zBDLNgMkrEqpk2l2XyxjjLcZz3xnNXNa1vxLpt1LFZeGor22jl2QmOZ0Bj8vOWxG2CCCMDI5FazornUfYpP/GtV99r3dxJ6blC18ZXTXCxL4I1NY2AHmLCduOT/AHc9sjjoc8VqeB7qW7uL+e4sRbTSiOVhiTcgJfbGd+DwBuxgf6zOBnm74a1q91R7hL7RbnS2jI8vzcnzBtBJB2gDk498Z4raAAJwAM9feuLE1YQUqap8rdvtN+fmi4p73J/B/wDyG9Z/3bf+T11Fcv4P/wCQ3rP+7b/yeuor+mOEv+RJhf8AAjxq/wDEkFFFFfRGIUUUUAFUtc/5A91/1zNXapa5/wAge6/65mgDFPWig9aKAEpR1pKUdaANzRf+QRaf9cV/lVuqmi/8gi0/64r/ACq3QAUUUUAfPf7R8PwFsPGdrefE7SdSuNYvbNTHJbS3IUxIxUAiNwoOc9s15h/aH7H3/QB17/v7e/8Ax2nf8FBf+R+8Nf8AYLf/ANGmvI9L8PeFm8OWWrXd2ss4tWluLJNWto5JH8wqAAxymFUNtILNvGBwcftPDmQU8Rk9DE1MTWjzXVozslZu1l02POrVWqjioo9a/tD9j7/oA69/39vf/jtH9ofsff8AQB17/v7e/wDx2vK7Twb4a17xDe2+l+JLTSdPtIoCJL65jcys5G7acqPlB9+VpZfBXhm1l8PxSeKba8XVbjbLNBLGv2WJo1Ks67iVKs3zA46EDmvWnkGCgnz42umld+89Fbm1drbeZMZzm1GME2/I9T/tD9j7/oA69/39vf8A47R/aH7H3/QB17/v7e//AB2vPrjwV4Btby5UeJZrqCLKRMqH96xJCt7KAVJ68qQD3qh4S+Hej65ab7rxlpelzCZkMc7rnbuIU8sOoUn8RXHQwGU103TzGs7f3239yV+19OqOithsXQjzVKPKvOLX5nqH9ofsff8AQB17/v7e/wDx2prHWv2RLG9gvrfRNeSa3lWaNi94drKcg4MuDyK8y0/4WaXcxwzSfEHQIkmmVEXzkLlCgbeRv4AJZcdcqeMV5pqMSQXNzBHKsyRu6LIpyHAJAIx616NPhfCYqM408bXdlreT/VHI68la8UfrDazR3NrFcRZMcqB1yMHBGRUlUfD/APyAdP8A+vWL/wBAFXq/nxqzPWCsjxVrP9j2CGCD7VqF1IILG1DYM0p6AnsoGWZuwBPtWhf3dtYWU17eTJBbwIZJZGPCqBkmuf8ACtpc6nfN4s1aF4p5o9mn2sg5tLc88j/no/Bb0G1exJQGh4V0b+x7BxPP9q1C6kM99dFcGaU9SB2UABVXsoA55J+fP2pv+Sl2f/YGh/8AR09fRuqatpelLG2qalZ2IkJEZuJlj3EdcbjzXh/xq8P2fjLxdb6xpXi7wukMdglsyz6kituWSRs8Z4w4/Kvd4bxVLCZhCtWdoq+vyfY+l4SxtHA5pTr4iXLFJ669U+x4GbCzMrSm1iMjMHLFec+v6U6KytIpvOjt40kwF3KMceleh/8ACtLj/ocPB3/g1X/Cj/hWlx/0OHg7/wAGq/4V+k/6xZR/z8X/AIC/8j9c/wBa8hvf2q/8Bl/8icHRXef8K0uP+hw8Hf8Ag1X/AAo/4Vpcf9Dh4O/8Gq/4Vf8ArNlf/P38Jf5Gn+uOS/8AP/8ACX+RwdFd5/wrS4/6HDwd/wCDVf8ACj/hWlx/0OHg7/war/hR/rNlf/P38Jf5B/rjkv8Az/8Awl/kcHX0x4Vku4/hXoT2MTS3A0m02KpAP+rTPXjpk15RZ/CvULy5S1s/FHhO4nkOEii1IMzHrwAMmvZPB0dzaeAdEhjjjluIdMt02l8KWEajrjp+Ffzn9IXNMLjcNgPq8ubllO+63Ue9ux8XxdnOCzN0fqtTm5ea+jVr8tt0uzOYv9d8fp5GPD5eWMGV0t4/klyjkJuZuMEJn1J4xiiy8WeNLjUVgTwyslulykNzOqFfJ+VGb5S2WzuYZH3SBnOeHWmofEOFILWTRjOhkm864Z4w68nYoG/BUgjD8YxytSJ4g8W2PiCz03U9PtVivbkrCyFS2wSOMEb8nEaq5YDgsBj0/nt042a9nTej2l+O/wA/+BofE382VrjX/iH9mtHbw4ftUZWSWG3jzHKGhJZdzNxsdhx1YpwRmtOw1TxpcXtu11p8Fpa+evmBbdmZogsm7OW+UkqmOvWsDWPiJrOm6hq0V1YrBFYSSYLWzMCAW8tSwbguoDAkDJOPes6H4neJLm3hkt9LYmSZ0UCzZvMCK52qQx+c/uSRyFDN1xW/1CvUheNGC8/XX+v+GO6OXYt2ahL7v6/4bU9jVtyhsEZGcHrS149/wszXY7xhHpc09n8siTNbkAxAMGfOeU3gAvwF9DXefD7U7zVdOu7q9N2He53Rpc2/kssZRCuFyeOp6nqfpXj4rKq+Fh7Spaw6mExFKPNUg0vNG6P+Rn0D/r7l/wDSaau2riR/yM+gf9fcv/pNNXbV+6eGH/Ik/wC35foeBjf4gUUUV+iHIFFFFABRRRQAUUUUAFFFFABRRRQAV8zftT/8lJsf+wPF/wCjpq+ma+Zv2p/+Sk2P/YHi/wDR01fScJf8jWn8/wAmfXcDf8jql6S/9JZ4ncaU80ryreGN97MropDDPGCc8gDGB7UyPR2W4JXUJQql2CqSCu4sfX1I7c4qebTHkuPOW/uY/myQrHBGScdffH4CoBokmx8apdrI+Azq2CcDA/xr9RlQ96/s/wAT9nnhve5lRv8A9vf8Ekt9PuIo2jk1SWRmj2EkkHthuvB4P5+1OtdPkhmjmudQkmKOSmSQOQRgjPPX9KItLdRNvvZnaQIN2TkBSff3pJNJdxbA305EGMZJJJByCeevbnNUqTVmqe3n5/0ylQas1S1X97z9fmQR6RdRoI21iXbsCIuCMEDqPmz2q1pdrd29xP59w80RwI95JPUn1PYgfhVKPQZx9/VLlipBQliecNyefRiOMGrFjpd1BPHLJqM8vl5AV2JDDAAz78E/jUUqcoyT9m1/29czoUpQnFqk1/29f9TSubW8vLG6js7G9u2ELAi3tnlwSDjO0HHSvtO38WaCsEam7myFAP8Aosvp/u14r+zf/wAemt/9dIf5PXYeJPE2paVrctvBod/f28MCSYtoC28s2Cd3QbepAycZPav5j8RPFDG08/rZXDDRaoNpPmavdRevQ/LuNcXLHYz2U1ZU20rdb23+46Hxx4k0q60NVtXuriSO7t5THHaSliqyqzYG30BNY3/CY6f/ANA7W/8AwWy/4VWk8ReI42Zn8Mkw7m2mOVi5AkjUZBTjKuT/AMBPpSWvizUryK5jt/D08d7BHA5gnZlB8xwGGdnYbjkZ6c4r8bz3OVnlaOIxOG1iuX3aiStfro+rPlKVP2StF/gWv+Ex0/8A6B2t/wDgtl/wo/4THT/+gdrf/gtl/wAKZoHiLVLvULXTtR8PXlpI8JaS4IPlBgFIHTgnJ4PTGOa6evnK08BRlyzw8v8AwYn+UTZc76/gc3/wmOn/APQO1v8A8Fsv+FI/jTTY0LyWOsoijLM2nyAAepJHFdLWX4t/5FbVf+vOX/0A0qNbLalSMPYS1aXx/wD2gNTS3/AtfaL7/oBat/35H/xVH2i+/wCgFq3/AH5H/wAVXcUV+1f8QvyTvP8A8CX/AMied9dqeRzPgyK7/tDVLq4sbm1SXyVjEygFtobPAJ9RXTUUV91gMFTwGGhhqV+WCsr72Ryzk5ScmFFFFdhIUUUUAFUtc/5A91/1zNXapa5/yB7r/rmaAMU9aKD1ooASlHWkpR1oA3NF/wCQRaf9cV/lVuqmi/8AIItP+uK/yq3QAUUUUAfF3/BQX/kfvDX/AGC3/wDRpr5nr9Jfip8HPBvxK1Sz1LxMl+09nAYIvs9x5Y2lt3Iwc81x3/DKnwp/55a3/wCB3/2NfsPC/iBluU5XSwlaE3KN72UbatvrJd+x59fCzqTckz4LoBIIIJBHQivvT/hlT4U/88tb/wDA7/7Gj/hlT4U/88tb/wDA7/7GvffinkzVnTqfdH/5MyWCqLqj4O82XOfMfOSfvHr60wknrX3p/wAMqfCn/nlrf/gd/wDY0f8ADKnwp/55a3/4Hf8A2NRHxPySHw0pr/t2P/yRcsLXl8Ur/NnwXTZP9W30Nfe3/DKnwp/55a3/AOB3/wBjQf2U/hQQR5Wt8/8AT9/9jTn4p5PKLXs6n3R/+TIWBqd0ez+H/wDkA6f/ANesX/oAq9UdrCltaxW0WfLiRUXJycAYFc94rvrq7u4/C+jTNFfXSb7q5X/lyt84L/77cqg9cseFIP4E3dnqleX/AIq7XjCPm8P6XN+99L26U8L7xxnr/efA6Ic9bVbS7G00zToNPsYVhtrdAkaDsB/M+/erNIDwb9rfp4X/AN66/lFXzlf60llcyxTQsEQoBJng56j6gcj1r6G/awvbO4ufD1rBdwS3Fu9yJ4kkBeIlYiNw6jI5Ga+fbrU7GG8mtbhMMoUj5M7yRwB7+1fq3DEnHKYWly6vf5n7dwbNwyOnaaj70tX8xJtat44YZ2jk8mQSFnOBsCA5zzz07VDceILaOOOZYZniL7XIAJUbGY8A9tv05px1rR0Bj3BRGSijyiATkjC+vQ8D0qW5vNPtJ2hlt9mEB3CLgg54GPYMfpmvfdaTV41V/X/DM+ndecleNeNtOn9b2ZCfEFmdyqsquq7sOuMDkg/iAfy+lOHiHTt20tIuBliV+6PU+3H4d6kub7TLe4mWZFVoVy7GPoME/wAhVOS70GacFlbeE2hAjAcknGBxk4P1FKVapF29rG/n/wAOTPEVou3to389P1Ld3rEEC4EMryeUJNnCkA44OT15rTHT0rOjvrG5uoljgaUyblWTyuMAc8ntWjXXRk5NvmuvI78PNzcpc6kvI6f4UX0th8SNDmgt0nlNwyKjyFFJMbdSAcflXummHxhZaba2f9iaHJ5EKRb/AO15Ru2qBnH2bjpXgfw1/wCSj+Hf+vw/+i3r6E8T6bq19d282mTxQ+XDKjFp3Q5bbjAUEdAwz1G7Iziv5F+kHjJPP6GEnbk9mpa33vNdGuyPyjjaP/CrzdeWP5sX7X4w/wCgDof/AIOZf/kaj7X4w/6AOh/+DmX/AORqqv4buF07UYra5e1mu4FjXy52kER/jxvBHPrirOkaf4gh1Z2vNVQ6am4QW8SJyufk3HYCMLxgHqCckHA/AZKhytxUdO/N/wDJM+S1F+1+MP8AoA6H/wCDmX/5Go+1+MP+gDof/g5l/wDkat6iuX28P+fa/wDJv/kirPuYP2vxh/0AdD/8HMv/AMjUfa/GH/QB0P8A8HMv/wAjVvUUe3h/z7X/AJN/8kFn3Mzwouu6t4ghnvrDTrOPSbpvN8m+eYuXtyBgGJP+eg79q9Brl/A//H/r3/X3H/6IjrqK/pjgrCUcPktF0o251zPfd77njYmTdR3CiiivqzAK+dv27NV1TSvAWhTaVqd9p8j6kVZ7W4eIsPLPBKkZFfRNfNX/AAUA/wCSe6B/2Ez/AOizX0PClONTOcNGaunJaMyru1OR8vQah8SriDTJbXxD4kuf7UaRbRIdTmZ3KHDDaGyKsWw+L1zGslvd+NJUYZBS6uT3x/e9f51F4O8VeMdNsLNPD+lwzG0aWKG5XTBPIBIGLxbyp4IZiR1x7Vdn8Z/Ea8jtTHA0T2N75q/ZrBY3M6xhfmVQN2EQDkcACv6Dq4K03GNCjbXdK+7tpbtbrvc8lS03ZFOnxchRmbUPF52MqSBb6cmNmbaqsA3BJ6fUVh3nirxzZ3Ulrd+KPEkE8TbXjfUpwyn3G6uo0Txl8Qre7tLibT9SubOG3itzHFZBd0IRQoDNGwyVQclWyM+tcz4oh1/xB4mv9Tbw/ewSz3GDbxWr4iO3Kx4x1CAHGBwM4xWmFwlL2jjiKNLltukt+1mglJ20bIP+Ez8Y/wDQ3eIf/BnN/wDFUf8ACZ+Mf+hu8Q/+DOb/AOKrP1fSNU0iSGPVNPubJ5olmiWaMoXQ9GGe1Uq9KOW5fNc0aMGv8Mf8jPnn3Nz/AITPxj/0N3iH/wAGc3/xVfb/AOz38S/C8Pwc8Ox674qjfURbt55uZHeTO9vvMQSeMd6+BK/R39lo/wDFg/Cn/Xq3/ox6/MPFLB0KGDoSowjH3nskunkduCk3J3ZY8VfGj4e+H/D15rMmuJeJaR+Y0FspMrjIyFBwCee5FeA/F3x94Z+Ini611rwreS3djHpcUTSPC0fz+ZKxXDAHIyAfevpj4oG1u/DEnh+Wxt9SuNab7Hb2dwu6ORjyWkH/ADzQAu3qBjqQD8+/Hbw3Z+GfEOh6HpNtss7TRIo1Kx7QzedMWYgcZJOTj1r834UlGOaU3J2Wv5M++4JnGGc0pSdlaX/pLPO6Kf5Un/PN/wDvk0eVJ/zzf/vk1+u/WaP86+9H7v8AW8P/ADr70Mop/lSf883/AO+TR5Un/PN/++TR9Zo/zr70H1vD/wA6+9DKKf5Un/PN/wDvk0eVJ/zzf/vk0fWaP86+9B9bw/8AOvvR7H+zf/x6a3/10h/k9dje694hXULlLXw/JJbxrKikuwYuoco33MEMVAwCcBgc54rj/wBnFWW11sMpB8yHqPZ6629uvH39pyJaabpRsvNIV3c7wgJ5+9zlcenJ6YFfwH4mKFTjLMH7rXMt3ZfCtu5+J8QzUsyrOL05nsVLTxJ4tSW5WfwvJOII84DNGZCGkyVyhUkqEwue/JHSrtlq2tTWl9dW3heKzvC0DJ5rMPPDNtfcdgIKgHHXjHSmWU3xBYul3baPFtI2ukbMJAEkzx5g2kt5frgZ69qDSfEq30tZmi0yW8kIbythYI5XGz74BXdznjA9a+NdOlJtJQT0+0/+G6a9vWx4t35mtPr+unSItQt/Dr7hO6zW0juJPLWJmBXCfeLBV6Y64J4NU9D8UeJLjUIre/8ACd5DDcXLKk5JCxxdiRtz+eOmTgYzfvV8U3esQwf6Paaas0LvJHku4AZnXIcEDcFHTp6gkVX1W48ew3Mv9n2elXFuVcxblIdDkhQcyAN2OeOuOMZrKEaLXLywu/7z0+d9x6nW1l+Lf+RW1X/rzl/9ANc7E/xDMkt1Jb6cjlUAgPMYAILYw+cnLDcf9njjm2t7qWofDvUrrVbdILhra4G1UKjaAwBwSTzWNLCOlVhLmT95bO43K6Z6zRRRX9cngBRRRQAUUUUAFFFFABVLXP8AkD3X/XM1dqlrn/IHuv8ArmaAMU9aKD1ooASlHWkpR1oA3NF/5BFp/wBcV/lVuqmi/wDIItP+uK/yq3QAUUUUAfM/7Rfx/wDFfw5+JUnhrR9N0u4tVs4Zw9wjl9z7s9COOK4G5/ar+JtrIkdz4Z0qF5IxKiyW8qlkPRhluRx1rnv24v8Aku83/YMtv/Zq4gfE3WpJbbzdP02dYSVWNrZSNu1Aqg43DDKzdeS7Zr924f4Ty3FZTh8RLCqcpRvJuUlr02djzKtecajXMepD9rb4hFDINC0QoOreVJgf+PUz/hrrx/8A9AXQv+/cn/xVefwfFPVo7svJ4c0eWKPdMltLbDy4g5jZtq4+6SCf+2h9qddeP9PtNbbVtP8ACOnzQPp6WwW4tRGiufMyyqC3Hzcck/u1ORjFel/qhladngF5WqP7tyPrE/5/wPRIP2sPiROheHw7o8qhghKQSkBiCQOG6kKx/A+lRx/tcfEGR1jTQ9DZ2ICqIpCSfT71ebaj8ULy5uLC5i8OaTZ/ZL77Y626MkcsmwryoOBwSfqamHxPtfLuJ18H6FDeuF8spagxh8IpfB5U7IwOOMszdTT/ANTst/6F6/8AA3p+PzD6xP8An/A9B/4a68f/APQF0L/v3J/8VV3Qv2rfHWp65p+mz6PoixXd1FBIUWQMFdwpwd3Bwa8j8YeObHxH4UNlLollaam14JTLbWqxgRgyHBbOWP7wL90cIMkmuS8OyND4i0uZbiK2Md7C3myruSPEincwyMgdTyKdbg3JvqVWpLCcsoqVvek9lutRLEVOZLmP0Z8U+FfDWjad9o8zxTc3c8ghtLVPFWpBp5m+6g/f8DqSewBPal8O/CrRLGz8zUL/AMQ3GqXGHvLiPxHqKeY3ZRifJVQdq5ycAZNZnhnxNcf8JDFrPxDsX0eSRBDo1wVP2ExsOX3k5ilkxnbJtIXaoJ+Yn1NSGUMpBBGQR3r+dT1zkv8AhXfh3/n68Uf+FTqX/wAfo/4V34d/5+vFH/hU6l/8frrqKAPkv49/DPTfB/jmLxVY6jqNw+to8JgurmS48pYljwfMlZnYkk9TgdBXlWo3umLeTWt9ahiNpBMW7eSOn1xmvpD9rfp4X/3rr+UVeBzW9vMCJoI5Aeu5Qc8Y/lX6zwrCU8pgo23e+p+4cFU51MkgoNfFLdXW7MSbU/D53LLbAgNtUNBw7Zbhc9Tnd+tSyapoc8xt3RZXQhWUxZ2gHH5AnH41qtaWrDDW0LD0KD3/AMT+dILKzyCLWAEHd/qx19f1r3/YV+8fu/4J9R9WxPeP/gP/AATHnuNHu5pUksVeeSMOoeLDt2HXp97j60xG0CKQI1mN7xBQjQg5UHqOO7NjPc1veRBuVvJjypBU7RwRwKbLaWsoUSW8T7RhdyA4HtSeFm3ze7f0CWCqN83ut/4TKOsafE6bLc+Ui7gwXkEgnCjueK0LLUba8kaOEtuUHOR0IOCPqDxUkdlZxsWjtIFJGMiMA0y30+1gupLqOICSTGTjpjPT8z+daU4YiMldqxrSp4qEldprrpY6n4a/8lH8O/8AX4f/AEW9e/eKLDxNeanC2iasLCBIj5gZVYSE7hgZBIPKnPt0NeA/DX/ko/h3/r8P/ot6+o6/jz6Q1Z0uKKEkk/3K3V/tzPy/jZXzP/t1fqcYdB8aGKJf+EvO4wbZiIEGJcY3J8vTvg55z16CZfD/AIi+3DzPEUkthL5n2mGTk/OQcIQBgAAgegY+1dbRX4S8fV7R/wDAV/kfI8iOPn8N+IrgFpPETK8iLHMoQbXAcMSOMg4yBg8A9Sear23hfxZbw3fleK2jmeNY7dhErKoVQo3AqewJGD1POa7iimsxrJWsrf4V/kHIjJ8P2esWb3A1PUVvUkkaSM7cGLJPyDAGVAx15rWoorkqTdSXM/w0KSsTeB/+P/Xv+vuP/wBER11Fcv4H/wCP/Xv+vuP/ANER11Ff1Nwj/wAiTC/4EeJX/iSCiiivojEK8N/bF8D+KvHXgzR7DwnpD6nc29+ZZY1mjj2psIzl2UdfSvcqK7Mux1TAYqGKpW5oO6vsTOKnFxZ8OeG/AX7RXh/w9Domm+Bo44YHkkimF3bLKpcEH5lnGeC2Mg4ycU7U/A37SN9F5beDzb4hWJXgvbZHUDd8wbzs7ju5PU4X0FfcNFfWvj7HObqOjSu9b8r/APkjD6rG1rs+L7jw9+03LK8i+DI4S0M0f7q8gGDKcs4/f5DDnB/hzwKdJoH7TUlqkLeCYBJGzslwl1brKC+7OWE43cOwG7OAeK+zqKy/13xOn+z0v/AX/wDJB9WXdn5/eJ/gt8dPEN7DdX3gUq8MC26LFe2wUIucdZjzzWV/wzx8Zv8AoR5//A+1/wDjtfotRXo0/E3N6cVCEKaS/uv/AOSJeCpvqz86f+GePjN/0I8//gfa/wDx2vtr4BaJqnhf4O+H9F161+w39nbstxE0it5Z3seWUlehHQ13lcn4zZ9b1K38G2zMI7lPtGqup/1doDjZnsZSCv8Auh/SvDz/AIvx2e0oUsUopRd1ZNeXdmlLDxpO8RPB6tr2rT+Mpwfs8sZt9IRh922zkzfWUgMP9gJ7iusZVb7yg/UURoscaxxqFRQFVQMAAdqWvljcb5cf/PNfyo8uP/nmv5U6igBvlx/881/Kjy4/+ea/lTqKAG+XH/zzX8qPLj/55r+VOooA43VFVfG98FAA/s+16D/ppcVxuraF40vprxIPFdulnNIypGLcZjjL5KkgZJ25Xt2OeK7PVv8Akd77/sHWv/oy4rn7jwssk17NHqt/E93FJG2JOF3sTkD2zge1fzXxZWVLiDFO6Wq3ipdEexQV6USsPDWs2un2cGmeIJ4pbaGaL5+UkLyq4Ygg/MFDKD2z9aj13SfGkkt9NpniGNFeBVgh8oZVvLIYgkYBL4YZ/Himv4EHkRJH4i1iOVFkDyCcnzC6gZIPGQF4x6n61NYeDDa2Rtjr+qTbr1LpneT5iFx+7/3eP1rwliKa972ib13h3d3/AF5mtn2/EztJ0vxvNPJMPF8E9sJWXiNGzhh0IHbDIQe4J46VsHRb6DTr6O48S33mXLwmOeSVVMTKFBAwoADEcgDnPrSXPg+1l0Sy0uLUL61WztxDFJBMysDxluvOcEc54JqifAIdwZvEWqzKJ1mCs4OCoTGPTlBz7mh4ilUd3NR/7cXR6bf10CzXT8SL/hGfGcQNva+MWW0EQWLMCearYOTu2kEZI4I4A71t6vDdW/gW+hvrj7TcR2EqvNgAyYQ/McADJHXA61R0bwpdaVr1vcW+rXUlhDEQYppi5ZiW4wR0+bOcnsMDGa2PFv8AyK2q/wDXnL/6Aaidfnr04ppq6d1FJ79bDS0Z6FRRRX9aHghRRRQAUUUUAFFFFABVLXP+QPdf9czV2qWuf8ge6/65mgDFPWig9aKAEpR1pKUdaANzRf8AkEWn/XFf5Vbqpov/ACCLT/riv8qt0AFFFFAHwR+3F/yXeb/sGW3/ALNXJ6J8XNa0yIQnSNIukSUSRedE26MCMJsBBHycZwe5J78fojqPh/QdSuftOoaJpt5PtC+bPapI2B0GSM4qt/wiPhP/AKFfRP8AwAi/+Jr9Jy/j3D4bL6WCrYTn5Fa/Pb/23T7zjnhW5uSla5+dsPxT8QrNA9xDZ3aRxiN450ZlkUJEq98gjyQQc8FjUlj8V9etpCZLHTryMRiONLlZH8sCRpAAd2SMtgg5yMg9TX6Hf8Ij4T/6FfRP/ACL/wCJo/4RHwn/ANCvon/gBF/8TXa/EXAtW+oL/wAD/wDtCfqkv5/wPzk8X/EK+8UeH4tJ1DStOQxTGZbiFWWQt055weMj8vx4yvuTR/A/gq/1HxHPfeEPD91KNevYw82mwuwVZMKuSvQDoKunwD8Nhuz4N8JDb97/AIltvx9flr2cH4h06NJKjhOVPW3P3/7cPIrV1Go4u7tofB1a3gwBvGOhggEHUbfIPf8AerX26Ph98OSMjwT4VI27v+QXb9PX7vT3pV+H/wAOsB18FeFcYyCNMg/P7tXifER16M6X1a3Mmvj7q38hEcVBNOzPcLq3t7q2ktbqCKeCRSrxyIGVh6EHgiuPbwxrHhljP4Hu0azHL6HfSMbc+vkSctAf9n5k/wBletcD/wAIT8PtrN/winhjapwx+wQYB9/lpf8AhB/AG9k/4RLwzuUZZf7PgyB7jbX4/wD2bL+Y9D+2Ifys9Q8OeLtP1a8Ol3ENxpOsopZ9OvVCS4HVkP3ZE/2kJHriuirwi++G/wAP7+0eGXwdoOyRCu+GyjjcA/3XQBl+oNc1o/ifUfgn4K8Z3Wm6XBrWi2mtCC0th+6uEneytXXKou1o/m+YgKeCxyTWGIwkqMeZs6cLj44iTilY7r9ohPCN/e6NY+Iddu9LuIElmiENoZg6OVU55GOUryr+xPhp/wBDvqf/AIKT/wDFU/4yeLtN8dP4V8U6VuW3vtHLGN/vQuJSHjb3U5H6968wu5tQhvZWjDS26IjKgi5YksCN3tgHp3r7/IcvnLLqdSNecU76RtZavuvI/beGcqqSyqlWjiakFK+keWy1fdX6Hpn9ifDT/od9T/8ABSf/AIqj+xPhp/0O+p/+Ck//ABVeW2mrX0l3Dbz6ZJHvJ3SDLIoGRjOOuR9MVNDfXv28W01r8rSOBIqtgKAcfy/UV60cDKVrYup26f8AyJ7kMtnKzWNq726eX93zPTP7E+Gn/Q76n/4KT/8AFUf2J8NP+h31P/wUn/4qvKW1i+QP5mmOpz8u0M3r1wOvT86n07Urya8S2uNPmhGwlnZTjOeBxxnjP4ilHBuUlFYup+H/AMiKOAlKSisdVu/T/wCRPT/7E+Gn/Q76n/4KT/8AFUf2J8NP+h31P/wUn/4quGorq/sat/0FVPvj/kdv9gYj/oNq/fH/AORPTfB2i+DU8Y6NPofie+v7yG73iGXTzEpXYwPzZ9691r5r+ErH/hNbSHybSXz90RF1biZBkE52njPH617w2jxKcNb+HAeODo0Xc4Hf1r+VfGjLcvnxBGGNx0oyjTileDm2rt7xst29D8x4lpV8NmM6UpupZLWTV9r20S7m5RWDcaXb28LTXEXhqGJeWd9HiVR9STQul27btsfho7SA2NHi4J6Z+avyP+x8itf+0H/4Jl/meD7Sr/J+JvUVhpo8borpb+HGVgCpGjREEH05o/sePzPL+z+HN+N23+xos49cZpf2RkP/AEMX/wCCZf8AyQe0q/yfiblFYUekQybvLg8OPtYq23RojgjqDz1p/wDYi/8APr4e/wDBLH/jR/ZGQ/8AQxf/AIJl/wDJB7Sr/J+J0Hgf/j/17/r7j/8AREddRXN/D0INHuAtrY27JeSxt9kthCr7TgMVHfAH5V0lf0Nw/h4YfK6FOnPmioqzta6to7dDyarbm2wooor2DMKKKKACiiigArz/AOM0l0zeFdPg1HULGG+1d4rhrK6e3kdFsrmQLvQhgN6IeDzivQK8Z/autdYvfDvhe10E3Y1B9bbyzay+XLj7Fdbtrbk525/iH1rSl8a0Mq9/Zys7aC/8I6v/AEMXi7/wo7z/AOOUf8I6v/QxeLv/AAo7z/45Xmknhz4gTXEUVjeeILXTJmtIJxcXu2eJQ05lmX99IQRmPI3nIK/3cB2r+H/iVrV/bXEl1f6cbpI0uUhv2ENuY3wTtjkU4bBYlSCVZQeRivZ5adv4f4HznPVv/F/E9Hl8P7YnZNe8XyMqkqg8SXgLHHAyZO9ZnhvwfNbWbXWo+IPE/wDal2fNvHi8QXYG7oqZEnIRcKCeTjPeuEt9F+I6aKsDRa+daWJFguzqwNtHEI2Esbr5nzOzbtjFWYbkO9dpxSuvDvxgGoFY77VJEjgW1Wb+0QqyxvDFG8pXdxKuXbOPvqSOoJXLT39n+BSnV29r+J67/wAI6v8A0MXi/wD8KO8/+OUf8I6v/QxeL/8Awo7z/wCOV5D4W8MfExdNjh1C88UQaq0lkv2mS+EkMcam381iTckMflkyvlc/N8xzz1/w70HxTDr9pq3iT+00l+xXBnjbVZJYFna4bYBH5hUjyjx8vAx0YVUY05f8u/wJnUqxTftW/n/wTe8Q2NzothDqVj4j8UefFf2SgTa7dSoVe6iRgyO5VgVZhgjvXu1eLePv+RbH/YR0/wD9LYK9prz8fCMKiUVbQ9XKqk6lJuTvqFFFFcJ6YUUUUAcdq3/I733/AGDrX/0ZcU+mat/yO99/2DrX/wBGXFPr+X+OP+R/ifVf+ko9rDfwohRRRXyh0BRRRQAVl+Lf+RW1X/rzl/8AQDWpWX4t/wCRW1X/AK85f/QDW+E/jw9V+ZMtmehUUUV/Yh8+FFFFABRRRQAUUUUAFUtc/wCQPdf9czV2qWuf8ge6/wCuZoAxT1ooPWigBKUdaSlHWgDc0X/kEWn/AFxX+VW6qaL/AMgi0/64r/KrdABRRRQAUUUUAFFFFAHjfhf/AI/PEf8A2MV9/wCja8o1b4NanJeNdW50u7FxdG4uYZpzD0uJJMK4hfO5XQHcpwU44Ner+GP+PvxJ/wBjDf8A/o2tmvoKVOM6Mb9j5SvWlTrz5e7PJvEHw31rUdVtby0TSLOGHS4bSSB7h5BKI3VzbsRGv7t9u1nAGQxzGetNm+HGvNPeNDHoltb6oFSe1inkEenxpcecqwgR4kBy2RiMA9K9borT2ELmX1mdrHjGjfCTUtFZHSDQ9ZhMcLT2F85SGWQRujBisR3KrPvVmUtkkccGrulfDXUrVPE8c2n6O8mr200KTpfyr8roi+Xt8kug+U/N5rkccNXrVFJUIIHiqj3MbwNpd1ong/S9IvWga5tLcRyGH7hIJ6cL/IfQdK6T4N/8fXjX/sYF/wDTdZVUq38G/wDj68a/9jAv/pusq5cwVqKXmd2Uu+Ik/J/mjy39qz/kedI/7Bh/9GmvDbzVzayhXs5CjSmNXyMEjr9PbPWvcv2rP+R50j/sGH/0aa8hr9I4ZjOWU0uWVt/zZ/T3B8JyyOjySs9el/tMwV8SR+UZJLWRQFYnBz03eoH93GemTjnrU8+tNCheSykA2FwN2SwzgYAB+p9BWvRXtqjXtrU/BH0MaGJtrV1/woz9L1Nb6aWLy/LMYXHzZzkc9sfr+VaFFFb04yjG0ndnVSjOMbTld99goooqzQ634R/8j9pf/XU/+gNXvfiHQk1RxKb+4tMKqyeVt+YI4deoyMMO2K8E+Ef/ACP2l/8AXU/+gNXt3jDQtJ1XUbKTUdauLFwNkcUd0IhNzxwepyR/Kv4p8d3bjBe9b93HW1+/Q/GOMP8Aka1f+3f/AElFbSPB9nDaXOnTa5qGoxSpAJY5Zs4VCcAY6BsMD3OOtOfwJYyNIpvruKE3iXiQwbY0EiEspPHzfMcnPXAqtpUXgex8QfbdP1e1jvC8uY0nUKQGbeuPQNOCf+A+ldDeeJNDtdOnvzqVtNBBH5jmCQSELtLA4XPYE/hX45WrYtVP3bk72+zbXbb5HzKUbalCTwhbSxXMct/dt5l99siYPg27bSAEx0Az06VFe+C4rrTra3/tnU4bi3tmt0uoptsmGOSfc/XOK1j4i0ETeT/bWnGb5sRC6TedvUYznI70SeItAjhEz61p4QnaD9oU87tuOv8Ae4+tc6r41NWv93y7DtEy/DnhEaLr0upR6ldyo9uIzE78O5d2Z2HTPzKB9Oa6is+31vR7h1jh1SyeRmChBOpbcRkDGepAJq3Z3EV3axXUBLRSoHQkYyp5BrnxM61SXPV39BxSWxofD/8A5Bd7/wBhG4/9Cro65z4f/wDILvf+wjcf+hV0df1Zw/8A8irDf4I/+ko8Or/El6hRRRXrmYUUUUAFFFFABXn3xg/5Cvgj/sNzf+m68r0GuB+MdvqDN4Wv7HSb/U0sNXea4js4w8iI1ncxhtpIyN8iD8a0otKpFvuY4mLlRklvZlKisj+2NR/6Erxd/wCC5f8A4uj+2NR/6Erxd/4Ll/8Ai69/6zR/mR8t9Tr/AMj+416KyP7Y1H/oSvF3/guX/wCLo/tjUf8AoSvF3/guX/4uj6zR/mQfU6/8j+416KyP7Y1H/oSvF3/guX/4uj+2NR/6Erxd/wCC5f8A4uj6zR/mQfU6/wDI/uIPH3/Itj/sI6f/AOlsFe014Z4gk1nWbCHTbXwb4njlkv7Jt89kqRoqXUTszNv4AVWP4V6t8QtYufD3gPX9es44pLnTtNuLqFZQSjOkbMAwBBIyOcEV5OOqRnUTi76HuZXSnTpNTVtTdorxT47+MviX8MfAv/CTR6x4U1RvtUdv5DaFPEPmzzu+1t0x6V4F/wANdfFL/oF+D/8AwBuP/kivUynhXNc3ouvg6XNFO1+aK10fVrujtqV4U3aTPuiivhf/AIa6+KX/AEC/B/8A4A3H/wAkUf8ADXXxS/6Bfg//AMAbj/5Ir0/+Ie8Q/wDPj/yaH/yRH1ul3PtXU9A0nUrv7XeWnmT7BHvEjKSoJIB2kZwWP51W/wCES0D/AJ8n/wDAiX/4qvlj4X/tJfFDxp8QNH8KvB4RsV1Kcwm4GmXEhj+Utnb9pGenqK+lv7O+JH/Q3eFv/Can/wDk2vmM44drZXXVLHUUptX+y9Nt1fsb06ymrxZo/wDCJaB/z5P/AOBEv/xVH/CJaB/z5P8A+BEv/wAVWd/Z3xI/6G7wt/4TU/8A8m0f2d8SP+hu8Lf+E1P/APJteV9Tw/8Az7X3Ivmfc0f+ES0D/nyf/wACJf8A4qj/AIRLQP8Anyf/AMCJf/iqzv7O+JH/AEN3hb/wmp//AJNo/s74kf8AQ3eFv/Can/8Ak2j6nh/+fa+5BzPuaP8AwiWgf8+T/wDgRL/8VSP4Q8OuhR9PLqRgq08hBHoQW5rP/s74kf8AQ3eFv/Can/8Ak2j+zviR/wBDd4W/8Jqf/wCTaPqmH/kX3IOZ9zraK5L+zviR/wBDd4W/8Jqf/wCTaP7O+JH/AEN3hb/wmp//AJNroEdbRXJf2d8SP+hu8Lf+E1P/APJtH9nfEj/obvC3/hNT/wDybQB1tFcl/Z3xI/6G7wt/4TU//wAm1na/d+P/AA7bWmpXuv8Ahu/tm1OxtJoItCmgdkuLqKAlXN04UgSZGVPSgDvqKKKACqWuf8ge6/65mrtUtc/5A91/1zNAGKetFB60UAJSjrSUo60Abmi/8gi0/wCuK/yq3VTRf+QRaf8AXFf5VboAKKKKACiiigAooooA8jTw7460vVdaWz8O6bf2t3qtxeQzHV/JJSRtwBTyjgj6mpfsPxC/6E7S/wDwff8A2ivV6K6Y4urFKKZxTy/Dzk5SWr82eUfYfiF/0J2l/wDg+/8AtFH2H4hf9Cdpf/g+/wDtFer0VX12t3J/szDfy/izyj7D8Qv+hO0v/wAH3/2ij7D8Qv8AoTtL/wDB9/8AaK9Xoo+u1u4f2Zhv5fxZ5R9h+IX/AEJ2l/8Ag+/+0V0nwp0XW9Jg1+4160trO41PVftccEFz54SMWtvCMttXkmFj06EV2dFZ1MRUqq0ma0cHRoy5oLU+bf2rP+R50j/sGH/0aa8hr6/8d/Dfw1401G3v9aS8M9vEYUMFy0Y25zyB15rnv+FDeAv7urf+B7V9xkvFWEwOChh6kZNq+1u7fc/WuHuNcDluX08LVhJyjfZK2rb7nzDRX09/wobwF/d1b/wPaj/hQ3gL+7q3/ge1er/rxgf5Jfcv8z2v+Ij5b/z7n9y/zPmGivp7/hQ3gL+7q3/ge1H/AAobwF/d1b/wPaj/AF4wP8kvuX+Yf8RHy3/n3P7l/mfMNFfT3/ChvAX93Vv/AAPaj/hQ3gL+7q3/AIHtR/rxgf5Jfcv8w/4iPlv/AD7n9y/zPDvhH/yP2l/9dT/6A1e1+MpvCiX9vDr7TpNMqrGY1m2jDblLNGMLhl3AtjGM9qefhLofhq5tNX8M2Oo3d7DcKWje9DZjwQ2A5C55Heta80+9vDuu/Bd1OcYzI9oxxgjHMv8AtH8zX8v+LdDF53xHHHYOhUlD2cVeK1ur9dT4TO84w+Z4yeIp6J2330SRxsWveAZRLa+XIYrVCQRFKW2MiyFsAbh/qwMEZJU497/hnQvCl9dahcaexuYGHktCRKqIrKQwAY85BPIwK3otHlijSOLwHIiICEVfsYCg4zj973wPypNH0i90n7T9h8I6hF9pmM0uJrUZbAHaX0Ar81qZBm/JJUsPWTffVPv0PJVWnfVooxeBvDEfmbdPb94ctm4kPdDjluB+7QYHYfWp08H+H0vfta2JEuCP9c+3kk525xnLNz71rf8AE8/6FfUv+/8Abf8Ax2j/AInn/Qr6l/3/ALb/AOO1yPIOI3vRqfcyva0e6Ofu/A2hzXkE8cLQKjEyqkj/AL0YYBT83T5j2PbpiunVQqhVAAAwAO1Qf8Tz/oV9S/7/ANt/8do/4nn/AEK+pf8Af+2/+O1nV4bz+qkqmHqO3dMFWpLZo0/h/wD8gu9/7CNx/wChV0dYXgi0vLPSpxfWr2sst3NMIndWYKzZGSpI/Wt2v6RySlOjluHp1FaShFNdmkjx6rvNtBRRRXqEBRRRQAUUUUAFFFFABRRRQAUUUUAFFFFABXI/Gr/kj/jH/sB3n/olq66uR+NX/JH/ABj/ANgO8/8ARLUAea/tz/8AJD/+4pb/AMnr4Or9C/2sLS2vfhtaw3UKzR/2nGdrdM+XJXyz/wAI7of/AEC7b/vmv2rw6zR4TK5w5L++3vb7MfJn0eUcD4jPqDxNKqopPls0+iT/AFPGqK9l/wCEd0P/AKBdt/3zR/wjuh/9Au2/75r77+33/wA+/wAf+Aep/wAQmxv/AEER+5mB+zH/AMl88H/9fx/9FvX33478P6xrLWUui6w2mS20nmPy22faQyo2D93cOfUcV8n/AAZ0fS7P4teF57WxgilF+AGVeR8j19g+JNfttBijlu7W8kicN88MYYDapYg88fKrH8K/FfEXGfW8zhPlt7iXfq/Q+czfh6rkNZYarNSbV7r7v0ObTwl4otStjY+LbiPSyJFKkL5yArtXa+0nIOGyTnOfXA110jxCniGxvF10Gwit/LuYGjBaVwmFbOP724nnvVyHxR4dmtri5i1mykhtoRPO6ygiOM5wzeg4NQ3XjLwvbWzXEmtWpjUkHY245G3PA543r+dfAnlmKui/EJbmCQeKbVolRFljeEHeedzAhBg8gj6Y9zTn0D4hWemG4h8VG6vVjO6OOBMTMU2/xDjnBz9eMYFdfqPiTQdOkaO+1a0tmUoGEkgXBc4XP1/qKhPi7wyLg251yxEoYLt80ZyQSB+Sk/hQBmXvh3xBdX9rqUfiO4tp44LdWh+VovMTf5h27cfPvAOPQdMDFa50bx41hpVrH4oUXUQn+2XawoFlyB5fyFeCD0x0xznv2GnXlrqNhBfWM6T206CSKVD8rqehFT0AcPfeGPFl1dybvFRNsXkRQ0Y3eQ5j+U4UDOEYZ9857VBY+GPHcaQreeMVuUiXY8Swqkc6YcYbC7h1T7rA/Kea7+igCpo9mdP0y3szcSXBiTaZJDkt/wDW9PbFW6KKACuS+LX/ACKlr/2HtG/9OdtXW1yXxa/5FS1/7D2jf+nO2oA62iiigAqlrn/IHuv+uZq7VLXP+QPdf9czQBinrRQetFACUo60lKOtAG5ov/IItP8Ariv8qt1haXrmlw6dbwyXW10jVWHlscED6VZ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XI/Gr/AJI/4x/7Ad5/6Jatr/hINI/5+/8AyG/+Fc38U9QtNW+GnibS9Pm868u9JuYII9pXe7RMFGSABkkck4oAyf2j9PvtU8GWFhp1rJc3MupJtRMZ4ilJPPsK8E/4V/4y/wChfuv++k/xr6Z8V6pY3kmlG3n3iG8aST5GG1fJlXPI9WH51X/tCz/57f8Ajp/wr5vOPEPibhuusJlOGVSm1zNuE5e8201eLS2S0PsMg4lxWV4Z0aLjZtvVeSXddj5u/wCFf+Mv+hfuv++k/wAaP+Ff+Mv+hfuv++k/xr6R/tCz/wCe3/jp/wAKP7Qs/wDnt/46f8K8r/iNXHn/AEAR/wDBVT/5I9z/AF7x/eH3f/bHhnw48H+JdM+I3hy91DSZra3jvxukdlwPkb0NfUl7Z2t7EIru3jnQEkK65HKlT+jEfia4S7vLd77TJFkysN6kkh2nhQGyf1rrv+Eg0j/n7/8AIb/4V9Jk/E+bcSUXi82pKnUT5UlGUdFre0m3u2fH5/m1bNMSq1a10rafPzYsHh/RYJrmaHTLaOS6XbOypgyDOefXmo4/DHh+O5NzHpNqsxZ2LhOSXxu/PaPyrH1nxdcWepx/Y7WK9sGjAyrlJPNyeDuGAuAORk5PTvWanjvVms2K6EjTrcSKd1wFBiADKwxnn5tuDjlSehFeqeGdVqXhnQdSuDcX+lW1xIWRyZFzkqQVJHsQPyHoKrQ+CfCcIXy9Bsl2Y2nZyMAgYPXufzrDvviBeQeZ5PhuWdVBKsLtFLfOFHB/2SW69sck11H/AAkGkf8AP3/5Df8AwoAu6fZ2un2MFjYwJb20CCOKJBhUUdAKnrL/AOEg0j/n7/8AIb/4Uf8ACQaR/wA/f/kN/wDCgDUorL/4SDSP+fv/AMhv/hR/wkGkf8/f/kN/8KANSisv/hINI/5+/wDyG/8AhR/wkGkf8/f/AJDf/CgDUrkvi1/yKlr/ANh7Rv8A0521bP8AwkGkf8/f/kN/8K5z4jahZ6n4dt7axm82VdX0ycrtK4jiv4JJDkgdERjjqcYGTxQB29FZf/CQaR/z9/8AkN/8KP8AhINI/wCfv/yG/wDhQBqVS1z/AJA91/1zNQf8JBpH/P3/AOQ3/wAKrarremT6dPDFdbpHQqo8thk/lQBVPWig9aKAP//Z">
            <a:extLst>
              <a:ext uri="{FF2B5EF4-FFF2-40B4-BE49-F238E27FC236}">
                <a16:creationId xmlns:a16="http://schemas.microsoft.com/office/drawing/2014/main" id="{42F8E35E-D9B0-8BA9-8D28-3B22CD6636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39988" y="214042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097" name="AutoShape 47" descr="data:image/jpg;base64,%20/9j/4AAQSkZJRgABAQEAYABgAAD/2wBDAAUDBAQEAwUEBAQFBQUGBwwIBwcHBw8LCwkMEQ8SEhEPERETFhwXExQaFRERGCEYGh0dHx8fExciJCIeJBweHx7/2wBDAQUFBQcGBw4ICA4eFBEUHh4eHh4eHh4eHh4eHh4eHh4eHh4eHh4eHh4eHh4eHh4eHh4eHh4eHh4eHh4eHh4eHh7/wAARCAGfAl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jpR1pKUdaANzRf8AkEWn/XFf5Vbqpov/ACCLT/riv8qt0AFFFFABRRRQAUUUUAFFFFABRRRQAUUUUAFFFFABRRRQAUUUUAFFFFABRRRQAUUUUAFFFFABRRRQAUUUUAFFFFABRRRQAUUUUAFFFFABRWb4q1m28O+GNU8QXkcsttptpLdypEAXZY1LELkgZwOMkVyB+I2qg4/4V14g/wDA2w/+SKuNOU/hVzOpVhT+NpHoNFee/wDCxtU/6J34g/8AA2w/+SKP+Fjap/0TvxB/4G2H/wAkVXsKv8rM/rdD+dfeehUV57/wsbVP+id+IP8AwNsP/kij/hY2qf8ARO/EH/gbYf8AyRR7Cr/Kw+t0P51956FRXnv/AAsbVP8AonfiD/wNsP8A5IqK9+KF9Z2U95cfD3xCsFvE0srC7sDhVBJOBcc8A0ewqfysPrVD+dfeej0VBp11Hf6fbX0IYRXESSoGGDtYAjP51PWR0BRRRQAUUUUAFFFFABRRRQAUUUUAFFFFABRRRQAUUUUAFFFFABRRRQAVS1z/AJA91/1zNXapa5/yB7r/AK5mgDFPWig9aKAEpR1pKUdaANzRf+QRaf8AXFf5Vbqpov8AyCLT/riv8qt0AFFFFABRRRQAV534i8Z+KIvGOp6HoWlaLLDp0UDSS313LGztKrNwEjYYAXua9ErwTx9/a8Xxfvr3S7G+vorW9sZL23tJY0d4TZXKDIkdFYB2jOCe2ccVvh4RnUUZbHLjKkqdJyi7M67/AISz4if9Afwn/wCB9z/8Zo/4Sz4if9Afwn/4H3P/AMZryCw0Dx4bfWreK0137bqVw4We51NI4YIDKW/duk0jK23AGIhjpnFVNa8K/E7ULy61Zm1OCS6i+zm0ttTKeU32NF8xD5gTb5ofI2hskMO9d/1al/KzyljK9/4i/A9q/wCEs+In/QI8Jf8Agwuf/jNH/CWfET/oEeE//Bhc/wDxmvFl8L/FiXxNPNJqF+kK3aNFcrer5TqgOGMW7gPhSy4/iOK0fBGj/ECz1PRZtb0/UZrjzla5uX1XfBb25Qhoiglw7hi3JR85U7lxgCwtK/wsHja6X8Rfgesf8JZ8RP8AoEeEv/Bhc/8Axmj/AISz4if9Afwn/wCB9z/8ZrzDWNI+JF9quoNCJ9Ptb69ikhmh1EObVYpMITGQAqsnLoC245rM8B6H8QYdat7nXrPV4rtr9ZmuDq4ltYrbdMZIinmncSGQL+7445XGKf1Wle3KxfXa/LfnX4HuPg/xf4jvvGcPh7XtM0iBbjTri8imsbqSTBhkgQqwdF6+eCCP7prvq8t8Nf8AJYtJ/wCxf1L/ANKLCvUq8/E0406rjHY9bBVZVaMZy3f+YUUUVgdQUUVy3iPUdWTxEmn2N5HbRC0EzEwByzFyO546VwZlmWHyzDSxWJdoRtfS+7t0KhBzfKjqaK4z7V4i/wCg1H/4Br/jR9q8Rf8AQaj/APANf8a+V/4iNkH/AD9f/gMv8jo+p1ex2dFcTDf67MA0WvwSAqGytoh4PQ9e9P8AtXiL/oNR/wDgGv8AjQ/EbIF/y9f/AIDL/IX1Or2Ozoripb7XolDSa9AikhQWtEHJOAOvrTvtXiLH/Ibi/wDANf8AGj/iI2Qf8/X/AOAy/wAg+p1ex2dFcSuoa4zFV8QQEjGQLROM9O/enfbPEHmCP+3Yd5GQv2Rc49etH/ERch/5+v8A8Bl/kH1Sr2O0org9U1PxHZabc3i6xC5hiaQKbNcNgZx1rvK+gybPsFnNOVTByuouz0a/MyqUpU3aQUUUV7JmFFFFABRRRQAUUUUAFFFFAHH/ABt/5I54y/7Ad5/6JauJ8ZeKdP8ADH2dr63vpzctLsW1iDsBGhkdjkjACqT+Fdp8cnEfwX8ayNnamg3rHHoIHNeDar8Rfh54svtDm1LQ72+K3cxs4rg2TQeZ5cYYsWmMbECdcKCWDA8DFehgZ8qlrroeRmlNzlDS61Om0z4q+FdTeePThf3UkcohSKKONpJpC+0Kke/eOQTlgowM56U24+K/hW3SeSaPVkitgy3EhtPlhlCSuYW+bPmAQyDGMZXryK5rT5/Cq6VLNcXXiSxjk1M3VnbxzITCZJ2P2qLC5VQxffksFGQRgqTBdx/DjRZvEFjq3h3WrZp9+n3uq3Qglk+eCaV3jkV2kXegkckLyWAwOg7vaVO6PM9jTu9Geh3njbRbXxnb+EpPPOpTpHIoHlqu184PzOGb7pztU4pNY8deHdJl1GO+uJ4/7OlgiuXEJKqZfukHuq5+Y/w964hfEHhrQPEkd3ql941sdXMJ+0W16YGMqQIJEWXYCvzCXC7WGT8pINR3Vz8M4PE9x9uTV7aeG8i+03V1cn7M7z4nG8M5VVzjOFXJ6bgCar2r7kqhG+zOy0j4i+H9U1P7FaRakVFz9ka5a2xCkxeRFQtnOWMTY4x05Ga2vGH/ACJ+t/8AYNuf/RTV4z4S1b4Z6XcWk2i2/itrRZI7toZJoTApzuSVwzh3Km54Clj7HFem3niSw1/wz4wt7KK5RtMgurWYzIFDOIWyVwTx9cH2wQS4VHKL5nqKpR5ZJxTseyeDv+RR0b/rwg/9FrWrWV4O/wCRR0b/AK8IP/Ra1q188fWhRRRQAUUUUAFFFFABRRRQAUUUUAFFFFABRRRQAUUUUAFFFFABRRRQAVS1z/kD3X/XM1dqlrn/ACB7r/rmaAMU9aKD1ooASlHWkpR1oA3NF/5BFp/1xX+VW6qaL/yCLT/riv8AKrdABRRRQAUUUUAFeTXn/JU/Fv8A1zsP/RT16zXkt6wHxU8W5IH7uw/9FPXXgf4yPPzP/dn8vzOa8Yae/jLw7NbwWbefZ6uIlAuWjykcoEjZBXqm7jmuR0/wZ4st4Ncs4bG9E2oXkw+0XGqRRwC1NwzqI5I98yts2L8ynHI44r1HQ7JtPjvFkmjf7RfT3K7ewkbIB9xWhuX+8Pzr140uZJy3PBdbkbjDY8k1Tw3441DTNR+2adLJr1zYNFDf22riKG3P2ZoygTOW3S/OMrj5gSwK4ME/gj4gHxdPdrrN5Lbi9jniu3u40JCurcxphQOCCAvIzxXsW5f7w/Ojcv8AeH503Qi+oliZLojyHwL4W8c6XqGiS6xZfarqN4muL19QLpbwCHa8AUSgk+ZufOxw3mDJBWvX6TI9RRkeoq6cFBWRlUquo7sh8Nf8li0n/sX9S/8ASiwr1KvLPDX/ACWLSf8AsX9S/wDSiwr1OvDxv8eXy/I+my3/AHaPz/NhRRRXKdwVx+v/API7D/sGr/6Mauwrj9f/AOR2H/YNX/0Y1fF+IP8AyT9f/t3/ANKR04T+KhoiH2gzb5MlQu3cdvXrj196koor+aG7nsHFP8O9PKlI9V1SJGthbyIs3DARGPd6g4bPHcD0qKb4d2wilQeJdbgRwAAlzjYoIyF7gHv9ap6NofhKK3MsfiaUokx+e5lhXJiUq2MqOACSfcbqi/4RTwWZI4z4skLoPKUG/i3NgmQ84+Y4bJPPB5zX0iq1VJp1paf3DKy7Go3gvRbyA2NxrWoXLzeayN9oxIOUDEY9CgBOM5J9auXPhNr3xBNeXl9cG1KR+VEkxB3qrAtgAYHzA4yRkdulVR4B0C8Vru21C9KzS+ekkEybeXL8bVwwJPfORj0rTm8I2E2vnWnurw3HmrKq7l2oQUPHy558vHJ6Mw78ck8Uk7Ks9n9nbbbXr19B8vkQQeCdPSyubWa7u7gT3cd0HdhvRowAmCB2wOtF34MgubC1tW1fUo3t45YxPHIqyMJDk844x2xXU0Vw/X8Re/N/VrfkXyIxNQs/7P8ABNzYiaScQWToJJDlmwp5Nek1wHif/kXNR/69pP8A0E139ftXhTJyweIk+s1+R5uO+JBRRRX6scIUVk+LvEmh+EtCm1zxFqCWGnQMqyTurMFLMFXhQTySB0rhf+Ggvg7/ANDvaf8AgNP/APEV1UMDicRHmo05SXkm/wAiXJLdnqFFeX/8NBfB3/od7T/wGn/+Io/4aC+Dv/Q72n/gNP8A/EVt/ZOP/wCfE/8AwF/5C9pHueoUV5f/AMNBfB3/AKHe0/8AAaf/AOIo/wCGgvg7/wBDvaf+A0//AMRR/ZOP/wCfE/8AwF/5B7SPc9Qory//AIaC+Dv/AEO9p/4DT/8AxFH/AA0F8Hf+h3tP/Aaf/wCIo/snH/8APif/AIC/8g9pHub/AMcFVvg140VgCp0K9BB7jyXrk7Hw9oem6mdQsNLtra6G8CWNcMAwRW/MRRg/7go1z43/AAP1vRb3RtT8Y2s9jfW729xGIbld8bqVYZVARkE8gg1yv/CY/s5/9D9rn/g+1j/4uuvC4HG0b82Hm/8At1/5HBjqH1jl5ZpWuX/GXgbRdb0K3so9MtPMsGaSzjfcsZ3ffibBzscZB/A4OMVPZaT4W8TaW1xcaHbv5smLqCdMvHMsbRMr8/eCMy+4ORwQayf+Ex/Zz/6H7XP/AAfax/8AF1q23hfwFqGnw+O/COp+ItU0CR2TVPI1/UQzqvy+eMyhy0eOV7rnHIGbrurh1z1aMop6apr8zjWW1GrKoi5qPhHwxqUk8moaHZ3T3EflzNKpYuuEGCc+kaf98ipV8N6Auqw6qNJtft8H+quNv7xBnIAPoD0HQV08Hwz8ITwRzwXniSWKRQ6OninUCrKRkEET8gin/wDCrfCv/Px4n/8ACn1H/wCP1z/X6f8AKH9lVv5/zON0/wAG+E7C6iurPw5pkU8OPKk8gM0ZG3BXOcH5V5HPAqPxDpOmaf4Z8R3VlYwwXFzps/nyqPmlxG5G49TjccfWu2/4Vb4V/wCfjxP/AOFPqP8A8fpk/wAKPCM8EkE0niSSKRCjo3ibUSGUjBBHn8gik8fTtpEf9lVb6z/M6Xwd/wAijo3/AF4Qf+i1r471LxNrsFzNnXNTC+dsAF0/dsDv719qWlvDaWkNrbpshhRY41znaoGAPyFfCeu/Z9919rUGHzSSCCed3HTvnFe/wZQpVatb2kU7R6q6P1/w/wAPRr1q/tYRlaKtzJNLXzLFx441KBZS3iTUSYj84F3JlfXPPvTrjxpq0JVf+Eg1N3cqFRbt8nceO9c3FNoCxecsES7kLsPKJ4AGc8emOtT/AGrSstcQoryIo+6hBwCBjn0yOPpX26wuGd/cp/cj9GWDwbv7lL/wFbG7J411KOQxv4n1AMGKkfa5OCBkjrSHxxfjOfFN8AOubx+P1rnLy40NopHZY/3rAO6xcgsMg8jrx+PFQY8OYDOI40iOCXj4foASSPX6Z+lTLD4dPSFP7kRPC4RSajTo/cjqB46vt5X/AISm/B44N3IOvTvUtt4y1a5m8mDxFqbvs38XMmMZ9c1hWkOjXqHyLeCRUIP+rwARkAjI/wB7n61eht4If9TEicAfKMcYx/QV0Usvoys3TpteUUdVHK6E7SdKk4+UUerfADWNXvPifYQXmqX1xEYpiUluHZSfLPYnFesrY29zNqNzPHNNKL65HEzgkCVgAOcdABXjH7On/JVdP/64z/8Aos17dBcRWtvql1O22KG9u5HbBOFErknA9q/nHx4nPBU4fVG4Pnh8Pu/Zl2sflfFuHo0s6lCnBJcq0SSRgxap4U8tmvJJbBlL7kuZnQjYWBz82P4G+uKmtb3wlcTpbx3gMzsFWMzyZJOMd/Uj86qXmu+BLuFoprqLy/OWeZRbuAWjlLZf5eNrqS2cYPXrVe4vvAkmpWWoR5WS1dSrQ2TYAYM6Fm2ZC/Ix4IGevav57WOx7vepWW/2pHz/ACx7I0rW+8I3CTvHeBRArvL5k0qbFRirE5I7g0w6p4LCO7alGFTbuJuJBjcqsvfuHU/iKbc6p4G89Hl+wtc6naLIqGEl7iGRzjjHILZ/Gqdna+CfEt1BZRacI/KiWcQvZ+WJUPy7W3LkY2jIBB4GcilHH4zWU6tZR/xMOWPZGlb33g+4u4rSHUYnuJiBHGLmTc/JHAz6g/Stj+xtP/55Sf8Af9/8ao2HhHw/ZamdQh06DzwV8omJR5OMn5cAdySScn34Fb1cGIzrF3XscRUt5yf+ZSpx6pGRdafa2j2c9uJY5Fv7UAiZ+hnQEde4JFei1wuq/wCrtP8AsIWn/pRHXdV+1+GWKr4nK6kq03J+0au239mPc87GxSmrLoFFFFfoxxhRRRQAVS1z/kD3X/XM1dqlrn/IHuv+uZoAxT1ooPWigBKUdaSlHWgDc0X/AJBFp/1xX+VW6qaL/wAgi0/64r/KrdABRRRQAUUUUAFYWueC/B+u332/W/Ceg6pd7Qnn3mnRTSbR0G5lJwMnit2igDk/+FZ/Df8A6J94T/8ABNb/APxFVdW+Hvw7sdOnvI/hn4avGhXf5MOjWxkcDrtBXk4zgd+ldtRQBxemeAfhbqWnwX9j4F8IT206B45F0e3wwP8AwCuN+PPw98A2fwv1Oey8E+G7WYNEBLBpcMbgGRQcMqgj8K7m/VvCOqS6tED/AGDeSbr+NR/x5yn/AJeFH9xj98Dofn/vGsv9oJlf4TakysGUtCQQcgjzFrrwCTxVJP8AmX5o7ctipYyimtOaP5o+MLzw54Vs7aS5uNJs0ijGWOyof7G8GBSWsdOTBIO7AxjrW3qE1ihWK+8vbguPMGV4qg6+HWAR1tyACyg5IwRjI/Ov2WrhcPGVowp/NI/oKvgsLGbUKdL5pX/In8PtpOgXcl1oF4NJuWjMcktldNA7JkEqSjAkZAOOnAreh8V61Nv8nxhrr7MbtusXBxkZ/v8ApXN3n9hwOI5IkZiNhUZPykFjn24JqSKTR7eASMkUHnxhiH5JXGOfzpLD4fmtKFPTfRf5ERwmF5rSp0tN9F/kbMfjTU3ZlHjPWxtxydZnwc+nz8+lSJ4v1aRkWPxnrblztULrM5yef9v2P5VhW1lo10zLDaxyCI/ewepyTz36mrEGlWMLh0gXcHDgnsQMU4YGErP2VNr0/wCAVTy6ErP2NJryX/AN7/hIPEn/AENHiH/wbXH/AMXXpP7O2o6lqGu+IP7R1K/vjFBbiM3dy8xQEvkAuSQK8lr1H9mj/kPeJP8Arjbfzkr8w8bsJQpcHYiVOCTvDZJfbR4vF+Bw1HLuanTjF8y1SSPbRNEZzb+Yvmhd5TPIXOM49Kkoor+E2flp51Pb+DpHlk1zRriG4DeS7zSyz5QyBPmkXIChum4j14qvDbfDXUNUuLGexkWeSaMbZvPHnPJGQmQf4tu8BTzjJxzmr8nja2S0X7V4U1F7toBJNCsMfornBZsH72efQ5wRip4/EOgtaT3w8O38I0eZFCLaqG3HchKAH5lXJ56dxmvpP9ojF3U10Vp6dLfK/wDWhhp5Fqx8W+DdLil0u01Hauns0DwpDK/klEyV4U4wB+YI68VaTxnoj6zDpYknWWYqsZe3dAXP8HzAYIHJ/LqK5yfxdos0E8lt4PvTeFZWQT6eozII3f5sZPzEkcZJLnGcmtHw1rmn6rrcqXfhtrG8Z/OilktlDbAEUF26h97Fceqn0zXPVwMYpznTlt1kt++xSl0uXo/HnheR3jTUHZ0JDKtvISMSGM8Bf7wI9eM9K2dE1S31iwF7apOkRd0xNEY2yrFTwecZFKuk6WpBGm2YIzz5C9zk9vWrUUccSbIo1Rck7VGBzXmVpYdx/dRafm0/0Rav1KPif/kXNR/69pP/AEE139cB4n/5FzUf+vaT/wBBNd/X7V4T/wC5Yj/EvyPOx/xIKKKK/WDgPGf20f8Ak3rW/wDr4tP/AEojr458FeDdH8QeFxNNqkltrFxczx2cKKZDIIUjdgEA5JDnHzAkgAA8kfY37aP/ACb1rf8A18Wn/pRHXxZ4L8A6v4p0i41HTJEVoDKcMD8wjQOQNuTnkdsDkkiv2zw7moZLVk6vs/3m/wD26v6Z5uL/AIi0vodNB8GZJtT1DT4/FmnPPpzRx3arBIWiZyMZHUrtOSwyB0OKZcfCvTII7Zf+EpSR52f995G2JUDwqJACdzcS5xgHj2pi/BXxpNqNzbxzWrrAu64uCZVQDGc8oCw6dAeMHpzXH+NPC2p+FJ7CDUpEZ7y0W6jCB8KrEjGWAyfl7ZHbNfcYevPEVFCnjVJ9lFdv6fp33OZpJXcTsZvhR/ZKx6lrGrJLpHmGN5YF2klsiIKW4LE4LL/DnHPONDXPhLYXOtahaaLqiWX2J2VYJllle4RCN0ilkQ5IIwoBDNwG715XeavqV3p1tp9xdyPaWxJii4CqT1PHU+55pLPVNQtNQiv4bqQXMX3JH+cj/vrIrr+o5i/feI95X6aeV1+f4dyeaHY9Pn+BetRSPGdYswys0eWicJuC7wSccIBkM/RWG3nOaZ/wpW6NxcWf/CT6bFepOIIIZ42jEx2xEsH+6FBkK7skHYSOK85i17WIjfFNQmDX4ZbpjgtIGzu5PIzk5x1rP8yTDfvG+b73PX60QweafaxK+UF/X9dA5odj1LU/hLa6RJMNT8Tr+6t55mSGzJceXBJIucsBy0TLwTnGQSCDXldRlrzLYnTk8/Ief1pu25/56Rf9+z/jWuEli6V/bKU/lBflLr+gpcr2Jq/QD9i4A/ATTQRkG6uMj/gdfnztuf8AnpF/37P+Nfcv7Itr44k+CenNo+u+HbW0+0z7Y7rRpp5Ad/OXW5QH/vmvgPFGtKeV0k4OP7xb2/ll2bOvAr33r0PXdKJ8J62miTHGiX8h/syQ9LaY5LWx9FPLJ+K9lz1tcLrfh74gaxpc+m33iTwk0Ey4O3w9chlIOQyn7bwwIBB7ECqHh6f4mvfXOg33ibwrHqFiAQZNAnY3UB4WcEXYByQQwA+VgR0IJ/Cj0z0miuR+w/Ev/oaPCP8A4Ttx/wDJtH2H4l/9DR4R/wDCduP/AJNoA66vhPVI45rq5jlRXRpGyrDIPNfQviTSf2gH+KOj3GieJfDf9hJa41Avp7xWzHfnb5RmkdpMdGVkGOCa+fL3P2yfOCfMbOB7193wKr163ovzP0vw1SeJrp/yr8ykllZoHC2sKhxtYBBgjjg/kPypqWFql01wsKB2Xb90YxnP8+as0V+keyh2P1z2NPT3UV1sbJQQtpAARjAjHT/JNNGnWABAsrfkYP7scjOf51aoo9lD+VB7Gn/KvuI4reCFt0UMaHG3KqBxnOPzJ/OpKKKtJLRFqKirJHon7On/ACVXT/8ArjP/AOizXs14VGi68ZIzKgnvtyA4LDzJOM14z+zp/wAlV0//AK4z/wDos17hZMUTUXClit/dnAGSf3z1/LX0gnaEH/fh/wCkzPxbjH/keT/wo4fS/Eng4XEUMHhdor24LWpjSziQsd20rgsDtLE9cA9TU8XiTwzDvh/4RieCNSscii1iGwESnJw3QbD75YetKvizxTb24Wbwbc6jcKrMzwbolZuANodc7cnHJyACcHHPa2MpvNPjkmt2gaRBvibqhI5H9K/m/EyVH3pwdn/fv/XzR83HXr+BxtzrejC103UrDwm15EUZIZEih3QrG+3Yvze7EYOKsjxfoFtdQltJurcsCI5jDGPk80RFuGyFyck44Aya6y0toLS3S3toxHEgwqipdq4xtGPTFccsVRejg2tftPb8SuV9zlPD/jiy1rV1s7WxvRC6qBM6oFRyrttbDEjhPrnrjiqS/EnTYUmF9Y3Ylj3krbBZlwu3A3g4YncOmcc5xXZWlpb2iutvEIw7mRsd2PU1NtXGMDH0pOvhOd/unbT7Wv5dQtLuUb2VZ7OwmT7sl7Zsv0NxGa72uF1X/V2n/YQtP/SiOu6r9v8ACr/kU1f+vj/9Jgebjv4i9Aooor9NOIKKKKACqWuf8ge6/wCuZq7VLXP+QPdf9czQBinrRQetFACUo60lKOtAG5ov/IItP+uK/wAqt1U0X/kEWn/XFf5VboA+Q/28da1jSfGHhtdL1W+sRLp8hkFvO0YbEnGcHnqa8W0a1+KWraLa6xaa7qos7uWeGB5tUaISNDGZHILMBgBTznqCOxr1r/goP/yOPhf/ALB8v/oyvEodQ+IUWk2dqkerHTmt9lpEbUmIxsjrlBtxysj5I5O4kk1/QPB+Dpz4ew04wp8z5ruaTv70v+B8jysRJ+2erNtdG+MkkkaWt5r135kcUitb6kZFxIm9eQ/pQmkfF57CO6XU9cMklw0C2/8AaLeblQvzY3dDuUD1yMZyKTTr34wNa/2Ha2eriOJQixSWIBi2wEYUsvyt5QPQgkD35fpviz4rzXQ8vzVMBBaSbTIgsbAYVmYx/eHlgAnn5cV7MsLPXlhh9PL/AIHUz5vNld9O+MSXi2b3HiRbhpBGsZv2BLEA/wB/sCMnoCQDgnFVtGX4raxC82m33iKeNJGjZvtzqAyglurDgAHJ6DBq9deIPixoUdjNcLdIrRytbXH2OOTdGdwlAcKcqdjEgnkKD0xVHTLz4kJo0mm6XZXU1jduzN9lsEcEyIZCgZV4G1idgIAz0FaxwqcG/Z0PJ2063/TS/cXNruyLxFc/EXw/p1jeat4h1i2a9eVY4Gv5PNUR7QSy7vl5bGDzwaxP+Ey8Xf8AQ0a1/wCB0n+NaXiKbx74xuFl1TT7++khkJzHpwQ75WwS2xBksy4yc8iuUuree1uZLa5heGaJikkbrhlYHBBHY16WDy/CyppVqVNz68qVt9Ol9rESnK+jdj9PPhRI978JvCcl4zXDz6FZtM0p3GQtAm4tnrnJzXAfGtJ/DPw91DQ5BJJo1zJF/Zs3J+zN5gJt3P8Ad67D/wABPIXPe/Bz/kkPgz/sAWP/AKTpXNftEatYP4FvdBt5vterTGORLG2jaecojhmfy0BYAAE5IwK/l2i4wx0W9Epr8z6nLJxhi6MpOyUo/mj5Q1STTVlijv0Rmf5U3RFuvHpx+NUJptAuIVtx5a7iAAsfOcA45HoR+ddXYeGdX1lLCW38O6lOL6Az2ZexkUzRjGSu5QT1B+nPSr6/DPxSrhx4K1EMDkH7EeD+VfrlXMcHOTtWp2fdq/5n73WzXATk7YijZ95K/wCZxj3mj7JbpFV2VNzkIQSMAc59mH505rrRbiWORvLlfbhD5TE4zjjj2rsI/hj4qjuJJl8HaoDIoVh9jOMflz0HWnR/DPxTHIJI/Beoo46MtkQf5e9SsywvWtSt6r79xLN8G98RRt/iXffc4yz1DRYFAtmSJZMMNsTDdxn0rUidZI1kQ5VgGU+oNbs3wx8VSwtGfBupKGGCRZHP8qng+HnjKGJYo/CerqigAAWrdB+Fa0c1wkdJV6dvKS/zN6Gd4GD5Z4mlbykl+pztewfsz6FeXzeIdQstSitHDwQsslqZQQFZgRh1x1NcJ/wgPjb/AKFXV/8AwFb/AAr2v9mXQda0LTteXWdLurBp7mJohPGULgJgkA18vxzLLc2yieFqTjUTcbxUk9nfo7nzfGubYOvlbjh60ZS5lopJv7kztf8AhHNd/wCg/Y/+C1v/AI7R/wAI5rv/AEH7H/wWt/8AHa6uivw//UjIf+gZfj/mfjv1mr/Mcp/wjmu/9B+x/wDBa3/x2j/hHNd/6D1j/wCC1v8A47XV1yPiSS/l8TvaQareWcMdlFIEgKAFmeUEncp7KK83N+HeG8pwc8ZXwqcY2va99Wl3XcunWrTkoqQ//hHNd/6D1j/4LW/+O0n/AAjWt7t39u2G7GM/2Yc4/wC/tc1revQ6Nd2trqHi7Vo5rptkKAxsWbcq44T1df51B/wlWmedcRnx1eAQKHkfz4dm3aWJB2cgAHPpXyEcx4PlFSjgZ2f91/8AyZ0cmI/mOt/4RzXf+g/Y/wDgtb/47R/wjmu/9B+x/wDBa3/x2uaudctoIDP/AMJpfyRrLFG7RzQsEMjbVLfJwM9/Y0j+IdNRdzfEGUAp5g/0uDldhfP3Om0FvoM1KzLg57YGf/gL/wDkg5MR/MdDeeFNYu7WW1n1+08qVCj7NOIODwcHzTg12FeWr4i04synx9OpVd/N1AMrgfMPl6fMPzrYEGpEZHiTVyP96L/4ivVwHG3DuUQcMNh501LX4d/vkRLDVqnxNM7qiuG+z6l/0Mer/wDfUX/xFdP4WuJrvwxpV1cSGSaayhkkcgZZigJPHua+z4e4pwef+0+qqS5LXukt72tZvsc1WhKlbm6nN/G/wPL8RfhzfeE4b9LB7qSFxO8ZcL5civ0HrtxXz7afsi6/aB/svxBjg3qVby7Z13A9QcNX1xRX6DlnEmZ5XSdHCVeWLd2rRevzT7HJOjCbvJHyc37KfitmLN8THJL7yfKl+9jGfv8AXHFVrv8AZD128dXu/iBFcMqhFMts7EKOgGW6V9dUV6EeOc+i7rEf+Sw/+RJ+rUux8f8A/DHGp/8AQ7Wn/gE3/wAVR/wxxqf/AEO1p/4BN/8AFV9gUVf+vvEP/QS//AYf/Ii+q0ux8f8A/DHGp/8AQ7Wn/gE3/wAVUNz+yHcWzwpc/EDTYWnfy4VktipkfGdq5bk4B4FfY1Uta0nTda06TTtWsYL20k+9FMgYZHQj0I6gjkHkUf6+8Q/9BL/8Bh/8iH1Wl2Pkz/hjjU/+h2tP/AJv/iqP+GONT/6Ha0/8Am/+Kr6L/s/xX4U+bRZpfEukL10+8mH2yFfSKZjiT/dkOf8Abrd8M+JtH8Qxy/2fcMLiA7bm0njMVxbt/dkjbDKfwweoJHNH+vvEP/QS/wDwGH/yIfVaXY+V/wDhjjU/+h2tP/AJv/iq+h/gb4GuPh18P7fwvcX8d+8E0kgmjQoCHOehruaK83NOJc0zWkqOMq88U7pWitbNdEu7LhRhTd4owfEXjLwx4dvUsta1i3sriSMSrHJnJQkjPA6ZB/KuR8WeN/BOoRW9/pfirT4dYsGMlnI+8K2fvRPx9xxwfTg9q8y/an/5KTZf9geL/wBHTV4nPqF9BKA1i8qGVlBRT90EgE9cdPxyPevYy3hahisHDEzqNc3ZX62P0jKeDMNjcBTxdSs4819Er21sfZek/FrwHfabBdya5DaSSIC8EyMHibup47HIyOD1FWv+FoeAf+hms/yb/CviyXULyGCJn02R5HMgYRkkLtzjnHf6VA2uTLI0f9l3BKthsBuOcZ+7+P0rslwfg4713/4CehLgPAR+LESX/bvzPtr/AIWf4B/6Gaz/ACb/AAr47utS06S5lkS+tirOzKfMAyCayP7buFtkuG02Xy3GQeePvdfl/wBn9RV9LqY3/wBnazcRHOJe3QH0+vftXtZJk9HLZynSqOXNZax+4+h4cyHD5RUlUoVnLmSWsX8h/wBvsf8An9tv+/q/40fb7H/n9tv+/q/41ZwPQUYHoK+otPuvu/4J9lar3X3f8Epf2vpX/QTsv+/6/wCNH9raV/0E7L/v+v8AjX1NZX/9kfDKx1KO0+1Sw6ZAYoF4MshRQiA9ssQM+9ZNr8TNHkiVpNK1AOyvIESNSfLVlw2CQeVdW6dMjkgiv5jj9IbGTcvZ5Ymk2v4vb/tw/Nnx/VW9Ffe/8j5v/tbSv+gnZf8Af9f8aP7W0r/oJ2X/AH/X/GvpgfEfw8ZIIxaXxaaQxriOM4IkMZJw/wB3Izu6YI78U2H4j6LJCrtpOqRM6syo8UfIEe/OQ5AyMAA85I4p/wDEweYf9Cr/AMq//aB/xECr/wA+l97/AMjyv9njWtHj+KVhJJq1giCGbLNcIAP3Z969v07xBoKtfZ1vTBm/uSP9LToZm96of8JcZIrlrXQbt3gLt5bNGGkjRQWYENgfMVXBI656CoJfiJoUU5hks79ZBM0O0xIDuUqCeWHGWHPsT05r8v4948xHGcVCWD9nZp6TUtk1/Ku/4Hx+bZi8yxrxclytpK3odD/wkOgf9BzTP/AtP8aP+Eh0D/oOaZ/4Fp/jXPjx7p8btDc6VqCzZnZFSNCrpHvwQ27GWCYAz1PpzV7VvF2m6XN5N1ZXglCqTGqxlgWXdtxu5OB2yM8Ak8V+WvAzUlH2bu/Nf5HDzeZpf8JDoH/Qc0z/AMC0/wAaP+Eh0D/oOaZ/4Fp/jXPW3jq0u9TgtLWxleO5nWGCVtqgncwkzk9tvQZPPSuz2r/dH5VnXw6oNKpBq/mv8gTvsRWd1a3kAns7iG4iJIDxOHUkdeRU1VPCfhvSL6DULq4iujK9/Nu2Xs0Y6j+FXAH5Vtf8IfoP/PK+/wDBjcf/ABdfoOG8MMbiqEK8K0UppNXvfVX7HK8bGLaaMTVf9Xaf9hC0/wDSiOu6rCh8JaFFPFMtvdM0UiyIJL6d1DKQVOGcg4IB5Hat2v1Dg3h6tkGCnh601JuTlpfsl19DhxFZVZXQUUUV9aYBRRRQAVS1z/kD3X/XM1dqlrn/ACB7r/rmaAMU9aKD1ooASlHWkpR1oA3NF/5BFp/1xX+VW6qaL/yCLT/riv8AKrdAHxp/wUH/AORx8L/9g+X/ANGV5Inxb8RWun6fp+nQ2cFtZWMdsiyxLKd6xlDKCQMNgnHoD3r1v/goP/yOPhf/ALB8v/oyvmGv6P4HwdDFcPYb20FK3Pv/AI5Hj4mTjWlY7O6+Jnie6azkuHs5LizaYwztADIPO8zzBnuCZWP5elXZ/i54smsltHXS/LSNo0xZqCm7G4j3JVTn1X658/or6x5Vgna9KOnl/Xd/eYe0l3Ow/wCFha5JperWk7hpNRtBaNImECobh53+UDklpHGeMAkdKs6H8VPFOkWSWluNOkRTkNNZo5wIliA57BVXjoSOc1w1FVLK8HJOMqas9dvl+gc8u56LF8ZvGUcEFv8A8StoIGV0jNkuAynO71ye/rXDa3qMuralNqE0NvDLMxZxBGEQsTknaOB+FU6KvD4DDYaTlRgot9kDnJ7s/RP4VaN4o1z4XeE01PWhpGlDRLNY7XSmPnzJ5CYMk7AFcjnbGq4zjc1eh+H/AA/o2gWr2+kafBapIcysoy8p9XY/M59yTWP8HP8AkkPgz/sAWP8A6TpXV1/IuI/iy9X+Z7y2MzxFosGsaetuZHtriFxLaXMQG+3lH3XX+RHQgkHg1X8L6xNfrPp+pxJb6xZYW7hXO1gfuyx55MbYJHpyDyK26w/FGj3F20Gq6S6QazZAm3d+EmQ/ehk/2Gx/wEgMOmDiM3K4D4+6nqWk/Dq4vNKvrixuRcRKJoG2uAW5Ga63w5rFvrWnC6hR4ZEYxXFvJxJBKv3kYeo/UYI4NcP+0l/yS+4/6+of/Qq7Muip4ylGSunKP5o9DKYRnj6EZK6c43/8CR88H4geNRL5X/CZazv27sfaT09aafiH4yDKv/Ca6vlun+lexP8AQ1yt9YC6kLG4liDRGJggXkH3IOKqHRLNFWOW6lPzeYMlVJI4zwOnI46dK/YZ5bh0/dw8LeiP3upk+EjK0cLC3e0TtJ/iJ4xgA8zxprKksEA+1HJJ6Cpv+E78cf8AQ4a1/wCBJrjG0u2W7a7eQkmVXw+MA9OPx/8ArVoKysMqQR6itaeV4Rt81CC+SNaWS4Ft8+Ggu3ur/I6P/hO/HH/Q4a1/4Emj/hO/HH/Q4a1/4EmucDKSQCCRwfalrT+ycD/z5j/4Cjb+w8s/6B4f+Ar/ACOi/wCE78cf9DhrX/gSa9T+Ber6trKancaxqVzqE6LCiyTvuYLmQ4z6ZJrwqvaP2dP+PTVv+2P85K/I/HDA4ahwfXlSpqL5obJL7SPkuMstweGwUJ0aUYvnWqSX2ZdjrdRuvAl9rDx3radJqFqxQ71w6MzbTg+pIxn2qHSLHwDMJk0izsrmSKFXkWEFpPLZdoJzyRtJx7ZxWfrHiDwPa3039qaUn2q3uX6RK5LK8rBhznJO8465b8al07xd4RN5byaXYgXly1tZg+WIyUfywBknJCrIv5YFfxz9XrKnaCqWt30/4Y/Mrq+tg02TwO9pcySNFJHqkoItJgOSnzqAo6ffD88/MM1dePwHpF5LbzfY7S4aHy5Y3dshCnIPOANp/X3qKG88KT61Pb3GhmK+t0lUGWJSzxx7l3DnoQhAz6AHHFZN74u+Hd4zajdaV9pmvEKylrZS7ARBwGBPdVXHrgdhVKlUqTaSqWtrZ/d8rL52C6XYta4PAVxpBaVRbeeZSnlqRLIFZkfbnpkI3ocCuw0vXNH1Od7fT9Qt7iVN25EbLLt25yP+BL+dcfp+r+C9RuYksNFlvHtopPLgW2VliAY7yATgHLnJ77uMjmul8J6ZpMNtHq+naZ9ge9toyYioBReXCnHGcu2f/wBVc+NhGNO1RTutr26/jsvvHHfQ3a2PBf8AyJ2if9g+D/0WtY9bHgv/AJE7RP8AsHwf+i1r9M8I98X/ANuf+3nHj/s/M1qKKK/ZjzgooooAKKKKACiiigArC8TeFdJ16SO6uEltdRgGLfULRzFcQ/Rx1H+ycqfSt2igDijrXiPwr8nim3Or6Up+XWLCE+ZGP+niBeR7vHlfVUrrNL1Cx1Swiv8ATbuC7tZRmOaFwysPYirNeT/Gv4eeI9S8P3R+Fmop4b1u/kCX0sc5hhmiwdxKBSPMzjDgBsZ5xxQB59+1P/yUmx/7A8X/AKOmrxOe/wBRhaRRprTfO3lsGIBHzYzxx0H5/hXqPxs/4SMa3oCeLltRrkehQpeNbPuikcTTDevA+9jOO2cVwdfsnDkJSyqjyytv+bP3/hKnKeSUOWXLo+38z7mMdW1JYyf7DlZwucLJwW44BKj15PsaSS81CS3uPs+jhWKs2HOC5wuBgjBJz68Yraor2Hh6j3qP7l/ke+8LVejqv7o/5GTPdXggMi6WJlAysROCCCB6HuSfoKY+p6k8wjj0uVAHILNnkYbH8PHIH51s0U3QqX0m/uX+Q5Yaq3pUa+S/yM2x1Kea9+y3Fk0DbC2dxP8Ad9vf9K0qTaNxbAyeppa2pxlFWk7m9KE4K05XPp/R7/8As34faTeC1muitlaqIosbmLBFGMkDqe5rEf4jQt5MkHh3VjgK9yphBeNGjdv4SRkFVz2w3BNattqE+l/DCxv7WBp5otNtyiLGXJJRR90cnrmq3/CYanHYwXUnhbUH3o29Yx825dmeDyPvMQD121/mZCjGU5t0+b3mvisfzvJ67kV54stIhpmpWWgX813qcW2JSgDookVSrLu+X72c9BjkinzeP7ONWk/sHWGVIzJLtgUsn7sPjAbJPzbcDv7c0+58aQR6dBqo0O9dpJJ7dcR8oY3wQxxlQSpPI7fSpZ/F14X02G08O38k17BFOyygxiFXkRWVjj7wDk4/2e1P2F7KVHuvi8/0FfzJL7xlY2lrDcyadfss0EcwCouQHfaByeoPJx04qr4T8X3Graglhqeiz2U00SzRuyEJtaKNiDnndudlx/s/WjU/HDWWrT6evh3U7nypViWaFN0bksF+9jAIzkjsMntReeMtQja6hh8Kai9xAXTD8IWCkghgDlSQBkeoOKmOEfs2vY6vZ8y0Dm13OxIB6gGjAznAzXLv4ruUsru4bw/fl7a4MLRqMlgsbOzKccj5cD1JA71THjTUZblobbw3eyNFDmZXGzbIRHsHPbLnPXoT2NcUcvxEun4r/MrnR2gAA4AFLVbTbh7qxhnki8mV0BkjznY2OVz3weM1ZrjkmnZlF3wH/wAg69/6/wCb+Yroa57wH/yDr3/r/m/mK6Gv63yT/kW4f/BD/wBJR4NT436hRRRXpkBRRRQAUUUUAFUtc/5A91/1zNXapa5/yB7r/rmaAMU9aKD1ooASlHWkpR1oA3NF/wCQRaf9cV/lVuqmi/8AIItP+uK/yq3QB8i/t2ahZWPjHw79s0e21Hfp77fOkddmJOcbSOuR19K+eH1bTUTe/gezVdqvkyzgbT0P3uh7Gvdv+Cg//I4+F/8AsHy/+jK830b4rWlpZW2n6p4ZW8gh0y3sYpTIokRYxy2GUq434dVYHBB55Ir974SwPNkGHq06cpt810qko/beyUkv67nl15fvWm/wOM/t/Rf+hP07/v8Azf8AxVH9v6L/ANCfp3/f+b/4qul0T4h6DptjepH4LtDdzX9xdQyMY3RFkR1RCrIciPfkY25wM9K6W5+IHw4UW0cXhW0la63PP0EVsG4ERJg3EA/vDtBwwABYEgfQVsK6crLDVGvKrP8A+T+4xUr9V9x5r/b+i/8AQn6d/wB/5v8A4qj+39F/6E/Tv+/83/xVehal8TPBVnqKRaT4NtrmKCdSbqRIyLofIHdkaMfMVVgMbRyCQDxVH/haXh5bOBYvA1nFdhFW5mURFZmLRGWTaYztZhG4wCAN54pRws5JNYapr3rS/H3/APg+Q+b+8vuON/tzSMN/xRlh8oy376bge/ze9N/t/Rf+hP07/v8Azf8AxVblv8Ro08TXmt3Ghw3kk+nw2kazMpWNo1T5yu3a+SmcEenPrxuv3kGoa3e31tbC2huJmkSEYwgJzjjAr0KGVU5ytUhOKstfazevVfF07kOo+j/BH6bfCaRJvhX4RljhWBH0OyZYlJIQGBMKCecDpzXTVynwc/5JD4M/7AFj/wCk6Vta/rmj6BZ/bNZ1K2sYScK0zgFz6KOrH2GTX8tV1arJebPbWxo1Hc3EFrA9xczRwQoMvJIwVVHqSelcgPEXifxB8vhXQfsNox/5CmtI0aEesduMSSf8CMYPYmpLfwFYXVwl54qvrrxNdodyi9wLaM/7EC4jH1IJ9z1rIZzmt+KJptYfXvhvo154gkCFNRkiXyrG5RQcESt/rJU7GIPkZUn7uPIvH/gvxps1nx3rXxAudU8PXrwTadplrcym1EkhO8bHJwqfwj1PbGK+rkVUQKqhVAwABgAV4v8AtD6Xc6P4Qu5tNUNpWoXkb3VvnH2efJPmp7P/ABL64Ycls92Wf77R/wAUfzR6WTf8jHD/AOOH/pSPmXV9Ohvp08y4eJ1U7Qpx2Iz9eR+QqOLRYEkEklyXcB1LYAOGKkjP/Af1NT6tpsWoPGslxLGV5CoR8w9x3HP8qrpodpulWeZ52kwRuwCoB56evev2ipRvUb9mn53P6Eq4e9WTVJO/W9hi6JC+fMvmnXILeYAxyrhvy46U250e3iMtzcX8gVQWBc/dIBAPvjOR70S6EjW4ktLl3mA2o7uMY3McdDx83THYVYfRY5DF5kzMEiWMqygg4xzzz2rL6vdfwtfUwWFuv4Kv/i0HxWVu+p/2il0zsDjbnIXAbI/8e/StIVkSaDbtOZFmkQFnYoANp3HJ4x17Z9K1YkWONY41CoowAOwrtw8ZRunG3z3PRwsZx5lKCj13vdjq9o/Z0/49NW/7Y/zkrxevaP2dP+PTVv8Atj/OSvyXx3/5I2v/AIof+lI+V47/AORfT/xr/wBJkdfq/jLSbG9Fpfabe/O0gjkaKPy5Nj7Gwxbj5jjnHHPTms6P4iaXJMssGk3slt5CyhljTzMkA427uMK2ecHg44xnuyqkY2jHpijA9K/h6GIwyjZ0m3/i/wCAflDT7mV4e1rT9dinms1P7mVoXDhc8Hk8E8HHfnjkVcudOsbgYmtYnGxk+7j5WG0j8uKfZ2ltZxmO2iEasxY45JJOSSTU9c05pTbpXSKW2o0Rxg7gig4xnHalHAwOBS0VlcYVseC/+RO0T/sHwf8Aotax62PBf/InaJ/2D4P/AEWtfsvhHvi/+3P/AG887H/Z+ZrUUUV+zHnBRRRQAUUUUAFFFFABRRRQAUUUUAfM37U//JSbL/sDxf8Ao6avKK+z/E3gnwp4lvo77XdDtb+5jjESSSg5CAkheD0ySfxrK/4VP8Of+hTsP/Hv8a+6yni2jgcHDDyptuPW673P0rI+OsPluAp4WVJtxvrdd2z5For66/4VP8Of+hTsP/Hv8aP+FT/Dn/oU7D/x7/GvS/17w/8Az6f3o9b/AIiXhf8AnxL70fItFfXX/Cp/hz/0Kdh/49/jXPeKvhj4J0a5h1+Hwtaz6bCnl6jagOxSLOfPQA9U/iHdc45ABP8AXvD/APPp/eg/4iXhf+fEvvR8zUV9bwfCz4azwpND4X02SKRQyOhYqykZBBzyKf8A8Kn+HP8A0Kdh/wCPf40f694f/n0/vQf8RLwv/PiX3ozvCFl4k/4RPR/J0uweL7DBsZr9lJHlrgkeWcfTNahsfFBGDpGmkf8AYQb/AONV11pbw2lpDa20axQQoscaL0VQMAD6AVLX89T8OsinJydN3f8AeZ+U/XKvc4aHSNfhthaw6BpEcA4ES3pCD8PKxU32LxR/0CdO/wDBg3/xquzoqX4cZE96cv8AwJh9cq9zik0/xMmdmjaYuTuONQIyfX/VU77F4o/6BOnf+DFv/jVdnRR/xDfIf+fb/wDAmH1yr3OM+xeKP+gTp3/gxb/41UUGleIYGkaDQtJiMr75Cl8Rvb1OIuT713FFH/EOMh/59y/8CYfXKvc4z7F4o/6BOnf+DBv/AI1R9i8Uf9AnTv8AwYt/8ars6KP+Ib5D/wA+3/4Ew+uVe5jeELC90/TZk1COGOeW5kmKRSF1UMeBkgZ/KtmiivtcPQhh6UKNP4YpJeiVkczd3dhRRRWwgooooAKKKKACqWuf8ge6/wCuZq7VLXP+QPdf9czQBinrRQetFACUo60lKOtAG5ov/IItP+uK/wAqt1U0X/kEWn/XFf5VboA+NP8AgoP/AMjj4X/7B8v/AKMrzPS/FfgKTwxZ22p+Gb2e/tI4opL0wRyqNsZC8EjADljtPDjAI4r0z/goP/yOPhf/ALB8v/oyvL/CfxJ0nTdF0/Rta8NwanZRW0cNwjQxjeFlnkyMAEn97GMkn7jf3jX9BcK0Z1OGcK4QcmnLRS5X8cvv9GeVXdq0tSwvjzwFFq90YfA9pHYibdavFAFuFjEbEZYscN5vlnI6KpHflLzWfAGqeBtQuP7BttO1KK2FvAVh5uJP4SMdGGdzNnnAGMcGvp3jjwXLp8EOteCLY3Rk3zvZQxxqwDKwCggkBlUIR2BJHJNb+r/EL4e2un2eh23hOz1DT2L3M/lrjyZTkIqlkQsVATJI+YDaSRkn2KmHnTnFQoVLprXn6R9XbXztczTTW6PE6K9K1Xx14WOm6nHovhkWN3fwS27uYYSio0jMCo2/KSGGcdNoxwBjzWvp8LXq1k3UpuHq/wDIwkktmFFFFdQj9EPhT/wnWsfC/wAKW1o1n4a01NEs0F2wF1dzKIEG5E/1cYI5BbefVa7fQfBmhaTef2j5M2o6oQN+o6hKbi4P0ZvuD/ZQKo7AVW+Dn/JIfBn/AGALH/0nSurr+OsR/Fl6v8z6BbBRRRWIwryL9pDxF4fbwFeaWuvaWb+O6iD2ou4/NXDc5TOR+Veu18a/FUD/AIWT4h4H/IQl/wDQq+h4Zy/69jkua3J73e9mtD6ng/KlmOZRXNy8lp7Xvyyjp07nA6sLW9ZGj1aCDb6SDn9R9fqBVWS0tnbeNchRgWPDjDZP8Xzc/pVuTVpEZUXT55WMjoxEbALgkA5x0wBz7inw3919m3zafIJPO2BQDyp5DdOB2/niv1GSo1JNt6+kv8z9omsPVm23dvfSX+ZlDTYVjVYfEUUJUAKY2AHAHbd0yM/ifWtLS/sNi0gXVIJFcljvlBOcnvn0OPwq/pzTSWcclyirKwyyjoOeBVjA9BW1HCRjacNPv/zN8PgYQtUpqz+f+ZW+32P/AD+23/f1f8aPt9j/AM/tt/39X/GrOB6CjA9BXXap3X3f8E7rVe6+7/gkEd5ZySLHHdQO7HCqsgJJ9AK9w/Z2BW21ZWBU/ueD9ZK5n4BaTpWp+J9UOpaZZXpgtYmhNxAsnltvbldwODwOlej+KtQ8EeH721gutD0+4ubpmiRIbONmyu35Txx98fma/l7xp47+tSxHCioNyXI+dPyU9vR23Py/jLOKlWo8DKKtBp376Pp8zt80Zrz/AP4SH4dNfXFtHpmnyeRCJSy6eDuXDlsDZngJn33DGavNf/D1bK6vDY6b5NqiPMTpuNgYgDqnqRn074r+YpZfUja8Zf8AgPf5nxHOjss0ZrhZNc+GsUqxyWdgm4bt50ltgGWHLeXheVOM4z2q9NJ4HhtbW8k0vTVtbqETRSHTxllOMfLsyOvccd6mWBnG14y1/u/8EOZHWZozXH6BdeBtauIbWz0nT/tMlv8AaDE+nhSq/LnkqAfvDpW7/wAI74f/AOgFpf8A4CR/4VlVoRpS5al0/Nf8Ead9jUrY8F/8idon/YPg/wDRa1xvhCz8QnwvpptdLsHg+zp5bNfFSVxxx5Zx9M13Ph20l0/w/p1hcbDNbWkUMmw5XcqAHB9Miv3Hw2yXG5Y8S8TTcVPk5W7a25vPzR5mMqRny8rON/aG8aat8P8A4Val4o0OKzlvraWBI1u42eMh5VQ5Csp6Me9fLK/tbfFNs7dM8KnAycWM/A/7/V9A/to/8m9a3/18Wn/pRHXxj4J8Vabo2gTafd29w5e5Msscb4iu1KgKsy4+dUILBcgEnnNf1LwZlOX4jKamJxOG9rJTtpdu1l0X+XXWy1XkzjUqVlThJR06tJfe9D0wftb/ABSOcab4UOOv+gz/APx6pj+1Z8XFjeQ6H4bCJ99jp1xhenU+dx1H5iuKTxx4NS6l8nwpawRTTOWdBzjLMh2EbCFJU7SCCVHGOKt6b8YLayv9UdtGlnttQRi8aXHl/vHbLucDDfKqKF+7hACDzX0tLJsqxEuWjlcu/vc0fxencK+HrUI80qsX6Si39ybOj/4a4+KP/QN8Kf8AgFP/APHqX/hrf4pYJ/s3wpgd/sM//wAernYPiV4Fsb1b3S/Bf2WWOW2aMeVbttRN29SxTJzu68E4GTxWLZ+PNA8pre78M2yqIkEU0EEWVkEQV5HjI2SEtvI3D5d/HQV6MOF8rld/2dbb7X/B6HD7ef8AOd5/w1v8UsZ/s3wpj1+wz/8Ax6k/4a4+KP8A0DfCn/gFP/8AHq5O0+JHhea6tpNa8JrfJb26xqpWIKSEgUjbt2/N5T/N94bxjpWf4u8YeDtc8My2dr4WXStRknEvm2sMKoAFwF+7uA4HQjnJOc04cLZU5qMsusnu+a6X43/AHXn/ADnef8NcfFH/AKBvhT/wCn/+PV9efBvxJqHjD4YaB4m1SO3jvdQtRNMtupWMNuI+UEkgcepr8wZHVBlt34KT/Kvv/wDZ18deF9N+CPhSz1C/mtZorEBvNsp1X7zchtm0j3BxXxniLkmV5Zh6P1Omoycnezd7W82zpwlSc2+ZntlFcknxM+HzOIz4y0SOQ9Elu0Rj+DEGm658TPAuj6Bd63ceJtMmtLSIyyfZ7hJX2jrhVOW+g5r8nO48t+JHxf8AGegeN9U0fTU0T7JayhI/PtJHfG0HkiUA9fSucT48/EBgSq+HCASOLCXqOv8Ay2rk/iLrmk+I/G2q63oeoQahp11MHguIWyrjaPy+h5FcPPpljdSkSXruUcyhPMXC7iT6dCQfyxX6rl2R4CpgaNSVFSlKKb1a1sj9synhvLKuW4erLDqUpRTd21d2Xmexx/Hvx9ICU/4RtsEqcWMvBHX/AJbU0fH/AMdmIy58N7ASpY2EuMjj/ntXkK6bppikgSbhpNzgOD8wB7duD0pps9JuoYolceXC7EBflBLckdOetdf9gYC38CN/8TO18L5Zb/doX/xPc9l/4Xv8Qf7nh3/wAl/+PUw/Hrx8ZDEV8NltuSv2CXp/3+rxmPRtIErxhyzSR4C7hlQM8jjj72PpxVzTrGzsXeSGQklVQ7mHAA46U4cP4BtXw8V/282XT4WyuTXNhYpf4m/8j03QPjB440Syaxsv7C+zea0kUT2UhEIY52J+94UHOAc4zjpW1ovxx8eXOuabaXEegGG5vYIJAllKrbXkVTg+acHB9DXknnReYsYkUs4JUA9QOtaPh3/kZtF/7Clp/wCj0oxfD2WQw9SUaSuk+/b1DHcK5PDC1ZwoK6i3u97X7n3FRRRX48fgYUUUUAFFFFABRRRQAUUUUAFFFFABRRRQAUUUUAFFFFABVLXP+QPdf9czV2qWuf8AIHuv+uZoAxT1ooPWigBKUdaSlHWgDc0X/kEWn/XFf5Vbqpov/IItP+uK/wAqt0AfGn/BQf8A5HHwv/2D5f8A0ZXllj4i+HkmhaXBqWlXMmo26xRSzvbB1AWMgNgSDcocklcAtxyMYr03/goPE58eeGpGkbyzpbqqBiMESnJ/HI/KvA5PBPiVLaK4/sm7eOa1iu4ihLGSKRtqMoByeeMDkV/QvB1ONTh7CqcuX47e9yt+/LyPJxDtWkei2vjj4axeTdf2DfJewWhtzJ9iiYS5idMqDJiLBZcfewFPc1Fd+Jvg2i+dbeELue7jbCq6bIJAN3JXzCRw/r1jX1rzCDQdVntZLqDT7yWKJmWQxqzGPaMtuA5UD1PofSrl34N8S2pt1k0PUy08SSoqQuxw+duQOhODgHmvoHllCMv4jX/cRr5bf1cy532/Ai8Vy6Tca9c3WiqY7Kd2kSHytghyT+7AycgDGDmsuriaDq7wmZdK1JoljaQuIZCoRThmzjoDwT2NW7rwh4jtmhSTRNT3zRrIqLDIWAbdgEAcEhGODzgZ6V7EK/soqDa07y10+Rna5kUVck0LVo4mmk0vUUjWNpC7QyABFbaWzjoG4J9eKoeWvq//AH0a2jVnL4Un8/8AgCsj9Qfg5/ySHwZ/2ALH/wBJ0rq65T4N/wDJIfBn/YAsf/SdK6uv5CxH8WXqz31sFFc3rHjfw/p96+mxXEuqamnDWGmxG4nU+jBeI/8AgZUVSFz4+1v/AI9bOw8L2rf8tbv/AEu6I9o1IRT9WbH901iM0/F/jLwr4QS1fxRr1hpCXbMtu13KIxIygEgE+mRXyT8S7+3vvGevalps0d5bzXUssEkTZWVSSQVPcGvovxT8GPCfi63tF8YXGr+IZra7juvNvbskMV6oI1AjRG6EIq5HU187/FeMW/jnxFDZRJGIruVYY0UBVxnaAOgHSvseCf8Afp/4H+cT77w6f/ClU/69v/0qJw9zqepxyBU0mR9pJJUnDjDYxxxyAfx70Jq9+0hRdHkI3ld4c7RjHX5c9z7cU6K/1Yukb6UQS20uX+UDOM8D8aPt2qpuZtNXC4ziTgjDEkcey/nX6F7SX/PyX/gP/AP1T2st1Vl/4B/wBn9q6l5h/wCJRLt29Mng4J9PYfn+FTx6jeNMkbaXIoMpjZtxIUD+LpyPT+lW9NuGurJLh4/LLZ4BzxkgGrFdNOnUaUlUbT8l/kddKlVlFSVVtPXZf5FOyuLqW4kjmtTEi8o+c7v04q5RRXRCLirN3OunFxVm7nqH7N//ACMutf8AXnD/AOhvXo+p+LfCq6rLY6gjm4t2CbpLNmUkvtwrYweQeAf4T6V5x+zf/wAjLrX/AF5w/wDob16HqWsPa61dQXXhxrqITKtu8UIYthVYszduX46dGOa/hTxhpxnxvjbpvSns0v8Al3Dufi3FbtmtX1X5ISx1rwc63NvZ6fCjW1mb5ojYGP8AdbThhlecgHpzisyTxR4EtLi5ma3yLuVY7vzLYhU2kBflxyCxXGOu7PatjV9X1GwmtGi8LGVHt1eYoys0Y53x8DsMHrg9BVeTxBFPoi39v4WuFuJTLHFDPbYYbQMbhjuccex9K/OKdNfFyyaf99f5eVz51v8AqxWXxb4AYSRLaxGSMO7QjTzu+Ubicbec7yR65NRN4o8DSa0FeHzDDbBbdBAWjIDsTtjxgEFBz1OQBTbzX7nTkVbbwdKsW0hQ0BcrKcEgkZyPvD6gVeTxFGt+LZvBl3HJ5kZZxCpUByPnDAYOAQT36jtWvsIpc0YS1/vr/IV/P8DX8LXWiagZrnStM+y+WEUSG1EW9XRXBX25GfcVvVHbiHyVaBVVGAYbVxkY4qSvBrTUptq/z1NVsaXgD/kSdH/69I/5VuVh+AP+RJ0f/r0j/lW5X9fYP/d6fovyPn5bs8c/bMjkl/Z+1pIo3kc3FphVGT/x8R18A/YL7/nyuf8Av03+Ffq/IiSIVkRXU9QwyKi+x2n/AD6wf9+xX6FwvxvU4fw0sPGip80r3vbol2fY5a+GVWV7n5S/YL7/AJ8rn/v03+FH2C+/58rn/v03+Ffq19jtP+fWD/v2KPsdp/z6wf8AfsV9L/xFqv8A9Aq/8Cf/AMiYfUF/MflL9gvv+fK5/wC/Tf4UfYL7/nyuf+/Tf4V+rX2O0/59YP8Av2KPsdp/z6wf9+xR/wARar/9Aq/8Cf8A8iH1BfzH5S/YL7/nyuf+/Tf4UfYL7/nyuf8Av03+Ffq19jtP+fWD/v2KPsdp/wA+sH/fsUf8Rar/APQKv/An/wDIh9QX8x+Uv2C+/wCfK5/79N/hX6Ofszo8fwG8IJIrIwsBkMMEfM1d99jtP+fWD/v2KmRVRQqKFUdABgCvluKeM6nENGnSnRUOV30d+luyN6GHVJt3B1V1KuoZT1BGQawPFngzwx4p0W70jWtHtbi1u1CzARhXYAg43DkdOxroKK+KOk+LfiZouj+HPGesaPo1hBp2mWsu2KCFcIi7QT/WvP3tvDbwJEbhAoXGQ/JAJHJ+rGvT/jht/wCFleIt+dvnHdjrjYK8wtLzQ97NBY/KE2mTyuuT8wP+eefSv2TL3H6hhlLl+Bb+iP37K3D+y8IpcusF8XotiZo9Bluo3R0EjMABFkA7xjnHYgEUtxFoM5kjkmhzuYsFbBBOQelOtLvTEEskdp5KQxiQMEGCv4elVxqPh7zZm+zqHViS3lj5iBkkHvx/Suxyp21cNT0JTpKPvOnr6kUieG5ElZmOXkIPzEHJI6eg+XNTSw+HltJIHugsUxDsfMPPyAdfoRT7C802+vPmsFWTzmETFM7yvO7Przn8a0H0rT3OWtIiOcjaMHgD+gop0faxcoKD+TClQ9tFypqD6bP+uozTdNsIJVvLQH50wDu4wcf4CtbTppYNY0uaBEeVdRtSiuSFLecmMkds1XjRI41jjUKigBQOgFTWX/IW0v8A7CVp/wCj0ozX/Z8sxEqas1CT+fKzqx1KNLAVlFJe7LbvZn2D/wAJD4g/6Ael/wDgzk/+MUf8JD4g/wCgHpf/AIM5P/jFc74ytdVu4LaHT0mkhLt9oSC7NtIeMKd452g8kDk4HbIObbR+O7pmae6t9PVWiRUEUcpYbiJHzng42kD65znj+CKfHmfTpqf1mK9Yx/yb/A/n14WlfY7T/hIfEH/QD0v/AMGcn/xij/hIfEH/AEA9L/8ABnJ/8Yrg7WH4izXJW9uraCENIG8gRneDtCFSRlcDc3IJycc4zU3h2PxbaatbWN5MJoGi865llG5iyxIoAYAKNz7jgcjZ/tVpLjjP0m/rMG0r6KP+QfVqX8rO2/4SHxB/0A9L/wDBnJ/8Yo/4SHxB/wBAPS//AAZyf/GK4K4X4iyGCG3kihLt++mcQsI+W3YXqQPk2+2d2T00bWy8TWpv5o7mSUyWNv5EMsilVuN0hmI46kFMZJGeOgxSlxzn0V/vMPuj3t2+foH1al/KzrP+Eh8Qf9APS/8AwZyf/GKveHdavdR1C6sr7T7e1kgijlBhuTKGDlx3RcY2e/WuC8Dw+LLe5ni1zm0JkeLfIjvlpWYAle4BxgfKAFA712Hhb/kadR/68bf/ANDmr6ThLivNcfnMcHiasZws3ol0WmqRjiKEI0+aKOqooor9gPPCiiigAooooAKKKKACiiigAqlrn/IHuv8Armau1S1z/kD3X/XM0AYp60UHrRQAlKOtJSjrQBuaL/yCLT/riv8AKrdVNF/5BFp/1xX+VW6APjT/AIKD/wDI4+F/+wfL/wCjK8k8OfEnxpYWLR2dpFdadBZR28kbW7MkcSL5ZbcpBQsCAWBHOPQV63/wUH/5HHwv/wBg+X/0ZXlOp+LPE1v4QtfDreH2tIbnSFRJYmlxNARGxkCg7eRGpPuzk/er+heEKcavDuEhKmp3ct2lZc8rtd/keTiHatLX+rEFr8QfGvh+5uofIt4nvLj+0Z0aD7/m/vBnB5Q71OD7Vq6X8Y/EFtMVvtEsGtgWlKQRyRNuMewEvuyRkKeSenGOCHwfE7xbp2mrpt54at5nt4FghleJ8pHFEIyuQfmUAFiCcBsHsBS6n8TfE/izS7zSv+EXt5pdVgWAXUaSCQKrngMMDYGkOQeASM17E8IqjvUwkLPdqaXz27X630M1K20ilcfGPxtPdwX5t7FZ4o1TzEtmUSKOF3ANtPbtk7RknFOv/il43sbQaQ+m2dh9ni3ReXFKJYVljODvLliSspI3E43cYq7H8VfE0Nrb6dB4VtRHGyxPGqSskzKoKLgHgDG5QuOoNRW/jbxjomu6net4X3xTagttcwyLLKjTQQND5LOSS5HDnJ5ZQe1JYSC0eEgrLRcy11/DRvv201Dmf8xmax8R/FE2m363ui2MMGtRCKaU28i+bsLAFDuwMBipC8HuDXnddv4r1vxL47077WNLnNjp08jbo2eRVaZ1wuSTlunTk8muIPBweDXvZbRhSptKCjK+qTvbt+FjObbe5+ifwp1zxTe/C3wnZ+HvDJhSLRLOM6hq0vkwkiBBlI1zI446nYD1BIrpv+ENvNU+bxb4kv8AVEPWytWNna/QrGd7j/ecg9xUvwc/5JD4M/7AFj/6TpXV1/JeI/iy9X+Z7q2Kej6Xpmj2KWOk6faWFqn3YbaFY0H4KAKuUUViMK+M/iw6p8S/ESsdp+3y8H619mVwGu/GDwNousXWk399erdWshilCWEzqGHUAhcH8K9zh/H18DiZVKFPnbjayvtda6X7H0nC+Z4nLsXKrhqLqScWrK+1076J9vxPkvzY/wC+KPNj/vivqf8A4Xn8O/8AoIah/wCC2f8A+Jo/4Xn8O/8AoIah/wCC2f8A+Jr7D/WfMv8AoDf/AJN/kfe/65Zx/wBAEv8Ayb/5E+WPNj/vijzY/wC+K+p/+F5/Dv8A6CGof+C2f/4mj/hefw7/AOghqH/gtn/+Jo/1nzL/AKA3/wCTf5B/rlnH/QBL/wAm/wDkT5XWeFhuWVWHqDml82P++K+h7X4weB9H8QmbTL3UJdJv3Zrq2/s+YfZpuvnJlfut0ZR3IYfxZ6D/AIXn8O/+ghqH/gtn/wDiaP8AWfMv+gN/+Tf5B/rlnH/QBL/yb/5E8J+DmtX+neN4LLTUtJG1Z4rRzMGPljcfmG0+5/Kvpb+xPEX/AD+aV/35k/8AiqxrH40+Ar69hs7W81GSedxHGo02f5mJwB92ul/4S3TP+fbVP/ACX/CvyLjLLcjzHMnjM0w8adWaV+aTTdtE7NroraLp3PhOIMwxWLxftqlF0pNK61189V8vkU/7E8R/8/mlf9+ZP/iqP7E8Rf8AP5pX/fmT/wCKq5/wlumf8+2qf+AEv+FH/CW6Z/z7ap/4AS/4V8p/q9wh/LT/APA//tjw/bYjz+4p/wBieI/+fzSv+/Mn/wAVR/YniP8A5/NK/wC/Mn/xVXP+Et0z/n21T/wAl/wo/wCEt0z/AJ9tU/8AACX/AAo/1e4Q/lp/+B//AGwe2xHn9xT/ALE8Rf8AP5pX/fmT/wCKo/sTxH/z+aV/35k/+Kq5/wAJbpn/AD7ap/4AS/4Uf8Jbpn/Ptqn/AIAS/wCFH+r3CH8tP/wP/wC2D22I8/uNDw5p76VoNjpskqyvbQLGzqMBiB1ArQrn/wDhLdM/59tU/wDACX/CtPRtUtdWtnntPNCxyGN1liaNlYAHBDDPQivsMLjMJV/d4epGVlsmnp8mc8oyWrRdooorsJCiiigAooooAKKKKACiiigAooooA+PvjYcfE/xAcZxcdPX5FrzT+25lVP8AiUTqzE/KQRxxz09z/wB8mvSvjeWHxM8QlBlhP8o99grzl9R1IBF/scvJwGJc7RkkE52+nP4/jX7Pls3HLsPaTXuLpfoj+g8oqOOU4W03H3I7Rv0XkxbXU7m4QBNJkQnjDkquPm5yV6cD86SS9uoTCZNLZ1kiQsI1J2OQ24dPZR071b0y8muQwmsZLXGNobnIwPbirtenThKcE1N/cl+Fj2aVOdSCkqjfyS/CxijUrl0W4XR5cjcg5O4fKD029zgVPBqkr3KwS2EsbMHIznkAZHbvWnSbE3+ZtXfjG7HOPSrVGqn8f4ItYetF39p+CKWlXlxeB3mtDbpgbNxOT65BArSsv+Qtpf8A2ErT/wBHpUdSWX/IW0v/ALCVp/6PSuDO4uOU4lSd37Of/pLMcfGUcvrKTu+WWvyZ9O+O5NfXSGh8PwSvcTJInmQ7C8bFflIDsoAz3ycY6GqOi6p4xuvEEUF/oX2PTPLO+clCxcA9QH4GQCDzkHoO21r39tEwjR2gUgO8nmrkORjanX5d3I3c49K5W0f4iXctul3G9ioijaZo/Ixv85Ny9WLfJvwRt4HTJFf5u4ZKdDlfJ11bd9f+G0PwSW/U1PDlx4uXUra11e3WS28lmluNiqd25sDhuoATjHIJOe1dXXIwr4zW6tvtMiPFKY/OeCNA0Wd+5drNjAOz5uTg4xxms5/+FjWuk2cdtHFc3hsY/OlmZD/pHlnduGQANx6qDkgZ4yamrhlXndThH0dl1/r7gTsup39FcNIvju4sdbtplYSC0C2MsRij3y7myQMkg429SBzjA5Jekvju5vYbeW3azt0lWRp18ks6boxsIy2DjzC2O+MGsfqH/TyP3+Sf6j5/I7apPC3/ACNOo/8AXjb/APoc1R1J4W/5GnUf+vG3/wDQ5q+u8Nv+R9D/AAy/I58Z/CZ1VFFFf0ceQFFFFABRRRQAUUUUAFFFFABVLXP+QPdf9czV2qWuf8ge6/65mgDFPWig9aKAEpR1pKUdaANzRf8AkEWn/XFf5Vbqpov/ACCLT/riv8qt0AfGn/BQf/kcfC//AGD5f/RleTaV8Xdd0/RotKXS9KlhSxWyLuJt5RVKqQRJ8hwTnZt3Z5r1n/goP/yOPhf/ALB8v/oyvLNL+LD22gWei3fh6zvLS2hWHYWC7wqIu4kLnJ2nOc8MRX9CcJUPbcOYVex9prPra3vy+88mu7Vpa2NHw78VtWTS7y41jSUudPidvJEETBIriRnkVQd42AtkkYbIQAisrQPinrWneHotNttB064js7cRmZxMwA3R4ZlD7RzGg4A5OepqbXPi5c6hY6hYw6Jb21pqETxyweZujTMUiL5a7fkAaQScdXXOeazdZ+I1xe+FW0G100WEUlitnL5M5COFkicHaAB/yzYYOf8AWN6nPu08t5n72FSUmr+9su+nXV7b6Gbn/eNnV/i54si8zTdY0PTFuBIHmASW3diUUc+U64OACCOgJAwDisHRPiVrWl6hcXiW1rJ9ovrm9kjJkVd8ygMFIbcuMcEHPUEkE10E/wAZ7q5ttt14b06S4WWFkmGAfLjeNlib5csuUJ69XJ5qtr3xYGveH7vSdV8N2kkl2sSzXkMnlTMECkKcLgrvUtjH8RGeuSjg5xjySwSSejtNfNpff1T0By/vFPwz8V9a0K1FvDpemTDzXkd285Cdzs/ARwowztyBnGBniuCuZmuLmWdwA0jlyAOMk54qOivoaGCoUJynTjZy38zFyb3P0++Dn/JIfBn/AGALH/0nSurrlPg5/wAkh8Gf9gCx/wDSdK6uv5DxH8WXq/zPfWwUUUViMK+Mvi60ifELxK0Sb5BezFV9Tk4FfZtfGfxaLL8RPEjRrucX0xUepya+x4I/3+f+B/nE++8Ov+RnU/69v/0qJ57/AGnq8QjT+y5JS2fmchSeMgYHToatm71M20ci2A8wswZC3QBgAfxGT+FV45PEEv37eOEMVbO4EqNy7l/LdV7R5b6S2xqEAimXAJBGG46/nmv0Si5Sly80te6/4H5n6tQc5S5eeeq0ukrfh+fciu7zUYpysWnebFnhg/P3QeRj1OPwqCG91iSXcdN8tdi/KzdyRnn6E/lWzRXTKhNu/O/w/wAjslh6jlf2jt8v8ilo97LfQPJLb+SVfbt3Z7DP68VdooraEXGKUndnRSjKMEpO77m54A/5HjQ/+v8Ah/8AQxX0fr97qlncWv8AZ9h9riYP5qgc5G3aAc4XgscnP3cd6+cPAH/I8aH/ANf8P/oYr6L8SDU3urCLTdZtNPZ2ffFNGGacYHC88Ecnv1r+PPpDpPiXC3tb2PW9vjqdtT8q47/5GEP8C/8ASpFC01/xAZGa88NzwxNaGZACCyOqsWjOM5J+UDA6mnprviEiJn8LTKskpjJ84EoAPvkf3fpk+1VW03xLOY44/FsBuIUPnqkYwCxOw4HbAPXvk11iTKIQ0skYIXLENwOOa/Ba8qMLWhF37c2n323Pilfuc+dY8Rx24L+HTLMXxtjlAXbkc5PsSfwqy2oa5Jqbww6YsVrGJP3khJMhC/KFxwMn9PfONiGeCaNJIZo5EcAqysCGB9KUSx/89E/Oud1o/wDPtfj/AJlW8zntH1vXbi+t7bUPDc1msuQ0vnBgmFyScds8D1+ldJUYmhMnliVC+M7Qwzj1xTRdW3m+V9oi39du8Z/Ks6slN3jDl9L/AK3BadSarngX/U6r/wBhBv8A0XHVJWVs7WBwcHBq74F/1Oq/9hBv/RcdfpPhT/yNav8A17f/AKVE5Md/DXqdFRRRX74eUFFFFABRRRQAUUUUAFFFFABRRRQB5n4s+C3hvxJ4hvNbu9W123nu3DvHbywhAcAcboie3rWV/wAM9+E/+g94l/7/AFv/APGa9hor0qecY+lBQhWkktldnrUs+zOjBU6deSitEk3ojx7/AIZ78J/9B7xL/wB/rf8A+M0f8M9+E/8AoPeJf+/1v/8AGa9hoq/7czH/AJ/y+9mv+smbf9BE/wDwJnj3/DPfhP8A6D3iX/v9b/8Axmj/AIZ78J/9B7xL/wB/rf8A+M17DRR/bmY/8/5few/1kzb/AKCJ/wDgTPHv+Ge/Cf8A0HvEv/f63/8AjNUdd+BvhjRrFNVt9Z1+aW0ubeVEllgKMRMhGdsQOPoRXt9Yfjz/AJFe5/66Q/8Ao1K5MfnWYTwtWMq0mnF9X2E+IM0qLkliJNPR6s5fxDeapa/Zf7Ns/PDyYlOzdtGOBjIxk/xdB6GuZg1/xlcJDHN4bnikMiuWRdq7AU+U5bgklwfZc966fxDNrUK239jWsNyZJQkwkfb5aHkvnvgAjHPJHbNYRk8bpDZXLCNgofzrWOJS5wnygsWwSWHUYHNfx/hFD2auofNu/Xt/wxpLcqx6h40W00u7FlcSyyahcfaoGgChYfmEYPzfKPundk+4p15rHjO48ESXC6LLZ6vKZI/KjjEjwfISuAWw3zcbs4747VCmoePNQaLzdGm08lQ3ymPahyMbjvy3BJI9iMmtTwtceIdWurDWbs/ZLKe1Z3tVYMnJ/d4yA2cAsTnowGO9dVVKC55Rp6O+jv3aWm9/0RK+Zm3HiDx+puJYfC8UkUeQkfIkdj5nTLYwu1Of4t3GO3a6XLcT6bbzXUXlTvGrSJtxtbHIx2qzRXlV8RCqko01H0v/AJmiVuoVJ4W/5GnUf+vG3/8AQ5qjqTwt/wAjTqP/AF42/wD6HNX2fht/yPof4Zfkc2M/hM6qiiiv6OPIINQuPsthcXW3f5MTSbc4zgZxWBaap4luLWG4Ww0hRKiuAbqTgEZ/551s69/yAtQ/69pP/QTWTp8vkeHbeY8iOzV+vogNeFnWNrYXk9k7Xv8Aoa04p3uO+3eJv+fHR/8AwKk/+N0fbvE3/Pjo/wD4FSf/ABuvHvg38dk8WTmHxJb6PYCYWv2WbTrt7hRLcSmKO2lG35Jiwzjpjk4rsH+M3wzTxHF4efxVAupSXH2dYjbzBRJvKbS+zYvzKRkkDP1FeVUx+Zwk4vddkn+hajA7H7d4m/58dH/8CpP/AI3R9u8Tf8+Oj/8AgVJ/8brzi2+L9jZ69cQ+IJtKtNGt7K+u5NRhklZUEF59nVCrKCW65AB+bhcjmuysvGGk6v4Bn8Y+Hp/7Q08Wk1xAzRvF5nlhsjDgMOVI5FRPM8xha7/BD5IGr9u8Tf8APjo//gVJ/wDG6Pt3ib/nx0f/AMCpP/jdefeCvjh4B1zwP/wkN3r9pay2ltbvqcAjlzBLKBhEUrukG7KgoGyRirj/ABa8Jb7fVl8QaX/wjUmltfPeHzhKp+0LAPk2YC7mKtkhgR0xkhvMczTad/u/4AuWB2v27xN/z46P/wCBUn/xuoNQvPED2UqXFnpaQlcO0dxIWA9gUAJ/GuTu/jV8LrXT9P1CbxhZi31GR47ZljlYkq21iwCkooJA3MAPeu31X/kGz/7hp080x6qQjUdk3bbz16A4RsVT1ooPWivsznEpR1pKUdaANzRf+QRaf9cV/lVuqmi/8gi0/wCuK/yq3QB8Y/8ABQiNG8aeGHI+Y6dIM5PTzP8A69eITfDbxCukafqFrbC+a9txdLb2yyPIkJGQ7fLtx7AkjPIr3L/goP8A8jj4X/7B8v8A6MryHTfE/wAQTpGmrY2Mhht4o47aZLLLzxxyKUUcfOqsqg7R9a/oXg+FRcPYWVJR3nfm/wAcjycQ17aVzm38D+KEuktW8PaiJ3TeqeU2duCcn06Hr6U+bwH4piwf7AvnQyGEOkZZS4BLLn1G1sj1BFdTrPjj4lX1heJeae8cDxm1nkTSRGUUqV2FwoIz5hOM9WHtVvwl4y+IGm3kz3mk3+pxDEbW8tsq75VdiqkNG24h5CSqgMeORivopTxkafNyUr9r7/P+vUy92+7PKmhVWKspVgcEHOQaTy09P1rYXRde1DVoraPSb17y+uWiii8hgZJd3zKM9wevp3qE6JrIRnOkX4VQWY/ZnwAGKk9OzAj6jFeyo4bZqN/kZe8Zvlp6frR5aen61s23hnxFced5Oh6k/kJI8v8AozjYIxl88cbR19KoX1leWEwgvrSe1lKK4SaMoxVhkHB7Ecg04xw0nyxUW/kHvH6HfCfw74gi+FnhK50bxnfQCTRLOT7NfW8d1CCYEOP4ZAo7AOOK6b+0PiBpw/03w/pOuRjrJpl4beVvpDMNo/7/AFP+Dn/JIfBn/YAsf/SdK6uv5ExH8WXqz31sch/wsHSLXjXNP1rQiOC19YOIwfQSpujP4NW9o2vaJrKltJ1axvsDJEE6uV+oByPxrRrA1nwZ4U1ht+o+H9OmkzkS+SFkB9QwwQffNYjN+vjX4q/8lJ8Q/wDYQl/9Cr6Q1nwTqVlpF6fCHivxDYXfkP8AZ7ae8F3Az7TtU/aFdlXOPuMuK+RZ9H8Q6St1ovijUvtutwSSxXd2shfc+487jgnAI59q+y4I/wB/n/gf5xPv/Dlv+06lv+fb/wDSoj1ZWGVYEeoNLWE+jX/7pY9VkjUZyEBULxxgA9j6/wD1qtHTJzbRxNqE29GZt4JBOWBA69sY+hr9LjWqu96f4o/X4Yiu73pNfNGnkZx3orIn0q6mvZrj+0ZouQYlUkhflAJxn1zx0pw0u6BLHU5ycdMtjr/vccHHrR7Wrd/u/wAUV7etd/uvxRq0VV062mtlkWW5afc5YFs5X25J4q1W8G2rtWOmEnKKclZm54A/5HjQ/wDr/h/9DFfQXjI6N9psl1f7QqlJMPG2FVMx53d/vbOnP4Zr598Af8jxof8A1/w/+hivqKaCGYo0sMchQ5UsoO0+1fx39IioqfEuFk7/AMFbaP45n5Vx2r5hD/Av/SpHn2ijwO1yBZXl4AmnHazTMRLAVbJHfKjJ7EZzUcrfDya4muWluYSZzIVVpArlVCnCjjaOAR69q9AfT7F12tZ25Gwx48sfdIwR9CKd9ktfl/0WH5Pu/uxx9K/Cv7QjzOV5/wDgX/APieQ4ews/BiXdqLO7vI5VKqn7123BVLfMTn+HvwQCPWs17f4ffb1Z9YvVl81iI/MYDd5OCuMf3efqffFeli1tQ4cW8IYYwQgzUP8AZWmeZ5n9n2m/O7d5K5zt256f3Rj6UQzFJttz2/mX+Qchw8f/AAgKwRsstzDGIxtu/wB4nmAM/wAu/q3O8Y74xUTL8P1tDE32tLaG2C+ducARMr/Lu6/wN8v44716GbW2KBDbwlR0UoMDvS/ZrfBH2eLB6/IP89z+dL+0F3n/AOBf8AOQyvCC6SthN/Y00klsZmzvJPz55Izyfr7V03gX/U6r/wBhBv8A0XHWfFDFFnyokTPXauM1oeBf9Tqv/YQb/wBFx1994XT584rS703vv8UTlxqtTXqdFRRRX7weWFFFFABRRRQAUUUUAFFFFABRRRQAUUUUAFFFFABRRRQAVk+MLW5vfD1xb2cJmnLRssYYKW2yKxGTgdAeta1FRUgqkHCWz0GnY4vZrf8A0Ll7/wB/7f8A+OUbNb/6Fy9/7/2//wAcrtKK+E/4hrkX8sv/AAJnT9cqnF7Nb/6Fy9/7/wBv/wDHKNmt/wDQuXv/AH/t/wD45XaUUf8AENci/ll/4Ew+uVTz3UNS1DT7+xtLvw7qEf21zFDKZrfyzJjIQnzOGIBx64x1wKvbNb/6Fy9/7/2//wAcrrb6ztb62NteW8dxCSGKSLkZBBB+oIB/Cp6P+Ia5F/LL/wACYfXKpxezW/8AoXL3/v8A2/8A8cq94UtNSTWr69vdPks45LaGJBJJGxYq0hP3GP8AeHWumor0so4LyvKcSsVhotSSa1d9yKmJnUjyyCiiivrDApa9/wAgLUP+vaT/ANBNZFnbx3nhmG0lyI57JY2x1wyYP8619f8A+QFqH/XtJ/6CaztF/wCQNZf9e8f/AKCK+X4kf8P5/obUepx918LfDzfDqw8GWUlxpkdgbWS3v7NY47lZ7faY5yQu0yZUEkjnJrgfD/wCis/GV4t3ruuTeHvLtbiQNcxZ1S5W4mncXAVQcK7IwxtyWPXFe815N8XvjF/wg3iq20G30e1vXEMNzdyXWopa4ikl8oCFWBMz5BJA6AcmvEw1bEzbp03e5q0upYuPgn4faylt7fWNZtXkt7qASxvEWUT3f2pjhkIyHJAyOnvzXV+G/Btnovw//wCENXUdSvbY28sD3V3N5k7+Zu3MWxj+I4GMDgYrwPw78YvETeE/EXh6+limvGt9dksdUg1ZZbuJoHmZfMhA3RIFwqNnnaMcGuz8B/GuXVvH+m+BzpltKqQQwXd7PqSR3JmNushcQMAXQk7cqSSecY5reth8XZqTulr0+/8A4Ak4lpf2evDcmgPpuoeJ/FF/cJFbwWN/Ldos9hHAS0aRbUCgAseoPWtFvgf4cm0+O0vtX1i9IsI7GSSdoiZY0uxc/MAgXlxg8fdJ781J8bfFnjrw1rfg238KaXp91a6prCWdw1xdCMys0cpEOCh2qQu7eOQUAxzUHwj+MDePfF15op0S3soFtZLq1ki1BZ5dsc3lMs8aj9yxPIBJyKnmxcqftebTfpoHu3scX8Ufgxrl54wRPCMGpLY6zeGfWb9tWhjhSF50keBrfy97oNpK7WHLc5Ar6C1X/kHT/wC4as1V1X/kHT/7hrKGJnVqUoy6NfmhtWTKp60UHrRX6GcglKOtJSjrQBuaL/yCLT/riv8AKrdVNF/5BFp/1xX+VW6APjP/AIKDZ/4TPwwMcf2dLg5/6aV5hoXjf4hWek6U+k6CRBZWJiiu47B2aSJW+8ZOuFPHBwMnjmvUP+Cg/wDyOPhf/sHy/wDoyvE4PiV4nt7DTrW2mt4Dp7QNDNHFhz5W0JuPRhhEBBGCF9zn+h+EMM8Rw5hYqnGes/i/xyPJxErVpanYWfxI+KjarPBaaFNLcWbrLPafYJJAhIbBlQ9SQV5PXYtZdz4o+JEkN14gj0mezsYoVklIikWFQ87OkoDN13lgGHQZHArCh+JHiaDWdS1W1mgtp9Sx9pEEexWxG6LwOmBITjpkL6U7xL8SvEXiKS4bVotOl+0xxxTBLUIHVH3LnHoSele9DKpwqLlw9NLS+9+l1b77O/Yy59N2aPiP4oXeqQ6FOljGmpabfJfSTH7sjocxrtB+6Mtk9TuOahs/ilrsY0qF1jgisZbdne2Lh5UiBXawLbSCpIIwAfxNcDRXqLKMGocns1b/AD/4cj2ku56N4t+LWr60wt4bK1t7GFZYrZCG3rE8ezaxDAMQM4YjI9fXkvGfiK68U69JrF7b20E8iIjLboVU7VAyckkk4yT3NY1Fa4bLsNhbOlC1lb79/vE5yluz9FvhRr/iiH4W+EooPA11cRJolkqSjUIFEiiBMNgnIz1wa6YeJvEycS/D3Vye3k3tow/WRefwp3wc/wCSQ+DP+wBY/wDpOldXX8j4j+LL1f5nvLY5L/hKfEP/AETvXv8AwKs//j1H/CU+If8Aonevf+BVn/8AHq62isRnJf8ACU+If+id69/4FWf/AMerBv7XTb68lvtQ+Bz3dxK26WWS302SWQ+pLS8n6mvS6KqMnHVMqM5Rd4ux5Z/Z/hz/AKN+uv8AwXaR/wDJFH9n+HP+jfrr/wAF2kf/ACRXqdFV7ap/M/vL9vV/mf3nln9n+HP+jfrr/wAF2kf/ACRR/Z/hz/o366/8F2kf/JFep0Ue2qfzP7w9vV/mf3nln2LwkvEvwJuY2/u/2Npz/qkpH60fY/B3/RDbn/wRWP8A8XXqdFHtqn8z+8Pb1f5n955Lf2Hh17cHS/hHqmk3scscsN5a6LZLJEyOG4IkB5xg89Cad9u8Q/8AQG8W/wDgptf/AI/XrFFeNmWR5fmlRVcZSU5JWTfbcf1ir/MzxvV9W8V2tstxbaD4qlVJFM6nR4GYx/xbAkxJYdQMc4xU1pr1zd2Md9bJ4pltZYxIkq+HxtKkZznf0r16uT15m8Saw/he1Zl023w+sSocbweVtlI7sOX9F4/i487/AFNyL/oGj+P+YfWKv8xyFrrV7dW8dzbReKZoZVDRyR6AGVlPQgh+RUn9pap/z6+Lf/CeH/xdeqxokUaxxoqIgCqqjAAHQAU6j/U3Iv8AoGj+P+YfWKv8x5R/aWqf8+vi3/wnh/8AF0f2tcDiQ+LEbuv/AAikzY/FQQfwNer0Uf6m5F/0DR/H/MPrFX+Y8p/tab/np4s/8JK4/wDia1vDfiex0i0nik0zxddSTTmZ5D4cuU5IAwAE9FFegUV35fkGW5bUdXCUVCTVrrtv+hM6s5q0mcl/wnun/wDQB8W/+E/df/EUo8faWvMujeLYl/vf8I3ev+iRE/pXWUV65mcn/wALB0H/AJ8PFn/hJ6n/API9H/CwdB/58PFn/hJ6n/8AI9dZRQByf/CwdB/58PFn/hJ6n/8AI9H/AAsHQf8Anw8Wf+Enqf8A8j11lFAHJ/8ACxPDH8Ta0p7htBvgR9QYcij/AIWJ4X/56ax/4I73/wCNV1lFAHJ/8LE8L/8APTWP/BHe/wDxqj/hYnhf/nprH/gjvf8A41XWUUAckfiN4SX/AFt5fwDsZtKuowfpujGaP+FkeDP+gtJ/4BT/APxFdbRQByX/AAsjwZ/0FpP/AACn/wDiKP8AhZHgz/oLSf8AgFP/APEV1tFAHJf8LI8Gf9BZ/wDwDn/+IpP+FmeAv+ho0/8A77P+FddRQByP/CzPAX/Q06f/AN9n/Cj/AIWZ4C/6GnT/APvs/wCFddRQByP/AAszwF/0NOn/APfZ/wAKP+FnfD1f9b4z0SD08+7SPP03EZrrqKAOR/4Wh8N/+h88Nf8Agzi/+Ko/4Wh8N/8AofPDX/gzi/8Aiq66igDkf+FofDf/AKHzw1/4M4v/AIqhfid8OWYKvjvw2STgAalF/wDFV11BAIIIBB6g0Ac1/wALA8C/9DjoH/gwi/8AiqP+FgeBf+hx0D/wYRf/ABVOjvIrvxe+j2NhZva2UO/UJ2jHyyP/AKuJf9rGWbPQbf73G59is/8An0g/79igDB/4WB4F/wChx0D/AMGEX/xVH/CwPAv/AEOOgf8Agwi/+Kre+xWf/PpB/wB+xR9is/8An0g/79igDGh8b+DZk3ReK9Edc4yt9Gefzp//AAmXhL/oZ9G/8DY/8a0J9H0md982l2MrYxl7dScfiKj/ALB0P/oDad/4Cp/hQBRute0PVdJ1KDTNYsL2VbOV2S3uFkYLtIyQD05FLov/ACBrL/r3j/8AQRU+p6bp1no2oyWdha27m0lUtFCqEjaeMgVBov8AyBrL/r3j/wDQRXy3En/Lv5/obUepbrK1nw34d1q5gutZ0HStSntwRDLd2ccrRA9QpYEjPtXg+u+Mfjfp/hjWPFkclrcaYuqXOnxWsOjs93ZwpdMgutuR5oCKRjgHKnnk1n698WPifbeHfDkkMjRyT2j3D3kfhu4k/tGVZ9nkeWyjyP3fzliMH+HI5ryIZfVunGS7bv8Ar+uxpzI+gLLwl4Q0+a6ez8M6FaS36GK6aKwiRrlSOVfC/OCM5BzVgeG/Dq6xFrK6BpQ1OGMRRXgs4/PRAMBVfG4DHGAa8E8O+JvF3iz49aBB4glu7e30/Ub2RNKXRZIktEELrDKbo5WXzFbOBjGa7X40Wnjub4j+A28L+JZdMsZbueO5jXT/AD0UrbyOXkO4AqwGwA8BiGHIxUyw04zUZT1av189PwHfQ9SvrWxuWt3vbe2mNvMJbdpkVjHLggMuejYJGRzyar6fo2h6Td3V5p+ladYXN9IHupoLdI3uH9XYAFz9c14PpuqfFbUvDPhnxB4rt9N1m01PWbFoNOTTDHPZFJZSzPkdcJHh+MFunrnw+LvHXirw7pt7cJLqmuweJLKaPSZNEmsItPlxLmF7hsiVRgAuBx+IqlgZ6rnVtn/X+YuZH0zVXVf+QdP/ALhrwvSvHnxOl13w74b3RXN14kRZVu5dPEDaX9nlYXySRZOQAFVGyQSQc8gn3TVf+QdP/uGs4UJUa9Pme7X5jvdMqnrRQetFfohyCUo60lKOtAG5ov8AyCLT/riv8qt1U0X/AJBFp/1xX+VW6AOJ+I3wq8C/EK9tLzxboz389pGYoGW8mh2qTkjEbqDz61yv/DM/wX/6FOb/AMGt3/8AHa9gorvoZrjqEFTpVpRiuik0vuTJcIt3aPH/APhmf4L/APQpzf8Ag1u//jtH/DM/wX/6FOb/AMGt3/8AHa9gorb+3Mz/AOgif/gcv8xeyh2R4/8A8Mz/AAX/AOhTm/8ABrd//HaP+GZ/gv8A9CnN/wCDW7/+O17BRR/bmZ/9BE//AAOX+Yeyh2R4/wD8Mz/Bf/oU5v8Awa3f/wAdo/4Zn+C//Qpzf+DW7/8AjtewUUf25mf/AEET/wDA5f5h7KHZFTRdNs9H0ey0jTofJsrG3jtrePcW2RooVRkkk4AHJOat0UV5bbbuywooopAFFFFABRRRQAUUUUAFFFFABRRVLXdUtNG0qfUr1mEMI6KMs7E4VVHdiSAB6mgDP8W6vc2ccGmaSscms6gSlqrjKxAfemcf3EBz7khe9XfD2kW2iaVHYWzPJgl5ZpDmSeRjl5HPdmOSf0wOKz/CWl3cck+va0q/2xfgb0BytrCPuQKfQZyx/iYk9MAdBQAUUUUAFFFFABRRRQAUUUUAFFFFABRRRQAUUUUAFFFFABRRRQAUUUUAFFFFABRRRQAUUUUAFFFFABWR4t1n+xNHa5jh+03krrb2VsDgzzvwiewzyT2UMegrXrkdB/4qXxRL4if5tM04yWmlDtI+ds049eRsU+gYjhuQDX8I6N/YejJayzfaLyV2nvLjGDNO5y7fTPAHYADtWvRRQAUUUUAFFFFAFLX/APkBah/17Sf+gms7Rf8AkDWX/XvH/wCgitHX/wDkBah/17Sf+gms7Rf+QNZf9e8f/oIr5biT/l38/wBDaj1LdFFct8WPDt94r+H+q6Jpd0lrqMyLJZzOSFSaN1dCSOcblGa+ZglKSTdkbHU0V82H4FeOV0HVoLzX7LWpWuIltbW5upoorqzMr3E8Mzp8w3yydV7RqO/Gr4T+Ad2uo2N54n1Z5Z9L0uzj0ua0vJQba7immkztPDogeONS2SVU9M12PDUEm/a/h/wRXfY9qOv6aPFi+F/Nb+02sTfhNvHkiQR5z67j0rUr5W034B+OLbStet5LDw59ov8AToLOSWLWbsPqDpceZJNM7KWQuAMqvBxj3r6C+FOg3vhf4eaLoGoLZJdWVsI5Fsy5hU5JwpcliBnqanE0KVON6c7/ANb7gm2av9h6X/wkv/CSG1B1X7J9jE5ZiRDu3bQM4GW5JAycCrGq/wDIOn/3DVqquq/8g6f/AHDWWHbdaF+6/Mb2ZVPWig9aK/SjjEpR1pKUdaANzRf+QRaf9cV/lVuqmi/8gi0/64r/ACq3QAUUUUAFFFFABRRRQAUUUUAFFFFABRRRQAUUUUAFFFeN/Er4zaj4T8aXvh+18OWt7HarGfOkvWjLF0DfdCHGM4611YPBV8bU9lQjeW/9XO3AZdicwq+xw0eaVr20/U9kor54/wCGiNZ/6E+w/wDBk/8A8ao/4aI1n/oT7D/wZP8A/Gq9X/VfNf8An1+K/wAz2/8AUzOv+fD++P8AmfQ9FfPH/DRGs/8AQn2H/gyf/wCNUf8ADRGs/wDQn2H/AIMn/wDjVH+q+a/8+vxX+Yf6mZ1/z4f3x/zPockAZPArktKH/CWa2muSjOi2EhGmRnpcyjIa5PqByqfi3dceJ+JPjprms6adO/4RuztreVwLry9RffLF/FGG8sbN3QsMnGcYJBF+D9oLVLeCOCDwXpsUUahERNRYKqgYAA8rgUf6r5r/AM+vxX+Yf6mZ1/z4f3x/zPoqivnhP2gtdubm1tIvC+m273N1DbiVr15RH5kipu2bF3Y3ZxuH1r1KXVPE0KGSXV9GjQdWbT3AH/kavjeJ82w/C9anRzO8JTV0rXur26XPMxuSY3AzUMRDlbV91t8mdrRXEf2x4iyB/bWiZKFwPsD/AHRjJ/13Tkc+4qQah4pYAjVNIIPQjTn/APj1fMPxGyFf8vH/AOAy/wAjj+qVex2dFcb/AGh4q/6Cek/+C1//AI9Uf9reJMkf2zouQxU/6A/UDJH+u645oXiNkP8Az8f/AIDL/If1Or2O2orjRqHikjI1TSCP+wc//wAeo/tDxV/0E9J/8Fr/APx6j/iI+Qf8/H/4DL/IPqdXsdlRXO+FtS1W51S9sdTms5vJghljeC3aL77SAggu2fuD0610VfXYDHUcfh4Ymg7wlquhzzi4PlYUUUV2EhRRRQAUUUUAFFFFABRRRQAUUUUAFFFFABRRRQAUUUUAFFFVtVvrXS9NudRvpRFbW0bSyueygZNAGD44u7m4a18L6ZM8V9qm7zZozhra1XHmyg9jyEU/3mB7V0NhaW1hYwWNnCkFtbxrFDGgwqIowAPYAVg+B7G6ZLnxHq0Rj1TVSrmJuttAM+VAPoCWb1d2PTAHSUAFFFFABRRRQAUUUUAUtf8A+QFqH/XtJ/6CaztF/wCQNZf9e8f/AKCK0df/AOQFqH/XtJ/6CaztF/5A1l/17x/+givluJP+Xfz/AENqPUt0UUV8sbhRRRQAUUUUAFVdV/5B0/8AuGrVVdV/5B0/+4a3w38aHqvzE9iqetFB60V+lnGJSjrSUo60Abmi/wDIItP+uK/yq3VTRf8AkEWn/XFf5VboAKKKKACiiigAooooAKKKKACiiigAooooAKKKKACvkj9oZd/xb11NxXdHbjI7fuEr63r5K/aC/wCSv63/ALlv/wCiEr6zgz/kZf8Abr/Q+38P1fN/+3ZfoeXix1LzGY6j5YbGQi9BhRnnPPB/Oozp2q5Mv9pgzdAxQYxuz/IkUDSb5Y2h/tSRoSgUK4JI+XB5zzzz+NPfTb8uNuqybM4YMM5GT79ef0r9I9m3vCX/AIF/wT9cdGT3py/8C/4JGmm6oskEg1QZjyGGzO5SVJHtyv61tVhHT9Wgjihg1B3CggNgAABQB1PqPT16VfNnc/aoJvtr7UVQ6Y4cjOc/XP6Vrh7wulB9N3f9TbC81O6VOS2vd3+7UvUVkDS79gPM1SQlWLKwGCDg47+9KNNvmmVptRMiK4cJsIGQ2R3/AArT21T/AJ9v71/mbfWK3/Pp/ev8zc07/kNaR/2FLP8A9KI6+pvEGjDVmti1wI1hLZRohIrBhg8Ho2MgHtk18s6d/wAhrSP+wpZ/+lEdfSvj+HT2tbaTUNen0dCXjDo+BINvmsD7hYSc+gb1r+UfpEKTzvA8rs/Zy6X+0+h+bcef77D/AAr82Z58AxNFHHFr+ofuY2gXfKz4iYRZjJ3ZI/dA9f4jnI4oHhRTefZYfF+pLJHbpG1v9rdirKpxIBvyM7lJHTgDpVG/8M2C6Ykdj4slW5RF+eW+CblG4tu4PaQHp/CvIyTWvqthoesW63EfiFLaSPbG9zbzorN5LkMrHrjccEZ9K/BJV6mn71ta/Z2/4c+FsuxLrXhu6vb2SQeJtQsluHbakUjKQSg4X5scbSendvqILPwU8V4bm41u6uGfzmdWUhfMkV1LAZwMB8dCeBzjiqNt4T0l7qaxn8V3l3cK4fy2uQJImaMhcY5GRlvc57cU+TTdN1nVr3UP+Epu7eMXG1YEuDGE2p83DdySWyOMEVKnJR5I1dEv5Pu89f0HbyNnw74butJv1uJNev72IW/kiCZiUX52bcASefmxzngCuirl/D39i6Gt552vi7nzAbie4n4G4eXGOu0ZKHgY5NdLDNFNH5kMiSJnG5GBH6V5mLc5VHKTv52sXG1ix4V/5GjU/wDrytv/AEOeuprlvCv/ACNGp/8AXlbf+hz11Nf0zwV/yIcN/h/VnjYn+LIKKKK+oMAooooAKKKKACiiigAooooAKKKKACiiigAooooAKKKKACuS1b/ip/FaaKvzaTpLpcaie09x96KD3C8SN/2zHdhWp4w1h9G0jzLWEXGo3MgtrC3Jx507fdB9FHLMeyqx7VJ4U0ZNC0WKxExuJyzS3Nwww08zHLufqT07DA7UAatFFFAGT4r1K40rSRc2scUkzTwwqJSdo3yKuTjnjNY/9teI8geXpGT0/wBZ/jV34g/8gOD/ALCFp/6PSuP8W+Hb3Wb2zvLLWn06S1jkCbYQ+WbGG6gjbjoOvfjivyvjjifMcqzGnQw1ZQg4Xd4qWt35N9Ejuw1GE4NtXOk/tjxJ/wA89J/KT/Gj+2fEn/PPSfyk/wAa4qLwrr7Nvu/F108qJ+6MeUAby3UsRnnllb2K1Yn8M6jNNKv/AAkl55DSJLEA7B0IkDYJBww4xyPbpXxr49zpO31uP/gtf/InR9Vp/wAv4nW/2z4k/wCeek/lJ/jSf2z4kzjy9Iz/ANtP8a5CHRvEdlr9nKuuTXGnBme4RwAqgFiBktnoVGNpHyk5GayYPCHi+3tHvIfFk7X8kaM6MueUjIVNxJBG8kkkEe2KuPHWdPfGRXb3F/8AI6B9Wp/ynoF9qXiS6sZ7bbpK+dE0ecScZGPWq1nceJLezht/+JS3lRqmdsnOBj1qewilgsoYZ52uJUQB5WGC7dzjtzU9eNiuOM5xLXtKqdtvdj/kaRw1NbId4e1G+u7u9tb+O2V7fyyrQbsEMD1z9K2a5fRV1Y+ItW+wWllNH5dvkz3TREHD9hG38629niX/AKBuk/8Agxk/+MV+nZTgcdjcDSxHLfminfRfhc4qkoxk0XaKpbPEv/QN0n/wYyf/ABijZ4l/6Buk/wDgxk/+MV6P9i43+T8V/mR7SPcu0VS2eJf+gbpP/gxk/wDjFGzxL/0DdJ/8GMn/AMYo/sXG/wAn4r/MPaR7l2quq/8AIOn/ANw0zZ4l/wCgbpP/AIMZP/jFQaguviyl+0afpiQ7fnaO/dmA9QDCMn8RWlDJ8ZGrGThomuq/zE6kbbgetFB60V9ycwlKOtJSjrQBuaL/AMgi0/64r/KrdVNF/wCQRaf9cV/lVugAooooAKKKKACiiigAooooAKKKKACiiigAooooAK+Sv2gf+Swa3/u2/wD6ISvrWvl347eHvEV58VdXu7Hw5rd5bSpBsmttOmmjbEKA4ZFI4IIr6jhCtTpZhzVJJLle7t2Ps+BK9KhmvPVkorlerdu3c8xorX/4RbxZ/wBCh4l/8E9z/wDEVDFoHiKW6mtYvDPiB54NvnRrpVwWj3DK7hsyMjpmv1L+0cH/AM/Y/wDgS/zP2j+1sB/z/h/4Ev8AMzqK1/8AhFvFn/QoeJf/AAT3P/xFH/CLeLP+hQ8S/wDgnuf/AIij+0cH/wA/Y/8AgS/zD+1sB/z/AIf+BL/MyKK1/wDhFvFn/QoeJf8AwT3P/wARR/wi3iz/AKFDxL/4J7n/AOIo/tHB/wDP2P8A4Ev8w/tbAf8AP+H/AIEv8zO07/kNaR/2FLP/ANKI6+n/ABdp/hzUIrZfETQCNH3QiacxqWBVs9Rn7o/AkdCc/O1j4X8Vpq2mSt4R8ShItQtZHY6Pc4VVmRmP3OwBNfQ2vWuj65HDHqui6vcpCxZFbS7sDJBB6J6E1/LHj7TqYzOMFVwqlNRhK7prms+byPzLjbF0K+Mg6U1JcvRp9WYUnh34clJdPkvLPc5aBkbUfnB2lCnLZHAxj29qtjTPAU+r2sMdxYSXsissUUd0GMgYic5UHBzw3PUe1Vx4Q8MGQPLpOvy/vDId1je5b5mZQTt7MzH3Jyc1t6fbaRYeV9l0fWEMRBQnS7tiPkCdSmT8qgc1+GVcDj7e7Cs3/ha1/E+LUo+RBcp4OutRi1aTUNO8+JlkWRbxVBxgLnBwRwMZ9BWKmhfDWe4lSGS1gfzZVJS+ZAzyH95t+bkkoc4/un0NaF74b8K3hJn8P6yS0CW7lNPvU3RqpUKcKM/KzD6E0S+H/DjWxij0TWVYco76deuUbcWB5XPBPHNFPL8ZBJRhXX/br0Bzj3Re0Pwx4bt9OddNjE9pdGOTd9oaVG2OXUqSSMbiTx61qaJpVlo1gtjYRskKnIDOXPp1PPQAfhWfoC2uj6bBYwWuvyLFEkYMmm3bZ2jGeU6nv61of2lH/wA+Gs/+Cm5/+N1wV8szWcpL2VSSb6xlr5vQtTh3Rp+Ff+Ro1P8A68rb/wBDnrqa5Pwazz69qVz9lvYYja28atcWskO5g0pIG9RnAYdPWusr+i+D6VSjkmHhUi01HVPR7s8jENOo2gooor6QxCiiigAooooAKKKKACiiigAooooAKKKKACs7xBrmk+H7Jb3Wr+Gyt2kESySnguQSB9cA/lWjXkX7Vn/JPtN/7DEX/omauvAYZYrE06LduZpfed2W4RYzF0sO3ZTklf1Z1/8AwszwH/0M9j+bf4Uf8LM8B/8AQz2P5t/hXxZqF5d299HHDb+bGygnCnJOccEccdeaji1K+kYf8SxwhJX5mIOQcE9Olfbvg3DKTi60r/4T9GlwBg4ycXiJXX90+sNK+IHgzVPFtzr+oeILSK3st9npcUm4HH/LWfGONxG0f7K5/irp/wDhZngP/oZ7H82/wr4nh1W7mUGPTZVwwDB9wOOeR8vPQU+01SaS7itprGWEucbmzj7pPp7frSXB2Edv371/uijwDgZNWxMtf7p9q/8ACzPAf/Qz2P5t/hR/wszwH/0M9j+bf4V8e0V0/wColH/n8/uX+Z1/8Q0of9BD+5f5n1b4m8b+E9atLXTtL1y1uruS/tikSE5bEqk9vQE1X8U6NqeqyWjafrk2mrCxMixhv3o44JDDsCO+M5GCK+evhv8A8j7on/X4le/eNdN8N6lGkOv3sNsWiZIi86xuuWQlkJ5ByFGR2OO9fy940ZXHKeIsPRhNu9JO/KnvKa267Hy2dZHDJq/1eE+ZNJ3em7a/QrT+HTYM943iS+tVkuY5Jf3rsHJCIU+ZiQG2jpyKiXwbfQpF9h8UahDiUSSZd3EvDA5O/IByDgHHyisOfQfh+t8tvLrxme552i4iYAYKjOF+XJYgHgnAGcDFW9K0Pw2+rbtH1q0bzbeaJLYToXaR/mbpyOASQPcmvyxucY39o9usNDxvl+JpXvhDVrrTtOsn8W36RwWssF3sH/H2XGNxOcgjJ/HFOt/C+qQ6gJm8XX8kKXCPDC7N8qq2RGTv+YFeDnJPeorP4c6LHY20Vw0rXMaASzRBUMhEQjB4XjAGRjHU9jinaT8PdKsNXGqfaruSdLjz0O5VyfLCfNgDJ4zn6elZPFQ5Wvbd/sLV3/rXtp5D5X2/E7KiuOj+HPh9IHjP2l3ecT+aSu8ENu25C8rkAkHqRnrzXYjpXlVoUo29nK/yt+rLTfUm8H/8hvWf923/AJPXUVy/g/8A5Des/wC7b/yeuor+ouEv+RJhf8CPFr/xJBRRRX0RiFFFFABVLXP+QPdf9czV2qWuf8ge6/65mgDFPWig9aKAEpR1pKUdaANzRf8AkEWn/XFf5Vbqpov/ACCLT/riv8qt0AFFFFAHlvxL+O3gb4feKG8O6/8A2n9tWFJj5FsHTa2cc5HPFcz/AMNXfCz/AKjn/gEP/iq8A/bi/wCS7zf9gy2/9mrntCsPhJqGhWsd5darb31skcdxKJFj+0Su4O4AhhtGWXPy4CgnOa/Xcq4HyrEZXQxlb2rlNa8trL/yXb5nBPEzU3FW0PqD/hq74Wf9Rz/wCH/xVH/DV3ws/wCo5/4BD/4qvluHTPg/Lr/2GPU9dEJliWOaSZAjFpyrKf3XygJg7iRnJPGMVFFbfCBryW1a+15Lby4ZBcM6ks+G81APJyoHG04+bjO3OR3/AOoGS/y1/wAP/kSPrVTyPqn/AIau+Fn/AFHP/AIf/FUf8NXfCz/qOf8AgEP/AIqvkfUYPhncx201jdatYzPfItxAx3xpb7PmZW2Z3F+eeg7Gug0+P4Jxy3ME19q0sHMaSSJ84QMWDLiMZJ+7k44xxzw6nh/k0Ip8td+Wn/yILFVPI+mP+GrvhZ/1HP8AwCH/AMVU+nftR/DG/wBRtrGD+2vNuZkhj3WYA3MwUZ+b1NfIWhN8Pbrw1Z2uuPeWd5CJXklttpeZyflBPlkgABcAnHLHOeDiaAbE/EXS/wCzI5o7L+1oPIWaQO4TzVxlgqgn8BVVfDrKY0qsl7VOCb1cbO17fZ1uCxdS62P1Jooor8QPSCiiigAoor5//aL8WeJNE8e2ljpGtXljbHS45THDJtBcyygk/gq/lXdl2AqZhiFh6TSbvvtpr5no5VllbNMVHC0WlJ3320V+iZ7P4r1l9KtIorOFbrVLx/JsbcnAeTH3mPZFHzMfQepAqTwvo0ei6b5Bma6u5nM15dOMNcTN95z6DsB2AA7V8et4+8SDUV1SXxVfrdCNrdJZLkghQ2WVc9OVycdcD0qaP4oeLZEd18ZahtRgrE3OACen519D/qXjf+fkPvf/AMifVf8AEPcxvb2tP/wJ/wDyJ9o0V8Wx/FHxY8Qk/wCEx1BULlFZrrAYjrj1pw+J/iwnA8aXx5A/4++5GRSXBmN/5+Q+9/8AyILw+zF/8vaf/gT/APkT7Qor4vPxP8WAkHxpegjqPtfTjP8ALmhvih4sVN58Z3+3eI8/auNx6D9af+pmN/5+Q+9//Ih/xD7Mf+ftP/wJ/wDyJ9oVytt4yNzbRXMHhvV3ilQOjb7cZUjIODL6V8vx/EbxrIgePxZqbqehW4JFe+eCZLqT4d6FLCySXL6VbMDKTgsYl5JHNfl3ihXzTg+hhqlNwbquS6vZL07nm5lwtiMq5PrMovnvblbe1u6Xc6j/AISyb/oWdX/7+W3/AMdo/wCEsm/6FnV/+/lt/wDHa4U2vjeBdQeHUBN+/d7eORI2LIzthQ3AXau0jOeetS6JH41W+jm1BrdbYxPugyG/eFpSCW6gY8rgcZJr8ol4h50ouXtKWnk/8zyvqlPsztf+Esm/6FnV/wDv5bf/AB2j/hLJv+hZ1f8A7+W3/wAdrzq0sfHn29rma4V4ZxAs0MrKpUqQZHUocAYyAvOeMk03TbPx+t3LK0yW5WxijRZHSSJpEEhAGPmGSybmPJxxWj8QM5s/3tLTyf8AmL6rT7M9H/4Syb/oWdX/AO/lt/8AHaP+Esm/6FnV/wDv5bf/AB2uK8Mp42a5ifXZokheLY8cax5jfDHfuHXnaBx6kjniTwVF4ttzFb+IZVmijsoVMpKFnm2jeSVxk7t2eMYC45zWNTxEzqCl79J27J6+mo1hKfZnbWHigXGp2thNouo2bXTskckrQldwRnwdkjHop7V0NcSP+Rn0D/r7l/8ASaau2r9O4LzrE5zlv1nE25uZrRWVlY4sTTVOfLEKKKK+tMAryz9rG8vNP/Z/8TXmn3dxZ3Mf2XZNBK0brm6hBwykEZBI+hr1OvJf2wP+TdPFP/bp/wClcNelk0VLMcOmtOeP/pSIqfAz4i8M3/xI8SXF1Bo/iHxFcva2z3U2NTmASNepJ3euAPUkCtW40z4yQiT/AE/xRL5ckkb+Tqkkm0oELE7XOBh156HNc74G0rxfqq3y+FjchYVSS78q4EQx8wXdkjI5b2roItE+LOhx3F7DHqVp5kpjmMdwm53k8skYDZJP7o/Taelf0nicPhYVnCCoryklf+vkePFyt1FuNO+MVvEJJ9Q8UoS7IEOpSl8qMnID8fLzzjIBI6Vja9q3xH0G6S11jXfE9lM6b1SXUZgSvTP3vUV0F7o3xIhnt72x1ifU32GQTW90rKqb2hDFicEEZznorfNgZrI1Pwn8QNZT+0dWtbu4jRo1+0Tyq4zM+FOQSTuJJz9TUYeng3JOqqPL5JJ3+f8ATBuXS5i/8Jl4w/6G3xB/4M5v/iqP+Ey8Yf8AQ2+IP/BnN/8AFVo3Xw58XQwi5XSxLaNGJo50nj2vGQxV/vZAIViM9dp9KluPhj40ju3totHNyySmJ3hmjZA4ZhjcGxzsbHriu3lyXtT+6JP7zzMn/hMvGH/Q2+IP/BnN/wDFUf8ACZeMP+ht8Qf+DOb/AOKrWm+GPjOORI10tZXYZ/d3EZUDYH67sZxuyO21vSuU1GzutOv57G8iMNzA5jlQkHaw6jI4rWjhsqru1KFOXoosTlNbtn6A/seX19qPwO0+61G9ur24a6uAZbiZpHI38DcxJr2Gvnn9k7xI2jfA/SrdfD2valvuLhvMsLUSIv7w8ElhzXqv/Cdyf9CR4x/8F6//ABdfzBnsVDNMTGKslUn/AOlM9ul8EfQ7GvIv2rP+Sfab/wBhiL/0TNXWf8J3J/0JHjH/AMF6/wDxdfP/AI5+MH/CzPAhtm8I6zpEmn68ImuZYt1rKVSdcLJx8/HK8455pZL/AMjGh/iX5nucPf8AI1w/+OP5nmOo3t1bzCO3sHuMoW3hsDP93oaj/tC/ILDS3GA3DPjOB24+oHrU2oXF9HII7O1WQlc73J2g+nH+earJeaureU2mqxxxJ5nyk8YzgcdT+VfstSo1N+8/u/4B/QFWq1Ua55fKN1+Q1tU1LI2aOxB9ZGHGVH933z9AelIL+/lBlj0cpLghTKTkcnrhemB+oqVr/UVi3f2YzN55jwG/gBADdPQk/hQ9/qKQTNJpwEiMioBJkSZPODis3N31qP8A8B/4Bk5u+tWVv8Pz/lC6v9QW8kgg0yRkjKnzS2FcYyQOOvI/X0p+n393czKs2myW6EHLOTkEdB0/rVVNS1ZH8qTSyzMTtbfjtkDp26fhU8Oo3YvYrW4stm9mAZXz8oJwcY+mfrThWvK/O99nH8Nh08QnO/tJWvs4+e23yO0+G/8AyPuif9fiV7t49k8NrLbnxBpYvfLhkkiYoW2jcikcdAdwOTxxXhPw3/5H3RP+vxK+hPFXiXQ/D8kC6uXVrhW8srCXyAVyOPqD+HtX8k/SA5/9asNyJt+xWi0fxVD8746/5GMf8C/ORz0Gt/DqeO2t1VX3XCiFXgkLCR2IzkjIJKHJz6+tRX9z4S07XTdWdnfPPp4kDpawvs3omMM3UnbIwAGRnPerr+L/AA7C1rFDpMptJZNvmrbARq4bA6cdT1/U5FWtL8YeG7u+FtHC0N1MGdw0IGcIzFj3PCHn2HtX4o4VYXkqc+WzveX56HxWndF7RfGGhazeG0024muJVdkfbbvhCpw244wMHjnvWdqHxA0i2tbqeKG5nEVsLiHETKJwQTgHGAcc89jUml+LvDMou7i0hMQhUtJIIVXdgoCAR15dPzFJN4s8M2kNlIbWRYLxYWhkW1Gz98pZcntwCTXMsLFVH+5k12v9/Qrm03HHx9oCTXizSXEcNrKkTTCB2QlztXkDjLZUZ64rb0LWLHWrV7mwd2jR9jb0KnO0MOvYhgc+9cjD488KTTGKzsvOiljaSYrCoJIaPAK/xZ8zOenHvXReFdf0bWvtEekKV8gIZV8sJjO5R07jyyPwHbFTisH7Om5eylHzb07a6dWEZXe50Xg//kN6z/u2/wDJ66iuX8H/APIb1n/dt/5PXUV/SnCX/Ikwv+BHj1/4kgooor6IxCiiigAqlrn/ACB7r/rmau1S1z/kD3X/AFzNAGKetFB60UAJSjrSUo60Abmi/wDIItP+uK/yq3VTRf8AkEWn/XFf5VboAKKKKAPgj9uL/ku83/YMtv8A2auQtr74YW9lYQPZalPLFKJpZtoy2REGjYH73SQjoB77jjr/ANuL/ku83/YMtv8A2auNn1f4aR6elvb+Grm4l+zwM8ksroxnWOXzFBD8KXaPt2PoM/0lw5FyyLB6Tfu/ZduvXVHj1v4sjT1HUvg7ez23/Et1eCKW5eW48gLG0KuEyB1DBWVsLxhW7nIrMH/CpX8Q2YceII9JEMguim3zTIGBQrnsVyp9Dz7V0Wn2fwXu4EuAl7BG8pylzchXVAAzfKJc4Ayo4yTggNytcf8AEnUvBOsSxah4WsL3Trl3Y3UE0a7Gyx2ldrYUBQvy47nmvQwijUqKlH2yWqu3ot/X/gNK5EtFfQu+Jbr4X3mn3k2lW2r2t8sKR2sZC+W7KCN5x0J+XI9mPUiuAoor6DDYZYePKpN+ruZSlcK1fBzBPF+iuc4XUbcnAJP+tXsOTWVWt4L/AORy0P8A7CVv/wCjVrPMv9zq/wCGX5McPiR+k7fEHQVYqbHxVkHHHhXUyP8A0npP+FhaB/z4+K//AAlNT/8Akeutor+QT3zkv+FhaB/z4+K//CU1P/5Ho/4WFoH/AD4+K/8AwlNT/wDkeutooA8s+JXxw8N+CfDX9uXGj+J7mFbiKGRX0K8tcK5wWDzxKmR/dLAntXinxi8Y6Z468U2HiDRYL1NNm0iEW8tzAYjKPNm3EKecAkrnoSpxkc19HeO4ofEl1D4OhhhmZytxfTPGHFnCCcFc5AlbkJ/d5b+EA+HftLWltp/j7TbKzhSC3g0OCOKNRwqiafAr6XhH/ka0/R/kz6/gX/kdUvSX/pLPGLm30NpX8+dNySFmBuCAjE+meOT+dKBoLRSKLi22sd8hE/JIXOSc/wB3v6VHeDQmvWjk2C4aTLMrEHcCOPr0pNHi0O6Y/ZYgJNoO1sghSgxx6YbH51+m6e05UoH7Fp7Xkiqev3/8PYss2j3FmVeaB4AzRfM+BuPJFVpLfw8oLmSFi23AWcknoo789sVrvbQOpVowQSSQe5IIP6E1VTR9NRlZbVQUxtwx4xj39h+QrepQnL7MX6o6auGqSt7kH6r/AIcrxwaHcosCSQvkBAgm5PyjAPPPAB/WrkWnWccUkaw/LI4dwWJycAZ/QU1dLtEuobiOPy2iOQF78EDP0BNXa0pUVq5xV/I1oYdaupCN/JdCO2hjt4RDEpVBnAJJ6nPU19MeH5tRt/hFpE2kweffLo1sYY9oOW8pOxIz+dfNdfUHgMzD4b+HzbrG839k2uwSMVUnyl6kA/yr+bvpI2hhsuslZSnp02j+B8Hx9FL6ulp8f/tpmaJeeOL3UbL+0rAadbpdAXCbY33w+Q5zuDcHzAnQcZ781Ben4gRauZLdUurMm6jKELGQpZfJKnPUAHkj60rXXxHiujus7WeB5DkRIgaJRtK43PhsksCeMBemaZZf8LFWC0EtvbxNHu8794sm5AEKqOfvH5gW9c44wa/mjltLn/dWta1/X53/AOAfnH3la98S+N7LVItLl0u1lublJXt/LCnospAK792BsjywGCZMcVd8Qa/4v03S7KWHRXlklgjNw5RD5LkPuBAcZO7ygB0+Y88cJo2oeK9f0CK6XNncLf7JRGqFXi8r5sHJBXecAjB4p3haXx9bS2NnrttBJbQ2ZE91GVLSSAH7w3ZHReRuzk8dxU4wjq4U7x3V3rvt/lqCv3Z1uizXlxpdvLqFt9muyn76IHIVhwcH09KuV5iuv/EYaXb3D6P8tw0e2VY4t6q3BBTzMBtx4ycbQCSDkVsWbeOUvrZ7mzUCe7h+1iKZHRI9vz7SxyBnPGMnsfXhq5bKLcnOC32kUp+R1w/5GfQP+vuX/wBJpq7auJH/ACM+gf8AX3L/AOk01dtX7n4Yf8iT/t+X6HmY3+IFFFFfohyBXkv7YH/Junin/t0/9K4a9aryr9ra3uLr9nvxPBa28txM32XbHEhdji7hJwBz0r0smaWY4dv+eP8A6UiKnwM+APDfiPWvDtw82j381qZMeaqOQsmM43AdcZNWZ/Gni64WMT+JtXm8sNs8y7diNwweSepHGfQAdhVP/hH9f/6Aeqf+Acn+FH/CP6//ANAPVP8AwDk/wr+ppVstlPnlKDfe8TxLT8yXT/E/iLToVh0/Wr+0jUKoWGZkBCsWUEDrgsTz61KfGHio2AsD4h1I2o6RG4baOS3TPqSfrVX/AIR/X/8AoB6p/wCAcn+FH/CP6/8A9APVP/AOT/Ch18tk7uUL+sQtPzLC+LPE62DWC+INTFq0QhaIXLbTGAQFIz0wSMe5pln4o8SWdwbi11/U4ZSxcsl04yx3ZPXr87f99H1qL/hH9f8A+gHqn/gHJ/hR/wAI/r//AEA9U/8AAOT/AAo9vltmuaGvnELT8yeLxX4miEyx+INURZhtkVbpwGHoRn3P5n1rKurie6uHuLmZ5ppDud3bLMfUmr3/AAj+v/8AQD1T/wAA5P8ACj/hH9f/AOgHqn/gHJ/hVwxeAg7xnBfNCcZvofd37Fn/ACQXTf8Ar6uP/Q69prxv9ja2ubT4F6dDdW81vKLq4yksZRh8/oeat/GL4p6p4J8U22j2OmWdyktktyzzM2QS7rgYP+x+tfzFmeFq47OcRTw65m6k7ar+ZvfY+nyzAYjHzhh8PHmm1totl52R6zXkf7TlnJN4F0jT9NsZZ5n1dPKtrWAu7YhmJ2ogJOOpwK44/tB+IM4/sTSs+m6T/GsofGrXJPE412fStMmkitzb2kWX2wAnMjD5uWbCgn0UCuvCcPZvhq8K0aN3Fp/FHp8z6vA8K57g8TDERw93Bp/FHp/28cP/AMIv4s/6FHxL/wCCe5/+Io/4RfxZ/wBCj4l/8E9z/wDEV6d/w0D4h/6Ael/99Sf40f8ADQPiH/oB6X/31J/jX1/1/iL/AKBY/ev/AJI+8/tTiv8A6A4/+BL/AOTPMf8AhF/Fn/Qo+Jf/AAT3P/xFH/CL+LP+hR8S/wDgnuf/AIivTf8AhoLxDjP9h6V/31J/jS/8NA+If+gHpf8A31J/jR9f4h/6BY/ev/kg/tTiv/oDj/4Ev/kzzH/hF/Fn/Qo+Jf8AwT3P/wARR/wi3ivP/IoeJf8AwT3P/wARXpVz+0N4hhtpZv7B0tvLQtjdJzgZ9a+jom3xI+MblBrzcfxLm2XuKxNCMb7a329Gzysz4vzzK3FYvDQjzba329JM+QfAmg+ILHxro1zf+HdbsrdbyPdNc6bNFGuTgZZlAGTx1r3PxZrcmjy2ax6JdakZmI3RRlhF0GSQpwOcn2BPPSus+IP/ACA4P+whaf8Ao9K5TxbrGraasUWkaM2ozzJJtYswjjYLldxVTwT9K/lvxhzKpm3EFCrUgr+zta9lpKb3b8z5HMM7q5zU+sVYqLSS0v0u+vqU4dc1dJ2jfwvL5JmWOMwEkbGVSHbKjABJz6YFU7TWLuXUoX1DwzLFfLBPNb7ZiVVEXkspAAcl1UcZO5sHANaGs6r4mtLkNa6JDd26LG7iOZt7fu5C6j5MZDKgX1J5xVWfxRrCabp9+vhC88+5SUzQEsZINgyqthP4j6Z56Z6j8rhTbXu046/3vJ+f3/ccF/MzIfGOp4Yp4WnurWKPbJLDExSZy+3CkKRxtORz1XnrWjJ4pu20yw1G38L3ctvcGRXhWMvImzAB+VSMZ3YzgEDIPIFQWHi3xCZo45PA1zBDLNgMkrEqpk2l2XyxjjLcZz3xnNXNa1vxLpt1LFZeGor22jl2QmOZ0Bj8vOWxG2CCCMDI5FazornUfYpP/GtV99r3dxJ6blC18ZXTXCxL4I1NY2AHmLCduOT/AHc9sjjoc8VqeB7qW7uL+e4sRbTSiOVhiTcgJfbGd+DwBuxgf6zOBnm74a1q91R7hL7RbnS2jI8vzcnzBtBJB2gDk498Z4raAAJwAM9feuLE1YQUqap8rdvtN+fmi4p73J/B/wDyG9Z/3bf+T11Fcv4P/wCQ3rP+7b/yeuor+mOEv+RJhf8AAjxq/wDEkFFFFfRGIUUUUAFUtc/5A91/1zNXapa5/wAge6/65mgDFPWig9aKAEpR1pKUdaANzRf+QRaf9cV/lVuqmi/8gi0/64r/ACq3QAUUUUAfPf7R8PwFsPGdrefE7SdSuNYvbNTHJbS3IUxIxUAiNwoOc9s15h/aH7H3/QB17/v7e/8Ax2nf8FBf+R+8Nf8AYLf/ANGmvI9L8PeFm8OWWrXd2ss4tWluLJNWto5JH8wqAAxymFUNtILNvGBwcftPDmQU8Rk9DE1MTWjzXVozslZu1l02POrVWqjioo9a/tD9j7/oA69/39vf/jtH9ofsff8AQB17/v7e/wDx2vK7Twb4a17xDe2+l+JLTSdPtIoCJL65jcys5G7acqPlB9+VpZfBXhm1l8PxSeKba8XVbjbLNBLGv2WJo1Ks67iVKs3zA46EDmvWnkGCgnz42umld+89Fbm1drbeZMZzm1GME2/I9T/tD9j7/oA69/39vf8A47R/aH7H3/QB17/v7e//AB2vPrjwV4Btby5UeJZrqCLKRMqH96xJCt7KAVJ68qQD3qh4S+Hej65ab7rxlpelzCZkMc7rnbuIU8sOoUn8RXHQwGU103TzGs7f3239yV+19OqOithsXQjzVKPKvOLX5nqH9ofsff8AQB17/v7e/wDx2prHWv2RLG9gvrfRNeSa3lWaNi94drKcg4MuDyK8y0/4WaXcxwzSfEHQIkmmVEXzkLlCgbeRv4AJZcdcqeMV5pqMSQXNzBHKsyRu6LIpyHAJAIx616NPhfCYqM408bXdlreT/VHI68la8UfrDazR3NrFcRZMcqB1yMHBGRUlUfD/APyAdP8A+vWL/wBAFXq/nxqzPWCsjxVrP9j2CGCD7VqF1IILG1DYM0p6AnsoGWZuwBPtWhf3dtYWU17eTJBbwIZJZGPCqBkmuf8ACtpc6nfN4s1aF4p5o9mn2sg5tLc88j/no/Bb0G1exJQGh4V0b+x7BxPP9q1C6kM99dFcGaU9SB2UABVXsoA55J+fP2pv+Sl2f/YGh/8AR09fRuqatpelLG2qalZ2IkJEZuJlj3EdcbjzXh/xq8P2fjLxdb6xpXi7wukMdglsyz6kituWSRs8Z4w4/Kvd4bxVLCZhCtWdoq+vyfY+l4SxtHA5pTr4iXLFJ669U+x4GbCzMrSm1iMjMHLFec+v6U6KytIpvOjt40kwF3KMceleh/8ACtLj/ocPB3/g1X/Cj/hWlx/0OHg7/wAGq/4V+k/6xZR/z8X/AIC/8j9c/wBa8hvf2q/8Bl/8icHRXef8K0uP+hw8Hf8Ag1X/AAo/4Vpcf9Dh4O/8Gq/4Vf8ArNlf/P38Jf5Gn+uOS/8AP/8ACX+RwdFd5/wrS4/6HDwd/wCDVf8ACj/hWlx/0OHg7/war/hR/rNlf/P38Jf5B/rjkv8Az/8Awl/kcHX0x4Vku4/hXoT2MTS3A0m02KpAP+rTPXjpk15RZ/CvULy5S1s/FHhO4nkOEii1IMzHrwAMmvZPB0dzaeAdEhjjjluIdMt02l8KWEajrjp+Ffzn9IXNMLjcNgPq8ubllO+63Ue9ux8XxdnOCzN0fqtTm5ea+jVr8tt0uzOYv9d8fp5GPD5eWMGV0t4/klyjkJuZuMEJn1J4xiiy8WeNLjUVgTwyslulykNzOqFfJ+VGb5S2WzuYZH3SBnOeHWmofEOFILWTRjOhkm864Z4w68nYoG/BUgjD8YxytSJ4g8W2PiCz03U9PtVivbkrCyFS2wSOMEb8nEaq5YDgsBj0/nt042a9nTej2l+O/wA/+BofE382VrjX/iH9mtHbw4ftUZWSWG3jzHKGhJZdzNxsdhx1YpwRmtOw1TxpcXtu11p8Fpa+evmBbdmZogsm7OW+UkqmOvWsDWPiJrOm6hq0V1YrBFYSSYLWzMCAW8tSwbguoDAkDJOPes6H4neJLm3hkt9LYmSZ0UCzZvMCK52qQx+c/uSRyFDN1xW/1CvUheNGC8/XX+v+GO6OXYt2ahL7v6/4bU9jVtyhsEZGcHrS149/wszXY7xhHpc09n8siTNbkAxAMGfOeU3gAvwF9DXefD7U7zVdOu7q9N2He53Rpc2/kssZRCuFyeOp6nqfpXj4rKq+Fh7Spaw6mExFKPNUg0vNG6P+Rn0D/r7l/wDSaau2riR/yM+gf9fcv/pNNXbV+6eGH/Ik/wC35foeBjf4gUUUV+iHIFFFFABRRRQAUUUUAFFFFABRRRQAV8zftT/8lJsf+wPF/wCjpq+ma+Zv2p/+Sk2P/YHi/wDR01fScJf8jWn8/wAmfXcDf8jql6S/9JZ4ncaU80ryreGN97MropDDPGCc8gDGB7UyPR2W4JXUJQql2CqSCu4sfX1I7c4qebTHkuPOW/uY/myQrHBGScdffH4CoBokmx8apdrI+Azq2CcDA/xr9RlQ96/s/wAT9nnhve5lRv8A9vf8Ekt9PuIo2jk1SWRmj2EkkHthuvB4P5+1OtdPkhmjmudQkmKOSmSQOQRgjPPX9KItLdRNvvZnaQIN2TkBSff3pJNJdxbA305EGMZJJJByCeevbnNUqTVmqe3n5/0ylQas1S1X97z9fmQR6RdRoI21iXbsCIuCMEDqPmz2q1pdrd29xP59w80RwI95JPUn1PYgfhVKPQZx9/VLlipBQliecNyefRiOMGrFjpd1BPHLJqM8vl5AV2JDDAAz78E/jUUqcoyT9m1/29czoUpQnFqk1/29f9TSubW8vLG6js7G9u2ELAi3tnlwSDjO0HHSvtO38WaCsEam7myFAP8Aosvp/u14r+zf/wAemt/9dIf5PXYeJPE2paVrctvBod/f28MCSYtoC28s2Cd3QbepAycZPav5j8RPFDG08/rZXDDRaoNpPmavdRevQ/LuNcXLHYz2U1ZU20rdb23+46Hxx4k0q60NVtXuriSO7t5THHaSliqyqzYG30BNY3/CY6f/ANA7W/8AwWy/4VWk8ReI42Zn8Mkw7m2mOVi5AkjUZBTjKuT/AMBPpSWvizUryK5jt/D08d7BHA5gnZlB8xwGGdnYbjkZ6c4r8bz3OVnlaOIxOG1iuX3aiStfro+rPlKVP2StF/gWv+Ex0/8A6B2t/wDgtl/wo/4THT/+gdrf/gtl/wAKZoHiLVLvULXTtR8PXlpI8JaS4IPlBgFIHTgnJ4PTGOa6evnK08BRlyzw8v8AwYn+UTZc76/gc3/wmOn/APQO1v8A8Fsv+FI/jTTY0LyWOsoijLM2nyAAepJHFdLWX4t/5FbVf+vOX/0A0qNbLalSMPYS1aXx/wD2gNTS3/AtfaL7/oBat/35H/xVH2i+/wCgFq3/AH5H/wAVXcUV+1f8QvyTvP8A8CX/AMied9dqeRzPgyK7/tDVLq4sbm1SXyVjEygFtobPAJ9RXTUUV91gMFTwGGhhqV+WCsr72Ryzk5ScmFFFFdhIUUUUAFUtc/5A91/1zNXapa5/yB7r/rmaAMU9aKD1ooASlHWkpR1oA3NF/wCQRaf9cV/lVuqmi/8AIItP+uK/yq3QAUUUUAfF3/BQX/kfvDX/AGC3/wDRpr5nr9Jfip8HPBvxK1Sz1LxMl+09nAYIvs9x5Y2lt3Iwc81x3/DKnwp/55a3/wCB3/2NfsPC/iBluU5XSwlaE3KN72UbatvrJd+x59fCzqTckz4LoBIIIJBHQivvT/hlT4U/88tb/wDA7/7Gj/hlT4U/88tb/wDA7/7GvffinkzVnTqfdH/5MyWCqLqj4O82XOfMfOSfvHr60wknrX3p/wAMqfCn/nlrf/gd/wDY0f8ADKnwp/55a3/4Hf8A2NRHxPySHw0pr/t2P/yRcsLXl8Ur/NnwXTZP9W30Nfe3/DKnwp/55a3/AOB3/wBjQf2U/hQQR5Wt8/8AT9/9jTn4p5PKLXs6n3R/+TIWBqd0ez+H/wDkA6f/ANesX/oAq9UdrCltaxW0WfLiRUXJycAYFc94rvrq7u4/C+jTNFfXSb7q5X/lyt84L/77cqg9cseFIP4E3dnqleX/AIq7XjCPm8P6XN+99L26U8L7xxnr/efA6Ic9bVbS7G00zToNPsYVhtrdAkaDsB/M+/erNIDwb9rfp4X/AN66/lFXzlf60llcyxTQsEQoBJng56j6gcj1r6G/awvbO4ufD1rBdwS3Fu9yJ4kkBeIlYiNw6jI5Ga+fbrU7GG8mtbhMMoUj5M7yRwB7+1fq3DEnHKYWly6vf5n7dwbNwyOnaaj70tX8xJtat44YZ2jk8mQSFnOBsCA5zzz07VDceILaOOOZYZniL7XIAJUbGY8A9tv05px1rR0Bj3BRGSijyiATkjC+vQ8D0qW5vNPtJ2hlt9mEB3CLgg54GPYMfpmvfdaTV41V/X/DM+ndecleNeNtOn9b2ZCfEFmdyqsquq7sOuMDkg/iAfy+lOHiHTt20tIuBliV+6PU+3H4d6kub7TLe4mWZFVoVy7GPoME/wAhVOS70GacFlbeE2hAjAcknGBxk4P1FKVapF29rG/n/wAOTPEVou3to389P1Ld3rEEC4EMryeUJNnCkA44OT15rTHT0rOjvrG5uoljgaUyblWTyuMAc8ntWjXXRk5NvmuvI78PNzcpc6kvI6f4UX0th8SNDmgt0nlNwyKjyFFJMbdSAcflXummHxhZaba2f9iaHJ5EKRb/AO15Ru2qBnH2bjpXgfw1/wCSj+Hf+vw/+i3r6E8T6bq19d282mTxQ+XDKjFp3Q5bbjAUEdAwz1G7Iziv5F+kHjJPP6GEnbk9mpa33vNdGuyPyjjaP/CrzdeWP5sX7X4w/wCgDof/AIOZf/kaj7X4w/6AOh/+DmX/AORqqv4buF07UYra5e1mu4FjXy52kER/jxvBHPrirOkaf4gh1Z2vNVQ6am4QW8SJyufk3HYCMLxgHqCckHA/AZKhytxUdO/N/wDJM+S1F+1+MP8AoA6H/wCDmX/5Go+1+MP+gDof/g5l/wDkat6iuX28P+fa/wDJv/kirPuYP2vxh/0AdD/8HMv/AMjUfa/GH/QB0P8A8HMv/wAjVvUUe3h/z7X/AJN/8kFn3Mzwouu6t4ghnvrDTrOPSbpvN8m+eYuXtyBgGJP+eg79q9Brl/A//H/r3/X3H/6IjrqK/pjgrCUcPktF0o251zPfd77njYmTdR3CiiivqzAK+dv27NV1TSvAWhTaVqd9p8j6kVZ7W4eIsPLPBKkZFfRNfNX/AAUA/wCSe6B/2Ez/AOizX0PClONTOcNGaunJaMyru1OR8vQah8SriDTJbXxD4kuf7UaRbRIdTmZ3KHDDaGyKsWw+L1zGslvd+NJUYZBS6uT3x/e9f51F4O8VeMdNsLNPD+lwzG0aWKG5XTBPIBIGLxbyp4IZiR1x7Vdn8Z/Ea8jtTHA0T2N75q/ZrBY3M6xhfmVQN2EQDkcACv6Dq4K03GNCjbXdK+7tpbtbrvc8lS03ZFOnxchRmbUPF52MqSBb6cmNmbaqsA3BJ6fUVh3nirxzZ3Ulrd+KPEkE8TbXjfUpwyn3G6uo0Txl8Qre7tLibT9SubOG3itzHFZBd0IRQoDNGwyVQclWyM+tcz4oh1/xB4mv9Tbw/ewSz3GDbxWr4iO3Kx4x1CAHGBwM4xWmFwlL2jjiKNLltukt+1mglJ20bIP+Ez8Y/wDQ3eIf/BnN/wDFUf8ACZ+Mf+hu8Q/+DOb/AOKrP1fSNU0iSGPVNPubJ5olmiWaMoXQ9GGe1Uq9KOW5fNc0aMGv8Mf8jPnn3Nz/AITPxj/0N3iH/wAGc3/xVfb/AOz38S/C8Pwc8Ox674qjfURbt55uZHeTO9vvMQSeMd6+BK/R39lo/wDFg/Cn/Xq3/ox6/MPFLB0KGDoSowjH3nskunkduCk3J3ZY8VfGj4e+H/D15rMmuJeJaR+Y0FspMrjIyFBwCee5FeA/F3x94Z+Ini611rwreS3djHpcUTSPC0fz+ZKxXDAHIyAfevpj4oG1u/DEnh+Wxt9SuNab7Hb2dwu6ORjyWkH/ADzQAu3qBjqQD8+/Hbw3Z+GfEOh6HpNtss7TRIo1Kx7QzedMWYgcZJOTj1r834UlGOaU3J2Wv5M++4JnGGc0pSdlaX/pLPO6Kf5Un/PN/wDvk0eVJ/zzf/vk1+u/WaP86+9H7v8AW8P/ADr70Mop/lSf883/AO+TR5Un/PN/++TR9Zo/zr70H1vD/wA6+9DKKf5Un/PN/wDvk0eVJ/zzf/vk0fWaP86+9B9bw/8AOvvR7H+zf/x6a3/10h/k9dje694hXULlLXw/JJbxrKikuwYuoco33MEMVAwCcBgc54rj/wBnFWW11sMpB8yHqPZ6629uvH39pyJaabpRsvNIV3c7wgJ5+9zlcenJ6YFfwH4mKFTjLMH7rXMt3ZfCtu5+J8QzUsyrOL05nsVLTxJ4tSW5WfwvJOII84DNGZCGkyVyhUkqEwue/JHSrtlq2tTWl9dW3heKzvC0DJ5rMPPDNtfcdgIKgHHXjHSmWU3xBYul3baPFtI2ukbMJAEkzx5g2kt5frgZ69qDSfEq30tZmi0yW8kIbythYI5XGz74BXdznjA9a+NdOlJtJQT0+0/+G6a9vWx4t35mtPr+unSItQt/Dr7hO6zW0juJPLWJmBXCfeLBV6Y64J4NU9D8UeJLjUIre/8ACd5DDcXLKk5JCxxdiRtz+eOmTgYzfvV8U3esQwf6Paaas0LvJHku4AZnXIcEDcFHTp6gkVX1W48ew3Mv9n2elXFuVcxblIdDkhQcyAN2OeOuOMZrKEaLXLywu/7z0+d9x6nW1l+Lf+RW1X/rzl/9ANc7E/xDMkt1Jb6cjlUAgPMYAILYw+cnLDcf9njjm2t7qWofDvUrrVbdILhra4G1UKjaAwBwSTzWNLCOlVhLmT95bO43K6Z6zRRRX9cngBRRRQAUUUUAFFFFABVLXP8AkD3X/XM1dqlrn/IHuv8ArmaAMU9aKD1ooASlHWkpR1oA3NF/5BFp/wBcV/lVuqmi/wDIItP+uK/yq3QAUUUUAfM/7Rfx/wDFfw5+JUnhrR9N0u4tVs4Zw9wjl9z7s9COOK4G5/ar+JtrIkdz4Z0qF5IxKiyW8qlkPRhluRx1rnv24v8Aku83/YMtv/Zq4gfE3WpJbbzdP02dYSVWNrZSNu1Aqg43DDKzdeS7Zr924f4Ty3FZTh8RLCqcpRvJuUlr02djzKtecajXMepD9rb4hFDINC0QoOreVJgf+PUz/hrrx/8A9AXQv+/cn/xVefwfFPVo7svJ4c0eWKPdMltLbDy4g5jZtq4+6SCf+2h9qddeP9PtNbbVtP8ACOnzQPp6WwW4tRGiufMyyqC3Hzcck/u1ORjFel/qhladngF5WqP7tyPrE/5/wPRIP2sPiROheHw7o8qhghKQSkBiCQOG6kKx/A+lRx/tcfEGR1jTQ9DZ2ICqIpCSfT71ebaj8ULy5uLC5i8OaTZ/ZL77Y626MkcsmwryoOBwSfqamHxPtfLuJ18H6FDeuF8spagxh8IpfB5U7IwOOMszdTT/ANTst/6F6/8AA3p+PzD6xP8An/A9B/4a68f/APQF0L/v3J/8VV3Qv2rfHWp65p+mz6PoixXd1FBIUWQMFdwpwd3Bwa8j8YeObHxH4UNlLollaam14JTLbWqxgRgyHBbOWP7wL90cIMkmuS8OyND4i0uZbiK2Md7C3myruSPEincwyMgdTyKdbg3JvqVWpLCcsoqVvek9lutRLEVOZLmP0Z8U+FfDWjad9o8zxTc3c8ghtLVPFWpBp5m+6g/f8DqSewBPal8O/CrRLGz8zUL/AMQ3GqXGHvLiPxHqKeY3ZRifJVQdq5ycAZNZnhnxNcf8JDFrPxDsX0eSRBDo1wVP2ExsOX3k5ilkxnbJtIXaoJ+Yn1NSGUMpBBGQR3r+dT1zkv8AhXfh3/n68Uf+FTqX/wAfo/4V34d/5+vFH/hU6l/8frrqKAPkv49/DPTfB/jmLxVY6jqNw+to8JgurmS48pYljwfMlZnYkk9TgdBXlWo3umLeTWt9ahiNpBMW7eSOn1xmvpD9rfp4X/3rr+UVeBzW9vMCJoI5Aeu5Qc8Y/lX6zwrCU8pgo23e+p+4cFU51MkgoNfFLdXW7MSbU/D53LLbAgNtUNBw7Zbhc9Tnd+tSyapoc8xt3RZXQhWUxZ2gHH5AnH41qtaWrDDW0LD0KD3/AMT+dILKzyCLWAEHd/qx19f1r3/YV+8fu/4J9R9WxPeP/gP/AATHnuNHu5pUksVeeSMOoeLDt2HXp97j60xG0CKQI1mN7xBQjQg5UHqOO7NjPc1veRBuVvJjypBU7RwRwKbLaWsoUSW8T7RhdyA4HtSeFm3ze7f0CWCqN83ut/4TKOsafE6bLc+Ui7gwXkEgnCjueK0LLUba8kaOEtuUHOR0IOCPqDxUkdlZxsWjtIFJGMiMA0y30+1gupLqOICSTGTjpjPT8z+daU4YiMldqxrSp4qEldprrpY6n4a/8lH8O/8AX4f/AEW9e/eKLDxNeanC2iasLCBIj5gZVYSE7hgZBIPKnPt0NeA/DX/ko/h3/r8P/ot6+o6/jz6Q1Z0uKKEkk/3K3V/tzPy/jZXzP/t1fqcYdB8aGKJf+EvO4wbZiIEGJcY3J8vTvg55z16CZfD/AIi+3DzPEUkthL5n2mGTk/OQcIQBgAAgegY+1dbRX4S8fV7R/wDAV/kfI8iOPn8N+IrgFpPETK8iLHMoQbXAcMSOMg4yBg8A9Sear23hfxZbw3fleK2jmeNY7dhErKoVQo3AqewJGD1POa7iimsxrJWsrf4V/kHIjJ8P2esWb3A1PUVvUkkaSM7cGLJPyDAGVAx15rWoorkqTdSXM/w0KSsTeB/+P/Xv+vuP/wBER11Fcv4H/wCP/Xv+vuP/ANER11Ff1Nwj/wAiTC/4EeJX/iSCiiivojEK8N/bF8D+KvHXgzR7DwnpD6nc29+ZZY1mjj2psIzl2UdfSvcqK7Mux1TAYqGKpW5oO6vsTOKnFxZ8OeG/AX7RXh/w9Domm+Bo44YHkkimF3bLKpcEH5lnGeC2Mg4ycU7U/A37SN9F5beDzb4hWJXgvbZHUDd8wbzs7ju5PU4X0FfcNFfWvj7HObqOjSu9b8r/APkjD6rG1rs+L7jw9+03LK8i+DI4S0M0f7q8gGDKcs4/f5DDnB/hzwKdJoH7TUlqkLeCYBJGzslwl1brKC+7OWE43cOwG7OAeK+zqKy/13xOn+z0v/AX/wDJB9WXdn5/eJ/gt8dPEN7DdX3gUq8MC26LFe2wUIucdZjzzWV/wzx8Zv8AoR5//A+1/wDjtfotRXo0/E3N6cVCEKaS/uv/AOSJeCpvqz86f+GePjN/0I8//gfa/wDx2vtr4BaJqnhf4O+H9F161+w39nbstxE0it5Z3seWUlehHQ13lcn4zZ9b1K38G2zMI7lPtGqup/1doDjZnsZSCv8Auh/SvDz/AIvx2e0oUsUopRd1ZNeXdmlLDxpO8RPB6tr2rT+Mpwfs8sZt9IRh922zkzfWUgMP9gJ7iusZVb7yg/UURoscaxxqFRQFVQMAAdqWvljcb5cf/PNfyo8uP/nmv5U6igBvlx/881/Kjy4/+ea/lTqKAG+XH/zzX8qPLj/55r+VOooA43VFVfG98FAA/s+16D/ppcVxuraF40vprxIPFdulnNIypGLcZjjL5KkgZJ25Xt2OeK7PVv8Akd77/sHWv/oy4rn7jwssk17NHqt/E93FJG2JOF3sTkD2zge1fzXxZWVLiDFO6Wq3ipdEexQV6USsPDWs2un2cGmeIJ4pbaGaL5+UkLyq4Ygg/MFDKD2z9aj13SfGkkt9NpniGNFeBVgh8oZVvLIYgkYBL4YZ/Himv4EHkRJH4i1iOVFkDyCcnzC6gZIPGQF4x6n61NYeDDa2Rtjr+qTbr1LpneT5iFx+7/3eP1rwliKa972ib13h3d3/AF5mtn2/EztJ0vxvNPJMPF8E9sJWXiNGzhh0IHbDIQe4J46VsHRb6DTr6O48S33mXLwmOeSVVMTKFBAwoADEcgDnPrSXPg+1l0Sy0uLUL61WztxDFJBMysDxluvOcEc54JqifAIdwZvEWqzKJ1mCs4OCoTGPTlBz7mh4ilUd3NR/7cXR6bf10CzXT8SL/hGfGcQNva+MWW0EQWLMCearYOTu2kEZI4I4A71t6vDdW/gW+hvrj7TcR2EqvNgAyYQ/McADJHXA61R0bwpdaVr1vcW+rXUlhDEQYppi5ZiW4wR0+bOcnsMDGa2PFv8AyK2q/wDXnL/6Aaidfnr04ppq6d1FJ79bDS0Z6FRRRX9aHghRRRQAUUUUAFFFFABVLXP+QPdf9czV2qWuf8ge6/65mgDFPWig9aKAEpR1pKUdaANzRf8AkEWn/XFf5Vbqpov/ACCLT/riv8qt0AFFFFAHwR+3F/yXeb/sGW3/ALNXJ6J8XNa0yIQnSNIukSUSRedE26MCMJsBBHycZwe5J78fojqPh/QdSuftOoaJpt5PtC+bPapI2B0GSM4qt/wiPhP/AKFfRP8AwAi/+Jr9Jy/j3D4bL6WCrYTn5Fa/Pb/23T7zjnhW5uSla5+dsPxT8QrNA9xDZ3aRxiN450ZlkUJEq98gjyQQc8FjUlj8V9etpCZLHTryMRiONLlZH8sCRpAAd2SMtgg5yMg9TX6Hf8Ij4T/6FfRP/ACL/wCJo/4RHwn/ANCvon/gBF/8TXa/EXAtW+oL/wAD/wDtCfqkv5/wPzk8X/EK+8UeH4tJ1DStOQxTGZbiFWWQt055weMj8vx4yvuTR/A/gq/1HxHPfeEPD91KNevYw82mwuwVZMKuSvQDoKunwD8Nhuz4N8JDb97/AIltvx9flr2cH4h06NJKjhOVPW3P3/7cPIrV1Go4u7tofB1a3gwBvGOhggEHUbfIPf8AerX26Ph98OSMjwT4VI27v+QXb9PX7vT3pV+H/wAOsB18FeFcYyCNMg/P7tXifER16M6X1a3Mmvj7q38hEcVBNOzPcLq3t7q2ktbqCKeCRSrxyIGVh6EHgiuPbwxrHhljP4Hu0azHL6HfSMbc+vkSctAf9n5k/wBletcD/wAIT8PtrN/winhjapwx+wQYB9/lpf8AhB/AG9k/4RLwzuUZZf7PgyB7jbX4/wD2bL+Y9D+2Ifys9Q8OeLtP1a8Ol3ENxpOsopZ9OvVCS4HVkP3ZE/2kJHriuirwi++G/wAP7+0eGXwdoOyRCu+GyjjcA/3XQBl+oNc1o/ifUfgn4K8Z3Wm6XBrWi2mtCC0th+6uEneytXXKou1o/m+YgKeCxyTWGIwkqMeZs6cLj44iTilY7r9ohPCN/e6NY+Iddu9LuIElmiENoZg6OVU55GOUryr+xPhp/wBDvqf/AIKT/wDFU/4yeLtN8dP4V8U6VuW3vtHLGN/vQuJSHjb3U5H6968wu5tQhvZWjDS26IjKgi5YksCN3tgHp3r7/IcvnLLqdSNecU76RtZavuvI/beGcqqSyqlWjiakFK+keWy1fdX6Hpn9ifDT/od9T/8ABSf/AIqj+xPhp/0O+p/+Ck//ABVeW2mrX0l3Dbz6ZJHvJ3SDLIoGRjOOuR9MVNDfXv28W01r8rSOBIqtgKAcfy/UV60cDKVrYup26f8AyJ7kMtnKzWNq726eX93zPTP7E+Gn/Q76n/4KT/8AFUf2J8NP+h31P/wUn/4qvKW1i+QP5mmOpz8u0M3r1wOvT86n07Urya8S2uNPmhGwlnZTjOeBxxnjP4ilHBuUlFYup+H/AMiKOAlKSisdVu/T/wCRPT/7E+Gn/Q76n/4KT/8AFUf2J8NP+h31P/wUn/4quGorq/sat/0FVPvj/kdv9gYj/oNq/fH/AORPTfB2i+DU8Y6NPofie+v7yG73iGXTzEpXYwPzZ9691r5r+ErH/hNbSHybSXz90RF1biZBkE52njPH617w2jxKcNb+HAeODo0Xc4Hf1r+VfGjLcvnxBGGNx0oyjTileDm2rt7xst29D8x4lpV8NmM6UpupZLWTV9r20S7m5RWDcaXb28LTXEXhqGJeWd9HiVR9STQul27btsfho7SA2NHi4J6Z+avyP+x8itf+0H/4Jl/meD7Sr/J+JvUVhpo8borpb+HGVgCpGjREEH05o/sePzPL+z+HN+N23+xos49cZpf2RkP/AEMX/wCCZf8AyQe0q/yfiblFYUekQybvLg8OPtYq23RojgjqDz1p/wDYi/8APr4e/wDBLH/jR/ZGQ/8AQxf/AIJl/wDJB7Sr/J+J0Hgf/j/17/r7j/8AREddRXN/D0INHuAtrY27JeSxt9kthCr7TgMVHfAH5V0lf0Nw/h4YfK6FOnPmioqzta6to7dDyarbm2wooor2DMKKKKACiiigArz/AOM0l0zeFdPg1HULGG+1d4rhrK6e3kdFsrmQLvQhgN6IeDzivQK8Z/autdYvfDvhe10E3Y1B9bbyzay+XLj7Fdbtrbk525/iH1rSl8a0Mq9/Zys7aC/8I6v/AEMXi7/wo7z/AOOUf8I6v/QxeLv/AAo7z/45Xmknhz4gTXEUVjeeILXTJmtIJxcXu2eJQ05lmX99IQRmPI3nIK/3cB2r+H/iVrV/bXEl1f6cbpI0uUhv2ENuY3wTtjkU4bBYlSCVZQeRivZ5adv4f4HznPVv/F/E9Hl8P7YnZNe8XyMqkqg8SXgLHHAyZO9ZnhvwfNbWbXWo+IPE/wDal2fNvHi8QXYG7oqZEnIRcKCeTjPeuEt9F+I6aKsDRa+daWJFguzqwNtHEI2Esbr5nzOzbtjFWYbkO9dpxSuvDvxgGoFY77VJEjgW1Wb+0QqyxvDFG8pXdxKuXbOPvqSOoJXLT39n+BSnV29r+J67/wAI6v8A0MXi/wD8KO8/+OUf8I6v/QxeL/8Awo7z/wCOV5D4W8MfExdNjh1C88UQaq0lkv2mS+EkMcam381iTckMflkyvlc/N8xzz1/w70HxTDr9pq3iT+00l+xXBnjbVZJYFna4bYBH5hUjyjx8vAx0YVUY05f8u/wJnUqxTftW/n/wTe8Q2NzothDqVj4j8UefFf2SgTa7dSoVe6iRgyO5VgVZhgjvXu1eLePv+RbH/YR0/wD9LYK9prz8fCMKiUVbQ9XKqk6lJuTvqFFFFcJ6YUUUUAcdq3/I733/AGDrX/0ZcU+mat/yO99/2DrX/wBGXFPr+X+OP+R/ifVf+ko9rDfwohRRRXyh0BRRRQAVl+Lf+RW1X/rzl/8AQDWpWX4t/wCRW1X/AK85f/QDW+E/jw9V+ZMtmehUUUV/Yh8+FFFFABRRRQAUUUUAFUtc/wCQPdf9czV2qWuf8ge6/wCuZoAxT1ooPWigBKUdaSlHWgDc0X/kEWn/AFxX+VW6qaL/AMgi0/64r/KrdABRRRQAUUUUAFFFFAHjfhf/AI/PEf8A2MV9/wCja8o1b4NanJeNdW50u7FxdG4uYZpzD0uJJMK4hfO5XQHcpwU44Ner+GP+PvxJ/wBjDf8A/o2tmvoKVOM6Mb9j5SvWlTrz5e7PJvEHw31rUdVtby0TSLOGHS4bSSB7h5BKI3VzbsRGv7t9u1nAGQxzGetNm+HGvNPeNDHoltb6oFSe1inkEenxpcecqwgR4kBy2RiMA9K9borT2ELmX1mdrHjGjfCTUtFZHSDQ9ZhMcLT2F85SGWQRujBisR3KrPvVmUtkkccGrulfDXUrVPE8c2n6O8mr200KTpfyr8roi+Xt8kug+U/N5rkccNXrVFJUIIHiqj3MbwNpd1ong/S9IvWga5tLcRyGH7hIJ6cL/IfQdK6T4N/8fXjX/sYF/wDTdZVUq38G/wDj68a/9jAv/pusq5cwVqKXmd2Uu+Ik/J/mjy39qz/kedI/7Bh/9GmvDbzVzayhXs5CjSmNXyMEjr9PbPWvcv2rP+R50j/sGH/0aa8hr9I4ZjOWU0uWVt/zZ/T3B8JyyOjySs9el/tMwV8SR+UZJLWRQFYnBz03eoH93GemTjnrU8+tNCheSykA2FwN2SwzgYAB+p9BWvRXtqjXtrU/BH0MaGJtrV1/woz9L1Nb6aWLy/LMYXHzZzkc9sfr+VaFFFb04yjG0ndnVSjOMbTld99goooqzQ634R/8j9pf/XU/+gNXvfiHQk1RxKb+4tMKqyeVt+YI4deoyMMO2K8E+Ef/ACP2l/8AXU/+gNXt3jDQtJ1XUbKTUdauLFwNkcUd0IhNzxwepyR/Kv4p8d3bjBe9b93HW1+/Q/GOMP8Aka1f+3f/AElFbSPB9nDaXOnTa5qGoxSpAJY5Zs4VCcAY6BsMD3OOtOfwJYyNIpvruKE3iXiQwbY0EiEspPHzfMcnPXAqtpUXgex8QfbdP1e1jvC8uY0nUKQGbeuPQNOCf+A+ldDeeJNDtdOnvzqVtNBBH5jmCQSELtLA4XPYE/hX45WrYtVP3bk72+zbXbb5HzKUbalCTwhbSxXMct/dt5l99siYPg27bSAEx0Az06VFe+C4rrTra3/tnU4bi3tmt0uoptsmGOSfc/XOK1j4i0ETeT/bWnGb5sRC6TedvUYznI70SeItAjhEz61p4QnaD9oU87tuOv8Ae4+tc6r41NWv93y7DtEy/DnhEaLr0upR6ldyo9uIzE78O5d2Z2HTPzKB9Oa6is+31vR7h1jh1SyeRmChBOpbcRkDGepAJq3Z3EV3axXUBLRSoHQkYyp5BrnxM61SXPV39BxSWxofD/8A5Bd7/wBhG4/9Cro65z4f/wDILvf+wjcf+hV0df1Zw/8A8irDf4I/+ko8Or/El6hRRRXrmYUUUUAFFFFABXn3xg/5Cvgj/sNzf+m68r0GuB+MdvqDN4Wv7HSb/U0sNXea4js4w8iI1ncxhtpIyN8iD8a0otKpFvuY4mLlRklvZlKisj+2NR/6Erxd/wCC5f8A4uj+2NR/6Erxd/4Ll/8Ai69/6zR/mR8t9Tr/AMj+416KyP7Y1H/oSvF3/guX/wCLo/tjUf8AoSvF3/guX/4uj6zR/mQfU6/8j+416KyP7Y1H/oSvF3/guX/4uj+2NR/6Erxd/wCC5f8A4uj6zR/mQfU6/wDI/uIPH3/Itj/sI6f/AOlsFe014Z4gk1nWbCHTbXwb4njlkv7Jt89kqRoqXUTszNv4AVWP4V6t8QtYufD3gPX9es44pLnTtNuLqFZQSjOkbMAwBBIyOcEV5OOqRnUTi76HuZXSnTpNTVtTdorxT47+MviX8MfAv/CTR6x4U1RvtUdv5DaFPEPmzzu+1t0x6V4F/wANdfFL/oF+D/8AwBuP/kivUynhXNc3ouvg6XNFO1+aK10fVrujtqV4U3aTPuiivhf/AIa6+KX/AEC/B/8A4A3H/wAkUf8ADXXxS/6Bfg//AMAbj/5Ir0/+Ie8Q/wDPj/yaH/yRH1ul3PtXU9A0nUrv7XeWnmT7BHvEjKSoJIB2kZwWP51W/wCES0D/AJ8n/wDAiX/4qvlj4X/tJfFDxp8QNH8KvB4RsV1Kcwm4GmXEhj+Utnb9pGenqK+lv7O+JH/Q3eFv/Can/wDk2vmM44drZXXVLHUUptX+y9Nt1fsb06ymrxZo/wDCJaB/z5P/AOBEv/xVH/CJaB/z5P8A+BEv/wAVWd/Z3xI/6G7wt/4TU/8A8m0f2d8SP+hu8Lf+E1P/APJteV9Tw/8Az7X3Ivmfc0f+ES0D/nyf/wACJf8A4qj/AIRLQP8Anyf/AMCJf/iqzv7O+JH/AEN3hb/wmp//AJNo/s74kf8AQ3eFv/Can/8Ak2j6nh/+fa+5BzPuaP8AwiWgf8+T/wDgRL/8VSP4Q8OuhR9PLqRgq08hBHoQW5rP/s74kf8AQ3eFv/Can/8Ak2j+zviR/wBDd4W/8Jqf/wCTaPqmH/kX3IOZ9zraK5L+zviR/wBDd4W/8Jqf/wCTaP7O+JH/AEN3hb/wmp//AJNroEdbRXJf2d8SP+hu8Lf+E1P/APJtH9nfEj/obvC3/hNT/wDybQB1tFcl/Z3xI/6G7wt/4TU//wAm1na/d+P/AA7bWmpXuv8Ahu/tm1OxtJoItCmgdkuLqKAlXN04UgSZGVPSgDvqKKKACqWuf8ge6/65mrtUtc/5A91/1zNAGKetFB60UAJSjrSUo60Abmi/8gi0/wCuK/yq3VTRf+QRaf8AXFf5VboAKKKKACiiigAooooA8jTw7460vVdaWz8O6bf2t3qtxeQzHV/JJSRtwBTyjgj6mpfsPxC/6E7S/wDwff8A2ivV6K6Y4urFKKZxTy/Dzk5SWr82eUfYfiF/0J2l/wDg+/8AtFH2H4hf9Cdpf/g+/wDtFer0VX12t3J/szDfy/izyj7D8Qv+hO0v/wAH3/2ij7D8Qv8AoTtL/wDB9/8AaK9Xoo+u1u4f2Zhv5fxZ5R9h+IX/AEJ2l/8Ag+/+0V0nwp0XW9Jg1+4160trO41PVftccEFz54SMWtvCMttXkmFj06EV2dFZ1MRUqq0ma0cHRoy5oLU+bf2rP+R50j/sGH/0aa8hr6/8d/Dfw1401G3v9aS8M9vEYUMFy0Y25zyB15rnv+FDeAv7urf+B7V9xkvFWEwOChh6kZNq+1u7fc/WuHuNcDluX08LVhJyjfZK2rb7nzDRX09/wobwF/d1b/wPaj/hQ3gL+7q3/ge1er/rxgf5Jfcv8z2v+Ij5b/z7n9y/zPmGivp7/hQ3gL+7q3/ge1H/AAobwF/d1b/wPaj/AF4wP8kvuX+Yf8RHy3/n3P7l/mfMNFfT3/ChvAX93Vv/AAPaj/hQ3gL+7q3/AIHtR/rxgf5Jfcv8w/4iPlv/AD7n9y/zPDvhH/yP2l/9dT/6A1e1+MpvCiX9vDr7TpNMqrGY1m2jDblLNGMLhl3AtjGM9qefhLofhq5tNX8M2Oo3d7DcKWje9DZjwQ2A5C55Heta80+9vDuu/Bd1OcYzI9oxxgjHMv8AtH8zX8v+LdDF53xHHHYOhUlD2cVeK1ur9dT4TO84w+Z4yeIp6J2330SRxsWveAZRLa+XIYrVCQRFKW2MiyFsAbh/qwMEZJU497/hnQvCl9dahcaexuYGHktCRKqIrKQwAY85BPIwK3otHlijSOLwHIiICEVfsYCg4zj973wPypNH0i90n7T9h8I6hF9pmM0uJrUZbAHaX0Ar81qZBm/JJUsPWTffVPv0PJVWnfVooxeBvDEfmbdPb94ctm4kPdDjluB+7QYHYfWp08H+H0vfta2JEuCP9c+3kk525xnLNz71rf8AE8/6FfUv+/8Abf8Ax2j/AInn/Qr6l/3/ALb/AOO1yPIOI3vRqfcyva0e6Ofu/A2hzXkE8cLQKjEyqkj/AL0YYBT83T5j2PbpiunVQqhVAAAwAO1Qf8Tz/oV9S/7/ANt/8do/4nn/AEK+pf8Af+2/+O1nV4bz+qkqmHqO3dMFWpLZo0/h/wD8gu9/7CNx/wChV0dYXgi0vLPSpxfWr2sst3NMIndWYKzZGSpI/Wt2v6RySlOjluHp1FaShFNdmkjx6rvNtBRRRXqEBRRRQAUUUUAFFFFABRRRQAUUUUAFFFFABXI/Gr/kj/jH/sB3n/olq66uR+NX/JH/ABj/ANgO8/8ARLUAea/tz/8AJD/+4pb/AMnr4Or9C/2sLS2vfhtaw3UKzR/2nGdrdM+XJXyz/wAI7of/AEC7b/vmv2rw6zR4TK5w5L++3vb7MfJn0eUcD4jPqDxNKqopPls0+iT/AFPGqK9l/wCEd0P/AKBdt/3zR/wjuh/9Au2/75r77+33/wA+/wAf+Aep/wAQmxv/AEER+5mB+zH/AMl88H/9fx/9FvX33478P6xrLWUui6w2mS20nmPy22faQyo2D93cOfUcV8n/AAZ0fS7P4teF57WxgilF+AGVeR8j19g+JNfttBijlu7W8kicN88MYYDapYg88fKrH8K/FfEXGfW8zhPlt7iXfq/Q+czfh6rkNZYarNSbV7r7v0ObTwl4otStjY+LbiPSyJFKkL5yArtXa+0nIOGyTnOfXA110jxCniGxvF10Gwit/LuYGjBaVwmFbOP724nnvVyHxR4dmtri5i1mykhtoRPO6ygiOM5wzeg4NQ3XjLwvbWzXEmtWpjUkHY245G3PA543r+dfAnlmKui/EJbmCQeKbVolRFljeEHeedzAhBg8gj6Y9zTn0D4hWemG4h8VG6vVjO6OOBMTMU2/xDjnBz9eMYFdfqPiTQdOkaO+1a0tmUoGEkgXBc4XP1/qKhPi7wyLg251yxEoYLt80ZyQSB+Sk/hQBmXvh3xBdX9rqUfiO4tp44LdWh+VovMTf5h27cfPvAOPQdMDFa50bx41hpVrH4oUXUQn+2XawoFlyB5fyFeCD0x0xznv2GnXlrqNhBfWM6T206CSKVD8rqehFT0AcPfeGPFl1dybvFRNsXkRQ0Y3eQ5j+U4UDOEYZ9857VBY+GPHcaQreeMVuUiXY8Swqkc6YcYbC7h1T7rA/Kea7+igCpo9mdP0y3szcSXBiTaZJDkt/wDW9PbFW6KKACuS+LX/ACKlr/2HtG/9OdtXW1yXxa/5FS1/7D2jf+nO2oA62iiigAqlrn/IHuv+uZq7VLXP+QPdf9czQBinrRQetFACUo60lKOtAG5ov/IItP8Ariv8qt1haXrmlw6dbwyXW10jVWHlscED6VZ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RWX/wkGkf8/f8A5Df/AAo/4SDSP+fv/wAhv/hQBqUVl/8ACQaR/wA/f/kN/wDCj/hINI/5+/8AyG/+FAGpRWX/AMJBpH/P3/5Df/Cj/hINI/5+/wDyG/8AhQBqUVl/8JBpH/P3/wCQ3/wo/wCEg0j/AJ+//Ib/AOFAGpXI/Gr/AJI/4x/7Ad5/6Jatr/hINI/5+/8AyG/+Fc38U9QtNW+GnibS9Pm868u9JuYII9pXe7RMFGSABkkck4oAyf2j9PvtU8GWFhp1rJc3MupJtRMZ4ilJPPsK8E/4V/4y/wChfuv++k/xr6Z8V6pY3kmlG3n3iG8aST5GG1fJlXPI9WH51X/tCz/57f8Ajp/wr5vOPEPibhuusJlOGVSm1zNuE5e8201eLS2S0PsMg4lxWV4Z0aLjZtvVeSXddj5u/wCFf+Mv+hfuv++k/wAaP+Ff+Mv+hfuv++k/xr6R/tCz/wCe3/jp/wAKP7Qs/wDnt/46f8K8r/iNXHn/AEAR/wDBVT/5I9z/AF7x/eH3f/bHhnw48H+JdM+I3hy91DSZra3jvxukdlwPkb0NfUl7Z2t7EIru3jnQEkK65HKlT+jEfia4S7vLd77TJFkysN6kkh2nhQGyf1rrv+Eg0j/n7/8AIb/4V9Jk/E+bcSUXi82pKnUT5UlGUdFre0m3u2fH5/m1bNMSq1a10rafPzYsHh/RYJrmaHTLaOS6XbOypgyDOefXmo4/DHh+O5NzHpNqsxZ2LhOSXxu/PaPyrH1nxdcWepx/Y7WK9sGjAyrlJPNyeDuGAuAORk5PTvWanjvVms2K6EjTrcSKd1wFBiADKwxnn5tuDjlSehFeqeGdVqXhnQdSuDcX+lW1xIWRyZFzkqQVJHsQPyHoKrQ+CfCcIXy9Bsl2Y2nZyMAgYPXufzrDvviBeQeZ5PhuWdVBKsLtFLfOFHB/2SW69sck11H/AAkGkf8AP3/5Df8AwoAu6fZ2un2MFjYwJb20CCOKJBhUUdAKnrL/AOEg0j/n7/8AIb/4Uf8ACQaR/wA/f/kN/wDCgDUorL/4SDSP+fv/AMhv/hR/wkGkf8/f/kN/8KANSisv/hINI/5+/wDyG/8AhR/wkGkf8/f/AJDf/CgDUrkvi1/yKlr/ANh7Rv8A0521bP8AwkGkf8/f/kN/8K5z4jahZ6n4dt7axm82VdX0ycrtK4jiv4JJDkgdERjjqcYGTxQB29FZf/CQaR/z9/8AkN/8KP8AhINI/wCfv/yG/wDhQBqVS1z/AJA91/1zNQf8JBpH/P3/AOQ3/wAKrarremT6dPDFdbpHQqo8thk/lQBVPWig9aKAP//Z">
            <a:extLst>
              <a:ext uri="{FF2B5EF4-FFF2-40B4-BE49-F238E27FC236}">
                <a16:creationId xmlns:a16="http://schemas.microsoft.com/office/drawing/2014/main" id="{58C85911-07AE-03B6-2C64-C998E30392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92388" y="215566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pic>
        <p:nvPicPr>
          <p:cNvPr id="3098" name="Picture 1">
            <a:extLst>
              <a:ext uri="{FF2B5EF4-FFF2-40B4-BE49-F238E27FC236}">
                <a16:creationId xmlns:a16="http://schemas.microsoft.com/office/drawing/2014/main" id="{A98E1C46-2B2B-1403-74DD-3833C5CC5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5676061"/>
            <a:ext cx="8429625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">
            <a:extLst>
              <a:ext uri="{FF2B5EF4-FFF2-40B4-BE49-F238E27FC236}">
                <a16:creationId xmlns:a16="http://schemas.microsoft.com/office/drawing/2014/main" id="{EC14D8E2-3D6B-2098-08C4-1D3B6524B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817" y="27842731"/>
            <a:ext cx="12451684" cy="882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Speech Bubble: Oval 5">
            <a:extLst>
              <a:ext uri="{FF2B5EF4-FFF2-40B4-BE49-F238E27FC236}">
                <a16:creationId xmlns:a16="http://schemas.microsoft.com/office/drawing/2014/main" id="{D13A3350-9448-1EA2-1340-0D22C898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0313" y="31607125"/>
            <a:ext cx="6862762" cy="2706688"/>
          </a:xfrm>
          <a:prstGeom prst="wedgeEllipseCallout">
            <a:avLst>
              <a:gd name="adj1" fmla="val -27565"/>
              <a:gd name="adj2" fmla="val 58653"/>
            </a:avLst>
          </a:prstGeom>
          <a:solidFill>
            <a:srgbClr val="92D050"/>
          </a:solidFill>
          <a:ln w="25400" algn="ctr">
            <a:solidFill>
              <a:srgbClr val="4F81BD"/>
            </a:solidFill>
            <a:round/>
            <a:headEnd/>
            <a:tailEnd/>
          </a:ln>
          <a:effectLst>
            <a:outerShdw dist="23000" dir="5400000" algn="ctr" rotWithShape="0">
              <a:srgbClr val="000000">
                <a:alpha val="34998"/>
              </a:srgbClr>
            </a:outerShdw>
          </a:effectLst>
        </p:spPr>
        <p:txBody>
          <a:bodyPr lIns="45719" tIns="45719" rIns="45719" bIns="45719" anchor="ctr"/>
          <a:lstStyle>
            <a:lvl1pPr marL="60960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 eaLnBrk="1"/>
            <a:r>
              <a:rPr lang="en-GB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“It’s easy to remember because we do them everyday.” (Child A)</a:t>
            </a:r>
          </a:p>
        </p:txBody>
      </p:sp>
      <p:sp>
        <p:nvSpPr>
          <p:cNvPr id="3101" name="Rectangle 2">
            <a:extLst>
              <a:ext uri="{FF2B5EF4-FFF2-40B4-BE49-F238E27FC236}">
                <a16:creationId xmlns:a16="http://schemas.microsoft.com/office/drawing/2014/main" id="{A29BC3FF-8F98-BE1C-58D2-8D7E0A545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733" y="37832437"/>
            <a:ext cx="12114213" cy="591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Learners are able to recognise and read words out of context.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Learner confidence and self-esteem is growing.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Aim 1 and 2 achieved.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Worked well in partnership with QI Lead school.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2" name="Rectangle 2">
            <a:extLst>
              <a:ext uri="{FF2B5EF4-FFF2-40B4-BE49-F238E27FC236}">
                <a16:creationId xmlns:a16="http://schemas.microsoft.com/office/drawing/2014/main" id="{19D35067-CDD3-9534-65A6-15CEE92B8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2163" y="19140488"/>
            <a:ext cx="13750925" cy="960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Time to focus on group with no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class support has been difficult for the class teacher.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It is challenging in the afternoon sessions to keep children focused on the task.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First vowel digraph took a long time to grasp but the second one was grasped more quickly.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Attendance issues had an impact on the learning.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It was hard to build a regular routine with so many holidays, in-service days and other school commitments.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Good to work in partnership with colleagues from another school to support QI process.  However, communication is key to maintaining momentum.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03" name="Rectangle 2">
            <a:extLst>
              <a:ext uri="{FF2B5EF4-FFF2-40B4-BE49-F238E27FC236}">
                <a16:creationId xmlns:a16="http://schemas.microsoft.com/office/drawing/2014/main" id="{6B7F6FA8-08BF-7644-65D7-FA8919FD7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4363" y="28984575"/>
            <a:ext cx="1392555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Continue to use QI process in daily classroom practice.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Look at how to incorporate the time better into the day (use PSA support).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Share successes with other school staff so QI can become more widespread.  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104" name="Picture 2">
            <a:extLst>
              <a:ext uri="{FF2B5EF4-FFF2-40B4-BE49-F238E27FC236}">
                <a16:creationId xmlns:a16="http://schemas.microsoft.com/office/drawing/2014/main" id="{729A2693-2552-06CF-9899-C0C5B0FD3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438" y="34574163"/>
            <a:ext cx="4670425" cy="621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4">
            <a:extLst>
              <a:ext uri="{FF2B5EF4-FFF2-40B4-BE49-F238E27FC236}">
                <a16:creationId xmlns:a16="http://schemas.microsoft.com/office/drawing/2014/main" id="{3383AB2B-3451-E816-6CCF-9896FDA40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4350" y="34574163"/>
            <a:ext cx="4665663" cy="621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Speech Bubble: Oval 5">
            <a:extLst>
              <a:ext uri="{FF2B5EF4-FFF2-40B4-BE49-F238E27FC236}">
                <a16:creationId xmlns:a16="http://schemas.microsoft.com/office/drawing/2014/main" id="{6CC2DAD1-2989-AB0F-A4B9-F3099DD56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3988" y="33027938"/>
            <a:ext cx="6176962" cy="2708275"/>
          </a:xfrm>
          <a:prstGeom prst="wedgeEllipseCallout">
            <a:avLst>
              <a:gd name="adj1" fmla="val 55190"/>
              <a:gd name="adj2" fmla="val 47889"/>
            </a:avLst>
          </a:prstGeom>
          <a:solidFill>
            <a:srgbClr val="FFFF00"/>
          </a:solidFill>
          <a:ln w="25400" algn="ctr">
            <a:solidFill>
              <a:srgbClr val="4F81BD"/>
            </a:solidFill>
            <a:round/>
            <a:headEnd/>
            <a:tailEnd/>
          </a:ln>
          <a:effectLst>
            <a:outerShdw dist="23000" dir="5400000" algn="ctr" rotWithShape="0">
              <a:srgbClr val="000000">
                <a:alpha val="34998"/>
              </a:srgbClr>
            </a:outerShdw>
          </a:effectLst>
        </p:spPr>
        <p:txBody>
          <a:bodyPr lIns="45719" tIns="45719" rIns="45719" bIns="45719" anchor="ctr"/>
          <a:lstStyle>
            <a:lvl1pPr marL="60960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 eaLnBrk="1"/>
            <a:r>
              <a:rPr lang="en-GB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I like to play with the sound cubes.” (Child B)</a:t>
            </a:r>
          </a:p>
        </p:txBody>
      </p:sp>
      <p:sp>
        <p:nvSpPr>
          <p:cNvPr id="3107" name="Speech Bubble: Rectangle with Corners Rounded 1">
            <a:extLst>
              <a:ext uri="{FF2B5EF4-FFF2-40B4-BE49-F238E27FC236}">
                <a16:creationId xmlns:a16="http://schemas.microsoft.com/office/drawing/2014/main" id="{D3EA5146-A450-348C-AFAB-266E919A1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2563" y="7115175"/>
            <a:ext cx="7675562" cy="3094038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FFFFFF"/>
          </a:solidFill>
          <a:ln w="28575" algn="ctr">
            <a:solidFill>
              <a:srgbClr val="246F8B"/>
            </a:solidFill>
            <a:round/>
            <a:headEnd/>
            <a:tailEnd/>
          </a:ln>
          <a:effectLst>
            <a:outerShdw dist="23000" dir="5400000" algn="ctr" rotWithShape="0">
              <a:srgbClr val="000000">
                <a:alpha val="34998"/>
              </a:srgbClr>
            </a:outerShdw>
          </a:effectLst>
        </p:spPr>
        <p:txBody>
          <a:bodyPr lIns="45719" tIns="45719" rIns="45719" bIns="45719" anchor="ctr"/>
          <a:lstStyle>
            <a:lvl1pPr marL="171450"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1pPr>
            <a:lvl2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2pPr>
            <a:lvl3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3pPr>
            <a:lvl4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4pPr>
            <a:lvl5pPr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5pPr>
            <a:lvl6pPr marL="84216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6pPr>
            <a:lvl7pPr marL="88788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7pPr>
            <a:lvl8pPr marL="93360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8pPr>
            <a:lvl9pPr marL="9793288" indent="-1998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rebuchet MS" panose="020B0703020202090204" pitchFamily="34" charset="0"/>
                <a:ea typeface="Trebuchet MS" panose="020B0703020202090204" pitchFamily="34" charset="0"/>
                <a:cs typeface="Trebuchet MS" panose="020B0703020202090204" pitchFamily="34" charset="0"/>
                <a:sym typeface="Trebuchet MS" panose="020B0703020202090204" pitchFamily="34" charset="0"/>
              </a:defRPr>
            </a:lvl9pPr>
          </a:lstStyle>
          <a:p>
            <a:pPr eaLnBrk="1"/>
            <a:r>
              <a:rPr lang="en-GB" altLang="en-US" sz="5200" dirty="0">
                <a:solidFill>
                  <a:srgbClr val="246F8B"/>
                </a:solidFill>
              </a:rPr>
              <a:t>Conclusions</a:t>
            </a:r>
          </a:p>
          <a:p>
            <a:pPr eaLnBrk="1">
              <a:lnSpc>
                <a:spcPct val="150000"/>
              </a:lnSpc>
            </a:pPr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Shifts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data – demonstrating improvement! </a:t>
            </a:r>
          </a:p>
          <a:p>
            <a:pPr eaLnBrk="1">
              <a:lnSpc>
                <a:spcPct val="15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Dips in data are attributed to challenging circumstances at home and in school for some pupils.</a:t>
            </a:r>
          </a:p>
        </p:txBody>
      </p:sp>
      <p:pic>
        <p:nvPicPr>
          <p:cNvPr id="4" name="Picture 3" descr="A blue and white sign&#10;&#10;Description automatically generated with low confidence">
            <a:extLst>
              <a:ext uri="{FF2B5EF4-FFF2-40B4-BE49-F238E27FC236}">
                <a16:creationId xmlns:a16="http://schemas.microsoft.com/office/drawing/2014/main" id="{E4252F44-D9F5-9E4A-5A67-8A1F84F7EE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8529" y="665435"/>
            <a:ext cx="3004889" cy="29853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D2649E-89F0-492B-938F-48EA54C2E8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032163" y="10636105"/>
            <a:ext cx="12756734" cy="699467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ABB1B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6096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  <a:ea typeface="Trebuchet MS" pitchFamily="34" charset="0"/>
            <a:cs typeface="Trebuchet MS" pitchFamily="34" charset="0"/>
            <a:sym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6096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  <a:ea typeface="Trebuchet MS" pitchFamily="34" charset="0"/>
            <a:cs typeface="Trebuchet MS" pitchFamily="34" charset="0"/>
            <a:sym typeface="Trebuchet MS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B499ACAEF87A428E8525F9B51CA91E" ma:contentTypeVersion="13" ma:contentTypeDescription="Create a new document." ma:contentTypeScope="" ma:versionID="da750bc7a093a151416f30ebc49a763d">
  <xsd:schema xmlns:xsd="http://www.w3.org/2001/XMLSchema" xmlns:xs="http://www.w3.org/2001/XMLSchema" xmlns:p="http://schemas.microsoft.com/office/2006/metadata/properties" xmlns:ns3="be0c01fb-ac10-4e22-901b-484e0c224e26" xmlns:ns4="3fcfb0f5-06aa-4836-afce-81192846cc61" targetNamespace="http://schemas.microsoft.com/office/2006/metadata/properties" ma:root="true" ma:fieldsID="e803a9c40f2a467ed303660e62f3c909" ns3:_="" ns4:_="">
    <xsd:import namespace="be0c01fb-ac10-4e22-901b-484e0c224e26"/>
    <xsd:import namespace="3fcfb0f5-06aa-4836-afce-81192846cc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c01fb-ac10-4e22-901b-484e0c224e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b0f5-06aa-4836-afce-81192846cc6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1BEBD6-1A01-4201-ACF6-A83B84E4C6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512078-0F2C-48EC-8291-7BD40C42A1E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E2E3767-7B42-4A6E-A726-83A3E1742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c01fb-ac10-4e22-901b-484e0c224e26"/>
    <ds:schemaRef ds:uri="3fcfb0f5-06aa-4836-afce-81192846cc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584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</vt:lpstr>
      <vt:lpstr>Helvetica</vt:lpstr>
      <vt:lpstr>Sassoon Primary Rg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SamanthaS</dc:creator>
  <cp:lastModifiedBy>Joleen McCool</cp:lastModifiedBy>
  <cp:revision>63</cp:revision>
  <dcterms:modified xsi:type="dcterms:W3CDTF">2023-03-07T15:10:35Z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ze">
    <vt:lpwstr>107008.000000000</vt:lpwstr>
  </property>
  <property fmtid="{D5CDD505-2E9C-101B-9397-08002B2CF9AE}" pid="3" name="Created Date1">
    <vt:lpwstr>2016-03-18T11:57:11Z</vt:lpwstr>
  </property>
  <property fmtid="{D5CDD505-2E9C-101B-9397-08002B2CF9AE}" pid="4" name="Modified Date">
    <vt:lpwstr>2016-03-18T11:57:13Z</vt:lpwstr>
  </property>
  <property fmtid="{D5CDD505-2E9C-101B-9397-08002B2CF9AE}" pid="5" name="MimeType">
    <vt:lpwstr>application/vnd.ms-powerpoint</vt:lpwstr>
  </property>
  <property fmtid="{D5CDD505-2E9C-101B-9397-08002B2CF9AE}" pid="6" name="Creator">
    <vt:lpwstr>SamanthaS</vt:lpwstr>
  </property>
  <property fmtid="{D5CDD505-2E9C-101B-9397-08002B2CF9AE}" pid="7" name="Legacy ID">
    <vt:lpwstr>de3c1ae6-3304-46ef-bbcd-b3669ba06d64</vt:lpwstr>
  </property>
  <property fmtid="{D5CDD505-2E9C-101B-9397-08002B2CF9AE}" pid="8" name="Modifier">
    <vt:lpwstr>SamanthaS</vt:lpwstr>
  </property>
  <property fmtid="{D5CDD505-2E9C-101B-9397-08002B2CF9AE}" pid="9" name="KpiDescription">
    <vt:lpwstr/>
  </property>
  <property fmtid="{D5CDD505-2E9C-101B-9397-08002B2CF9AE}" pid="10" name="Tags">
    <vt:lpwstr/>
  </property>
  <property fmtid="{D5CDD505-2E9C-101B-9397-08002B2CF9AE}" pid="11" name="ContentTypeId">
    <vt:lpwstr>0x010100BDB499ACAEF87A428E8525F9B51CA91E</vt:lpwstr>
  </property>
</Properties>
</file>