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3"/>
  </p:sldMasterIdLst>
  <p:notesMasterIdLst>
    <p:notesMasterId r:id="rId5"/>
  </p:notesMasterIdLst>
  <p:sldIdLst>
    <p:sldId id="256" r:id="rId4"/>
  </p:sldIdLst>
  <p:sldSz cx="30279975" cy="42808525"/>
  <p:notesSz cx="6858000" cy="9144000"/>
  <p:defaultTextStyle>
    <a:defPPr>
      <a:defRPr lang="en-US"/>
    </a:defPPr>
    <a:lvl1pPr algn="l" rtl="0" eaLnBrk="0" fontAlgn="base" hangingPunct="0">
      <a:spcBef>
        <a:spcPct val="0"/>
      </a:spcBef>
      <a:spcAft>
        <a:spcPct val="0"/>
      </a:spcAft>
      <a:defRPr kern="1200">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1pPr>
    <a:lvl2pPr marL="1987550" indent="-496888" algn="l" rtl="0" eaLnBrk="0" fontAlgn="base" hangingPunct="0">
      <a:spcBef>
        <a:spcPct val="0"/>
      </a:spcBef>
      <a:spcAft>
        <a:spcPct val="0"/>
      </a:spcAft>
      <a:defRPr kern="1200">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2pPr>
    <a:lvl3pPr marL="3981450" indent="-998538" algn="l" rtl="0" eaLnBrk="0" fontAlgn="base" hangingPunct="0">
      <a:spcBef>
        <a:spcPct val="0"/>
      </a:spcBef>
      <a:spcAft>
        <a:spcPct val="0"/>
      </a:spcAft>
      <a:defRPr kern="1200">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3pPr>
    <a:lvl4pPr marL="5975350" indent="-1501775" algn="l" rtl="0" eaLnBrk="0" fontAlgn="base" hangingPunct="0">
      <a:spcBef>
        <a:spcPct val="0"/>
      </a:spcBef>
      <a:spcAft>
        <a:spcPct val="0"/>
      </a:spcAft>
      <a:defRPr kern="1200">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4pPr>
    <a:lvl5pPr marL="7964488" indent="-1998663" algn="l" rtl="0" eaLnBrk="0" fontAlgn="base" hangingPunct="0">
      <a:spcBef>
        <a:spcPct val="0"/>
      </a:spcBef>
      <a:spcAft>
        <a:spcPct val="0"/>
      </a:spcAft>
      <a:defRPr kern="1200">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5pPr>
    <a:lvl6pPr marL="2286000" algn="l" defTabSz="914400" rtl="0" eaLnBrk="1" latinLnBrk="0" hangingPunct="1">
      <a:defRPr kern="1200">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6pPr>
    <a:lvl7pPr marL="2743200" algn="l" defTabSz="914400" rtl="0" eaLnBrk="1" latinLnBrk="0" hangingPunct="1">
      <a:defRPr kern="1200">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7pPr>
    <a:lvl8pPr marL="3200400" algn="l" defTabSz="914400" rtl="0" eaLnBrk="1" latinLnBrk="0" hangingPunct="1">
      <a:defRPr kern="1200">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8pPr>
    <a:lvl9pPr marL="3657600" algn="l" defTabSz="914400" rtl="0" eaLnBrk="1" latinLnBrk="0" hangingPunct="1">
      <a:defRPr kern="1200">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9pPr>
  </p:defaultTextStyle>
  <p:extLst>
    <p:ext uri="{EFAFB233-063F-42B5-8137-9DF3F51BA10A}">
      <p15:sldGuideLst xmlns:p15="http://schemas.microsoft.com/office/powerpoint/2012/main">
        <p15:guide id="1" orient="horz" pos="13483">
          <p15:clr>
            <a:srgbClr val="A4A3A4"/>
          </p15:clr>
        </p15:guide>
        <p15:guide id="2" pos="953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leen McCool"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4E28"/>
    <a:srgbClr val="57D3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151C5D-3610-56F4-B60F-A61C51A84942}" v="5" dt="2020-06-19T08:22:22.841"/>
    <p1510:client id="{305EB6B9-EDE7-45BA-BF53-F69FDEA8A10C}" v="38" dt="2020-06-19T08:11:36.9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0" d="100"/>
          <a:sy n="30" d="100"/>
        </p:scale>
        <p:origin x="36" y="36"/>
      </p:cViewPr>
      <p:guideLst>
        <p:guide orient="horz" pos="13483"/>
        <p:guide pos="9537"/>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commentAuthors" Target="commentAuthors.xml"/><Relationship Id="rId11" Type="http://schemas.microsoft.com/office/2015/10/relationships/revisionInfo" Target="revisionInfo.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F0A67E6A-3FD1-4158-B9AA-1E39C4C601FB}"/>
              </a:ext>
            </a:extLst>
          </p:cNvPr>
          <p:cNvSpPr>
            <a:spLocks noGrp="1" noRot="1" noChangeAspect="1"/>
          </p:cNvSpPr>
          <p:nvPr>
            <p:ph type="sldImg" idx="2"/>
          </p:nvPr>
        </p:nvSpPr>
        <p:spPr bwMode="auto">
          <a:xfrm>
            <a:off x="2216150" y="685800"/>
            <a:ext cx="24257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sp>
      <p:sp>
        <p:nvSpPr>
          <p:cNvPr id="2" name="Rectangle 2">
            <a:extLst>
              <a:ext uri="{FF2B5EF4-FFF2-40B4-BE49-F238E27FC236}">
                <a16:creationId xmlns:a16="http://schemas.microsoft.com/office/drawing/2014/main" id="{7D6BFC74-D4CB-4585-A5B7-014CC1479E21}"/>
              </a:ext>
            </a:extLst>
          </p:cNvPr>
          <p:cNvSpPr>
            <a:spLocks noGrp="1"/>
          </p:cNvSpPr>
          <p:nvPr>
            <p:ph type="body" sz="quarter" idx="3"/>
          </p:nvPr>
        </p:nvSpPr>
        <p:spPr bwMode="auto">
          <a:xfrm>
            <a:off x="914400" y="4343400"/>
            <a:ext cx="5029200" cy="4114800"/>
          </a:xfrm>
          <a:prstGeom prst="rect">
            <a:avLst/>
          </a:prstGeom>
          <a:noFill/>
          <a:ln w="12700" cap="rnd"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pPr lvl="0"/>
            <a:r>
              <a:rPr lang="en-US" noProof="0">
                <a:sym typeface="Avenir Roman" charset="0"/>
              </a:rPr>
              <a:t>Click to edit Master text styles</a:t>
            </a:r>
          </a:p>
          <a:p>
            <a:pPr lvl="1"/>
            <a:r>
              <a:rPr lang="en-US" noProof="0">
                <a:sym typeface="Avenir Roman" charset="0"/>
              </a:rPr>
              <a:t>Second level</a:t>
            </a:r>
          </a:p>
          <a:p>
            <a:pPr lvl="2"/>
            <a:r>
              <a:rPr lang="en-US" noProof="0">
                <a:sym typeface="Avenir Roman" charset="0"/>
              </a:rPr>
              <a:t>Third level</a:t>
            </a:r>
          </a:p>
          <a:p>
            <a:pPr lvl="3"/>
            <a:r>
              <a:rPr lang="en-US" noProof="0">
                <a:sym typeface="Avenir Roman" charset="0"/>
              </a:rPr>
              <a:t>Fourth level</a:t>
            </a:r>
          </a:p>
          <a:p>
            <a:pPr lvl="4"/>
            <a:r>
              <a:rPr lang="en-US" noProof="0">
                <a:sym typeface="Avenir Roman" charset="0"/>
              </a:rPr>
              <a:t>Fifth level</a:t>
            </a:r>
          </a:p>
        </p:txBody>
      </p:sp>
    </p:spTree>
  </p:cSld>
  <p:clrMap bg1="lt1" tx1="dk1" bg2="lt2" tx2="dk2" accent1="accent1" accent2="accent2" accent3="accent3" accent4="accent4" accent5="accent5" accent6="accent6" hlink="hlink" folHlink="folHlink"/>
  <p:notesStyle>
    <a:lvl1pPr algn="l" defTabSz="1490663" rtl="0" eaLnBrk="0" fontAlgn="base" hangingPunct="0">
      <a:lnSpc>
        <a:spcPct val="125000"/>
      </a:lnSpc>
      <a:spcBef>
        <a:spcPct val="0"/>
      </a:spcBef>
      <a:spcAft>
        <a:spcPct val="0"/>
      </a:spcAft>
      <a:defRPr sz="7800" kern="1200">
        <a:solidFill>
          <a:srgbClr val="000000"/>
        </a:solidFill>
        <a:latin typeface="Avenir Roman" charset="0"/>
        <a:ea typeface="Avenir Roman" charset="0"/>
        <a:cs typeface="Avenir Roman" charset="0"/>
        <a:sym typeface="Avenir Roman" charset="0"/>
      </a:defRPr>
    </a:lvl1pPr>
    <a:lvl2pPr marL="744538" algn="l" defTabSz="1490663" rtl="0" eaLnBrk="0" fontAlgn="base" hangingPunct="0">
      <a:lnSpc>
        <a:spcPct val="125000"/>
      </a:lnSpc>
      <a:spcBef>
        <a:spcPct val="0"/>
      </a:spcBef>
      <a:spcAft>
        <a:spcPct val="0"/>
      </a:spcAft>
      <a:defRPr sz="7800" kern="1200">
        <a:solidFill>
          <a:srgbClr val="000000"/>
        </a:solidFill>
        <a:latin typeface="Avenir Roman" charset="0"/>
        <a:ea typeface="Avenir Roman" charset="0"/>
        <a:cs typeface="Avenir Roman" charset="0"/>
        <a:sym typeface="Avenir Roman" charset="0"/>
      </a:defRPr>
    </a:lvl2pPr>
    <a:lvl3pPr marL="1490663" algn="l" defTabSz="1490663" rtl="0" eaLnBrk="0" fontAlgn="base" hangingPunct="0">
      <a:lnSpc>
        <a:spcPct val="125000"/>
      </a:lnSpc>
      <a:spcBef>
        <a:spcPct val="0"/>
      </a:spcBef>
      <a:spcAft>
        <a:spcPct val="0"/>
      </a:spcAft>
      <a:defRPr sz="7800" kern="1200">
        <a:solidFill>
          <a:srgbClr val="000000"/>
        </a:solidFill>
        <a:latin typeface="Avenir Roman" charset="0"/>
        <a:ea typeface="Avenir Roman" charset="0"/>
        <a:cs typeface="Avenir Roman" charset="0"/>
        <a:sym typeface="Avenir Roman" charset="0"/>
      </a:defRPr>
    </a:lvl3pPr>
    <a:lvl4pPr marL="2236788" algn="l" defTabSz="1490663" rtl="0" eaLnBrk="0" fontAlgn="base" hangingPunct="0">
      <a:lnSpc>
        <a:spcPct val="125000"/>
      </a:lnSpc>
      <a:spcBef>
        <a:spcPct val="0"/>
      </a:spcBef>
      <a:spcAft>
        <a:spcPct val="0"/>
      </a:spcAft>
      <a:defRPr sz="7800" kern="1200">
        <a:solidFill>
          <a:srgbClr val="000000"/>
        </a:solidFill>
        <a:latin typeface="Avenir Roman" charset="0"/>
        <a:ea typeface="Avenir Roman" charset="0"/>
        <a:cs typeface="Avenir Roman" charset="0"/>
        <a:sym typeface="Avenir Roman" charset="0"/>
      </a:defRPr>
    </a:lvl4pPr>
    <a:lvl5pPr marL="2982913" algn="l" defTabSz="1490663" rtl="0" eaLnBrk="0" fontAlgn="base" hangingPunct="0">
      <a:lnSpc>
        <a:spcPct val="125000"/>
      </a:lnSpc>
      <a:spcBef>
        <a:spcPct val="0"/>
      </a:spcBef>
      <a:spcAft>
        <a:spcPct val="0"/>
      </a:spcAft>
      <a:defRPr sz="7800" kern="1200">
        <a:solidFill>
          <a:srgbClr val="000000"/>
        </a:solidFill>
        <a:latin typeface="Avenir Roman" charset="0"/>
        <a:ea typeface="Avenir Roman" charset="0"/>
        <a:cs typeface="Avenir Roman" charset="0"/>
        <a:sym typeface="Avenir Roman" charset="0"/>
      </a:defRPr>
    </a:lvl5pPr>
    <a:lvl6pPr marL="7457846" algn="l" defTabSz="2983139" rtl="0" eaLnBrk="1" latinLnBrk="0" hangingPunct="1">
      <a:defRPr sz="3900" kern="1200">
        <a:solidFill>
          <a:schemeClr val="tx1"/>
        </a:solidFill>
        <a:latin typeface="+mn-lt"/>
        <a:ea typeface="+mn-ea"/>
        <a:cs typeface="+mn-cs"/>
      </a:defRPr>
    </a:lvl6pPr>
    <a:lvl7pPr marL="8949416" algn="l" defTabSz="2983139" rtl="0" eaLnBrk="1" latinLnBrk="0" hangingPunct="1">
      <a:defRPr sz="3900" kern="1200">
        <a:solidFill>
          <a:schemeClr val="tx1"/>
        </a:solidFill>
        <a:latin typeface="+mn-lt"/>
        <a:ea typeface="+mn-ea"/>
        <a:cs typeface="+mn-cs"/>
      </a:defRPr>
    </a:lvl7pPr>
    <a:lvl8pPr marL="10440985" algn="l" defTabSz="2983139" rtl="0" eaLnBrk="1" latinLnBrk="0" hangingPunct="1">
      <a:defRPr sz="3900" kern="1200">
        <a:solidFill>
          <a:schemeClr val="tx1"/>
        </a:solidFill>
        <a:latin typeface="+mn-lt"/>
        <a:ea typeface="+mn-ea"/>
        <a:cs typeface="+mn-cs"/>
      </a:defRPr>
    </a:lvl8pPr>
    <a:lvl9pPr marL="11932554" algn="l" defTabSz="2983139" rtl="0" eaLnBrk="1" latinLnBrk="0" hangingPunct="1">
      <a:defRPr sz="3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6A80D591-BBB4-4DD9-98E3-1B495B5EEEAE}"/>
              </a:ext>
            </a:extLst>
          </p:cNvPr>
          <p:cNvSpPr>
            <a:spLocks noGrp="1" noRot="1" noChangeAspect="1" noTextEdit="1"/>
          </p:cNvSpPr>
          <p:nvPr>
            <p:ph type="sldImg"/>
          </p:nvPr>
        </p:nvSpPr>
        <p:spPr/>
      </p:sp>
      <p:sp>
        <p:nvSpPr>
          <p:cNvPr id="4099" name="Notes Placeholder 2">
            <a:extLst>
              <a:ext uri="{FF2B5EF4-FFF2-40B4-BE49-F238E27FC236}">
                <a16:creationId xmlns:a16="http://schemas.microsoft.com/office/drawing/2014/main" id="{49A2EFF5-2AD6-4AFA-9ADC-4A605F8D8269}"/>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txBody>
          <a:bodyPr/>
          <a:lstStyle/>
          <a:p>
            <a:pPr eaLnBrk="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3001" y="13298039"/>
            <a:ext cx="25733973" cy="9178562"/>
          </a:xfrm>
        </p:spPr>
        <p:txBody>
          <a:bodyPr/>
          <a:lstStyle/>
          <a:p>
            <a:r>
              <a:rPr lang="en-US"/>
              <a:t>Click to edit Master title style</a:t>
            </a:r>
          </a:p>
        </p:txBody>
      </p:sp>
      <p:sp>
        <p:nvSpPr>
          <p:cNvPr id="3" name="Subtitle 2"/>
          <p:cNvSpPr>
            <a:spLocks noGrp="1"/>
          </p:cNvSpPr>
          <p:nvPr>
            <p:ph type="subTitle" idx="1"/>
          </p:nvPr>
        </p:nvSpPr>
        <p:spPr>
          <a:xfrm>
            <a:off x="4540998" y="24260287"/>
            <a:ext cx="21197985" cy="10935710"/>
          </a:xfrm>
        </p:spPr>
        <p:txBody>
          <a:bodyPr/>
          <a:lstStyle>
            <a:lvl1pPr marL="0" indent="0" algn="ctr">
              <a:buNone/>
              <a:defRPr/>
            </a:lvl1pPr>
            <a:lvl2pPr marL="1491569" indent="0" algn="ctr">
              <a:buNone/>
              <a:defRPr/>
            </a:lvl2pPr>
            <a:lvl3pPr marL="2983139" indent="0" algn="ctr">
              <a:buNone/>
              <a:defRPr/>
            </a:lvl3pPr>
            <a:lvl4pPr marL="4474708" indent="0" algn="ctr">
              <a:buNone/>
              <a:defRPr/>
            </a:lvl4pPr>
            <a:lvl5pPr marL="5966277" indent="0" algn="ctr">
              <a:buNone/>
              <a:defRPr/>
            </a:lvl5pPr>
            <a:lvl6pPr marL="7457846" indent="0" algn="ctr">
              <a:buNone/>
              <a:defRPr/>
            </a:lvl6pPr>
            <a:lvl7pPr marL="8949416" indent="0" algn="ctr">
              <a:buNone/>
              <a:defRPr/>
            </a:lvl7pPr>
            <a:lvl8pPr marL="10440985" indent="0" algn="ctr">
              <a:buNone/>
              <a:defRPr/>
            </a:lvl8pPr>
            <a:lvl9pPr marL="11932554" indent="0" algn="ctr">
              <a:buNone/>
              <a:defRPr/>
            </a:lvl9pPr>
          </a:lstStyle>
          <a:p>
            <a:r>
              <a:rPr lang="en-US"/>
              <a:t>Click to edit Master subtitle style</a:t>
            </a:r>
          </a:p>
        </p:txBody>
      </p:sp>
      <p:sp>
        <p:nvSpPr>
          <p:cNvPr id="4" name="Rectangle 3">
            <a:extLst>
              <a:ext uri="{FF2B5EF4-FFF2-40B4-BE49-F238E27FC236}">
                <a16:creationId xmlns:a16="http://schemas.microsoft.com/office/drawing/2014/main" id="{58F77EEE-5CE5-4CB1-8ADF-4DD066B1A2C4}"/>
              </a:ext>
            </a:extLst>
          </p:cNvPr>
          <p:cNvSpPr>
            <a:spLocks noGrp="1"/>
          </p:cNvSpPr>
          <p:nvPr>
            <p:ph type="sldNum" sz="quarter" idx="10"/>
          </p:nvPr>
        </p:nvSpPr>
        <p:spPr/>
        <p:txBody>
          <a:bodyPr/>
          <a:lstStyle>
            <a:lvl1pPr>
              <a:defRPr/>
            </a:lvl1pPr>
          </a:lstStyle>
          <a:p>
            <a:fld id="{7CA87B17-8E1E-4340-A396-B5C4371504F2}" type="slidenum">
              <a:rPr lang="en-US" altLang="en-US"/>
              <a:pPr/>
              <a:t>‹#›</a:t>
            </a:fld>
            <a:endParaRPr lang="en-US" altLang="en-US" sz="5200">
              <a:solidFill>
                <a:srgbClr val="FFFFFF"/>
              </a:solidFill>
            </a:endParaRPr>
          </a:p>
        </p:txBody>
      </p:sp>
    </p:spTree>
    <p:extLst>
      <p:ext uri="{BB962C8B-B14F-4D97-AF65-F5344CB8AC3E}">
        <p14:creationId xmlns:p14="http://schemas.microsoft.com/office/powerpoint/2010/main" val="410270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2A4D8D34-5498-4590-B23E-069F66BF92FF}"/>
              </a:ext>
            </a:extLst>
          </p:cNvPr>
          <p:cNvSpPr>
            <a:spLocks noGrp="1"/>
          </p:cNvSpPr>
          <p:nvPr>
            <p:ph type="sldNum" sz="quarter" idx="10"/>
          </p:nvPr>
        </p:nvSpPr>
        <p:spPr/>
        <p:txBody>
          <a:bodyPr/>
          <a:lstStyle>
            <a:lvl1pPr>
              <a:defRPr/>
            </a:lvl1pPr>
          </a:lstStyle>
          <a:p>
            <a:fld id="{66417C4A-D066-421D-B12F-568EB5FE7A32}" type="slidenum">
              <a:rPr lang="en-US" altLang="en-US"/>
              <a:pPr/>
              <a:t>‹#›</a:t>
            </a:fld>
            <a:endParaRPr lang="en-US" altLang="en-US" sz="5200">
              <a:solidFill>
                <a:srgbClr val="FFFFFF"/>
              </a:solidFill>
            </a:endParaRPr>
          </a:p>
        </p:txBody>
      </p:sp>
    </p:spTree>
    <p:extLst>
      <p:ext uri="{BB962C8B-B14F-4D97-AF65-F5344CB8AC3E}">
        <p14:creationId xmlns:p14="http://schemas.microsoft.com/office/powerpoint/2010/main" val="1127159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53985" y="573328"/>
            <a:ext cx="6808989" cy="4223519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11998" y="573328"/>
            <a:ext cx="19961354" cy="422351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E9409A70-8B07-4DAA-A854-5A2EF48B86BA}"/>
              </a:ext>
            </a:extLst>
          </p:cNvPr>
          <p:cNvSpPr>
            <a:spLocks noGrp="1"/>
          </p:cNvSpPr>
          <p:nvPr>
            <p:ph type="sldNum" sz="quarter" idx="10"/>
          </p:nvPr>
        </p:nvSpPr>
        <p:spPr/>
        <p:txBody>
          <a:bodyPr/>
          <a:lstStyle>
            <a:lvl1pPr>
              <a:defRPr/>
            </a:lvl1pPr>
          </a:lstStyle>
          <a:p>
            <a:fld id="{435D80B6-6A00-4EF7-8925-221D6638A3FB}" type="slidenum">
              <a:rPr lang="en-US" altLang="en-US"/>
              <a:pPr/>
              <a:t>‹#›</a:t>
            </a:fld>
            <a:endParaRPr lang="en-US" altLang="en-US" sz="5200">
              <a:solidFill>
                <a:srgbClr val="FFFFFF"/>
              </a:solidFill>
            </a:endParaRPr>
          </a:p>
        </p:txBody>
      </p:sp>
    </p:spTree>
    <p:extLst>
      <p:ext uri="{BB962C8B-B14F-4D97-AF65-F5344CB8AC3E}">
        <p14:creationId xmlns:p14="http://schemas.microsoft.com/office/powerpoint/2010/main" val="274937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AC70A96D-6F61-48A9-93E0-5AA53906B83D}"/>
              </a:ext>
            </a:extLst>
          </p:cNvPr>
          <p:cNvSpPr>
            <a:spLocks noGrp="1"/>
          </p:cNvSpPr>
          <p:nvPr>
            <p:ph type="sldNum" sz="quarter" idx="10"/>
          </p:nvPr>
        </p:nvSpPr>
        <p:spPr/>
        <p:txBody>
          <a:bodyPr/>
          <a:lstStyle>
            <a:lvl1pPr>
              <a:defRPr/>
            </a:lvl1pPr>
          </a:lstStyle>
          <a:p>
            <a:fld id="{0E5FCCFA-8966-4CBD-9FE5-D5CBD8CDD681}" type="slidenum">
              <a:rPr lang="en-US" altLang="en-US"/>
              <a:pPr/>
              <a:t>‹#›</a:t>
            </a:fld>
            <a:endParaRPr lang="en-US" altLang="en-US" sz="5200">
              <a:solidFill>
                <a:srgbClr val="FFFFFF"/>
              </a:solidFill>
            </a:endParaRPr>
          </a:p>
        </p:txBody>
      </p:sp>
    </p:spTree>
    <p:extLst>
      <p:ext uri="{BB962C8B-B14F-4D97-AF65-F5344CB8AC3E}">
        <p14:creationId xmlns:p14="http://schemas.microsoft.com/office/powerpoint/2010/main" val="3192417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3159" y="27509149"/>
            <a:ext cx="25738982" cy="8499065"/>
          </a:xfrm>
        </p:spPr>
        <p:txBody>
          <a:bodyPr anchor="t"/>
          <a:lstStyle>
            <a:lvl1pPr algn="l">
              <a:defRPr sz="13000" b="1" cap="all"/>
            </a:lvl1pPr>
          </a:lstStyle>
          <a:p>
            <a:r>
              <a:rPr lang="en-US"/>
              <a:t>Click to edit Master title style</a:t>
            </a:r>
          </a:p>
        </p:txBody>
      </p:sp>
      <p:sp>
        <p:nvSpPr>
          <p:cNvPr id="3" name="Text Placeholder 2"/>
          <p:cNvSpPr>
            <a:spLocks noGrp="1"/>
          </p:cNvSpPr>
          <p:nvPr>
            <p:ph type="body" idx="1"/>
          </p:nvPr>
        </p:nvSpPr>
        <p:spPr>
          <a:xfrm>
            <a:off x="2393159" y="18144784"/>
            <a:ext cx="25738982" cy="9364365"/>
          </a:xfrm>
        </p:spPr>
        <p:txBody>
          <a:bodyPr anchor="b"/>
          <a:lstStyle>
            <a:lvl1pPr marL="0" indent="0">
              <a:buNone/>
              <a:defRPr sz="6500"/>
            </a:lvl1pPr>
            <a:lvl2pPr marL="1491569" indent="0">
              <a:buNone/>
              <a:defRPr sz="5900"/>
            </a:lvl2pPr>
            <a:lvl3pPr marL="2983139" indent="0">
              <a:buNone/>
              <a:defRPr sz="5200"/>
            </a:lvl3pPr>
            <a:lvl4pPr marL="4474708" indent="0">
              <a:buNone/>
              <a:defRPr sz="4600"/>
            </a:lvl4pPr>
            <a:lvl5pPr marL="5966277" indent="0">
              <a:buNone/>
              <a:defRPr sz="4600"/>
            </a:lvl5pPr>
            <a:lvl6pPr marL="7457846" indent="0">
              <a:buNone/>
              <a:defRPr sz="4600"/>
            </a:lvl6pPr>
            <a:lvl7pPr marL="8949416" indent="0">
              <a:buNone/>
              <a:defRPr sz="4600"/>
            </a:lvl7pPr>
            <a:lvl8pPr marL="10440985" indent="0">
              <a:buNone/>
              <a:defRPr sz="4600"/>
            </a:lvl8pPr>
            <a:lvl9pPr marL="11932554" indent="0">
              <a:buNone/>
              <a:defRPr sz="4600"/>
            </a:lvl9pPr>
          </a:lstStyle>
          <a:p>
            <a:pPr lvl="0"/>
            <a:r>
              <a:rPr lang="en-US"/>
              <a:t>Click to edit Master text styles</a:t>
            </a:r>
          </a:p>
        </p:txBody>
      </p:sp>
      <p:sp>
        <p:nvSpPr>
          <p:cNvPr id="4" name="Rectangle 3">
            <a:extLst>
              <a:ext uri="{FF2B5EF4-FFF2-40B4-BE49-F238E27FC236}">
                <a16:creationId xmlns:a16="http://schemas.microsoft.com/office/drawing/2014/main" id="{D8CC0EC2-C4BB-48B3-92D7-01914DBCF187}"/>
              </a:ext>
            </a:extLst>
          </p:cNvPr>
          <p:cNvSpPr>
            <a:spLocks noGrp="1"/>
          </p:cNvSpPr>
          <p:nvPr>
            <p:ph type="sldNum" sz="quarter" idx="10"/>
          </p:nvPr>
        </p:nvSpPr>
        <p:spPr/>
        <p:txBody>
          <a:bodyPr/>
          <a:lstStyle>
            <a:lvl1pPr>
              <a:defRPr/>
            </a:lvl1pPr>
          </a:lstStyle>
          <a:p>
            <a:fld id="{F25684EC-40A7-424C-A8FC-DB70079E9FE0}" type="slidenum">
              <a:rPr lang="en-US" altLang="en-US"/>
              <a:pPr/>
              <a:t>‹#›</a:t>
            </a:fld>
            <a:endParaRPr lang="en-US" altLang="en-US" sz="5200">
              <a:solidFill>
                <a:srgbClr val="FFFFFF"/>
              </a:solidFill>
            </a:endParaRPr>
          </a:p>
        </p:txBody>
      </p:sp>
    </p:spTree>
    <p:extLst>
      <p:ext uri="{BB962C8B-B14F-4D97-AF65-F5344CB8AC3E}">
        <p14:creationId xmlns:p14="http://schemas.microsoft.com/office/powerpoint/2010/main" val="1591022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11996" y="9985472"/>
            <a:ext cx="13382669" cy="32823053"/>
          </a:xfrm>
        </p:spPr>
        <p:txBody>
          <a:bodyPr/>
          <a:lstStyle>
            <a:lvl1pPr>
              <a:defRPr sz="9100"/>
            </a:lvl1pPr>
            <a:lvl2pPr>
              <a:defRPr sz="7800"/>
            </a:lvl2pPr>
            <a:lvl3pPr>
              <a:defRPr sz="6500"/>
            </a:lvl3pPr>
            <a:lvl4pPr>
              <a:defRPr sz="5900"/>
            </a:lvl4pPr>
            <a:lvl5pPr>
              <a:defRPr sz="5900"/>
            </a:lvl5pPr>
            <a:lvl6pPr>
              <a:defRPr sz="5900"/>
            </a:lvl6pPr>
            <a:lvl7pPr>
              <a:defRPr sz="5900"/>
            </a:lvl7pPr>
            <a:lvl8pPr>
              <a:defRPr sz="5900"/>
            </a:lvl8pPr>
            <a:lvl9pPr>
              <a:defRPr sz="5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375301" y="9985472"/>
            <a:ext cx="13387674" cy="32823053"/>
          </a:xfrm>
        </p:spPr>
        <p:txBody>
          <a:bodyPr/>
          <a:lstStyle>
            <a:lvl1pPr>
              <a:defRPr sz="9100"/>
            </a:lvl1pPr>
            <a:lvl2pPr>
              <a:defRPr sz="7800"/>
            </a:lvl2pPr>
            <a:lvl3pPr>
              <a:defRPr sz="6500"/>
            </a:lvl3pPr>
            <a:lvl4pPr>
              <a:defRPr sz="5900"/>
            </a:lvl4pPr>
            <a:lvl5pPr>
              <a:defRPr sz="5900"/>
            </a:lvl5pPr>
            <a:lvl6pPr>
              <a:defRPr sz="5900"/>
            </a:lvl6pPr>
            <a:lvl7pPr>
              <a:defRPr sz="5900"/>
            </a:lvl7pPr>
            <a:lvl8pPr>
              <a:defRPr sz="5900"/>
            </a:lvl8pPr>
            <a:lvl9pPr>
              <a:defRPr sz="5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6CF9B0F9-12A6-41A8-89CB-7FD4E66134C1}"/>
              </a:ext>
            </a:extLst>
          </p:cNvPr>
          <p:cNvSpPr>
            <a:spLocks noGrp="1"/>
          </p:cNvSpPr>
          <p:nvPr>
            <p:ph type="sldNum" sz="quarter" idx="10"/>
          </p:nvPr>
        </p:nvSpPr>
        <p:spPr/>
        <p:txBody>
          <a:bodyPr/>
          <a:lstStyle>
            <a:lvl1pPr>
              <a:defRPr/>
            </a:lvl1pPr>
          </a:lstStyle>
          <a:p>
            <a:fld id="{8E59B4DF-5402-4F20-A22F-69B753D49757}" type="slidenum">
              <a:rPr lang="en-US" altLang="en-US"/>
              <a:pPr/>
              <a:t>‹#›</a:t>
            </a:fld>
            <a:endParaRPr lang="en-US" altLang="en-US" sz="5200">
              <a:solidFill>
                <a:srgbClr val="FFFFFF"/>
              </a:solidFill>
            </a:endParaRPr>
          </a:p>
        </p:txBody>
      </p:sp>
    </p:spTree>
    <p:extLst>
      <p:ext uri="{BB962C8B-B14F-4D97-AF65-F5344CB8AC3E}">
        <p14:creationId xmlns:p14="http://schemas.microsoft.com/office/powerpoint/2010/main" val="359046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996" y="1714679"/>
            <a:ext cx="27255983" cy="7134754"/>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11996" y="9582019"/>
            <a:ext cx="13382669" cy="3992065"/>
          </a:xfrm>
        </p:spPr>
        <p:txBody>
          <a:bodyPr anchor="b"/>
          <a:lstStyle>
            <a:lvl1pPr marL="0" indent="0">
              <a:buNone/>
              <a:defRPr sz="7800" b="1"/>
            </a:lvl1pPr>
            <a:lvl2pPr marL="1491569" indent="0">
              <a:buNone/>
              <a:defRPr sz="6500" b="1"/>
            </a:lvl2pPr>
            <a:lvl3pPr marL="2983139" indent="0">
              <a:buNone/>
              <a:defRPr sz="5900" b="1"/>
            </a:lvl3pPr>
            <a:lvl4pPr marL="4474708" indent="0">
              <a:buNone/>
              <a:defRPr sz="5200" b="1"/>
            </a:lvl4pPr>
            <a:lvl5pPr marL="5966277" indent="0">
              <a:buNone/>
              <a:defRPr sz="5200" b="1"/>
            </a:lvl5pPr>
            <a:lvl6pPr marL="7457846" indent="0">
              <a:buNone/>
              <a:defRPr sz="5200" b="1"/>
            </a:lvl6pPr>
            <a:lvl7pPr marL="8949416" indent="0">
              <a:buNone/>
              <a:defRPr sz="5200" b="1"/>
            </a:lvl7pPr>
            <a:lvl8pPr marL="10440985" indent="0">
              <a:buNone/>
              <a:defRPr sz="5200" b="1"/>
            </a:lvl8pPr>
            <a:lvl9pPr marL="11932554" indent="0">
              <a:buNone/>
              <a:defRPr sz="5200" b="1"/>
            </a:lvl9pPr>
          </a:lstStyle>
          <a:p>
            <a:pPr lvl="0"/>
            <a:r>
              <a:rPr lang="en-US"/>
              <a:t>Click to edit Master text styles</a:t>
            </a:r>
          </a:p>
        </p:txBody>
      </p:sp>
      <p:sp>
        <p:nvSpPr>
          <p:cNvPr id="4" name="Content Placeholder 3"/>
          <p:cNvSpPr>
            <a:spLocks noGrp="1"/>
          </p:cNvSpPr>
          <p:nvPr>
            <p:ph sz="half" idx="2"/>
          </p:nvPr>
        </p:nvSpPr>
        <p:spPr>
          <a:xfrm>
            <a:off x="1511996" y="13574085"/>
            <a:ext cx="13382669" cy="24663741"/>
          </a:xfrm>
        </p:spPr>
        <p:txBody>
          <a:bodyPr/>
          <a:lstStyle>
            <a:lvl1pPr>
              <a:defRPr sz="7800"/>
            </a:lvl1pPr>
            <a:lvl2pPr>
              <a:defRPr sz="6500"/>
            </a:lvl2pPr>
            <a:lvl3pPr>
              <a:defRPr sz="5900"/>
            </a:lvl3pPr>
            <a:lvl4pPr>
              <a:defRPr sz="5200"/>
            </a:lvl4pPr>
            <a:lvl5pPr>
              <a:defRPr sz="5200"/>
            </a:lvl5pPr>
            <a:lvl6pPr>
              <a:defRPr sz="5200"/>
            </a:lvl6pPr>
            <a:lvl7pPr>
              <a:defRPr sz="5200"/>
            </a:lvl7pPr>
            <a:lvl8pPr>
              <a:defRPr sz="5200"/>
            </a:lvl8pPr>
            <a:lvl9pPr>
              <a:defRPr sz="5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80306" y="9582019"/>
            <a:ext cx="13387674" cy="3992065"/>
          </a:xfrm>
        </p:spPr>
        <p:txBody>
          <a:bodyPr anchor="b"/>
          <a:lstStyle>
            <a:lvl1pPr marL="0" indent="0">
              <a:buNone/>
              <a:defRPr sz="7800" b="1"/>
            </a:lvl1pPr>
            <a:lvl2pPr marL="1491569" indent="0">
              <a:buNone/>
              <a:defRPr sz="6500" b="1"/>
            </a:lvl2pPr>
            <a:lvl3pPr marL="2983139" indent="0">
              <a:buNone/>
              <a:defRPr sz="5900" b="1"/>
            </a:lvl3pPr>
            <a:lvl4pPr marL="4474708" indent="0">
              <a:buNone/>
              <a:defRPr sz="5200" b="1"/>
            </a:lvl4pPr>
            <a:lvl5pPr marL="5966277" indent="0">
              <a:buNone/>
              <a:defRPr sz="5200" b="1"/>
            </a:lvl5pPr>
            <a:lvl6pPr marL="7457846" indent="0">
              <a:buNone/>
              <a:defRPr sz="5200" b="1"/>
            </a:lvl6pPr>
            <a:lvl7pPr marL="8949416" indent="0">
              <a:buNone/>
              <a:defRPr sz="5200" b="1"/>
            </a:lvl7pPr>
            <a:lvl8pPr marL="10440985" indent="0">
              <a:buNone/>
              <a:defRPr sz="5200" b="1"/>
            </a:lvl8pPr>
            <a:lvl9pPr marL="11932554" indent="0">
              <a:buNone/>
              <a:defRPr sz="5200" b="1"/>
            </a:lvl9pPr>
          </a:lstStyle>
          <a:p>
            <a:pPr lvl="0"/>
            <a:r>
              <a:rPr lang="en-US"/>
              <a:t>Click to edit Master text styles</a:t>
            </a:r>
          </a:p>
        </p:txBody>
      </p:sp>
      <p:sp>
        <p:nvSpPr>
          <p:cNvPr id="6" name="Content Placeholder 5"/>
          <p:cNvSpPr>
            <a:spLocks noGrp="1"/>
          </p:cNvSpPr>
          <p:nvPr>
            <p:ph sz="quarter" idx="4"/>
          </p:nvPr>
        </p:nvSpPr>
        <p:spPr>
          <a:xfrm>
            <a:off x="15380306" y="13574085"/>
            <a:ext cx="13387674" cy="24663741"/>
          </a:xfrm>
        </p:spPr>
        <p:txBody>
          <a:bodyPr/>
          <a:lstStyle>
            <a:lvl1pPr>
              <a:defRPr sz="7800"/>
            </a:lvl1pPr>
            <a:lvl2pPr>
              <a:defRPr sz="6500"/>
            </a:lvl2pPr>
            <a:lvl3pPr>
              <a:defRPr sz="5900"/>
            </a:lvl3pPr>
            <a:lvl4pPr>
              <a:defRPr sz="5200"/>
            </a:lvl4pPr>
            <a:lvl5pPr>
              <a:defRPr sz="5200"/>
            </a:lvl5pPr>
            <a:lvl6pPr>
              <a:defRPr sz="5200"/>
            </a:lvl6pPr>
            <a:lvl7pPr>
              <a:defRPr sz="5200"/>
            </a:lvl7pPr>
            <a:lvl8pPr>
              <a:defRPr sz="5200"/>
            </a:lvl8pPr>
            <a:lvl9pPr>
              <a:defRPr sz="5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0BAC784F-26EE-4E81-B8B6-E400C6E6B9D6}"/>
              </a:ext>
            </a:extLst>
          </p:cNvPr>
          <p:cNvSpPr>
            <a:spLocks noGrp="1"/>
          </p:cNvSpPr>
          <p:nvPr>
            <p:ph type="sldNum" sz="quarter" idx="10"/>
          </p:nvPr>
        </p:nvSpPr>
        <p:spPr/>
        <p:txBody>
          <a:bodyPr/>
          <a:lstStyle>
            <a:lvl1pPr>
              <a:defRPr/>
            </a:lvl1pPr>
          </a:lstStyle>
          <a:p>
            <a:fld id="{119A736B-0706-443E-B6BB-AC0A5E45A536}" type="slidenum">
              <a:rPr lang="en-US" altLang="en-US"/>
              <a:pPr/>
              <a:t>‹#›</a:t>
            </a:fld>
            <a:endParaRPr lang="en-US" altLang="en-US" sz="5200">
              <a:solidFill>
                <a:srgbClr val="FFFFFF"/>
              </a:solidFill>
            </a:endParaRPr>
          </a:p>
        </p:txBody>
      </p:sp>
    </p:spTree>
    <p:extLst>
      <p:ext uri="{BB962C8B-B14F-4D97-AF65-F5344CB8AC3E}">
        <p14:creationId xmlns:p14="http://schemas.microsoft.com/office/powerpoint/2010/main" val="268313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CA326E6E-8598-47C3-8B34-E5FF2B7582A1}"/>
              </a:ext>
            </a:extLst>
          </p:cNvPr>
          <p:cNvSpPr>
            <a:spLocks noGrp="1"/>
          </p:cNvSpPr>
          <p:nvPr>
            <p:ph type="sldNum" sz="quarter" idx="10"/>
          </p:nvPr>
        </p:nvSpPr>
        <p:spPr/>
        <p:txBody>
          <a:bodyPr/>
          <a:lstStyle>
            <a:lvl1pPr>
              <a:defRPr/>
            </a:lvl1pPr>
          </a:lstStyle>
          <a:p>
            <a:fld id="{C47DD114-17F3-43D9-8AA3-202B3C89AC98}" type="slidenum">
              <a:rPr lang="en-US" altLang="en-US"/>
              <a:pPr/>
              <a:t>‹#›</a:t>
            </a:fld>
            <a:endParaRPr lang="en-US" altLang="en-US" sz="5200">
              <a:solidFill>
                <a:srgbClr val="FFFFFF"/>
              </a:solidFill>
            </a:endParaRPr>
          </a:p>
        </p:txBody>
      </p:sp>
    </p:spTree>
    <p:extLst>
      <p:ext uri="{BB962C8B-B14F-4D97-AF65-F5344CB8AC3E}">
        <p14:creationId xmlns:p14="http://schemas.microsoft.com/office/powerpoint/2010/main" val="2447573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CBC8BA84-4222-4974-B668-8CFC002918B7}"/>
              </a:ext>
            </a:extLst>
          </p:cNvPr>
          <p:cNvSpPr>
            <a:spLocks noGrp="1"/>
          </p:cNvSpPr>
          <p:nvPr>
            <p:ph type="sldNum" sz="quarter" idx="10"/>
          </p:nvPr>
        </p:nvSpPr>
        <p:spPr/>
        <p:txBody>
          <a:bodyPr/>
          <a:lstStyle>
            <a:lvl1pPr>
              <a:defRPr/>
            </a:lvl1pPr>
          </a:lstStyle>
          <a:p>
            <a:fld id="{68E23E35-39B2-46AC-8A58-21D77CE62BBB}" type="slidenum">
              <a:rPr lang="en-US" altLang="en-US"/>
              <a:pPr/>
              <a:t>‹#›</a:t>
            </a:fld>
            <a:endParaRPr lang="en-US" altLang="en-US" sz="5200">
              <a:solidFill>
                <a:srgbClr val="FFFFFF"/>
              </a:solidFill>
            </a:endParaRPr>
          </a:p>
        </p:txBody>
      </p:sp>
    </p:spTree>
    <p:extLst>
      <p:ext uri="{BB962C8B-B14F-4D97-AF65-F5344CB8AC3E}">
        <p14:creationId xmlns:p14="http://schemas.microsoft.com/office/powerpoint/2010/main" val="3926899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998" y="1704063"/>
            <a:ext cx="9963153" cy="7251543"/>
          </a:xfrm>
        </p:spPr>
        <p:txBody>
          <a:bodyPr anchor="b"/>
          <a:lstStyle>
            <a:lvl1pPr algn="l">
              <a:defRPr sz="6500" b="1"/>
            </a:lvl1pPr>
          </a:lstStyle>
          <a:p>
            <a:r>
              <a:rPr lang="en-US"/>
              <a:t>Click to edit Master title style</a:t>
            </a:r>
          </a:p>
        </p:txBody>
      </p:sp>
      <p:sp>
        <p:nvSpPr>
          <p:cNvPr id="3" name="Content Placeholder 2"/>
          <p:cNvSpPr>
            <a:spLocks noGrp="1"/>
          </p:cNvSpPr>
          <p:nvPr>
            <p:ph idx="1"/>
          </p:nvPr>
        </p:nvSpPr>
        <p:spPr>
          <a:xfrm>
            <a:off x="11840635" y="1704063"/>
            <a:ext cx="16927346" cy="36533764"/>
          </a:xfrm>
        </p:spPr>
        <p:txBody>
          <a:bodyPr/>
          <a:lstStyle>
            <a:lvl1pPr>
              <a:defRPr sz="10400"/>
            </a:lvl1pPr>
            <a:lvl2pPr>
              <a:defRPr sz="9100"/>
            </a:lvl2pPr>
            <a:lvl3pPr>
              <a:defRPr sz="7800"/>
            </a:lvl3pPr>
            <a:lvl4pPr>
              <a:defRPr sz="6500"/>
            </a:lvl4pPr>
            <a:lvl5pPr>
              <a:defRPr sz="6500"/>
            </a:lvl5pPr>
            <a:lvl6pPr>
              <a:defRPr sz="6500"/>
            </a:lvl6pPr>
            <a:lvl7pPr>
              <a:defRPr sz="6500"/>
            </a:lvl7pPr>
            <a:lvl8pPr>
              <a:defRPr sz="6500"/>
            </a:lvl8pPr>
            <a:lvl9pPr>
              <a:defRPr sz="6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11998" y="8955605"/>
            <a:ext cx="9963153" cy="29282220"/>
          </a:xfrm>
        </p:spPr>
        <p:txBody>
          <a:bodyPr/>
          <a:lstStyle>
            <a:lvl1pPr marL="0" indent="0">
              <a:buNone/>
              <a:defRPr sz="4600"/>
            </a:lvl1pPr>
            <a:lvl2pPr marL="1491569" indent="0">
              <a:buNone/>
              <a:defRPr sz="3900"/>
            </a:lvl2pPr>
            <a:lvl3pPr marL="2983139" indent="0">
              <a:buNone/>
              <a:defRPr sz="3300"/>
            </a:lvl3pPr>
            <a:lvl4pPr marL="4474708" indent="0">
              <a:buNone/>
              <a:defRPr sz="2900"/>
            </a:lvl4pPr>
            <a:lvl5pPr marL="5966277" indent="0">
              <a:buNone/>
              <a:defRPr sz="2900"/>
            </a:lvl5pPr>
            <a:lvl6pPr marL="7457846" indent="0">
              <a:buNone/>
              <a:defRPr sz="2900"/>
            </a:lvl6pPr>
            <a:lvl7pPr marL="8949416" indent="0">
              <a:buNone/>
              <a:defRPr sz="2900"/>
            </a:lvl7pPr>
            <a:lvl8pPr marL="10440985" indent="0">
              <a:buNone/>
              <a:defRPr sz="2900"/>
            </a:lvl8pPr>
            <a:lvl9pPr marL="11932554" indent="0">
              <a:buNone/>
              <a:defRPr sz="2900"/>
            </a:lvl9pPr>
          </a:lstStyle>
          <a:p>
            <a:pPr lvl="0"/>
            <a:r>
              <a:rPr lang="en-US"/>
              <a:t>Click to edit Master text styles</a:t>
            </a:r>
          </a:p>
        </p:txBody>
      </p:sp>
      <p:sp>
        <p:nvSpPr>
          <p:cNvPr id="5" name="Rectangle 3">
            <a:extLst>
              <a:ext uri="{FF2B5EF4-FFF2-40B4-BE49-F238E27FC236}">
                <a16:creationId xmlns:a16="http://schemas.microsoft.com/office/drawing/2014/main" id="{5C237050-DD4E-4C53-B48D-08B1DB4E6A23}"/>
              </a:ext>
            </a:extLst>
          </p:cNvPr>
          <p:cNvSpPr>
            <a:spLocks noGrp="1"/>
          </p:cNvSpPr>
          <p:nvPr>
            <p:ph type="sldNum" sz="quarter" idx="10"/>
          </p:nvPr>
        </p:nvSpPr>
        <p:spPr/>
        <p:txBody>
          <a:bodyPr/>
          <a:lstStyle>
            <a:lvl1pPr>
              <a:defRPr/>
            </a:lvl1pPr>
          </a:lstStyle>
          <a:p>
            <a:fld id="{C5CFF783-3D1B-4224-885C-A31507DB0C8A}" type="slidenum">
              <a:rPr lang="en-US" altLang="en-US"/>
              <a:pPr/>
              <a:t>‹#›</a:t>
            </a:fld>
            <a:endParaRPr lang="en-US" altLang="en-US" sz="5200">
              <a:solidFill>
                <a:srgbClr val="FFFFFF"/>
              </a:solidFill>
            </a:endParaRPr>
          </a:p>
        </p:txBody>
      </p:sp>
    </p:spTree>
    <p:extLst>
      <p:ext uri="{BB962C8B-B14F-4D97-AF65-F5344CB8AC3E}">
        <p14:creationId xmlns:p14="http://schemas.microsoft.com/office/powerpoint/2010/main" val="1978840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2835" y="29967032"/>
            <a:ext cx="18168985" cy="3535526"/>
          </a:xfrm>
        </p:spPr>
        <p:txBody>
          <a:bodyPr anchor="b"/>
          <a:lstStyle>
            <a:lvl1pPr algn="l">
              <a:defRPr sz="6500" b="1"/>
            </a:lvl1pPr>
          </a:lstStyle>
          <a:p>
            <a:r>
              <a:rPr lang="en-US"/>
              <a:t>Click to edit Master title style</a:t>
            </a:r>
          </a:p>
        </p:txBody>
      </p:sp>
      <p:sp>
        <p:nvSpPr>
          <p:cNvPr id="3" name="Picture Placeholder 2"/>
          <p:cNvSpPr>
            <a:spLocks noGrp="1"/>
          </p:cNvSpPr>
          <p:nvPr>
            <p:ph type="pic" idx="1"/>
          </p:nvPr>
        </p:nvSpPr>
        <p:spPr>
          <a:xfrm>
            <a:off x="5932835" y="3827501"/>
            <a:ext cx="18168985" cy="25682992"/>
          </a:xfrm>
        </p:spPr>
        <p:txBody>
          <a:bodyPr/>
          <a:lstStyle>
            <a:lvl1pPr marL="0" indent="0">
              <a:buNone/>
              <a:defRPr sz="10400"/>
            </a:lvl1pPr>
            <a:lvl2pPr marL="1491569" indent="0">
              <a:buNone/>
              <a:defRPr sz="9100"/>
            </a:lvl2pPr>
            <a:lvl3pPr marL="2983139" indent="0">
              <a:buNone/>
              <a:defRPr sz="7800"/>
            </a:lvl3pPr>
            <a:lvl4pPr marL="4474708" indent="0">
              <a:buNone/>
              <a:defRPr sz="6500"/>
            </a:lvl4pPr>
            <a:lvl5pPr marL="5966277" indent="0">
              <a:buNone/>
              <a:defRPr sz="6500"/>
            </a:lvl5pPr>
            <a:lvl6pPr marL="7457846" indent="0">
              <a:buNone/>
              <a:defRPr sz="6500"/>
            </a:lvl6pPr>
            <a:lvl7pPr marL="8949416" indent="0">
              <a:buNone/>
              <a:defRPr sz="6500"/>
            </a:lvl7pPr>
            <a:lvl8pPr marL="10440985" indent="0">
              <a:buNone/>
              <a:defRPr sz="6500"/>
            </a:lvl8pPr>
            <a:lvl9pPr marL="11932554" indent="0">
              <a:buNone/>
              <a:defRPr sz="6500"/>
            </a:lvl9pPr>
          </a:lstStyle>
          <a:p>
            <a:pPr lvl="0"/>
            <a:endParaRPr lang="en-US" noProof="0">
              <a:sym typeface="Helvetica" charset="0"/>
            </a:endParaRPr>
          </a:p>
        </p:txBody>
      </p:sp>
      <p:sp>
        <p:nvSpPr>
          <p:cNvPr id="4" name="Text Placeholder 3"/>
          <p:cNvSpPr>
            <a:spLocks noGrp="1"/>
          </p:cNvSpPr>
          <p:nvPr>
            <p:ph type="body" sz="half" idx="2"/>
          </p:nvPr>
        </p:nvSpPr>
        <p:spPr>
          <a:xfrm>
            <a:off x="5932835" y="33502556"/>
            <a:ext cx="18168985" cy="5027240"/>
          </a:xfrm>
        </p:spPr>
        <p:txBody>
          <a:bodyPr/>
          <a:lstStyle>
            <a:lvl1pPr marL="0" indent="0">
              <a:buNone/>
              <a:defRPr sz="4600"/>
            </a:lvl1pPr>
            <a:lvl2pPr marL="1491569" indent="0">
              <a:buNone/>
              <a:defRPr sz="3900"/>
            </a:lvl2pPr>
            <a:lvl3pPr marL="2983139" indent="0">
              <a:buNone/>
              <a:defRPr sz="3300"/>
            </a:lvl3pPr>
            <a:lvl4pPr marL="4474708" indent="0">
              <a:buNone/>
              <a:defRPr sz="2900"/>
            </a:lvl4pPr>
            <a:lvl5pPr marL="5966277" indent="0">
              <a:buNone/>
              <a:defRPr sz="2900"/>
            </a:lvl5pPr>
            <a:lvl6pPr marL="7457846" indent="0">
              <a:buNone/>
              <a:defRPr sz="2900"/>
            </a:lvl6pPr>
            <a:lvl7pPr marL="8949416" indent="0">
              <a:buNone/>
              <a:defRPr sz="2900"/>
            </a:lvl7pPr>
            <a:lvl8pPr marL="10440985" indent="0">
              <a:buNone/>
              <a:defRPr sz="2900"/>
            </a:lvl8pPr>
            <a:lvl9pPr marL="11932554" indent="0">
              <a:buNone/>
              <a:defRPr sz="2900"/>
            </a:lvl9pPr>
          </a:lstStyle>
          <a:p>
            <a:pPr lvl="0"/>
            <a:r>
              <a:rPr lang="en-US"/>
              <a:t>Click to edit Master text styles</a:t>
            </a:r>
          </a:p>
        </p:txBody>
      </p:sp>
      <p:sp>
        <p:nvSpPr>
          <p:cNvPr id="5" name="Rectangle 3">
            <a:extLst>
              <a:ext uri="{FF2B5EF4-FFF2-40B4-BE49-F238E27FC236}">
                <a16:creationId xmlns:a16="http://schemas.microsoft.com/office/drawing/2014/main" id="{0C3E1D64-0E49-4CDD-AAFC-50AB00025F3E}"/>
              </a:ext>
            </a:extLst>
          </p:cNvPr>
          <p:cNvSpPr>
            <a:spLocks noGrp="1"/>
          </p:cNvSpPr>
          <p:nvPr>
            <p:ph type="sldNum" sz="quarter" idx="10"/>
          </p:nvPr>
        </p:nvSpPr>
        <p:spPr/>
        <p:txBody>
          <a:bodyPr/>
          <a:lstStyle>
            <a:lvl1pPr>
              <a:defRPr/>
            </a:lvl1pPr>
          </a:lstStyle>
          <a:p>
            <a:fld id="{C5376740-2163-4261-9753-715C106BAFE0}" type="slidenum">
              <a:rPr lang="en-US" altLang="en-US"/>
              <a:pPr/>
              <a:t>‹#›</a:t>
            </a:fld>
            <a:endParaRPr lang="en-US" altLang="en-US" sz="5200">
              <a:solidFill>
                <a:srgbClr val="FFFFFF"/>
              </a:solidFill>
            </a:endParaRPr>
          </a:p>
        </p:txBody>
      </p:sp>
    </p:spTree>
    <p:extLst>
      <p:ext uri="{BB962C8B-B14F-4D97-AF65-F5344CB8AC3E}">
        <p14:creationId xmlns:p14="http://schemas.microsoft.com/office/powerpoint/2010/main" val="2066119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1F497D"/>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956587C6-A013-4287-BFCC-4C036A4EFC97}"/>
              </a:ext>
            </a:extLst>
          </p:cNvPr>
          <p:cNvSpPr>
            <a:spLocks noGrp="1"/>
          </p:cNvSpPr>
          <p:nvPr>
            <p:ph type="title"/>
          </p:nvPr>
        </p:nvSpPr>
        <p:spPr bwMode="auto">
          <a:xfrm>
            <a:off x="1511300" y="573088"/>
            <a:ext cx="27251025" cy="941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199245" tIns="199245" rIns="199245" bIns="199245" numCol="1" anchor="ctr" anchorCtr="0" compatLnSpc="1">
            <a:prstTxWarp prst="textNoShape">
              <a:avLst/>
            </a:prstTxWarp>
          </a:bodyPr>
          <a:lstStyle/>
          <a:p>
            <a:pPr lvl="0"/>
            <a:r>
              <a:rPr lang="en-US" altLang="en-US">
                <a:sym typeface="Helvetica" panose="020B0604020202020204" pitchFamily="34" charset="0"/>
              </a:rPr>
              <a:t>Click to edit Master title style</a:t>
            </a:r>
          </a:p>
        </p:txBody>
      </p:sp>
      <p:sp>
        <p:nvSpPr>
          <p:cNvPr id="1027" name="Rectangle 2">
            <a:extLst>
              <a:ext uri="{FF2B5EF4-FFF2-40B4-BE49-F238E27FC236}">
                <a16:creationId xmlns:a16="http://schemas.microsoft.com/office/drawing/2014/main" id="{D30FD8CF-5436-4C82-B856-EAF55C5621A3}"/>
              </a:ext>
            </a:extLst>
          </p:cNvPr>
          <p:cNvSpPr>
            <a:spLocks noGrp="1"/>
          </p:cNvSpPr>
          <p:nvPr>
            <p:ph type="body" idx="1"/>
          </p:nvPr>
        </p:nvSpPr>
        <p:spPr bwMode="auto">
          <a:xfrm>
            <a:off x="1511300" y="9985375"/>
            <a:ext cx="27251025" cy="3282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199245" tIns="199245" rIns="199245" bIns="199245" numCol="1" anchor="t" anchorCtr="0" compatLnSpc="1">
            <a:prstTxWarp prst="textNoShape">
              <a:avLst/>
            </a:prstTxWarp>
          </a:bodyPr>
          <a:lstStyle/>
          <a:p>
            <a:pPr lvl="0"/>
            <a:r>
              <a:rPr lang="en-US" altLang="en-US">
                <a:sym typeface="Helvetica" panose="020B0604020202020204" pitchFamily="34" charset="0"/>
              </a:rPr>
              <a:t>Click to edit Master text styles</a:t>
            </a:r>
          </a:p>
          <a:p>
            <a:pPr lvl="1"/>
            <a:r>
              <a:rPr lang="en-US" altLang="en-US">
                <a:sym typeface="Helvetica" panose="020B0604020202020204" pitchFamily="34" charset="0"/>
              </a:rPr>
              <a:t>Second level</a:t>
            </a:r>
          </a:p>
          <a:p>
            <a:pPr lvl="2"/>
            <a:r>
              <a:rPr lang="en-US" altLang="en-US">
                <a:sym typeface="Helvetica" panose="020B0604020202020204" pitchFamily="34" charset="0"/>
              </a:rPr>
              <a:t>Third level</a:t>
            </a:r>
          </a:p>
          <a:p>
            <a:pPr lvl="3"/>
            <a:r>
              <a:rPr lang="en-US" altLang="en-US">
                <a:sym typeface="Helvetica" panose="020B0604020202020204" pitchFamily="34" charset="0"/>
              </a:rPr>
              <a:t>Fourth level</a:t>
            </a:r>
          </a:p>
          <a:p>
            <a:pPr lvl="4"/>
            <a:r>
              <a:rPr lang="en-US" altLang="en-US">
                <a:sym typeface="Helvetica" panose="020B0604020202020204" pitchFamily="34" charset="0"/>
              </a:rPr>
              <a:t>Fifth level</a:t>
            </a:r>
          </a:p>
        </p:txBody>
      </p:sp>
      <p:sp>
        <p:nvSpPr>
          <p:cNvPr id="2" name="Rectangle 3">
            <a:extLst>
              <a:ext uri="{FF2B5EF4-FFF2-40B4-BE49-F238E27FC236}">
                <a16:creationId xmlns:a16="http://schemas.microsoft.com/office/drawing/2014/main" id="{F02E4E9A-42FC-4F7B-ACF4-E36002448645}"/>
              </a:ext>
            </a:extLst>
          </p:cNvPr>
          <p:cNvSpPr>
            <a:spLocks noGrp="1"/>
          </p:cNvSpPr>
          <p:nvPr>
            <p:ph type="sldNum" sz="quarter" idx="2"/>
          </p:nvPr>
        </p:nvSpPr>
        <p:spPr bwMode="auto">
          <a:xfrm>
            <a:off x="21697950" y="40206613"/>
            <a:ext cx="7064375" cy="1216025"/>
          </a:xfrm>
          <a:prstGeom prst="rect">
            <a:avLst/>
          </a:prstGeom>
          <a:noFill/>
          <a:ln w="12700" cap="flat" cmpd="sng">
            <a:noFill/>
            <a:prstDash val="solid"/>
            <a:miter lim="0"/>
            <a:headEnd/>
            <a:tailEnd/>
          </a:ln>
          <a:effectLst/>
        </p:spPr>
        <p:txBody>
          <a:bodyPr vert="horz" wrap="square" lIns="199245" tIns="199245" rIns="199245" bIns="199245" numCol="1" anchor="ctr" anchorCtr="0" compatLnSpc="1">
            <a:prstTxWarp prst="textNoShape">
              <a:avLst/>
            </a:prstTxWarp>
          </a:bodyPr>
          <a:lstStyle>
            <a:lvl1pPr algn="r" eaLnBrk="1">
              <a:defRPr/>
            </a:lvl1pPr>
          </a:lstStyle>
          <a:p>
            <a:fld id="{32ED9763-5227-4853-AC80-8D98E13D72D6}" type="slidenum">
              <a:rPr lang="en-US" altLang="en-US"/>
              <a:pPr/>
              <a:t>‹#›</a:t>
            </a:fld>
            <a:endParaRPr lang="en-US" altLang="en-US" sz="5200">
              <a:solidFill>
                <a:srgbClr val="FFFFFF"/>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490663" rtl="0" eaLnBrk="0" fontAlgn="base" hangingPunct="0">
        <a:spcBef>
          <a:spcPct val="0"/>
        </a:spcBef>
        <a:spcAft>
          <a:spcPct val="0"/>
        </a:spcAft>
        <a:defRPr sz="3900">
          <a:solidFill>
            <a:srgbClr val="000000"/>
          </a:solidFill>
          <a:latin typeface="+mj-lt"/>
          <a:ea typeface="+mj-ea"/>
          <a:cs typeface="+mj-cs"/>
          <a:sym typeface="Helvetica" panose="020B0604020202020204" pitchFamily="34" charset="0"/>
        </a:defRPr>
      </a:lvl1pPr>
      <a:lvl2pPr algn="l" defTabSz="1490663" rtl="0" eaLnBrk="0" fontAlgn="base" hangingPunct="0">
        <a:spcBef>
          <a:spcPct val="0"/>
        </a:spcBef>
        <a:spcAft>
          <a:spcPct val="0"/>
        </a:spcAft>
        <a:defRPr sz="3900">
          <a:solidFill>
            <a:srgbClr val="000000"/>
          </a:solidFill>
          <a:latin typeface="Helvetica" charset="0"/>
          <a:ea typeface="Helvetica" charset="0"/>
          <a:cs typeface="Helvetica" charset="0"/>
          <a:sym typeface="Helvetica" panose="020B0604020202020204" pitchFamily="34" charset="0"/>
        </a:defRPr>
      </a:lvl2pPr>
      <a:lvl3pPr algn="l" defTabSz="1490663" rtl="0" eaLnBrk="0" fontAlgn="base" hangingPunct="0">
        <a:spcBef>
          <a:spcPct val="0"/>
        </a:spcBef>
        <a:spcAft>
          <a:spcPct val="0"/>
        </a:spcAft>
        <a:defRPr sz="3900">
          <a:solidFill>
            <a:srgbClr val="000000"/>
          </a:solidFill>
          <a:latin typeface="Helvetica" charset="0"/>
          <a:ea typeface="Helvetica" charset="0"/>
          <a:cs typeface="Helvetica" charset="0"/>
          <a:sym typeface="Helvetica" panose="020B0604020202020204" pitchFamily="34" charset="0"/>
        </a:defRPr>
      </a:lvl3pPr>
      <a:lvl4pPr algn="l" defTabSz="1490663" rtl="0" eaLnBrk="0" fontAlgn="base" hangingPunct="0">
        <a:spcBef>
          <a:spcPct val="0"/>
        </a:spcBef>
        <a:spcAft>
          <a:spcPct val="0"/>
        </a:spcAft>
        <a:defRPr sz="3900">
          <a:solidFill>
            <a:srgbClr val="000000"/>
          </a:solidFill>
          <a:latin typeface="Helvetica" charset="0"/>
          <a:ea typeface="Helvetica" charset="0"/>
          <a:cs typeface="Helvetica" charset="0"/>
          <a:sym typeface="Helvetica" panose="020B0604020202020204" pitchFamily="34" charset="0"/>
        </a:defRPr>
      </a:lvl4pPr>
      <a:lvl5pPr algn="l" defTabSz="1490663" rtl="0" eaLnBrk="0" fontAlgn="base" hangingPunct="0">
        <a:spcBef>
          <a:spcPct val="0"/>
        </a:spcBef>
        <a:spcAft>
          <a:spcPct val="0"/>
        </a:spcAft>
        <a:defRPr sz="3900">
          <a:solidFill>
            <a:srgbClr val="000000"/>
          </a:solidFill>
          <a:latin typeface="Helvetica" charset="0"/>
          <a:ea typeface="Helvetica" charset="0"/>
          <a:cs typeface="Helvetica" charset="0"/>
          <a:sym typeface="Helvetica" panose="020B0604020202020204" pitchFamily="34" charset="0"/>
        </a:defRPr>
      </a:lvl5pPr>
      <a:lvl6pPr marL="1491569" algn="l" defTabSz="1491569" rtl="0" fontAlgn="base" hangingPunct="0">
        <a:spcBef>
          <a:spcPct val="0"/>
        </a:spcBef>
        <a:spcAft>
          <a:spcPct val="0"/>
        </a:spcAft>
        <a:defRPr sz="3900">
          <a:solidFill>
            <a:srgbClr val="000000"/>
          </a:solidFill>
          <a:latin typeface="Helvetica" charset="0"/>
          <a:ea typeface="Helvetica" charset="0"/>
          <a:cs typeface="Helvetica" charset="0"/>
          <a:sym typeface="Helvetica" charset="0"/>
        </a:defRPr>
      </a:lvl6pPr>
      <a:lvl7pPr marL="2983139" algn="l" defTabSz="1491569" rtl="0" fontAlgn="base" hangingPunct="0">
        <a:spcBef>
          <a:spcPct val="0"/>
        </a:spcBef>
        <a:spcAft>
          <a:spcPct val="0"/>
        </a:spcAft>
        <a:defRPr sz="3900">
          <a:solidFill>
            <a:srgbClr val="000000"/>
          </a:solidFill>
          <a:latin typeface="Helvetica" charset="0"/>
          <a:ea typeface="Helvetica" charset="0"/>
          <a:cs typeface="Helvetica" charset="0"/>
          <a:sym typeface="Helvetica" charset="0"/>
        </a:defRPr>
      </a:lvl7pPr>
      <a:lvl8pPr marL="4474708" algn="l" defTabSz="1491569" rtl="0" fontAlgn="base" hangingPunct="0">
        <a:spcBef>
          <a:spcPct val="0"/>
        </a:spcBef>
        <a:spcAft>
          <a:spcPct val="0"/>
        </a:spcAft>
        <a:defRPr sz="3900">
          <a:solidFill>
            <a:srgbClr val="000000"/>
          </a:solidFill>
          <a:latin typeface="Helvetica" charset="0"/>
          <a:ea typeface="Helvetica" charset="0"/>
          <a:cs typeface="Helvetica" charset="0"/>
          <a:sym typeface="Helvetica" charset="0"/>
        </a:defRPr>
      </a:lvl8pPr>
      <a:lvl9pPr marL="5966277" algn="l" defTabSz="1491569" rtl="0" fontAlgn="base" hangingPunct="0">
        <a:spcBef>
          <a:spcPct val="0"/>
        </a:spcBef>
        <a:spcAft>
          <a:spcPct val="0"/>
        </a:spcAft>
        <a:defRPr sz="3900">
          <a:solidFill>
            <a:srgbClr val="000000"/>
          </a:solidFill>
          <a:latin typeface="Helvetica" charset="0"/>
          <a:ea typeface="Helvetica" charset="0"/>
          <a:cs typeface="Helvetica" charset="0"/>
          <a:sym typeface="Helvetica" charset="0"/>
        </a:defRPr>
      </a:lvl9pPr>
    </p:titleStyle>
    <p:bodyStyle>
      <a:lvl1pPr marL="342900" indent="-342900" algn="l" defTabSz="1490663" rtl="0" eaLnBrk="0" fontAlgn="base" hangingPunct="0">
        <a:spcBef>
          <a:spcPct val="0"/>
        </a:spcBef>
        <a:spcAft>
          <a:spcPct val="0"/>
        </a:spcAft>
        <a:buChar char="•"/>
        <a:defRPr sz="3900">
          <a:solidFill>
            <a:srgbClr val="000000"/>
          </a:solidFill>
          <a:latin typeface="+mn-lt"/>
          <a:ea typeface="+mn-ea"/>
          <a:cs typeface="+mn-cs"/>
          <a:sym typeface="Helvetica" panose="020B0604020202020204" pitchFamily="34" charset="0"/>
        </a:defRPr>
      </a:lvl1pPr>
      <a:lvl2pPr marL="744538" indent="-287338" algn="l" defTabSz="1490663" rtl="0" eaLnBrk="0" fontAlgn="base" hangingPunct="0">
        <a:spcBef>
          <a:spcPct val="0"/>
        </a:spcBef>
        <a:spcAft>
          <a:spcPct val="0"/>
        </a:spcAft>
        <a:buChar char="–"/>
        <a:defRPr sz="3900">
          <a:solidFill>
            <a:srgbClr val="000000"/>
          </a:solidFill>
          <a:latin typeface="+mn-lt"/>
          <a:ea typeface="+mn-ea"/>
          <a:cs typeface="+mn-cs"/>
          <a:sym typeface="Helvetica" panose="020B0604020202020204" pitchFamily="34" charset="0"/>
        </a:defRPr>
      </a:lvl2pPr>
      <a:lvl3pPr marL="1490663" indent="-576263" algn="l" defTabSz="1490663" rtl="0" eaLnBrk="0" fontAlgn="base" hangingPunct="0">
        <a:spcBef>
          <a:spcPct val="0"/>
        </a:spcBef>
        <a:spcAft>
          <a:spcPct val="0"/>
        </a:spcAft>
        <a:buChar char="•"/>
        <a:defRPr sz="3900">
          <a:solidFill>
            <a:srgbClr val="000000"/>
          </a:solidFill>
          <a:latin typeface="+mn-lt"/>
          <a:ea typeface="+mn-ea"/>
          <a:cs typeface="+mn-cs"/>
          <a:sym typeface="Helvetica" panose="020B0604020202020204" pitchFamily="34" charset="0"/>
        </a:defRPr>
      </a:lvl3pPr>
      <a:lvl4pPr marL="2236788" indent="-865188" algn="l" defTabSz="1490663" rtl="0" eaLnBrk="0" fontAlgn="base" hangingPunct="0">
        <a:spcBef>
          <a:spcPct val="0"/>
        </a:spcBef>
        <a:spcAft>
          <a:spcPct val="0"/>
        </a:spcAft>
        <a:buChar char="–"/>
        <a:defRPr sz="3900">
          <a:solidFill>
            <a:srgbClr val="000000"/>
          </a:solidFill>
          <a:latin typeface="+mn-lt"/>
          <a:ea typeface="+mn-ea"/>
          <a:cs typeface="+mn-cs"/>
          <a:sym typeface="Helvetica" panose="020B0604020202020204" pitchFamily="34" charset="0"/>
        </a:defRPr>
      </a:lvl4pPr>
      <a:lvl5pPr marL="2982913" indent="-1154113" algn="l" defTabSz="1490663" rtl="0" eaLnBrk="0" fontAlgn="base" hangingPunct="0">
        <a:spcBef>
          <a:spcPct val="0"/>
        </a:spcBef>
        <a:spcAft>
          <a:spcPct val="0"/>
        </a:spcAft>
        <a:buChar char="»"/>
        <a:defRPr sz="3900">
          <a:solidFill>
            <a:srgbClr val="000000"/>
          </a:solidFill>
          <a:latin typeface="+mn-lt"/>
          <a:ea typeface="+mn-ea"/>
          <a:cs typeface="+mn-cs"/>
          <a:sym typeface="Helvetica" panose="020B0604020202020204" pitchFamily="34" charset="0"/>
        </a:defRPr>
      </a:lvl5pPr>
      <a:lvl6pPr marL="4474708" algn="l" defTabSz="1491569" rtl="0" fontAlgn="base" hangingPunct="0">
        <a:spcBef>
          <a:spcPct val="0"/>
        </a:spcBef>
        <a:spcAft>
          <a:spcPct val="0"/>
        </a:spcAft>
        <a:defRPr sz="3900">
          <a:solidFill>
            <a:srgbClr val="000000"/>
          </a:solidFill>
          <a:latin typeface="+mn-lt"/>
          <a:ea typeface="+mn-ea"/>
          <a:cs typeface="+mn-cs"/>
          <a:sym typeface="Helvetica" charset="0"/>
        </a:defRPr>
      </a:lvl6pPr>
      <a:lvl7pPr marL="5966277" algn="l" defTabSz="1491569" rtl="0" fontAlgn="base" hangingPunct="0">
        <a:spcBef>
          <a:spcPct val="0"/>
        </a:spcBef>
        <a:spcAft>
          <a:spcPct val="0"/>
        </a:spcAft>
        <a:defRPr sz="3900">
          <a:solidFill>
            <a:srgbClr val="000000"/>
          </a:solidFill>
          <a:latin typeface="+mn-lt"/>
          <a:ea typeface="+mn-ea"/>
          <a:cs typeface="+mn-cs"/>
          <a:sym typeface="Helvetica" charset="0"/>
        </a:defRPr>
      </a:lvl7pPr>
      <a:lvl8pPr marL="7457846" algn="l" defTabSz="1491569" rtl="0" fontAlgn="base" hangingPunct="0">
        <a:spcBef>
          <a:spcPct val="0"/>
        </a:spcBef>
        <a:spcAft>
          <a:spcPct val="0"/>
        </a:spcAft>
        <a:defRPr sz="3900">
          <a:solidFill>
            <a:srgbClr val="000000"/>
          </a:solidFill>
          <a:latin typeface="+mn-lt"/>
          <a:ea typeface="+mn-ea"/>
          <a:cs typeface="+mn-cs"/>
          <a:sym typeface="Helvetica" charset="0"/>
        </a:defRPr>
      </a:lvl8pPr>
      <a:lvl9pPr marL="8949416" algn="l" defTabSz="1491569" rtl="0" fontAlgn="base" hangingPunct="0">
        <a:spcBef>
          <a:spcPct val="0"/>
        </a:spcBef>
        <a:spcAft>
          <a:spcPct val="0"/>
        </a:spcAft>
        <a:defRPr sz="3900">
          <a:solidFill>
            <a:srgbClr val="000000"/>
          </a:solidFill>
          <a:latin typeface="+mn-lt"/>
          <a:ea typeface="+mn-ea"/>
          <a:cs typeface="+mn-cs"/>
          <a:sym typeface="Helvetica" charset="0"/>
        </a:defRPr>
      </a:lvl9pPr>
    </p:bodyStyle>
    <p:otherStyle>
      <a:defPPr>
        <a:defRPr lang="en-US"/>
      </a:defPPr>
      <a:lvl1pPr marL="0" algn="l" defTabSz="2983139" rtl="0" eaLnBrk="1" latinLnBrk="0" hangingPunct="1">
        <a:defRPr sz="5900" kern="1200">
          <a:solidFill>
            <a:schemeClr val="tx1"/>
          </a:solidFill>
          <a:latin typeface="+mn-lt"/>
          <a:ea typeface="+mn-ea"/>
          <a:cs typeface="+mn-cs"/>
        </a:defRPr>
      </a:lvl1pPr>
      <a:lvl2pPr marL="1491569" algn="l" defTabSz="2983139" rtl="0" eaLnBrk="1" latinLnBrk="0" hangingPunct="1">
        <a:defRPr sz="5900" kern="1200">
          <a:solidFill>
            <a:schemeClr val="tx1"/>
          </a:solidFill>
          <a:latin typeface="+mn-lt"/>
          <a:ea typeface="+mn-ea"/>
          <a:cs typeface="+mn-cs"/>
        </a:defRPr>
      </a:lvl2pPr>
      <a:lvl3pPr marL="2983139" algn="l" defTabSz="2983139" rtl="0" eaLnBrk="1" latinLnBrk="0" hangingPunct="1">
        <a:defRPr sz="5900" kern="1200">
          <a:solidFill>
            <a:schemeClr val="tx1"/>
          </a:solidFill>
          <a:latin typeface="+mn-lt"/>
          <a:ea typeface="+mn-ea"/>
          <a:cs typeface="+mn-cs"/>
        </a:defRPr>
      </a:lvl3pPr>
      <a:lvl4pPr marL="4474708" algn="l" defTabSz="2983139" rtl="0" eaLnBrk="1" latinLnBrk="0" hangingPunct="1">
        <a:defRPr sz="5900" kern="1200">
          <a:solidFill>
            <a:schemeClr val="tx1"/>
          </a:solidFill>
          <a:latin typeface="+mn-lt"/>
          <a:ea typeface="+mn-ea"/>
          <a:cs typeface="+mn-cs"/>
        </a:defRPr>
      </a:lvl4pPr>
      <a:lvl5pPr marL="5966277" algn="l" defTabSz="2983139" rtl="0" eaLnBrk="1" latinLnBrk="0" hangingPunct="1">
        <a:defRPr sz="5900" kern="1200">
          <a:solidFill>
            <a:schemeClr val="tx1"/>
          </a:solidFill>
          <a:latin typeface="+mn-lt"/>
          <a:ea typeface="+mn-ea"/>
          <a:cs typeface="+mn-cs"/>
        </a:defRPr>
      </a:lvl5pPr>
      <a:lvl6pPr marL="7457846" algn="l" defTabSz="2983139" rtl="0" eaLnBrk="1" latinLnBrk="0" hangingPunct="1">
        <a:defRPr sz="5900" kern="1200">
          <a:solidFill>
            <a:schemeClr val="tx1"/>
          </a:solidFill>
          <a:latin typeface="+mn-lt"/>
          <a:ea typeface="+mn-ea"/>
          <a:cs typeface="+mn-cs"/>
        </a:defRPr>
      </a:lvl6pPr>
      <a:lvl7pPr marL="8949416" algn="l" defTabSz="2983139" rtl="0" eaLnBrk="1" latinLnBrk="0" hangingPunct="1">
        <a:defRPr sz="5900" kern="1200">
          <a:solidFill>
            <a:schemeClr val="tx1"/>
          </a:solidFill>
          <a:latin typeface="+mn-lt"/>
          <a:ea typeface="+mn-ea"/>
          <a:cs typeface="+mn-cs"/>
        </a:defRPr>
      </a:lvl7pPr>
      <a:lvl8pPr marL="10440985" algn="l" defTabSz="2983139" rtl="0" eaLnBrk="1" latinLnBrk="0" hangingPunct="1">
        <a:defRPr sz="5900" kern="1200">
          <a:solidFill>
            <a:schemeClr val="tx1"/>
          </a:solidFill>
          <a:latin typeface="+mn-lt"/>
          <a:ea typeface="+mn-ea"/>
          <a:cs typeface="+mn-cs"/>
        </a:defRPr>
      </a:lvl8pPr>
      <a:lvl9pPr marL="11932554" algn="l" defTabSz="2983139" rtl="0" eaLnBrk="1" latinLnBrk="0" hangingPunct="1">
        <a:defRPr sz="5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4.jpe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emf"/><Relationship Id="rId11" Type="http://schemas.openxmlformats.org/officeDocument/2006/relationships/image" Target="../media/image8.png"/><Relationship Id="rId5" Type="http://schemas.openxmlformats.org/officeDocument/2006/relationships/image" Target="../media/image2.emf"/><Relationship Id="rId10" Type="http://schemas.openxmlformats.org/officeDocument/2006/relationships/image" Target="../media/image7.png"/><Relationship Id="rId4" Type="http://schemas.openxmlformats.org/officeDocument/2006/relationships/hyperlink" Target="mailto:ruth.craib@fife.gov.uk" TargetMode="External"/><Relationship Id="rId9" Type="http://schemas.openxmlformats.org/officeDocument/2006/relationships/image" Target="../media/image6.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5BF4396A-ABEB-4F3F-9D2D-A3555A9F7E18}"/>
              </a:ext>
            </a:extLst>
          </p:cNvPr>
          <p:cNvSpPr>
            <a:spLocks/>
          </p:cNvSpPr>
          <p:nvPr/>
        </p:nvSpPr>
        <p:spPr bwMode="auto">
          <a:xfrm>
            <a:off x="0" y="936625"/>
            <a:ext cx="30275213" cy="36925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92C5D5"/>
          </a:solidFill>
          <a:ln>
            <a:noFill/>
          </a:ln>
          <a:extLst>
            <a:ext uri="{91240B29-F687-4F45-9708-019B960494DF}">
              <a14:hiddenLine xmlns:a14="http://schemas.microsoft.com/office/drawing/2010/main" w="12700">
                <a:solidFill>
                  <a:srgbClr val="000000"/>
                </a:solidFill>
                <a:miter lim="0"/>
                <a:headEnd/>
                <a:tailEnd/>
              </a14:hiddenLine>
            </a:ext>
          </a:extLst>
        </p:spPr>
        <p:txBody>
          <a:bodyPr lIns="0" tIns="0" rIns="0" bIns="0" anchor="ctr"/>
          <a:lstStyle/>
          <a:p>
            <a:endParaRPr lang="en-US"/>
          </a:p>
        </p:txBody>
      </p:sp>
      <p:pic>
        <p:nvPicPr>
          <p:cNvPr id="3075" name="Picture 2" descr="background.png">
            <a:extLst>
              <a:ext uri="{FF2B5EF4-FFF2-40B4-BE49-F238E27FC236}">
                <a16:creationId xmlns:a16="http://schemas.microsoft.com/office/drawing/2014/main" id="{26E0725C-8203-4ED6-86E6-63F7492026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75" y="-13834"/>
            <a:ext cx="30354588" cy="462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3076" name="Line 4">
            <a:extLst>
              <a:ext uri="{FF2B5EF4-FFF2-40B4-BE49-F238E27FC236}">
                <a16:creationId xmlns:a16="http://schemas.microsoft.com/office/drawing/2014/main" id="{DA055BE0-96B3-4861-9A92-E6A47F8F1D5C}"/>
              </a:ext>
            </a:extLst>
          </p:cNvPr>
          <p:cNvSpPr>
            <a:spLocks noChangeShapeType="1"/>
          </p:cNvSpPr>
          <p:nvPr/>
        </p:nvSpPr>
        <p:spPr bwMode="auto">
          <a:xfrm>
            <a:off x="-79375" y="41259125"/>
            <a:ext cx="30279975"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077" name="AutoShape 5">
            <a:extLst>
              <a:ext uri="{FF2B5EF4-FFF2-40B4-BE49-F238E27FC236}">
                <a16:creationId xmlns:a16="http://schemas.microsoft.com/office/drawing/2014/main" id="{A7ECB6BC-6F89-43D0-B4B9-50A93071371F}"/>
              </a:ext>
            </a:extLst>
          </p:cNvPr>
          <p:cNvSpPr>
            <a:spLocks/>
          </p:cNvSpPr>
          <p:nvPr/>
        </p:nvSpPr>
        <p:spPr bwMode="auto">
          <a:xfrm>
            <a:off x="696913" y="9855258"/>
            <a:ext cx="3146425" cy="110966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49154" tIns="149154" rIns="149154" bIns="149154"/>
          <a:lstStyle>
            <a:lvl1pPr>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eaLnBrk="1">
              <a:buFontTx/>
              <a:buNone/>
            </a:pPr>
            <a:r>
              <a:rPr lang="en-US" altLang="en-US" sz="5200">
                <a:solidFill>
                  <a:srgbClr val="246F8B"/>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rPr>
              <a:t>Method</a:t>
            </a:r>
            <a:endParaRPr lang="en-US" altLang="en-US" sz="1800">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endParaRPr>
          </a:p>
        </p:txBody>
      </p:sp>
      <p:sp>
        <p:nvSpPr>
          <p:cNvPr id="3078" name="AutoShape 6">
            <a:extLst>
              <a:ext uri="{FF2B5EF4-FFF2-40B4-BE49-F238E27FC236}">
                <a16:creationId xmlns:a16="http://schemas.microsoft.com/office/drawing/2014/main" id="{A026B0F1-B69F-46AA-A2FA-AAD228B01A27}"/>
              </a:ext>
            </a:extLst>
          </p:cNvPr>
          <p:cNvSpPr>
            <a:spLocks/>
          </p:cNvSpPr>
          <p:nvPr/>
        </p:nvSpPr>
        <p:spPr bwMode="auto">
          <a:xfrm>
            <a:off x="831850" y="11774488"/>
            <a:ext cx="13361988" cy="48148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49154" tIns="149154" rIns="149154" bIns="149154"/>
          <a:lstStyle/>
          <a:p>
            <a:endParaRPr lang="en-US"/>
          </a:p>
        </p:txBody>
      </p:sp>
      <p:sp>
        <p:nvSpPr>
          <p:cNvPr id="3080" name="AutoShape 8">
            <a:extLst>
              <a:ext uri="{FF2B5EF4-FFF2-40B4-BE49-F238E27FC236}">
                <a16:creationId xmlns:a16="http://schemas.microsoft.com/office/drawing/2014/main" id="{6338E1A6-B3A0-4FB4-AD40-281540A94526}"/>
              </a:ext>
            </a:extLst>
          </p:cNvPr>
          <p:cNvSpPr>
            <a:spLocks/>
          </p:cNvSpPr>
          <p:nvPr/>
        </p:nvSpPr>
        <p:spPr bwMode="auto">
          <a:xfrm>
            <a:off x="15971420" y="9852024"/>
            <a:ext cx="3206750" cy="11096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49154" tIns="149154" rIns="149154" bIns="149154"/>
          <a:lstStyle>
            <a:lvl1pPr>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eaLnBrk="1">
              <a:buFontTx/>
              <a:buNone/>
            </a:pPr>
            <a:r>
              <a:rPr lang="en-US" altLang="en-US" sz="5200">
                <a:solidFill>
                  <a:srgbClr val="246F8B"/>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rPr>
              <a:t>Results</a:t>
            </a:r>
            <a:endParaRPr lang="en-US" altLang="en-US" sz="1800">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endParaRPr>
          </a:p>
        </p:txBody>
      </p:sp>
      <p:sp>
        <p:nvSpPr>
          <p:cNvPr id="3081" name="AutoShape 9">
            <a:extLst>
              <a:ext uri="{FF2B5EF4-FFF2-40B4-BE49-F238E27FC236}">
                <a16:creationId xmlns:a16="http://schemas.microsoft.com/office/drawing/2014/main" id="{0B5B1794-430B-46CB-9EB1-B253D96172E5}"/>
              </a:ext>
            </a:extLst>
          </p:cNvPr>
          <p:cNvSpPr>
            <a:spLocks/>
          </p:cNvSpPr>
          <p:nvPr/>
        </p:nvSpPr>
        <p:spPr bwMode="auto">
          <a:xfrm>
            <a:off x="631825" y="23436263"/>
            <a:ext cx="6604000" cy="110966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49154" tIns="149154" rIns="149154" bIns="149154"/>
          <a:lstStyle>
            <a:lvl1pPr>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eaLnBrk="1">
              <a:buFontTx/>
              <a:buNone/>
            </a:pPr>
            <a:r>
              <a:rPr lang="en-US" altLang="en-US" sz="5200">
                <a:solidFill>
                  <a:srgbClr val="246F8B"/>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rPr>
              <a:t>Process Change</a:t>
            </a:r>
            <a:endParaRPr lang="en-US" altLang="en-US" sz="1800">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endParaRPr>
          </a:p>
        </p:txBody>
      </p:sp>
      <p:sp>
        <p:nvSpPr>
          <p:cNvPr id="3083" name="AutoShape 10">
            <a:extLst>
              <a:ext uri="{FF2B5EF4-FFF2-40B4-BE49-F238E27FC236}">
                <a16:creationId xmlns:a16="http://schemas.microsoft.com/office/drawing/2014/main" id="{90F71EC1-538A-405C-B758-334BC8D40B5F}"/>
              </a:ext>
            </a:extLst>
          </p:cNvPr>
          <p:cNvSpPr>
            <a:spLocks/>
          </p:cNvSpPr>
          <p:nvPr/>
        </p:nvSpPr>
        <p:spPr bwMode="auto">
          <a:xfrm>
            <a:off x="696913" y="24537988"/>
            <a:ext cx="14031912" cy="385286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49154" tIns="149154" rIns="149154" bIns="149154" anchor="t"/>
          <a:lstStyle>
            <a:lvl1pPr>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457200" indent="-457200" eaLnBrk="1">
              <a:lnSpc>
                <a:spcPct val="160000"/>
              </a:lnSpc>
              <a:defRPr/>
            </a:pPr>
            <a:r>
              <a:rPr lang="en-US" altLang="en-US" sz="3000">
                <a:solidFill>
                  <a:schemeClr val="tx1"/>
                </a:solidFill>
                <a:latin typeface="Arial"/>
                <a:ea typeface="Trebuchet MS" panose="020B0603020202020204" pitchFamily="34" charset="0"/>
                <a:cs typeface="Arial"/>
                <a:sym typeface="Arial" panose="020B0604020202020204" pitchFamily="34" charset="0"/>
              </a:rPr>
              <a:t>EYOs received weekly coaching from YMI specialists.</a:t>
            </a:r>
          </a:p>
          <a:p>
            <a:pPr marL="457200" indent="-457200" eaLnBrk="1">
              <a:lnSpc>
                <a:spcPct val="150000"/>
              </a:lnSpc>
              <a:defRPr/>
            </a:pPr>
            <a:r>
              <a:rPr lang="en-US" altLang="en-US" sz="3000">
                <a:solidFill>
                  <a:schemeClr val="tx1"/>
                </a:solidFill>
                <a:latin typeface="Arial" panose="020B0604020202020204" pitchFamily="34" charset="0"/>
                <a:ea typeface="Trebuchet MS" panose="020B0603020202020204" pitchFamily="34" charset="0"/>
                <a:cs typeface="Arial" panose="020B0604020202020204" pitchFamily="34" charset="0"/>
                <a:sym typeface="Arial" panose="020B0604020202020204" pitchFamily="34" charset="0"/>
              </a:rPr>
              <a:t>Provision of readily available resources including audio/video links.</a:t>
            </a:r>
          </a:p>
          <a:p>
            <a:pPr marL="457200" indent="-457200" eaLnBrk="1">
              <a:lnSpc>
                <a:spcPct val="160000"/>
              </a:lnSpc>
              <a:defRPr/>
            </a:pPr>
            <a:r>
              <a:rPr lang="en-US" altLang="en-US" sz="3000">
                <a:solidFill>
                  <a:schemeClr val="tx1"/>
                </a:solidFill>
                <a:latin typeface="Arial"/>
                <a:ea typeface="Trebuchet MS" panose="020B0603020202020204" pitchFamily="34" charset="0"/>
                <a:cs typeface="Arial"/>
                <a:sym typeface="Arial" panose="020B0604020202020204" pitchFamily="34" charset="0"/>
              </a:rPr>
              <a:t>Kodaly rhymes/songs were </a:t>
            </a:r>
            <a:r>
              <a:rPr lang="en-US" altLang="en-US" sz="3000" err="1">
                <a:solidFill>
                  <a:schemeClr val="tx1"/>
                </a:solidFill>
                <a:latin typeface="Arial"/>
                <a:ea typeface="Trebuchet MS" panose="020B0603020202020204" pitchFamily="34" charset="0"/>
                <a:cs typeface="Arial"/>
                <a:sym typeface="Arial" panose="020B0604020202020204" pitchFamily="34" charset="0"/>
              </a:rPr>
              <a:t>practised</a:t>
            </a:r>
            <a:r>
              <a:rPr lang="en-US" altLang="en-US" sz="3000">
                <a:solidFill>
                  <a:schemeClr val="tx1"/>
                </a:solidFill>
                <a:latin typeface="Arial"/>
                <a:ea typeface="Trebuchet MS" panose="020B0603020202020204" pitchFamily="34" charset="0"/>
                <a:cs typeface="Arial"/>
                <a:sym typeface="Arial" panose="020B0604020202020204" pitchFamily="34" charset="0"/>
              </a:rPr>
              <a:t> (5-10mins) with the groups of children as regularly as possible with their EYO (between 2-4 times per week).</a:t>
            </a:r>
            <a:endParaRPr lang="en-US" altLang="en-US" sz="3000">
              <a:solidFill>
                <a:schemeClr val="tx1"/>
              </a:solidFill>
              <a:latin typeface="Arial"/>
              <a:ea typeface="Trebuchet MS" panose="020B0603020202020204" pitchFamily="34" charset="0"/>
              <a:cs typeface="Arial"/>
            </a:endParaRPr>
          </a:p>
          <a:p>
            <a:pPr marL="457200" indent="-457200" eaLnBrk="1">
              <a:lnSpc>
                <a:spcPct val="160000"/>
              </a:lnSpc>
              <a:defRPr/>
            </a:pPr>
            <a:r>
              <a:rPr lang="en-US" altLang="en-US" sz="3000">
                <a:solidFill>
                  <a:schemeClr val="tx1"/>
                </a:solidFill>
                <a:latin typeface="Arial" panose="020B0604020202020204" pitchFamily="34" charset="0"/>
                <a:ea typeface="Trebuchet MS" panose="020B0603020202020204" pitchFamily="34" charset="0"/>
                <a:cs typeface="Arial" panose="020B0604020202020204" pitchFamily="34" charset="0"/>
                <a:sym typeface="Arial" panose="020B0604020202020204" pitchFamily="34" charset="0"/>
              </a:rPr>
              <a:t>Data was collected from a new assessment after each Kodaly session. </a:t>
            </a:r>
          </a:p>
          <a:p>
            <a:pPr marL="457200" indent="-457200" eaLnBrk="1">
              <a:lnSpc>
                <a:spcPct val="160000"/>
              </a:lnSpc>
              <a:defRPr/>
            </a:pPr>
            <a:endParaRPr lang="en-US" altLang="en-US" sz="3300">
              <a:solidFill>
                <a:schemeClr val="tx1"/>
              </a:solidFill>
              <a:latin typeface="Arial" panose="020B0604020202020204" pitchFamily="34" charset="0"/>
              <a:ea typeface="Trebuchet MS" panose="020B0603020202020204" pitchFamily="34" charset="0"/>
              <a:cs typeface="Arial" panose="020B0604020202020204" pitchFamily="34" charset="0"/>
              <a:sym typeface="Arial" panose="020B0604020202020204" pitchFamily="34" charset="0"/>
            </a:endParaRPr>
          </a:p>
          <a:p>
            <a:pPr eaLnBrk="1">
              <a:lnSpc>
                <a:spcPct val="160000"/>
              </a:lnSpc>
              <a:buFontTx/>
              <a:buNone/>
              <a:defRPr/>
            </a:pPr>
            <a:endParaRPr lang="en-US" altLang="en-US" sz="3300">
              <a:solidFill>
                <a:srgbClr val="535353"/>
              </a:solidFill>
              <a:latin typeface="Arial" panose="020B0604020202020204" pitchFamily="34" charset="0"/>
              <a:ea typeface="Trebuchet MS" panose="020B0603020202020204" pitchFamily="34" charset="0"/>
              <a:cs typeface="Arial" panose="020B0604020202020204" pitchFamily="34" charset="0"/>
              <a:sym typeface="Arial" panose="020B0604020202020204" pitchFamily="34" charset="0"/>
            </a:endParaRPr>
          </a:p>
        </p:txBody>
      </p:sp>
      <p:sp>
        <p:nvSpPr>
          <p:cNvPr id="2" name="AutoShape 11">
            <a:extLst>
              <a:ext uri="{FF2B5EF4-FFF2-40B4-BE49-F238E27FC236}">
                <a16:creationId xmlns:a16="http://schemas.microsoft.com/office/drawing/2014/main" id="{DD368473-9766-42AB-99C0-2DBE5413DBF2}"/>
              </a:ext>
            </a:extLst>
          </p:cNvPr>
          <p:cNvSpPr>
            <a:spLocks/>
          </p:cNvSpPr>
          <p:nvPr/>
        </p:nvSpPr>
        <p:spPr bwMode="auto">
          <a:xfrm>
            <a:off x="15862299" y="20250037"/>
            <a:ext cx="13627781" cy="32226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49154" tIns="149154" rIns="149154" bIns="149154" anchor="t"/>
          <a:lstStyle>
            <a:lvl1pPr>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eaLnBrk="1">
              <a:lnSpc>
                <a:spcPct val="150000"/>
              </a:lnSpc>
              <a:buNone/>
            </a:pPr>
            <a:r>
              <a:rPr lang="en-US" altLang="en-US" sz="3000">
                <a:latin typeface="Arial"/>
                <a:cs typeface="Arial"/>
              </a:rPr>
              <a:t>With regular 5/10 minute practice of the Kodaly rhymes/songs several times per week (2-5 times), both syllable recognition and rhyme awareness scores improved greatly over a 2 week period</a:t>
            </a:r>
            <a:r>
              <a:rPr lang="en-US" altLang="en-US" sz="3000">
                <a:solidFill>
                  <a:schemeClr val="tx1"/>
                </a:solidFill>
                <a:latin typeface="Arial"/>
                <a:cs typeface="Arial"/>
              </a:rPr>
              <a:t>.</a:t>
            </a:r>
            <a:r>
              <a:rPr lang="en-US" altLang="en-US" sz="3000">
                <a:solidFill>
                  <a:schemeClr val="tx1"/>
                </a:solidFill>
                <a:latin typeface="Arial"/>
                <a:ea typeface="Trebuchet MS" panose="020B0603020202020204" pitchFamily="34" charset="0"/>
                <a:cs typeface="Arial"/>
                <a:sym typeface="Arial" panose="020B0604020202020204" pitchFamily="34" charset="0"/>
              </a:rPr>
              <a:t> Improvement gains  were mirrored across both settings.</a:t>
            </a:r>
          </a:p>
          <a:p>
            <a:pPr eaLnBrk="1">
              <a:lnSpc>
                <a:spcPct val="150000"/>
              </a:lnSpc>
              <a:buFontTx/>
              <a:buNone/>
            </a:pPr>
            <a:endParaRPr lang="en-GB" altLang="en-US" sz="3200">
              <a:latin typeface="Arial" panose="020B0604020202020204" pitchFamily="34" charset="0"/>
              <a:cs typeface="Arial" panose="020B0604020202020204" pitchFamily="34" charset="0"/>
            </a:endParaRPr>
          </a:p>
        </p:txBody>
      </p:sp>
      <p:sp>
        <p:nvSpPr>
          <p:cNvPr id="3084" name="AutoShape 12">
            <a:extLst>
              <a:ext uri="{FF2B5EF4-FFF2-40B4-BE49-F238E27FC236}">
                <a16:creationId xmlns:a16="http://schemas.microsoft.com/office/drawing/2014/main" id="{3070AB20-4119-4855-A02E-0930EC68A3DF}"/>
              </a:ext>
            </a:extLst>
          </p:cNvPr>
          <p:cNvSpPr>
            <a:spLocks/>
          </p:cNvSpPr>
          <p:nvPr/>
        </p:nvSpPr>
        <p:spPr bwMode="auto">
          <a:xfrm>
            <a:off x="15862299" y="19234650"/>
            <a:ext cx="5070475" cy="111601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49154" tIns="149154" rIns="149154" bIns="149154"/>
          <a:lstStyle>
            <a:lvl1pPr>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eaLnBrk="1">
              <a:buFontTx/>
              <a:buNone/>
            </a:pPr>
            <a:r>
              <a:rPr lang="en-US" altLang="en-US" sz="5200">
                <a:solidFill>
                  <a:srgbClr val="246F8B"/>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rPr>
              <a:t>Conclusions</a:t>
            </a:r>
            <a:endParaRPr lang="en-US" altLang="en-US" sz="1800">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endParaRPr>
          </a:p>
        </p:txBody>
      </p:sp>
      <p:sp>
        <p:nvSpPr>
          <p:cNvPr id="3085" name="AutoShape 13">
            <a:extLst>
              <a:ext uri="{FF2B5EF4-FFF2-40B4-BE49-F238E27FC236}">
                <a16:creationId xmlns:a16="http://schemas.microsoft.com/office/drawing/2014/main" id="{DE599378-9F96-4B74-A48E-456593BDF34A}"/>
              </a:ext>
            </a:extLst>
          </p:cNvPr>
          <p:cNvSpPr>
            <a:spLocks/>
          </p:cNvSpPr>
          <p:nvPr/>
        </p:nvSpPr>
        <p:spPr bwMode="auto">
          <a:xfrm>
            <a:off x="0" y="40924163"/>
            <a:ext cx="30279975" cy="188436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94C5D4"/>
          </a:solidFill>
          <a:ln>
            <a:noFill/>
          </a:ln>
          <a:extLst>
            <a:ext uri="{91240B29-F687-4F45-9708-019B960494DF}">
              <a14:hiddenLine xmlns:a14="http://schemas.microsoft.com/office/drawing/2010/main" w="12700">
                <a:solidFill>
                  <a:srgbClr val="000000"/>
                </a:solidFill>
                <a:miter lim="0"/>
                <a:headEnd/>
                <a:tailEnd/>
              </a14:hiddenLine>
            </a:ext>
          </a:extLst>
        </p:spPr>
        <p:txBody>
          <a:bodyPr lIns="0" tIns="0" rIns="0" bIns="0" anchor="ctr"/>
          <a:lstStyle/>
          <a:p>
            <a:endParaRPr lang="en-US"/>
          </a:p>
        </p:txBody>
      </p:sp>
      <p:sp>
        <p:nvSpPr>
          <p:cNvPr id="3086" name="AutoShape 14">
            <a:extLst>
              <a:ext uri="{FF2B5EF4-FFF2-40B4-BE49-F238E27FC236}">
                <a16:creationId xmlns:a16="http://schemas.microsoft.com/office/drawing/2014/main" id="{C7B32A54-5B2E-4B38-BBF5-9339EA17DEFE}"/>
              </a:ext>
            </a:extLst>
          </p:cNvPr>
          <p:cNvSpPr>
            <a:spLocks/>
          </p:cNvSpPr>
          <p:nvPr/>
        </p:nvSpPr>
        <p:spPr bwMode="auto">
          <a:xfrm>
            <a:off x="8686800" y="41481375"/>
            <a:ext cx="13212763" cy="17684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49154" tIns="149154" rIns="149154" bIns="149154"/>
          <a:lstStyle>
            <a:lvl1pPr>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eaLnBrk="1">
              <a:lnSpc>
                <a:spcPct val="150000"/>
              </a:lnSpc>
              <a:buFontTx/>
              <a:buNone/>
            </a:pPr>
            <a:r>
              <a:rPr lang="en-US" altLang="en-US">
                <a:solidFill>
                  <a:srgbClr val="FFFFFF"/>
                </a:solidFill>
                <a:latin typeface="Arial" panose="020B0604020202020204" pitchFamily="34" charset="0"/>
                <a:ea typeface="Trebuchet MS" panose="020B0603020202020204" pitchFamily="34" charset="0"/>
                <a:cs typeface="Arial" panose="020B0604020202020204" pitchFamily="34" charset="0"/>
                <a:sym typeface="Arial" panose="020B0604020202020204" pitchFamily="34" charset="0"/>
              </a:rPr>
              <a:t>             Further information contact: </a:t>
            </a:r>
            <a:r>
              <a:rPr lang="en-US" altLang="en-US">
                <a:solidFill>
                  <a:srgbClr val="FFFFFF"/>
                </a:solidFill>
                <a:latin typeface="Arial" panose="020B0604020202020204" pitchFamily="34" charset="0"/>
                <a:ea typeface="Trebuchet MS" panose="020B0603020202020204" pitchFamily="34" charset="0"/>
                <a:cs typeface="Arial" panose="020B0604020202020204" pitchFamily="34" charset="0"/>
                <a:sym typeface="Arial" panose="020B0604020202020204" pitchFamily="34" charset="0"/>
                <a:hlinkClick r:id="rId4"/>
              </a:rPr>
              <a:t>ruth.craib@fife.gov.uk</a:t>
            </a:r>
            <a:endParaRPr lang="en-US" altLang="en-US">
              <a:solidFill>
                <a:srgbClr val="FFFFFF"/>
              </a:solidFill>
              <a:latin typeface="Arial" panose="020B0604020202020204" pitchFamily="34" charset="0"/>
              <a:ea typeface="Trebuchet MS" panose="020B0603020202020204" pitchFamily="34" charset="0"/>
              <a:cs typeface="Arial" panose="020B0604020202020204" pitchFamily="34" charset="0"/>
              <a:sym typeface="Arial" panose="020B0604020202020204" pitchFamily="34" charset="0"/>
            </a:endParaRPr>
          </a:p>
          <a:p>
            <a:pPr eaLnBrk="1">
              <a:lnSpc>
                <a:spcPct val="150000"/>
              </a:lnSpc>
              <a:buFontTx/>
              <a:buNone/>
            </a:pPr>
            <a:endParaRPr lang="en-US" altLang="en-US">
              <a:solidFill>
                <a:srgbClr val="FFFFFF"/>
              </a:solidFill>
              <a:latin typeface="Arial" panose="020B0604020202020204" pitchFamily="34" charset="0"/>
              <a:ea typeface="Trebuchet MS" panose="020B0603020202020204" pitchFamily="34" charset="0"/>
              <a:cs typeface="Arial" panose="020B0604020202020204" pitchFamily="34" charset="0"/>
              <a:sym typeface="Arial" panose="020B0604020202020204" pitchFamily="34" charset="0"/>
            </a:endParaRPr>
          </a:p>
        </p:txBody>
      </p:sp>
      <p:sp>
        <p:nvSpPr>
          <p:cNvPr id="3087" name="AutoShape 15">
            <a:extLst>
              <a:ext uri="{FF2B5EF4-FFF2-40B4-BE49-F238E27FC236}">
                <a16:creationId xmlns:a16="http://schemas.microsoft.com/office/drawing/2014/main" id="{BD2AFCE9-AB1A-451B-A76E-3E30711FCA4A}"/>
              </a:ext>
            </a:extLst>
          </p:cNvPr>
          <p:cNvSpPr>
            <a:spLocks/>
          </p:cNvSpPr>
          <p:nvPr/>
        </p:nvSpPr>
        <p:spPr bwMode="auto">
          <a:xfrm>
            <a:off x="831850" y="5117284"/>
            <a:ext cx="28703588" cy="48450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0" rIns="0" bIns="0" anchor="t"/>
          <a:lstStyle>
            <a:lvl1pPr>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eaLnBrk="1">
              <a:lnSpc>
                <a:spcPct val="190000"/>
              </a:lnSpc>
              <a:buFontTx/>
              <a:buNone/>
            </a:pPr>
            <a:r>
              <a:rPr lang="en-US" altLang="en-US" sz="3800" b="1">
                <a:solidFill>
                  <a:schemeClr val="tx1"/>
                </a:solidFill>
                <a:latin typeface="Arial" panose="020B0604020202020204" pitchFamily="34" charset="0"/>
                <a:ea typeface="Trebuchet MS" panose="020B0603020202020204" pitchFamily="34" charset="0"/>
                <a:cs typeface="Arial" panose="020B0604020202020204" pitchFamily="34" charset="0"/>
                <a:sym typeface="Arial" panose="020B0604020202020204" pitchFamily="34" charset="0"/>
              </a:rPr>
              <a:t>Aim: By the end of the Summer term 2020 that 80% of P1 pupils will be able to identify syllables and have rhyme awareness. </a:t>
            </a:r>
          </a:p>
          <a:p>
            <a:pPr eaLnBrk="1">
              <a:lnSpc>
                <a:spcPct val="150000"/>
              </a:lnSpc>
              <a:buFontTx/>
              <a:buNone/>
            </a:pPr>
            <a:r>
              <a:rPr lang="en-US" altLang="en-US" sz="5200">
                <a:solidFill>
                  <a:srgbClr val="246F8B"/>
                </a:solidFill>
                <a:latin typeface="Trebuchet MS" panose="020B0603020202020204" pitchFamily="34" charset="0"/>
                <a:ea typeface="Trebuchet MS" panose="020B0603020202020204" pitchFamily="34" charset="0"/>
                <a:cs typeface="Arial" panose="020B0604020202020204" pitchFamily="34" charset="0"/>
                <a:sym typeface="Trebuchet MS" panose="020B0603020202020204" pitchFamily="34" charset="0"/>
              </a:rPr>
              <a:t>Rationale</a:t>
            </a:r>
            <a:endParaRPr lang="en-US" altLang="en-US" sz="5200">
              <a:latin typeface="Trebuchet MS" panose="020B0603020202020204" pitchFamily="34" charset="0"/>
              <a:ea typeface="Trebuchet MS" panose="020B0603020202020204" pitchFamily="34" charset="0"/>
              <a:cs typeface="Arial" panose="020B0604020202020204" pitchFamily="34" charset="0"/>
              <a:sym typeface="Trebuchet MS" panose="020B0603020202020204" pitchFamily="34" charset="0"/>
            </a:endParaRPr>
          </a:p>
          <a:p>
            <a:pPr eaLnBrk="1">
              <a:lnSpc>
                <a:spcPct val="150000"/>
              </a:lnSpc>
              <a:buNone/>
            </a:pPr>
            <a:r>
              <a:rPr lang="en-US" altLang="en-US" sz="3000">
                <a:solidFill>
                  <a:schemeClr val="tx1"/>
                </a:solidFill>
                <a:latin typeface="Arial"/>
                <a:ea typeface="Trebuchet MS" panose="020B0603020202020204" pitchFamily="34" charset="0"/>
                <a:cs typeface="Arial"/>
                <a:sym typeface="Arial" panose="020B0604020202020204" pitchFamily="34" charset="0"/>
              </a:rPr>
              <a:t>Syllable recognition and rhyme awareness is critical to reading acquisition.  This improvement project focused on schools within areas of high deprivation (SIMD) where baseline assessment showed low results in both syllable recognition and rhyme awareness in P1 classes. The YMI team had a strong belief that regular music input, specifically Kodaly rhymes and songs, would improve children’s literacy.</a:t>
            </a:r>
            <a:endParaRPr lang="en-US" altLang="en-US" sz="3000">
              <a:solidFill>
                <a:schemeClr val="tx1"/>
              </a:solidFill>
              <a:latin typeface="Arial"/>
              <a:ea typeface="Trebuchet MS" panose="020B0603020202020204" pitchFamily="34" charset="0"/>
              <a:cs typeface="Arial"/>
            </a:endParaRPr>
          </a:p>
        </p:txBody>
      </p:sp>
      <p:sp>
        <p:nvSpPr>
          <p:cNvPr id="3088" name="AutoShape 17">
            <a:extLst>
              <a:ext uri="{FF2B5EF4-FFF2-40B4-BE49-F238E27FC236}">
                <a16:creationId xmlns:a16="http://schemas.microsoft.com/office/drawing/2014/main" id="{33D3906F-D8FE-4CF8-9096-A22881C1D2D5}"/>
              </a:ext>
            </a:extLst>
          </p:cNvPr>
          <p:cNvSpPr>
            <a:spLocks/>
          </p:cNvSpPr>
          <p:nvPr/>
        </p:nvSpPr>
        <p:spPr bwMode="auto">
          <a:xfrm>
            <a:off x="15151100" y="10531475"/>
            <a:ext cx="49213" cy="292877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1600" y="0"/>
                </a:moveTo>
                <a:lnTo>
                  <a:pt x="0" y="21600"/>
                </a:lnTo>
                <a:lnTo>
                  <a:pt x="21600" y="0"/>
                </a:lnTo>
                <a:close/>
              </a:path>
            </a:pathLst>
          </a:custGeom>
          <a:solidFill>
            <a:srgbClr val="000000">
              <a:alpha val="15686"/>
            </a:srgbClr>
          </a:solidFill>
          <a:ln w="12700">
            <a:solidFill>
              <a:srgbClr val="000000">
                <a:alpha val="15686"/>
              </a:srgbClr>
            </a:solidFill>
            <a:round/>
            <a:headEnd/>
            <a:tailEnd/>
          </a:ln>
        </p:spPr>
        <p:txBody>
          <a:bodyPr lIns="0" tIns="0" rIns="0" bIns="0"/>
          <a:lstStyle/>
          <a:p>
            <a:endParaRPr lang="en-US"/>
          </a:p>
        </p:txBody>
      </p:sp>
      <p:sp>
        <p:nvSpPr>
          <p:cNvPr id="3089" name="AutoShape 18">
            <a:extLst>
              <a:ext uri="{FF2B5EF4-FFF2-40B4-BE49-F238E27FC236}">
                <a16:creationId xmlns:a16="http://schemas.microsoft.com/office/drawing/2014/main" id="{F089AE32-CEDB-417E-8143-80FC588D0E10}"/>
              </a:ext>
            </a:extLst>
          </p:cNvPr>
          <p:cNvSpPr>
            <a:spLocks/>
          </p:cNvSpPr>
          <p:nvPr/>
        </p:nvSpPr>
        <p:spPr bwMode="auto">
          <a:xfrm>
            <a:off x="631825" y="35969575"/>
            <a:ext cx="4314825" cy="11096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0" rIns="0" bIns="0"/>
          <a:lstStyle>
            <a:lvl1pPr>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eaLnBrk="1">
              <a:buFontTx/>
              <a:buNone/>
            </a:pPr>
            <a:r>
              <a:rPr lang="en-US" altLang="en-US" sz="5200">
                <a:solidFill>
                  <a:srgbClr val="246F8B"/>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rPr>
              <a:t>Achievements</a:t>
            </a:r>
            <a:endParaRPr lang="en-US" altLang="en-US" sz="1800">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endParaRPr>
          </a:p>
        </p:txBody>
      </p:sp>
      <p:sp>
        <p:nvSpPr>
          <p:cNvPr id="3090" name="AutoShape 19">
            <a:extLst>
              <a:ext uri="{FF2B5EF4-FFF2-40B4-BE49-F238E27FC236}">
                <a16:creationId xmlns:a16="http://schemas.microsoft.com/office/drawing/2014/main" id="{E56464B0-0291-4C4F-86A2-48135DBEC49C}"/>
              </a:ext>
            </a:extLst>
          </p:cNvPr>
          <p:cNvSpPr>
            <a:spLocks/>
          </p:cNvSpPr>
          <p:nvPr/>
        </p:nvSpPr>
        <p:spPr bwMode="auto">
          <a:xfrm>
            <a:off x="776288" y="36871275"/>
            <a:ext cx="14258925" cy="47466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0" rIns="0" bIns="0" anchor="t"/>
          <a:lstStyle>
            <a:lvl1pPr marL="595313" indent="-595313">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594995" indent="-594995" eaLnBrk="1">
              <a:lnSpc>
                <a:spcPct val="160000"/>
              </a:lnSpc>
              <a:buFontTx/>
              <a:buNone/>
            </a:pPr>
            <a:r>
              <a:rPr lang="en-US" altLang="en-US" sz="3000" b="1">
                <a:latin typeface="Arial"/>
                <a:ea typeface="Trebuchet MS" panose="020B0603020202020204" pitchFamily="34" charset="0"/>
                <a:cs typeface="Arial"/>
                <a:sym typeface="Trebuchet MS" panose="020B0603020202020204" pitchFamily="34" charset="0"/>
              </a:rPr>
              <a:t>Improvements happened in a very short times scale!</a:t>
            </a:r>
            <a:endParaRPr lang="en-US">
              <a:latin typeface="Arial"/>
              <a:cs typeface="Arial"/>
            </a:endParaRPr>
          </a:p>
          <a:p>
            <a:pPr marL="594995" indent="-594995" eaLnBrk="1">
              <a:lnSpc>
                <a:spcPct val="160000"/>
              </a:lnSpc>
              <a:buFontTx/>
              <a:buNone/>
            </a:pPr>
            <a:r>
              <a:rPr lang="en-US" altLang="en-US" sz="3000">
                <a:latin typeface="Arial"/>
                <a:ea typeface="Trebuchet MS" panose="020B0603020202020204" pitchFamily="34" charset="0"/>
                <a:cs typeface="Arial"/>
                <a:sym typeface="Trebuchet MS" panose="020B0603020202020204" pitchFamily="34" charset="0"/>
              </a:rPr>
              <a:t>Over 2 weeks:</a:t>
            </a:r>
            <a:endParaRPr lang="en-US" altLang="en-US" sz="3000">
              <a:latin typeface="Arial"/>
              <a:ea typeface="Trebuchet MS" panose="020B0603020202020204" pitchFamily="34" charset="0"/>
              <a:cs typeface="Arial"/>
            </a:endParaRPr>
          </a:p>
          <a:p>
            <a:pPr marL="594995" indent="-594995" eaLnBrk="1">
              <a:lnSpc>
                <a:spcPct val="160000"/>
              </a:lnSpc>
            </a:pPr>
            <a:r>
              <a:rPr lang="en-US" altLang="en-US" sz="3000">
                <a:latin typeface="Arial"/>
                <a:ea typeface="Trebuchet MS" panose="020B0603020202020204" pitchFamily="34" charset="0"/>
                <a:cs typeface="Arial"/>
                <a:sym typeface="Trebuchet MS" panose="020B0603020202020204" pitchFamily="34" charset="0"/>
              </a:rPr>
              <a:t>Syllable recognition increased from 65-100% (</a:t>
            </a:r>
            <a:r>
              <a:rPr lang="en-US" altLang="en-US" sz="3000" err="1">
                <a:latin typeface="Arial"/>
                <a:ea typeface="Trebuchet MS" panose="020B0603020202020204" pitchFamily="34" charset="0"/>
                <a:cs typeface="Arial"/>
                <a:sym typeface="Trebuchet MS" panose="020B0603020202020204" pitchFamily="34" charset="0"/>
              </a:rPr>
              <a:t>Aberhill</a:t>
            </a:r>
            <a:r>
              <a:rPr lang="en-US" altLang="en-US" sz="3000">
                <a:latin typeface="Arial"/>
                <a:ea typeface="Trebuchet MS" panose="020B0603020202020204" pitchFamily="34" charset="0"/>
                <a:cs typeface="Arial"/>
                <a:sym typeface="Trebuchet MS" panose="020B0603020202020204" pitchFamily="34" charset="0"/>
              </a:rPr>
              <a:t>) and 0-88% (</a:t>
            </a:r>
            <a:r>
              <a:rPr lang="en-US" altLang="en-US" sz="3000" err="1">
                <a:latin typeface="Arial"/>
                <a:ea typeface="Trebuchet MS" panose="020B0603020202020204" pitchFamily="34" charset="0"/>
                <a:cs typeface="Arial"/>
                <a:sym typeface="Trebuchet MS" panose="020B0603020202020204" pitchFamily="34" charset="0"/>
              </a:rPr>
              <a:t>Denbeath</a:t>
            </a:r>
            <a:r>
              <a:rPr lang="en-US" altLang="en-US" sz="3000">
                <a:latin typeface="Arial"/>
                <a:ea typeface="Trebuchet MS" panose="020B0603020202020204" pitchFamily="34" charset="0"/>
                <a:cs typeface="Arial"/>
                <a:sym typeface="Trebuchet MS" panose="020B0603020202020204" pitchFamily="34" charset="0"/>
              </a:rPr>
              <a:t>).</a:t>
            </a:r>
            <a:endParaRPr lang="en-US" altLang="en-US" sz="3000">
              <a:latin typeface="Arial"/>
              <a:ea typeface="Trebuchet MS" panose="020B0603020202020204" pitchFamily="34" charset="0"/>
              <a:cs typeface="Arial"/>
            </a:endParaRPr>
          </a:p>
          <a:p>
            <a:pPr marL="594995" indent="-594995" eaLnBrk="1">
              <a:lnSpc>
                <a:spcPct val="160000"/>
              </a:lnSpc>
            </a:pPr>
            <a:r>
              <a:rPr lang="en-US" altLang="en-US" sz="3000">
                <a:latin typeface="Arial"/>
                <a:ea typeface="Trebuchet MS" panose="020B0603020202020204" pitchFamily="34" charset="0"/>
                <a:cs typeface="Arial"/>
                <a:sym typeface="Trebuchet MS" panose="020B0603020202020204" pitchFamily="34" charset="0"/>
              </a:rPr>
              <a:t>Rhyme awareness increased from 45-95% (</a:t>
            </a:r>
            <a:r>
              <a:rPr lang="en-US" altLang="en-US" sz="3000" err="1">
                <a:latin typeface="Arial"/>
                <a:ea typeface="Trebuchet MS" panose="020B0603020202020204" pitchFamily="34" charset="0"/>
                <a:cs typeface="Arial"/>
                <a:sym typeface="Trebuchet MS" panose="020B0603020202020204" pitchFamily="34" charset="0"/>
              </a:rPr>
              <a:t>Aberhill</a:t>
            </a:r>
            <a:r>
              <a:rPr lang="en-US" altLang="en-US" sz="3000">
                <a:latin typeface="Arial"/>
                <a:ea typeface="Trebuchet MS" panose="020B0603020202020204" pitchFamily="34" charset="0"/>
                <a:cs typeface="Arial"/>
                <a:sym typeface="Trebuchet MS" panose="020B0603020202020204" pitchFamily="34" charset="0"/>
              </a:rPr>
              <a:t>) and 45-88% (</a:t>
            </a:r>
            <a:r>
              <a:rPr lang="en-US" altLang="en-US" sz="3000" err="1">
                <a:latin typeface="Arial"/>
                <a:ea typeface="Trebuchet MS" panose="020B0603020202020204" pitchFamily="34" charset="0"/>
                <a:cs typeface="Arial"/>
                <a:sym typeface="Trebuchet MS" panose="020B0603020202020204" pitchFamily="34" charset="0"/>
              </a:rPr>
              <a:t>Denbeath</a:t>
            </a:r>
            <a:r>
              <a:rPr lang="en-US" altLang="en-US" sz="3000">
                <a:latin typeface="Arial"/>
                <a:ea typeface="Trebuchet MS" panose="020B0603020202020204" pitchFamily="34" charset="0"/>
                <a:cs typeface="Arial"/>
                <a:sym typeface="Trebuchet MS" panose="020B0603020202020204" pitchFamily="34" charset="0"/>
              </a:rPr>
              <a:t>).</a:t>
            </a:r>
            <a:endParaRPr lang="en-US" altLang="en-US" sz="3000">
              <a:latin typeface="Arial"/>
              <a:ea typeface="Trebuchet MS" panose="020B0603020202020204" pitchFamily="34" charset="0"/>
              <a:cs typeface="Arial"/>
            </a:endParaRPr>
          </a:p>
          <a:p>
            <a:pPr marL="594995" indent="-594995" eaLnBrk="1">
              <a:lnSpc>
                <a:spcPct val="160000"/>
              </a:lnSpc>
            </a:pPr>
            <a:r>
              <a:rPr lang="en-US" altLang="en-US" sz="3000">
                <a:latin typeface="Arial"/>
                <a:ea typeface="Trebuchet MS" panose="020B0603020202020204" pitchFamily="34" charset="0"/>
                <a:cs typeface="Arial"/>
                <a:sym typeface="Trebuchet MS" panose="020B0603020202020204" pitchFamily="34" charset="0"/>
              </a:rPr>
              <a:t>Early Years staff confidence in facilitating Kodaly sessions grew. </a:t>
            </a:r>
            <a:endParaRPr lang="en-US" altLang="en-US" sz="3000">
              <a:latin typeface="Arial" panose="020B0604020202020204" pitchFamily="34" charset="0"/>
              <a:ea typeface="Trebuchet MS" panose="020B0603020202020204" pitchFamily="34" charset="0"/>
              <a:cs typeface="Arial" panose="020B0604020202020204" pitchFamily="34" charset="0"/>
            </a:endParaRPr>
          </a:p>
        </p:txBody>
      </p:sp>
      <p:sp>
        <p:nvSpPr>
          <p:cNvPr id="3091" name="AutoShape 20">
            <a:extLst>
              <a:ext uri="{FF2B5EF4-FFF2-40B4-BE49-F238E27FC236}">
                <a16:creationId xmlns:a16="http://schemas.microsoft.com/office/drawing/2014/main" id="{089B989D-E8B0-4DAF-BD29-E314BEBFE3B8}"/>
              </a:ext>
            </a:extLst>
          </p:cNvPr>
          <p:cNvSpPr>
            <a:spLocks/>
          </p:cNvSpPr>
          <p:nvPr/>
        </p:nvSpPr>
        <p:spPr bwMode="auto">
          <a:xfrm>
            <a:off x="16128094" y="29975175"/>
            <a:ext cx="13361987" cy="104743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0" rIns="0" bIns="0"/>
          <a:lstStyle>
            <a:lvl1pPr marL="636588" indent="-636588">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eaLnBrk="1">
              <a:lnSpc>
                <a:spcPct val="160000"/>
              </a:lnSpc>
            </a:pPr>
            <a:r>
              <a:rPr lang="en-US" altLang="en-US" sz="3000">
                <a:solidFill>
                  <a:schemeClr val="tx1"/>
                </a:solidFill>
                <a:latin typeface="Arial" panose="020B0604020202020204" pitchFamily="34" charset="0"/>
                <a:ea typeface="Trebuchet MS" panose="020B0603020202020204" pitchFamily="34" charset="0"/>
                <a:cs typeface="Arial" panose="020B0604020202020204" pitchFamily="34" charset="0"/>
                <a:sym typeface="Arial" panose="020B0604020202020204" pitchFamily="34" charset="0"/>
              </a:rPr>
              <a:t>The aim of the project was achieved in a shorter timescale than anticipated. </a:t>
            </a:r>
          </a:p>
          <a:p>
            <a:pPr eaLnBrk="1">
              <a:lnSpc>
                <a:spcPct val="160000"/>
              </a:lnSpc>
            </a:pPr>
            <a:r>
              <a:rPr lang="en-US" altLang="en-US" sz="3000">
                <a:solidFill>
                  <a:schemeClr val="tx1"/>
                </a:solidFill>
                <a:latin typeface="Arial" panose="020B0604020202020204" pitchFamily="34" charset="0"/>
                <a:ea typeface="Trebuchet MS" panose="020B0603020202020204" pitchFamily="34" charset="0"/>
                <a:cs typeface="Arial" panose="020B0604020202020204" pitchFamily="34" charset="0"/>
                <a:sym typeface="Arial" panose="020B0604020202020204" pitchFamily="34" charset="0"/>
              </a:rPr>
              <a:t>Keeping Kodaly resources simple and making audio/video material available for staff delivering daily in schools was seen as vital.</a:t>
            </a:r>
          </a:p>
          <a:p>
            <a:pPr eaLnBrk="1">
              <a:lnSpc>
                <a:spcPct val="160000"/>
              </a:lnSpc>
            </a:pPr>
            <a:r>
              <a:rPr lang="en-US" altLang="en-US" sz="3000">
                <a:solidFill>
                  <a:schemeClr val="tx1"/>
                </a:solidFill>
                <a:latin typeface="Arial" panose="020B0604020202020204" pitchFamily="34" charset="0"/>
                <a:ea typeface="Trebuchet MS" panose="020B0603020202020204" pitchFamily="34" charset="0"/>
                <a:cs typeface="Arial" panose="020B0604020202020204" pitchFamily="34" charset="0"/>
                <a:sym typeface="Arial" panose="020B0604020202020204" pitchFamily="34" charset="0"/>
              </a:rPr>
              <a:t>Helping to raise classroom staff confidence in delivery by YMI specialists was very important. </a:t>
            </a:r>
          </a:p>
          <a:p>
            <a:pPr eaLnBrk="1">
              <a:lnSpc>
                <a:spcPct val="160000"/>
              </a:lnSpc>
            </a:pPr>
            <a:r>
              <a:rPr lang="en-US" altLang="en-US" sz="3000">
                <a:solidFill>
                  <a:schemeClr val="tx1"/>
                </a:solidFill>
                <a:latin typeface="Arial" panose="020B0604020202020204" pitchFamily="34" charset="0"/>
                <a:ea typeface="Trebuchet MS" panose="020B0603020202020204" pitchFamily="34" charset="0"/>
                <a:cs typeface="Arial" panose="020B0604020202020204" pitchFamily="34" charset="0"/>
                <a:sym typeface="Arial" panose="020B0604020202020204" pitchFamily="34" charset="0"/>
              </a:rPr>
              <a:t>Regular practice (2-5times per week of 5-10 min sessions) demonstrated improvements. </a:t>
            </a:r>
          </a:p>
          <a:p>
            <a:pPr eaLnBrk="1">
              <a:lnSpc>
                <a:spcPct val="160000"/>
              </a:lnSpc>
            </a:pPr>
            <a:r>
              <a:rPr lang="en-US" altLang="en-US" sz="3000">
                <a:solidFill>
                  <a:schemeClr val="tx1"/>
                </a:solidFill>
                <a:latin typeface="Arial" panose="020B0604020202020204" pitchFamily="34" charset="0"/>
                <a:ea typeface="Trebuchet MS" panose="020B0603020202020204" pitchFamily="34" charset="0"/>
                <a:cs typeface="Arial" panose="020B0604020202020204" pitchFamily="34" charset="0"/>
                <a:sym typeface="Arial" panose="020B0604020202020204" pitchFamily="34" charset="0"/>
              </a:rPr>
              <a:t>This process provided key learning around the usefulness of modelling and is transferrable to a range of work/teaching settings. </a:t>
            </a:r>
          </a:p>
        </p:txBody>
      </p:sp>
      <p:sp>
        <p:nvSpPr>
          <p:cNvPr id="3092" name="AutoShape 21">
            <a:extLst>
              <a:ext uri="{FF2B5EF4-FFF2-40B4-BE49-F238E27FC236}">
                <a16:creationId xmlns:a16="http://schemas.microsoft.com/office/drawing/2014/main" id="{17A5E8DD-26D7-40F5-9B06-19D07976B026}"/>
              </a:ext>
            </a:extLst>
          </p:cNvPr>
          <p:cNvSpPr>
            <a:spLocks/>
          </p:cNvSpPr>
          <p:nvPr/>
        </p:nvSpPr>
        <p:spPr bwMode="auto">
          <a:xfrm>
            <a:off x="15971420" y="28945680"/>
            <a:ext cx="5913437" cy="11096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0" rIns="0" bIns="0"/>
          <a:lstStyle>
            <a:lvl1pPr>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eaLnBrk="1">
              <a:buFontTx/>
              <a:buNone/>
            </a:pPr>
            <a:r>
              <a:rPr lang="en-US" altLang="en-US" sz="5200">
                <a:solidFill>
                  <a:srgbClr val="246F8B"/>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rPr>
              <a:t>Key Learning Points</a:t>
            </a:r>
            <a:endParaRPr lang="en-US" altLang="en-US" sz="1800">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endParaRPr>
          </a:p>
        </p:txBody>
      </p:sp>
      <p:sp>
        <p:nvSpPr>
          <p:cNvPr id="3093" name="AutoShape 25">
            <a:extLst>
              <a:ext uri="{FF2B5EF4-FFF2-40B4-BE49-F238E27FC236}">
                <a16:creationId xmlns:a16="http://schemas.microsoft.com/office/drawing/2014/main" id="{25C2F895-28FC-4E5F-B387-8C707C21E032}"/>
              </a:ext>
            </a:extLst>
          </p:cNvPr>
          <p:cNvSpPr>
            <a:spLocks/>
          </p:cNvSpPr>
          <p:nvPr/>
        </p:nvSpPr>
        <p:spPr bwMode="auto">
          <a:xfrm>
            <a:off x="1006475" y="95250"/>
            <a:ext cx="19523075" cy="16557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0" rIns="0" bIns="0" anchor="t"/>
          <a:lstStyle>
            <a:lvl1pPr>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eaLnBrk="1">
              <a:buNone/>
            </a:pPr>
            <a:r>
              <a:rPr lang="en-US" altLang="en-US" sz="4400" b="1">
                <a:solidFill>
                  <a:srgbClr val="FFFFFF"/>
                </a:solidFill>
                <a:latin typeface="Helvetica"/>
                <a:cs typeface="Helvetica"/>
              </a:rPr>
              <a:t>Raising Attainment in Literacy at P1 stage using Kodaly musicianship methods</a:t>
            </a:r>
            <a:r>
              <a:rPr lang="en-GB" altLang="en-US" sz="4400">
                <a:solidFill>
                  <a:srgbClr val="FFFFFF"/>
                </a:solidFill>
                <a:latin typeface="Helvetica"/>
                <a:cs typeface="Helvetica"/>
              </a:rPr>
              <a:t> </a:t>
            </a:r>
          </a:p>
          <a:p>
            <a:pPr eaLnBrk="1">
              <a:buFontTx/>
              <a:buNone/>
            </a:pPr>
            <a:endParaRPr lang="en-GB" altLang="en-US" sz="2400">
              <a:solidFill>
                <a:srgbClr val="FFFFFF"/>
              </a:solidFill>
            </a:endParaRPr>
          </a:p>
          <a:p>
            <a:pPr eaLnBrk="1">
              <a:buFontTx/>
              <a:buNone/>
            </a:pPr>
            <a:endParaRPr lang="en-GB" altLang="en-US" sz="2400">
              <a:solidFill>
                <a:srgbClr val="FFFFFF"/>
              </a:solidFill>
            </a:endParaRPr>
          </a:p>
          <a:p>
            <a:pPr>
              <a:buFontTx/>
              <a:buNone/>
            </a:pPr>
            <a:r>
              <a:rPr lang="en-US" altLang="en-US" sz="3200">
                <a:solidFill>
                  <a:srgbClr val="FFFFFF"/>
                </a:solidFill>
                <a:latin typeface="Helvetica"/>
                <a:cs typeface="Helvetica"/>
              </a:rPr>
              <a:t>Ruth Craib -  Assistant Music Coordinator ( YMI)</a:t>
            </a:r>
            <a:r>
              <a:rPr lang="en-GB" altLang="en-US" sz="3200">
                <a:solidFill>
                  <a:srgbClr val="FFFFFF"/>
                </a:solidFill>
                <a:latin typeface="Helvetica"/>
                <a:cs typeface="Helvetica"/>
              </a:rPr>
              <a:t> </a:t>
            </a:r>
          </a:p>
          <a:p>
            <a:pPr>
              <a:buFontTx/>
              <a:buNone/>
            </a:pPr>
            <a:r>
              <a:rPr lang="en-US" altLang="en-US" sz="3200">
                <a:solidFill>
                  <a:srgbClr val="FFFFFF"/>
                </a:solidFill>
                <a:latin typeface="Helvetica"/>
                <a:cs typeface="Helvetica"/>
              </a:rPr>
              <a:t>Catherine Baker – YMI Project Leader</a:t>
            </a:r>
            <a:r>
              <a:rPr lang="en-GB" altLang="en-US" sz="3200">
                <a:solidFill>
                  <a:srgbClr val="FFFFFF"/>
                </a:solidFill>
                <a:latin typeface="Helvetica"/>
                <a:cs typeface="Helvetica"/>
              </a:rPr>
              <a:t> </a:t>
            </a:r>
          </a:p>
          <a:p>
            <a:pPr>
              <a:buFontTx/>
              <a:buNone/>
            </a:pPr>
            <a:r>
              <a:rPr lang="en-US" altLang="en-US" sz="3200">
                <a:solidFill>
                  <a:srgbClr val="FFFFFF"/>
                </a:solidFill>
                <a:latin typeface="Helvetica"/>
                <a:cs typeface="Helvetica"/>
              </a:rPr>
              <a:t>Fiona Howe – YMI Project Leader</a:t>
            </a:r>
            <a:r>
              <a:rPr lang="en-GB" altLang="en-US" sz="3200">
                <a:solidFill>
                  <a:srgbClr val="FFFFFF"/>
                </a:solidFill>
                <a:latin typeface="Helvetica"/>
                <a:cs typeface="Helvetica"/>
              </a:rPr>
              <a:t> </a:t>
            </a:r>
          </a:p>
          <a:p>
            <a:pPr>
              <a:buFontTx/>
              <a:buNone/>
            </a:pPr>
            <a:r>
              <a:rPr lang="en-US" altLang="en-US" sz="3200">
                <a:solidFill>
                  <a:srgbClr val="FFFFFF"/>
                </a:solidFill>
                <a:latin typeface="Helvetica"/>
                <a:cs typeface="Helvetica"/>
              </a:rPr>
              <a:t>Claire Reekie – EYO, </a:t>
            </a:r>
            <a:r>
              <a:rPr lang="en-US" altLang="en-US" sz="3200" err="1">
                <a:solidFill>
                  <a:srgbClr val="FFFFFF"/>
                </a:solidFill>
                <a:latin typeface="Helvetica"/>
                <a:cs typeface="Helvetica"/>
              </a:rPr>
              <a:t>Denbeath</a:t>
            </a:r>
            <a:r>
              <a:rPr lang="en-US" altLang="en-US" sz="3200">
                <a:solidFill>
                  <a:srgbClr val="FFFFFF"/>
                </a:solidFill>
                <a:latin typeface="Helvetica"/>
                <a:cs typeface="Helvetica"/>
              </a:rPr>
              <a:t> PS</a:t>
            </a:r>
            <a:r>
              <a:rPr lang="en-GB" altLang="en-US" sz="3200">
                <a:solidFill>
                  <a:srgbClr val="FFFFFF"/>
                </a:solidFill>
                <a:latin typeface="Helvetica"/>
                <a:cs typeface="Helvetica"/>
              </a:rPr>
              <a:t> </a:t>
            </a:r>
          </a:p>
          <a:p>
            <a:pPr>
              <a:buNone/>
            </a:pPr>
            <a:r>
              <a:rPr lang="en-GB" altLang="en-US" sz="3200">
                <a:solidFill>
                  <a:srgbClr val="FFFFFF"/>
                </a:solidFill>
                <a:latin typeface="Helvetica"/>
                <a:cs typeface="Helvetica"/>
              </a:rPr>
              <a:t>Luisa McDougald – EYO, </a:t>
            </a:r>
            <a:r>
              <a:rPr lang="en-GB" altLang="en-US" sz="3200" err="1">
                <a:solidFill>
                  <a:srgbClr val="FFFFFF"/>
                </a:solidFill>
                <a:latin typeface="Helvetica"/>
                <a:cs typeface="Helvetica"/>
              </a:rPr>
              <a:t>Aberhill</a:t>
            </a:r>
            <a:r>
              <a:rPr lang="en-GB" altLang="en-US" sz="3200">
                <a:solidFill>
                  <a:srgbClr val="FFFFFF"/>
                </a:solidFill>
                <a:latin typeface="Helvetica"/>
                <a:cs typeface="Helvetica"/>
              </a:rPr>
              <a:t> PS </a:t>
            </a:r>
            <a:endParaRPr lang="en-GB" altLang="en-US" sz="3200">
              <a:solidFill>
                <a:srgbClr val="FFFFFF"/>
              </a:solidFill>
            </a:endParaRPr>
          </a:p>
        </p:txBody>
      </p:sp>
      <p:sp>
        <p:nvSpPr>
          <p:cNvPr id="3094" name="AutoShape 26">
            <a:extLst>
              <a:ext uri="{FF2B5EF4-FFF2-40B4-BE49-F238E27FC236}">
                <a16:creationId xmlns:a16="http://schemas.microsoft.com/office/drawing/2014/main" id="{C72788B2-13F3-4A5B-B8DC-CA01DBA48787}"/>
              </a:ext>
            </a:extLst>
          </p:cNvPr>
          <p:cNvSpPr>
            <a:spLocks/>
          </p:cNvSpPr>
          <p:nvPr/>
        </p:nvSpPr>
        <p:spPr bwMode="auto">
          <a:xfrm>
            <a:off x="0" y="4618038"/>
            <a:ext cx="30275213" cy="16033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solidFill>
            <a:srgbClr val="7EABB9"/>
          </a:solidFill>
          <a:ln>
            <a:noFill/>
          </a:ln>
          <a:extLst>
            <a:ext uri="{91240B29-F687-4F45-9708-019B960494DF}">
              <a14:hiddenLine xmlns:a14="http://schemas.microsoft.com/office/drawing/2010/main" w="12700">
                <a:solidFill>
                  <a:srgbClr val="000000"/>
                </a:solidFill>
                <a:miter lim="0"/>
                <a:headEnd/>
                <a:tailEnd/>
              </a14:hiddenLine>
            </a:ext>
          </a:extLst>
        </p:spPr>
        <p:txBody>
          <a:bodyPr lIns="0" tIns="0" rIns="0" bIns="0" anchor="ctr"/>
          <a:lstStyle/>
          <a:p>
            <a:endParaRPr lang="en-US"/>
          </a:p>
        </p:txBody>
      </p:sp>
      <p:sp>
        <p:nvSpPr>
          <p:cNvPr id="3095" name="AutoShape 21">
            <a:extLst>
              <a:ext uri="{FF2B5EF4-FFF2-40B4-BE49-F238E27FC236}">
                <a16:creationId xmlns:a16="http://schemas.microsoft.com/office/drawing/2014/main" id="{9F48CFE6-C027-4905-AE02-A7204781E114}"/>
              </a:ext>
            </a:extLst>
          </p:cNvPr>
          <p:cNvSpPr>
            <a:spLocks/>
          </p:cNvSpPr>
          <p:nvPr/>
        </p:nvSpPr>
        <p:spPr bwMode="auto">
          <a:xfrm>
            <a:off x="16181388" y="37042725"/>
            <a:ext cx="5911850" cy="11096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0" rIns="0" bIns="0"/>
          <a:lstStyle>
            <a:lvl1pPr>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eaLnBrk="1">
              <a:buFontTx/>
              <a:buNone/>
            </a:pPr>
            <a:r>
              <a:rPr lang="en-US" altLang="en-US" sz="5200">
                <a:solidFill>
                  <a:srgbClr val="246F8B"/>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rPr>
              <a:t>Next steps</a:t>
            </a:r>
            <a:endParaRPr lang="en-US" altLang="en-US" sz="1800">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endParaRPr>
          </a:p>
        </p:txBody>
      </p:sp>
      <p:sp>
        <p:nvSpPr>
          <p:cNvPr id="3096" name="AutoShape 23">
            <a:extLst>
              <a:ext uri="{FF2B5EF4-FFF2-40B4-BE49-F238E27FC236}">
                <a16:creationId xmlns:a16="http://schemas.microsoft.com/office/drawing/2014/main" id="{28BDBA93-5077-436D-867C-02652765C94B}"/>
              </a:ext>
            </a:extLst>
          </p:cNvPr>
          <p:cNvSpPr>
            <a:spLocks/>
          </p:cNvSpPr>
          <p:nvPr/>
        </p:nvSpPr>
        <p:spPr bwMode="auto">
          <a:xfrm>
            <a:off x="16244888" y="37896800"/>
            <a:ext cx="13361987" cy="48148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0" rIns="0" bIns="0" anchor="t"/>
          <a:lstStyle>
            <a:lvl1pPr>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buChar char="»"/>
              <a:defRPr sz="39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457200" indent="-457200" eaLnBrk="1">
              <a:lnSpc>
                <a:spcPct val="160000"/>
              </a:lnSpc>
              <a:buFont typeface="Arial" panose="020B0604020202020204" pitchFamily="34" charset="0"/>
              <a:buChar char="•"/>
            </a:pPr>
            <a:r>
              <a:rPr lang="en-US" altLang="en-US" sz="3000">
                <a:latin typeface="Arial"/>
                <a:ea typeface="Trebuchet MS" panose="020B0603020202020204" pitchFamily="34" charset="0"/>
                <a:cs typeface="Arial"/>
                <a:sym typeface="Trebuchet MS" panose="020B0603020202020204" pitchFamily="34" charset="0"/>
              </a:rPr>
              <a:t>To deliver to other groups of pupils in the current and other schools. </a:t>
            </a:r>
            <a:endParaRPr lang="en-US" altLang="en-US" sz="3000">
              <a:latin typeface="Arial" panose="020B0604020202020204" pitchFamily="34" charset="0"/>
              <a:ea typeface="Trebuchet MS" panose="020B0603020202020204" pitchFamily="34" charset="0"/>
              <a:cs typeface="Arial" panose="020B0604020202020204" pitchFamily="34" charset="0"/>
              <a:sym typeface="Trebuchet MS" panose="020B0603020202020204" pitchFamily="34" charset="0"/>
            </a:endParaRPr>
          </a:p>
          <a:p>
            <a:pPr marL="457200" indent="-457200">
              <a:lnSpc>
                <a:spcPct val="160000"/>
              </a:lnSpc>
              <a:buFont typeface="Arial" panose="020B0604020202020204" pitchFamily="34" charset="0"/>
              <a:buChar char="•"/>
            </a:pPr>
            <a:r>
              <a:rPr lang="en-US" altLang="en-US" sz="3000">
                <a:latin typeface="Arial"/>
                <a:ea typeface="Trebuchet MS" panose="020B0603020202020204" pitchFamily="34" charset="0"/>
                <a:cs typeface="Arial"/>
                <a:sym typeface="Trebuchet MS" panose="020B0603020202020204" pitchFamily="34" charset="0"/>
              </a:rPr>
              <a:t>Test the same methods to see whether our change ideas replicate similar improvements in different contexts. </a:t>
            </a:r>
            <a:endParaRPr lang="en-US" altLang="en-US" sz="3000">
              <a:latin typeface="Arial" panose="020B0604020202020204" pitchFamily="34" charset="0"/>
              <a:ea typeface="Trebuchet MS" panose="020B0603020202020204" pitchFamily="34" charset="0"/>
              <a:cs typeface="Arial" panose="020B0604020202020204" pitchFamily="34" charset="0"/>
              <a:sym typeface="Trebuchet MS" panose="020B0603020202020204" pitchFamily="34" charset="0"/>
            </a:endParaRPr>
          </a:p>
          <a:p>
            <a:pPr marL="457200" indent="-457200">
              <a:lnSpc>
                <a:spcPct val="160000"/>
              </a:lnSpc>
              <a:buFont typeface="Arial" panose="020B0604020202020204" pitchFamily="34" charset="0"/>
              <a:buChar char="•"/>
            </a:pPr>
            <a:r>
              <a:rPr lang="en-US" altLang="en-US" sz="3000">
                <a:latin typeface="Arial"/>
                <a:ea typeface="Trebuchet MS" panose="020B0603020202020204" pitchFamily="34" charset="0"/>
                <a:cs typeface="Arial"/>
                <a:sym typeface="Trebuchet MS" panose="020B0603020202020204" pitchFamily="34" charset="0"/>
              </a:rPr>
              <a:t>Apply our learning to other aspects of literacy. </a:t>
            </a:r>
            <a:endParaRPr lang="en-US" altLang="en-US" sz="3000">
              <a:latin typeface="Arial" panose="020B0604020202020204" pitchFamily="34" charset="0"/>
              <a:ea typeface="Trebuchet MS" panose="020B0603020202020204" pitchFamily="34" charset="0"/>
              <a:cs typeface="Arial" panose="020B0604020202020204" pitchFamily="34" charset="0"/>
            </a:endParaRPr>
          </a:p>
        </p:txBody>
      </p:sp>
      <p:pic>
        <p:nvPicPr>
          <p:cNvPr id="3097" name="Picture 16">
            <a:extLst>
              <a:ext uri="{FF2B5EF4-FFF2-40B4-BE49-F238E27FC236}">
                <a16:creationId xmlns:a16="http://schemas.microsoft.com/office/drawing/2014/main" id="{F37874C7-4947-4DE6-9863-61485331E82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924713" y="787400"/>
            <a:ext cx="460375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8" name="Picture 1">
            <a:extLst>
              <a:ext uri="{FF2B5EF4-FFF2-40B4-BE49-F238E27FC236}">
                <a16:creationId xmlns:a16="http://schemas.microsoft.com/office/drawing/2014/main" id="{7B8F4E2B-437C-46CF-8C3F-8944DB41241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044400" y="798513"/>
            <a:ext cx="4294188"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9" name="Rectangle 1">
            <a:extLst>
              <a:ext uri="{FF2B5EF4-FFF2-40B4-BE49-F238E27FC236}">
                <a16:creationId xmlns:a16="http://schemas.microsoft.com/office/drawing/2014/main" id="{CD2E0248-9E9B-4F5D-83D3-F4D977F14319}"/>
              </a:ext>
            </a:extLst>
          </p:cNvPr>
          <p:cNvSpPr>
            <a:spLocks noChangeArrowheads="1"/>
          </p:cNvSpPr>
          <p:nvPr/>
        </p:nvSpPr>
        <p:spPr bwMode="auto">
          <a:xfrm>
            <a:off x="803275" y="11923713"/>
            <a:ext cx="139049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57200" algn="l"/>
              </a:tabLs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1pPr>
            <a:lvl2pPr>
              <a:tabLst>
                <a:tab pos="457200" algn="l"/>
              </a:tabLs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2pPr>
            <a:lvl3pPr>
              <a:tabLst>
                <a:tab pos="457200" algn="l"/>
              </a:tabLs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3pPr>
            <a:lvl4pPr>
              <a:tabLst>
                <a:tab pos="457200" algn="l"/>
              </a:tabLs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4pPr>
            <a:lvl5pPr>
              <a:tabLst>
                <a:tab pos="457200" algn="l"/>
              </a:tabLs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5pPr>
            <a:lvl6pPr marL="8421688" indent="-1998663" eaLnBrk="0" fontAlgn="base" hangingPunct="0">
              <a:spcBef>
                <a:spcPct val="0"/>
              </a:spcBef>
              <a:spcAft>
                <a:spcPct val="0"/>
              </a:spcAft>
              <a:tabLst>
                <a:tab pos="457200" algn="l"/>
              </a:tabLs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6pPr>
            <a:lvl7pPr marL="8878888" indent="-1998663" eaLnBrk="0" fontAlgn="base" hangingPunct="0">
              <a:spcBef>
                <a:spcPct val="0"/>
              </a:spcBef>
              <a:spcAft>
                <a:spcPct val="0"/>
              </a:spcAft>
              <a:tabLst>
                <a:tab pos="457200" algn="l"/>
              </a:tabLs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7pPr>
            <a:lvl8pPr marL="9336088" indent="-1998663" eaLnBrk="0" fontAlgn="base" hangingPunct="0">
              <a:spcBef>
                <a:spcPct val="0"/>
              </a:spcBef>
              <a:spcAft>
                <a:spcPct val="0"/>
              </a:spcAft>
              <a:tabLst>
                <a:tab pos="457200" algn="l"/>
              </a:tabLs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8pPr>
            <a:lvl9pPr marL="9793288" indent="-1998663" eaLnBrk="0" fontAlgn="base" hangingPunct="0">
              <a:spcBef>
                <a:spcPct val="0"/>
              </a:spcBef>
              <a:spcAft>
                <a:spcPct val="0"/>
              </a:spcAft>
              <a:tabLst>
                <a:tab pos="457200" algn="l"/>
              </a:tabLs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9pPr>
          </a:lstStyle>
          <a:p>
            <a:r>
              <a:rPr lang="en-GB" altLang="en-US" sz="3200">
                <a:latin typeface="Arial" panose="020B0604020202020204" pitchFamily="34" charset="0"/>
                <a:ea typeface="Times New Roman" panose="02020603050405020304" pitchFamily="18" charset="0"/>
                <a:cs typeface="Arial" panose="020B0604020202020204" pitchFamily="34" charset="0"/>
              </a:rPr>
              <a:t> </a:t>
            </a:r>
          </a:p>
        </p:txBody>
      </p:sp>
      <p:sp>
        <p:nvSpPr>
          <p:cNvPr id="3100" name="Rectangle 2">
            <a:extLst>
              <a:ext uri="{FF2B5EF4-FFF2-40B4-BE49-F238E27FC236}">
                <a16:creationId xmlns:a16="http://schemas.microsoft.com/office/drawing/2014/main" id="{FE8F37EE-E202-4B77-AEBD-8089C21A956E}"/>
              </a:ext>
            </a:extLst>
          </p:cNvPr>
          <p:cNvSpPr>
            <a:spLocks noChangeArrowheads="1"/>
          </p:cNvSpPr>
          <p:nvPr/>
        </p:nvSpPr>
        <p:spPr bwMode="auto">
          <a:xfrm>
            <a:off x="776288" y="11085513"/>
            <a:ext cx="1393190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57200" algn="l"/>
              </a:tabLs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1pPr>
            <a:lvl2pPr>
              <a:tabLst>
                <a:tab pos="457200" algn="l"/>
              </a:tabLs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2pPr>
            <a:lvl3pPr>
              <a:tabLst>
                <a:tab pos="457200" algn="l"/>
              </a:tabLs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3pPr>
            <a:lvl4pPr>
              <a:tabLst>
                <a:tab pos="457200" algn="l"/>
              </a:tabLs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4pPr>
            <a:lvl5pPr>
              <a:tabLst>
                <a:tab pos="457200" algn="l"/>
              </a:tabLs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5pPr>
            <a:lvl6pPr marL="8421688" indent="-1998663" eaLnBrk="0" fontAlgn="base" hangingPunct="0">
              <a:spcBef>
                <a:spcPct val="0"/>
              </a:spcBef>
              <a:spcAft>
                <a:spcPct val="0"/>
              </a:spcAft>
              <a:tabLst>
                <a:tab pos="457200" algn="l"/>
              </a:tabLs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6pPr>
            <a:lvl7pPr marL="8878888" indent="-1998663" eaLnBrk="0" fontAlgn="base" hangingPunct="0">
              <a:spcBef>
                <a:spcPct val="0"/>
              </a:spcBef>
              <a:spcAft>
                <a:spcPct val="0"/>
              </a:spcAft>
              <a:tabLst>
                <a:tab pos="457200" algn="l"/>
              </a:tabLs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7pPr>
            <a:lvl8pPr marL="9336088" indent="-1998663" eaLnBrk="0" fontAlgn="base" hangingPunct="0">
              <a:spcBef>
                <a:spcPct val="0"/>
              </a:spcBef>
              <a:spcAft>
                <a:spcPct val="0"/>
              </a:spcAft>
              <a:tabLst>
                <a:tab pos="457200" algn="l"/>
              </a:tabLs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8pPr>
            <a:lvl9pPr marL="9793288" indent="-1998663" eaLnBrk="0" fontAlgn="base" hangingPunct="0">
              <a:spcBef>
                <a:spcPct val="0"/>
              </a:spcBef>
              <a:spcAft>
                <a:spcPct val="0"/>
              </a:spcAft>
              <a:tabLst>
                <a:tab pos="457200" algn="l"/>
              </a:tabLs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9pPr>
          </a:lstStyle>
          <a:p>
            <a:pPr>
              <a:lnSpc>
                <a:spcPct val="150000"/>
              </a:lnSpc>
            </a:pPr>
            <a:r>
              <a:rPr lang="en-US" altLang="en-US" sz="3000">
                <a:latin typeface="Arial" panose="020B0604020202020204" pitchFamily="34" charset="0"/>
                <a:ea typeface="Times New Roman" panose="02020603050405020304" pitchFamily="18" charset="0"/>
                <a:cs typeface="Arial" panose="020B0604020202020204" pitchFamily="34" charset="0"/>
              </a:rPr>
              <a:t>A baseline assessment was carried out across P1 classes in </a:t>
            </a:r>
            <a:r>
              <a:rPr lang="en-US" altLang="en-US" sz="3000" err="1">
                <a:latin typeface="Arial" panose="020B0604020202020204" pitchFamily="34" charset="0"/>
                <a:ea typeface="Times New Roman" panose="02020603050405020304" pitchFamily="18" charset="0"/>
                <a:cs typeface="Arial" panose="020B0604020202020204" pitchFamily="34" charset="0"/>
              </a:rPr>
              <a:t>Aberhill</a:t>
            </a:r>
            <a:r>
              <a:rPr lang="en-US" altLang="en-US" sz="3000">
                <a:latin typeface="Arial" panose="020B0604020202020204" pitchFamily="34" charset="0"/>
                <a:ea typeface="Times New Roman" panose="02020603050405020304" pitchFamily="18" charset="0"/>
                <a:cs typeface="Arial" panose="020B0604020202020204" pitchFamily="34" charset="0"/>
              </a:rPr>
              <a:t> PS and </a:t>
            </a:r>
            <a:r>
              <a:rPr lang="en-US" altLang="en-US" sz="3000" err="1">
                <a:latin typeface="Arial" panose="020B0604020202020204" pitchFamily="34" charset="0"/>
                <a:ea typeface="Times New Roman" panose="02020603050405020304" pitchFamily="18" charset="0"/>
                <a:cs typeface="Arial" panose="020B0604020202020204" pitchFamily="34" charset="0"/>
              </a:rPr>
              <a:t>Denbeath</a:t>
            </a:r>
            <a:r>
              <a:rPr lang="en-US" altLang="en-US" sz="3000">
                <a:latin typeface="Arial" panose="020B0604020202020204" pitchFamily="34" charset="0"/>
                <a:ea typeface="Times New Roman" panose="02020603050405020304" pitchFamily="18" charset="0"/>
                <a:cs typeface="Arial" panose="020B0604020202020204" pitchFamily="34" charset="0"/>
              </a:rPr>
              <a:t> PS.  Quality improvement tools supported us to refine our improvement aims, measures and change ideas. </a:t>
            </a:r>
          </a:p>
          <a:p>
            <a:pPr>
              <a:lnSpc>
                <a:spcPct val="150000"/>
              </a:lnSpc>
            </a:pPr>
            <a:endParaRPr lang="en-GB" altLang="en-US" sz="320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endParaRPr lang="en-GB" altLang="en-US" sz="3200">
              <a:latin typeface="Arial" panose="020B0604020202020204" pitchFamily="34" charset="0"/>
              <a:ea typeface="Times New Roman" panose="02020603050405020304" pitchFamily="18" charset="0"/>
              <a:cs typeface="Arial" panose="020B0604020202020204" pitchFamily="34" charset="0"/>
            </a:endParaRPr>
          </a:p>
        </p:txBody>
      </p:sp>
      <p:pic>
        <p:nvPicPr>
          <p:cNvPr id="3101" name="Picture 4">
            <a:extLst>
              <a:ext uri="{FF2B5EF4-FFF2-40B4-BE49-F238E27FC236}">
                <a16:creationId xmlns:a16="http://schemas.microsoft.com/office/drawing/2014/main" id="{BAC3C031-FD60-425A-B0B8-505E5D6816A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5975" y="28736925"/>
            <a:ext cx="8772525" cy="657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2" name="Picture 6">
            <a:extLst>
              <a:ext uri="{FF2B5EF4-FFF2-40B4-BE49-F238E27FC236}">
                <a16:creationId xmlns:a16="http://schemas.microsoft.com/office/drawing/2014/main" id="{A7DCEB20-0167-49A8-BCC5-6F45F6EFE51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971420" y="23472662"/>
            <a:ext cx="6537893" cy="490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3" name="Speech Bubble: Oval 9">
            <a:extLst>
              <a:ext uri="{FF2B5EF4-FFF2-40B4-BE49-F238E27FC236}">
                <a16:creationId xmlns:a16="http://schemas.microsoft.com/office/drawing/2014/main" id="{B125BBB1-DEE4-4AB5-B44D-D129D452D9D2}"/>
              </a:ext>
            </a:extLst>
          </p:cNvPr>
          <p:cNvSpPr>
            <a:spLocks noChangeArrowheads="1"/>
          </p:cNvSpPr>
          <p:nvPr/>
        </p:nvSpPr>
        <p:spPr bwMode="auto">
          <a:xfrm>
            <a:off x="23690628" y="22797702"/>
            <a:ext cx="5495925" cy="2806700"/>
          </a:xfrm>
          <a:prstGeom prst="wedgeEllipseCallout">
            <a:avLst>
              <a:gd name="adj1" fmla="val -20833"/>
              <a:gd name="adj2" fmla="val 62500"/>
            </a:avLst>
          </a:prstGeom>
          <a:solidFill>
            <a:srgbClr val="FFFF00"/>
          </a:solidFill>
          <a:ln w="25400" algn="ctr">
            <a:solidFill>
              <a:srgbClr val="4F81BD"/>
            </a:solidFill>
            <a:round/>
            <a:headEnd/>
            <a:tailEnd/>
          </a:ln>
          <a:effectLst>
            <a:outerShdw dist="23000" dir="5400000" algn="ctr" rotWithShape="0">
              <a:srgbClr val="000000">
                <a:alpha val="34998"/>
              </a:srgbClr>
            </a:outerShdw>
          </a:effectLst>
        </p:spPr>
        <p:txBody>
          <a:bodyPr lIns="45719" tIns="45719" rIns="45719" bIns="45719" anchor="ctr"/>
          <a:lstStyle>
            <a:lvl1pPr marL="6096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1pPr>
            <a:lvl2pPr>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2pPr>
            <a:lvl3pPr>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3pPr>
            <a:lvl4pPr>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4pPr>
            <a:lvl5pPr>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5pPr>
            <a:lvl6pPr marL="8421688" indent="-1998663" eaLnBrk="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6pPr>
            <a:lvl7pPr marL="8878888" indent="-1998663" eaLnBrk="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7pPr>
            <a:lvl8pPr marL="9336088" indent="-1998663" eaLnBrk="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8pPr>
            <a:lvl9pPr marL="9793288" indent="-1998663" eaLnBrk="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9pPr>
          </a:lstStyle>
          <a:p>
            <a:pPr eaLnBrk="1"/>
            <a:r>
              <a:rPr lang="en-GB" altLang="en-US" sz="2000">
                <a:latin typeface="Arial"/>
                <a:cs typeface="Arial"/>
              </a:rPr>
              <a:t>“Children who struggled with literacy via traditional methods were able to improve their skills through the Kodaly rhymes and songs” (Class Teacher).</a:t>
            </a:r>
          </a:p>
        </p:txBody>
      </p:sp>
      <p:sp>
        <p:nvSpPr>
          <p:cNvPr id="3105" name="Thought Bubble: Cloud 4">
            <a:extLst>
              <a:ext uri="{FF2B5EF4-FFF2-40B4-BE49-F238E27FC236}">
                <a16:creationId xmlns:a16="http://schemas.microsoft.com/office/drawing/2014/main" id="{450436A3-0CA8-47D5-A4CD-E301A1017DEF}"/>
              </a:ext>
            </a:extLst>
          </p:cNvPr>
          <p:cNvSpPr>
            <a:spLocks noChangeArrowheads="1"/>
          </p:cNvSpPr>
          <p:nvPr/>
        </p:nvSpPr>
        <p:spPr bwMode="auto">
          <a:xfrm>
            <a:off x="9821863" y="13319125"/>
            <a:ext cx="4987925" cy="3860800"/>
          </a:xfrm>
          <a:prstGeom prst="cloudCallout">
            <a:avLst>
              <a:gd name="adj1" fmla="val -57106"/>
              <a:gd name="adj2" fmla="val 38162"/>
            </a:avLst>
          </a:prstGeom>
          <a:solidFill>
            <a:srgbClr val="57D3FF"/>
          </a:solidFill>
          <a:ln w="25400" algn="ctr">
            <a:solidFill>
              <a:srgbClr val="4F81BD"/>
            </a:solidFill>
            <a:round/>
            <a:headEnd/>
            <a:tailEnd/>
          </a:ln>
          <a:effectLst>
            <a:outerShdw dist="23000" dir="5400000" algn="ctr" rotWithShape="0">
              <a:srgbClr val="000000">
                <a:alpha val="34998"/>
              </a:srgbClr>
            </a:outerShdw>
          </a:effectLst>
        </p:spPr>
        <p:txBody>
          <a:bodyPr lIns="45719" tIns="45719" rIns="45719" bIns="45719" anchor="ctr"/>
          <a:lstStyle/>
          <a:p>
            <a:pPr algn="ctr" eaLnBrk="1"/>
            <a:r>
              <a:rPr lang="en-GB" altLang="en-US" sz="2400">
                <a:latin typeface="Arial"/>
                <a:cs typeface="Arial"/>
              </a:rPr>
              <a:t>A pareto chart helped us to understand what aspects of phonological awareness our cohort of children found most challenging.</a:t>
            </a:r>
          </a:p>
        </p:txBody>
      </p:sp>
      <p:pic>
        <p:nvPicPr>
          <p:cNvPr id="6" name="Picture 5">
            <a:extLst>
              <a:ext uri="{FF2B5EF4-FFF2-40B4-BE49-F238E27FC236}">
                <a16:creationId xmlns:a16="http://schemas.microsoft.com/office/drawing/2014/main" id="{B612D33D-6956-4C3C-8281-B8816A60D99C}"/>
              </a:ext>
            </a:extLst>
          </p:cNvPr>
          <p:cNvPicPr>
            <a:picLocks noChangeAspect="1"/>
          </p:cNvPicPr>
          <p:nvPr/>
        </p:nvPicPr>
        <p:blipFill>
          <a:blip r:embed="rId9"/>
          <a:stretch>
            <a:fillRect/>
          </a:stretch>
        </p:blipFill>
        <p:spPr>
          <a:xfrm>
            <a:off x="6248400" y="18376900"/>
            <a:ext cx="8240713" cy="4746625"/>
          </a:xfrm>
          <a:prstGeom prst="rect">
            <a:avLst/>
          </a:prstGeom>
          <a:ln>
            <a:solidFill>
              <a:schemeClr val="accent5">
                <a:lumMod val="50000"/>
              </a:schemeClr>
            </a:solidFill>
          </a:ln>
        </p:spPr>
      </p:pic>
      <p:sp>
        <p:nvSpPr>
          <p:cNvPr id="3107" name="Thought Bubble: Cloud 6">
            <a:extLst>
              <a:ext uri="{FF2B5EF4-FFF2-40B4-BE49-F238E27FC236}">
                <a16:creationId xmlns:a16="http://schemas.microsoft.com/office/drawing/2014/main" id="{8E241651-5AA5-4A6F-B450-A39FB04523DB}"/>
              </a:ext>
            </a:extLst>
          </p:cNvPr>
          <p:cNvSpPr>
            <a:spLocks noChangeArrowheads="1"/>
          </p:cNvSpPr>
          <p:nvPr/>
        </p:nvSpPr>
        <p:spPr bwMode="auto">
          <a:xfrm>
            <a:off x="279400" y="18553113"/>
            <a:ext cx="5546725" cy="3575050"/>
          </a:xfrm>
          <a:prstGeom prst="cloudCallout">
            <a:avLst>
              <a:gd name="adj1" fmla="val 44940"/>
              <a:gd name="adj2" fmla="val 41769"/>
            </a:avLst>
          </a:prstGeom>
          <a:solidFill>
            <a:srgbClr val="92D050"/>
          </a:solidFill>
          <a:ln w="25400" algn="ctr">
            <a:solidFill>
              <a:srgbClr val="4F81BD"/>
            </a:solidFill>
            <a:round/>
            <a:headEnd/>
            <a:tailEnd/>
          </a:ln>
          <a:effectLst>
            <a:outerShdw dist="23000" dir="5400000" algn="ctr" rotWithShape="0">
              <a:srgbClr val="000000">
                <a:alpha val="34998"/>
              </a:srgbClr>
            </a:outerShdw>
          </a:effectLst>
        </p:spPr>
        <p:txBody>
          <a:bodyPr lIns="45719" tIns="45719" rIns="45719" bIns="45719" anchor="ctr"/>
          <a:lstStyle/>
          <a:p>
            <a:pPr algn="ctr" eaLnBrk="1"/>
            <a:r>
              <a:rPr lang="en-GB" altLang="en-US" sz="2400">
                <a:latin typeface="Arial" panose="020B0604020202020204" pitchFamily="34" charset="0"/>
                <a:cs typeface="Arial" panose="020B0604020202020204" pitchFamily="34" charset="0"/>
              </a:rPr>
              <a:t>Our Driver Diagram is a visual display of our theory of change. This process enabled us to agree High Impact/ low effort change ideas.  </a:t>
            </a:r>
          </a:p>
        </p:txBody>
      </p:sp>
      <p:sp>
        <p:nvSpPr>
          <p:cNvPr id="3108" name="Speech Bubble: Oval 7">
            <a:extLst>
              <a:ext uri="{FF2B5EF4-FFF2-40B4-BE49-F238E27FC236}">
                <a16:creationId xmlns:a16="http://schemas.microsoft.com/office/drawing/2014/main" id="{ABA8A7FD-0253-48F0-8F23-2B7C2C15EF0A}"/>
              </a:ext>
            </a:extLst>
          </p:cNvPr>
          <p:cNvSpPr>
            <a:spLocks noChangeArrowheads="1"/>
          </p:cNvSpPr>
          <p:nvPr/>
        </p:nvSpPr>
        <p:spPr bwMode="auto">
          <a:xfrm>
            <a:off x="23681849" y="26132358"/>
            <a:ext cx="5495925" cy="2806700"/>
          </a:xfrm>
          <a:prstGeom prst="wedgeEllipseCallout">
            <a:avLst>
              <a:gd name="adj1" fmla="val -20833"/>
              <a:gd name="adj2" fmla="val 62500"/>
            </a:avLst>
          </a:prstGeom>
          <a:solidFill>
            <a:srgbClr val="00B0F0"/>
          </a:solidFill>
          <a:ln w="25400" algn="ctr">
            <a:solidFill>
              <a:srgbClr val="4F81BD"/>
            </a:solidFill>
            <a:round/>
            <a:headEnd/>
            <a:tailEnd/>
          </a:ln>
          <a:effectLst>
            <a:outerShdw dist="23000" dir="5400000" algn="ctr" rotWithShape="0">
              <a:srgbClr val="000000">
                <a:alpha val="34998"/>
              </a:srgbClr>
            </a:outerShdw>
          </a:effectLst>
        </p:spPr>
        <p:txBody>
          <a:bodyPr lIns="45719" tIns="45719" rIns="45719" bIns="45719" anchor="ctr"/>
          <a:lstStyle/>
          <a:p>
            <a:pPr eaLnBrk="1"/>
            <a:r>
              <a:rPr lang="en-GB" altLang="en-US" sz="2400">
                <a:latin typeface="Arial"/>
                <a:cs typeface="Arial"/>
              </a:rPr>
              <a:t>“Children were motivated and engaged in all sessions. Staff found the resources easy to use” (Class Teacher).</a:t>
            </a:r>
          </a:p>
        </p:txBody>
      </p:sp>
      <p:pic>
        <p:nvPicPr>
          <p:cNvPr id="4" name="Picture 3">
            <a:extLst>
              <a:ext uri="{FF2B5EF4-FFF2-40B4-BE49-F238E27FC236}">
                <a16:creationId xmlns:a16="http://schemas.microsoft.com/office/drawing/2014/main" id="{94395E2C-0132-4BCF-BAED-91258FCA2574}"/>
              </a:ext>
            </a:extLst>
          </p:cNvPr>
          <p:cNvPicPr>
            <a:picLocks noChangeAspect="1"/>
          </p:cNvPicPr>
          <p:nvPr/>
        </p:nvPicPr>
        <p:blipFill>
          <a:blip r:embed="rId10"/>
          <a:stretch>
            <a:fillRect/>
          </a:stretch>
        </p:blipFill>
        <p:spPr>
          <a:xfrm>
            <a:off x="803275" y="13449301"/>
            <a:ext cx="8200468" cy="4448174"/>
          </a:xfrm>
          <a:prstGeom prst="rect">
            <a:avLst/>
          </a:prstGeom>
          <a:ln>
            <a:solidFill>
              <a:schemeClr val="tx1"/>
            </a:solidFill>
          </a:ln>
        </p:spPr>
      </p:pic>
      <p:pic>
        <p:nvPicPr>
          <p:cNvPr id="5" name="Picture 4">
            <a:extLst>
              <a:ext uri="{FF2B5EF4-FFF2-40B4-BE49-F238E27FC236}">
                <a16:creationId xmlns:a16="http://schemas.microsoft.com/office/drawing/2014/main" id="{68B3DE68-9EAB-4C1D-A8AE-2027410E2EE3}"/>
              </a:ext>
            </a:extLst>
          </p:cNvPr>
          <p:cNvPicPr>
            <a:picLocks noChangeAspect="1"/>
          </p:cNvPicPr>
          <p:nvPr/>
        </p:nvPicPr>
        <p:blipFill>
          <a:blip r:embed="rId11"/>
          <a:stretch>
            <a:fillRect/>
          </a:stretch>
        </p:blipFill>
        <p:spPr>
          <a:xfrm>
            <a:off x="16181387" y="15133470"/>
            <a:ext cx="6686249" cy="3797551"/>
          </a:xfrm>
          <a:prstGeom prst="rect">
            <a:avLst/>
          </a:prstGeom>
          <a:ln>
            <a:solidFill>
              <a:schemeClr val="accent5">
                <a:lumMod val="50000"/>
              </a:schemeClr>
            </a:solidFill>
          </a:ln>
        </p:spPr>
      </p:pic>
      <p:pic>
        <p:nvPicPr>
          <p:cNvPr id="7" name="Picture 6">
            <a:extLst>
              <a:ext uri="{FF2B5EF4-FFF2-40B4-BE49-F238E27FC236}">
                <a16:creationId xmlns:a16="http://schemas.microsoft.com/office/drawing/2014/main" id="{3F34D031-C8BB-4013-BE5D-28055213B620}"/>
              </a:ext>
            </a:extLst>
          </p:cNvPr>
          <p:cNvPicPr>
            <a:picLocks noChangeAspect="1"/>
          </p:cNvPicPr>
          <p:nvPr/>
        </p:nvPicPr>
        <p:blipFill>
          <a:blip r:embed="rId12"/>
          <a:stretch>
            <a:fillRect/>
          </a:stretch>
        </p:blipFill>
        <p:spPr>
          <a:xfrm>
            <a:off x="23077987" y="15130181"/>
            <a:ext cx="6769770" cy="3813175"/>
          </a:xfrm>
          <a:prstGeom prst="rect">
            <a:avLst/>
          </a:prstGeom>
          <a:ln>
            <a:solidFill>
              <a:schemeClr val="accent5">
                <a:lumMod val="50000"/>
              </a:schemeClr>
            </a:solidFill>
          </a:ln>
        </p:spPr>
      </p:pic>
      <p:pic>
        <p:nvPicPr>
          <p:cNvPr id="8" name="Picture 7">
            <a:extLst>
              <a:ext uri="{FF2B5EF4-FFF2-40B4-BE49-F238E27FC236}">
                <a16:creationId xmlns:a16="http://schemas.microsoft.com/office/drawing/2014/main" id="{0312DDE5-451E-47C2-B91E-49AF141AA36E}"/>
              </a:ext>
            </a:extLst>
          </p:cNvPr>
          <p:cNvPicPr>
            <a:picLocks noChangeAspect="1"/>
          </p:cNvPicPr>
          <p:nvPr/>
        </p:nvPicPr>
        <p:blipFill>
          <a:blip r:embed="rId13"/>
          <a:stretch>
            <a:fillRect/>
          </a:stretch>
        </p:blipFill>
        <p:spPr>
          <a:xfrm>
            <a:off x="23077987" y="11009395"/>
            <a:ext cx="6769771" cy="3986411"/>
          </a:xfrm>
          <a:prstGeom prst="rect">
            <a:avLst/>
          </a:prstGeom>
          <a:ln>
            <a:solidFill>
              <a:schemeClr val="accent5">
                <a:lumMod val="50000"/>
              </a:schemeClr>
            </a:solidFill>
          </a:ln>
        </p:spPr>
      </p:pic>
      <p:pic>
        <p:nvPicPr>
          <p:cNvPr id="3" name="Picture 2">
            <a:extLst>
              <a:ext uri="{FF2B5EF4-FFF2-40B4-BE49-F238E27FC236}">
                <a16:creationId xmlns:a16="http://schemas.microsoft.com/office/drawing/2014/main" id="{C17C307E-3D9F-4EFB-B08E-2594C6B1513D}"/>
              </a:ext>
            </a:extLst>
          </p:cNvPr>
          <p:cNvPicPr>
            <a:picLocks noChangeAspect="1"/>
          </p:cNvPicPr>
          <p:nvPr/>
        </p:nvPicPr>
        <p:blipFill>
          <a:blip r:embed="rId14"/>
          <a:stretch>
            <a:fillRect/>
          </a:stretch>
        </p:blipFill>
        <p:spPr>
          <a:xfrm>
            <a:off x="16181388" y="11009396"/>
            <a:ext cx="6686250" cy="3986411"/>
          </a:xfrm>
          <a:prstGeom prst="rect">
            <a:avLst/>
          </a:prstGeom>
          <a:ln>
            <a:solidFill>
              <a:schemeClr val="accent5">
                <a:lumMod val="50000"/>
              </a:schemeClr>
            </a:solidFill>
          </a:ln>
        </p:spPr>
      </p:pic>
    </p:spTree>
  </p:cSld>
  <p:clrMapOvr>
    <a:masterClrMapping/>
  </p:clrMapOvr>
  <p:transition spd="med"/>
</p:sld>
</file>

<file path=ppt/theme/theme1.xml><?xml version="1.0" encoding="utf-8"?>
<a:theme xmlns:a="http://schemas.openxmlformats.org/drawingml/2006/main" name="Office Theme">
  <a:themeElements>
    <a:clrScheme name="">
      <a:dk1>
        <a:srgbClr val="000000"/>
      </a:dk1>
      <a:lt1>
        <a:srgbClr val="1F497D"/>
      </a:lt1>
      <a:dk2>
        <a:srgbClr val="A7A7A7"/>
      </a:dk2>
      <a:lt2>
        <a:srgbClr val="535353"/>
      </a:lt2>
      <a:accent1>
        <a:srgbClr val="4F81BD"/>
      </a:accent1>
      <a:accent2>
        <a:srgbClr val="C0504D"/>
      </a:accent2>
      <a:accent3>
        <a:srgbClr val="ABB1BF"/>
      </a:accent3>
      <a:accent4>
        <a:srgbClr val="000000"/>
      </a:accent4>
      <a:accent5>
        <a:srgbClr val="B2C1DB"/>
      </a:accent5>
      <a:accent6>
        <a:srgbClr val="AE4845"/>
      </a:accent6>
      <a:hlink>
        <a:srgbClr val="0000FF"/>
      </a:hlink>
      <a:folHlink>
        <a:srgbClr val="FF00FF"/>
      </a:folHlink>
    </a:clrScheme>
    <a:fontScheme name="Office Theme">
      <a:majorFont>
        <a:latin typeface="Helvetica"/>
        <a:ea typeface="Helvetica"/>
        <a:cs typeface="Helvetica"/>
      </a:majorFont>
      <a:minorFont>
        <a:latin typeface="Helvetica"/>
        <a:ea typeface="Helvetica"/>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4F81BD"/>
          </a:solidFill>
          <a:prstDash val="solid"/>
          <a:round/>
          <a:headEnd type="none" w="med" len="med"/>
          <a:tailEnd type="none" w="med" len="med"/>
        </a:ln>
        <a:effectLst>
          <a:outerShdw dist="23000" dir="5400000" algn="ctr" rotWithShape="0">
            <a:srgbClr val="000000">
              <a:alpha val="34999"/>
            </a:srgbClr>
          </a:outerShdw>
        </a:effectLst>
      </a:spPr>
      <a:bodyPr vert="horz" wrap="square" lIns="45719" tIns="45719" rIns="45719" bIns="45719" numCol="1" anchor="ctr" anchorCtr="0" compatLnSpc="1">
        <a:prstTxWarp prst="textNoShape">
          <a:avLst/>
        </a:prstTxWarp>
      </a:bodyPr>
      <a:lstStyle>
        <a:defPPr marL="609600" marR="0" indent="0" algn="l" defTabSz="9144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Trebuchet MS" pitchFamily="34" charset="0"/>
            <a:ea typeface="Trebuchet MS" pitchFamily="34" charset="0"/>
            <a:cs typeface="Trebuchet MS" pitchFamily="34" charset="0"/>
            <a:sym typeface="Trebuchet MS"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rgbClr val="4F81BD"/>
          </a:solidFill>
          <a:prstDash val="solid"/>
          <a:round/>
          <a:headEnd type="none" w="med" len="med"/>
          <a:tailEnd type="none" w="med" len="med"/>
        </a:ln>
        <a:effectLst>
          <a:outerShdw dist="23000" dir="5400000" algn="ctr" rotWithShape="0">
            <a:srgbClr val="000000">
              <a:alpha val="34999"/>
            </a:srgbClr>
          </a:outerShdw>
        </a:effectLst>
      </a:spPr>
      <a:bodyPr vert="horz" wrap="square" lIns="45719" tIns="45719" rIns="45719" bIns="45719" numCol="1" anchor="ctr" anchorCtr="0" compatLnSpc="1">
        <a:prstTxWarp prst="textNoShape">
          <a:avLst/>
        </a:prstTxWarp>
      </a:bodyPr>
      <a:lstStyle>
        <a:defPPr marL="609600" marR="0" indent="0" algn="l" defTabSz="9144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Trebuchet MS" pitchFamily="34" charset="0"/>
            <a:ea typeface="Trebuchet MS" pitchFamily="34" charset="0"/>
            <a:cs typeface="Trebuchet MS" pitchFamily="34" charset="0"/>
            <a:sym typeface="Trebuchet MS" pitchFamily="34" charset="0"/>
          </a:defRPr>
        </a:defPPr>
      </a:lst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NES Document" ma:contentTypeID="0x010100540009AA9B7AD14AB7CB3A6FC98C51F8007B7CB09F610B644EAAC95DA53360C1D0" ma:contentTypeVersion="7" ma:contentTypeDescription="" ma:contentTypeScope="" ma:versionID="cfc681040c73f1c3a93416c470a83183">
  <xsd:schema xmlns:xsd="http://www.w3.org/2001/XMLSchema" xmlns:xs="http://www.w3.org/2001/XMLSchema" xmlns:p="http://schemas.microsoft.com/office/2006/metadata/properties" xmlns:ns1="http://schemas.microsoft.com/sharepoint/v3" xmlns:ns2="9369f9cd-7934-46f9-83f8-0ab2aa6125c5" targetNamespace="http://schemas.microsoft.com/office/2006/metadata/properties" ma:root="true" ma:fieldsID="6e0138da303c2ba012395d5cbb183384" ns1:_="" ns2:_="">
    <xsd:import namespace="http://schemas.microsoft.com/sharepoint/v3"/>
    <xsd:import namespace="9369f9cd-7934-46f9-83f8-0ab2aa6125c5"/>
    <xsd:element name="properties">
      <xsd:complexType>
        <xsd:sequence>
          <xsd:element name="documentManagement">
            <xsd:complexType>
              <xsd:all>
                <xsd:element ref="ns1:KpiDescription" minOccurs="0"/>
                <xsd:element ref="ns2:MimeType" minOccurs="0"/>
                <xsd:element ref="ns2:Creator" minOccurs="0"/>
                <xsd:element ref="ns2:Tags" minOccurs="0"/>
                <xsd:element ref="ns2:Legacy_x0020_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KpiDescription" ma:index="2" nillable="true" ma:displayName="Description" ma:description="The description provides information about the purpose of the goal." ma:internalName="Kpi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369f9cd-7934-46f9-83f8-0ab2aa6125c5" elementFormDefault="qualified">
    <xsd:import namespace="http://schemas.microsoft.com/office/2006/documentManagement/types"/>
    <xsd:import namespace="http://schemas.microsoft.com/office/infopath/2007/PartnerControls"/>
    <xsd:element name="MimeType" ma:index="3" nillable="true" ma:displayName="Mime Type" ma:internalName="MimeType">
      <xsd:simpleType>
        <xsd:restriction base="dms:Text">
          <xsd:maxLength value="255"/>
        </xsd:restriction>
      </xsd:simpleType>
    </xsd:element>
    <xsd:element name="Creator" ma:index="5" nillable="true" ma:displayName="Creator" ma:internalName="Creator">
      <xsd:simpleType>
        <xsd:restriction base="dms:Text">
          <xsd:maxLength value="255"/>
        </xsd:restriction>
      </xsd:simpleType>
    </xsd:element>
    <xsd:element name="Tags" ma:index="6" nillable="true" ma:displayName="Tags" ma:internalName="Tags">
      <xsd:simpleType>
        <xsd:restriction base="dms:Note">
          <xsd:maxLength value="255"/>
        </xsd:restriction>
      </xsd:simpleType>
    </xsd:element>
    <xsd:element name="Legacy_x0020_ID" ma:index="7" nillable="true" ma:displayName="Legacy ID" ma:internalName="Legacy_x0020_ID">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4" ma:displayName="Author"/>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512078-0F2C-48EC-8291-7BD40C42A1E6}">
  <ds:schemaRefs>
    <ds:schemaRef ds:uri="http://schemas.microsoft.com/office/2006/metadata/longProperties"/>
  </ds:schemaRefs>
</ds:datastoreItem>
</file>

<file path=customXml/itemProps2.xml><?xml version="1.0" encoding="utf-8"?>
<ds:datastoreItem xmlns:ds="http://schemas.openxmlformats.org/officeDocument/2006/customXml" ds:itemID="{635A4152-E799-4DD0-912E-CE2C9563D191}">
  <ds:schemaRefs>
    <ds:schemaRef ds:uri="9369f9cd-7934-46f9-83f8-0ab2aa6125c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TotalTime>
  <Words>573</Words>
  <Application>Microsoft Office PowerPoint</Application>
  <PresentationFormat>Custom</PresentationFormat>
  <Paragraphs>43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Avenir Roman</vt:lpstr>
      <vt:lpstr>Helvetica</vt:lpstr>
      <vt:lpstr>Trebuchet MS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SamanthaS</dc:creator>
  <cp:lastModifiedBy>Joleen McCool</cp:lastModifiedBy>
  <cp:revision>2</cp:revision>
  <dcterms:modified xsi:type="dcterms:W3CDTF">2023-02-13T11:10:49Z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ize">
    <vt:lpwstr>107008.000000000</vt:lpwstr>
  </property>
  <property fmtid="{D5CDD505-2E9C-101B-9397-08002B2CF9AE}" pid="3" name="Created Date1">
    <vt:lpwstr>2016-03-18T11:57:11Z</vt:lpwstr>
  </property>
  <property fmtid="{D5CDD505-2E9C-101B-9397-08002B2CF9AE}" pid="4" name="Modified Date">
    <vt:lpwstr>2016-03-18T11:57:13Z</vt:lpwstr>
  </property>
  <property fmtid="{D5CDD505-2E9C-101B-9397-08002B2CF9AE}" pid="5" name="MimeType">
    <vt:lpwstr>application/vnd.ms-powerpoint</vt:lpwstr>
  </property>
  <property fmtid="{D5CDD505-2E9C-101B-9397-08002B2CF9AE}" pid="6" name="Creator">
    <vt:lpwstr>SamanthaS</vt:lpwstr>
  </property>
  <property fmtid="{D5CDD505-2E9C-101B-9397-08002B2CF9AE}" pid="7" name="Legacy ID">
    <vt:lpwstr>de3c1ae6-3304-46ef-bbcd-b3669ba06d64</vt:lpwstr>
  </property>
  <property fmtid="{D5CDD505-2E9C-101B-9397-08002B2CF9AE}" pid="8" name="Modifier">
    <vt:lpwstr>SamanthaS</vt:lpwstr>
  </property>
  <property fmtid="{D5CDD505-2E9C-101B-9397-08002B2CF9AE}" pid="9" name="KpiDescription">
    <vt:lpwstr/>
  </property>
  <property fmtid="{D5CDD505-2E9C-101B-9397-08002B2CF9AE}" pid="10" name="Tags">
    <vt:lpwstr/>
  </property>
</Properties>
</file>