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8"/>
  </p:notesMasterIdLst>
  <p:sldIdLst>
    <p:sldId id="257" r:id="rId5"/>
    <p:sldId id="259" r:id="rId6"/>
    <p:sldId id="260" r:id="rId7"/>
    <p:sldId id="262" r:id="rId8"/>
    <p:sldId id="264" r:id="rId9"/>
    <p:sldId id="266" r:id="rId10"/>
    <p:sldId id="267" r:id="rId11"/>
    <p:sldId id="268" r:id="rId12"/>
    <p:sldId id="269" r:id="rId13"/>
    <p:sldId id="270" r:id="rId14"/>
    <p:sldId id="263" r:id="rId15"/>
    <p:sldId id="272" r:id="rId16"/>
    <p:sldId id="273" r:id="rId17"/>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5"/>
    <p:restoredTop sz="73065"/>
  </p:normalViewPr>
  <p:slideViewPr>
    <p:cSldViewPr snapToGrid="0">
      <p:cViewPr varScale="1">
        <p:scale>
          <a:sx n="83" d="100"/>
          <a:sy n="83"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B21D4FD-FCCA-E547-A5BA-EEF34630E5BA}" type="datetimeFigureOut">
              <a:rPr lang="en-GB" smtClean="0"/>
              <a:t>19/02/2025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5152CA3-AB03-7848-B84B-285C2D0DB189}" type="slidenum">
              <a:rPr lang="en-GB" smtClean="0"/>
              <a:t>‹#›</a:t>
            </a:fld>
            <a:endParaRPr lang="en-GB"/>
          </a:p>
        </p:txBody>
      </p:sp>
    </p:spTree>
    <p:extLst>
      <p:ext uri="{BB962C8B-B14F-4D97-AF65-F5344CB8AC3E}">
        <p14:creationId xmlns:p14="http://schemas.microsoft.com/office/powerpoint/2010/main" val="55331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Hello everyone. In today’s assembly we’re going to be talking about Safer Internet Day. Have you celebrated Safer Internet Day before? What do you think Safer Internet Day is about?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1</a:t>
            </a:fld>
            <a:endParaRPr lang="en-GB"/>
          </a:p>
        </p:txBody>
      </p:sp>
    </p:spTree>
    <p:extLst>
      <p:ext uri="{BB962C8B-B14F-4D97-AF65-F5344CB8AC3E}">
        <p14:creationId xmlns:p14="http://schemas.microsoft.com/office/powerpoint/2010/main" val="239065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Here at [name of school/setting], part of our job is making sure you feel safe and happy, in all parts of your life – including online!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we have to speak to them, it’s not because you’re in trouble, it’s just because they have the special job of making sure every child here is safe.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200" dirty="0">
                <a:effectLst/>
                <a:latin typeface="Aptos" panose="020B0004020202020204" pitchFamily="34" charset="0"/>
                <a:ea typeface="Aptos" panose="020B0004020202020204" pitchFamily="34" charset="0"/>
                <a:cs typeface="Times New Roman" panose="02020603050405020304" pitchFamily="18" charset="0"/>
              </a:rPr>
              <a:t>Note to educators – add names, words, or even photos to this slide to show learners who they can go to if they have an online safety concern. </a:t>
            </a:r>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Mangal" panose="02040503050203030202" pitchFamily="18" charset="0"/>
              </a:rPr>
              <a:t>Note to educators – add names, words, or even photos to this slide to show learners who they can go to if they have an online safety concern. </a:t>
            </a:r>
            <a:endParaRPr lang="en-GB" sz="1200" dirty="0">
              <a:effectLst/>
              <a:latin typeface="Calibri" panose="020F0502020204030204" pitchFamily="34" charset="0"/>
              <a:ea typeface="Calibri" panose="020F0502020204030204" pitchFamily="34" charset="0"/>
              <a:cs typeface="Mangal" panose="02040503050203030202" pitchFamily="18" charset="0"/>
            </a:endParaRP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10</a:t>
            </a:fld>
            <a:endParaRPr lang="en-GB"/>
          </a:p>
        </p:txBody>
      </p:sp>
    </p:spTree>
    <p:extLst>
      <p:ext uri="{BB962C8B-B14F-4D97-AF65-F5344CB8AC3E}">
        <p14:creationId xmlns:p14="http://schemas.microsoft.com/office/powerpoint/2010/main" val="264236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finish by looking at this clever way to spot the signs of a scam!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something seems too good to be true, like a high quality item for a very cheap price.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contacts you when you weren’t expecting it, like in a message or email.</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or something asks for your personal information.</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asks for money or to trade with you.</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What do all of these spell out?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That’s right – SCAM.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 know lots of you are really good at spotting scams – maybe you can use what we’ve talked about today to help teach other people how to keep themselves safe online.</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11</a:t>
            </a:fld>
            <a:endParaRPr lang="en-GB"/>
          </a:p>
        </p:txBody>
      </p:sp>
    </p:spTree>
    <p:extLst>
      <p:ext uri="{BB962C8B-B14F-4D97-AF65-F5344CB8AC3E}">
        <p14:creationId xmlns:p14="http://schemas.microsoft.com/office/powerpoint/2010/main" val="204516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This Safer Internet Day lets celebrate the things we love online, but keep our eyes open for possible scams, and always tell a trusted adult if you think you’ve been tricked. Happy Safer Internet Day everyone</a:t>
            </a:r>
            <a:r>
              <a:rPr lang="en-US" sz="1200">
                <a:effectLst/>
                <a:latin typeface="Aptos" panose="020B0004020202020204" pitchFamily="34" charset="0"/>
                <a:ea typeface="Aptos" panose="020B00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D5152CA3-AB03-7848-B84B-285C2D0DB189}" type="slidenum">
              <a:rPr lang="en-GB" smtClean="0"/>
              <a:t>12</a:t>
            </a:fld>
            <a:endParaRPr lang="en-GB"/>
          </a:p>
        </p:txBody>
      </p:sp>
    </p:spTree>
    <p:extLst>
      <p:ext uri="{BB962C8B-B14F-4D97-AF65-F5344CB8AC3E}">
        <p14:creationId xmlns:p14="http://schemas.microsoft.com/office/powerpoint/2010/main" val="19510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2</a:t>
            </a:fld>
            <a:endParaRPr lang="en-GB"/>
          </a:p>
        </p:txBody>
      </p:sp>
    </p:spTree>
    <p:extLst>
      <p:ext uri="{BB962C8B-B14F-4D97-AF65-F5344CB8AC3E}">
        <p14:creationId xmlns:p14="http://schemas.microsoft.com/office/powerpoint/2010/main" val="182766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Mangal" panose="02040503050203030202" pitchFamily="18" charset="0"/>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3</a:t>
            </a:fld>
            <a:endParaRPr lang="en-GB"/>
          </a:p>
        </p:txBody>
      </p:sp>
    </p:spTree>
    <p:extLst>
      <p:ext uri="{BB962C8B-B14F-4D97-AF65-F5344CB8AC3E}">
        <p14:creationId xmlns:p14="http://schemas.microsoft.com/office/powerpoint/2010/main" val="22780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What’s your favourite thing to do online or using technology? </a:t>
            </a:r>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a:t>
            </a:r>
            <a:endParaRPr lang="en-GB" i="1"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4</a:t>
            </a:fld>
            <a:endParaRPr lang="en-GB"/>
          </a:p>
        </p:txBody>
      </p:sp>
    </p:spTree>
    <p:extLst>
      <p:ext uri="{BB962C8B-B14F-4D97-AF65-F5344CB8AC3E}">
        <p14:creationId xmlns:p14="http://schemas.microsoft.com/office/powerpoint/2010/main" val="339309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This year for Safer Internet Day we are thinking about an important issue: online scams. Who can explain what a scam is?</a:t>
            </a:r>
          </a:p>
          <a:p>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 </a:t>
            </a:r>
          </a:p>
          <a:p>
            <a:r>
              <a:rPr lang="en-GB" sz="1200" dirty="0">
                <a:effectLst/>
                <a:latin typeface="Aptos" panose="020B0004020202020204" pitchFamily="34" charset="0"/>
                <a:ea typeface="Aptos" panose="020B0004020202020204" pitchFamily="34" charset="0"/>
                <a:cs typeface="Times New Roman" panose="02020603050405020304" pitchFamily="18" charset="0"/>
              </a:rPr>
              <a:t>Great answers everyone – a scam is where someone tries to trick somebody else to get something from them, like money, items in a game, or personal information. Scams can happen online when we’re using technology, like a phone or a tablet, and offline, when we meet people face to face.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5</a:t>
            </a:fld>
            <a:endParaRPr lang="en-GB"/>
          </a:p>
        </p:txBody>
      </p:sp>
    </p:spTree>
    <p:extLst>
      <p:ext uri="{BB962C8B-B14F-4D97-AF65-F5344CB8AC3E}">
        <p14:creationId xmlns:p14="http://schemas.microsoft.com/office/powerpoint/2010/main" val="212759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There are lots of types of scams online – perhaps you have seen some before.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Put your hand up if you have seen…</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 message or an email with a suspicious looking link</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something that seems too good to be true, like you’ve won a prize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another player in a game agreeing to trade but then taking something and not giving anything in return</a:t>
            </a:r>
          </a:p>
          <a:p>
            <a:pPr marL="342900" lvl="0" indent="-342900">
              <a:lnSpc>
                <a:spcPct val="115000"/>
              </a:lnSpc>
              <a:spcAft>
                <a:spcPts val="800"/>
              </a:spcAft>
              <a:buFont typeface="Symbol" panose="05050102010706020507" pitchFamily="18" charset="2"/>
              <a:buChar char=""/>
              <a:tabLst>
                <a:tab pos="4572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a video, app, advert or website that says it can show you how to get free money in your </a:t>
            </a:r>
            <a:r>
              <a:rPr lang="en-US" sz="1200" dirty="0" err="1">
                <a:effectLst/>
                <a:latin typeface="Aptos" panose="020B0004020202020204" pitchFamily="34" charset="0"/>
                <a:ea typeface="Aptos" panose="020B0004020202020204" pitchFamily="34" charset="0"/>
                <a:cs typeface="Times New Roman" panose="02020603050405020304" pitchFamily="18" charset="0"/>
              </a:rPr>
              <a:t>favourite</a:t>
            </a:r>
            <a:r>
              <a:rPr lang="en-US" sz="1200" dirty="0">
                <a:effectLst/>
                <a:latin typeface="Aptos" panose="020B0004020202020204" pitchFamily="34" charset="0"/>
                <a:ea typeface="Aptos" panose="020B0004020202020204" pitchFamily="34" charset="0"/>
                <a:cs typeface="Times New Roman" panose="02020603050405020304" pitchFamily="18" charset="0"/>
              </a:rPr>
              <a:t> game</a:t>
            </a:r>
            <a:endParaRPr lang="en-GB"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6</a:t>
            </a:fld>
            <a:endParaRPr lang="en-GB"/>
          </a:p>
        </p:txBody>
      </p:sp>
    </p:spTree>
    <p:extLst>
      <p:ext uri="{BB962C8B-B14F-4D97-AF65-F5344CB8AC3E}">
        <p14:creationId xmlns:p14="http://schemas.microsoft.com/office/powerpoint/2010/main" val="179928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Seeing these things can make us feel different emotions. We might feel…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excited or curious by a tempting offer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nervous or worried if we feel unsure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upset or angry if someone tricks us online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alone or embarrassed if we’ve been targeted by a scam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effectLst/>
                <a:latin typeface="Aptos" panose="020B0004020202020204" pitchFamily="34" charset="0"/>
                <a:ea typeface="Aptos" panose="020B0004020202020204" pitchFamily="34" charset="0"/>
                <a:cs typeface="Times New Roman" panose="02020603050405020304" pitchFamily="18" charset="0"/>
              </a:rPr>
              <a:t>Being scammed can happen to anybody and it’s not your fault if you’ve been tricked by something online. It’s normal to feel a mix of emotions when you’re online, but remember that you’re not on your own. There are always ways to make things better, even after being targeted by a scam.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7</a:t>
            </a:fld>
            <a:endParaRPr lang="en-GB"/>
          </a:p>
        </p:txBody>
      </p:sp>
    </p:spTree>
    <p:extLst>
      <p:ext uri="{BB962C8B-B14F-4D97-AF65-F5344CB8AC3E}">
        <p14:creationId xmlns:p14="http://schemas.microsoft.com/office/powerpoint/2010/main" val="29122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It’s important that everyone feels safe when they are using technology. How can you stay safe even if you see a scam online?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 and click to reveal answers.]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Look for signs that something might be a scam. Does it seem too good to be true?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Keep your personal information, like your name, school, email, phone or bank details safe and private.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Don’t click on links, pop-ups or messages if you don’t know who they’re from or what they are for.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Talk to a trusted adult, especially if you are worried, upset or unsure.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Ask them to show you where the block and report buttons are and for help using them.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200" dirty="0">
                <a:effectLst/>
                <a:latin typeface="Aptos" panose="020B0004020202020204" pitchFamily="34" charset="0"/>
                <a:ea typeface="Aptos" panose="020B0004020202020204" pitchFamily="34" charset="0"/>
                <a:cs typeface="Times New Roman" panose="02020603050405020304" pitchFamily="18" charset="0"/>
              </a:rPr>
              <a:t>If you have been scammed, it’s never too late to talk to a trusted adult and get some help.</a:t>
            </a:r>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8</a:t>
            </a:fld>
            <a:endParaRPr lang="en-GB"/>
          </a:p>
        </p:txBody>
      </p:sp>
    </p:spTree>
    <p:extLst>
      <p:ext uri="{BB962C8B-B14F-4D97-AF65-F5344CB8AC3E}">
        <p14:creationId xmlns:p14="http://schemas.microsoft.com/office/powerpoint/2010/main" val="73642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are the trusted adults you could talk to about things online?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[Take answers then display on screen] </a:t>
            </a:r>
            <a:endParaRPr lang="en-GB" sz="12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Parents or carers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Grandparents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Aunties and Uncles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Sports club leader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Teachers and teaching assistants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really important to tell a trusted adult if something happens online that worries or upsets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9</a:t>
            </a:fld>
            <a:endParaRPr lang="en-GB"/>
          </a:p>
        </p:txBody>
      </p:sp>
    </p:spTree>
    <p:extLst>
      <p:ext uri="{BB962C8B-B14F-4D97-AF65-F5344CB8AC3E}">
        <p14:creationId xmlns:p14="http://schemas.microsoft.com/office/powerpoint/2010/main" val="487381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30015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3FE8C3-3508-AB4B-AFF0-767C9749170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2674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24006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27118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82550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3FE8C3-3508-AB4B-AFF0-767C97491705}" type="datetimeFigureOut">
              <a:rPr lang="en-GB" smtClean="0"/>
              <a:t>19/02/2025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36701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3FE8C3-3508-AB4B-AFF0-767C97491705}" type="datetimeFigureOut">
              <a:rPr lang="en-GB" smtClean="0"/>
              <a:t>19/02/2025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01459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07420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74122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0845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3FE8C3-3508-AB4B-AFF0-767C97491705}"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29804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3FE8C3-3508-AB4B-AFF0-767C9749170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227713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3FE8C3-3508-AB4B-AFF0-767C97491705}" type="datetimeFigureOut">
              <a:rPr lang="en-GB" smtClean="0"/>
              <a:t>19/02/2025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73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3FE8C3-3508-AB4B-AFF0-767C97491705}" type="datetimeFigureOut">
              <a:rPr lang="en-GB" smtClean="0"/>
              <a:t>19/02/2025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048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FE8C3-3508-AB4B-AFF0-767C97491705}" type="datetimeFigureOut">
              <a:rPr lang="en-GB" smtClean="0"/>
              <a:t>19/02/2025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4927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3FE8C3-3508-AB4B-AFF0-767C9749170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49931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3FE8C3-3508-AB4B-AFF0-767C97491705}"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253196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A3FE8C3-3508-AB4B-AFF0-767C97491705}" type="datetimeFigureOut">
              <a:rPr lang="en-GB" smtClean="0"/>
              <a:t>19/02/2025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F439519-95FF-6A4F-93F6-52A12D9BE876}" type="slidenum">
              <a:rPr lang="en-GB" smtClean="0"/>
              <a:t>‹#›</a:t>
            </a:fld>
            <a:endParaRPr lang="en-GB"/>
          </a:p>
        </p:txBody>
      </p:sp>
    </p:spTree>
    <p:extLst>
      <p:ext uri="{BB962C8B-B14F-4D97-AF65-F5344CB8AC3E}">
        <p14:creationId xmlns:p14="http://schemas.microsoft.com/office/powerpoint/2010/main" val="4069797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de/cartoon-handy-chat-comic-1300224/" TargetMode="External"/><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A862-9ABC-8D74-EB3B-63EBA057090C}"/>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C6EC8743-0290-49CE-E9F1-51D6C963B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38D129D-F11C-61A4-08BF-1F316749E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457FEE8-5491-5F69-E607-B59FC29C9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965B298-7966-E072-58C4-5C0E670ED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73F2062C-EE5D-02B6-0194-FB319BA3E0D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983043" y="1409075"/>
            <a:ext cx="6355830" cy="3462728"/>
          </a:xfrm>
          <a:prstGeom prst="rect">
            <a:avLst/>
          </a:prstGeom>
        </p:spPr>
      </p:pic>
    </p:spTree>
    <p:extLst>
      <p:ext uri="{BB962C8B-B14F-4D97-AF65-F5344CB8AC3E}">
        <p14:creationId xmlns:p14="http://schemas.microsoft.com/office/powerpoint/2010/main" val="28841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12DB7-5D48-56DC-F6F8-38DAE6F0890C}"/>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63645DDA-EF65-ACAE-6220-CEFADEB138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6DAA23D6-6234-F5C5-62F0-76DEF48296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75486F41-A4B7-3954-78D0-8B0018FCBB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39629" y="1728438"/>
            <a:ext cx="2598234" cy="591015"/>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EA936833-4A01-CBB5-3CFF-44F03135CC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74849" y="2319453"/>
            <a:ext cx="7627434" cy="2810108"/>
          </a:xfrm>
          <a:prstGeom prst="rect">
            <a:avLst/>
          </a:prstGeom>
        </p:spPr>
      </p:pic>
      <p:sp>
        <p:nvSpPr>
          <p:cNvPr id="6" name="TextBox 5">
            <a:extLst>
              <a:ext uri="{FF2B5EF4-FFF2-40B4-BE49-F238E27FC236}">
                <a16:creationId xmlns:a16="http://schemas.microsoft.com/office/drawing/2014/main" id="{0F6DD317-7804-3DB1-1A7C-DB849604A658}"/>
              </a:ext>
            </a:extLst>
          </p:cNvPr>
          <p:cNvSpPr txBox="1"/>
          <p:nvPr/>
        </p:nvSpPr>
        <p:spPr>
          <a:xfrm>
            <a:off x="2768276" y="2835797"/>
            <a:ext cx="6655443" cy="1384995"/>
          </a:xfrm>
          <a:prstGeom prst="rect">
            <a:avLst/>
          </a:prstGeom>
          <a:noFill/>
        </p:spPr>
        <p:txBody>
          <a:bodyPr wrap="square" rtlCol="0">
            <a:spAutoFit/>
          </a:bodyPr>
          <a:lstStyle/>
          <a:p>
            <a:pPr algn="ctr"/>
            <a:r>
              <a:rPr lang="en-GB" sz="2800" dirty="0">
                <a:effectLst/>
                <a:latin typeface="Fira Sans" panose="020B0503050000020004" pitchFamily="34" charset="0"/>
              </a:rPr>
              <a:t>Teachers</a:t>
            </a:r>
          </a:p>
          <a:p>
            <a:pPr algn="ctr"/>
            <a:r>
              <a:rPr lang="en-GB" sz="2800" dirty="0">
                <a:latin typeface="Fira Sans" panose="020B0503050000020004" pitchFamily="34" charset="0"/>
              </a:rPr>
              <a:t>Parents</a:t>
            </a:r>
          </a:p>
          <a:p>
            <a:pPr algn="ctr"/>
            <a:r>
              <a:rPr lang="en-GB" sz="2800" dirty="0">
                <a:effectLst/>
                <a:latin typeface="Fira Sans" panose="020B0503050000020004" pitchFamily="34" charset="0"/>
              </a:rPr>
              <a:t>Family</a:t>
            </a:r>
          </a:p>
        </p:txBody>
      </p:sp>
    </p:spTree>
    <p:extLst>
      <p:ext uri="{BB962C8B-B14F-4D97-AF65-F5344CB8AC3E}">
        <p14:creationId xmlns:p14="http://schemas.microsoft.com/office/powerpoint/2010/main" val="118347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A74C-099E-E544-8D92-9B6016852D4A}"/>
            </a:ext>
          </a:extLst>
        </p:cNvPr>
        <p:cNvGrpSpPr/>
        <p:nvPr/>
      </p:nvGrpSpPr>
      <p:grpSpPr>
        <a:xfrm>
          <a:off x="0" y="0"/>
          <a:ext cx="0" cy="0"/>
          <a:chOff x="0" y="0"/>
          <a:chExt cx="0" cy="0"/>
        </a:xfrm>
      </p:grpSpPr>
      <p:pic>
        <p:nvPicPr>
          <p:cNvPr id="3" name="Picture 2" descr="A pink and white background&#10;&#10;Description automatically generated">
            <a:extLst>
              <a:ext uri="{FF2B5EF4-FFF2-40B4-BE49-F238E27FC236}">
                <a16:creationId xmlns:a16="http://schemas.microsoft.com/office/drawing/2014/main" id="{CC0C989D-FA08-5AC7-D117-A5EBBB177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81AF3DBB-707A-8788-BD96-1A34CACAF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computer with a white screen&#10;&#10;Description automatically generated">
            <a:extLst>
              <a:ext uri="{FF2B5EF4-FFF2-40B4-BE49-F238E27FC236}">
                <a16:creationId xmlns:a16="http://schemas.microsoft.com/office/drawing/2014/main" id="{6D1F0B92-D049-71C3-58B3-90A0EF540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903A099-0DB5-8959-FD49-C372579886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 name="Picture 1" descr="A black background with blue letters&#10;&#10;Description automatically generated">
            <a:extLst>
              <a:ext uri="{FF2B5EF4-FFF2-40B4-BE49-F238E27FC236}">
                <a16:creationId xmlns:a16="http://schemas.microsoft.com/office/drawing/2014/main" id="{DC4F6A3C-7E41-B53A-05F4-38236F914EC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483893" y="1323832"/>
            <a:ext cx="846162" cy="3712191"/>
          </a:xfrm>
          <a:prstGeom prst="rect">
            <a:avLst/>
          </a:prstGeom>
        </p:spPr>
      </p:pic>
    </p:spTree>
    <p:extLst>
      <p:ext uri="{BB962C8B-B14F-4D97-AF65-F5344CB8AC3E}">
        <p14:creationId xmlns:p14="http://schemas.microsoft.com/office/powerpoint/2010/main" val="20727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9DA7-3B17-0A7F-0665-44902EC6C380}"/>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9961680D-2222-1045-0470-F464766FA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screen with white text&#10;&#10;Description automatically generated">
            <a:extLst>
              <a:ext uri="{FF2B5EF4-FFF2-40B4-BE49-F238E27FC236}">
                <a16:creationId xmlns:a16="http://schemas.microsoft.com/office/drawing/2014/main" id="{B4B1AE04-7E03-0D75-E320-97FE263FE9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877565A-82E9-EC1B-27A5-19C22F088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D77CA7CF-CDEF-B4CD-9CB7-CC4811D64C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Tree>
    <p:extLst>
      <p:ext uri="{BB962C8B-B14F-4D97-AF65-F5344CB8AC3E}">
        <p14:creationId xmlns:p14="http://schemas.microsoft.com/office/powerpoint/2010/main" val="27453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A28F-D316-4FAB-BAAD-81F6C9562C6E}"/>
              </a:ext>
            </a:extLst>
          </p:cNvPr>
          <p:cNvSpPr>
            <a:spLocks noGrp="1"/>
          </p:cNvSpPr>
          <p:nvPr>
            <p:ph type="title"/>
          </p:nvPr>
        </p:nvSpPr>
        <p:spPr/>
        <p:txBody>
          <a:bodyPr/>
          <a:lstStyle/>
          <a:p>
            <a:r>
              <a:rPr lang="en-GB" dirty="0"/>
              <a:t>One more thing…….. </a:t>
            </a:r>
          </a:p>
        </p:txBody>
      </p:sp>
      <p:pic>
        <p:nvPicPr>
          <p:cNvPr id="5" name="Content Placeholder 4">
            <a:extLst>
              <a:ext uri="{FF2B5EF4-FFF2-40B4-BE49-F238E27FC236}">
                <a16:creationId xmlns:a16="http://schemas.microsoft.com/office/drawing/2014/main" id="{CD5FB07A-604B-4622-924C-4CA968D4EF4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912506" y="2983897"/>
            <a:ext cx="2799195" cy="3110217"/>
          </a:xfrm>
        </p:spPr>
      </p:pic>
      <p:sp>
        <p:nvSpPr>
          <p:cNvPr id="6" name="TextBox 5">
            <a:extLst>
              <a:ext uri="{FF2B5EF4-FFF2-40B4-BE49-F238E27FC236}">
                <a16:creationId xmlns:a16="http://schemas.microsoft.com/office/drawing/2014/main" id="{C0D7C311-B690-4782-AFC6-8A68646081C4}"/>
              </a:ext>
            </a:extLst>
          </p:cNvPr>
          <p:cNvSpPr txBox="1"/>
          <p:nvPr/>
        </p:nvSpPr>
        <p:spPr>
          <a:xfrm>
            <a:off x="833377" y="2589498"/>
            <a:ext cx="7222603" cy="1754326"/>
          </a:xfrm>
          <a:prstGeom prst="rect">
            <a:avLst/>
          </a:prstGeom>
          <a:noFill/>
        </p:spPr>
        <p:txBody>
          <a:bodyPr wrap="square" rtlCol="0">
            <a:spAutoFit/>
          </a:bodyPr>
          <a:lstStyle/>
          <a:p>
            <a:r>
              <a:rPr lang="en-GB" dirty="0"/>
              <a:t>*Smartphones and Smart watches are not permitted in class. If you bring either of these with you to school you need to hand it in to the office or your class teacher. </a:t>
            </a:r>
          </a:p>
          <a:p>
            <a:endParaRPr lang="en-GB" dirty="0"/>
          </a:p>
          <a:p>
            <a:r>
              <a:rPr lang="en-GB" dirty="0"/>
              <a:t>*Taking photographs of people without their permission is not acceptable. You should always ask before taking a photo of a friend. </a:t>
            </a:r>
          </a:p>
        </p:txBody>
      </p:sp>
    </p:spTree>
    <p:extLst>
      <p:ext uri="{BB962C8B-B14F-4D97-AF65-F5344CB8AC3E}">
        <p14:creationId xmlns:p14="http://schemas.microsoft.com/office/powerpoint/2010/main" val="163660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DBA7-4632-2CDE-B765-D1BCFB3A497B}"/>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BFD27A0F-4B1A-06FE-553F-B773526E9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0B69EC6-842B-B767-5FC3-180734D15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9FDCCA5-5332-7CEA-DB55-52CC6F27553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9272" y="1738860"/>
            <a:ext cx="3672590" cy="374754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E149B6F7-77F2-8AE5-7331-144F5DF722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10138" y="1588957"/>
            <a:ext cx="3672590" cy="4242217"/>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A021AD9A-E935-2A18-C3D1-92AA63FD76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272197" y="2233534"/>
            <a:ext cx="3672590" cy="4242217"/>
          </a:xfrm>
          <a:prstGeom prst="rect">
            <a:avLst/>
          </a:prstGeom>
        </p:spPr>
      </p:pic>
    </p:spTree>
    <p:extLst>
      <p:ext uri="{BB962C8B-B14F-4D97-AF65-F5344CB8AC3E}">
        <p14:creationId xmlns:p14="http://schemas.microsoft.com/office/powerpoint/2010/main" val="88551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7964-69AF-1C03-FA0B-56E464120AE5}"/>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5327E1ED-4A9A-2BD4-4A0D-7C42D3BE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BAB57D5B-ECB4-6070-5561-2677D4E01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889"/>
            <a:ext cx="12192001" cy="6855480"/>
          </a:xfrm>
          <a:prstGeom prst="rect">
            <a:avLst/>
          </a:prstGeom>
        </p:spPr>
      </p:pic>
      <p:pic>
        <p:nvPicPr>
          <p:cNvPr id="62" name="Picture 61" descr="A green outline of a map&#10;&#10;Description automatically generated">
            <a:extLst>
              <a:ext uri="{FF2B5EF4-FFF2-40B4-BE49-F238E27FC236}">
                <a16:creationId xmlns:a16="http://schemas.microsoft.com/office/drawing/2014/main" id="{7E19D702-1432-A544-FBE2-4221DAA99B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14825" y="1166095"/>
            <a:ext cx="3622796" cy="5206129"/>
          </a:xfrm>
          <a:prstGeom prst="rect">
            <a:avLst/>
          </a:prstGeom>
        </p:spPr>
      </p:pic>
      <p:pic>
        <p:nvPicPr>
          <p:cNvPr id="63" name="Picture 62" descr="A group of cell phones with orange pointers&#10;&#10;Description automatically generated">
            <a:extLst>
              <a:ext uri="{FF2B5EF4-FFF2-40B4-BE49-F238E27FC236}">
                <a16:creationId xmlns:a16="http://schemas.microsoft.com/office/drawing/2014/main" id="{37AAE1AC-F798-0ED6-5E62-7B0D18C478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9019" y="981450"/>
            <a:ext cx="423336" cy="666529"/>
          </a:xfrm>
          <a:prstGeom prst="rect">
            <a:avLst/>
          </a:prstGeom>
        </p:spPr>
      </p:pic>
      <p:pic>
        <p:nvPicPr>
          <p:cNvPr id="64" name="Picture 63" descr="A group of cell phones with orange pointers&#10;&#10;Description automatically generated">
            <a:extLst>
              <a:ext uri="{FF2B5EF4-FFF2-40B4-BE49-F238E27FC236}">
                <a16:creationId xmlns:a16="http://schemas.microsoft.com/office/drawing/2014/main" id="{89BD6EF2-F12D-3DAF-C7C4-F548A4A12E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7676" y="1341735"/>
            <a:ext cx="423336" cy="666529"/>
          </a:xfrm>
          <a:prstGeom prst="rect">
            <a:avLst/>
          </a:prstGeom>
        </p:spPr>
      </p:pic>
      <p:pic>
        <p:nvPicPr>
          <p:cNvPr id="65" name="Picture 64" descr="A group of cell phones with orange pointers&#10;&#10;Description automatically generated">
            <a:extLst>
              <a:ext uri="{FF2B5EF4-FFF2-40B4-BE49-F238E27FC236}">
                <a16:creationId xmlns:a16="http://schemas.microsoft.com/office/drawing/2014/main" id="{D9A4D8A7-E534-B086-A7F6-34A72F9CDF5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27390" y="1774078"/>
            <a:ext cx="423336" cy="666529"/>
          </a:xfrm>
          <a:prstGeom prst="rect">
            <a:avLst/>
          </a:prstGeom>
        </p:spPr>
      </p:pic>
      <p:pic>
        <p:nvPicPr>
          <p:cNvPr id="66" name="Picture 65" descr="A group of cell phones with orange pointers&#10;&#10;Description automatically generated">
            <a:extLst>
              <a:ext uri="{FF2B5EF4-FFF2-40B4-BE49-F238E27FC236}">
                <a16:creationId xmlns:a16="http://schemas.microsoft.com/office/drawing/2014/main" id="{DB8959D2-D04E-22C8-B709-C15B2F33BB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2854" y="2278479"/>
            <a:ext cx="423336" cy="666529"/>
          </a:xfrm>
          <a:prstGeom prst="rect">
            <a:avLst/>
          </a:prstGeom>
        </p:spPr>
      </p:pic>
      <p:pic>
        <p:nvPicPr>
          <p:cNvPr id="67" name="Picture 66" descr="A group of cell phones with orange pointers&#10;&#10;Description automatically generated">
            <a:extLst>
              <a:ext uri="{FF2B5EF4-FFF2-40B4-BE49-F238E27FC236}">
                <a16:creationId xmlns:a16="http://schemas.microsoft.com/office/drawing/2014/main" id="{8E8FB861-51E4-193F-6E4F-46F4BC813E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2791886"/>
            <a:ext cx="423336" cy="666529"/>
          </a:xfrm>
          <a:prstGeom prst="rect">
            <a:avLst/>
          </a:prstGeom>
        </p:spPr>
      </p:pic>
      <p:pic>
        <p:nvPicPr>
          <p:cNvPr id="68" name="Picture 67" descr="A group of cell phones with orange pointers&#10;&#10;Description automatically generated">
            <a:extLst>
              <a:ext uri="{FF2B5EF4-FFF2-40B4-BE49-F238E27FC236}">
                <a16:creationId xmlns:a16="http://schemas.microsoft.com/office/drawing/2014/main" id="{995B2694-980D-9C84-3B8C-94BFACCC97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95554" y="3359336"/>
            <a:ext cx="423336" cy="666529"/>
          </a:xfrm>
          <a:prstGeom prst="rect">
            <a:avLst/>
          </a:prstGeom>
        </p:spPr>
      </p:pic>
      <p:pic>
        <p:nvPicPr>
          <p:cNvPr id="69" name="Picture 68" descr="A group of cell phones with orange pointers&#10;&#10;Description automatically generated">
            <a:extLst>
              <a:ext uri="{FF2B5EF4-FFF2-40B4-BE49-F238E27FC236}">
                <a16:creationId xmlns:a16="http://schemas.microsoft.com/office/drawing/2014/main" id="{41B11E45-A111-5FEA-6DAD-415B7DCAC7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90232" y="3647564"/>
            <a:ext cx="423336" cy="666529"/>
          </a:xfrm>
          <a:prstGeom prst="rect">
            <a:avLst/>
          </a:prstGeom>
        </p:spPr>
      </p:pic>
      <p:pic>
        <p:nvPicPr>
          <p:cNvPr id="70" name="Picture 69" descr="A group of cell phones with orange pointers&#10;&#10;Description automatically generated">
            <a:extLst>
              <a:ext uri="{FF2B5EF4-FFF2-40B4-BE49-F238E27FC236}">
                <a16:creationId xmlns:a16="http://schemas.microsoft.com/office/drawing/2014/main" id="{F62A9912-49CE-7031-FEAC-5516579A05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8461" y="4260050"/>
            <a:ext cx="423336" cy="666529"/>
          </a:xfrm>
          <a:prstGeom prst="rect">
            <a:avLst/>
          </a:prstGeom>
        </p:spPr>
      </p:pic>
      <p:pic>
        <p:nvPicPr>
          <p:cNvPr id="71" name="Picture 70" descr="A group of cell phones with orange pointers&#10;&#10;Description automatically generated">
            <a:extLst>
              <a:ext uri="{FF2B5EF4-FFF2-40B4-BE49-F238E27FC236}">
                <a16:creationId xmlns:a16="http://schemas.microsoft.com/office/drawing/2014/main" id="{5EB08619-E426-7703-7B99-F4A545A18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18890" y="4791471"/>
            <a:ext cx="423336" cy="666529"/>
          </a:xfrm>
          <a:prstGeom prst="rect">
            <a:avLst/>
          </a:prstGeom>
        </p:spPr>
      </p:pic>
      <p:pic>
        <p:nvPicPr>
          <p:cNvPr id="72" name="Picture 71" descr="A group of cell phones with orange pointers&#10;&#10;Description automatically generated">
            <a:extLst>
              <a:ext uri="{FF2B5EF4-FFF2-40B4-BE49-F238E27FC236}">
                <a16:creationId xmlns:a16="http://schemas.microsoft.com/office/drawing/2014/main" id="{26766981-E500-C75D-117A-D2875D1B2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5079699"/>
            <a:ext cx="423336" cy="666529"/>
          </a:xfrm>
          <a:prstGeom prst="rect">
            <a:avLst/>
          </a:prstGeom>
        </p:spPr>
      </p:pic>
      <p:pic>
        <p:nvPicPr>
          <p:cNvPr id="73" name="Picture 72" descr="A group of cell phones with orange pointers&#10;&#10;Description automatically generated">
            <a:extLst>
              <a:ext uri="{FF2B5EF4-FFF2-40B4-BE49-F238E27FC236}">
                <a16:creationId xmlns:a16="http://schemas.microsoft.com/office/drawing/2014/main" id="{586F0CC9-B5FE-F29A-1AB4-EE54C7F6AB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48882" y="5268850"/>
            <a:ext cx="423336" cy="666529"/>
          </a:xfrm>
          <a:prstGeom prst="rect">
            <a:avLst/>
          </a:prstGeom>
        </p:spPr>
      </p:pic>
      <p:pic>
        <p:nvPicPr>
          <p:cNvPr id="74" name="Picture 73" descr="A group of cell phones with orange pointers&#10;&#10;Description automatically generated">
            <a:extLst>
              <a:ext uri="{FF2B5EF4-FFF2-40B4-BE49-F238E27FC236}">
                <a16:creationId xmlns:a16="http://schemas.microsoft.com/office/drawing/2014/main" id="{597052DD-1F54-C787-8209-D5B6545DFB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6468" y="5521050"/>
            <a:ext cx="423336" cy="666529"/>
          </a:xfrm>
          <a:prstGeom prst="rect">
            <a:avLst/>
          </a:prstGeom>
        </p:spPr>
      </p:pic>
      <p:pic>
        <p:nvPicPr>
          <p:cNvPr id="75" name="Picture 74" descr="A group of cell phones with orange pointers&#10;&#10;Description automatically generated">
            <a:extLst>
              <a:ext uri="{FF2B5EF4-FFF2-40B4-BE49-F238E27FC236}">
                <a16:creationId xmlns:a16="http://schemas.microsoft.com/office/drawing/2014/main" id="{029C4137-79C0-F07E-F8B8-D6942E806A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5904" y="4413171"/>
            <a:ext cx="423336" cy="666529"/>
          </a:xfrm>
          <a:prstGeom prst="rect">
            <a:avLst/>
          </a:prstGeom>
        </p:spPr>
      </p:pic>
      <p:pic>
        <p:nvPicPr>
          <p:cNvPr id="76" name="Picture 75" descr="A group of cell phones with orange pointers&#10;&#10;Description automatically generated">
            <a:extLst>
              <a:ext uri="{FF2B5EF4-FFF2-40B4-BE49-F238E27FC236}">
                <a16:creationId xmlns:a16="http://schemas.microsoft.com/office/drawing/2014/main" id="{0B573743-7858-01E9-0AA2-0794EFD616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8596" y="3242242"/>
            <a:ext cx="423336" cy="666529"/>
          </a:xfrm>
          <a:prstGeom prst="rect">
            <a:avLst/>
          </a:prstGeom>
        </p:spPr>
      </p:pic>
      <p:pic>
        <p:nvPicPr>
          <p:cNvPr id="77" name="Picture 76" descr="A group of cell phones with orange pointers&#10;&#10;Description automatically generated">
            <a:extLst>
              <a:ext uri="{FF2B5EF4-FFF2-40B4-BE49-F238E27FC236}">
                <a16:creationId xmlns:a16="http://schemas.microsoft.com/office/drawing/2014/main" id="{88202A74-C5F8-A101-6695-8B3872FCB3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2210" y="2963022"/>
            <a:ext cx="423336" cy="666529"/>
          </a:xfrm>
          <a:prstGeom prst="rect">
            <a:avLst/>
          </a:prstGeom>
        </p:spPr>
      </p:pic>
      <p:pic>
        <p:nvPicPr>
          <p:cNvPr id="78" name="Picture 77" descr="A group of cell phones with orange pointers&#10;&#10;Description automatically generated">
            <a:extLst>
              <a:ext uri="{FF2B5EF4-FFF2-40B4-BE49-F238E27FC236}">
                <a16:creationId xmlns:a16="http://schemas.microsoft.com/office/drawing/2014/main" id="{B8EC6A0E-05B1-FBEA-6668-8058ECF1FD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16746" y="3080115"/>
            <a:ext cx="423336" cy="66652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0A4BF9A-7B52-D2C3-4932-9487F521F4A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529403" y="2353455"/>
            <a:ext cx="3357798" cy="380750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F4C9295-D0FB-BCC0-1E9B-0DA30744A6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9626" y="4180365"/>
            <a:ext cx="3357798" cy="222043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06F7D3B-FD68-C5DC-B0F1-DD55B24B395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69626" y="1034321"/>
            <a:ext cx="3357798" cy="211361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8BC6C0-FB8C-FA2F-6CC6-E7DD144B1B0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0836" y="2627540"/>
            <a:ext cx="3357798" cy="211361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2DE9A6-0E5A-5523-6EFB-B2E249F31B8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667405" y="1166095"/>
            <a:ext cx="3954970" cy="2076147"/>
          </a:xfrm>
          <a:prstGeom prst="rect">
            <a:avLst/>
          </a:prstGeom>
        </p:spPr>
      </p:pic>
    </p:spTree>
    <p:extLst>
      <p:ext uri="{BB962C8B-B14F-4D97-AF65-F5344CB8AC3E}">
        <p14:creationId xmlns:p14="http://schemas.microsoft.com/office/powerpoint/2010/main" val="8805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anim calcmode="lin" valueType="num">
                                      <p:cBhvr>
                                        <p:cTn id="33" dur="500" fill="hold"/>
                                        <p:tgtEl>
                                          <p:spTgt spid="68"/>
                                        </p:tgtEl>
                                        <p:attrNameLst>
                                          <p:attrName>ppt_x</p:attrName>
                                        </p:attrNameLst>
                                      </p:cBhvr>
                                      <p:tavLst>
                                        <p:tav tm="0">
                                          <p:val>
                                            <p:strVal val="#ppt_x"/>
                                          </p:val>
                                        </p:tav>
                                        <p:tav tm="100000">
                                          <p:val>
                                            <p:strVal val="#ppt_x"/>
                                          </p:val>
                                        </p:tav>
                                      </p:tavLst>
                                    </p:anim>
                                    <p:anim calcmode="lin" valueType="num">
                                      <p:cBhvr>
                                        <p:cTn id="34" dur="5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anim calcmode="lin" valueType="num">
                                      <p:cBhvr>
                                        <p:cTn id="38" dur="500" fill="hold"/>
                                        <p:tgtEl>
                                          <p:spTgt spid="69"/>
                                        </p:tgtEl>
                                        <p:attrNameLst>
                                          <p:attrName>ppt_x</p:attrName>
                                        </p:attrNameLst>
                                      </p:cBhvr>
                                      <p:tavLst>
                                        <p:tav tm="0">
                                          <p:val>
                                            <p:strVal val="#ppt_x"/>
                                          </p:val>
                                        </p:tav>
                                        <p:tav tm="100000">
                                          <p:val>
                                            <p:strVal val="#ppt_x"/>
                                          </p:val>
                                        </p:tav>
                                      </p:tavLst>
                                    </p:anim>
                                    <p:anim calcmode="lin" valueType="num">
                                      <p:cBhvr>
                                        <p:cTn id="39" dur="5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strVal val="#ppt_x"/>
                                          </p:val>
                                        </p:tav>
                                        <p:tav tm="100000">
                                          <p:val>
                                            <p:strVal val="#ppt_x"/>
                                          </p:val>
                                        </p:tav>
                                      </p:tavLst>
                                    </p:anim>
                                    <p:anim calcmode="lin" valueType="num">
                                      <p:cBhvr>
                                        <p:cTn id="44" dur="5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anim calcmode="lin" valueType="num">
                                      <p:cBhvr>
                                        <p:cTn id="48" dur="500" fill="hold"/>
                                        <p:tgtEl>
                                          <p:spTgt spid="71"/>
                                        </p:tgtEl>
                                        <p:attrNameLst>
                                          <p:attrName>ppt_x</p:attrName>
                                        </p:attrNameLst>
                                      </p:cBhvr>
                                      <p:tavLst>
                                        <p:tav tm="0">
                                          <p:val>
                                            <p:strVal val="#ppt_x"/>
                                          </p:val>
                                        </p:tav>
                                        <p:tav tm="100000">
                                          <p:val>
                                            <p:strVal val="#ppt_x"/>
                                          </p:val>
                                        </p:tav>
                                      </p:tavLst>
                                    </p:anim>
                                    <p:anim calcmode="lin" valueType="num">
                                      <p:cBhvr>
                                        <p:cTn id="49" dur="5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anim calcmode="lin" valueType="num">
                                      <p:cBhvr>
                                        <p:cTn id="63" dur="500" fill="hold"/>
                                        <p:tgtEl>
                                          <p:spTgt spid="74"/>
                                        </p:tgtEl>
                                        <p:attrNameLst>
                                          <p:attrName>ppt_x</p:attrName>
                                        </p:attrNameLst>
                                      </p:cBhvr>
                                      <p:tavLst>
                                        <p:tav tm="0">
                                          <p:val>
                                            <p:strVal val="#ppt_x"/>
                                          </p:val>
                                        </p:tav>
                                        <p:tav tm="100000">
                                          <p:val>
                                            <p:strVal val="#ppt_x"/>
                                          </p:val>
                                        </p:tav>
                                      </p:tavLst>
                                    </p:anim>
                                    <p:anim calcmode="lin" valueType="num">
                                      <p:cBhvr>
                                        <p:cTn id="64" dur="5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anim calcmode="lin" valueType="num">
                                      <p:cBhvr>
                                        <p:cTn id="73" dur="500" fill="hold"/>
                                        <p:tgtEl>
                                          <p:spTgt spid="76"/>
                                        </p:tgtEl>
                                        <p:attrNameLst>
                                          <p:attrName>ppt_x</p:attrName>
                                        </p:attrNameLst>
                                      </p:cBhvr>
                                      <p:tavLst>
                                        <p:tav tm="0">
                                          <p:val>
                                            <p:strVal val="#ppt_x"/>
                                          </p:val>
                                        </p:tav>
                                        <p:tav tm="100000">
                                          <p:val>
                                            <p:strVal val="#ppt_x"/>
                                          </p:val>
                                        </p:tav>
                                      </p:tavLst>
                                    </p:anim>
                                    <p:anim calcmode="lin" valueType="num">
                                      <p:cBhvr>
                                        <p:cTn id="74" dur="500" fill="hold"/>
                                        <p:tgtEl>
                                          <p:spTgt spid="7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anim calcmode="lin" valueType="num">
                                      <p:cBhvr>
                                        <p:cTn id="78" dur="500" fill="hold"/>
                                        <p:tgtEl>
                                          <p:spTgt spid="77"/>
                                        </p:tgtEl>
                                        <p:attrNameLst>
                                          <p:attrName>ppt_x</p:attrName>
                                        </p:attrNameLst>
                                      </p:cBhvr>
                                      <p:tavLst>
                                        <p:tav tm="0">
                                          <p:val>
                                            <p:strVal val="#ppt_x"/>
                                          </p:val>
                                        </p:tav>
                                        <p:tav tm="100000">
                                          <p:val>
                                            <p:strVal val="#ppt_x"/>
                                          </p:val>
                                        </p:tav>
                                      </p:tavLst>
                                    </p:anim>
                                    <p:anim calcmode="lin" valueType="num">
                                      <p:cBhvr>
                                        <p:cTn id="79" dur="5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anim calcmode="lin" valueType="num">
                                      <p:cBhvr>
                                        <p:cTn id="83" dur="500" fill="hold"/>
                                        <p:tgtEl>
                                          <p:spTgt spid="78"/>
                                        </p:tgtEl>
                                        <p:attrNameLst>
                                          <p:attrName>ppt_x</p:attrName>
                                        </p:attrNameLst>
                                      </p:cBhvr>
                                      <p:tavLst>
                                        <p:tav tm="0">
                                          <p:val>
                                            <p:strVal val="#ppt_x"/>
                                          </p:val>
                                        </p:tav>
                                        <p:tav tm="100000">
                                          <p:val>
                                            <p:strVal val="#ppt_x"/>
                                          </p:val>
                                        </p:tav>
                                      </p:tavLst>
                                    </p:anim>
                                    <p:anim calcmode="lin" valueType="num">
                                      <p:cBhvr>
                                        <p:cTn id="84" dur="500" fill="hold"/>
                                        <p:tgtEl>
                                          <p:spTgt spid="78"/>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par>
                                <p:cTn id="90" presetID="53" presetClass="entr" presetSubtype="16"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par>
                                <p:cTn id="100" presetID="53" presetClass="entr" presetSubtype="16"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Effect transition="in" filter="fade">
                                      <p:cBhvr>
                                        <p:cTn id="104" dur="500"/>
                                        <p:tgtEl>
                                          <p:spTgt spid="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D701-56F9-8FE8-C0A3-6346250255D3}"/>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F4E563C7-658D-6333-DECC-14F280DC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354D21D3-4B7A-16AD-E6A7-852F5E8E3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E10E9CE-F94F-6F0F-8CCA-143246C84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95C406D3-422F-AD68-1530-868BA29BB86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93356" y="922282"/>
            <a:ext cx="1644527" cy="2434021"/>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B0CD9C9E-BCE1-AE5D-850D-04992C192AE6}"/>
              </a:ext>
            </a:extLst>
          </p:cNvPr>
          <p:cNvPicPr>
            <a:picLocks noChangeAspect="1"/>
          </p:cNvPicPr>
          <p:nvPr/>
        </p:nvPicPr>
        <p:blipFill>
          <a:blip r:embed="rId7" cstate="screen">
            <a:extLst>
              <a:ext uri="{28A0092B-C50C-407E-A947-70E740481C1C}">
                <a14:useLocalDpi xmlns:a14="http://schemas.microsoft.com/office/drawing/2010/main"/>
              </a:ext>
            </a:extLst>
          </a:blip>
          <a:srcRect t="-49"/>
          <a:stretch/>
        </p:blipFill>
        <p:spPr>
          <a:xfrm>
            <a:off x="7083694" y="1"/>
            <a:ext cx="2137798" cy="2510724"/>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870E6D56-E603-6D0E-1184-824B901DE3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7459" y="3356304"/>
            <a:ext cx="2681206" cy="2357438"/>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D468BDEB-BEA0-2230-C6D3-B7E88090C3B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4388" y="500063"/>
            <a:ext cx="1757362" cy="2357437"/>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44DBC4AB-D157-636B-97F2-A174841579E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648773" y="4498039"/>
            <a:ext cx="1751308" cy="235743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08475C23-4D61-AE10-D84C-2294C198DE8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613912" y="4030108"/>
            <a:ext cx="3048001" cy="2357439"/>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42DF1745-2779-73B2-C949-CB6FF4DDF21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456124" y="4498038"/>
            <a:ext cx="2386737" cy="2353658"/>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13F0CB0B-63AD-DBDE-A607-59175AE4972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270142" y="335921"/>
            <a:ext cx="3115160" cy="2362479"/>
          </a:xfrm>
          <a:prstGeom prst="rect">
            <a:avLst/>
          </a:prstGeom>
        </p:spPr>
      </p:pic>
    </p:spTree>
    <p:extLst>
      <p:ext uri="{BB962C8B-B14F-4D97-AF65-F5344CB8AC3E}">
        <p14:creationId xmlns:p14="http://schemas.microsoft.com/office/powerpoint/2010/main" val="2522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EF36-D6B3-B953-BCE8-884444393594}"/>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A11A5CA6-950E-4B7E-54A9-A81C68520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0AA9527-01F9-4560-7B5F-E7DE4BB2EA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98FE30E0-DF19-616D-3BE6-6C06F5D07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 name="Picture 1" descr="A computer screen shot of a computer screen&#10;&#10;Description automatically generated">
            <a:extLst>
              <a:ext uri="{FF2B5EF4-FFF2-40B4-BE49-F238E27FC236}">
                <a16:creationId xmlns:a16="http://schemas.microsoft.com/office/drawing/2014/main" id="{54A223F7-845C-BF19-AE22-C4CF968A2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13321" y="1360968"/>
            <a:ext cx="6464596" cy="3530010"/>
          </a:xfrm>
          <a:prstGeom prst="rect">
            <a:avLst/>
          </a:prstGeom>
        </p:spPr>
      </p:pic>
    </p:spTree>
    <p:extLst>
      <p:ext uri="{BB962C8B-B14F-4D97-AF65-F5344CB8AC3E}">
        <p14:creationId xmlns:p14="http://schemas.microsoft.com/office/powerpoint/2010/main" val="23248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1A6D-B236-7412-9971-8398C4579C5B}"/>
            </a:ext>
          </a:extLst>
        </p:cNvPr>
        <p:cNvGrpSpPr/>
        <p:nvPr/>
      </p:nvGrpSpPr>
      <p:grpSpPr>
        <a:xfrm>
          <a:off x="0" y="0"/>
          <a:ext cx="0" cy="0"/>
          <a:chOff x="0" y="0"/>
          <a:chExt cx="0" cy="0"/>
        </a:xfrm>
      </p:grpSpPr>
      <p:pic>
        <p:nvPicPr>
          <p:cNvPr id="3" name="Picture 2" descr="A pink background with white lines&#10;&#10;Description automatically generated">
            <a:extLst>
              <a:ext uri="{FF2B5EF4-FFF2-40B4-BE49-F238E27FC236}">
                <a16:creationId xmlns:a16="http://schemas.microsoft.com/office/drawing/2014/main" id="{7ED5CC9A-C41C-E07E-BF1D-80511480B8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F6A062AA-DE57-304F-FF16-C6FDF617E1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6" name="Picture 5" descr="A screenshot of a game&#10;&#10;Description automatically generated">
            <a:extLst>
              <a:ext uri="{FF2B5EF4-FFF2-40B4-BE49-F238E27FC236}">
                <a16:creationId xmlns:a16="http://schemas.microsoft.com/office/drawing/2014/main" id="{965D5DC7-5876-13C6-D1F6-57A65FD684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104899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BBA3-2F36-871C-F847-DC3AD321D43D}"/>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8FB010C1-C3C5-5745-5089-D38F79012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objects with black text&#10;&#10;Description automatically generated">
            <a:extLst>
              <a:ext uri="{FF2B5EF4-FFF2-40B4-BE49-F238E27FC236}">
                <a16:creationId xmlns:a16="http://schemas.microsoft.com/office/drawing/2014/main" id="{B3A90289-10C1-9108-C9FA-1EB2211EC4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321" y="1965278"/>
            <a:ext cx="2688610" cy="2074459"/>
          </a:xfrm>
          <a:prstGeom prst="rect">
            <a:avLst/>
          </a:prstGeom>
        </p:spPr>
      </p:pic>
      <p:pic>
        <p:nvPicPr>
          <p:cNvPr id="2" name="Picture 1" descr="A group of kids with different colored hair&#10;&#10;Description automatically generated">
            <a:extLst>
              <a:ext uri="{FF2B5EF4-FFF2-40B4-BE49-F238E27FC236}">
                <a16:creationId xmlns:a16="http://schemas.microsoft.com/office/drawing/2014/main" id="{8098BF86-BBE6-4C66-7E44-065B854D756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51" y="4176214"/>
            <a:ext cx="2295065" cy="2679265"/>
          </a:xfrm>
          <a:prstGeom prst="rect">
            <a:avLst/>
          </a:prstGeom>
        </p:spPr>
      </p:pic>
      <p:pic>
        <p:nvPicPr>
          <p:cNvPr id="6" name="Picture 5" descr="A group of kids with different colored hair&#10;&#10;Description automatically generated">
            <a:extLst>
              <a:ext uri="{FF2B5EF4-FFF2-40B4-BE49-F238E27FC236}">
                <a16:creationId xmlns:a16="http://schemas.microsoft.com/office/drawing/2014/main" id="{27B846B2-DE07-D5AB-7E5C-94A4CC1B244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588458" y="4178735"/>
            <a:ext cx="2288342" cy="2679265"/>
          </a:xfrm>
          <a:prstGeom prst="rect">
            <a:avLst/>
          </a:prstGeom>
        </p:spPr>
      </p:pic>
      <p:pic>
        <p:nvPicPr>
          <p:cNvPr id="8" name="Picture 7" descr="A group of kids with different colored hair&#10;&#10;Description automatically generated">
            <a:extLst>
              <a:ext uri="{FF2B5EF4-FFF2-40B4-BE49-F238E27FC236}">
                <a16:creationId xmlns:a16="http://schemas.microsoft.com/office/drawing/2014/main" id="{FB00FF6F-CBCF-B638-654F-8296976C902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81283" y="4173693"/>
            <a:ext cx="2424952" cy="2679265"/>
          </a:xfrm>
          <a:prstGeom prst="rect">
            <a:avLst/>
          </a:prstGeom>
        </p:spPr>
      </p:pic>
      <p:pic>
        <p:nvPicPr>
          <p:cNvPr id="10" name="Picture 9" descr="A group of kids with different colored hair&#10;&#10;Description automatically generated">
            <a:extLst>
              <a:ext uri="{FF2B5EF4-FFF2-40B4-BE49-F238E27FC236}">
                <a16:creationId xmlns:a16="http://schemas.microsoft.com/office/drawing/2014/main" id="{E2590087-4EC1-0843-45C8-641F7A440F7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10718" y="4168651"/>
            <a:ext cx="2292824" cy="2679265"/>
          </a:xfrm>
          <a:prstGeom prst="rect">
            <a:avLst/>
          </a:prstGeom>
        </p:spPr>
      </p:pic>
      <p:pic>
        <p:nvPicPr>
          <p:cNvPr id="11" name="Picture 10" descr="A group of kids with different colored hair&#10;&#10;Description automatically generated">
            <a:extLst>
              <a:ext uri="{FF2B5EF4-FFF2-40B4-BE49-F238E27FC236}">
                <a16:creationId xmlns:a16="http://schemas.microsoft.com/office/drawing/2014/main" id="{224381C6-A4B6-1F47-C46F-A121C647D8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608025" y="4178735"/>
            <a:ext cx="2292824" cy="2679265"/>
          </a:xfrm>
          <a:prstGeom prst="rect">
            <a:avLst/>
          </a:prstGeom>
        </p:spPr>
      </p:pic>
      <p:pic>
        <p:nvPicPr>
          <p:cNvPr id="13" name="Picture 12" descr="A group of white rectangular objects with black text&#10;&#10;Description automatically generated">
            <a:extLst>
              <a:ext uri="{FF2B5EF4-FFF2-40B4-BE49-F238E27FC236}">
                <a16:creationId xmlns:a16="http://schemas.microsoft.com/office/drawing/2014/main" id="{B6D0E38A-7BA1-4E4C-C272-7CD0EB7C52E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63068" y="2129050"/>
            <a:ext cx="2688611" cy="2074459"/>
          </a:xfrm>
          <a:prstGeom prst="rect">
            <a:avLst/>
          </a:prstGeom>
        </p:spPr>
      </p:pic>
      <p:pic>
        <p:nvPicPr>
          <p:cNvPr id="14" name="Picture 13" descr="A group of white rectangular objects with black text&#10;&#10;Description automatically generated">
            <a:extLst>
              <a:ext uri="{FF2B5EF4-FFF2-40B4-BE49-F238E27FC236}">
                <a16:creationId xmlns:a16="http://schemas.microsoft.com/office/drawing/2014/main" id="{205FC302-CFE5-CAE0-C75F-F6D20A646C2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35068" y="1965278"/>
            <a:ext cx="2688611" cy="2074459"/>
          </a:xfrm>
          <a:prstGeom prst="rect">
            <a:avLst/>
          </a:prstGeom>
        </p:spPr>
      </p:pic>
      <p:pic>
        <p:nvPicPr>
          <p:cNvPr id="7" name="Picture 6" descr="A black background with white speech bubbles&#10;&#10;Description automatically generated">
            <a:extLst>
              <a:ext uri="{FF2B5EF4-FFF2-40B4-BE49-F238E27FC236}">
                <a16:creationId xmlns:a16="http://schemas.microsoft.com/office/drawing/2014/main" id="{DE7BB900-B66F-1D25-5D1D-3BACD848EAE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474793" y="750626"/>
            <a:ext cx="2688610" cy="2224585"/>
          </a:xfrm>
          <a:prstGeom prst="rect">
            <a:avLst/>
          </a:prstGeom>
        </p:spPr>
      </p:pic>
      <p:pic>
        <p:nvPicPr>
          <p:cNvPr id="12" name="Picture 11" descr="A black background with white speech bubbles&#10;&#10;Description automatically generated">
            <a:extLst>
              <a:ext uri="{FF2B5EF4-FFF2-40B4-BE49-F238E27FC236}">
                <a16:creationId xmlns:a16="http://schemas.microsoft.com/office/drawing/2014/main" id="{4B4860CF-0C60-7116-D651-12B4EFAE785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028597" y="750626"/>
            <a:ext cx="2688610" cy="2224585"/>
          </a:xfrm>
          <a:prstGeom prst="rect">
            <a:avLst/>
          </a:prstGeom>
        </p:spPr>
      </p:pic>
    </p:spTree>
    <p:extLst>
      <p:ext uri="{BB962C8B-B14F-4D97-AF65-F5344CB8AC3E}">
        <p14:creationId xmlns:p14="http://schemas.microsoft.com/office/powerpoint/2010/main" val="9459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9AB6-1E8E-1B2A-C7D6-7DBCCF6CD88F}"/>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C477666E-8EE3-610C-18E5-DBD408F8B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boxes with black text&#10;&#10;Description automatically generated">
            <a:extLst>
              <a:ext uri="{FF2B5EF4-FFF2-40B4-BE49-F238E27FC236}">
                <a16:creationId xmlns:a16="http://schemas.microsoft.com/office/drawing/2014/main" id="{1FC6166F-DE85-E58E-7B86-03D42CCA9A6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4715" y="1910686"/>
            <a:ext cx="2661315" cy="2223323"/>
          </a:xfrm>
          <a:prstGeom prst="rect">
            <a:avLst/>
          </a:prstGeom>
        </p:spPr>
      </p:pic>
      <p:pic>
        <p:nvPicPr>
          <p:cNvPr id="11" name="Picture 10" descr="A group of children with different colored hair&#10;&#10;Description automatically generated">
            <a:extLst>
              <a:ext uri="{FF2B5EF4-FFF2-40B4-BE49-F238E27FC236}">
                <a16:creationId xmlns:a16="http://schemas.microsoft.com/office/drawing/2014/main" id="{27277F7F-E167-91EA-0227-1620E72903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4135272"/>
            <a:ext cx="12192000" cy="2721466"/>
          </a:xfrm>
          <a:prstGeom prst="rect">
            <a:avLst/>
          </a:prstGeom>
        </p:spPr>
      </p:pic>
      <p:pic>
        <p:nvPicPr>
          <p:cNvPr id="8" name="Picture 7" descr="A group of white rectangular boxes with black text&#10;&#10;Description automatically generated">
            <a:extLst>
              <a:ext uri="{FF2B5EF4-FFF2-40B4-BE49-F238E27FC236}">
                <a16:creationId xmlns:a16="http://schemas.microsoft.com/office/drawing/2014/main" id="{6EFD6ECA-8193-91CD-25B2-DC06E892A3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35773" y="1187355"/>
            <a:ext cx="2697707" cy="3084394"/>
          </a:xfrm>
          <a:prstGeom prst="rect">
            <a:avLst/>
          </a:prstGeom>
        </p:spPr>
      </p:pic>
      <p:pic>
        <p:nvPicPr>
          <p:cNvPr id="9" name="Picture 8" descr="A group of white rectangular boxes with black text&#10;&#10;Description automatically generated">
            <a:extLst>
              <a:ext uri="{FF2B5EF4-FFF2-40B4-BE49-F238E27FC236}">
                <a16:creationId xmlns:a16="http://schemas.microsoft.com/office/drawing/2014/main" id="{8C2B9935-4C6B-CC44-9864-41BCB12B393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3223" y="1187355"/>
            <a:ext cx="2706808" cy="3084394"/>
          </a:xfrm>
          <a:prstGeom prst="rect">
            <a:avLst/>
          </a:prstGeom>
        </p:spPr>
      </p:pic>
      <p:pic>
        <p:nvPicPr>
          <p:cNvPr id="10" name="Picture 9" descr="A group of white rectangular boxes with black text&#10;&#10;Description automatically generated">
            <a:extLst>
              <a:ext uri="{FF2B5EF4-FFF2-40B4-BE49-F238E27FC236}">
                <a16:creationId xmlns:a16="http://schemas.microsoft.com/office/drawing/2014/main" id="{F8D28492-C10B-48F7-9C12-5FF0582DADF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73" y="1"/>
            <a:ext cx="12192001" cy="1009934"/>
          </a:xfrm>
          <a:prstGeom prst="rect">
            <a:avLst/>
          </a:prstGeom>
        </p:spPr>
      </p:pic>
      <p:pic>
        <p:nvPicPr>
          <p:cNvPr id="7" name="Picture 6" descr="A couple of white speech bubbles&#10;&#10;Description automatically generated">
            <a:extLst>
              <a:ext uri="{FF2B5EF4-FFF2-40B4-BE49-F238E27FC236}">
                <a16:creationId xmlns:a16="http://schemas.microsoft.com/office/drawing/2014/main" id="{3CD04826-2414-8167-708F-87E7A5668A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488440" y="1460310"/>
            <a:ext cx="2661315" cy="2074460"/>
          </a:xfrm>
          <a:prstGeom prst="rect">
            <a:avLst/>
          </a:prstGeom>
        </p:spPr>
      </p:pic>
      <p:pic>
        <p:nvPicPr>
          <p:cNvPr id="2" name="Picture 1" descr="A couple of white speech bubbles&#10;&#10;Description automatically generated">
            <a:extLst>
              <a:ext uri="{FF2B5EF4-FFF2-40B4-BE49-F238E27FC236}">
                <a16:creationId xmlns:a16="http://schemas.microsoft.com/office/drawing/2014/main" id="{6C8EC956-BBC9-28B5-BB10-CD0158901CD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042245" y="2402006"/>
            <a:ext cx="2661314" cy="1555845"/>
          </a:xfrm>
          <a:prstGeom prst="rect">
            <a:avLst/>
          </a:prstGeom>
        </p:spPr>
      </p:pic>
    </p:spTree>
    <p:extLst>
      <p:ext uri="{BB962C8B-B14F-4D97-AF65-F5344CB8AC3E}">
        <p14:creationId xmlns:p14="http://schemas.microsoft.com/office/powerpoint/2010/main" val="16762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A750-C509-0CD6-A9E7-7F6AF58F6AF5}"/>
            </a:ext>
          </a:extLst>
        </p:cNvPr>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D2789579-D384-1815-23DC-4480ED593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white rectangular objects with black text&#10;&#10;Description automatically generated">
            <a:extLst>
              <a:ext uri="{FF2B5EF4-FFF2-40B4-BE49-F238E27FC236}">
                <a16:creationId xmlns:a16="http://schemas.microsoft.com/office/drawing/2014/main" id="{F628972F-DA75-DAC1-FDCC-CBBD67E76E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260"/>
            <a:ext cx="12192001" cy="1349868"/>
          </a:xfrm>
          <a:prstGeom prst="rect">
            <a:avLst/>
          </a:prstGeom>
        </p:spPr>
      </p:pic>
      <p:pic>
        <p:nvPicPr>
          <p:cNvPr id="9" name="Picture 8" descr="A couple of white rectangular speech bubbles&#10;&#10;Description automatically generated">
            <a:extLst>
              <a:ext uri="{FF2B5EF4-FFF2-40B4-BE49-F238E27FC236}">
                <a16:creationId xmlns:a16="http://schemas.microsoft.com/office/drawing/2014/main" id="{AE8C9668-FF5E-C0A8-2F28-25538E4777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6722" y="1992573"/>
            <a:ext cx="2688610" cy="2074460"/>
          </a:xfrm>
          <a:prstGeom prst="rect">
            <a:avLst/>
          </a:prstGeom>
        </p:spPr>
      </p:pic>
      <p:pic>
        <p:nvPicPr>
          <p:cNvPr id="11" name="Picture 10" descr="A cartoon of women wearing headscarves&#10;&#10;Description automatically generated">
            <a:extLst>
              <a:ext uri="{FF2B5EF4-FFF2-40B4-BE49-F238E27FC236}">
                <a16:creationId xmlns:a16="http://schemas.microsoft.com/office/drawing/2014/main" id="{8775E741-D8AA-3E12-425D-084943FE992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 y="3574452"/>
            <a:ext cx="12192001" cy="3282287"/>
          </a:xfrm>
          <a:prstGeom prst="rect">
            <a:avLst/>
          </a:prstGeom>
        </p:spPr>
      </p:pic>
      <p:pic>
        <p:nvPicPr>
          <p:cNvPr id="13" name="Picture 12" descr="A cartoon of two people&#10;&#10;Description automatically generated">
            <a:extLst>
              <a:ext uri="{FF2B5EF4-FFF2-40B4-BE49-F238E27FC236}">
                <a16:creationId xmlns:a16="http://schemas.microsoft.com/office/drawing/2014/main" id="{455986FD-B769-7652-C750-E875A32C50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0" y="3575713"/>
            <a:ext cx="12192000" cy="3281025"/>
          </a:xfrm>
          <a:prstGeom prst="rect">
            <a:avLst/>
          </a:prstGeom>
        </p:spPr>
      </p:pic>
      <p:pic>
        <p:nvPicPr>
          <p:cNvPr id="2" name="Picture 1" descr="A couple of white rectangular speech bubbles&#10;&#10;Description automatically generated">
            <a:extLst>
              <a:ext uri="{FF2B5EF4-FFF2-40B4-BE49-F238E27FC236}">
                <a16:creationId xmlns:a16="http://schemas.microsoft.com/office/drawing/2014/main" id="{67997532-1739-318A-EC9E-A193A5D8881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042245" y="1992573"/>
            <a:ext cx="2688609" cy="2074460"/>
          </a:xfrm>
          <a:prstGeom prst="rect">
            <a:avLst/>
          </a:prstGeom>
        </p:spPr>
      </p:pic>
      <p:pic>
        <p:nvPicPr>
          <p:cNvPr id="3" name="Picture 2" descr="A group of white rectangular objects with black text&#10;&#10;Description automatically generated">
            <a:extLst>
              <a:ext uri="{FF2B5EF4-FFF2-40B4-BE49-F238E27FC236}">
                <a16:creationId xmlns:a16="http://schemas.microsoft.com/office/drawing/2014/main" id="{8F72D5ED-7F15-FD84-3A3D-ED0837C7196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99547" y="1351128"/>
            <a:ext cx="2688610" cy="2222062"/>
          </a:xfrm>
          <a:prstGeom prst="rect">
            <a:avLst/>
          </a:prstGeom>
        </p:spPr>
      </p:pic>
      <p:pic>
        <p:nvPicPr>
          <p:cNvPr id="4" name="Picture 3" descr="A group of white rectangular objects with black text&#10;&#10;Description automatically generated">
            <a:extLst>
              <a:ext uri="{FF2B5EF4-FFF2-40B4-BE49-F238E27FC236}">
                <a16:creationId xmlns:a16="http://schemas.microsoft.com/office/drawing/2014/main" id="{C8A84711-002D-86A8-6CD2-48CD8429D53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1194" y="1351128"/>
            <a:ext cx="2674961" cy="2222062"/>
          </a:xfrm>
          <a:prstGeom prst="rect">
            <a:avLst/>
          </a:prstGeom>
        </p:spPr>
      </p:pic>
      <p:pic>
        <p:nvPicPr>
          <p:cNvPr id="6" name="Picture 5" descr="A group of white rectangular objects with black text&#10;&#10;Description automatically generated">
            <a:extLst>
              <a:ext uri="{FF2B5EF4-FFF2-40B4-BE49-F238E27FC236}">
                <a16:creationId xmlns:a16="http://schemas.microsoft.com/office/drawing/2014/main" id="{4A56DC0A-5D3B-A951-5841-443F26307A6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07773" y="1348605"/>
            <a:ext cx="2688609" cy="2222062"/>
          </a:xfrm>
          <a:prstGeom prst="rect">
            <a:avLst/>
          </a:prstGeom>
        </p:spPr>
      </p:pic>
    </p:spTree>
    <p:extLst>
      <p:ext uri="{BB962C8B-B14F-4D97-AF65-F5344CB8AC3E}">
        <p14:creationId xmlns:p14="http://schemas.microsoft.com/office/powerpoint/2010/main" val="206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88B90DF951ED4D848824CDACFAE662" ma:contentTypeVersion="14" ma:contentTypeDescription="Create a new document." ma:contentTypeScope="" ma:versionID="c13f84930febce12c8a42311c717ba72">
  <xsd:schema xmlns:xsd="http://www.w3.org/2001/XMLSchema" xmlns:xs="http://www.w3.org/2001/XMLSchema" xmlns:p="http://schemas.microsoft.com/office/2006/metadata/properties" xmlns:ns2="81740273-93ca-4815-a764-604cea3bb30b" xmlns:ns3="87ab1c24-4376-4c51-ad17-e227108bf019" targetNamespace="http://schemas.microsoft.com/office/2006/metadata/properties" ma:root="true" ma:fieldsID="0141997ded386117bc0ab0fbd1b7df4a" ns2:_="" ns3:_="">
    <xsd:import namespace="81740273-93ca-4815-a764-604cea3bb30b"/>
    <xsd:import namespace="87ab1c24-4376-4c51-ad17-e227108bf0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40273-93ca-4815-a764-604cea3bb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b1c24-4376-4c51-ad17-e227108bf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b3c66cd-d13d-4eed-a6c7-34e9d265bc68}" ma:internalName="TaxCatchAll" ma:showField="CatchAllData" ma:web="87ab1c24-4376-4c51-ad17-e227108bf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ab1c24-4376-4c51-ad17-e227108bf019" xsi:nil="true"/>
    <lcf76f155ced4ddcb4097134ff3c332f xmlns="81740273-93ca-4815-a764-604cea3bb3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384CAA-4B34-4F88-BA9B-60AFAEABB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40273-93ca-4815-a764-604cea3bb30b"/>
    <ds:schemaRef ds:uri="87ab1c24-4376-4c51-ad17-e227108b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E9E875-5E66-4DB9-AE46-490D5BCBAA36}">
  <ds:schemaRefs>
    <ds:schemaRef ds:uri="http://schemas.microsoft.com/sharepoint/v3/contenttype/forms"/>
  </ds:schemaRefs>
</ds:datastoreItem>
</file>

<file path=customXml/itemProps3.xml><?xml version="1.0" encoding="utf-8"?>
<ds:datastoreItem xmlns:ds="http://schemas.openxmlformats.org/officeDocument/2006/customXml" ds:itemID="{016D28EF-2555-444E-AA65-1E4E19315BF5}">
  <ds:schemaRefs>
    <ds:schemaRef ds:uri="http://purl.org/dc/dcmitype/"/>
    <ds:schemaRef ds:uri="http://schemas.microsoft.com/office/2006/metadata/properties"/>
    <ds:schemaRef ds:uri="http://purl.org/dc/elements/1.1/"/>
    <ds:schemaRef ds:uri="http://schemas.openxmlformats.org/package/2006/metadata/core-properties"/>
    <ds:schemaRef ds:uri="81740273-93ca-4815-a764-604cea3bb30b"/>
    <ds:schemaRef ds:uri="http://schemas.microsoft.com/office/infopath/2007/PartnerControls"/>
    <ds:schemaRef ds:uri="http://schemas.microsoft.com/office/2006/documentManagement/types"/>
    <ds:schemaRef ds:uri="87ab1c24-4376-4c51-ad17-e227108bf01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 Boardroom</Template>
  <TotalTime>318</TotalTime>
  <Words>1228</Words>
  <Application>Microsoft Office PowerPoint</Application>
  <PresentationFormat>Widescreen</PresentationFormat>
  <Paragraphs>80</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Arial</vt:lpstr>
      <vt:lpstr>Calibri</vt:lpstr>
      <vt:lpstr>Century Gothic</vt:lpstr>
      <vt:lpstr>Fira Sans</vt:lpstr>
      <vt:lpstr>Mangal</vt:lpstr>
      <vt:lpstr>Segoe UI</vt:lpstr>
      <vt:lpstr>Symbol</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more thing……..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Delmozene Morris-Ley</dc:creator>
  <cp:lastModifiedBy>Kirsty Garden</cp:lastModifiedBy>
  <cp:revision>12</cp:revision>
  <cp:lastPrinted>2025-02-19T09:34:42Z</cp:lastPrinted>
  <dcterms:created xsi:type="dcterms:W3CDTF">2024-10-02T08:07:15Z</dcterms:created>
  <dcterms:modified xsi:type="dcterms:W3CDTF">2025-02-19T09:42:05Z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0x010100EB88B90DF951ED4D848824CDACFAE662</vt:lpwstr>
  </property>
  <property fmtid="{D5CDD505-2E9C-101B-9397-08002B2CF9AE}" pid="3" name="MediaServiceImageTags">
    <vt:lpwstr/>
  </property>
</Properties>
</file>