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96" r:id="rId4"/>
    <p:sldId id="295" r:id="rId5"/>
    <p:sldId id="29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43A5E48-3122-4DAC-8B4B-81CF815894AD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61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5E48-3122-4DAC-8B4B-81CF815894AD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5E48-3122-4DAC-8B4B-81CF815894AD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78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5E48-3122-4DAC-8B4B-81CF815894AD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54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43A5E48-3122-4DAC-8B4B-81CF815894AD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53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5E48-3122-4DAC-8B4B-81CF815894AD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25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5E48-3122-4DAC-8B4B-81CF815894AD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69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5E48-3122-4DAC-8B4B-81CF815894AD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2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5E48-3122-4DAC-8B4B-81CF815894AD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18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5E48-3122-4DAC-8B4B-81CF815894AD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505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43A5E48-3122-4DAC-8B4B-81CF815894AD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717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3A5E48-3122-4DAC-8B4B-81CF815894AD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99780FB-8219-48F0-9F48-80619FF5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33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FE051AA-0631-4833-B52C-BE76B9D3A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829316-8F5B-4EA1-9581-1F1152944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DA9EC3-07C7-42B6-956F-457C8CBD71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3249" y="828675"/>
            <a:ext cx="5716338" cy="4305300"/>
          </a:xfrm>
        </p:spPr>
        <p:txBody>
          <a:bodyPr>
            <a:normAutofit fontScale="90000"/>
          </a:bodyPr>
          <a:lstStyle/>
          <a:p>
            <a:br>
              <a:rPr lang="en-GB" sz="5600" b="1" dirty="0"/>
            </a:br>
            <a:br>
              <a:rPr lang="en-GB" sz="5600" b="1" dirty="0"/>
            </a:br>
            <a:r>
              <a:rPr lang="en-GB" sz="5600" b="1" dirty="0" err="1">
                <a:solidFill>
                  <a:srgbClr val="0070C0"/>
                </a:solidFill>
              </a:rPr>
              <a:t>ScHOOL</a:t>
            </a:r>
            <a:r>
              <a:rPr lang="en-GB" sz="5600" b="1" dirty="0">
                <a:solidFill>
                  <a:srgbClr val="0070C0"/>
                </a:solidFill>
              </a:rPr>
              <a:t> IMPROVEMENT PLAN </a:t>
            </a:r>
            <a:br>
              <a:rPr lang="en-GB" sz="5600" b="1" dirty="0">
                <a:solidFill>
                  <a:srgbClr val="0070C0"/>
                </a:solidFill>
              </a:rPr>
            </a:br>
            <a:r>
              <a:rPr lang="en-GB" sz="5600" b="1" dirty="0">
                <a:solidFill>
                  <a:srgbClr val="0070C0"/>
                </a:solidFill>
              </a:rPr>
              <a:t>2023-2024</a:t>
            </a:r>
            <a:br>
              <a:rPr lang="en-GB" sz="5600" b="1" dirty="0"/>
            </a:br>
            <a:endParaRPr lang="en-GB" sz="5600" b="1" dirty="0"/>
          </a:p>
        </p:txBody>
      </p:sp>
      <p:sp>
        <p:nvSpPr>
          <p:cNvPr id="32" name="Rectangle 13">
            <a:extLst>
              <a:ext uri="{FF2B5EF4-FFF2-40B4-BE49-F238E27FC236}">
                <a16:creationId xmlns:a16="http://schemas.microsoft.com/office/drawing/2014/main" id="{AD11D7A6-5D57-426A-A17A-1FD70DF66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3" name="Straight Connector 15">
            <a:extLst>
              <a:ext uri="{FF2B5EF4-FFF2-40B4-BE49-F238E27FC236}">
                <a16:creationId xmlns:a16="http://schemas.microsoft.com/office/drawing/2014/main" id="{46B486D1-EF0A-4077-9343-C9DB94C0F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75646751-9C0C-4565-B6A3-3B1C50E6A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DBA2A92-1748-4444-9DE9-95CEFF28F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pplication&#10;&#10;Description automatically generated with low confidence">
            <a:extLst>
              <a:ext uri="{FF2B5EF4-FFF2-40B4-BE49-F238E27FC236}">
                <a16:creationId xmlns:a16="http://schemas.microsoft.com/office/drawing/2014/main" id="{7BC6670D-7308-4EA7-BBCE-97BEE1B81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170" y="1561990"/>
            <a:ext cx="3752067" cy="375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34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967067-5B64-7753-3D73-31CD0148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/>
              <a:t>Priority 1</a:t>
            </a:r>
            <a:br>
              <a:rPr lang="en-GB" sz="4000" dirty="0"/>
            </a:br>
            <a:br>
              <a:rPr lang="en-GB" sz="4000" dirty="0"/>
            </a:br>
            <a:r>
              <a:rPr lang="en-GB" sz="4000" dirty="0"/>
              <a:t>Raising Attainment</a:t>
            </a:r>
            <a:br>
              <a:rPr lang="en-GB" sz="4000" dirty="0"/>
            </a:br>
            <a:br>
              <a:rPr lang="en-GB" sz="4000" dirty="0"/>
            </a:br>
            <a:r>
              <a:rPr lang="en-GB" sz="4000" b="1" dirty="0">
                <a:solidFill>
                  <a:srgbClr val="0070C0"/>
                </a:solidFill>
              </a:rPr>
              <a:t>AMBITIOUS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E4AC545-4444-5FCD-408F-E5305175D4EF}"/>
              </a:ext>
            </a:extLst>
          </p:cNvPr>
          <p:cNvSpPr txBox="1"/>
          <p:nvPr/>
        </p:nvSpPr>
        <p:spPr>
          <a:xfrm>
            <a:off x="1123960" y="1420706"/>
            <a:ext cx="6013286" cy="2720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en-GB" sz="54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will improve our writing and become a school of writers. </a:t>
            </a:r>
            <a:endParaRPr lang="en-GB" sz="5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0212D2-BF2E-F0A9-D4FF-512FB938F0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130" y="4329389"/>
            <a:ext cx="1431050" cy="14820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480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967067-5B64-7753-3D73-31CD0148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will improve our writing and become a school of writers. </a:t>
            </a:r>
            <a:br>
              <a:rPr lang="en-GB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000" b="1" dirty="0">
              <a:solidFill>
                <a:srgbClr val="0070C0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E4AC545-4444-5FCD-408F-E5305175D4EF}"/>
              </a:ext>
            </a:extLst>
          </p:cNvPr>
          <p:cNvSpPr txBox="1"/>
          <p:nvPr/>
        </p:nvSpPr>
        <p:spPr>
          <a:xfrm>
            <a:off x="1123976" y="973031"/>
            <a:ext cx="6013286" cy="496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en-GB" sz="24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will we achieve this?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classes will have a writing area to encourage us to write.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15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 writing will be celebrated.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will write for a variety of purposes and audiences.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15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will have the opportunity to take part in writing competitions.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will be encouraged to ‘have a go’ and be independent in our writing.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15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will be supported in our writing by e.g., technology, spellcheckers etc.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Mrs Smith, Mrs Cloy and Miss Deas will </a:t>
            </a:r>
            <a:r>
              <a:rPr lang="en-GB" sz="15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weekly writing groups.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15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Staff will be reviewing the way we are taught writing and encourage us to be independent.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will feel good about writing, enjoy it and work hard to improve.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15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Staff will take part in learning activities to help us improve. This will be shared with our school community.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F5E38A-0995-DB20-7BE6-2352D2C576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528" y="4963262"/>
            <a:ext cx="879901" cy="9112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907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967067-5B64-7753-3D73-31CD0148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/>
              <a:t>Priority 2</a:t>
            </a:r>
            <a:br>
              <a:rPr lang="en-GB" sz="4000" dirty="0"/>
            </a:br>
            <a:br>
              <a:rPr lang="en-GB" sz="4000" dirty="0"/>
            </a:br>
            <a:r>
              <a:rPr lang="en-GB" sz="4000" dirty="0"/>
              <a:t>Culture and Ethos</a:t>
            </a:r>
            <a:br>
              <a:rPr lang="en-GB" sz="4000" dirty="0"/>
            </a:br>
            <a:br>
              <a:rPr lang="en-GB" sz="4000" dirty="0"/>
            </a:br>
            <a:r>
              <a:rPr lang="en-GB" sz="4000" b="1" dirty="0">
                <a:solidFill>
                  <a:srgbClr val="0070C0"/>
                </a:solidFill>
              </a:rPr>
              <a:t>NURTURING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E4AC545-4444-5FCD-408F-E5305175D4EF}"/>
              </a:ext>
            </a:extLst>
          </p:cNvPr>
          <p:cNvSpPr txBox="1"/>
          <p:nvPr/>
        </p:nvSpPr>
        <p:spPr>
          <a:xfrm>
            <a:off x="1123960" y="1420706"/>
            <a:ext cx="6013286" cy="4008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en-GB" sz="4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will </a:t>
            </a:r>
            <a:r>
              <a:rPr lang="en-GB" sz="4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feel safe, secure and included and enjoy positive relationships with others.</a:t>
            </a:r>
            <a:endParaRPr lang="en-GB" sz="8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0212D2-BF2E-F0A9-D4FF-512FB938F0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705" y="4526009"/>
            <a:ext cx="1396081" cy="14458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90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967067-5B64-7753-3D73-31CD0148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will </a:t>
            </a:r>
            <a:r>
              <a:rPr lang="en-GB" sz="4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feel safe, secure and included and enjoy positive relationships with others.</a:t>
            </a:r>
            <a:br>
              <a:rPr lang="en-GB" sz="7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000" b="1" dirty="0">
              <a:solidFill>
                <a:srgbClr val="0070C0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E4AC545-4444-5FCD-408F-E5305175D4EF}"/>
              </a:ext>
            </a:extLst>
          </p:cNvPr>
          <p:cNvSpPr txBox="1"/>
          <p:nvPr/>
        </p:nvSpPr>
        <p:spPr>
          <a:xfrm>
            <a:off x="1123976" y="762202"/>
            <a:ext cx="6013286" cy="5253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600200" algn="l"/>
              </a:tabLst>
            </a:pPr>
            <a:r>
              <a:rPr lang="en-GB" sz="20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will we achieve this?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Staff will continue to be calm and nurturing and we will ensure we are nurturing and caring towards others.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will have a variety of supports to help us if we become dysregulated and recognise what helps us as individuals.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will set up a Playground Action Group to make a radical new playground plan so everyone feels happy, safe and included.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Regulation Buddies and Peer Mediators will help us regulate in the playground by using the 3 Rs and PACE.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will develop a new House System, so we feel included and belong to a team that supports each other.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will encourage leadership opportunities within the school and nursery.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will review our ‘Respect Me (Anti-Bullying) policy and share with our school community.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will create the </a:t>
            </a:r>
            <a:r>
              <a:rPr lang="en-GB" sz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BeeHive</a:t>
            </a: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support us in our learning, sensory needs and emotional wellbeing.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1600200" algn="l"/>
              </a:tabLst>
            </a:pP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will participate in exciting learning opportunities, life skills and enterprising learning to develop our skills and help us feel ambitious.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828EC7-A978-C6F6-BF37-5F58527446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122" y="4800601"/>
            <a:ext cx="1045038" cy="10823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4487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829</TotalTime>
  <Words>417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Century Gothic</vt:lpstr>
      <vt:lpstr>Courier New</vt:lpstr>
      <vt:lpstr>Garamond</vt:lpstr>
      <vt:lpstr>Savon</vt:lpstr>
      <vt:lpstr>  ScHOOL IMPROVEMENT PLAN  2023-2024 </vt:lpstr>
      <vt:lpstr>Priority 1  Raising Attainment  AMBITIOUS</vt:lpstr>
      <vt:lpstr>We will improve our writing and become a school of writers.  </vt:lpstr>
      <vt:lpstr>Priority 2  Culture and Ethos  NURTURING</vt:lpstr>
      <vt:lpstr>We will feel safe, secure and included and enjoy positive relationships with others.  </vt:lpstr>
    </vt:vector>
  </TitlesOfParts>
  <Company>Fife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Regulate</dc:title>
  <dc:creator>Elaine Smith</dc:creator>
  <cp:lastModifiedBy>Elaine Smith</cp:lastModifiedBy>
  <cp:revision>47</cp:revision>
  <dcterms:created xsi:type="dcterms:W3CDTF">2023-01-22T16:36:10Z</dcterms:created>
  <dcterms:modified xsi:type="dcterms:W3CDTF">2023-10-29T18:49:35Z</dcterms:modified>
</cp:coreProperties>
</file>