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96" r:id="rId4"/>
    <p:sldId id="295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1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8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53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9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505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71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3A5E48-3122-4DAC-8B4B-81CF815894AD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3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A9EC3-07C7-42B6-956F-457C8CBD7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828675"/>
            <a:ext cx="5716338" cy="4305300"/>
          </a:xfrm>
        </p:spPr>
        <p:txBody>
          <a:bodyPr>
            <a:normAutofit fontScale="90000"/>
          </a:bodyPr>
          <a:lstStyle/>
          <a:p>
            <a:br>
              <a:rPr lang="en-GB" sz="5600" b="1" dirty="0"/>
            </a:br>
            <a:br>
              <a:rPr lang="en-GB" sz="5600" b="1" dirty="0"/>
            </a:br>
            <a:r>
              <a:rPr lang="en-GB" sz="5600" b="1" dirty="0">
                <a:solidFill>
                  <a:srgbClr val="0070C0"/>
                </a:solidFill>
              </a:rPr>
              <a:t>NURSERY IMPROVEMENT PLAN </a:t>
            </a:r>
            <a:br>
              <a:rPr lang="en-GB" sz="5600" b="1" dirty="0">
                <a:solidFill>
                  <a:srgbClr val="0070C0"/>
                </a:solidFill>
              </a:rPr>
            </a:br>
            <a:r>
              <a:rPr lang="en-GB" sz="5600" b="1" dirty="0">
                <a:solidFill>
                  <a:srgbClr val="0070C0"/>
                </a:solidFill>
              </a:rPr>
              <a:t>2023-2024</a:t>
            </a:r>
            <a:br>
              <a:rPr lang="en-GB" sz="5600" b="1" dirty="0"/>
            </a:br>
            <a:endParaRPr lang="en-GB" sz="5600" b="1" dirty="0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15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7BC6670D-7308-4EA7-BBCE-97BEE1B81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4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Priority 1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Our Professional Learning</a:t>
            </a:r>
            <a:br>
              <a:rPr lang="en-GB" sz="4000" dirty="0"/>
            </a:b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AMBITIOUS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60" y="1420706"/>
            <a:ext cx="6013286" cy="272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5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feel empowered to implement change</a:t>
            </a:r>
            <a:endParaRPr lang="en-GB" sz="1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12D2-BF2E-F0A9-D4FF-512FB938F0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02" y="4568476"/>
            <a:ext cx="1316685" cy="1363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8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br>
              <a:rPr lang="en-GB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079167" y="980810"/>
            <a:ext cx="6013286" cy="525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2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will we achieve this?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learn about quality improvement methodology.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identify an area of responsibility which they will lead on and develop across the nursery.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share their areas of responsibility.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regularly discuss and share progress to ensure changes are having positive outcomes for our children and families.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endParaRPr lang="en-GB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F5E38A-0995-DB20-7BE6-2352D2C576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28" y="4963262"/>
            <a:ext cx="879901" cy="911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4D9E87-3ACD-8889-CA85-3C5ABF9669A3}"/>
              </a:ext>
            </a:extLst>
          </p:cNvPr>
          <p:cNvSpPr txBox="1"/>
          <p:nvPr/>
        </p:nvSpPr>
        <p:spPr>
          <a:xfrm>
            <a:off x="7837840" y="1420706"/>
            <a:ext cx="2930008" cy="428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feel empowered to implement changes that lead to positive outcomes for children and families</a:t>
            </a:r>
            <a:endParaRPr lang="en-GB" sz="19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7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Priority 2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Our Environment</a:t>
            </a:r>
            <a:br>
              <a:rPr lang="en-GB" sz="4000" dirty="0"/>
            </a:b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NURTURING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60" y="1420706"/>
            <a:ext cx="6013286" cy="368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4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nursery environment will be refreshed regularly to meet our interests and learning needs</a:t>
            </a:r>
            <a:endParaRPr lang="en-GB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12D2-BF2E-F0A9-D4FF-512FB938F0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705" y="4526009"/>
            <a:ext cx="1396081" cy="1445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0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3428999"/>
            <a:ext cx="3466540" cy="2008293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nursery environment will be refreshed regularly to meet our interests and learning needs</a:t>
            </a:r>
            <a:br>
              <a:rPr lang="en-GB" sz="6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76" y="843715"/>
            <a:ext cx="6013286" cy="489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2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will we achieve this?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staff working within the nursery will receive training on the CIRCLES framework (inclusive learning and collaborative working)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 provision audits to take place with pupil voice at the centre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updates through seesaw to show what is changing in our nursery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 standards to be developed with children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828EC7-A978-C6F6-BF37-5F58527446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22" y="4800601"/>
            <a:ext cx="1045038" cy="1082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487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929</TotalTime>
  <Words>201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Courier New</vt:lpstr>
      <vt:lpstr>Garamond</vt:lpstr>
      <vt:lpstr>Savon</vt:lpstr>
      <vt:lpstr>  NURSERY IMPROVEMENT PLAN  2023-2024 </vt:lpstr>
      <vt:lpstr>Priority 1  Our Professional Learning  AMBITIOUS</vt:lpstr>
      <vt:lpstr> </vt:lpstr>
      <vt:lpstr>Priority 2  Our Environment  NURTURING</vt:lpstr>
      <vt:lpstr>  The nursery environment will be refreshed regularly to meet our interests and learning needs     </vt:lpstr>
    </vt:vector>
  </TitlesOfParts>
  <Company>Fife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Regulate</dc:title>
  <dc:creator>Elaine Smith</dc:creator>
  <cp:lastModifiedBy>Louise Deas</cp:lastModifiedBy>
  <cp:revision>51</cp:revision>
  <dcterms:created xsi:type="dcterms:W3CDTF">2023-01-22T16:36:10Z</dcterms:created>
  <dcterms:modified xsi:type="dcterms:W3CDTF">2023-11-01T20:24:03Z</dcterms:modified>
</cp:coreProperties>
</file>