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96" r:id="rId4"/>
    <p:sldId id="295" r:id="rId5"/>
    <p:sldId id="29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4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43A5E48-3122-4DAC-8B4B-81CF815894AD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99780FB-8219-48F0-9F48-80619FF57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61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5E48-3122-4DAC-8B4B-81CF815894AD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80FB-8219-48F0-9F48-80619FF57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5E48-3122-4DAC-8B4B-81CF815894AD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80FB-8219-48F0-9F48-80619FF57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788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5E48-3122-4DAC-8B4B-81CF815894AD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80FB-8219-48F0-9F48-80619FF57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54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43A5E48-3122-4DAC-8B4B-81CF815894AD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399780FB-8219-48F0-9F48-80619FF57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453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5E48-3122-4DAC-8B4B-81CF815894AD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80FB-8219-48F0-9F48-80619FF57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25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5E48-3122-4DAC-8B4B-81CF815894AD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80FB-8219-48F0-9F48-80619FF57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693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5E48-3122-4DAC-8B4B-81CF815894AD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80FB-8219-48F0-9F48-80619FF57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29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5E48-3122-4DAC-8B4B-81CF815894AD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80FB-8219-48F0-9F48-80619FF57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180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5E48-3122-4DAC-8B4B-81CF815894AD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9780FB-8219-48F0-9F48-80619FF57389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505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43A5E48-3122-4DAC-8B4B-81CF815894AD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9780FB-8219-48F0-9F48-80619FF57389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717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3A5E48-3122-4DAC-8B4B-81CF815894AD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99780FB-8219-48F0-9F48-80619FF57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33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FE051AA-0631-4833-B52C-BE76B9D3A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829316-8F5B-4EA1-9581-1F1152944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DA9EC3-07C7-42B6-956F-457C8CBD71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3249" y="828675"/>
            <a:ext cx="5716338" cy="4305300"/>
          </a:xfrm>
        </p:spPr>
        <p:txBody>
          <a:bodyPr>
            <a:normAutofit fontScale="90000"/>
          </a:bodyPr>
          <a:lstStyle/>
          <a:p>
            <a:br>
              <a:rPr lang="en-GB" sz="5600" b="1" dirty="0"/>
            </a:br>
            <a:br>
              <a:rPr lang="en-GB" sz="5600" b="1" dirty="0"/>
            </a:br>
            <a:r>
              <a:rPr lang="en-GB" sz="5600" b="1" dirty="0">
                <a:solidFill>
                  <a:srgbClr val="0070C0"/>
                </a:solidFill>
              </a:rPr>
              <a:t>NURSERY IMPROVEMENT PLAN </a:t>
            </a:r>
            <a:br>
              <a:rPr lang="en-GB" sz="5600" b="1" dirty="0">
                <a:solidFill>
                  <a:srgbClr val="0070C0"/>
                </a:solidFill>
              </a:rPr>
            </a:br>
            <a:r>
              <a:rPr lang="en-GB" sz="5600" b="1" dirty="0">
                <a:solidFill>
                  <a:srgbClr val="0070C0"/>
                </a:solidFill>
              </a:rPr>
              <a:t>2023-2024</a:t>
            </a:r>
            <a:br>
              <a:rPr lang="en-GB" sz="5600" b="1" dirty="0"/>
            </a:br>
            <a:endParaRPr lang="en-GB" sz="5600" b="1" dirty="0"/>
          </a:p>
        </p:txBody>
      </p:sp>
      <p:sp>
        <p:nvSpPr>
          <p:cNvPr id="32" name="Rectangle 13">
            <a:extLst>
              <a:ext uri="{FF2B5EF4-FFF2-40B4-BE49-F238E27FC236}">
                <a16:creationId xmlns:a16="http://schemas.microsoft.com/office/drawing/2014/main" id="{AD11D7A6-5D57-426A-A17A-1FD70DF66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3" name="Straight Connector 15">
            <a:extLst>
              <a:ext uri="{FF2B5EF4-FFF2-40B4-BE49-F238E27FC236}">
                <a16:creationId xmlns:a16="http://schemas.microsoft.com/office/drawing/2014/main" id="{46B486D1-EF0A-4077-9343-C9DB94C0F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7">
            <a:extLst>
              <a:ext uri="{FF2B5EF4-FFF2-40B4-BE49-F238E27FC236}">
                <a16:creationId xmlns:a16="http://schemas.microsoft.com/office/drawing/2014/main" id="{75646751-9C0C-4565-B6A3-3B1C50E6A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DBA2A92-1748-4444-9DE9-95CEFF28F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pplication&#10;&#10;Description automatically generated with low confidence">
            <a:extLst>
              <a:ext uri="{FF2B5EF4-FFF2-40B4-BE49-F238E27FC236}">
                <a16:creationId xmlns:a16="http://schemas.microsoft.com/office/drawing/2014/main" id="{7BC6670D-7308-4EA7-BBCE-97BEE1B812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170" y="1561990"/>
            <a:ext cx="3752067" cy="375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347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967067-5B64-7753-3D73-31CD01487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/>
              <a:t>Priority 1</a:t>
            </a:r>
            <a:br>
              <a:rPr lang="en-GB" sz="4000" dirty="0"/>
            </a:br>
            <a:br>
              <a:rPr lang="en-GB" sz="4000" dirty="0"/>
            </a:br>
            <a:r>
              <a:rPr lang="en-GB" sz="4000" dirty="0"/>
              <a:t>Our Professional Learning</a:t>
            </a:r>
            <a:br>
              <a:rPr lang="en-GB" sz="4000" dirty="0"/>
            </a:br>
            <a:br>
              <a:rPr lang="en-GB" sz="4000" dirty="0"/>
            </a:br>
            <a:r>
              <a:rPr lang="en-GB" sz="4000" b="1" dirty="0">
                <a:solidFill>
                  <a:srgbClr val="0070C0"/>
                </a:solidFill>
              </a:rPr>
              <a:t>AMBITIOUS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E4AC545-4444-5FCD-408F-E5305175D4EF}"/>
              </a:ext>
            </a:extLst>
          </p:cNvPr>
          <p:cNvSpPr txBox="1"/>
          <p:nvPr/>
        </p:nvSpPr>
        <p:spPr>
          <a:xfrm>
            <a:off x="1123960" y="1420706"/>
            <a:ext cx="6013286" cy="2720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1600200" algn="l"/>
              </a:tabLst>
            </a:pPr>
            <a:r>
              <a:rPr lang="en-GB" sz="5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Staff feel empowered to implement change</a:t>
            </a:r>
            <a:endParaRPr lang="en-GB" sz="16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0212D2-BF2E-F0A9-D4FF-512FB938F0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02" y="4568476"/>
            <a:ext cx="1316685" cy="1363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480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967067-5B64-7753-3D73-31CD01487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pPr algn="ctr"/>
            <a:br>
              <a:rPr lang="en-GB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4000" b="1" dirty="0">
              <a:solidFill>
                <a:srgbClr val="0070C0"/>
              </a:solidFill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E4AC545-4444-5FCD-408F-E5305175D4EF}"/>
              </a:ext>
            </a:extLst>
          </p:cNvPr>
          <p:cNvSpPr txBox="1"/>
          <p:nvPr/>
        </p:nvSpPr>
        <p:spPr>
          <a:xfrm>
            <a:off x="1079167" y="980810"/>
            <a:ext cx="6013286" cy="5254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1600200" algn="l"/>
              </a:tabLst>
            </a:pPr>
            <a:r>
              <a:rPr lang="en-GB" sz="28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will we achieve this?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1600200" algn="l"/>
              </a:tabLst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Staff will learn about quality improvement methodology.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1600200" algn="l"/>
              </a:tabLst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Staff will identify an area of responsibility which they will lead on and develop across the nursery.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1600200" algn="l"/>
              </a:tabLst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Staff will share their areas of responsibility.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1600200" algn="l"/>
              </a:tabLst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Staff will regularly discuss and share progress to ensure changes are having positive outcomes for our children and families.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1600200" algn="l"/>
              </a:tabLst>
            </a:pPr>
            <a:endParaRPr lang="en-GB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F5E38A-0995-DB20-7BE6-2352D2C576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5528" y="4963262"/>
            <a:ext cx="879901" cy="91128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C4D9E87-3ACD-8889-CA85-3C5ABF9669A3}"/>
              </a:ext>
            </a:extLst>
          </p:cNvPr>
          <p:cNvSpPr txBox="1"/>
          <p:nvPr/>
        </p:nvSpPr>
        <p:spPr>
          <a:xfrm>
            <a:off x="7837840" y="1420706"/>
            <a:ext cx="2930008" cy="4284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1600200" algn="l"/>
              </a:tabLst>
            </a:pPr>
            <a:r>
              <a:rPr lang="en-GB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Staff feel empowered to implement changes that lead to positive outcomes for children and families</a:t>
            </a:r>
            <a:endParaRPr lang="en-GB" sz="19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07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967067-5B64-7753-3D73-31CD01487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/>
              <a:t>Priority 2</a:t>
            </a:r>
            <a:br>
              <a:rPr lang="en-GB" sz="4000" dirty="0"/>
            </a:br>
            <a:br>
              <a:rPr lang="en-GB" sz="4000" dirty="0"/>
            </a:br>
            <a:r>
              <a:rPr lang="en-GB" sz="4000" dirty="0"/>
              <a:t>Our Environment</a:t>
            </a:r>
            <a:br>
              <a:rPr lang="en-GB" sz="4000" dirty="0"/>
            </a:br>
            <a:br>
              <a:rPr lang="en-GB" sz="4000" dirty="0"/>
            </a:br>
            <a:r>
              <a:rPr lang="en-GB" sz="4000" b="1" dirty="0">
                <a:solidFill>
                  <a:srgbClr val="0070C0"/>
                </a:solidFill>
              </a:rPr>
              <a:t>NURTURING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E4AC545-4444-5FCD-408F-E5305175D4EF}"/>
              </a:ext>
            </a:extLst>
          </p:cNvPr>
          <p:cNvSpPr txBox="1"/>
          <p:nvPr/>
        </p:nvSpPr>
        <p:spPr>
          <a:xfrm>
            <a:off x="1123960" y="1420706"/>
            <a:ext cx="6013286" cy="3682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1600200" algn="l"/>
              </a:tabLst>
            </a:pPr>
            <a:r>
              <a:rPr lang="en-GB" sz="4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nursery environment will be refreshed regularly to meet our interests and learning needs</a:t>
            </a:r>
            <a:endParaRPr lang="en-GB" sz="8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0212D2-BF2E-F0A9-D4FF-512FB938F0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705" y="4526009"/>
            <a:ext cx="1396081" cy="14458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906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967067-5B64-7753-3D73-31CD01487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3428999"/>
            <a:ext cx="3466540" cy="2008293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3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en-GB" sz="36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36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nursery environment will be refreshed regularly to meet our interests and learning needs</a:t>
            </a:r>
            <a:br>
              <a:rPr lang="en-GB" sz="6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6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7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7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4000" b="1" dirty="0">
              <a:solidFill>
                <a:srgbClr val="0070C0"/>
              </a:solidFill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E4AC545-4444-5FCD-408F-E5305175D4EF}"/>
              </a:ext>
            </a:extLst>
          </p:cNvPr>
          <p:cNvSpPr txBox="1"/>
          <p:nvPr/>
        </p:nvSpPr>
        <p:spPr>
          <a:xfrm>
            <a:off x="1123976" y="843715"/>
            <a:ext cx="6013286" cy="4897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1600200" algn="l"/>
              </a:tabLst>
            </a:pPr>
            <a:r>
              <a:rPr lang="en-GB" sz="28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will we achieve this?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1600200" algn="l"/>
              </a:tabLst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staff working within the nursery will receive training on the CIRCLES framework (inclusive learning and collaborative working)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1600200" algn="l"/>
              </a:tabLst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Core provision audits to take place with pupil voice at the centre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1600200" algn="l"/>
              </a:tabLst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Regular updates through seesaw to show what is changing in our nursery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1600200" algn="l"/>
              </a:tabLst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Area standards to be developed with children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828EC7-A978-C6F6-BF37-5F58527446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0122" y="4800601"/>
            <a:ext cx="1045038" cy="10823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44875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929</TotalTime>
  <Words>201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Century Gothic</vt:lpstr>
      <vt:lpstr>Courier New</vt:lpstr>
      <vt:lpstr>Garamond</vt:lpstr>
      <vt:lpstr>Savon</vt:lpstr>
      <vt:lpstr>  NURSERY IMPROVEMENT PLAN  2023-2024 </vt:lpstr>
      <vt:lpstr>Priority 1  Our Professional Learning  AMBITIOUS</vt:lpstr>
      <vt:lpstr> </vt:lpstr>
      <vt:lpstr>Priority 2  Our Environment  NURTURING</vt:lpstr>
      <vt:lpstr>  The nursery environment will be refreshed regularly to meet our interests and learning needs     </vt:lpstr>
    </vt:vector>
  </TitlesOfParts>
  <Company>Fife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Regulate</dc:title>
  <dc:creator>Elaine Smith</dc:creator>
  <cp:lastModifiedBy>Louise Deas</cp:lastModifiedBy>
  <cp:revision>51</cp:revision>
  <dcterms:created xsi:type="dcterms:W3CDTF">2023-01-22T16:36:10Z</dcterms:created>
  <dcterms:modified xsi:type="dcterms:W3CDTF">2023-11-01T20:24:03Z</dcterms:modified>
</cp:coreProperties>
</file>