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114" d="100"/>
          <a:sy n="114" d="100"/>
        </p:scale>
        <p:origin x="47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7E229-023C-46C1-B843-55D4E088245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9D9016E-7F53-46F0-BAFD-015CD73C0A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C10882E-94BA-4570-8983-A33A31BDD2E1}"/>
              </a:ext>
            </a:extLst>
          </p:cNvPr>
          <p:cNvSpPr>
            <a:spLocks noGrp="1"/>
          </p:cNvSpPr>
          <p:nvPr>
            <p:ph type="dt" sz="half" idx="10"/>
          </p:nvPr>
        </p:nvSpPr>
        <p:spPr/>
        <p:txBody>
          <a:bodyPr/>
          <a:lstStyle/>
          <a:p>
            <a:fld id="{A8580B55-FA17-4F36-827F-C8FD9F9A22B6}" type="datetimeFigureOut">
              <a:rPr lang="en-GB" smtClean="0"/>
              <a:t>06/09/2024</a:t>
            </a:fld>
            <a:endParaRPr lang="en-GB"/>
          </a:p>
        </p:txBody>
      </p:sp>
      <p:sp>
        <p:nvSpPr>
          <p:cNvPr id="5" name="Footer Placeholder 4">
            <a:extLst>
              <a:ext uri="{FF2B5EF4-FFF2-40B4-BE49-F238E27FC236}">
                <a16:creationId xmlns:a16="http://schemas.microsoft.com/office/drawing/2014/main" id="{D192729A-CA95-452C-88D9-7382CB5EF43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8398D96-0D4B-414E-9F93-377563755C43}"/>
              </a:ext>
            </a:extLst>
          </p:cNvPr>
          <p:cNvSpPr>
            <a:spLocks noGrp="1"/>
          </p:cNvSpPr>
          <p:nvPr>
            <p:ph type="sldNum" sz="quarter" idx="12"/>
          </p:nvPr>
        </p:nvSpPr>
        <p:spPr/>
        <p:txBody>
          <a:bodyPr/>
          <a:lstStyle/>
          <a:p>
            <a:fld id="{7F1B7866-6823-4BD0-AC3B-F8531264C097}" type="slidenum">
              <a:rPr lang="en-GB" smtClean="0"/>
              <a:t>‹#›</a:t>
            </a:fld>
            <a:endParaRPr lang="en-GB"/>
          </a:p>
        </p:txBody>
      </p:sp>
    </p:spTree>
    <p:extLst>
      <p:ext uri="{BB962C8B-B14F-4D97-AF65-F5344CB8AC3E}">
        <p14:creationId xmlns:p14="http://schemas.microsoft.com/office/powerpoint/2010/main" val="3367919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997D8-C7EC-4E2E-9DC3-D26AFCD7C24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D7BEF96-20DD-4926-878E-6A258DBEE8A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1FB7A78-2191-401A-908E-F61B96C9862D}"/>
              </a:ext>
            </a:extLst>
          </p:cNvPr>
          <p:cNvSpPr>
            <a:spLocks noGrp="1"/>
          </p:cNvSpPr>
          <p:nvPr>
            <p:ph type="dt" sz="half" idx="10"/>
          </p:nvPr>
        </p:nvSpPr>
        <p:spPr/>
        <p:txBody>
          <a:bodyPr/>
          <a:lstStyle/>
          <a:p>
            <a:fld id="{A8580B55-FA17-4F36-827F-C8FD9F9A22B6}" type="datetimeFigureOut">
              <a:rPr lang="en-GB" smtClean="0"/>
              <a:t>06/09/2024</a:t>
            </a:fld>
            <a:endParaRPr lang="en-GB"/>
          </a:p>
        </p:txBody>
      </p:sp>
      <p:sp>
        <p:nvSpPr>
          <p:cNvPr id="5" name="Footer Placeholder 4">
            <a:extLst>
              <a:ext uri="{FF2B5EF4-FFF2-40B4-BE49-F238E27FC236}">
                <a16:creationId xmlns:a16="http://schemas.microsoft.com/office/drawing/2014/main" id="{57B5F7EE-972E-453A-88D1-79F2E6BF857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D1E3C83-F454-4687-9EB8-6347F9EC6101}"/>
              </a:ext>
            </a:extLst>
          </p:cNvPr>
          <p:cNvSpPr>
            <a:spLocks noGrp="1"/>
          </p:cNvSpPr>
          <p:nvPr>
            <p:ph type="sldNum" sz="quarter" idx="12"/>
          </p:nvPr>
        </p:nvSpPr>
        <p:spPr/>
        <p:txBody>
          <a:bodyPr/>
          <a:lstStyle/>
          <a:p>
            <a:fld id="{7F1B7866-6823-4BD0-AC3B-F8531264C097}" type="slidenum">
              <a:rPr lang="en-GB" smtClean="0"/>
              <a:t>‹#›</a:t>
            </a:fld>
            <a:endParaRPr lang="en-GB"/>
          </a:p>
        </p:txBody>
      </p:sp>
    </p:spTree>
    <p:extLst>
      <p:ext uri="{BB962C8B-B14F-4D97-AF65-F5344CB8AC3E}">
        <p14:creationId xmlns:p14="http://schemas.microsoft.com/office/powerpoint/2010/main" val="427191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70DF3FC-92D7-4C23-9D05-E23729894BD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71595F3-770F-4B82-A2CD-3F3CA0F58C4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CA41618-A959-4C80-A933-D80C19F9E83C}"/>
              </a:ext>
            </a:extLst>
          </p:cNvPr>
          <p:cNvSpPr>
            <a:spLocks noGrp="1"/>
          </p:cNvSpPr>
          <p:nvPr>
            <p:ph type="dt" sz="half" idx="10"/>
          </p:nvPr>
        </p:nvSpPr>
        <p:spPr/>
        <p:txBody>
          <a:bodyPr/>
          <a:lstStyle/>
          <a:p>
            <a:fld id="{A8580B55-FA17-4F36-827F-C8FD9F9A22B6}" type="datetimeFigureOut">
              <a:rPr lang="en-GB" smtClean="0"/>
              <a:t>06/09/2024</a:t>
            </a:fld>
            <a:endParaRPr lang="en-GB"/>
          </a:p>
        </p:txBody>
      </p:sp>
      <p:sp>
        <p:nvSpPr>
          <p:cNvPr id="5" name="Footer Placeholder 4">
            <a:extLst>
              <a:ext uri="{FF2B5EF4-FFF2-40B4-BE49-F238E27FC236}">
                <a16:creationId xmlns:a16="http://schemas.microsoft.com/office/drawing/2014/main" id="{AE6523C9-4252-47F0-B32F-D0EFCFBB7DD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2B1749-7FDC-49B3-A02A-11BF1D9A8011}"/>
              </a:ext>
            </a:extLst>
          </p:cNvPr>
          <p:cNvSpPr>
            <a:spLocks noGrp="1"/>
          </p:cNvSpPr>
          <p:nvPr>
            <p:ph type="sldNum" sz="quarter" idx="12"/>
          </p:nvPr>
        </p:nvSpPr>
        <p:spPr/>
        <p:txBody>
          <a:bodyPr/>
          <a:lstStyle/>
          <a:p>
            <a:fld id="{7F1B7866-6823-4BD0-AC3B-F8531264C097}" type="slidenum">
              <a:rPr lang="en-GB" smtClean="0"/>
              <a:t>‹#›</a:t>
            </a:fld>
            <a:endParaRPr lang="en-GB"/>
          </a:p>
        </p:txBody>
      </p:sp>
    </p:spTree>
    <p:extLst>
      <p:ext uri="{BB962C8B-B14F-4D97-AF65-F5344CB8AC3E}">
        <p14:creationId xmlns:p14="http://schemas.microsoft.com/office/powerpoint/2010/main" val="174395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7FDF1-F92F-412D-A5A2-DDE5A58A6BF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6B520C5-6E78-4E8F-8A98-5D401E48ED6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CA3A934-2B63-4327-94A3-679EB7444BF3}"/>
              </a:ext>
            </a:extLst>
          </p:cNvPr>
          <p:cNvSpPr>
            <a:spLocks noGrp="1"/>
          </p:cNvSpPr>
          <p:nvPr>
            <p:ph type="dt" sz="half" idx="10"/>
          </p:nvPr>
        </p:nvSpPr>
        <p:spPr/>
        <p:txBody>
          <a:bodyPr/>
          <a:lstStyle/>
          <a:p>
            <a:fld id="{A8580B55-FA17-4F36-827F-C8FD9F9A22B6}" type="datetimeFigureOut">
              <a:rPr lang="en-GB" smtClean="0"/>
              <a:t>06/09/2024</a:t>
            </a:fld>
            <a:endParaRPr lang="en-GB"/>
          </a:p>
        </p:txBody>
      </p:sp>
      <p:sp>
        <p:nvSpPr>
          <p:cNvPr id="5" name="Footer Placeholder 4">
            <a:extLst>
              <a:ext uri="{FF2B5EF4-FFF2-40B4-BE49-F238E27FC236}">
                <a16:creationId xmlns:a16="http://schemas.microsoft.com/office/drawing/2014/main" id="{32CA90E0-55DC-4FD2-B31A-EC87AAAA738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D030837-43C8-4A0E-B81F-6E9155C8488F}"/>
              </a:ext>
            </a:extLst>
          </p:cNvPr>
          <p:cNvSpPr>
            <a:spLocks noGrp="1"/>
          </p:cNvSpPr>
          <p:nvPr>
            <p:ph type="sldNum" sz="quarter" idx="12"/>
          </p:nvPr>
        </p:nvSpPr>
        <p:spPr/>
        <p:txBody>
          <a:bodyPr/>
          <a:lstStyle/>
          <a:p>
            <a:fld id="{7F1B7866-6823-4BD0-AC3B-F8531264C097}" type="slidenum">
              <a:rPr lang="en-GB" smtClean="0"/>
              <a:t>‹#›</a:t>
            </a:fld>
            <a:endParaRPr lang="en-GB"/>
          </a:p>
        </p:txBody>
      </p:sp>
    </p:spTree>
    <p:extLst>
      <p:ext uri="{BB962C8B-B14F-4D97-AF65-F5344CB8AC3E}">
        <p14:creationId xmlns:p14="http://schemas.microsoft.com/office/powerpoint/2010/main" val="3947997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9282B-354F-4FD2-A1EF-09E8C1182B0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58274E7-C75F-49FF-B62F-CBAAC47509E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7D81A98-6286-4447-A712-1860BAEAD286}"/>
              </a:ext>
            </a:extLst>
          </p:cNvPr>
          <p:cNvSpPr>
            <a:spLocks noGrp="1"/>
          </p:cNvSpPr>
          <p:nvPr>
            <p:ph type="dt" sz="half" idx="10"/>
          </p:nvPr>
        </p:nvSpPr>
        <p:spPr/>
        <p:txBody>
          <a:bodyPr/>
          <a:lstStyle/>
          <a:p>
            <a:fld id="{A8580B55-FA17-4F36-827F-C8FD9F9A22B6}" type="datetimeFigureOut">
              <a:rPr lang="en-GB" smtClean="0"/>
              <a:t>06/09/2024</a:t>
            </a:fld>
            <a:endParaRPr lang="en-GB"/>
          </a:p>
        </p:txBody>
      </p:sp>
      <p:sp>
        <p:nvSpPr>
          <p:cNvPr id="5" name="Footer Placeholder 4">
            <a:extLst>
              <a:ext uri="{FF2B5EF4-FFF2-40B4-BE49-F238E27FC236}">
                <a16:creationId xmlns:a16="http://schemas.microsoft.com/office/drawing/2014/main" id="{2A04C6DA-1A41-4425-B57E-0FAE7E64CC9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45A25C3-C095-491A-BC8D-D479BDFD206E}"/>
              </a:ext>
            </a:extLst>
          </p:cNvPr>
          <p:cNvSpPr>
            <a:spLocks noGrp="1"/>
          </p:cNvSpPr>
          <p:nvPr>
            <p:ph type="sldNum" sz="quarter" idx="12"/>
          </p:nvPr>
        </p:nvSpPr>
        <p:spPr/>
        <p:txBody>
          <a:bodyPr/>
          <a:lstStyle/>
          <a:p>
            <a:fld id="{7F1B7866-6823-4BD0-AC3B-F8531264C097}" type="slidenum">
              <a:rPr lang="en-GB" smtClean="0"/>
              <a:t>‹#›</a:t>
            </a:fld>
            <a:endParaRPr lang="en-GB"/>
          </a:p>
        </p:txBody>
      </p:sp>
    </p:spTree>
    <p:extLst>
      <p:ext uri="{BB962C8B-B14F-4D97-AF65-F5344CB8AC3E}">
        <p14:creationId xmlns:p14="http://schemas.microsoft.com/office/powerpoint/2010/main" val="721002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53F4E-FDF1-4F59-8796-3A2FF359A68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8912F18-5D63-486F-A30A-43FDD152478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FCA5D01-8AC3-41A4-A250-B389534ADCC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31B7AAC-3EB6-4803-A8E7-8A7BD8108279}"/>
              </a:ext>
            </a:extLst>
          </p:cNvPr>
          <p:cNvSpPr>
            <a:spLocks noGrp="1"/>
          </p:cNvSpPr>
          <p:nvPr>
            <p:ph type="dt" sz="half" idx="10"/>
          </p:nvPr>
        </p:nvSpPr>
        <p:spPr/>
        <p:txBody>
          <a:bodyPr/>
          <a:lstStyle/>
          <a:p>
            <a:fld id="{A8580B55-FA17-4F36-827F-C8FD9F9A22B6}" type="datetimeFigureOut">
              <a:rPr lang="en-GB" smtClean="0"/>
              <a:t>06/09/2024</a:t>
            </a:fld>
            <a:endParaRPr lang="en-GB"/>
          </a:p>
        </p:txBody>
      </p:sp>
      <p:sp>
        <p:nvSpPr>
          <p:cNvPr id="6" name="Footer Placeholder 5">
            <a:extLst>
              <a:ext uri="{FF2B5EF4-FFF2-40B4-BE49-F238E27FC236}">
                <a16:creationId xmlns:a16="http://schemas.microsoft.com/office/drawing/2014/main" id="{25541524-7924-49DA-87C0-06B2137C90D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DE257A2-CE5A-41F1-9E23-85F78F9FCDE6}"/>
              </a:ext>
            </a:extLst>
          </p:cNvPr>
          <p:cNvSpPr>
            <a:spLocks noGrp="1"/>
          </p:cNvSpPr>
          <p:nvPr>
            <p:ph type="sldNum" sz="quarter" idx="12"/>
          </p:nvPr>
        </p:nvSpPr>
        <p:spPr/>
        <p:txBody>
          <a:bodyPr/>
          <a:lstStyle/>
          <a:p>
            <a:fld id="{7F1B7866-6823-4BD0-AC3B-F8531264C097}" type="slidenum">
              <a:rPr lang="en-GB" smtClean="0"/>
              <a:t>‹#›</a:t>
            </a:fld>
            <a:endParaRPr lang="en-GB"/>
          </a:p>
        </p:txBody>
      </p:sp>
    </p:spTree>
    <p:extLst>
      <p:ext uri="{BB962C8B-B14F-4D97-AF65-F5344CB8AC3E}">
        <p14:creationId xmlns:p14="http://schemas.microsoft.com/office/powerpoint/2010/main" val="462305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B28E8-2937-411A-8743-FAE6554A56D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83B62EE-93E7-4156-9F9C-40CEB2B70A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283E759-CA44-49F1-B760-28875570D55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0562B58-78F7-484F-A147-D93D87B637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7B4721A-4DE0-43A2-BFE3-5323228A1CE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0618A75-4E93-4C75-80FD-BD6DD92DA1FA}"/>
              </a:ext>
            </a:extLst>
          </p:cNvPr>
          <p:cNvSpPr>
            <a:spLocks noGrp="1"/>
          </p:cNvSpPr>
          <p:nvPr>
            <p:ph type="dt" sz="half" idx="10"/>
          </p:nvPr>
        </p:nvSpPr>
        <p:spPr/>
        <p:txBody>
          <a:bodyPr/>
          <a:lstStyle/>
          <a:p>
            <a:fld id="{A8580B55-FA17-4F36-827F-C8FD9F9A22B6}" type="datetimeFigureOut">
              <a:rPr lang="en-GB" smtClean="0"/>
              <a:t>06/09/2024</a:t>
            </a:fld>
            <a:endParaRPr lang="en-GB"/>
          </a:p>
        </p:txBody>
      </p:sp>
      <p:sp>
        <p:nvSpPr>
          <p:cNvPr id="8" name="Footer Placeholder 7">
            <a:extLst>
              <a:ext uri="{FF2B5EF4-FFF2-40B4-BE49-F238E27FC236}">
                <a16:creationId xmlns:a16="http://schemas.microsoft.com/office/drawing/2014/main" id="{59F23E16-AF15-4149-A970-02FE5D01D6F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FE74C1C-1120-4E2C-AC30-D77314E4E456}"/>
              </a:ext>
            </a:extLst>
          </p:cNvPr>
          <p:cNvSpPr>
            <a:spLocks noGrp="1"/>
          </p:cNvSpPr>
          <p:nvPr>
            <p:ph type="sldNum" sz="quarter" idx="12"/>
          </p:nvPr>
        </p:nvSpPr>
        <p:spPr/>
        <p:txBody>
          <a:bodyPr/>
          <a:lstStyle/>
          <a:p>
            <a:fld id="{7F1B7866-6823-4BD0-AC3B-F8531264C097}" type="slidenum">
              <a:rPr lang="en-GB" smtClean="0"/>
              <a:t>‹#›</a:t>
            </a:fld>
            <a:endParaRPr lang="en-GB"/>
          </a:p>
        </p:txBody>
      </p:sp>
    </p:spTree>
    <p:extLst>
      <p:ext uri="{BB962C8B-B14F-4D97-AF65-F5344CB8AC3E}">
        <p14:creationId xmlns:p14="http://schemas.microsoft.com/office/powerpoint/2010/main" val="732677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8F49C-0AE9-450C-84DE-2160240A57A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992DE71-1F1F-4C1A-992A-FCBC4D770FA1}"/>
              </a:ext>
            </a:extLst>
          </p:cNvPr>
          <p:cNvSpPr>
            <a:spLocks noGrp="1"/>
          </p:cNvSpPr>
          <p:nvPr>
            <p:ph type="dt" sz="half" idx="10"/>
          </p:nvPr>
        </p:nvSpPr>
        <p:spPr/>
        <p:txBody>
          <a:bodyPr/>
          <a:lstStyle/>
          <a:p>
            <a:fld id="{A8580B55-FA17-4F36-827F-C8FD9F9A22B6}" type="datetimeFigureOut">
              <a:rPr lang="en-GB" smtClean="0"/>
              <a:t>06/09/2024</a:t>
            </a:fld>
            <a:endParaRPr lang="en-GB"/>
          </a:p>
        </p:txBody>
      </p:sp>
      <p:sp>
        <p:nvSpPr>
          <p:cNvPr id="4" name="Footer Placeholder 3">
            <a:extLst>
              <a:ext uri="{FF2B5EF4-FFF2-40B4-BE49-F238E27FC236}">
                <a16:creationId xmlns:a16="http://schemas.microsoft.com/office/drawing/2014/main" id="{C67CB730-727F-4F0A-8983-8A8CB2CE3FD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262271E-1EBD-40B0-AFA6-D9959DB9AA9C}"/>
              </a:ext>
            </a:extLst>
          </p:cNvPr>
          <p:cNvSpPr>
            <a:spLocks noGrp="1"/>
          </p:cNvSpPr>
          <p:nvPr>
            <p:ph type="sldNum" sz="quarter" idx="12"/>
          </p:nvPr>
        </p:nvSpPr>
        <p:spPr/>
        <p:txBody>
          <a:bodyPr/>
          <a:lstStyle/>
          <a:p>
            <a:fld id="{7F1B7866-6823-4BD0-AC3B-F8531264C097}" type="slidenum">
              <a:rPr lang="en-GB" smtClean="0"/>
              <a:t>‹#›</a:t>
            </a:fld>
            <a:endParaRPr lang="en-GB"/>
          </a:p>
        </p:txBody>
      </p:sp>
    </p:spTree>
    <p:extLst>
      <p:ext uri="{BB962C8B-B14F-4D97-AF65-F5344CB8AC3E}">
        <p14:creationId xmlns:p14="http://schemas.microsoft.com/office/powerpoint/2010/main" val="166437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B02E8E4-C7D6-477F-B8A5-80D5C0ABCD09}"/>
              </a:ext>
            </a:extLst>
          </p:cNvPr>
          <p:cNvSpPr>
            <a:spLocks noGrp="1"/>
          </p:cNvSpPr>
          <p:nvPr>
            <p:ph type="dt" sz="half" idx="10"/>
          </p:nvPr>
        </p:nvSpPr>
        <p:spPr/>
        <p:txBody>
          <a:bodyPr/>
          <a:lstStyle/>
          <a:p>
            <a:fld id="{A8580B55-FA17-4F36-827F-C8FD9F9A22B6}" type="datetimeFigureOut">
              <a:rPr lang="en-GB" smtClean="0"/>
              <a:t>06/09/2024</a:t>
            </a:fld>
            <a:endParaRPr lang="en-GB"/>
          </a:p>
        </p:txBody>
      </p:sp>
      <p:sp>
        <p:nvSpPr>
          <p:cNvPr id="3" name="Footer Placeholder 2">
            <a:extLst>
              <a:ext uri="{FF2B5EF4-FFF2-40B4-BE49-F238E27FC236}">
                <a16:creationId xmlns:a16="http://schemas.microsoft.com/office/drawing/2014/main" id="{DDAD4F87-0DAA-4091-9C22-C426330E830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80AA647-8B17-40DA-8EE9-B969FC47BEB9}"/>
              </a:ext>
            </a:extLst>
          </p:cNvPr>
          <p:cNvSpPr>
            <a:spLocks noGrp="1"/>
          </p:cNvSpPr>
          <p:nvPr>
            <p:ph type="sldNum" sz="quarter" idx="12"/>
          </p:nvPr>
        </p:nvSpPr>
        <p:spPr/>
        <p:txBody>
          <a:bodyPr/>
          <a:lstStyle/>
          <a:p>
            <a:fld id="{7F1B7866-6823-4BD0-AC3B-F8531264C097}" type="slidenum">
              <a:rPr lang="en-GB" smtClean="0"/>
              <a:t>‹#›</a:t>
            </a:fld>
            <a:endParaRPr lang="en-GB"/>
          </a:p>
        </p:txBody>
      </p:sp>
    </p:spTree>
    <p:extLst>
      <p:ext uri="{BB962C8B-B14F-4D97-AF65-F5344CB8AC3E}">
        <p14:creationId xmlns:p14="http://schemas.microsoft.com/office/powerpoint/2010/main" val="1678268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43B7E-48A5-48EF-AC0D-15B00F1E36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C707107-E5D4-441D-B056-8B04DDBA3CE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7523F37-4120-4961-B53A-9F4E2B232F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AEEC565-616D-4B8C-AC80-F06A5722B93C}"/>
              </a:ext>
            </a:extLst>
          </p:cNvPr>
          <p:cNvSpPr>
            <a:spLocks noGrp="1"/>
          </p:cNvSpPr>
          <p:nvPr>
            <p:ph type="dt" sz="half" idx="10"/>
          </p:nvPr>
        </p:nvSpPr>
        <p:spPr/>
        <p:txBody>
          <a:bodyPr/>
          <a:lstStyle/>
          <a:p>
            <a:fld id="{A8580B55-FA17-4F36-827F-C8FD9F9A22B6}" type="datetimeFigureOut">
              <a:rPr lang="en-GB" smtClean="0"/>
              <a:t>06/09/2024</a:t>
            </a:fld>
            <a:endParaRPr lang="en-GB"/>
          </a:p>
        </p:txBody>
      </p:sp>
      <p:sp>
        <p:nvSpPr>
          <p:cNvPr id="6" name="Footer Placeholder 5">
            <a:extLst>
              <a:ext uri="{FF2B5EF4-FFF2-40B4-BE49-F238E27FC236}">
                <a16:creationId xmlns:a16="http://schemas.microsoft.com/office/drawing/2014/main" id="{1D2D1B5E-98C6-4C4D-B379-6A5E53F6AA6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73CB81A-CF1A-46E7-91DF-63826AEEAA94}"/>
              </a:ext>
            </a:extLst>
          </p:cNvPr>
          <p:cNvSpPr>
            <a:spLocks noGrp="1"/>
          </p:cNvSpPr>
          <p:nvPr>
            <p:ph type="sldNum" sz="quarter" idx="12"/>
          </p:nvPr>
        </p:nvSpPr>
        <p:spPr/>
        <p:txBody>
          <a:bodyPr/>
          <a:lstStyle/>
          <a:p>
            <a:fld id="{7F1B7866-6823-4BD0-AC3B-F8531264C097}" type="slidenum">
              <a:rPr lang="en-GB" smtClean="0"/>
              <a:t>‹#›</a:t>
            </a:fld>
            <a:endParaRPr lang="en-GB"/>
          </a:p>
        </p:txBody>
      </p:sp>
    </p:spTree>
    <p:extLst>
      <p:ext uri="{BB962C8B-B14F-4D97-AF65-F5344CB8AC3E}">
        <p14:creationId xmlns:p14="http://schemas.microsoft.com/office/powerpoint/2010/main" val="3635336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0415F-3296-454A-84C4-F96C0ED180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82EBAFC-724B-4EFE-8C69-F15D0ED4BB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FB37D73-F6C0-4C9A-9509-C01B797B78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7F1AA88-D7A4-4ACE-88F6-5003636FE6C2}"/>
              </a:ext>
            </a:extLst>
          </p:cNvPr>
          <p:cNvSpPr>
            <a:spLocks noGrp="1"/>
          </p:cNvSpPr>
          <p:nvPr>
            <p:ph type="dt" sz="half" idx="10"/>
          </p:nvPr>
        </p:nvSpPr>
        <p:spPr/>
        <p:txBody>
          <a:bodyPr/>
          <a:lstStyle/>
          <a:p>
            <a:fld id="{A8580B55-FA17-4F36-827F-C8FD9F9A22B6}" type="datetimeFigureOut">
              <a:rPr lang="en-GB" smtClean="0"/>
              <a:t>06/09/2024</a:t>
            </a:fld>
            <a:endParaRPr lang="en-GB"/>
          </a:p>
        </p:txBody>
      </p:sp>
      <p:sp>
        <p:nvSpPr>
          <p:cNvPr id="6" name="Footer Placeholder 5">
            <a:extLst>
              <a:ext uri="{FF2B5EF4-FFF2-40B4-BE49-F238E27FC236}">
                <a16:creationId xmlns:a16="http://schemas.microsoft.com/office/drawing/2014/main" id="{A96540DD-A6B4-473E-A32C-5D8699A0345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0500E4F-25AB-49CC-9010-4BA6C092FD57}"/>
              </a:ext>
            </a:extLst>
          </p:cNvPr>
          <p:cNvSpPr>
            <a:spLocks noGrp="1"/>
          </p:cNvSpPr>
          <p:nvPr>
            <p:ph type="sldNum" sz="quarter" idx="12"/>
          </p:nvPr>
        </p:nvSpPr>
        <p:spPr/>
        <p:txBody>
          <a:bodyPr/>
          <a:lstStyle/>
          <a:p>
            <a:fld id="{7F1B7866-6823-4BD0-AC3B-F8531264C097}" type="slidenum">
              <a:rPr lang="en-GB" smtClean="0"/>
              <a:t>‹#›</a:t>
            </a:fld>
            <a:endParaRPr lang="en-GB"/>
          </a:p>
        </p:txBody>
      </p:sp>
    </p:spTree>
    <p:extLst>
      <p:ext uri="{BB962C8B-B14F-4D97-AF65-F5344CB8AC3E}">
        <p14:creationId xmlns:p14="http://schemas.microsoft.com/office/powerpoint/2010/main" val="1470601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519CCD-1A19-4281-8195-A4CA61D01A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7152540-38A6-4DFB-A231-96B2826A38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5A8D513-C9E0-43E0-B783-EBB2163F81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580B55-FA17-4F36-827F-C8FD9F9A22B6}" type="datetimeFigureOut">
              <a:rPr lang="en-GB" smtClean="0"/>
              <a:t>06/09/2024</a:t>
            </a:fld>
            <a:endParaRPr lang="en-GB"/>
          </a:p>
        </p:txBody>
      </p:sp>
      <p:sp>
        <p:nvSpPr>
          <p:cNvPr id="5" name="Footer Placeholder 4">
            <a:extLst>
              <a:ext uri="{FF2B5EF4-FFF2-40B4-BE49-F238E27FC236}">
                <a16:creationId xmlns:a16="http://schemas.microsoft.com/office/drawing/2014/main" id="{E73749FE-C38F-4A7E-8C9D-2DA023426C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E67B534-51C4-4B8C-AD8C-207DB6F8B8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1B7866-6823-4BD0-AC3B-F8531264C097}" type="slidenum">
              <a:rPr lang="en-GB" smtClean="0"/>
              <a:t>‹#›</a:t>
            </a:fld>
            <a:endParaRPr lang="en-GB"/>
          </a:p>
        </p:txBody>
      </p:sp>
    </p:spTree>
    <p:extLst>
      <p:ext uri="{BB962C8B-B14F-4D97-AF65-F5344CB8AC3E}">
        <p14:creationId xmlns:p14="http://schemas.microsoft.com/office/powerpoint/2010/main" val="22410335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e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s://blogs.glowscotland.org.uk/fi/calaiswoodschool/school-entrance/" TargetMode="Externa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BFB3795-9CB4-4D1B-93BE-CD5941A34B4B}"/>
              </a:ext>
            </a:extLst>
          </p:cNvPr>
          <p:cNvSpPr txBox="1"/>
          <p:nvPr/>
        </p:nvSpPr>
        <p:spPr>
          <a:xfrm>
            <a:off x="7859490" y="2324533"/>
            <a:ext cx="3666568" cy="369332"/>
          </a:xfrm>
          <a:prstGeom prst="rect">
            <a:avLst/>
          </a:prstGeom>
          <a:noFill/>
        </p:spPr>
        <p:txBody>
          <a:bodyPr wrap="square" rtlCol="0">
            <a:spAutoFit/>
          </a:bodyPr>
          <a:lstStyle/>
          <a:p>
            <a:r>
              <a:rPr lang="en-GB" dirty="0"/>
              <a:t>School Improvement Plan 2024-25</a:t>
            </a:r>
          </a:p>
        </p:txBody>
      </p:sp>
      <p:sp>
        <p:nvSpPr>
          <p:cNvPr id="6" name="Rectangle 5">
            <a:extLst>
              <a:ext uri="{FF2B5EF4-FFF2-40B4-BE49-F238E27FC236}">
                <a16:creationId xmlns:a16="http://schemas.microsoft.com/office/drawing/2014/main" id="{EA4A0C49-10F9-4481-8206-D8C499445D62}"/>
              </a:ext>
            </a:extLst>
          </p:cNvPr>
          <p:cNvSpPr/>
          <p:nvPr/>
        </p:nvSpPr>
        <p:spPr>
          <a:xfrm>
            <a:off x="600609" y="2237904"/>
            <a:ext cx="2973902" cy="2031325"/>
          </a:xfrm>
          <a:prstGeom prst="rect">
            <a:avLst/>
          </a:prstGeom>
          <a:ln w="28575"/>
        </p:spPr>
        <p:style>
          <a:lnRef idx="2">
            <a:schemeClr val="accent1"/>
          </a:lnRef>
          <a:fillRef idx="1">
            <a:schemeClr val="lt1"/>
          </a:fillRef>
          <a:effectRef idx="0">
            <a:schemeClr val="accent1"/>
          </a:effectRef>
          <a:fontRef idx="minor">
            <a:schemeClr val="dk1"/>
          </a:fontRef>
        </p:style>
        <p:txBody>
          <a:bodyPr wrap="square">
            <a:spAutoFit/>
          </a:bodyPr>
          <a:lstStyle/>
          <a:p>
            <a:r>
              <a:rPr lang="en-GB" sz="1400" b="1" dirty="0"/>
              <a:t>Focus Priority 1 – Wave of Engagement </a:t>
            </a:r>
          </a:p>
          <a:p>
            <a:r>
              <a:rPr lang="en-GB" sz="1400" dirty="0"/>
              <a:t>We will develop our approaches to pupil engagement. We will undertake training relating to different types of learning styles. We will develop our understanding of the best ways to cue pupils in to support and maintain focus during group sessions.</a:t>
            </a:r>
            <a:endParaRPr lang="en-GB" sz="1400" b="1" dirty="0">
              <a:solidFill>
                <a:srgbClr val="00B050"/>
              </a:solidFill>
            </a:endParaRPr>
          </a:p>
        </p:txBody>
      </p:sp>
      <p:sp>
        <p:nvSpPr>
          <p:cNvPr id="9" name="Rectangle 8">
            <a:extLst>
              <a:ext uri="{FF2B5EF4-FFF2-40B4-BE49-F238E27FC236}">
                <a16:creationId xmlns:a16="http://schemas.microsoft.com/office/drawing/2014/main" id="{24D6B1BF-F2A8-40A1-9FC6-3CA1DB752403}"/>
              </a:ext>
            </a:extLst>
          </p:cNvPr>
          <p:cNvSpPr/>
          <p:nvPr/>
        </p:nvSpPr>
        <p:spPr>
          <a:xfrm>
            <a:off x="781968" y="4718798"/>
            <a:ext cx="4874119" cy="738664"/>
          </a:xfrm>
          <a:prstGeom prst="rect">
            <a:avLst/>
          </a:prstGeom>
          <a:ln w="28575"/>
        </p:spPr>
        <p:style>
          <a:lnRef idx="2">
            <a:schemeClr val="accent1"/>
          </a:lnRef>
          <a:fillRef idx="1">
            <a:schemeClr val="lt1"/>
          </a:fillRef>
          <a:effectRef idx="0">
            <a:schemeClr val="accent1"/>
          </a:effectRef>
          <a:fontRef idx="minor">
            <a:schemeClr val="dk1"/>
          </a:fontRef>
        </p:style>
        <p:txBody>
          <a:bodyPr wrap="square">
            <a:spAutoFit/>
          </a:bodyPr>
          <a:lstStyle/>
          <a:p>
            <a:r>
              <a:rPr lang="en-GB" sz="1400" b="1" dirty="0"/>
              <a:t>Focus Priority 3 – Quality Improvement </a:t>
            </a:r>
          </a:p>
          <a:p>
            <a:r>
              <a:rPr lang="en-GB" sz="1400" dirty="0"/>
              <a:t>We will use quality improvement methodology across classes to review and to improve pupil engagement.</a:t>
            </a:r>
            <a:endParaRPr lang="en-GB" sz="1400" b="1" dirty="0">
              <a:solidFill>
                <a:srgbClr val="00B050"/>
              </a:solidFill>
            </a:endParaRPr>
          </a:p>
        </p:txBody>
      </p:sp>
      <p:sp>
        <p:nvSpPr>
          <p:cNvPr id="10" name="TextBox 9">
            <a:extLst>
              <a:ext uri="{FF2B5EF4-FFF2-40B4-BE49-F238E27FC236}">
                <a16:creationId xmlns:a16="http://schemas.microsoft.com/office/drawing/2014/main" id="{84A15C88-FF79-4347-9144-5404DDA0213D}"/>
              </a:ext>
            </a:extLst>
          </p:cNvPr>
          <p:cNvSpPr txBox="1"/>
          <p:nvPr/>
        </p:nvSpPr>
        <p:spPr>
          <a:xfrm>
            <a:off x="483750" y="211011"/>
            <a:ext cx="6524853" cy="1815882"/>
          </a:xfrm>
          <a:prstGeom prst="rect">
            <a:avLst/>
          </a:prstGeom>
          <a:noFill/>
        </p:spPr>
        <p:txBody>
          <a:bodyPr wrap="square" rtlCol="0">
            <a:spAutoFit/>
          </a:bodyPr>
          <a:lstStyle/>
          <a:p>
            <a:r>
              <a:rPr lang="en-GB" sz="1400" b="1" dirty="0"/>
              <a:t>Through our self-evaluation we have identified 3 key priorities for improvement 2024-2025: </a:t>
            </a:r>
          </a:p>
          <a:p>
            <a:pPr marL="342900" indent="-342900">
              <a:buAutoNum type="arabicPeriod"/>
            </a:pPr>
            <a:r>
              <a:rPr lang="en-GB" sz="1400" dirty="0"/>
              <a:t>We will focus on supporting staff to promote increased levels of engagement, active participation and focus across planned group activities.</a:t>
            </a:r>
          </a:p>
          <a:p>
            <a:pPr marL="342900" indent="-342900">
              <a:buAutoNum type="arabicPeriod"/>
            </a:pPr>
            <a:r>
              <a:rPr lang="en-GB" sz="1400" dirty="0"/>
              <a:t>Develop robust approaches to planning across the Broad General Education </a:t>
            </a:r>
          </a:p>
          <a:p>
            <a:pPr marL="342900" indent="-342900">
              <a:buAutoNum type="arabicPeriod"/>
            </a:pPr>
            <a:r>
              <a:rPr lang="en-GB" sz="1400" dirty="0"/>
              <a:t>By the end of 2025, 4 (29%) teachers will have experience in leading a Quality Improvement Methodology project (baseline 0%) to improve outcomes for </a:t>
            </a:r>
            <a:r>
              <a:rPr lang="en-GB" sz="1400" dirty="0" err="1"/>
              <a:t>Calaiswood</a:t>
            </a:r>
            <a:r>
              <a:rPr lang="en-GB" sz="1400" dirty="0"/>
              <a:t> learners.</a:t>
            </a:r>
          </a:p>
        </p:txBody>
      </p:sp>
      <p:pic>
        <p:nvPicPr>
          <p:cNvPr id="13" name="Picture 12">
            <a:extLst>
              <a:ext uri="{FF2B5EF4-FFF2-40B4-BE49-F238E27FC236}">
                <a16:creationId xmlns:a16="http://schemas.microsoft.com/office/drawing/2014/main" id="{986B903F-2B6D-40B3-B237-6E65943ED6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6873" y="5700561"/>
            <a:ext cx="1718815" cy="1069921"/>
          </a:xfrm>
          <a:prstGeom prst="rect">
            <a:avLst/>
          </a:prstGeom>
        </p:spPr>
      </p:pic>
      <p:sp>
        <p:nvSpPr>
          <p:cNvPr id="35" name="Rectangle 34">
            <a:extLst>
              <a:ext uri="{FF2B5EF4-FFF2-40B4-BE49-F238E27FC236}">
                <a16:creationId xmlns:a16="http://schemas.microsoft.com/office/drawing/2014/main" id="{46419845-AEE2-482F-9570-6E0546051C3D}"/>
              </a:ext>
            </a:extLst>
          </p:cNvPr>
          <p:cNvSpPr/>
          <p:nvPr/>
        </p:nvSpPr>
        <p:spPr>
          <a:xfrm>
            <a:off x="0" y="0"/>
            <a:ext cx="12192000" cy="6858000"/>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4D3EF28C-EA00-45F6-8888-719BE3B01968}"/>
              </a:ext>
            </a:extLst>
          </p:cNvPr>
          <p:cNvSpPr txBox="1"/>
          <p:nvPr/>
        </p:nvSpPr>
        <p:spPr>
          <a:xfrm>
            <a:off x="4423158" y="2022459"/>
            <a:ext cx="2371061" cy="2462213"/>
          </a:xfrm>
          <a:prstGeom prst="rect">
            <a:avLst/>
          </a:prstGeom>
          <a:ln w="28575">
            <a:solidFill>
              <a:schemeClr val="accent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GB" sz="1400" b="1" dirty="0"/>
              <a:t>Focus Priority 2 – Planning across the curriculum</a:t>
            </a:r>
          </a:p>
          <a:p>
            <a:r>
              <a:rPr lang="en-GB" sz="1400" dirty="0"/>
              <a:t>We will use curriculum  documents to ensure relevant planning across all areas of the curriculum. We will develop further our approaches to ensure pupils experience progressive learning across all curriculum areas.</a:t>
            </a:r>
          </a:p>
        </p:txBody>
      </p:sp>
      <p:pic>
        <p:nvPicPr>
          <p:cNvPr id="3" name="Picture 2">
            <a:extLst>
              <a:ext uri="{FF2B5EF4-FFF2-40B4-BE49-F238E27FC236}">
                <a16:creationId xmlns:a16="http://schemas.microsoft.com/office/drawing/2014/main" id="{D1778D6A-38E4-4FEA-AB6B-9500C16E747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63896" y="3481698"/>
            <a:ext cx="816250" cy="1394428"/>
          </a:xfrm>
          <a:prstGeom prst="rect">
            <a:avLst/>
          </a:prstGeom>
        </p:spPr>
      </p:pic>
      <p:sp>
        <p:nvSpPr>
          <p:cNvPr id="8" name="TextBox 7">
            <a:extLst>
              <a:ext uri="{FF2B5EF4-FFF2-40B4-BE49-F238E27FC236}">
                <a16:creationId xmlns:a16="http://schemas.microsoft.com/office/drawing/2014/main" id="{D221E03C-B27B-43E9-9F3E-064FE1E21B5C}"/>
              </a:ext>
            </a:extLst>
          </p:cNvPr>
          <p:cNvSpPr txBox="1"/>
          <p:nvPr/>
        </p:nvSpPr>
        <p:spPr>
          <a:xfrm>
            <a:off x="7460161" y="3210693"/>
            <a:ext cx="4131230" cy="2246769"/>
          </a:xfrm>
          <a:prstGeom prst="rect">
            <a:avLst/>
          </a:prstGeom>
          <a:ln w="38100"/>
        </p:spPr>
        <p:style>
          <a:lnRef idx="2">
            <a:schemeClr val="accent4"/>
          </a:lnRef>
          <a:fillRef idx="1">
            <a:schemeClr val="lt1"/>
          </a:fillRef>
          <a:effectRef idx="0">
            <a:schemeClr val="accent4"/>
          </a:effectRef>
          <a:fontRef idx="minor">
            <a:schemeClr val="dk1"/>
          </a:fontRef>
        </p:style>
        <p:txBody>
          <a:bodyPr wrap="square" rtlCol="0">
            <a:spAutoFit/>
          </a:bodyPr>
          <a:lstStyle/>
          <a:p>
            <a:r>
              <a:rPr lang="en-GB" sz="1400" b="1" dirty="0"/>
              <a:t>PEF Spend: </a:t>
            </a:r>
          </a:p>
          <a:p>
            <a:endParaRPr lang="en-GB" sz="1400" dirty="0"/>
          </a:p>
          <a:p>
            <a:r>
              <a:rPr lang="en-GB" sz="1400" dirty="0"/>
              <a:t>Music Therapy Sessions</a:t>
            </a:r>
          </a:p>
          <a:p>
            <a:endParaRPr lang="en-GB" sz="1400" dirty="0"/>
          </a:p>
          <a:p>
            <a:r>
              <a:rPr lang="en-GB" sz="1400" dirty="0"/>
              <a:t>Purchase of new equipment for sensory integration</a:t>
            </a:r>
          </a:p>
          <a:p>
            <a:endParaRPr lang="en-GB" sz="1400" dirty="0"/>
          </a:p>
          <a:p>
            <a:r>
              <a:rPr lang="en-GB" sz="1400" dirty="0"/>
              <a:t>Support from Ian Bean, AAC Specialist</a:t>
            </a:r>
            <a:endParaRPr lang="en-GB" sz="1400" i="1" dirty="0"/>
          </a:p>
          <a:p>
            <a:endParaRPr lang="en-GB" sz="1400" dirty="0"/>
          </a:p>
          <a:p>
            <a:endParaRPr lang="en-GB" sz="1400" dirty="0"/>
          </a:p>
          <a:p>
            <a:r>
              <a:rPr lang="en-GB" sz="1400" i="1" dirty="0"/>
              <a:t>Other spend TBC over the school year </a:t>
            </a:r>
          </a:p>
        </p:txBody>
      </p:sp>
      <p:pic>
        <p:nvPicPr>
          <p:cNvPr id="12" name="Picture 11">
            <a:extLst>
              <a:ext uri="{FF2B5EF4-FFF2-40B4-BE49-F238E27FC236}">
                <a16:creationId xmlns:a16="http://schemas.microsoft.com/office/drawing/2014/main" id="{259ACEB7-8724-45FC-8A18-EA03AB287A5C}"/>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7923450" y="341834"/>
            <a:ext cx="3204651" cy="1937853"/>
          </a:xfrm>
          <a:prstGeom prst="rect">
            <a:avLst/>
          </a:prstGeom>
        </p:spPr>
      </p:pic>
      <p:pic>
        <p:nvPicPr>
          <p:cNvPr id="2" name="Picture 1">
            <a:extLst>
              <a:ext uri="{FF2B5EF4-FFF2-40B4-BE49-F238E27FC236}">
                <a16:creationId xmlns:a16="http://schemas.microsoft.com/office/drawing/2014/main" id="{A3E7B62F-DF2A-4AA4-86A3-1641F8AE6A20}"/>
              </a:ext>
            </a:extLst>
          </p:cNvPr>
          <p:cNvPicPr>
            <a:picLocks noChangeAspect="1"/>
          </p:cNvPicPr>
          <p:nvPr/>
        </p:nvPicPr>
        <p:blipFill>
          <a:blip r:embed="rId6"/>
          <a:stretch>
            <a:fillRect/>
          </a:stretch>
        </p:blipFill>
        <p:spPr>
          <a:xfrm>
            <a:off x="3931558" y="5733201"/>
            <a:ext cx="4191585" cy="1028844"/>
          </a:xfrm>
          <a:prstGeom prst="rect">
            <a:avLst/>
          </a:prstGeom>
        </p:spPr>
      </p:pic>
      <p:pic>
        <p:nvPicPr>
          <p:cNvPr id="15" name="Picture 14" descr="C:\Users\kcioslowska-an\AppData\Local\Microsoft\Windows\INetCache\Content.MSO\B04CA3F6.tmp">
            <a:extLst>
              <a:ext uri="{FF2B5EF4-FFF2-40B4-BE49-F238E27FC236}">
                <a16:creationId xmlns:a16="http://schemas.microsoft.com/office/drawing/2014/main" id="{47CEE6B9-202F-4C60-8EE8-A172FF5F17DF}"/>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2472561" y="5658871"/>
            <a:ext cx="1101950" cy="1028844"/>
          </a:xfrm>
          <a:prstGeom prst="rect">
            <a:avLst/>
          </a:prstGeom>
          <a:noFill/>
          <a:ln>
            <a:noFill/>
          </a:ln>
        </p:spPr>
      </p:pic>
      <p:pic>
        <p:nvPicPr>
          <p:cNvPr id="17" name="Picture 16" descr="https://www.unicef.org.uk/rights-respecting-schools/wp-content/uploads/sites/4/2017/12/Bronze-logo.png">
            <a:extLst>
              <a:ext uri="{FF2B5EF4-FFF2-40B4-BE49-F238E27FC236}">
                <a16:creationId xmlns:a16="http://schemas.microsoft.com/office/drawing/2014/main" id="{94CA867A-B7D7-4BDB-A6AF-72E23C549198}"/>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601850" y="5764817"/>
            <a:ext cx="923925" cy="901065"/>
          </a:xfrm>
          <a:prstGeom prst="rect">
            <a:avLst/>
          </a:prstGeom>
          <a:noFill/>
          <a:ln>
            <a:noFill/>
          </a:ln>
        </p:spPr>
      </p:pic>
    </p:spTree>
    <p:extLst>
      <p:ext uri="{BB962C8B-B14F-4D97-AF65-F5344CB8AC3E}">
        <p14:creationId xmlns:p14="http://schemas.microsoft.com/office/powerpoint/2010/main" val="4320402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440</TotalTime>
  <Words>221</Words>
  <Application>Microsoft Office PowerPoint</Application>
  <PresentationFormat>Widescreen</PresentationFormat>
  <Paragraphs>21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Jackie Urquhart</dc:creator>
  <cp:lastModifiedBy>Kasia Cioslowska</cp:lastModifiedBy>
  <cp:revision>30</cp:revision>
  <dcterms:created xsi:type="dcterms:W3CDTF">2022-08-23T11:24:57Z</dcterms:created>
  <dcterms:modified xsi:type="dcterms:W3CDTF">2024-09-06T12:39:45Z</dcterms:modified>
</cp:coreProperties>
</file>