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278F6-4D4F-C3F4-7DED-FD4B500BAF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AC41C5-1FF2-2ACD-DF40-7A2CCDEAE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A3209-F1C7-B8BB-2327-EA89A1D13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1353-7E1E-444C-93DA-15AF0F6A7092}" type="datetimeFigureOut">
              <a:rPr lang="en-GB" smtClean="0"/>
              <a:t>31/03/2026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09A1D-E574-288C-F970-3EDB57CB5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D1078-7504-469B-76C7-4443CEB65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6A91-F22B-4A65-AA2C-96A3AC7A2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421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5BC10-73E9-56CC-3FFF-86E45971C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E9A0AC-1AC0-6425-C4BC-FA1560527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7B99E-66E3-90F5-6165-C3D79FDB8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1353-7E1E-444C-93DA-15AF0F6A7092}" type="datetimeFigureOut">
              <a:rPr lang="en-GB" smtClean="0"/>
              <a:t>31/03/2026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525D7-E271-EB74-FE7E-80A66156D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818E2-0195-5BE8-3E15-2E0FFED27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6A91-F22B-4A65-AA2C-96A3AC7A2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5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39DD6F-680A-5BC2-2453-24D06CEEFF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D86716-F090-22CB-6400-1382A001C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4A746-0630-77AA-7395-8B27249A9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1353-7E1E-444C-93DA-15AF0F6A7092}" type="datetimeFigureOut">
              <a:rPr lang="en-GB" smtClean="0"/>
              <a:t>31/03/2026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40211-C2EF-15C6-61DF-A9E028C0A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39D06-1DB0-86F8-6022-B2F5EDE51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6A91-F22B-4A65-AA2C-96A3AC7A2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058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073BC-7792-22A8-C2D5-9802F2BF5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77528-AF07-E50D-08F8-73B87DA06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5194E-224E-4CD8-E282-91D8CB328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1353-7E1E-444C-93DA-15AF0F6A7092}" type="datetimeFigureOut">
              <a:rPr lang="en-GB" smtClean="0"/>
              <a:t>31/03/2026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432E3-AA8E-9C48-BD21-52DB3745B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6FADD-0B7E-66E4-D296-EDEC05B00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6A91-F22B-4A65-AA2C-96A3AC7A2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676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4170C-F5AA-8A09-2E0C-897EEA4B4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DDD2DF-2966-0F70-9624-56BFC4620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09A9E-B387-985A-F1DE-049F5EA6F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1353-7E1E-444C-93DA-15AF0F6A7092}" type="datetimeFigureOut">
              <a:rPr lang="en-GB" smtClean="0"/>
              <a:t>31/03/2026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B8649-5B23-B040-61BD-7E7F6E103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49F4B-A5FA-106C-EBEE-2FA1C5F22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6A91-F22B-4A65-AA2C-96A3AC7A2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716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056F6-C316-4231-5975-B6300A165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AA26C-9EC8-222B-E624-5409A45136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30562-8C74-101C-79AD-B6E7643BC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30A80D-363D-08BF-C231-E0F7F2F61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1353-7E1E-444C-93DA-15AF0F6A7092}" type="datetimeFigureOut">
              <a:rPr lang="en-GB" smtClean="0"/>
              <a:t>31/03/2026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D5A4C0-07DD-A2E7-025C-644561E9C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259776-CF3D-4B07-A977-43FA896BA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6A91-F22B-4A65-AA2C-96A3AC7A2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638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EF5E7-2574-684F-0E57-5FE4DA811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4EF4C-B9C9-6734-2CE3-9A3A47DB5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A56AEC-AC56-8B6E-3C0F-F272E1EB47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DF6EC1-F4B0-3216-AA4D-70792C3D51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A01B91-F6DB-1BD7-79F7-D1D8BB9253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973A82-F6E2-426A-9194-A2DD96E86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1353-7E1E-444C-93DA-15AF0F6A7092}" type="datetimeFigureOut">
              <a:rPr lang="en-GB" smtClean="0"/>
              <a:t>31/03/2026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E857C1-C5FE-91E1-BA9E-B2BEB3871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A75C59-A762-D547-701B-D1B2C8D1A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6A91-F22B-4A65-AA2C-96A3AC7A2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05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A18E8-7993-2A75-7F9F-26FF47B71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5D7666-4E95-45E9-0D6A-C6EA65993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1353-7E1E-444C-93DA-15AF0F6A7092}" type="datetimeFigureOut">
              <a:rPr lang="en-GB" smtClean="0"/>
              <a:t>31/03/2026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209DE6-46BA-52F9-2E96-1C8299F65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5D30CB-C418-4FAA-3DCE-E9709184B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6A91-F22B-4A65-AA2C-96A3AC7A2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755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96B144-DAF7-E7DF-6195-5A39E6DD3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1353-7E1E-444C-93DA-15AF0F6A7092}" type="datetimeFigureOut">
              <a:rPr lang="en-GB" smtClean="0"/>
              <a:t>31/03/2026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338CB7-A180-103B-F8CE-23EF08954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3763D0-C7B3-CC18-EA7E-A886A994F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6A91-F22B-4A65-AA2C-96A3AC7A2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498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0212C-3989-5CFE-6261-8A3E944BC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2F1F2-EAF8-A728-531D-7CB8B64E3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1F648B-E1E7-ABFD-054A-A0D323C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9553E-3D1D-2277-8689-8B3121A05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1353-7E1E-444C-93DA-15AF0F6A7092}" type="datetimeFigureOut">
              <a:rPr lang="en-GB" smtClean="0"/>
              <a:t>31/03/2026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FCEB54-DCCD-353A-AA80-398D1C0AC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54F1C-0561-4B3F-386F-8E3994BD6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6A91-F22B-4A65-AA2C-96A3AC7A2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650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FA7F3-C166-33C5-A3C5-C531B03A3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1D16A3-B0EB-BCFC-0176-1ADDC0DEC2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8FADA4-152B-E2E9-3CDD-69FE3EEF9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F8B98A-FA6D-D84E-1A37-F887AAE38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1353-7E1E-444C-93DA-15AF0F6A7092}" type="datetimeFigureOut">
              <a:rPr lang="en-GB" smtClean="0"/>
              <a:t>31/03/2026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78E286-516C-10CA-6145-0A5695CB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14BF84-6ADD-97D7-11A9-E6CBF3FDE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6A91-F22B-4A65-AA2C-96A3AC7A2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283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49A854-14AB-7B8B-6271-FF6A89F30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C2EC01-B3B9-E623-B8D2-45E293A1E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ABD58-65E6-E762-F2FF-420CE40D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201353-7E1E-444C-93DA-15AF0F6A7092}" type="datetimeFigureOut">
              <a:rPr lang="en-GB" smtClean="0"/>
              <a:t>31/03/2026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CCEA9-5A21-1363-D1AD-275E156D04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98C4D-E92D-09C3-9710-E4C487418A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036A91-F22B-4A65-AA2C-96A3AC7A2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11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559294"/>
            <a:ext cx="12191999" cy="6298279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-428"/>
            <a:ext cx="6096001" cy="6858000"/>
          </a:xfrm>
          <a:prstGeom prst="rect">
            <a:avLst/>
          </a:prstGeom>
          <a:gradFill>
            <a:gsLst>
              <a:gs pos="13000">
                <a:srgbClr val="000000">
                  <a:alpha val="72000"/>
                </a:srgbClr>
              </a:gs>
              <a:gs pos="99000">
                <a:schemeClr val="accent1">
                  <a:lumMod val="50000"/>
                  <a:alpha val="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490B51-2168-D13A-856D-FDFC9AA40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5136" y="1028700"/>
            <a:ext cx="9947305" cy="1090657"/>
          </a:xfrm>
        </p:spPr>
        <p:txBody>
          <a:bodyPr>
            <a:normAutofit/>
          </a:bodyPr>
          <a:lstStyle/>
          <a:p>
            <a:r>
              <a:rPr lang="en-GB" sz="3400">
                <a:solidFill>
                  <a:srgbClr val="FFFFFF"/>
                </a:solidFill>
              </a:rPr>
              <a:t>Congratulations!</a:t>
            </a:r>
            <a:br>
              <a:rPr lang="en-GB" sz="3400">
                <a:solidFill>
                  <a:srgbClr val="FFFFFF"/>
                </a:solidFill>
              </a:rPr>
            </a:br>
            <a:r>
              <a:rPr lang="en-GB" sz="3400">
                <a:solidFill>
                  <a:srgbClr val="FFFFFF"/>
                </a:solidFill>
              </a:rPr>
              <a:t>Benarty Primary School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2B3ACB3-D689-442E-8A40-8680B0FEB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063256" y="400727"/>
            <a:ext cx="4065484" cy="8849062"/>
          </a:xfrm>
          <a:custGeom>
            <a:avLst/>
            <a:gdLst>
              <a:gd name="connsiteX0" fmla="*/ 0 w 4065484"/>
              <a:gd name="connsiteY0" fmla="*/ 4424531 h 8849062"/>
              <a:gd name="connsiteX1" fmla="*/ 3899197 w 4065484"/>
              <a:gd name="connsiteY1" fmla="*/ 8840480 h 8849062"/>
              <a:gd name="connsiteX2" fmla="*/ 4065484 w 4065484"/>
              <a:gd name="connsiteY2" fmla="*/ 8849062 h 8849062"/>
              <a:gd name="connsiteX3" fmla="*/ 4065483 w 4065484"/>
              <a:gd name="connsiteY3" fmla="*/ 0 h 8849062"/>
              <a:gd name="connsiteX4" fmla="*/ 3899197 w 4065484"/>
              <a:gd name="connsiteY4" fmla="*/ 8581 h 8849062"/>
              <a:gd name="connsiteX5" fmla="*/ 0 w 4065484"/>
              <a:gd name="connsiteY5" fmla="*/ 4424531 h 884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5484" h="8849062">
                <a:moveTo>
                  <a:pt x="0" y="4424531"/>
                </a:moveTo>
                <a:cubicBezTo>
                  <a:pt x="0" y="6722831"/>
                  <a:pt x="1709076" y="8613167"/>
                  <a:pt x="3899197" y="8840480"/>
                </a:cubicBezTo>
                <a:lnTo>
                  <a:pt x="4065484" y="8849062"/>
                </a:lnTo>
                <a:lnTo>
                  <a:pt x="4065483" y="0"/>
                </a:lnTo>
                <a:lnTo>
                  <a:pt x="3899197" y="8581"/>
                </a:lnTo>
                <a:cubicBezTo>
                  <a:pt x="1709075" y="235897"/>
                  <a:pt x="0" y="2126232"/>
                  <a:pt x="0" y="44245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"/>
                </a:schemeClr>
              </a:gs>
              <a:gs pos="68000">
                <a:schemeClr val="accent1">
                  <a:alpha val="15000"/>
                </a:schemeClr>
              </a:gs>
            </a:gsLst>
            <a:lin ang="21594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2C4A31-478E-269F-EDF0-7734FC1A1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7" r="-1" b="5907"/>
          <a:stretch>
            <a:fillRect/>
          </a:stretch>
        </p:blipFill>
        <p:spPr>
          <a:xfrm>
            <a:off x="2343302" y="3351745"/>
            <a:ext cx="7519558" cy="3506255"/>
          </a:xfrm>
          <a:custGeom>
            <a:avLst/>
            <a:gdLst/>
            <a:ahLst/>
            <a:cxnLst/>
            <a:rect l="l" t="t" r="r" b="b"/>
            <a:pathLst>
              <a:path w="7519558" h="3506255">
                <a:moveTo>
                  <a:pt x="3759779" y="0"/>
                </a:moveTo>
                <a:cubicBezTo>
                  <a:pt x="5713450" y="0"/>
                  <a:pt x="7320331" y="1484777"/>
                  <a:pt x="7513560" y="3387468"/>
                </a:cubicBezTo>
                <a:lnTo>
                  <a:pt x="7519558" y="3506255"/>
                </a:lnTo>
                <a:lnTo>
                  <a:pt x="0" y="3506255"/>
                </a:lnTo>
                <a:lnTo>
                  <a:pt x="5998" y="3387468"/>
                </a:lnTo>
                <a:cubicBezTo>
                  <a:pt x="199227" y="1484777"/>
                  <a:pt x="1806109" y="0"/>
                  <a:pt x="375977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6550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B0DE3C-5C83-418A-5B3F-C05AEB01D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Fife Leaderboard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2C4CB9C-32B9-AAF0-9A0A-EFEE15FEC2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54" y="1966293"/>
            <a:ext cx="10728091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146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54F3E9-1617-FEFC-CA8E-9B9717767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324" y="457200"/>
            <a:ext cx="396735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97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8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Congratulations! Benarty Primary School</vt:lpstr>
      <vt:lpstr>Fife Leaderboard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Marianne Sankey</dc:creator>
  <cp:lastModifiedBy>Marianne Sankey</cp:lastModifiedBy>
  <cp:revision>1</cp:revision>
  <dcterms:created xsi:type="dcterms:W3CDTF">2026-03-31T10:09:47Z</dcterms:created>
  <dcterms:modified xsi:type="dcterms:W3CDTF">2026-03-31T10:47:53Z</dcterms:modified>
</cp:coreProperties>
</file>