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BFF-77C1-4BF1-A3B2-2505841100BA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3879-1153-42D3-8EC7-7A3CC94658D3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1496-D8B1-4FDC-98A5-AD2561A2EE12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D3855-5B08-4570-810C-DE4498675D2C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1B1A-3400-4A09-B018-5620D6ADA4AF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E65E-8B04-4250-B4A9-5C65F355F1A2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881F-8E44-4F15-AB98-80B7869E49CA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2069-43FA-49C5-9F0E-58E1EB237AEF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05854CA-19F4-4771-B6A2-DA5C0742B220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2BB1-BB31-4EB8-A961-18800A74EAA8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B886-74BB-4D5E-9EA9-584482FE40E6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CCD1-3502-4C30-947C-75FC88992007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797A-E8AF-4231-9C64-308C5BB9ED3E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146-07E2-48CA-8629-5887ED47FCDB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718-B4F0-433E-A285-0013249184C0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44C4-3D72-4D6E-86A4-F5491DC49E6D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A14-E6AC-4B59-973C-7A06B0EDE3E3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B3B3F-C0CE-47CB-BCED-F49A710726FF}" type="datetimeFigureOut">
              <a:rPr lang="en-US" dirty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hyperlink" Target="https://mathsbot.com/manipulativeMen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E:\PT\Conceptual%20Numeracy\Education%20Scotland%20PLR%20Number%20and%20number%20processes.pdf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E5C27-1227-435A-A922-CFFE7B3483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Conceptual Numeracy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A9BB2-4D93-440F-B264-B248CB1922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Place Value</a:t>
            </a:r>
          </a:p>
          <a:p>
            <a:r>
              <a:rPr lang="en-GB" dirty="0"/>
              <a:t>Calculations</a:t>
            </a:r>
          </a:p>
        </p:txBody>
      </p:sp>
    </p:spTree>
    <p:extLst>
      <p:ext uri="{BB962C8B-B14F-4D97-AF65-F5344CB8AC3E}">
        <p14:creationId xmlns:p14="http://schemas.microsoft.com/office/powerpoint/2010/main" val="1331952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0C911-0A0B-4DEE-A714-8D639087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Theory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F4E1C-0CF6-4487-A961-B7D9DB278522}"/>
              </a:ext>
            </a:extLst>
          </p:cNvPr>
          <p:cNvSpPr txBox="1"/>
          <p:nvPr/>
        </p:nvSpPr>
        <p:spPr>
          <a:xfrm>
            <a:off x="680321" y="2557670"/>
            <a:ext cx="1095508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/>
              <a:t>“Being a successful learner in mathematics involves constructing understanding through exploration, problem solving, discussion and practical experience – and also through interaction with a teacher who has a clear grasp of the underlying structure of the mathematics being learnt.”</a:t>
            </a:r>
            <a:endParaRPr lang="en-GB" sz="3200" dirty="0"/>
          </a:p>
          <a:p>
            <a:r>
              <a:rPr lang="en-GB" sz="3200" dirty="0"/>
              <a:t>(Haylock D, 2014, p3)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87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090C7-85D5-4D19-839C-E4210CA4D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place value important?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745FAD-0F99-4704-A321-AF7B929D5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91" y="3171072"/>
            <a:ext cx="4419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DB416-973B-450C-A5CD-5AE72001D3FE}"/>
              </a:ext>
            </a:extLst>
          </p:cNvPr>
          <p:cNvSpPr/>
          <p:nvPr/>
        </p:nvSpPr>
        <p:spPr>
          <a:xfrm>
            <a:off x="4500662" y="3059668"/>
            <a:ext cx="1973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CCF43D-D580-4309-B003-11B59F7B4C43}"/>
              </a:ext>
            </a:extLst>
          </p:cNvPr>
          <p:cNvSpPr txBox="1"/>
          <p:nvPr/>
        </p:nvSpPr>
        <p:spPr>
          <a:xfrm>
            <a:off x="3528391" y="3005075"/>
            <a:ext cx="131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Counting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2EF37-5D22-4901-AB24-472E4417A151}"/>
              </a:ext>
            </a:extLst>
          </p:cNvPr>
          <p:cNvSpPr txBox="1"/>
          <p:nvPr/>
        </p:nvSpPr>
        <p:spPr>
          <a:xfrm>
            <a:off x="7151204" y="4167111"/>
            <a:ext cx="159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Calculating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BFC4-2933-4CFE-BB3B-D7D64F599FE7}"/>
              </a:ext>
            </a:extLst>
          </p:cNvPr>
          <p:cNvSpPr txBox="1"/>
          <p:nvPr/>
        </p:nvSpPr>
        <p:spPr>
          <a:xfrm>
            <a:off x="6096000" y="5761945"/>
            <a:ext cx="159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Place Value</a:t>
            </a:r>
          </a:p>
        </p:txBody>
      </p:sp>
    </p:spTree>
    <p:extLst>
      <p:ext uri="{BB962C8B-B14F-4D97-AF65-F5344CB8AC3E}">
        <p14:creationId xmlns:p14="http://schemas.microsoft.com/office/powerpoint/2010/main" val="149547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DB68-16B6-4F13-96AA-D4258A9B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Mental maths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8A8E6-E32E-490F-B951-7B704B40D6E3}"/>
              </a:ext>
            </a:extLst>
          </p:cNvPr>
          <p:cNvSpPr txBox="1"/>
          <p:nvPr/>
        </p:nvSpPr>
        <p:spPr>
          <a:xfrm>
            <a:off x="609600" y="2581275"/>
            <a:ext cx="628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https://mathsbot.com/manipulativeMenu</a:t>
            </a:r>
            <a:endParaRPr lang="en-GB" dirty="0"/>
          </a:p>
          <a:p>
            <a:endParaRPr lang="en-GB" dirty="0"/>
          </a:p>
        </p:txBody>
      </p:sp>
      <p:pic>
        <p:nvPicPr>
          <p:cNvPr id="6" name="Maths Video 1">
            <a:hlinkClick r:id="" action="ppaction://media"/>
            <a:extLst>
              <a:ext uri="{FF2B5EF4-FFF2-40B4-BE49-F238E27FC236}">
                <a16:creationId xmlns:a16="http://schemas.microsoft.com/office/drawing/2014/main" id="{8D5A27B5-DB9D-4611-89B5-C052472E49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4565" y="2164932"/>
            <a:ext cx="3803373" cy="44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4719-B9A6-4D58-8BE7-D4B55A21A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38" y="678241"/>
            <a:ext cx="9613861" cy="1080938"/>
          </a:xfrm>
        </p:spPr>
        <p:txBody>
          <a:bodyPr/>
          <a:lstStyle/>
          <a:p>
            <a:r>
              <a:rPr lang="en-GB" dirty="0"/>
              <a:t>Calculations </a:t>
            </a:r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3C047274-7387-4BCB-AF06-2176FDAA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8231" y="2736021"/>
            <a:ext cx="4527825" cy="339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F48C5FE8-6508-437D-BCC1-94F54AF8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2620" y="2736020"/>
            <a:ext cx="4527825" cy="339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preview">
            <a:extLst>
              <a:ext uri="{FF2B5EF4-FFF2-40B4-BE49-F238E27FC236}">
                <a16:creationId xmlns:a16="http://schemas.microsoft.com/office/drawing/2014/main" id="{BD72761B-418C-4C82-9B28-F62A18F40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3469" y="2736021"/>
            <a:ext cx="4527826" cy="339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329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FA6974B0-C78C-44C3-A5EF-471C4855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3670" y="2789583"/>
            <a:ext cx="3723861" cy="27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DB5A8D-2539-4448-97B2-44591E548DCF}"/>
              </a:ext>
            </a:extLst>
          </p:cNvPr>
          <p:cNvSpPr txBox="1"/>
          <p:nvPr/>
        </p:nvSpPr>
        <p:spPr>
          <a:xfrm>
            <a:off x="6448425" y="876300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Education Scotland PLR Number and number processes.pdf</a:t>
            </a:r>
            <a:endParaRPr lang="en-GB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25B3E1AC-A9B0-437E-AC92-8E246AE0D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65631" y="2705099"/>
            <a:ext cx="4351133" cy="326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814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48FC-8556-4D00-9F47-91A14B391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Calculations (with carrying)</a:t>
            </a:r>
          </a:p>
        </p:txBody>
      </p:sp>
      <p:pic>
        <p:nvPicPr>
          <p:cNvPr id="3" name="Maths Video 2">
            <a:hlinkClick r:id="" action="ppaction://media"/>
            <a:extLst>
              <a:ext uri="{FF2B5EF4-FFF2-40B4-BE49-F238E27FC236}">
                <a16:creationId xmlns:a16="http://schemas.microsoft.com/office/drawing/2014/main" id="{480EB3E9-F38B-4B81-9F0C-A7283037C4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282" y="1888436"/>
            <a:ext cx="3785662" cy="4714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C2A9D-7725-4E41-855E-2E0F8922F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521" y="1888437"/>
            <a:ext cx="5599025" cy="47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62E64-92F2-404A-915C-BB32A0F80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Numeracy Working Walls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4758C-8A22-4F91-AEB4-C9BC77DA2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037298"/>
            <a:ext cx="5782312" cy="4506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342E8-2B7B-49EB-8579-8AC9E5803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10" y="368306"/>
            <a:ext cx="4591041" cy="612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7214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256</TotalTime>
  <Words>95</Words>
  <Application>Microsoft Office PowerPoint</Application>
  <PresentationFormat>Widescreen</PresentationFormat>
  <Paragraphs>17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Trebuchet MS</vt:lpstr>
      <vt:lpstr>Berlin</vt:lpstr>
      <vt:lpstr>Conceptual Numeracy</vt:lpstr>
      <vt:lpstr>Theory </vt:lpstr>
      <vt:lpstr>Why is place value important?</vt:lpstr>
      <vt:lpstr>Mental maths</vt:lpstr>
      <vt:lpstr>Calculations </vt:lpstr>
      <vt:lpstr>PowerPoint Presentation</vt:lpstr>
      <vt:lpstr>Calculations (with carrying)</vt:lpstr>
      <vt:lpstr>Numeracy Working Walls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Numeracy</dc:title>
  <dc:creator>Lindsay Farmer</dc:creator>
  <cp:lastModifiedBy>Gordon Anderson</cp:lastModifiedBy>
  <cp:revision>13</cp:revision>
  <dcterms:created xsi:type="dcterms:W3CDTF">2021-11-10T13:54:56Z</dcterms:created>
  <dcterms:modified xsi:type="dcterms:W3CDTF">2022-09-28T10:55:55Z</dcterms:modified>
</cp:coreProperties>
</file>