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77" r:id="rId5"/>
    <p:sldId id="262" r:id="rId6"/>
    <p:sldId id="269" r:id="rId7"/>
    <p:sldId id="267" r:id="rId8"/>
    <p:sldId id="264" r:id="rId9"/>
    <p:sldId id="274" r:id="rId10"/>
    <p:sldId id="281" r:id="rId11"/>
    <p:sldId id="263" r:id="rId12"/>
    <p:sldId id="265" r:id="rId13"/>
    <p:sldId id="279" r:id="rId14"/>
    <p:sldId id="280" r:id="rId15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765" autoAdjust="0"/>
  </p:normalViewPr>
  <p:slideViewPr>
    <p:cSldViewPr snapToGrid="0">
      <p:cViewPr varScale="1">
        <p:scale>
          <a:sx n="101" d="100"/>
          <a:sy n="101" d="100"/>
        </p:scale>
        <p:origin x="9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37F02-D868-47C0-A989-13403B55BB3B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48E25-4DD3-4283-9A5F-62C4F166B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5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480E0-E10C-4394-850E-046E3C7DDBA1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51388"/>
            <a:ext cx="5335588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C3A38-EC00-4B58-AE3D-6D0ABF23E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01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 example</a:t>
            </a:r>
            <a:r>
              <a:rPr lang="en-GB" baseline="0" dirty="0" smtClean="0"/>
              <a:t> of pupils: Olly  Davidson, Findlay Ballie, Stephanie Laing </a:t>
            </a:r>
            <a:r>
              <a:rPr lang="en-GB" baseline="0" dirty="0" err="1" smtClean="0"/>
              <a:t>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C3A38-EC00-4B58-AE3D-6D0ABF23EB2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570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Ambassadors,</a:t>
            </a:r>
            <a:r>
              <a:rPr lang="en-GB" baseline="0" dirty="0" smtClean="0"/>
              <a:t> Sport Committee, House Captains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C3A38-EC00-4B58-AE3D-6D0ABF23EB2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5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School</a:t>
            </a:r>
            <a:r>
              <a:rPr lang="en-GB" baseline="0" dirty="0" smtClean="0"/>
              <a:t> Sport Committee, CSH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C3A38-EC00-4B58-AE3D-6D0ABF23EB2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230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</a:t>
            </a:r>
            <a:r>
              <a:rPr lang="en-GB" baseline="0" dirty="0" smtClean="0"/>
              <a:t> Molly and Kenny who are both currently Young Ambassadors within the cluster but also part of the Fife wide Platinum programme.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C3A38-EC00-4B58-AE3D-6D0ABF23EB2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73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679A-4E26-4E50-A34C-1E761FF8821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80C1-A1B6-40EF-8483-BB345AF78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35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679A-4E26-4E50-A34C-1E761FF8821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80C1-A1B6-40EF-8483-BB345AF78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3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679A-4E26-4E50-A34C-1E761FF8821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80C1-A1B6-40EF-8483-BB345AF78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23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679A-4E26-4E50-A34C-1E761FF8821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80C1-A1B6-40EF-8483-BB345AF78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5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679A-4E26-4E50-A34C-1E761FF8821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80C1-A1B6-40EF-8483-BB345AF78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05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679A-4E26-4E50-A34C-1E761FF8821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80C1-A1B6-40EF-8483-BB345AF78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98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679A-4E26-4E50-A34C-1E761FF8821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80C1-A1B6-40EF-8483-BB345AF78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35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679A-4E26-4E50-A34C-1E761FF8821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80C1-A1B6-40EF-8483-BB345AF78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9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679A-4E26-4E50-A34C-1E761FF8821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80C1-A1B6-40EF-8483-BB345AF78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00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679A-4E26-4E50-A34C-1E761FF8821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80C1-A1B6-40EF-8483-BB345AF78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45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679A-4E26-4E50-A34C-1E761FF8821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80C1-A1B6-40EF-8483-BB345AF78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51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7679A-4E26-4E50-A34C-1E761FF8821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E80C1-A1B6-40EF-8483-BB345AF78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9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ctiveschoolsfife.org.uk/leadership-programme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Young Leadership Pathway</a:t>
            </a:r>
            <a:endParaRPr lang="en-GB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Bell Baxter High School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95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572" y="365125"/>
            <a:ext cx="9265227" cy="1325563"/>
          </a:xfrm>
        </p:spPr>
        <p:txBody>
          <a:bodyPr/>
          <a:lstStyle/>
          <a:p>
            <a:r>
              <a:rPr lang="en-GB" dirty="0" smtClean="0"/>
              <a:t>Cluster Sports Stars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0939"/>
          </a:xfrm>
        </p:spPr>
        <p:txBody>
          <a:bodyPr/>
          <a:lstStyle/>
          <a:p>
            <a:r>
              <a:rPr lang="en-GB" dirty="0" smtClean="0"/>
              <a:t>20x BBHS Sport Stars </a:t>
            </a:r>
          </a:p>
          <a:p>
            <a:r>
              <a:rPr lang="en-GB" dirty="0" smtClean="0"/>
              <a:t>1x Fife Wide Sport Star</a:t>
            </a:r>
          </a:p>
          <a:p>
            <a:r>
              <a:rPr lang="en-GB" dirty="0" smtClean="0"/>
              <a:t>Must be competing in a Sport </a:t>
            </a:r>
            <a:endParaRPr lang="en-GB" dirty="0"/>
          </a:p>
          <a:p>
            <a:r>
              <a:rPr lang="en-GB" dirty="0" smtClean="0"/>
              <a:t>Inspire and encourage younger pupils to get involved</a:t>
            </a:r>
          </a:p>
          <a:p>
            <a:r>
              <a:rPr lang="en-GB" dirty="0" smtClean="0"/>
              <a:t>Visit cluster primaries</a:t>
            </a:r>
          </a:p>
          <a:p>
            <a:r>
              <a:rPr lang="en-GB" dirty="0" smtClean="0"/>
              <a:t>NEF Sport Stars workshops</a:t>
            </a:r>
          </a:p>
          <a:p>
            <a:r>
              <a:rPr lang="en-GB" dirty="0" smtClean="0"/>
              <a:t>Photo and Quotes within the PE </a:t>
            </a:r>
            <a:r>
              <a:rPr lang="en-GB" dirty="0" err="1" smtClean="0"/>
              <a:t>Dept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189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572" y="365125"/>
            <a:ext cx="9265227" cy="1325563"/>
          </a:xfrm>
        </p:spPr>
        <p:txBody>
          <a:bodyPr/>
          <a:lstStyle/>
          <a:p>
            <a:r>
              <a:rPr lang="en-GB" dirty="0" smtClean="0"/>
              <a:t>Young Ambassadors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0939"/>
          </a:xfrm>
        </p:spPr>
        <p:txBody>
          <a:bodyPr/>
          <a:lstStyle/>
          <a:p>
            <a:r>
              <a:rPr lang="en-GB" dirty="0" smtClean="0"/>
              <a:t>Undertake a number of the roles outlined for ‘Young Leaders’</a:t>
            </a:r>
          </a:p>
          <a:p>
            <a:r>
              <a:rPr lang="en-GB" dirty="0" smtClean="0"/>
              <a:t>Promote Sport and Physical Activity</a:t>
            </a:r>
          </a:p>
          <a:p>
            <a:r>
              <a:rPr lang="en-GB" dirty="0" smtClean="0"/>
              <a:t>Encourage others to participate</a:t>
            </a:r>
          </a:p>
          <a:p>
            <a:r>
              <a:rPr lang="en-GB" dirty="0" smtClean="0"/>
              <a:t>Meet regular with your Active Schools Co-ordinators (in your own time)</a:t>
            </a:r>
          </a:p>
          <a:p>
            <a:r>
              <a:rPr lang="en-GB" dirty="0" smtClean="0"/>
              <a:t>Discuss new ideas and contribute to an action plan</a:t>
            </a:r>
          </a:p>
          <a:p>
            <a:r>
              <a:rPr lang="en-GB" dirty="0" smtClean="0"/>
              <a:t>Attend training courses in your own time</a:t>
            </a:r>
          </a:p>
        </p:txBody>
      </p:sp>
    </p:spTree>
    <p:extLst>
      <p:ext uri="{BB962C8B-B14F-4D97-AF65-F5344CB8AC3E}">
        <p14:creationId xmlns:p14="http://schemas.microsoft.com/office/powerpoint/2010/main" val="17618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" y="255729"/>
            <a:ext cx="7799025" cy="5849956"/>
          </a:xfrm>
        </p:spPr>
      </p:pic>
    </p:spTree>
    <p:extLst>
      <p:ext uri="{BB962C8B-B14F-4D97-AF65-F5344CB8AC3E}">
        <p14:creationId xmlns:p14="http://schemas.microsoft.com/office/powerpoint/2010/main" val="24692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62"/>
            <a:ext cx="12192000" cy="6856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572" y="365125"/>
            <a:ext cx="9265227" cy="1325563"/>
          </a:xfrm>
        </p:spPr>
        <p:txBody>
          <a:bodyPr/>
          <a:lstStyle/>
          <a:p>
            <a:r>
              <a:rPr lang="en-GB" dirty="0" smtClean="0"/>
              <a:t>Application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0939"/>
          </a:xfrm>
        </p:spPr>
        <p:txBody>
          <a:bodyPr/>
          <a:lstStyle/>
          <a:p>
            <a:r>
              <a:rPr lang="en-GB" dirty="0" smtClean="0"/>
              <a:t>Application Forms</a:t>
            </a:r>
            <a:r>
              <a:rPr lang="en-GB" dirty="0"/>
              <a:t> </a:t>
            </a:r>
            <a:r>
              <a:rPr lang="en-GB" dirty="0" smtClean="0"/>
              <a:t>submitted by </a:t>
            </a:r>
            <a:r>
              <a:rPr lang="en-GB" b="1" dirty="0" smtClean="0"/>
              <a:t>Friday 7</a:t>
            </a:r>
            <a:r>
              <a:rPr lang="en-GB" b="1" baseline="30000" dirty="0" smtClean="0"/>
              <a:t>th</a:t>
            </a:r>
            <a:r>
              <a:rPr lang="en-GB" b="1" dirty="0" smtClean="0"/>
              <a:t> June</a:t>
            </a:r>
          </a:p>
          <a:p>
            <a:r>
              <a:rPr lang="en-GB" dirty="0" smtClean="0"/>
              <a:t>Interview date Friday 14</a:t>
            </a:r>
            <a:r>
              <a:rPr lang="en-GB" baseline="30000" dirty="0" smtClean="0"/>
              <a:t>th</a:t>
            </a:r>
            <a:r>
              <a:rPr lang="en-GB" dirty="0" smtClean="0"/>
              <a:t> June</a:t>
            </a:r>
          </a:p>
          <a:p>
            <a:r>
              <a:rPr lang="en-GB" dirty="0" smtClean="0"/>
              <a:t>Interviews Tuesday 26</a:t>
            </a:r>
            <a:r>
              <a:rPr lang="en-GB" baseline="30000" dirty="0" smtClean="0"/>
              <a:t>th</a:t>
            </a:r>
            <a:r>
              <a:rPr lang="en-GB" dirty="0" smtClean="0"/>
              <a:t> and Thursday 28</a:t>
            </a:r>
            <a:r>
              <a:rPr lang="en-GB" baseline="30000" dirty="0" smtClean="0"/>
              <a:t>th</a:t>
            </a:r>
            <a:r>
              <a:rPr lang="en-GB" dirty="0" smtClean="0"/>
              <a:t> June</a:t>
            </a:r>
          </a:p>
          <a:p>
            <a:r>
              <a:rPr lang="en-GB" dirty="0" smtClean="0"/>
              <a:t>Young Ambassador Summer Training courses</a:t>
            </a:r>
          </a:p>
          <a:p>
            <a:r>
              <a:rPr lang="en-GB" dirty="0" smtClean="0"/>
              <a:t>Young Ambassador Summer Activities </a:t>
            </a:r>
          </a:p>
        </p:txBody>
      </p:sp>
    </p:spTree>
    <p:extLst>
      <p:ext uri="{BB962C8B-B14F-4D97-AF65-F5344CB8AC3E}">
        <p14:creationId xmlns:p14="http://schemas.microsoft.com/office/powerpoint/2010/main" val="22366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572" y="365125"/>
            <a:ext cx="9265227" cy="1325563"/>
          </a:xfrm>
        </p:spPr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0939"/>
          </a:xfrm>
        </p:spPr>
        <p:txBody>
          <a:bodyPr/>
          <a:lstStyle/>
          <a:p>
            <a:r>
              <a:rPr lang="en-GB" dirty="0" smtClean="0"/>
              <a:t>For more information please come and speak to me or your any of the current Ambassadors </a:t>
            </a:r>
          </a:p>
          <a:p>
            <a:r>
              <a:rPr lang="en-GB" dirty="0" smtClean="0"/>
              <a:t>Applications can be collected today / from PE </a:t>
            </a:r>
            <a:r>
              <a:rPr lang="en-GB" dirty="0" err="1" smtClean="0"/>
              <a:t>dept</a:t>
            </a:r>
            <a:r>
              <a:rPr lang="en-GB" dirty="0" smtClean="0"/>
              <a:t> or can be completed online: </a:t>
            </a:r>
            <a:r>
              <a:rPr lang="en-GB" u="sng" dirty="0">
                <a:hlinkClick r:id="rId3"/>
              </a:rPr>
              <a:t>https://activeschoolsfife.org.uk/leadership-programmes/</a:t>
            </a:r>
            <a:r>
              <a:rPr lang="en-GB" dirty="0"/>
              <a:t> </a:t>
            </a:r>
            <a:r>
              <a:rPr lang="en-GB" dirty="0" smtClean="0"/>
              <a:t>Click on Leadership and follow the information provided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6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572" y="365125"/>
            <a:ext cx="9265227" cy="1325563"/>
          </a:xfrm>
        </p:spPr>
        <p:txBody>
          <a:bodyPr/>
          <a:lstStyle/>
          <a:p>
            <a:r>
              <a:rPr lang="en-GB" dirty="0" smtClean="0"/>
              <a:t>Young Leaders at Bell Baxter 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0939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2018/19</a:t>
            </a:r>
          </a:p>
          <a:p>
            <a:r>
              <a:rPr lang="en-GB" dirty="0" smtClean="0"/>
              <a:t>4x S5 pupil Young Ambassadors</a:t>
            </a:r>
          </a:p>
          <a:p>
            <a:r>
              <a:rPr lang="en-GB" dirty="0" smtClean="0"/>
              <a:t>12x S6 pupil Young Ambassadors</a:t>
            </a:r>
          </a:p>
          <a:p>
            <a:r>
              <a:rPr lang="en-GB" dirty="0" smtClean="0"/>
              <a:t>Variety of other pupils taking on delivery and organising roles</a:t>
            </a:r>
          </a:p>
          <a:p>
            <a:r>
              <a:rPr lang="en-GB" dirty="0" smtClean="0"/>
              <a:t>Sports Committee established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6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8182" y="365125"/>
            <a:ext cx="9275618" cy="1325563"/>
          </a:xfrm>
        </p:spPr>
        <p:txBody>
          <a:bodyPr>
            <a:normAutofit/>
          </a:bodyPr>
          <a:lstStyle/>
          <a:p>
            <a:r>
              <a:rPr lang="en-GB" sz="4800" dirty="0" smtClean="0"/>
              <a:t>Young Leadership Pathway 2018/19</a:t>
            </a:r>
            <a:endParaRPr lang="en-GB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Young Leaders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Young Ambassadors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6799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0" y="669"/>
            <a:ext cx="7931255" cy="5948442"/>
          </a:xfrm>
        </p:spPr>
      </p:pic>
    </p:spTree>
    <p:extLst>
      <p:ext uri="{BB962C8B-B14F-4D97-AF65-F5344CB8AC3E}">
        <p14:creationId xmlns:p14="http://schemas.microsoft.com/office/powerpoint/2010/main" val="18079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572" y="365125"/>
            <a:ext cx="9265227" cy="1325563"/>
          </a:xfrm>
        </p:spPr>
        <p:txBody>
          <a:bodyPr/>
          <a:lstStyle/>
          <a:p>
            <a:r>
              <a:rPr lang="en-GB" dirty="0" smtClean="0"/>
              <a:t>Young Leaders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0939"/>
          </a:xfrm>
        </p:spPr>
        <p:txBody>
          <a:bodyPr/>
          <a:lstStyle/>
          <a:p>
            <a:r>
              <a:rPr lang="en-GB" dirty="0" smtClean="0"/>
              <a:t>This is a chance to take on one particular role:</a:t>
            </a:r>
          </a:p>
          <a:p>
            <a:r>
              <a:rPr lang="en-GB" dirty="0" smtClean="0"/>
              <a:t>Deliverers/Coaches (</a:t>
            </a:r>
            <a:r>
              <a:rPr lang="en-GB" dirty="0" err="1" smtClean="0"/>
              <a:t>inc.</a:t>
            </a:r>
            <a:r>
              <a:rPr lang="en-GB" dirty="0" smtClean="0"/>
              <a:t> Dance Leaders)</a:t>
            </a:r>
          </a:p>
          <a:p>
            <a:r>
              <a:rPr lang="en-GB" dirty="0" smtClean="0"/>
              <a:t>Technical Officials</a:t>
            </a:r>
          </a:p>
          <a:p>
            <a:r>
              <a:rPr lang="en-GB" dirty="0" smtClean="0"/>
              <a:t>Event/Competition Organisers</a:t>
            </a:r>
          </a:p>
          <a:p>
            <a:r>
              <a:rPr lang="en-GB" dirty="0" smtClean="0"/>
              <a:t>Decision Makers</a:t>
            </a:r>
          </a:p>
          <a:p>
            <a:r>
              <a:rPr lang="en-GB" dirty="0" smtClean="0"/>
              <a:t>Cluster Sport Stars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1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0" y="160898"/>
            <a:ext cx="7765688" cy="5824266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978068" y="434247"/>
            <a:ext cx="3932237" cy="420644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6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01521"/>
            <a:ext cx="7851772" cy="5888829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095611" y="356259"/>
            <a:ext cx="3932237" cy="420644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3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25272"/>
            <a:ext cx="7736378" cy="5802284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224058" y="1068779"/>
            <a:ext cx="3932237" cy="420644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1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60898"/>
            <a:ext cx="7700752" cy="5775564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188432" y="1325777"/>
            <a:ext cx="3932237" cy="420644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7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295</Words>
  <Application>Microsoft Office PowerPoint</Application>
  <PresentationFormat>Widescreen</PresentationFormat>
  <Paragraphs>50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Young Leadership Pathway</vt:lpstr>
      <vt:lpstr>Young Leaders at Bell Baxter HS</vt:lpstr>
      <vt:lpstr>Young Leadership Pathway 2018/19</vt:lpstr>
      <vt:lpstr>PowerPoint Presentation</vt:lpstr>
      <vt:lpstr>Young Leaders</vt:lpstr>
      <vt:lpstr>PowerPoint Presentation</vt:lpstr>
      <vt:lpstr>PowerPoint Presentation</vt:lpstr>
      <vt:lpstr>PowerPoint Presentation</vt:lpstr>
      <vt:lpstr>PowerPoint Presentation</vt:lpstr>
      <vt:lpstr>Cluster Sports Stars</vt:lpstr>
      <vt:lpstr>Young Ambassadors</vt:lpstr>
      <vt:lpstr>PowerPoint Presentation</vt:lpstr>
      <vt:lpstr>Application Process</vt:lpstr>
      <vt:lpstr>What Next?</vt:lpstr>
    </vt:vector>
  </TitlesOfParts>
  <Company>Fife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Baird</dc:creator>
  <cp:lastModifiedBy>Carol Doig</cp:lastModifiedBy>
  <cp:revision>15</cp:revision>
  <cp:lastPrinted>2018-06-12T09:30:05Z</cp:lastPrinted>
  <dcterms:created xsi:type="dcterms:W3CDTF">2018-05-17T13:14:00Z</dcterms:created>
  <dcterms:modified xsi:type="dcterms:W3CDTF">2019-06-05T08:00:47Z</dcterms:modified>
</cp:coreProperties>
</file>