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8" r:id="rId5"/>
    <p:sldId id="304" r:id="rId6"/>
    <p:sldId id="264" r:id="rId7"/>
    <p:sldId id="274" r:id="rId8"/>
    <p:sldId id="268" r:id="rId9"/>
    <p:sldId id="309" r:id="rId10"/>
    <p:sldId id="272" r:id="rId11"/>
    <p:sldId id="276" r:id="rId12"/>
    <p:sldId id="277" r:id="rId13"/>
    <p:sldId id="278" r:id="rId14"/>
    <p:sldId id="310" r:id="rId15"/>
    <p:sldId id="280" r:id="rId16"/>
    <p:sldId id="292" r:id="rId17"/>
    <p:sldId id="281" r:id="rId18"/>
    <p:sldId id="282" r:id="rId19"/>
    <p:sldId id="283" r:id="rId20"/>
    <p:sldId id="284" r:id="rId21"/>
    <p:sldId id="285" r:id="rId22"/>
    <p:sldId id="311" r:id="rId23"/>
    <p:sldId id="293" r:id="rId24"/>
    <p:sldId id="269" r:id="rId25"/>
    <p:sldId id="270" r:id="rId26"/>
    <p:sldId id="271" r:id="rId27"/>
    <p:sldId id="286" r:id="rId28"/>
    <p:sldId id="287" r:id="rId29"/>
    <p:sldId id="288" r:id="rId30"/>
    <p:sldId id="289" r:id="rId31"/>
    <p:sldId id="273" r:id="rId32"/>
    <p:sldId id="290" r:id="rId33"/>
    <p:sldId id="291" r:id="rId34"/>
    <p:sldId id="312" r:id="rId35"/>
    <p:sldId id="294" r:id="rId36"/>
    <p:sldId id="30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71FF"/>
    <a:srgbClr val="38A7F9"/>
    <a:srgbClr val="F73AA6"/>
    <a:srgbClr val="3CFD90"/>
    <a:srgbClr val="E59EDD"/>
    <a:srgbClr val="D86E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3B49CE-BE6D-4670-841F-8971DF2F2414}" v="63" dt="2025-11-03T10:03:07.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0171" autoAdjust="0"/>
  </p:normalViewPr>
  <p:slideViewPr>
    <p:cSldViewPr snapToGrid="0">
      <p:cViewPr varScale="1">
        <p:scale>
          <a:sx n="57" d="100"/>
          <a:sy n="57" d="100"/>
        </p:scale>
        <p:origin x="892"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Miller-ed" userId="e8637849-827f-4f2b-a737-5721085a5792" providerId="ADAL" clId="{4CFAE87B-B648-44A8-ADBC-E7D3D55344D8}"/>
    <pc:docChg chg="undo custSel addSld delSld modSld">
      <pc:chgData name="James Miller-ed" userId="e8637849-827f-4f2b-a737-5721085a5792" providerId="ADAL" clId="{4CFAE87B-B648-44A8-ADBC-E7D3D55344D8}" dt="2025-06-30T15:17:55.235" v="1067" actId="1076"/>
      <pc:docMkLst>
        <pc:docMk/>
      </pc:docMkLst>
      <pc:sldChg chg="addSp delSp modSp add mod">
        <pc:chgData name="James Miller-ed" userId="e8637849-827f-4f2b-a737-5721085a5792" providerId="ADAL" clId="{4CFAE87B-B648-44A8-ADBC-E7D3D55344D8}" dt="2025-06-30T14:57:27.563" v="243" actId="20577"/>
        <pc:sldMkLst>
          <pc:docMk/>
          <pc:sldMk cId="152747007" sldId="281"/>
        </pc:sldMkLst>
      </pc:sldChg>
      <pc:sldChg chg="addSp delSp modSp add mod modAnim">
        <pc:chgData name="James Miller-ed" userId="e8637849-827f-4f2b-a737-5721085a5792" providerId="ADAL" clId="{4CFAE87B-B648-44A8-ADBC-E7D3D55344D8}" dt="2025-06-30T15:09:12.680" v="579"/>
        <pc:sldMkLst>
          <pc:docMk/>
          <pc:sldMk cId="1895300808" sldId="282"/>
        </pc:sldMkLst>
      </pc:sldChg>
      <pc:sldChg chg="addSp delSp modSp add mod delAnim">
        <pc:chgData name="James Miller-ed" userId="e8637849-827f-4f2b-a737-5721085a5792" providerId="ADAL" clId="{4CFAE87B-B648-44A8-ADBC-E7D3D55344D8}" dt="2025-06-30T15:13:29.564" v="802" actId="14100"/>
        <pc:sldMkLst>
          <pc:docMk/>
          <pc:sldMk cId="1402549877" sldId="283"/>
        </pc:sldMkLst>
      </pc:sldChg>
      <pc:sldChg chg="addSp delSp modSp add mod">
        <pc:chgData name="James Miller-ed" userId="e8637849-827f-4f2b-a737-5721085a5792" providerId="ADAL" clId="{4CFAE87B-B648-44A8-ADBC-E7D3D55344D8}" dt="2025-06-30T15:15:20.889" v="931" actId="14100"/>
        <pc:sldMkLst>
          <pc:docMk/>
          <pc:sldMk cId="662957631" sldId="284"/>
        </pc:sldMkLst>
      </pc:sldChg>
      <pc:sldChg chg="add del">
        <pc:chgData name="James Miller-ed" userId="e8637849-827f-4f2b-a737-5721085a5792" providerId="ADAL" clId="{4CFAE87B-B648-44A8-ADBC-E7D3D55344D8}" dt="2025-06-30T15:13:40.526" v="803" actId="47"/>
        <pc:sldMkLst>
          <pc:docMk/>
          <pc:sldMk cId="2415537967" sldId="284"/>
        </pc:sldMkLst>
      </pc:sldChg>
      <pc:sldChg chg="addSp delSp modSp add mod">
        <pc:chgData name="James Miller-ed" userId="e8637849-827f-4f2b-a737-5721085a5792" providerId="ADAL" clId="{4CFAE87B-B648-44A8-ADBC-E7D3D55344D8}" dt="2025-06-30T15:17:55.235" v="1067" actId="1076"/>
        <pc:sldMkLst>
          <pc:docMk/>
          <pc:sldMk cId="989117502" sldId="285"/>
        </pc:sldMkLst>
      </pc:sldChg>
    </pc:docChg>
  </pc:docChgLst>
  <pc:docChgLst>
    <pc:chgData name="James Miller-ed" userId="e8637849-827f-4f2b-a737-5721085a5792" providerId="ADAL" clId="{C441B2A3-A4DF-44C1-85CA-BB234FA23F85}"/>
    <pc:docChg chg="undo custSel addSld delSld modSld">
      <pc:chgData name="James Miller-ed" userId="e8637849-827f-4f2b-a737-5721085a5792" providerId="ADAL" clId="{C441B2A3-A4DF-44C1-85CA-BB234FA23F85}" dt="2025-08-01T14:55:55.669" v="935" actId="1076"/>
      <pc:docMkLst>
        <pc:docMk/>
      </pc:docMkLst>
      <pc:sldChg chg="modSp mod">
        <pc:chgData name="James Miller-ed" userId="e8637849-827f-4f2b-a737-5721085a5792" providerId="ADAL" clId="{C441B2A3-A4DF-44C1-85CA-BB234FA23F85}" dt="2025-08-01T11:29:32.965" v="125" actId="255"/>
        <pc:sldMkLst>
          <pc:docMk/>
          <pc:sldMk cId="1443946045" sldId="258"/>
        </pc:sldMkLst>
      </pc:sldChg>
      <pc:sldChg chg="del">
        <pc:chgData name="James Miller-ed" userId="e8637849-827f-4f2b-a737-5721085a5792" providerId="ADAL" clId="{C441B2A3-A4DF-44C1-85CA-BB234FA23F85}" dt="2025-08-01T11:20:33.682" v="1" actId="2696"/>
        <pc:sldMkLst>
          <pc:docMk/>
          <pc:sldMk cId="993631718" sldId="263"/>
        </pc:sldMkLst>
      </pc:sldChg>
      <pc:sldChg chg="modSp mod">
        <pc:chgData name="James Miller-ed" userId="e8637849-827f-4f2b-a737-5721085a5792" providerId="ADAL" clId="{C441B2A3-A4DF-44C1-85CA-BB234FA23F85}" dt="2025-08-01T14:44:53.609" v="263" actId="255"/>
        <pc:sldMkLst>
          <pc:docMk/>
          <pc:sldMk cId="434854530" sldId="268"/>
        </pc:sldMkLst>
      </pc:sldChg>
      <pc:sldChg chg="add">
        <pc:chgData name="James Miller-ed" userId="e8637849-827f-4f2b-a737-5721085a5792" providerId="ADAL" clId="{C441B2A3-A4DF-44C1-85CA-BB234FA23F85}" dt="2025-08-01T10:33:52.468" v="0"/>
        <pc:sldMkLst>
          <pc:docMk/>
          <pc:sldMk cId="9396944" sldId="269"/>
        </pc:sldMkLst>
      </pc:sldChg>
      <pc:sldChg chg="add">
        <pc:chgData name="James Miller-ed" userId="e8637849-827f-4f2b-a737-5721085a5792" providerId="ADAL" clId="{C441B2A3-A4DF-44C1-85CA-BB234FA23F85}" dt="2025-08-01T10:33:52.468" v="0"/>
        <pc:sldMkLst>
          <pc:docMk/>
          <pc:sldMk cId="4240153916" sldId="270"/>
        </pc:sldMkLst>
      </pc:sldChg>
      <pc:sldChg chg="modSp add mod">
        <pc:chgData name="James Miller-ed" userId="e8637849-827f-4f2b-a737-5721085a5792" providerId="ADAL" clId="{C441B2A3-A4DF-44C1-85CA-BB234FA23F85}" dt="2025-08-01T11:23:27.773" v="32" actId="20577"/>
        <pc:sldMkLst>
          <pc:docMk/>
          <pc:sldMk cId="3144367968" sldId="271"/>
        </pc:sldMkLst>
      </pc:sldChg>
      <pc:sldChg chg="add">
        <pc:chgData name="James Miller-ed" userId="e8637849-827f-4f2b-a737-5721085a5792" providerId="ADAL" clId="{C441B2A3-A4DF-44C1-85CA-BB234FA23F85}" dt="2025-08-01T10:33:52.468" v="0"/>
        <pc:sldMkLst>
          <pc:docMk/>
          <pc:sldMk cId="3451868272" sldId="273"/>
        </pc:sldMkLst>
      </pc:sldChg>
      <pc:sldChg chg="del">
        <pc:chgData name="James Miller-ed" userId="e8637849-827f-4f2b-a737-5721085a5792" providerId="ADAL" clId="{C441B2A3-A4DF-44C1-85CA-BB234FA23F85}" dt="2025-08-01T14:45:54.014" v="269" actId="2696"/>
        <pc:sldMkLst>
          <pc:docMk/>
          <pc:sldMk cId="3370807867" sldId="275"/>
        </pc:sldMkLst>
      </pc:sldChg>
      <pc:sldChg chg="addSp modSp del">
        <pc:chgData name="James Miller-ed" userId="e8637849-827f-4f2b-a737-5721085a5792" providerId="ADAL" clId="{C441B2A3-A4DF-44C1-85CA-BB234FA23F85}" dt="2025-08-01T14:47:05.635" v="288" actId="2696"/>
        <pc:sldMkLst>
          <pc:docMk/>
          <pc:sldMk cId="226798259" sldId="279"/>
        </pc:sldMkLst>
      </pc:sldChg>
      <pc:sldChg chg="modSp mod">
        <pc:chgData name="James Miller-ed" userId="e8637849-827f-4f2b-a737-5721085a5792" providerId="ADAL" clId="{C441B2A3-A4DF-44C1-85CA-BB234FA23F85}" dt="2025-08-01T14:47:20.001" v="289" actId="1076"/>
        <pc:sldMkLst>
          <pc:docMk/>
          <pc:sldMk cId="379420029" sldId="280"/>
        </pc:sldMkLst>
      </pc:sldChg>
      <pc:sldChg chg="modSp mod">
        <pc:chgData name="James Miller-ed" userId="e8637849-827f-4f2b-a737-5721085a5792" providerId="ADAL" clId="{C441B2A3-A4DF-44C1-85CA-BB234FA23F85}" dt="2025-08-01T14:50:05.970" v="497" actId="1076"/>
        <pc:sldMkLst>
          <pc:docMk/>
          <pc:sldMk cId="662957631" sldId="284"/>
        </pc:sldMkLst>
      </pc:sldChg>
      <pc:sldChg chg="addSp delSp modSp mod">
        <pc:chgData name="James Miller-ed" userId="e8637849-827f-4f2b-a737-5721085a5792" providerId="ADAL" clId="{C441B2A3-A4DF-44C1-85CA-BB234FA23F85}" dt="2025-08-01T14:50:55.182" v="625" actId="14100"/>
        <pc:sldMkLst>
          <pc:docMk/>
          <pc:sldMk cId="989117502" sldId="285"/>
        </pc:sldMkLst>
      </pc:sldChg>
      <pc:sldChg chg="modSp add mod">
        <pc:chgData name="James Miller-ed" userId="e8637849-827f-4f2b-a737-5721085a5792" providerId="ADAL" clId="{C441B2A3-A4DF-44C1-85CA-BB234FA23F85}" dt="2025-08-01T11:23:35.241" v="38" actId="20577"/>
        <pc:sldMkLst>
          <pc:docMk/>
          <pc:sldMk cId="1229678668" sldId="286"/>
        </pc:sldMkLst>
      </pc:sldChg>
      <pc:sldChg chg="add">
        <pc:chgData name="James Miller-ed" userId="e8637849-827f-4f2b-a737-5721085a5792" providerId="ADAL" clId="{C441B2A3-A4DF-44C1-85CA-BB234FA23F85}" dt="2025-08-01T10:33:52.468" v="0"/>
        <pc:sldMkLst>
          <pc:docMk/>
          <pc:sldMk cId="2079111613" sldId="287"/>
        </pc:sldMkLst>
      </pc:sldChg>
      <pc:sldChg chg="add">
        <pc:chgData name="James Miller-ed" userId="e8637849-827f-4f2b-a737-5721085a5792" providerId="ADAL" clId="{C441B2A3-A4DF-44C1-85CA-BB234FA23F85}" dt="2025-08-01T10:33:52.468" v="0"/>
        <pc:sldMkLst>
          <pc:docMk/>
          <pc:sldMk cId="1220788711" sldId="288"/>
        </pc:sldMkLst>
      </pc:sldChg>
      <pc:sldChg chg="add">
        <pc:chgData name="James Miller-ed" userId="e8637849-827f-4f2b-a737-5721085a5792" providerId="ADAL" clId="{C441B2A3-A4DF-44C1-85CA-BB234FA23F85}" dt="2025-08-01T10:33:52.468" v="0"/>
        <pc:sldMkLst>
          <pc:docMk/>
          <pc:sldMk cId="2055002298" sldId="289"/>
        </pc:sldMkLst>
      </pc:sldChg>
      <pc:sldChg chg="add">
        <pc:chgData name="James Miller-ed" userId="e8637849-827f-4f2b-a737-5721085a5792" providerId="ADAL" clId="{C441B2A3-A4DF-44C1-85CA-BB234FA23F85}" dt="2025-08-01T10:33:52.468" v="0"/>
        <pc:sldMkLst>
          <pc:docMk/>
          <pc:sldMk cId="2733878413" sldId="290"/>
        </pc:sldMkLst>
      </pc:sldChg>
      <pc:sldChg chg="addSp modSp add mod modAnim">
        <pc:chgData name="James Miller-ed" userId="e8637849-827f-4f2b-a737-5721085a5792" providerId="ADAL" clId="{C441B2A3-A4DF-44C1-85CA-BB234FA23F85}" dt="2025-08-01T11:28:20.686" v="113"/>
        <pc:sldMkLst>
          <pc:docMk/>
          <pc:sldMk cId="3462744656" sldId="291"/>
        </pc:sldMkLst>
      </pc:sldChg>
      <pc:sldChg chg="modSp add mod">
        <pc:chgData name="James Miller-ed" userId="e8637849-827f-4f2b-a737-5721085a5792" providerId="ADAL" clId="{C441B2A3-A4DF-44C1-85CA-BB234FA23F85}" dt="2025-08-01T11:22:08.982" v="16" actId="20577"/>
        <pc:sldMkLst>
          <pc:docMk/>
          <pc:sldMk cId="1909293565" sldId="292"/>
        </pc:sldMkLst>
      </pc:sldChg>
      <pc:sldChg chg="modSp add mod">
        <pc:chgData name="James Miller-ed" userId="e8637849-827f-4f2b-a737-5721085a5792" providerId="ADAL" clId="{C441B2A3-A4DF-44C1-85CA-BB234FA23F85}" dt="2025-08-01T11:22:47.598" v="27" actId="20577"/>
        <pc:sldMkLst>
          <pc:docMk/>
          <pc:sldMk cId="2158581830" sldId="293"/>
        </pc:sldMkLst>
      </pc:sldChg>
      <pc:sldChg chg="modSp add">
        <pc:chgData name="James Miller-ed" userId="e8637849-827f-4f2b-a737-5721085a5792" providerId="ADAL" clId="{C441B2A3-A4DF-44C1-85CA-BB234FA23F85}" dt="2025-08-01T11:36:15.132" v="136" actId="20577"/>
        <pc:sldMkLst>
          <pc:docMk/>
          <pc:sldMk cId="3791780364" sldId="294"/>
        </pc:sldMkLst>
      </pc:sldChg>
      <pc:sldChg chg="modSp add mod">
        <pc:chgData name="James Miller-ed" userId="e8637849-827f-4f2b-a737-5721085a5792" providerId="ADAL" clId="{C441B2A3-A4DF-44C1-85CA-BB234FA23F85}" dt="2025-08-01T13:26:48.218" v="181" actId="5793"/>
        <pc:sldMkLst>
          <pc:docMk/>
          <pc:sldMk cId="691997666" sldId="304"/>
        </pc:sldMkLst>
      </pc:sldChg>
      <pc:sldChg chg="add mod modShow">
        <pc:chgData name="James Miller-ed" userId="e8637849-827f-4f2b-a737-5721085a5792" providerId="ADAL" clId="{C441B2A3-A4DF-44C1-85CA-BB234FA23F85}" dt="2025-08-01T14:16:10.516" v="183" actId="729"/>
        <pc:sldMkLst>
          <pc:docMk/>
          <pc:sldMk cId="3027818602" sldId="305"/>
        </pc:sldMkLst>
      </pc:sldChg>
      <pc:sldChg chg="addSp delSp modSp add mod">
        <pc:chgData name="James Miller-ed" userId="e8637849-827f-4f2b-a737-5721085a5792" providerId="ADAL" clId="{C441B2A3-A4DF-44C1-85CA-BB234FA23F85}" dt="2025-08-01T14:55:13.831" v="883" actId="1076"/>
        <pc:sldMkLst>
          <pc:docMk/>
          <pc:sldMk cId="1116242215" sldId="309"/>
        </pc:sldMkLst>
      </pc:sldChg>
      <pc:sldChg chg="delSp modSp add mod">
        <pc:chgData name="James Miller-ed" userId="e8637849-827f-4f2b-a737-5721085a5792" providerId="ADAL" clId="{C441B2A3-A4DF-44C1-85CA-BB234FA23F85}" dt="2025-08-01T14:46:49.550" v="287" actId="478"/>
        <pc:sldMkLst>
          <pc:docMk/>
          <pc:sldMk cId="3230599654" sldId="310"/>
        </pc:sldMkLst>
      </pc:sldChg>
      <pc:sldChg chg="addSp modSp add mod">
        <pc:chgData name="James Miller-ed" userId="e8637849-827f-4f2b-a737-5721085a5792" providerId="ADAL" clId="{C441B2A3-A4DF-44C1-85CA-BB234FA23F85}" dt="2025-08-01T14:54:41.875" v="882" actId="29295"/>
        <pc:sldMkLst>
          <pc:docMk/>
          <pc:sldMk cId="3308713821" sldId="311"/>
        </pc:sldMkLst>
      </pc:sldChg>
      <pc:sldChg chg="addSp modSp add mod">
        <pc:chgData name="James Miller-ed" userId="e8637849-827f-4f2b-a737-5721085a5792" providerId="ADAL" clId="{C441B2A3-A4DF-44C1-85CA-BB234FA23F85}" dt="2025-08-01T14:55:55.669" v="935" actId="1076"/>
        <pc:sldMkLst>
          <pc:docMk/>
          <pc:sldMk cId="1019758052" sldId="312"/>
        </pc:sldMkLst>
      </pc:sldChg>
    </pc:docChg>
  </pc:docChgLst>
  <pc:docChgLst>
    <pc:chgData name="James Miller-ed" userId="e8637849-827f-4f2b-a737-5721085a5792" providerId="ADAL" clId="{15FEF01A-76D6-4D96-A05D-35C681D09F54}"/>
    <pc:docChg chg="modSld sldOrd">
      <pc:chgData name="James Miller-ed" userId="e8637849-827f-4f2b-a737-5721085a5792" providerId="ADAL" clId="{15FEF01A-76D6-4D96-A05D-35C681D09F54}" dt="2025-07-30T12:00:22.319" v="80" actId="255"/>
      <pc:docMkLst>
        <pc:docMk/>
      </pc:docMkLst>
      <pc:sldChg chg="modSp mod">
        <pc:chgData name="James Miller-ed" userId="e8637849-827f-4f2b-a737-5721085a5792" providerId="ADAL" clId="{15FEF01A-76D6-4D96-A05D-35C681D09F54}" dt="2025-07-30T12:00:22.319" v="80" actId="255"/>
        <pc:sldMkLst>
          <pc:docMk/>
          <pc:sldMk cId="1443946045" sldId="258"/>
        </pc:sldMkLst>
      </pc:sldChg>
      <pc:sldChg chg="ord">
        <pc:chgData name="James Miller-ed" userId="e8637849-827f-4f2b-a737-5721085a5792" providerId="ADAL" clId="{15FEF01A-76D6-4D96-A05D-35C681D09F54}" dt="2025-07-30T11:50:35.406" v="1"/>
        <pc:sldMkLst>
          <pc:docMk/>
          <pc:sldMk cId="434854530" sldId="268"/>
        </pc:sldMkLst>
      </pc:sldChg>
    </pc:docChg>
  </pc:docChgLst>
  <pc:docChgLst>
    <pc:chgData name="James Miller-ed" userId="e8637849-827f-4f2b-a737-5721085a5792" providerId="ADAL" clId="{977AB963-3241-454A-85D1-10C679B0F269}"/>
    <pc:docChg chg="undo custSel modSld">
      <pc:chgData name="James Miller-ed" userId="e8637849-827f-4f2b-a737-5721085a5792" providerId="ADAL" clId="{977AB963-3241-454A-85D1-10C679B0F269}" dt="2025-11-03T09:16:32.542" v="304" actId="207"/>
      <pc:docMkLst>
        <pc:docMk/>
      </pc:docMkLst>
      <pc:sldChg chg="addSp delSp modSp mod delAnim modAnim">
        <pc:chgData name="James Miller-ed" userId="e8637849-827f-4f2b-a737-5721085a5792" providerId="ADAL" clId="{977AB963-3241-454A-85D1-10C679B0F269}" dt="2025-10-30T14:23:32.434" v="45"/>
        <pc:sldMkLst>
          <pc:docMk/>
          <pc:sldMk cId="434854530" sldId="268"/>
        </pc:sldMkLst>
        <pc:spChg chg="add mod">
          <ac:chgData name="James Miller-ed" userId="e8637849-827f-4f2b-a737-5721085a5792" providerId="ADAL" clId="{977AB963-3241-454A-85D1-10C679B0F269}" dt="2025-10-30T14:20:41.506" v="23" actId="1076"/>
          <ac:spMkLst>
            <pc:docMk/>
            <pc:sldMk cId="434854530" sldId="268"/>
            <ac:spMk id="10" creationId="{CB073663-B5D8-0B6C-388D-1EF89BFB90AD}"/>
          </ac:spMkLst>
        </pc:spChg>
        <pc:spChg chg="mod">
          <ac:chgData name="James Miller-ed" userId="e8637849-827f-4f2b-a737-5721085a5792" providerId="ADAL" clId="{977AB963-3241-454A-85D1-10C679B0F269}" dt="2025-10-30T14:16:47.270" v="6" actId="1076"/>
          <ac:spMkLst>
            <pc:docMk/>
            <pc:sldMk cId="434854530" sldId="268"/>
            <ac:spMk id="19" creationId="{D4618454-9280-390D-9A99-56180F4F7BD5}"/>
          </ac:spMkLst>
        </pc:spChg>
        <pc:picChg chg="mod">
          <ac:chgData name="James Miller-ed" userId="e8637849-827f-4f2b-a737-5721085a5792" providerId="ADAL" clId="{977AB963-3241-454A-85D1-10C679B0F269}" dt="2025-10-30T14:21:52.332" v="42" actId="1076"/>
          <ac:picMkLst>
            <pc:docMk/>
            <pc:sldMk cId="434854530" sldId="268"/>
            <ac:picMk id="29" creationId="{8AB357AE-330A-5DFE-201D-0910F6011850}"/>
          </ac:picMkLst>
        </pc:picChg>
      </pc:sldChg>
      <pc:sldChg chg="delSp modSp mod delAnim">
        <pc:chgData name="James Miller-ed" userId="e8637849-827f-4f2b-a737-5721085a5792" providerId="ADAL" clId="{977AB963-3241-454A-85D1-10C679B0F269}" dt="2025-10-30T14:40:01.231" v="54" actId="478"/>
        <pc:sldMkLst>
          <pc:docMk/>
          <pc:sldMk cId="9396944" sldId="269"/>
        </pc:sldMkLst>
        <pc:picChg chg="mod">
          <ac:chgData name="James Miller-ed" userId="e8637849-827f-4f2b-a737-5721085a5792" providerId="ADAL" clId="{977AB963-3241-454A-85D1-10C679B0F269}" dt="2025-10-30T14:39:47.055" v="53" actId="14826"/>
          <ac:picMkLst>
            <pc:docMk/>
            <pc:sldMk cId="9396944" sldId="269"/>
            <ac:picMk id="10" creationId="{6A6FCD3D-83B9-DA8D-1152-4992F5611442}"/>
          </ac:picMkLst>
        </pc:picChg>
      </pc:sldChg>
      <pc:sldChg chg="modSp mod">
        <pc:chgData name="James Miller-ed" userId="e8637849-827f-4f2b-a737-5721085a5792" providerId="ADAL" clId="{977AB963-3241-454A-85D1-10C679B0F269}" dt="2025-11-03T09:16:32.542" v="304" actId="207"/>
        <pc:sldMkLst>
          <pc:docMk/>
          <pc:sldMk cId="4240153916" sldId="270"/>
        </pc:sldMkLst>
        <pc:spChg chg="mod">
          <ac:chgData name="James Miller-ed" userId="e8637849-827f-4f2b-a737-5721085a5792" providerId="ADAL" clId="{977AB963-3241-454A-85D1-10C679B0F269}" dt="2025-11-03T09:16:32.542" v="304" actId="207"/>
          <ac:spMkLst>
            <pc:docMk/>
            <pc:sldMk cId="4240153916" sldId="270"/>
            <ac:spMk id="2" creationId="{966C2408-AC5C-6610-5DAB-D08BFE7C10BB}"/>
          </ac:spMkLst>
        </pc:spChg>
        <pc:picChg chg="mod">
          <ac:chgData name="James Miller-ed" userId="e8637849-827f-4f2b-a737-5721085a5792" providerId="ADAL" clId="{977AB963-3241-454A-85D1-10C679B0F269}" dt="2025-10-30T14:40:20.445" v="55" actId="14826"/>
          <ac:picMkLst>
            <pc:docMk/>
            <pc:sldMk cId="4240153916" sldId="270"/>
            <ac:picMk id="17" creationId="{A827BA24-195F-1075-22FC-0231AD88F339}"/>
          </ac:picMkLst>
        </pc:picChg>
      </pc:sldChg>
      <pc:sldChg chg="modSp mod">
        <pc:chgData name="James Miller-ed" userId="e8637849-827f-4f2b-a737-5721085a5792" providerId="ADAL" clId="{977AB963-3241-454A-85D1-10C679B0F269}" dt="2025-10-30T14:42:59.823" v="65" actId="1076"/>
        <pc:sldMkLst>
          <pc:docMk/>
          <pc:sldMk cId="3144367968" sldId="271"/>
        </pc:sldMkLst>
        <pc:spChg chg="mod">
          <ac:chgData name="James Miller-ed" userId="e8637849-827f-4f2b-a737-5721085a5792" providerId="ADAL" clId="{977AB963-3241-454A-85D1-10C679B0F269}" dt="2025-10-30T14:42:59.823" v="65" actId="1076"/>
          <ac:spMkLst>
            <pc:docMk/>
            <pc:sldMk cId="3144367968" sldId="271"/>
            <ac:spMk id="19" creationId="{2DCCAFC1-5365-6E6D-9901-5D37D043D386}"/>
          </ac:spMkLst>
        </pc:spChg>
        <pc:picChg chg="mod">
          <ac:chgData name="James Miller-ed" userId="e8637849-827f-4f2b-a737-5721085a5792" providerId="ADAL" clId="{977AB963-3241-454A-85D1-10C679B0F269}" dt="2025-10-30T14:40:37.050" v="56" actId="14826"/>
          <ac:picMkLst>
            <pc:docMk/>
            <pc:sldMk cId="3144367968" sldId="271"/>
            <ac:picMk id="13" creationId="{F172D118-D1C6-4A55-471A-BABCC20A493C}"/>
          </ac:picMkLst>
        </pc:picChg>
        <pc:cxnChg chg="mod">
          <ac:chgData name="James Miller-ed" userId="e8637849-827f-4f2b-a737-5721085a5792" providerId="ADAL" clId="{977AB963-3241-454A-85D1-10C679B0F269}" dt="2025-10-30T14:42:59.823" v="65" actId="1076"/>
          <ac:cxnSpMkLst>
            <pc:docMk/>
            <pc:sldMk cId="3144367968" sldId="271"/>
            <ac:cxnSpMk id="21" creationId="{E029C2F5-EEF2-4BDF-EB31-1B1F9968FA8E}"/>
          </ac:cxnSpMkLst>
        </pc:cxnChg>
      </pc:sldChg>
      <pc:sldChg chg="addSp modSp mod">
        <pc:chgData name="James Miller-ed" userId="e8637849-827f-4f2b-a737-5721085a5792" providerId="ADAL" clId="{977AB963-3241-454A-85D1-10C679B0F269}" dt="2025-10-30T14:52:58.125" v="111" actId="20577"/>
        <pc:sldMkLst>
          <pc:docMk/>
          <pc:sldMk cId="3451868272" sldId="273"/>
        </pc:sldMkLst>
        <pc:spChg chg="mod">
          <ac:chgData name="James Miller-ed" userId="e8637849-827f-4f2b-a737-5721085a5792" providerId="ADAL" clId="{977AB963-3241-454A-85D1-10C679B0F269}" dt="2025-10-30T14:52:54.308" v="107" actId="14100"/>
          <ac:spMkLst>
            <pc:docMk/>
            <pc:sldMk cId="3451868272" sldId="273"/>
            <ac:spMk id="19" creationId="{2FA0C353-7223-09E4-6AE9-29693C003704}"/>
          </ac:spMkLst>
        </pc:spChg>
        <pc:spChg chg="mod">
          <ac:chgData name="James Miller-ed" userId="e8637849-827f-4f2b-a737-5721085a5792" providerId="ADAL" clId="{977AB963-3241-454A-85D1-10C679B0F269}" dt="2025-10-30T14:52:58.125" v="111" actId="20577"/>
          <ac:spMkLst>
            <pc:docMk/>
            <pc:sldMk cId="3451868272" sldId="273"/>
            <ac:spMk id="20" creationId="{3A330CF5-6A4A-F740-AAB0-793A1F1F450A}"/>
          </ac:spMkLst>
        </pc:spChg>
        <pc:picChg chg="mod">
          <ac:chgData name="James Miller-ed" userId="e8637849-827f-4f2b-a737-5721085a5792" providerId="ADAL" clId="{977AB963-3241-454A-85D1-10C679B0F269}" dt="2025-10-30T14:52:42.509" v="105" actId="1076"/>
          <ac:picMkLst>
            <pc:docMk/>
            <pc:sldMk cId="3451868272" sldId="273"/>
            <ac:picMk id="9" creationId="{B881B43D-F0B8-6215-E407-3CBFBC85151E}"/>
          </ac:picMkLst>
        </pc:picChg>
        <pc:picChg chg="add mod">
          <ac:chgData name="James Miller-ed" userId="e8637849-827f-4f2b-a737-5721085a5792" providerId="ADAL" clId="{977AB963-3241-454A-85D1-10C679B0F269}" dt="2025-10-30T14:52:35.354" v="103" actId="14100"/>
          <ac:picMkLst>
            <pc:docMk/>
            <pc:sldMk cId="3451868272" sldId="273"/>
            <ac:picMk id="10" creationId="{23A28B9E-041B-4EBE-F8EE-DFB175EF8634}"/>
          </ac:picMkLst>
        </pc:picChg>
        <pc:cxnChg chg="mod">
          <ac:chgData name="James Miller-ed" userId="e8637849-827f-4f2b-a737-5721085a5792" providerId="ADAL" clId="{977AB963-3241-454A-85D1-10C679B0F269}" dt="2025-10-30T14:52:54.308" v="107" actId="14100"/>
          <ac:cxnSpMkLst>
            <pc:docMk/>
            <pc:sldMk cId="3451868272" sldId="273"/>
            <ac:cxnSpMk id="21" creationId="{E2458951-844F-03C7-DFD5-60425A0BF310}"/>
          </ac:cxnSpMkLst>
        </pc:cxnChg>
      </pc:sldChg>
      <pc:sldChg chg="addSp delSp modSp mod">
        <pc:chgData name="James Miller-ed" userId="e8637849-827f-4f2b-a737-5721085a5792" providerId="ADAL" clId="{977AB963-3241-454A-85D1-10C679B0F269}" dt="2025-10-30T14:16:28.847" v="5" actId="478"/>
        <pc:sldMkLst>
          <pc:docMk/>
          <pc:sldMk cId="3105790543" sldId="274"/>
        </pc:sldMkLst>
        <pc:picChg chg="mod">
          <ac:chgData name="James Miller-ed" userId="e8637849-827f-4f2b-a737-5721085a5792" providerId="ADAL" clId="{977AB963-3241-454A-85D1-10C679B0F269}" dt="2025-10-30T14:15:54.351" v="2" actId="14826"/>
          <ac:picMkLst>
            <pc:docMk/>
            <pc:sldMk cId="3105790543" sldId="274"/>
            <ac:picMk id="9" creationId="{5D7F305E-6021-D5FC-2C97-6D241AFB9D60}"/>
          </ac:picMkLst>
        </pc:picChg>
        <pc:picChg chg="mod topLvl">
          <ac:chgData name="James Miller-ed" userId="e8637849-827f-4f2b-a737-5721085a5792" providerId="ADAL" clId="{977AB963-3241-454A-85D1-10C679B0F269}" dt="2025-10-30T14:16:28.847" v="5" actId="478"/>
          <ac:picMkLst>
            <pc:docMk/>
            <pc:sldMk cId="3105790543" sldId="274"/>
            <ac:picMk id="11" creationId="{B22AC4CF-8C5B-CBC7-907D-9C1206A01D76}"/>
          </ac:picMkLst>
        </pc:picChg>
      </pc:sldChg>
      <pc:sldChg chg="modSp mod">
        <pc:chgData name="James Miller-ed" userId="e8637849-827f-4f2b-a737-5721085a5792" providerId="ADAL" clId="{977AB963-3241-454A-85D1-10C679B0F269}" dt="2025-11-03T09:02:33.067" v="120" actId="207"/>
        <pc:sldMkLst>
          <pc:docMk/>
          <pc:sldMk cId="4224700541" sldId="276"/>
        </pc:sldMkLst>
        <pc:spChg chg="mod">
          <ac:chgData name="James Miller-ed" userId="e8637849-827f-4f2b-a737-5721085a5792" providerId="ADAL" clId="{977AB963-3241-454A-85D1-10C679B0F269}" dt="2025-11-03T09:02:33.067" v="120" actId="207"/>
          <ac:spMkLst>
            <pc:docMk/>
            <pc:sldMk cId="4224700541" sldId="276"/>
            <ac:spMk id="10" creationId="{97199FED-9871-6278-46B6-2EDE21972B65}"/>
          </ac:spMkLst>
        </pc:spChg>
      </pc:sldChg>
      <pc:sldChg chg="delSp modSp mod">
        <pc:chgData name="James Miller-ed" userId="e8637849-827f-4f2b-a737-5721085a5792" providerId="ADAL" clId="{977AB963-3241-454A-85D1-10C679B0F269}" dt="2025-11-03T09:04:26.330" v="142" actId="478"/>
        <pc:sldMkLst>
          <pc:docMk/>
          <pc:sldMk cId="1527481703" sldId="278"/>
        </pc:sldMkLst>
        <pc:spChg chg="del mod">
          <ac:chgData name="James Miller-ed" userId="e8637849-827f-4f2b-a737-5721085a5792" providerId="ADAL" clId="{977AB963-3241-454A-85D1-10C679B0F269}" dt="2025-11-03T09:04:26.330" v="142" actId="478"/>
          <ac:spMkLst>
            <pc:docMk/>
            <pc:sldMk cId="1527481703" sldId="278"/>
            <ac:spMk id="20" creationId="{2DCB8F0F-749D-3D84-6559-0F9C2B6F92E3}"/>
          </ac:spMkLst>
        </pc:spChg>
      </pc:sldChg>
      <pc:sldChg chg="addSp modSp mod">
        <pc:chgData name="James Miller-ed" userId="e8637849-827f-4f2b-a737-5721085a5792" providerId="ADAL" clId="{977AB963-3241-454A-85D1-10C679B0F269}" dt="2025-11-03T09:11:58.375" v="292" actId="20577"/>
        <pc:sldMkLst>
          <pc:docMk/>
          <pc:sldMk cId="379420029" sldId="280"/>
        </pc:sldMkLst>
        <pc:spChg chg="add mod">
          <ac:chgData name="James Miller-ed" userId="e8637849-827f-4f2b-a737-5721085a5792" providerId="ADAL" clId="{977AB963-3241-454A-85D1-10C679B0F269}" dt="2025-11-03T09:09:26.898" v="162" actId="207"/>
          <ac:spMkLst>
            <pc:docMk/>
            <pc:sldMk cId="379420029" sldId="280"/>
            <ac:spMk id="2" creationId="{A26DD234-DA6E-746C-6114-367521C6C018}"/>
          </ac:spMkLst>
        </pc:spChg>
        <pc:spChg chg="add mod ord">
          <ac:chgData name="James Miller-ed" userId="e8637849-827f-4f2b-a737-5721085a5792" providerId="ADAL" clId="{977AB963-3241-454A-85D1-10C679B0F269}" dt="2025-11-03T09:09:50.450" v="166" actId="171"/>
          <ac:spMkLst>
            <pc:docMk/>
            <pc:sldMk cId="379420029" sldId="280"/>
            <ac:spMk id="9" creationId="{E5669939-3AD0-B756-4021-EF2F1C187721}"/>
          </ac:spMkLst>
        </pc:spChg>
        <pc:spChg chg="mod">
          <ac:chgData name="James Miller-ed" userId="e8637849-827f-4f2b-a737-5721085a5792" providerId="ADAL" clId="{977AB963-3241-454A-85D1-10C679B0F269}" dt="2025-11-03T09:08:52.588" v="159" actId="12788"/>
          <ac:spMkLst>
            <pc:docMk/>
            <pc:sldMk cId="379420029" sldId="280"/>
            <ac:spMk id="10" creationId="{26D1AEDA-3682-DB8A-95F7-C7D7F33BA48D}"/>
          </ac:spMkLst>
        </pc:spChg>
        <pc:spChg chg="mod">
          <ac:chgData name="James Miller-ed" userId="e8637849-827f-4f2b-a737-5721085a5792" providerId="ADAL" clId="{977AB963-3241-454A-85D1-10C679B0F269}" dt="2025-11-03T09:06:23.489" v="154" actId="1076"/>
          <ac:spMkLst>
            <pc:docMk/>
            <pc:sldMk cId="379420029" sldId="280"/>
            <ac:spMk id="11" creationId="{006F2CA0-4B13-9CEF-1668-1C92DFD4154B}"/>
          </ac:spMkLst>
        </pc:spChg>
        <pc:spChg chg="add mod">
          <ac:chgData name="James Miller-ed" userId="e8637849-827f-4f2b-a737-5721085a5792" providerId="ADAL" clId="{977AB963-3241-454A-85D1-10C679B0F269}" dt="2025-11-03T09:11:58.375" v="292" actId="20577"/>
          <ac:spMkLst>
            <pc:docMk/>
            <pc:sldMk cId="379420029" sldId="280"/>
            <ac:spMk id="13" creationId="{49CEDCE9-9E8F-0AE4-26F8-682923BF19FA}"/>
          </ac:spMkLst>
        </pc:spChg>
        <pc:spChg chg="mod">
          <ac:chgData name="James Miller-ed" userId="e8637849-827f-4f2b-a737-5721085a5792" providerId="ADAL" clId="{977AB963-3241-454A-85D1-10C679B0F269}" dt="2025-11-03T09:05:19.163" v="143" actId="1076"/>
          <ac:spMkLst>
            <pc:docMk/>
            <pc:sldMk cId="379420029" sldId="280"/>
            <ac:spMk id="17" creationId="{8E1F1BD1-CFFA-D011-3C13-24DC08CAE00A}"/>
          </ac:spMkLst>
        </pc:spChg>
        <pc:spChg chg="mod">
          <ac:chgData name="James Miller-ed" userId="e8637849-827f-4f2b-a737-5721085a5792" providerId="ADAL" clId="{977AB963-3241-454A-85D1-10C679B0F269}" dt="2025-11-03T09:09:10.903" v="161" actId="14100"/>
          <ac:spMkLst>
            <pc:docMk/>
            <pc:sldMk cId="379420029" sldId="280"/>
            <ac:spMk id="29" creationId="{458C2837-11DD-7E07-2872-16502B343A9B}"/>
          </ac:spMkLst>
        </pc:spChg>
        <pc:spChg chg="mod">
          <ac:chgData name="James Miller-ed" userId="e8637849-827f-4f2b-a737-5721085a5792" providerId="ADAL" clId="{977AB963-3241-454A-85D1-10C679B0F269}" dt="2025-11-03T09:08:58.978" v="160" actId="465"/>
          <ac:spMkLst>
            <pc:docMk/>
            <pc:sldMk cId="379420029" sldId="280"/>
            <ac:spMk id="30" creationId="{92141F93-1389-C336-A69C-E4C92E905FE6}"/>
          </ac:spMkLst>
        </pc:spChg>
        <pc:spChg chg="mod">
          <ac:chgData name="James Miller-ed" userId="e8637849-827f-4f2b-a737-5721085a5792" providerId="ADAL" clId="{977AB963-3241-454A-85D1-10C679B0F269}" dt="2025-11-03T09:06:29.387" v="155" actId="1076"/>
          <ac:spMkLst>
            <pc:docMk/>
            <pc:sldMk cId="379420029" sldId="280"/>
            <ac:spMk id="31" creationId="{EAB768C1-8DCB-2D06-1E94-650144811265}"/>
          </ac:spMkLst>
        </pc:spChg>
        <pc:spChg chg="mod">
          <ac:chgData name="James Miller-ed" userId="e8637849-827f-4f2b-a737-5721085a5792" providerId="ADAL" clId="{977AB963-3241-454A-85D1-10C679B0F269}" dt="2025-11-03T09:09:34.207" v="163" actId="1076"/>
          <ac:spMkLst>
            <pc:docMk/>
            <pc:sldMk cId="379420029" sldId="280"/>
            <ac:spMk id="32" creationId="{636AC989-BF24-C2ED-F7F8-88E83C852BBC}"/>
          </ac:spMkLst>
        </pc:spChg>
      </pc:sldChg>
      <pc:sldChg chg="modNotesTx">
        <pc:chgData name="James Miller-ed" userId="e8637849-827f-4f2b-a737-5721085a5792" providerId="ADAL" clId="{977AB963-3241-454A-85D1-10C679B0F269}" dt="2025-10-30T14:26:09.077" v="46" actId="20577"/>
        <pc:sldMkLst>
          <pc:docMk/>
          <pc:sldMk cId="152747007" sldId="281"/>
        </pc:sldMkLst>
      </pc:sldChg>
      <pc:sldChg chg="modNotesTx">
        <pc:chgData name="James Miller-ed" userId="e8637849-827f-4f2b-a737-5721085a5792" providerId="ADAL" clId="{977AB963-3241-454A-85D1-10C679B0F269}" dt="2025-10-30T14:26:18.148" v="47" actId="20577"/>
        <pc:sldMkLst>
          <pc:docMk/>
          <pc:sldMk cId="1895300808" sldId="282"/>
        </pc:sldMkLst>
      </pc:sldChg>
      <pc:sldChg chg="modNotesTx">
        <pc:chgData name="James Miller-ed" userId="e8637849-827f-4f2b-a737-5721085a5792" providerId="ADAL" clId="{977AB963-3241-454A-85D1-10C679B0F269}" dt="2025-10-30T14:26:26.988" v="48" actId="20577"/>
        <pc:sldMkLst>
          <pc:docMk/>
          <pc:sldMk cId="1402549877" sldId="283"/>
        </pc:sldMkLst>
      </pc:sldChg>
      <pc:sldChg chg="addSp modSp mod modAnim modNotesTx">
        <pc:chgData name="James Miller-ed" userId="e8637849-827f-4f2b-a737-5721085a5792" providerId="ADAL" clId="{977AB963-3241-454A-85D1-10C679B0F269}" dt="2025-11-03T09:15:06.487" v="303"/>
        <pc:sldMkLst>
          <pc:docMk/>
          <pc:sldMk cId="662957631" sldId="284"/>
        </pc:sldMkLst>
        <pc:spChg chg="add mod">
          <ac:chgData name="James Miller-ed" userId="e8637849-827f-4f2b-a737-5721085a5792" providerId="ADAL" clId="{977AB963-3241-454A-85D1-10C679B0F269}" dt="2025-11-03T09:14:54.593" v="301" actId="1076"/>
          <ac:spMkLst>
            <pc:docMk/>
            <pc:sldMk cId="662957631" sldId="284"/>
            <ac:spMk id="10" creationId="{75FB9B32-1CAD-F1D8-6CF4-D4AFCC84D405}"/>
          </ac:spMkLst>
        </pc:spChg>
      </pc:sldChg>
      <pc:sldChg chg="modNotesTx">
        <pc:chgData name="James Miller-ed" userId="e8637849-827f-4f2b-a737-5721085a5792" providerId="ADAL" clId="{977AB963-3241-454A-85D1-10C679B0F269}" dt="2025-10-30T14:26:38.374" v="50" actId="20577"/>
        <pc:sldMkLst>
          <pc:docMk/>
          <pc:sldMk cId="989117502" sldId="285"/>
        </pc:sldMkLst>
      </pc:sldChg>
      <pc:sldChg chg="modSp mod">
        <pc:chgData name="James Miller-ed" userId="e8637849-827f-4f2b-a737-5721085a5792" providerId="ADAL" clId="{977AB963-3241-454A-85D1-10C679B0F269}" dt="2025-10-30T14:43:28.083" v="66" actId="20577"/>
        <pc:sldMkLst>
          <pc:docMk/>
          <pc:sldMk cId="1229678668" sldId="286"/>
        </pc:sldMkLst>
        <pc:spChg chg="mod">
          <ac:chgData name="James Miller-ed" userId="e8637849-827f-4f2b-a737-5721085a5792" providerId="ADAL" clId="{977AB963-3241-454A-85D1-10C679B0F269}" dt="2025-10-30T14:43:28.083" v="66" actId="20577"/>
          <ac:spMkLst>
            <pc:docMk/>
            <pc:sldMk cId="1229678668" sldId="286"/>
            <ac:spMk id="27" creationId="{96A14BE7-54EF-2092-19A7-7C53D7C7E34D}"/>
          </ac:spMkLst>
        </pc:spChg>
        <pc:picChg chg="mod">
          <ac:chgData name="James Miller-ed" userId="e8637849-827f-4f2b-a737-5721085a5792" providerId="ADAL" clId="{977AB963-3241-454A-85D1-10C679B0F269}" dt="2025-10-30T14:41:02.745" v="57" actId="14826"/>
          <ac:picMkLst>
            <pc:docMk/>
            <pc:sldMk cId="1229678668" sldId="286"/>
            <ac:picMk id="17" creationId="{104B993D-58F9-6A75-91C6-3A1CD08BC817}"/>
          </ac:picMkLst>
        </pc:picChg>
        <pc:cxnChg chg="mod">
          <ac:chgData name="James Miller-ed" userId="e8637849-827f-4f2b-a737-5721085a5792" providerId="ADAL" clId="{977AB963-3241-454A-85D1-10C679B0F269}" dt="2025-10-30T14:41:38.719" v="61" actId="14100"/>
          <ac:cxnSpMkLst>
            <pc:docMk/>
            <pc:sldMk cId="1229678668" sldId="286"/>
            <ac:cxnSpMk id="25" creationId="{3C696444-C00A-0A35-0D37-FBFD961FB96C}"/>
          </ac:cxnSpMkLst>
        </pc:cxnChg>
        <pc:cxnChg chg="mod">
          <ac:chgData name="James Miller-ed" userId="e8637849-827f-4f2b-a737-5721085a5792" providerId="ADAL" clId="{977AB963-3241-454A-85D1-10C679B0F269}" dt="2025-10-30T14:41:43.216" v="62" actId="14100"/>
          <ac:cxnSpMkLst>
            <pc:docMk/>
            <pc:sldMk cId="1229678668" sldId="286"/>
            <ac:cxnSpMk id="28" creationId="{BD02B8B5-DAC5-5F83-9897-3D5D9F06FE99}"/>
          </ac:cxnSpMkLst>
        </pc:cxnChg>
      </pc:sldChg>
      <pc:sldChg chg="modSp mod">
        <pc:chgData name="James Miller-ed" userId="e8637849-827f-4f2b-a737-5721085a5792" providerId="ADAL" clId="{977AB963-3241-454A-85D1-10C679B0F269}" dt="2025-10-30T14:50:14.320" v="90" actId="20577"/>
        <pc:sldMkLst>
          <pc:docMk/>
          <pc:sldMk cId="2079111613" sldId="287"/>
        </pc:sldMkLst>
        <pc:spChg chg="mod">
          <ac:chgData name="James Miller-ed" userId="e8637849-827f-4f2b-a737-5721085a5792" providerId="ADAL" clId="{977AB963-3241-454A-85D1-10C679B0F269}" dt="2025-10-30T14:50:01.887" v="69" actId="1076"/>
          <ac:spMkLst>
            <pc:docMk/>
            <pc:sldMk cId="2079111613" sldId="287"/>
            <ac:spMk id="19" creationId="{732FD274-8943-5CF2-76AE-75544C2483AC}"/>
          </ac:spMkLst>
        </pc:spChg>
        <pc:spChg chg="mod">
          <ac:chgData name="James Miller-ed" userId="e8637849-827f-4f2b-a737-5721085a5792" providerId="ADAL" clId="{977AB963-3241-454A-85D1-10C679B0F269}" dt="2025-10-30T14:50:14.320" v="90" actId="20577"/>
          <ac:spMkLst>
            <pc:docMk/>
            <pc:sldMk cId="2079111613" sldId="287"/>
            <ac:spMk id="20" creationId="{D7C95E8B-AF02-9944-97F0-BD1E320F96D4}"/>
          </ac:spMkLst>
        </pc:spChg>
        <pc:picChg chg="mod">
          <ac:chgData name="James Miller-ed" userId="e8637849-827f-4f2b-a737-5721085a5792" providerId="ADAL" clId="{977AB963-3241-454A-85D1-10C679B0F269}" dt="2025-10-30T14:49:54.270" v="68" actId="14826"/>
          <ac:picMkLst>
            <pc:docMk/>
            <pc:sldMk cId="2079111613" sldId="287"/>
            <ac:picMk id="9" creationId="{7AE19F99-4760-70C9-D57D-91AAE1A2C3F7}"/>
          </ac:picMkLst>
        </pc:picChg>
        <pc:cxnChg chg="mod">
          <ac:chgData name="James Miller-ed" userId="e8637849-827f-4f2b-a737-5721085a5792" providerId="ADAL" clId="{977AB963-3241-454A-85D1-10C679B0F269}" dt="2025-10-30T14:50:01.887" v="69" actId="1076"/>
          <ac:cxnSpMkLst>
            <pc:docMk/>
            <pc:sldMk cId="2079111613" sldId="287"/>
            <ac:cxnSpMk id="21" creationId="{29BD3B7B-7F69-5C5D-C85A-4CBF1472B967}"/>
          </ac:cxnSpMkLst>
        </pc:cxnChg>
      </pc:sldChg>
      <pc:sldChg chg="modSp">
        <pc:chgData name="James Miller-ed" userId="e8637849-827f-4f2b-a737-5721085a5792" providerId="ADAL" clId="{977AB963-3241-454A-85D1-10C679B0F269}" dt="2025-10-30T14:50:35.990" v="91" actId="14826"/>
        <pc:sldMkLst>
          <pc:docMk/>
          <pc:sldMk cId="1220788711" sldId="288"/>
        </pc:sldMkLst>
        <pc:picChg chg="mod">
          <ac:chgData name="James Miller-ed" userId="e8637849-827f-4f2b-a737-5721085a5792" providerId="ADAL" clId="{977AB963-3241-454A-85D1-10C679B0F269}" dt="2025-10-30T14:50:35.990" v="91" actId="14826"/>
          <ac:picMkLst>
            <pc:docMk/>
            <pc:sldMk cId="1220788711" sldId="288"/>
            <ac:picMk id="9" creationId="{C9F9AFE8-5B38-61AE-2C18-396172B54D94}"/>
          </ac:picMkLst>
        </pc:picChg>
      </pc:sldChg>
      <pc:sldChg chg="modSp mod">
        <pc:chgData name="James Miller-ed" userId="e8637849-827f-4f2b-a737-5721085a5792" providerId="ADAL" clId="{977AB963-3241-454A-85D1-10C679B0F269}" dt="2025-10-30T14:51:07.234" v="93" actId="1076"/>
        <pc:sldMkLst>
          <pc:docMk/>
          <pc:sldMk cId="2055002298" sldId="289"/>
        </pc:sldMkLst>
        <pc:spChg chg="mod">
          <ac:chgData name="James Miller-ed" userId="e8637849-827f-4f2b-a737-5721085a5792" providerId="ADAL" clId="{977AB963-3241-454A-85D1-10C679B0F269}" dt="2025-10-30T14:51:07.234" v="93" actId="1076"/>
          <ac:spMkLst>
            <pc:docMk/>
            <pc:sldMk cId="2055002298" sldId="289"/>
            <ac:spMk id="19" creationId="{64ADDE62-7779-2424-38DB-4783FD8896E2}"/>
          </ac:spMkLst>
        </pc:spChg>
        <pc:picChg chg="mod">
          <ac:chgData name="James Miller-ed" userId="e8637849-827f-4f2b-a737-5721085a5792" providerId="ADAL" clId="{977AB963-3241-454A-85D1-10C679B0F269}" dt="2025-10-30T14:51:01.346" v="92" actId="14826"/>
          <ac:picMkLst>
            <pc:docMk/>
            <pc:sldMk cId="2055002298" sldId="289"/>
            <ac:picMk id="9" creationId="{B2503EE3-8988-7C5B-C482-31F7A9305E50}"/>
          </ac:picMkLst>
        </pc:picChg>
        <pc:cxnChg chg="mod">
          <ac:chgData name="James Miller-ed" userId="e8637849-827f-4f2b-a737-5721085a5792" providerId="ADAL" clId="{977AB963-3241-454A-85D1-10C679B0F269}" dt="2025-10-30T14:51:07.234" v="93" actId="1076"/>
          <ac:cxnSpMkLst>
            <pc:docMk/>
            <pc:sldMk cId="2055002298" sldId="289"/>
            <ac:cxnSpMk id="21" creationId="{AD58F6C3-CB7A-A6DB-F73E-78B8B63B77F2}"/>
          </ac:cxnSpMkLst>
        </pc:cxnChg>
      </pc:sldChg>
      <pc:sldChg chg="addSp modSp mod">
        <pc:chgData name="James Miller-ed" userId="e8637849-827f-4f2b-a737-5721085a5792" providerId="ADAL" clId="{977AB963-3241-454A-85D1-10C679B0F269}" dt="2025-10-30T14:54:08.603" v="119" actId="732"/>
        <pc:sldMkLst>
          <pc:docMk/>
          <pc:sldMk cId="3462744656" sldId="291"/>
        </pc:sldMkLst>
        <pc:picChg chg="add mod modCrop">
          <ac:chgData name="James Miller-ed" userId="e8637849-827f-4f2b-a737-5721085a5792" providerId="ADAL" clId="{977AB963-3241-454A-85D1-10C679B0F269}" dt="2025-10-30T14:54:08.603" v="119" actId="732"/>
          <ac:picMkLst>
            <pc:docMk/>
            <pc:sldMk cId="3462744656" sldId="291"/>
            <ac:picMk id="17" creationId="{50ACB256-773B-DBD0-4A89-8AEB6FB61225}"/>
          </ac:picMkLst>
        </pc:picChg>
      </pc:sldChg>
    </pc:docChg>
  </pc:docChgLst>
  <pc:docChgLst>
    <pc:chgData name="James Miller-ed" userId="e8637849-827f-4f2b-a737-5721085a5792" providerId="ADAL" clId="{ACF2C5FE-8C0B-40C3-B9D9-2EB385D34A1D}"/>
    <pc:docChg chg="undo custSel addSld delSld modSld sldOrd">
      <pc:chgData name="James Miller-ed" userId="e8637849-827f-4f2b-a737-5721085a5792" providerId="ADAL" clId="{ACF2C5FE-8C0B-40C3-B9D9-2EB385D34A1D}" dt="2025-06-24T08:48:36.305" v="4010" actId="255"/>
      <pc:docMkLst>
        <pc:docMk/>
      </pc:docMkLst>
      <pc:sldChg chg="del">
        <pc:chgData name="James Miller-ed" userId="e8637849-827f-4f2b-a737-5721085a5792" providerId="ADAL" clId="{ACF2C5FE-8C0B-40C3-B9D9-2EB385D34A1D}" dt="2025-06-23T09:18:42.503" v="5" actId="2696"/>
        <pc:sldMkLst>
          <pc:docMk/>
          <pc:sldMk cId="4227116043" sldId="256"/>
        </pc:sldMkLst>
      </pc:sldChg>
      <pc:sldChg chg="addSp delSp modSp mod">
        <pc:chgData name="James Miller-ed" userId="e8637849-827f-4f2b-a737-5721085a5792" providerId="ADAL" clId="{ACF2C5FE-8C0B-40C3-B9D9-2EB385D34A1D}" dt="2025-06-24T08:30:06.317" v="3205" actId="21"/>
        <pc:sldMkLst>
          <pc:docMk/>
          <pc:sldMk cId="1443946045" sldId="258"/>
        </pc:sldMkLst>
      </pc:sldChg>
      <pc:sldChg chg="del">
        <pc:chgData name="James Miller-ed" userId="e8637849-827f-4f2b-a737-5721085a5792" providerId="ADAL" clId="{ACF2C5FE-8C0B-40C3-B9D9-2EB385D34A1D}" dt="2025-06-16T13:39:16.648" v="3" actId="47"/>
        <pc:sldMkLst>
          <pc:docMk/>
          <pc:sldMk cId="2871346709" sldId="259"/>
        </pc:sldMkLst>
      </pc:sldChg>
      <pc:sldChg chg="del">
        <pc:chgData name="James Miller-ed" userId="e8637849-827f-4f2b-a737-5721085a5792" providerId="ADAL" clId="{ACF2C5FE-8C0B-40C3-B9D9-2EB385D34A1D}" dt="2025-06-16T13:39:16.648" v="3" actId="47"/>
        <pc:sldMkLst>
          <pc:docMk/>
          <pc:sldMk cId="3457517321" sldId="260"/>
        </pc:sldMkLst>
      </pc:sldChg>
      <pc:sldChg chg="del">
        <pc:chgData name="James Miller-ed" userId="e8637849-827f-4f2b-a737-5721085a5792" providerId="ADAL" clId="{ACF2C5FE-8C0B-40C3-B9D9-2EB385D34A1D}" dt="2025-06-16T13:39:16.648" v="3" actId="47"/>
        <pc:sldMkLst>
          <pc:docMk/>
          <pc:sldMk cId="3205974424" sldId="261"/>
        </pc:sldMkLst>
      </pc:sldChg>
      <pc:sldChg chg="del">
        <pc:chgData name="James Miller-ed" userId="e8637849-827f-4f2b-a737-5721085a5792" providerId="ADAL" clId="{ACF2C5FE-8C0B-40C3-B9D9-2EB385D34A1D}" dt="2025-06-16T13:39:16.648" v="3" actId="47"/>
        <pc:sldMkLst>
          <pc:docMk/>
          <pc:sldMk cId="1568622941" sldId="262"/>
        </pc:sldMkLst>
      </pc:sldChg>
      <pc:sldChg chg="addSp delSp modSp mod">
        <pc:chgData name="James Miller-ed" userId="e8637849-827f-4f2b-a737-5721085a5792" providerId="ADAL" clId="{ACF2C5FE-8C0B-40C3-B9D9-2EB385D34A1D}" dt="2025-06-24T08:48:36.305" v="4010" actId="255"/>
        <pc:sldMkLst>
          <pc:docMk/>
          <pc:sldMk cId="993631718" sldId="263"/>
        </pc:sldMkLst>
      </pc:sldChg>
      <pc:sldChg chg="modSp add del mod ord">
        <pc:chgData name="James Miller-ed" userId="e8637849-827f-4f2b-a737-5721085a5792" providerId="ADAL" clId="{ACF2C5FE-8C0B-40C3-B9D9-2EB385D34A1D}" dt="2025-06-23T09:23:17.662" v="249"/>
        <pc:sldMkLst>
          <pc:docMk/>
          <pc:sldMk cId="1128022775" sldId="264"/>
        </pc:sldMkLst>
      </pc:sldChg>
      <pc:sldChg chg="del">
        <pc:chgData name="James Miller-ed" userId="e8637849-827f-4f2b-a737-5721085a5792" providerId="ADAL" clId="{ACF2C5FE-8C0B-40C3-B9D9-2EB385D34A1D}" dt="2025-06-16T13:39:16.648" v="3" actId="47"/>
        <pc:sldMkLst>
          <pc:docMk/>
          <pc:sldMk cId="996319233" sldId="265"/>
        </pc:sldMkLst>
      </pc:sldChg>
      <pc:sldChg chg="del">
        <pc:chgData name="James Miller-ed" userId="e8637849-827f-4f2b-a737-5721085a5792" providerId="ADAL" clId="{ACF2C5FE-8C0B-40C3-B9D9-2EB385D34A1D}" dt="2025-06-16T13:39:16.648" v="3" actId="47"/>
        <pc:sldMkLst>
          <pc:docMk/>
          <pc:sldMk cId="2055105160" sldId="266"/>
        </pc:sldMkLst>
      </pc:sldChg>
      <pc:sldChg chg="del">
        <pc:chgData name="James Miller-ed" userId="e8637849-827f-4f2b-a737-5721085a5792" providerId="ADAL" clId="{ACF2C5FE-8C0B-40C3-B9D9-2EB385D34A1D}" dt="2025-06-16T13:39:16.648" v="3" actId="47"/>
        <pc:sldMkLst>
          <pc:docMk/>
          <pc:sldMk cId="3182459667" sldId="267"/>
        </pc:sldMkLst>
      </pc:sldChg>
      <pc:sldChg chg="addSp delSp modSp add del mod modAnim">
        <pc:chgData name="James Miller-ed" userId="e8637849-827f-4f2b-a737-5721085a5792" providerId="ADAL" clId="{ACF2C5FE-8C0B-40C3-B9D9-2EB385D34A1D}" dt="2025-06-23T10:24:04.876" v="1277" actId="20577"/>
        <pc:sldMkLst>
          <pc:docMk/>
          <pc:sldMk cId="434854530" sldId="268"/>
        </pc:sldMkLst>
      </pc:sldChg>
      <pc:sldChg chg="del">
        <pc:chgData name="James Miller-ed" userId="e8637849-827f-4f2b-a737-5721085a5792" providerId="ADAL" clId="{ACF2C5FE-8C0B-40C3-B9D9-2EB385D34A1D}" dt="2025-06-16T13:39:16.648" v="3" actId="47"/>
        <pc:sldMkLst>
          <pc:docMk/>
          <pc:sldMk cId="1275068877" sldId="269"/>
        </pc:sldMkLst>
      </pc:sldChg>
      <pc:sldChg chg="del">
        <pc:chgData name="James Miller-ed" userId="e8637849-827f-4f2b-a737-5721085a5792" providerId="ADAL" clId="{ACF2C5FE-8C0B-40C3-B9D9-2EB385D34A1D}" dt="2025-06-16T13:39:16.648" v="3" actId="47"/>
        <pc:sldMkLst>
          <pc:docMk/>
          <pc:sldMk cId="2451872113" sldId="270"/>
        </pc:sldMkLst>
      </pc:sldChg>
      <pc:sldChg chg="add del setBg">
        <pc:chgData name="James Miller-ed" userId="e8637849-827f-4f2b-a737-5721085a5792" providerId="ADAL" clId="{ACF2C5FE-8C0B-40C3-B9D9-2EB385D34A1D}" dt="2025-06-24T08:25:25.349" v="2948" actId="2696"/>
        <pc:sldMkLst>
          <pc:docMk/>
          <pc:sldMk cId="1350793064" sldId="271"/>
        </pc:sldMkLst>
      </pc:sldChg>
      <pc:sldChg chg="add del">
        <pc:chgData name="James Miller-ed" userId="e8637849-827f-4f2b-a737-5721085a5792" providerId="ADAL" clId="{ACF2C5FE-8C0B-40C3-B9D9-2EB385D34A1D}" dt="2025-06-23T09:20:46.712" v="61" actId="2890"/>
        <pc:sldMkLst>
          <pc:docMk/>
          <pc:sldMk cId="3878310752" sldId="272"/>
        </pc:sldMkLst>
      </pc:sldChg>
      <pc:sldChg chg="modSp add mod">
        <pc:chgData name="James Miller-ed" userId="e8637849-827f-4f2b-a737-5721085a5792" providerId="ADAL" clId="{ACF2C5FE-8C0B-40C3-B9D9-2EB385D34A1D}" dt="2025-06-23T09:22:27.277" v="246" actId="20577"/>
        <pc:sldMkLst>
          <pc:docMk/>
          <pc:sldMk cId="4219966345" sldId="272"/>
        </pc:sldMkLst>
      </pc:sldChg>
      <pc:sldChg chg="addSp delSp modSp add del mod delAnim">
        <pc:chgData name="James Miller-ed" userId="e8637849-827f-4f2b-a737-5721085a5792" providerId="ADAL" clId="{ACF2C5FE-8C0B-40C3-B9D9-2EB385D34A1D}" dt="2025-06-23T10:32:24.288" v="1380" actId="2696"/>
        <pc:sldMkLst>
          <pc:docMk/>
          <pc:sldMk cId="4289509036" sldId="273"/>
        </pc:sldMkLst>
      </pc:sldChg>
      <pc:sldChg chg="delSp modSp add mod">
        <pc:chgData name="James Miller-ed" userId="e8637849-827f-4f2b-a737-5721085a5792" providerId="ADAL" clId="{ACF2C5FE-8C0B-40C3-B9D9-2EB385D34A1D}" dt="2025-06-23T10:15:17.484" v="1141" actId="1076"/>
        <pc:sldMkLst>
          <pc:docMk/>
          <pc:sldMk cId="3105790543" sldId="274"/>
        </pc:sldMkLst>
      </pc:sldChg>
      <pc:sldChg chg="addSp delSp modSp add mod ord">
        <pc:chgData name="James Miller-ed" userId="e8637849-827f-4f2b-a737-5721085a5792" providerId="ADAL" clId="{ACF2C5FE-8C0B-40C3-B9D9-2EB385D34A1D}" dt="2025-06-23T10:38:32.968" v="1539"/>
        <pc:sldMkLst>
          <pc:docMk/>
          <pc:sldMk cId="3370807867" sldId="275"/>
        </pc:sldMkLst>
      </pc:sldChg>
      <pc:sldChg chg="addSp delSp modSp add mod delAnim">
        <pc:chgData name="James Miller-ed" userId="e8637849-827f-4f2b-a737-5721085a5792" providerId="ADAL" clId="{ACF2C5FE-8C0B-40C3-B9D9-2EB385D34A1D}" dt="2025-06-24T08:21:10.137" v="2781" actId="20577"/>
        <pc:sldMkLst>
          <pc:docMk/>
          <pc:sldMk cId="4224700541" sldId="276"/>
        </pc:sldMkLst>
      </pc:sldChg>
      <pc:sldChg chg="addSp delSp modSp add mod delAnim modAnim">
        <pc:chgData name="James Miller-ed" userId="e8637849-827f-4f2b-a737-5721085a5792" providerId="ADAL" clId="{ACF2C5FE-8C0B-40C3-B9D9-2EB385D34A1D}" dt="2025-06-23T11:08:16.584" v="2355" actId="1076"/>
        <pc:sldMkLst>
          <pc:docMk/>
          <pc:sldMk cId="3968652367" sldId="277"/>
        </pc:sldMkLst>
      </pc:sldChg>
      <pc:sldChg chg="addSp delSp modSp add mod delAnim modAnim">
        <pc:chgData name="James Miller-ed" userId="e8637849-827f-4f2b-a737-5721085a5792" providerId="ADAL" clId="{ACF2C5FE-8C0B-40C3-B9D9-2EB385D34A1D}" dt="2025-06-24T08:22:38.688" v="2811"/>
        <pc:sldMkLst>
          <pc:docMk/>
          <pc:sldMk cId="1527481703" sldId="278"/>
        </pc:sldMkLst>
      </pc:sldChg>
      <pc:sldChg chg="modSp add mod">
        <pc:chgData name="James Miller-ed" userId="e8637849-827f-4f2b-a737-5721085a5792" providerId="ADAL" clId="{ACF2C5FE-8C0B-40C3-B9D9-2EB385D34A1D}" dt="2025-06-24T08:24:04.793" v="2947" actId="113"/>
        <pc:sldMkLst>
          <pc:docMk/>
          <pc:sldMk cId="226798259" sldId="279"/>
        </pc:sldMkLst>
      </pc:sldChg>
      <pc:sldChg chg="addSp delSp modSp add mod modNotesTx">
        <pc:chgData name="James Miller-ed" userId="e8637849-827f-4f2b-a737-5721085a5792" providerId="ADAL" clId="{ACF2C5FE-8C0B-40C3-B9D9-2EB385D34A1D}" dt="2025-06-24T08:47:54.205" v="3990" actId="113"/>
        <pc:sldMkLst>
          <pc:docMk/>
          <pc:sldMk cId="379420029" sldId="280"/>
        </pc:sldMkLst>
      </pc:sldChg>
      <pc:sldMasterChg chg="delSldLayout">
        <pc:chgData name="James Miller-ed" userId="e8637849-827f-4f2b-a737-5721085a5792" providerId="ADAL" clId="{ACF2C5FE-8C0B-40C3-B9D9-2EB385D34A1D}" dt="2025-06-24T08:25:25.349" v="2948" actId="2696"/>
        <pc:sldMasterMkLst>
          <pc:docMk/>
          <pc:sldMasterMk cId="37752155" sldId="2147483648"/>
        </pc:sldMasterMkLst>
        <pc:sldLayoutChg chg="del">
          <pc:chgData name="James Miller-ed" userId="e8637849-827f-4f2b-a737-5721085a5792" providerId="ADAL" clId="{ACF2C5FE-8C0B-40C3-B9D9-2EB385D34A1D}" dt="2025-06-24T08:25:25.349" v="2948" actId="2696"/>
          <pc:sldLayoutMkLst>
            <pc:docMk/>
            <pc:sldMasterMk cId="37752155" sldId="2147483648"/>
            <pc:sldLayoutMk cId="659239174" sldId="2147483660"/>
          </pc:sldLayoutMkLst>
        </pc:sldLayoutChg>
      </pc:sldMasterChg>
    </pc:docChg>
  </pc:docChgLst>
  <pc:docChgLst>
    <pc:chgData name="James Miller-ed" userId="e8637849-827f-4f2b-a737-5721085a5792" providerId="ADAL" clId="{A5D7AB4B-E24D-4C55-9EEF-F420F0A6CBBE}"/>
    <pc:docChg chg="custSel delSld modSld">
      <pc:chgData name="James Miller-ed" userId="e8637849-827f-4f2b-a737-5721085a5792" providerId="ADAL" clId="{A5D7AB4B-E24D-4C55-9EEF-F420F0A6CBBE}" dt="2025-06-16T13:34:43.879" v="20" actId="2696"/>
      <pc:docMkLst>
        <pc:docMk/>
      </pc:docMkLst>
      <pc:sldChg chg="modSp mod">
        <pc:chgData name="James Miller-ed" userId="e8637849-827f-4f2b-a737-5721085a5792" providerId="ADAL" clId="{A5D7AB4B-E24D-4C55-9EEF-F420F0A6CBBE}" dt="2025-06-16T13:33:55.883" v="19" actId="20577"/>
        <pc:sldMkLst>
          <pc:docMk/>
          <pc:sldMk cId="4227116043" sldId="256"/>
        </pc:sldMkLst>
      </pc:sldChg>
      <pc:sldChg chg="modSp mod">
        <pc:chgData name="James Miller-ed" userId="e8637849-827f-4f2b-a737-5721085a5792" providerId="ADAL" clId="{A5D7AB4B-E24D-4C55-9EEF-F420F0A6CBBE}" dt="2025-06-16T13:31:03.644" v="16" actId="20577"/>
        <pc:sldMkLst>
          <pc:docMk/>
          <pc:sldMk cId="1128022775" sldId="264"/>
        </pc:sldMkLst>
      </pc:sldChg>
      <pc:sldChg chg="del">
        <pc:chgData name="James Miller-ed" userId="e8637849-827f-4f2b-a737-5721085a5792" providerId="ADAL" clId="{A5D7AB4B-E24D-4C55-9EEF-F420F0A6CBBE}" dt="2025-06-16T13:34:43.879" v="20" actId="2696"/>
        <pc:sldMkLst>
          <pc:docMk/>
          <pc:sldMk cId="3550815488" sldId="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E1DEA3-6513-45E1-BED7-678AFF4EB0B8}" type="datetimeFigureOut">
              <a:rPr lang="en-GB" smtClean="0"/>
              <a:t>03/11/2025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4EACC-388C-481F-A8BA-B33F4E907BA8}" type="slidenum">
              <a:rPr lang="en-GB" smtClean="0"/>
              <a:t>‹#›</a:t>
            </a:fld>
            <a:endParaRPr lang="en-GB"/>
          </a:p>
        </p:txBody>
      </p:sp>
    </p:spTree>
    <p:extLst>
      <p:ext uri="{BB962C8B-B14F-4D97-AF65-F5344CB8AC3E}">
        <p14:creationId xmlns:p14="http://schemas.microsoft.com/office/powerpoint/2010/main" val="289631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10C1D-C381-3083-3661-C6E03B6E9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1DAAE-51D3-B962-6292-143D16BC6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84F08-A911-E536-6B52-DE2D8555A9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AE42D791-E340-FCE8-8AF9-BD427F0151D2}"/>
              </a:ext>
            </a:extLst>
          </p:cNvPr>
          <p:cNvSpPr>
            <a:spLocks noGrp="1"/>
          </p:cNvSpPr>
          <p:nvPr>
            <p:ph type="sldNum" sz="quarter" idx="5"/>
          </p:nvPr>
        </p:nvSpPr>
        <p:spPr/>
        <p:txBody>
          <a:bodyPr/>
          <a:lstStyle/>
          <a:p>
            <a:fld id="{31806833-2C17-4173-9505-274B44099250}" type="slidenum">
              <a:rPr lang="en-GB" smtClean="0"/>
              <a:t>1</a:t>
            </a:fld>
            <a:endParaRPr lang="en-GB"/>
          </a:p>
        </p:txBody>
      </p:sp>
    </p:spTree>
    <p:extLst>
      <p:ext uri="{BB962C8B-B14F-4D97-AF65-F5344CB8AC3E}">
        <p14:creationId xmlns:p14="http://schemas.microsoft.com/office/powerpoint/2010/main" val="2356958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3BD2D-3AC3-6654-AF1A-98EA88516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899CD-C1C9-D351-34AC-77A52FEE6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C1AC8-43FB-25CC-85A1-F3CFB2C53C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E7229045-9774-468E-31CE-616168DBAECF}"/>
              </a:ext>
            </a:extLst>
          </p:cNvPr>
          <p:cNvSpPr>
            <a:spLocks noGrp="1"/>
          </p:cNvSpPr>
          <p:nvPr>
            <p:ph type="sldNum" sz="quarter" idx="5"/>
          </p:nvPr>
        </p:nvSpPr>
        <p:spPr/>
        <p:txBody>
          <a:bodyPr/>
          <a:lstStyle/>
          <a:p>
            <a:fld id="{31806833-2C17-4173-9505-274B44099250}" type="slidenum">
              <a:rPr lang="en-GB" smtClean="0"/>
              <a:t>10</a:t>
            </a:fld>
            <a:endParaRPr lang="en-GB"/>
          </a:p>
        </p:txBody>
      </p:sp>
    </p:spTree>
    <p:extLst>
      <p:ext uri="{BB962C8B-B14F-4D97-AF65-F5344CB8AC3E}">
        <p14:creationId xmlns:p14="http://schemas.microsoft.com/office/powerpoint/2010/main" val="234919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AF292-56C4-BF41-0D12-065A38EDB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7984C-8692-7B72-3872-94113A889C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13C75E-1329-0A2B-8F93-E0010E81C4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a:extLst>
              <a:ext uri="{FF2B5EF4-FFF2-40B4-BE49-F238E27FC236}">
                <a16:creationId xmlns:a16="http://schemas.microsoft.com/office/drawing/2014/main" id="{EA3527CB-4BC1-75CA-E33A-DDC31405C472}"/>
              </a:ext>
            </a:extLst>
          </p:cNvPr>
          <p:cNvSpPr>
            <a:spLocks noGrp="1"/>
          </p:cNvSpPr>
          <p:nvPr>
            <p:ph type="sldNum" sz="quarter" idx="5"/>
          </p:nvPr>
        </p:nvSpPr>
        <p:spPr/>
        <p:txBody>
          <a:bodyPr/>
          <a:lstStyle/>
          <a:p>
            <a:fld id="{31806833-2C17-4173-9505-274B44099250}" type="slidenum">
              <a:rPr lang="en-GB" smtClean="0"/>
              <a:t>11</a:t>
            </a:fld>
            <a:endParaRPr lang="en-GB"/>
          </a:p>
        </p:txBody>
      </p:sp>
    </p:spTree>
    <p:extLst>
      <p:ext uri="{BB962C8B-B14F-4D97-AF65-F5344CB8AC3E}">
        <p14:creationId xmlns:p14="http://schemas.microsoft.com/office/powerpoint/2010/main" val="1043573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83034-258A-99D7-5120-6DD28C77A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BBB2A-3C73-91A6-D037-7771E281C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7725D-2686-A908-B40A-95E49EABC8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 For children with a print disability, including visual impairment, dyslexia, ADHD and ASD, you can access the </a:t>
            </a:r>
            <a:r>
              <a:rPr lang="en-GB" b="1" dirty="0"/>
              <a:t>RNIB </a:t>
            </a:r>
            <a:r>
              <a:rPr lang="en-GB" b="1" dirty="0" err="1"/>
              <a:t>Bookshare</a:t>
            </a:r>
            <a:r>
              <a:rPr lang="en-GB" b="1" dirty="0"/>
              <a:t> website</a:t>
            </a:r>
            <a:r>
              <a:rPr lang="en-GB" dirty="0"/>
              <a:t>. This has many up to date books that you can download for print disabled learners in your class. There is a requirement that a physical copy of the book exists in your school. For textbooks and some reading books, there is the </a:t>
            </a:r>
            <a:r>
              <a:rPr lang="en-GB" b="1" dirty="0"/>
              <a:t>CALL Scotland Books for All database</a:t>
            </a:r>
            <a:r>
              <a:rPr lang="en-GB" dirty="0"/>
              <a:t>.</a:t>
            </a:r>
          </a:p>
        </p:txBody>
      </p:sp>
      <p:sp>
        <p:nvSpPr>
          <p:cNvPr id="4" name="Slide Number Placeholder 3">
            <a:extLst>
              <a:ext uri="{FF2B5EF4-FFF2-40B4-BE49-F238E27FC236}">
                <a16:creationId xmlns:a16="http://schemas.microsoft.com/office/drawing/2014/main" id="{5CACD4CF-F9AA-0965-BF16-29BC5EF919D0}"/>
              </a:ext>
            </a:extLst>
          </p:cNvPr>
          <p:cNvSpPr>
            <a:spLocks noGrp="1"/>
          </p:cNvSpPr>
          <p:nvPr>
            <p:ph type="sldNum" sz="quarter" idx="5"/>
          </p:nvPr>
        </p:nvSpPr>
        <p:spPr/>
        <p:txBody>
          <a:bodyPr/>
          <a:lstStyle/>
          <a:p>
            <a:fld id="{31806833-2C17-4173-9505-274B44099250}" type="slidenum">
              <a:rPr lang="en-GB" smtClean="0"/>
              <a:t>12</a:t>
            </a:fld>
            <a:endParaRPr lang="en-GB"/>
          </a:p>
        </p:txBody>
      </p:sp>
    </p:spTree>
    <p:extLst>
      <p:ext uri="{BB962C8B-B14F-4D97-AF65-F5344CB8AC3E}">
        <p14:creationId xmlns:p14="http://schemas.microsoft.com/office/powerpoint/2010/main" val="4251889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613AE-4CDE-F394-9341-D599B289EB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98BC8-9AEF-CC6B-9A23-4F1B15045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D82997-2FC5-AC05-C155-CEA4AA6078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1A3220CC-39EC-3CE2-1CCE-7DFBEA25F9D8}"/>
              </a:ext>
            </a:extLst>
          </p:cNvPr>
          <p:cNvSpPr>
            <a:spLocks noGrp="1"/>
          </p:cNvSpPr>
          <p:nvPr>
            <p:ph type="sldNum" sz="quarter" idx="5"/>
          </p:nvPr>
        </p:nvSpPr>
        <p:spPr/>
        <p:txBody>
          <a:bodyPr/>
          <a:lstStyle/>
          <a:p>
            <a:fld id="{31806833-2C17-4173-9505-274B44099250}" type="slidenum">
              <a:rPr lang="en-GB" smtClean="0"/>
              <a:t>13</a:t>
            </a:fld>
            <a:endParaRPr lang="en-GB"/>
          </a:p>
        </p:txBody>
      </p:sp>
    </p:spTree>
    <p:extLst>
      <p:ext uri="{BB962C8B-B14F-4D97-AF65-F5344CB8AC3E}">
        <p14:creationId xmlns:p14="http://schemas.microsoft.com/office/powerpoint/2010/main" val="3286570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7CC61-B334-149D-52AD-E53D0181D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854DA-644F-752E-DA6B-2537945B5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9BD78-AA7D-43B8-E6C2-D13B978FC7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31BEDF85-8BCC-0797-ED79-9513D6E88508}"/>
              </a:ext>
            </a:extLst>
          </p:cNvPr>
          <p:cNvSpPr>
            <a:spLocks noGrp="1"/>
          </p:cNvSpPr>
          <p:nvPr>
            <p:ph type="sldNum" sz="quarter" idx="5"/>
          </p:nvPr>
        </p:nvSpPr>
        <p:spPr/>
        <p:txBody>
          <a:bodyPr/>
          <a:lstStyle/>
          <a:p>
            <a:fld id="{31806833-2C17-4173-9505-274B44099250}" type="slidenum">
              <a:rPr lang="en-GB" smtClean="0"/>
              <a:t>14</a:t>
            </a:fld>
            <a:endParaRPr lang="en-GB"/>
          </a:p>
        </p:txBody>
      </p:sp>
    </p:spTree>
    <p:extLst>
      <p:ext uri="{BB962C8B-B14F-4D97-AF65-F5344CB8AC3E}">
        <p14:creationId xmlns:p14="http://schemas.microsoft.com/office/powerpoint/2010/main" val="712089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8EFF7-357C-73A6-E8AA-0FCF01538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11B430-9FA1-1536-F180-F3074F5161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2D7844-DF6A-7B34-3B40-4CC7ABE796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38D478C7-2085-BFD1-5E28-3A0269C43B87}"/>
              </a:ext>
            </a:extLst>
          </p:cNvPr>
          <p:cNvSpPr>
            <a:spLocks noGrp="1"/>
          </p:cNvSpPr>
          <p:nvPr>
            <p:ph type="sldNum" sz="quarter" idx="5"/>
          </p:nvPr>
        </p:nvSpPr>
        <p:spPr/>
        <p:txBody>
          <a:bodyPr/>
          <a:lstStyle/>
          <a:p>
            <a:fld id="{31806833-2C17-4173-9505-274B44099250}" type="slidenum">
              <a:rPr lang="en-GB" smtClean="0"/>
              <a:t>15</a:t>
            </a:fld>
            <a:endParaRPr lang="en-GB"/>
          </a:p>
        </p:txBody>
      </p:sp>
    </p:spTree>
    <p:extLst>
      <p:ext uri="{BB962C8B-B14F-4D97-AF65-F5344CB8AC3E}">
        <p14:creationId xmlns:p14="http://schemas.microsoft.com/office/powerpoint/2010/main" val="2626608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4CBDE-D3AE-194C-EC82-594A17CD1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5D6395-29EB-234B-30A5-67C5F9DE17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92947-980A-5E12-9999-669C586F83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28292438-FA94-5216-B727-6A37D84EFD32}"/>
              </a:ext>
            </a:extLst>
          </p:cNvPr>
          <p:cNvSpPr>
            <a:spLocks noGrp="1"/>
          </p:cNvSpPr>
          <p:nvPr>
            <p:ph type="sldNum" sz="quarter" idx="5"/>
          </p:nvPr>
        </p:nvSpPr>
        <p:spPr/>
        <p:txBody>
          <a:bodyPr/>
          <a:lstStyle/>
          <a:p>
            <a:fld id="{31806833-2C17-4173-9505-274B44099250}" type="slidenum">
              <a:rPr lang="en-GB" smtClean="0"/>
              <a:t>16</a:t>
            </a:fld>
            <a:endParaRPr lang="en-GB"/>
          </a:p>
        </p:txBody>
      </p:sp>
    </p:spTree>
    <p:extLst>
      <p:ext uri="{BB962C8B-B14F-4D97-AF65-F5344CB8AC3E}">
        <p14:creationId xmlns:p14="http://schemas.microsoft.com/office/powerpoint/2010/main" val="588195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1E890-0013-37BC-1C9B-98D0D3D8A2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5FC82-67A5-8618-1E78-56D6953E9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563D6-63DE-E2B7-0514-0BF03DDA97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1636B992-3800-4F20-8E2B-29DFBE47E050}"/>
              </a:ext>
            </a:extLst>
          </p:cNvPr>
          <p:cNvSpPr>
            <a:spLocks noGrp="1"/>
          </p:cNvSpPr>
          <p:nvPr>
            <p:ph type="sldNum" sz="quarter" idx="5"/>
          </p:nvPr>
        </p:nvSpPr>
        <p:spPr/>
        <p:txBody>
          <a:bodyPr/>
          <a:lstStyle/>
          <a:p>
            <a:fld id="{31806833-2C17-4173-9505-274B44099250}" type="slidenum">
              <a:rPr lang="en-GB" smtClean="0"/>
              <a:t>17</a:t>
            </a:fld>
            <a:endParaRPr lang="en-GB"/>
          </a:p>
        </p:txBody>
      </p:sp>
    </p:spTree>
    <p:extLst>
      <p:ext uri="{BB962C8B-B14F-4D97-AF65-F5344CB8AC3E}">
        <p14:creationId xmlns:p14="http://schemas.microsoft.com/office/powerpoint/2010/main" val="145399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C29F7-CB4D-2626-9F26-4C86E4450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C626A-ED1C-597A-6242-D360E78032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F181D-4EBD-DB04-A239-AF107E631B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72F8BDF5-B3D2-7A0B-5416-558DBE7237C3}"/>
              </a:ext>
            </a:extLst>
          </p:cNvPr>
          <p:cNvSpPr>
            <a:spLocks noGrp="1"/>
          </p:cNvSpPr>
          <p:nvPr>
            <p:ph type="sldNum" sz="quarter" idx="5"/>
          </p:nvPr>
        </p:nvSpPr>
        <p:spPr/>
        <p:txBody>
          <a:bodyPr/>
          <a:lstStyle/>
          <a:p>
            <a:fld id="{31806833-2C17-4173-9505-274B44099250}" type="slidenum">
              <a:rPr lang="en-GB" smtClean="0"/>
              <a:t>18</a:t>
            </a:fld>
            <a:endParaRPr lang="en-GB"/>
          </a:p>
        </p:txBody>
      </p:sp>
    </p:spTree>
    <p:extLst>
      <p:ext uri="{BB962C8B-B14F-4D97-AF65-F5344CB8AC3E}">
        <p14:creationId xmlns:p14="http://schemas.microsoft.com/office/powerpoint/2010/main" val="1208168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0463E-C3BB-015C-7256-0B5A9EF3F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5DD42E-8A64-A625-897F-6CF225847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A4347-4388-996C-CBF8-14FEB9A6B8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a:extLst>
              <a:ext uri="{FF2B5EF4-FFF2-40B4-BE49-F238E27FC236}">
                <a16:creationId xmlns:a16="http://schemas.microsoft.com/office/drawing/2014/main" id="{1E391DB5-A518-BD27-AFD3-C9E0CE5A09AC}"/>
              </a:ext>
            </a:extLst>
          </p:cNvPr>
          <p:cNvSpPr>
            <a:spLocks noGrp="1"/>
          </p:cNvSpPr>
          <p:nvPr>
            <p:ph type="sldNum" sz="quarter" idx="5"/>
          </p:nvPr>
        </p:nvSpPr>
        <p:spPr/>
        <p:txBody>
          <a:bodyPr/>
          <a:lstStyle/>
          <a:p>
            <a:fld id="{31806833-2C17-4173-9505-274B44099250}" type="slidenum">
              <a:rPr lang="en-GB" smtClean="0"/>
              <a:t>19</a:t>
            </a:fld>
            <a:endParaRPr lang="en-GB"/>
          </a:p>
        </p:txBody>
      </p:sp>
    </p:spTree>
    <p:extLst>
      <p:ext uri="{BB962C8B-B14F-4D97-AF65-F5344CB8AC3E}">
        <p14:creationId xmlns:p14="http://schemas.microsoft.com/office/powerpoint/2010/main" val="4224026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F04A2-D09F-6AC9-6AAE-39C806BA4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35015-C2AC-4705-D132-DF23B933C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56C47-8AE9-4880-4FD7-6317CAD1A1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A52BD9FE-2DBC-451B-C031-EA5832CAF4A9}"/>
              </a:ext>
            </a:extLst>
          </p:cNvPr>
          <p:cNvSpPr>
            <a:spLocks noGrp="1"/>
          </p:cNvSpPr>
          <p:nvPr>
            <p:ph type="sldNum" sz="quarter" idx="5"/>
          </p:nvPr>
        </p:nvSpPr>
        <p:spPr/>
        <p:txBody>
          <a:bodyPr/>
          <a:lstStyle/>
          <a:p>
            <a:fld id="{31806833-2C17-4173-9505-274B44099250}" type="slidenum">
              <a:rPr lang="en-GB" smtClean="0"/>
              <a:t>2</a:t>
            </a:fld>
            <a:endParaRPr lang="en-GB"/>
          </a:p>
        </p:txBody>
      </p:sp>
    </p:spTree>
    <p:extLst>
      <p:ext uri="{BB962C8B-B14F-4D97-AF65-F5344CB8AC3E}">
        <p14:creationId xmlns:p14="http://schemas.microsoft.com/office/powerpoint/2010/main" val="2065550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D903B-1CBF-E119-5024-EDB51849E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C8F2-5185-57D2-5A5C-9BF14D9AD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D3DA11-FAB6-FE92-5499-2B1550D8A4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EFCAA4DA-1353-2AE7-F12D-981A12867367}"/>
              </a:ext>
            </a:extLst>
          </p:cNvPr>
          <p:cNvSpPr>
            <a:spLocks noGrp="1"/>
          </p:cNvSpPr>
          <p:nvPr>
            <p:ph type="sldNum" sz="quarter" idx="5"/>
          </p:nvPr>
        </p:nvSpPr>
        <p:spPr/>
        <p:txBody>
          <a:bodyPr/>
          <a:lstStyle/>
          <a:p>
            <a:fld id="{31806833-2C17-4173-9505-274B44099250}" type="slidenum">
              <a:rPr lang="en-GB" smtClean="0"/>
              <a:t>20</a:t>
            </a:fld>
            <a:endParaRPr lang="en-GB"/>
          </a:p>
        </p:txBody>
      </p:sp>
    </p:spTree>
    <p:extLst>
      <p:ext uri="{BB962C8B-B14F-4D97-AF65-F5344CB8AC3E}">
        <p14:creationId xmlns:p14="http://schemas.microsoft.com/office/powerpoint/2010/main" val="3005317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8FEAF-6655-4F59-0FA2-BB59975BC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F8621-7652-A334-F619-EAC5D2EDC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9E191-B641-6E82-E8C7-AF3DA2EE4A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24943F94-5F1E-95B1-D2A3-37AA313FA096}"/>
              </a:ext>
            </a:extLst>
          </p:cNvPr>
          <p:cNvSpPr>
            <a:spLocks noGrp="1"/>
          </p:cNvSpPr>
          <p:nvPr>
            <p:ph type="sldNum" sz="quarter" idx="5"/>
          </p:nvPr>
        </p:nvSpPr>
        <p:spPr/>
        <p:txBody>
          <a:bodyPr/>
          <a:lstStyle/>
          <a:p>
            <a:fld id="{31806833-2C17-4173-9505-274B44099250}" type="slidenum">
              <a:rPr lang="en-GB" smtClean="0"/>
              <a:t>21</a:t>
            </a:fld>
            <a:endParaRPr lang="en-GB"/>
          </a:p>
        </p:txBody>
      </p:sp>
    </p:spTree>
    <p:extLst>
      <p:ext uri="{BB962C8B-B14F-4D97-AF65-F5344CB8AC3E}">
        <p14:creationId xmlns:p14="http://schemas.microsoft.com/office/powerpoint/2010/main" val="3013699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F1943-6DFB-A970-7832-DFF0A8EB2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FC383-F399-47BC-64B5-959626DF7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9D225-70C9-3D4D-A13C-1013BADE89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3F1898EC-CA5C-CD7C-5130-D705A859E47A}"/>
              </a:ext>
            </a:extLst>
          </p:cNvPr>
          <p:cNvSpPr>
            <a:spLocks noGrp="1"/>
          </p:cNvSpPr>
          <p:nvPr>
            <p:ph type="sldNum" sz="quarter" idx="5"/>
          </p:nvPr>
        </p:nvSpPr>
        <p:spPr/>
        <p:txBody>
          <a:bodyPr/>
          <a:lstStyle/>
          <a:p>
            <a:fld id="{31806833-2C17-4173-9505-274B44099250}" type="slidenum">
              <a:rPr lang="en-GB" smtClean="0"/>
              <a:t>22</a:t>
            </a:fld>
            <a:endParaRPr lang="en-GB"/>
          </a:p>
        </p:txBody>
      </p:sp>
    </p:spTree>
    <p:extLst>
      <p:ext uri="{BB962C8B-B14F-4D97-AF65-F5344CB8AC3E}">
        <p14:creationId xmlns:p14="http://schemas.microsoft.com/office/powerpoint/2010/main" val="1392509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CE761-9DB9-BF2C-A32C-9F7AE3707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A6373-1D4C-FA29-0FC5-E136C477BF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A3168-6074-65EA-7CB7-26E96010AE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F56B4393-5358-2F94-2704-3CBE039DE13E}"/>
              </a:ext>
            </a:extLst>
          </p:cNvPr>
          <p:cNvSpPr>
            <a:spLocks noGrp="1"/>
          </p:cNvSpPr>
          <p:nvPr>
            <p:ph type="sldNum" sz="quarter" idx="5"/>
          </p:nvPr>
        </p:nvSpPr>
        <p:spPr/>
        <p:txBody>
          <a:bodyPr/>
          <a:lstStyle/>
          <a:p>
            <a:fld id="{31806833-2C17-4173-9505-274B44099250}" type="slidenum">
              <a:rPr lang="en-GB" smtClean="0"/>
              <a:t>23</a:t>
            </a:fld>
            <a:endParaRPr lang="en-GB"/>
          </a:p>
        </p:txBody>
      </p:sp>
    </p:spTree>
    <p:extLst>
      <p:ext uri="{BB962C8B-B14F-4D97-AF65-F5344CB8AC3E}">
        <p14:creationId xmlns:p14="http://schemas.microsoft.com/office/powerpoint/2010/main" val="3750978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7437C-C0C6-FA21-07E0-74FE7DA20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F84D02-9F7D-550F-3AD4-78DFAAC04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17EFB-E627-29C3-1113-587E26B1AE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9D368258-A618-C098-C645-DC945173ECB0}"/>
              </a:ext>
            </a:extLst>
          </p:cNvPr>
          <p:cNvSpPr>
            <a:spLocks noGrp="1"/>
          </p:cNvSpPr>
          <p:nvPr>
            <p:ph type="sldNum" sz="quarter" idx="5"/>
          </p:nvPr>
        </p:nvSpPr>
        <p:spPr/>
        <p:txBody>
          <a:bodyPr/>
          <a:lstStyle/>
          <a:p>
            <a:fld id="{31806833-2C17-4173-9505-274B44099250}" type="slidenum">
              <a:rPr lang="en-GB" smtClean="0"/>
              <a:t>24</a:t>
            </a:fld>
            <a:endParaRPr lang="en-GB"/>
          </a:p>
        </p:txBody>
      </p:sp>
    </p:spTree>
    <p:extLst>
      <p:ext uri="{BB962C8B-B14F-4D97-AF65-F5344CB8AC3E}">
        <p14:creationId xmlns:p14="http://schemas.microsoft.com/office/powerpoint/2010/main" val="2229644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2E863-2251-12B4-28DF-C70CE9900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242E0-7184-4A9D-1CDD-D1B16DC43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87D88-3801-7EFD-5AA1-9DE45AA277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CD656F87-53F5-27DB-E02F-8850E78AEFCE}"/>
              </a:ext>
            </a:extLst>
          </p:cNvPr>
          <p:cNvSpPr>
            <a:spLocks noGrp="1"/>
          </p:cNvSpPr>
          <p:nvPr>
            <p:ph type="sldNum" sz="quarter" idx="5"/>
          </p:nvPr>
        </p:nvSpPr>
        <p:spPr/>
        <p:txBody>
          <a:bodyPr/>
          <a:lstStyle/>
          <a:p>
            <a:fld id="{31806833-2C17-4173-9505-274B44099250}" type="slidenum">
              <a:rPr lang="en-GB" smtClean="0"/>
              <a:t>25</a:t>
            </a:fld>
            <a:endParaRPr lang="en-GB"/>
          </a:p>
        </p:txBody>
      </p:sp>
    </p:spTree>
    <p:extLst>
      <p:ext uri="{BB962C8B-B14F-4D97-AF65-F5344CB8AC3E}">
        <p14:creationId xmlns:p14="http://schemas.microsoft.com/office/powerpoint/2010/main" val="3384215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8987B-5166-0316-578D-282A82891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38431-EFB7-CA94-4CCE-3B88174888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B7E962-C566-8B46-CDBA-AB0F4ABE42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81A39F6D-63A9-2466-DF67-091394B55AB4}"/>
              </a:ext>
            </a:extLst>
          </p:cNvPr>
          <p:cNvSpPr>
            <a:spLocks noGrp="1"/>
          </p:cNvSpPr>
          <p:nvPr>
            <p:ph type="sldNum" sz="quarter" idx="5"/>
          </p:nvPr>
        </p:nvSpPr>
        <p:spPr/>
        <p:txBody>
          <a:bodyPr/>
          <a:lstStyle/>
          <a:p>
            <a:fld id="{31806833-2C17-4173-9505-274B44099250}" type="slidenum">
              <a:rPr lang="en-GB" smtClean="0"/>
              <a:t>26</a:t>
            </a:fld>
            <a:endParaRPr lang="en-GB"/>
          </a:p>
        </p:txBody>
      </p:sp>
    </p:spTree>
    <p:extLst>
      <p:ext uri="{BB962C8B-B14F-4D97-AF65-F5344CB8AC3E}">
        <p14:creationId xmlns:p14="http://schemas.microsoft.com/office/powerpoint/2010/main" val="3323082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FDF90-1DE1-DCA4-4B8B-D07B894392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8388E-4BEC-CE2C-5509-FDF807D7D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783A3E-001C-784B-D96D-D4B4BADE29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408C97A8-AE70-6139-CFBA-DB0D9435E7F2}"/>
              </a:ext>
            </a:extLst>
          </p:cNvPr>
          <p:cNvSpPr>
            <a:spLocks noGrp="1"/>
          </p:cNvSpPr>
          <p:nvPr>
            <p:ph type="sldNum" sz="quarter" idx="5"/>
          </p:nvPr>
        </p:nvSpPr>
        <p:spPr/>
        <p:txBody>
          <a:bodyPr/>
          <a:lstStyle/>
          <a:p>
            <a:fld id="{31806833-2C17-4173-9505-274B44099250}" type="slidenum">
              <a:rPr lang="en-GB" smtClean="0"/>
              <a:t>27</a:t>
            </a:fld>
            <a:endParaRPr lang="en-GB"/>
          </a:p>
        </p:txBody>
      </p:sp>
    </p:spTree>
    <p:extLst>
      <p:ext uri="{BB962C8B-B14F-4D97-AF65-F5344CB8AC3E}">
        <p14:creationId xmlns:p14="http://schemas.microsoft.com/office/powerpoint/2010/main" val="2961262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DCC7F-870D-FD4F-8F03-2CBE1C767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B86D81-FF6E-B64F-0B22-04C157E6E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E031A-0D67-1795-2C2E-D431DBD6B6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CDBD8D64-E304-FC93-F5CC-08455C4DBEAE}"/>
              </a:ext>
            </a:extLst>
          </p:cNvPr>
          <p:cNvSpPr>
            <a:spLocks noGrp="1"/>
          </p:cNvSpPr>
          <p:nvPr>
            <p:ph type="sldNum" sz="quarter" idx="5"/>
          </p:nvPr>
        </p:nvSpPr>
        <p:spPr/>
        <p:txBody>
          <a:bodyPr/>
          <a:lstStyle/>
          <a:p>
            <a:fld id="{31806833-2C17-4173-9505-274B44099250}" type="slidenum">
              <a:rPr lang="en-GB" smtClean="0"/>
              <a:t>28</a:t>
            </a:fld>
            <a:endParaRPr lang="en-GB"/>
          </a:p>
        </p:txBody>
      </p:sp>
    </p:spTree>
    <p:extLst>
      <p:ext uri="{BB962C8B-B14F-4D97-AF65-F5344CB8AC3E}">
        <p14:creationId xmlns:p14="http://schemas.microsoft.com/office/powerpoint/2010/main" val="3806748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5E770-CE36-622A-FF78-CD4E1A91A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FD76C-A67E-A753-CF8C-5457D3C72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35D83-ABC0-9546-43A3-8679C07EE6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A0ABC3B2-E55D-8BE6-42AC-92B875E89FB4}"/>
              </a:ext>
            </a:extLst>
          </p:cNvPr>
          <p:cNvSpPr>
            <a:spLocks noGrp="1"/>
          </p:cNvSpPr>
          <p:nvPr>
            <p:ph type="sldNum" sz="quarter" idx="5"/>
          </p:nvPr>
        </p:nvSpPr>
        <p:spPr/>
        <p:txBody>
          <a:bodyPr/>
          <a:lstStyle/>
          <a:p>
            <a:fld id="{31806833-2C17-4173-9505-274B44099250}" type="slidenum">
              <a:rPr lang="en-GB" smtClean="0"/>
              <a:t>29</a:t>
            </a:fld>
            <a:endParaRPr lang="en-GB"/>
          </a:p>
        </p:txBody>
      </p:sp>
    </p:spTree>
    <p:extLst>
      <p:ext uri="{BB962C8B-B14F-4D97-AF65-F5344CB8AC3E}">
        <p14:creationId xmlns:p14="http://schemas.microsoft.com/office/powerpoint/2010/main" val="421056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2ECC2-3E70-8997-3C7B-1BB8F20A0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CA1E1-4EF5-0609-EE51-D4691C069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23A33-E5FD-8C74-3197-A1D01C2D56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9BEE3C3A-4AD7-EAB4-6E15-4D6B3BBEBBA7}"/>
              </a:ext>
            </a:extLst>
          </p:cNvPr>
          <p:cNvSpPr>
            <a:spLocks noGrp="1"/>
          </p:cNvSpPr>
          <p:nvPr>
            <p:ph type="sldNum" sz="quarter" idx="5"/>
          </p:nvPr>
        </p:nvSpPr>
        <p:spPr/>
        <p:txBody>
          <a:bodyPr/>
          <a:lstStyle/>
          <a:p>
            <a:fld id="{31806833-2C17-4173-9505-274B44099250}" type="slidenum">
              <a:rPr lang="en-GB" smtClean="0"/>
              <a:t>3</a:t>
            </a:fld>
            <a:endParaRPr lang="en-GB"/>
          </a:p>
        </p:txBody>
      </p:sp>
    </p:spTree>
    <p:extLst>
      <p:ext uri="{BB962C8B-B14F-4D97-AF65-F5344CB8AC3E}">
        <p14:creationId xmlns:p14="http://schemas.microsoft.com/office/powerpoint/2010/main" val="1463718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71444-366C-DF71-23B2-145E8117D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C3871-5C4E-470C-5727-B67AB92C2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909FC-7C97-8546-1753-85A9387EAB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64D1C204-14C9-DE58-C110-3529AFF1D6B1}"/>
              </a:ext>
            </a:extLst>
          </p:cNvPr>
          <p:cNvSpPr>
            <a:spLocks noGrp="1"/>
          </p:cNvSpPr>
          <p:nvPr>
            <p:ph type="sldNum" sz="quarter" idx="5"/>
          </p:nvPr>
        </p:nvSpPr>
        <p:spPr/>
        <p:txBody>
          <a:bodyPr/>
          <a:lstStyle/>
          <a:p>
            <a:fld id="{31806833-2C17-4173-9505-274B44099250}" type="slidenum">
              <a:rPr lang="en-GB" smtClean="0"/>
              <a:t>30</a:t>
            </a:fld>
            <a:endParaRPr lang="en-GB"/>
          </a:p>
        </p:txBody>
      </p:sp>
    </p:spTree>
    <p:extLst>
      <p:ext uri="{BB962C8B-B14F-4D97-AF65-F5344CB8AC3E}">
        <p14:creationId xmlns:p14="http://schemas.microsoft.com/office/powerpoint/2010/main" val="1956497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F1762-993A-4D04-EFF4-FFA48207B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C6603-A857-37A2-3796-3C17A02A8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4BA393-ACA2-F562-E38D-923AFB0633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a:extLst>
              <a:ext uri="{FF2B5EF4-FFF2-40B4-BE49-F238E27FC236}">
                <a16:creationId xmlns:a16="http://schemas.microsoft.com/office/drawing/2014/main" id="{29157352-5A2F-F3D9-3A4A-9E265847FEBC}"/>
              </a:ext>
            </a:extLst>
          </p:cNvPr>
          <p:cNvSpPr>
            <a:spLocks noGrp="1"/>
          </p:cNvSpPr>
          <p:nvPr>
            <p:ph type="sldNum" sz="quarter" idx="5"/>
          </p:nvPr>
        </p:nvSpPr>
        <p:spPr/>
        <p:txBody>
          <a:bodyPr/>
          <a:lstStyle/>
          <a:p>
            <a:fld id="{31806833-2C17-4173-9505-274B44099250}" type="slidenum">
              <a:rPr lang="en-GB" smtClean="0"/>
              <a:t>31</a:t>
            </a:fld>
            <a:endParaRPr lang="en-GB"/>
          </a:p>
        </p:txBody>
      </p:sp>
    </p:spTree>
    <p:extLst>
      <p:ext uri="{BB962C8B-B14F-4D97-AF65-F5344CB8AC3E}">
        <p14:creationId xmlns:p14="http://schemas.microsoft.com/office/powerpoint/2010/main" val="789240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BA1CE-FCBE-1A19-63AC-7A01D5B54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8FB0B-1B95-9249-9240-82C446F5D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C2C7AA-19C8-62FB-3A98-EA0FFE4361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B59D6E96-4EDD-ADFD-1522-2EBF8157BE4E}"/>
              </a:ext>
            </a:extLst>
          </p:cNvPr>
          <p:cNvSpPr>
            <a:spLocks noGrp="1"/>
          </p:cNvSpPr>
          <p:nvPr>
            <p:ph type="sldNum" sz="quarter" idx="5"/>
          </p:nvPr>
        </p:nvSpPr>
        <p:spPr/>
        <p:txBody>
          <a:bodyPr/>
          <a:lstStyle/>
          <a:p>
            <a:fld id="{31806833-2C17-4173-9505-274B44099250}" type="slidenum">
              <a:rPr lang="en-GB" smtClean="0"/>
              <a:t>32</a:t>
            </a:fld>
            <a:endParaRPr lang="en-GB"/>
          </a:p>
        </p:txBody>
      </p:sp>
    </p:spTree>
    <p:extLst>
      <p:ext uri="{BB962C8B-B14F-4D97-AF65-F5344CB8AC3E}">
        <p14:creationId xmlns:p14="http://schemas.microsoft.com/office/powerpoint/2010/main" val="296083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8B7F7-E47F-3AF8-4569-71907667F1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DFB8A-054B-7D36-44C1-8655C5CC5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876E2-30C2-E86D-0695-77E66489DA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8753AA01-80FC-8A6C-46BD-95DE12862D2A}"/>
              </a:ext>
            </a:extLst>
          </p:cNvPr>
          <p:cNvSpPr>
            <a:spLocks noGrp="1"/>
          </p:cNvSpPr>
          <p:nvPr>
            <p:ph type="sldNum" sz="quarter" idx="5"/>
          </p:nvPr>
        </p:nvSpPr>
        <p:spPr/>
        <p:txBody>
          <a:bodyPr/>
          <a:lstStyle/>
          <a:p>
            <a:fld id="{31806833-2C17-4173-9505-274B44099250}" type="slidenum">
              <a:rPr lang="en-GB" smtClean="0"/>
              <a:t>33</a:t>
            </a:fld>
            <a:endParaRPr lang="en-GB"/>
          </a:p>
        </p:txBody>
      </p:sp>
    </p:spTree>
    <p:extLst>
      <p:ext uri="{BB962C8B-B14F-4D97-AF65-F5344CB8AC3E}">
        <p14:creationId xmlns:p14="http://schemas.microsoft.com/office/powerpoint/2010/main" val="331884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98F66-2819-A344-9CDD-4E5378973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60F73-AA8C-9956-D0FE-411D9C498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FCFBC-C96F-57CD-A978-8EE1AD4B09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E691E47B-36B1-BF52-3B7C-500CB056ED8E}"/>
              </a:ext>
            </a:extLst>
          </p:cNvPr>
          <p:cNvSpPr>
            <a:spLocks noGrp="1"/>
          </p:cNvSpPr>
          <p:nvPr>
            <p:ph type="sldNum" sz="quarter" idx="5"/>
          </p:nvPr>
        </p:nvSpPr>
        <p:spPr/>
        <p:txBody>
          <a:bodyPr/>
          <a:lstStyle/>
          <a:p>
            <a:fld id="{31806833-2C17-4173-9505-274B44099250}" type="slidenum">
              <a:rPr lang="en-GB" smtClean="0"/>
              <a:t>4</a:t>
            </a:fld>
            <a:endParaRPr lang="en-GB"/>
          </a:p>
        </p:txBody>
      </p:sp>
    </p:spTree>
    <p:extLst>
      <p:ext uri="{BB962C8B-B14F-4D97-AF65-F5344CB8AC3E}">
        <p14:creationId xmlns:p14="http://schemas.microsoft.com/office/powerpoint/2010/main" val="2523975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98F66-2819-A344-9CDD-4E5378973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60F73-AA8C-9956-D0FE-411D9C498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FCFBC-C96F-57CD-A978-8EE1AD4B09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E691E47B-36B1-BF52-3B7C-500CB056ED8E}"/>
              </a:ext>
            </a:extLst>
          </p:cNvPr>
          <p:cNvSpPr>
            <a:spLocks noGrp="1"/>
          </p:cNvSpPr>
          <p:nvPr>
            <p:ph type="sldNum" sz="quarter" idx="5"/>
          </p:nvPr>
        </p:nvSpPr>
        <p:spPr/>
        <p:txBody>
          <a:bodyPr/>
          <a:lstStyle/>
          <a:p>
            <a:fld id="{31806833-2C17-4173-9505-274B44099250}" type="slidenum">
              <a:rPr lang="en-GB" smtClean="0"/>
              <a:t>5</a:t>
            </a:fld>
            <a:endParaRPr lang="en-GB"/>
          </a:p>
        </p:txBody>
      </p:sp>
    </p:spTree>
    <p:extLst>
      <p:ext uri="{BB962C8B-B14F-4D97-AF65-F5344CB8AC3E}">
        <p14:creationId xmlns:p14="http://schemas.microsoft.com/office/powerpoint/2010/main" val="2523975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668A1-1E47-3C0F-0FB4-C8D50F0E1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D2C08-FC33-74DC-E345-548038B652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1C2E0-48F8-2A86-F1B0-1DCB46A578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a:extLst>
              <a:ext uri="{FF2B5EF4-FFF2-40B4-BE49-F238E27FC236}">
                <a16:creationId xmlns:a16="http://schemas.microsoft.com/office/drawing/2014/main" id="{59D63491-1C02-4E18-D396-144DC636A6E9}"/>
              </a:ext>
            </a:extLst>
          </p:cNvPr>
          <p:cNvSpPr>
            <a:spLocks noGrp="1"/>
          </p:cNvSpPr>
          <p:nvPr>
            <p:ph type="sldNum" sz="quarter" idx="5"/>
          </p:nvPr>
        </p:nvSpPr>
        <p:spPr/>
        <p:txBody>
          <a:bodyPr/>
          <a:lstStyle/>
          <a:p>
            <a:fld id="{31806833-2C17-4173-9505-274B44099250}" type="slidenum">
              <a:rPr lang="en-GB" smtClean="0"/>
              <a:t>6</a:t>
            </a:fld>
            <a:endParaRPr lang="en-GB"/>
          </a:p>
        </p:txBody>
      </p:sp>
    </p:spTree>
    <p:extLst>
      <p:ext uri="{BB962C8B-B14F-4D97-AF65-F5344CB8AC3E}">
        <p14:creationId xmlns:p14="http://schemas.microsoft.com/office/powerpoint/2010/main" val="177358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441FA-12C1-0E95-BFA1-07479943D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4EC47-792A-C9C5-3ED2-679D84EF4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5A345-24DB-BEB6-E63A-838CE42EC2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491ADF4E-3A0D-80F3-2A8E-7F90909CEE5A}"/>
              </a:ext>
            </a:extLst>
          </p:cNvPr>
          <p:cNvSpPr>
            <a:spLocks noGrp="1"/>
          </p:cNvSpPr>
          <p:nvPr>
            <p:ph type="sldNum" sz="quarter" idx="5"/>
          </p:nvPr>
        </p:nvSpPr>
        <p:spPr/>
        <p:txBody>
          <a:bodyPr/>
          <a:lstStyle/>
          <a:p>
            <a:fld id="{31806833-2C17-4173-9505-274B44099250}" type="slidenum">
              <a:rPr lang="en-GB" smtClean="0"/>
              <a:t>7</a:t>
            </a:fld>
            <a:endParaRPr lang="en-GB"/>
          </a:p>
        </p:txBody>
      </p:sp>
    </p:spTree>
    <p:extLst>
      <p:ext uri="{BB962C8B-B14F-4D97-AF65-F5344CB8AC3E}">
        <p14:creationId xmlns:p14="http://schemas.microsoft.com/office/powerpoint/2010/main" val="2658469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BFEDF-6BF3-76CB-F8AC-851F0BE15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D21F5D-5296-F80D-817F-52236A793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20B423-E2DC-3FEC-2B19-7B364F44DB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CBE4DB40-ACD1-05B8-3F8D-C0EF019CA3E1}"/>
              </a:ext>
            </a:extLst>
          </p:cNvPr>
          <p:cNvSpPr>
            <a:spLocks noGrp="1"/>
          </p:cNvSpPr>
          <p:nvPr>
            <p:ph type="sldNum" sz="quarter" idx="5"/>
          </p:nvPr>
        </p:nvSpPr>
        <p:spPr/>
        <p:txBody>
          <a:bodyPr/>
          <a:lstStyle/>
          <a:p>
            <a:fld id="{31806833-2C17-4173-9505-274B44099250}" type="slidenum">
              <a:rPr lang="en-GB" smtClean="0"/>
              <a:t>8</a:t>
            </a:fld>
            <a:endParaRPr lang="en-GB"/>
          </a:p>
        </p:txBody>
      </p:sp>
    </p:spTree>
    <p:extLst>
      <p:ext uri="{BB962C8B-B14F-4D97-AF65-F5344CB8AC3E}">
        <p14:creationId xmlns:p14="http://schemas.microsoft.com/office/powerpoint/2010/main" val="3880154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C0160-481E-DA55-D726-270428DDC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19AF7-198D-A596-9838-78DE64CFF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1BA548-EBC4-3AD7-9F04-DF31FC2A15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C19A36B5-F7BC-38EE-00F7-972244AD12E6}"/>
              </a:ext>
            </a:extLst>
          </p:cNvPr>
          <p:cNvSpPr>
            <a:spLocks noGrp="1"/>
          </p:cNvSpPr>
          <p:nvPr>
            <p:ph type="sldNum" sz="quarter" idx="5"/>
          </p:nvPr>
        </p:nvSpPr>
        <p:spPr/>
        <p:txBody>
          <a:bodyPr/>
          <a:lstStyle/>
          <a:p>
            <a:fld id="{31806833-2C17-4173-9505-274B44099250}" type="slidenum">
              <a:rPr lang="en-GB" smtClean="0"/>
              <a:t>9</a:t>
            </a:fld>
            <a:endParaRPr lang="en-GB"/>
          </a:p>
        </p:txBody>
      </p:sp>
    </p:spTree>
    <p:extLst>
      <p:ext uri="{BB962C8B-B14F-4D97-AF65-F5344CB8AC3E}">
        <p14:creationId xmlns:p14="http://schemas.microsoft.com/office/powerpoint/2010/main" val="2588558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CAFAC-7ED3-2521-589C-B2DE69C0FD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6E743D2-2F97-3D6D-733F-967E136A5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0CDEAC6-358B-637B-F3A8-032D28573C5B}"/>
              </a:ext>
            </a:extLst>
          </p:cNvPr>
          <p:cNvSpPr>
            <a:spLocks noGrp="1"/>
          </p:cNvSpPr>
          <p:nvPr>
            <p:ph type="dt" sz="half" idx="10"/>
          </p:nvPr>
        </p:nvSpPr>
        <p:spPr/>
        <p:txBody>
          <a:bodyPr/>
          <a:lstStyle/>
          <a:p>
            <a:fld id="{53108825-6F21-446C-A059-DC580C9BE6FD}" type="datetimeFigureOut">
              <a:rPr lang="en-GB" smtClean="0"/>
              <a:t>03/11/2025</a:t>
            </a:fld>
            <a:endParaRPr lang="en-GB"/>
          </a:p>
        </p:txBody>
      </p:sp>
      <p:sp>
        <p:nvSpPr>
          <p:cNvPr id="5" name="Footer Placeholder 4">
            <a:extLst>
              <a:ext uri="{FF2B5EF4-FFF2-40B4-BE49-F238E27FC236}">
                <a16:creationId xmlns:a16="http://schemas.microsoft.com/office/drawing/2014/main" id="{14142540-3304-8DF0-F7A9-1C70B9FF06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01CD5A-AAAF-95AB-89BE-45F4CE36B5C1}"/>
              </a:ext>
            </a:extLst>
          </p:cNvPr>
          <p:cNvSpPr>
            <a:spLocks noGrp="1"/>
          </p:cNvSpPr>
          <p:nvPr>
            <p:ph type="sldNum" sz="quarter" idx="12"/>
          </p:nvPr>
        </p:nvSpPr>
        <p:spPr/>
        <p:txBody>
          <a:bodyPr/>
          <a:lstStyle/>
          <a:p>
            <a:fld id="{D47B9BD7-F21A-4C87-B05E-C9B7A469CCFF}" type="slidenum">
              <a:rPr lang="en-GB" smtClean="0"/>
              <a:t>‹#›</a:t>
            </a:fld>
            <a:endParaRPr lang="en-GB"/>
          </a:p>
        </p:txBody>
      </p:sp>
    </p:spTree>
    <p:extLst>
      <p:ext uri="{BB962C8B-B14F-4D97-AF65-F5344CB8AC3E}">
        <p14:creationId xmlns:p14="http://schemas.microsoft.com/office/powerpoint/2010/main" val="1302056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9762A-A2C4-F449-6FD7-07DDC04A204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7720CB-482A-BC09-69D9-DDFFF3965F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2BBFD5-D1AB-5B4D-F420-975EC5A4BF41}"/>
              </a:ext>
            </a:extLst>
          </p:cNvPr>
          <p:cNvSpPr>
            <a:spLocks noGrp="1"/>
          </p:cNvSpPr>
          <p:nvPr>
            <p:ph type="dt" sz="half" idx="10"/>
          </p:nvPr>
        </p:nvSpPr>
        <p:spPr/>
        <p:txBody>
          <a:bodyPr/>
          <a:lstStyle/>
          <a:p>
            <a:fld id="{53108825-6F21-446C-A059-DC580C9BE6FD}" type="datetimeFigureOut">
              <a:rPr lang="en-GB" smtClean="0"/>
              <a:t>03/11/2025</a:t>
            </a:fld>
            <a:endParaRPr lang="en-GB"/>
          </a:p>
        </p:txBody>
      </p:sp>
      <p:sp>
        <p:nvSpPr>
          <p:cNvPr id="5" name="Footer Placeholder 4">
            <a:extLst>
              <a:ext uri="{FF2B5EF4-FFF2-40B4-BE49-F238E27FC236}">
                <a16:creationId xmlns:a16="http://schemas.microsoft.com/office/drawing/2014/main" id="{5F1C2947-95FD-BAA5-4C59-BFF1BCA788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CE8654-195B-1084-35D8-BF1FFD2A7995}"/>
              </a:ext>
            </a:extLst>
          </p:cNvPr>
          <p:cNvSpPr>
            <a:spLocks noGrp="1"/>
          </p:cNvSpPr>
          <p:nvPr>
            <p:ph type="sldNum" sz="quarter" idx="12"/>
          </p:nvPr>
        </p:nvSpPr>
        <p:spPr/>
        <p:txBody>
          <a:bodyPr/>
          <a:lstStyle/>
          <a:p>
            <a:fld id="{D47B9BD7-F21A-4C87-B05E-C9B7A469CCFF}" type="slidenum">
              <a:rPr lang="en-GB" smtClean="0"/>
              <a:t>‹#›</a:t>
            </a:fld>
            <a:endParaRPr lang="en-GB"/>
          </a:p>
        </p:txBody>
      </p:sp>
    </p:spTree>
    <p:extLst>
      <p:ext uri="{BB962C8B-B14F-4D97-AF65-F5344CB8AC3E}">
        <p14:creationId xmlns:p14="http://schemas.microsoft.com/office/powerpoint/2010/main" val="3067217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F344B2-FE2F-C7A6-F701-DF34108E4C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70FBFB-2A68-8B71-3503-A5B10A2078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20844F-B996-9E0B-D268-57C583021541}"/>
              </a:ext>
            </a:extLst>
          </p:cNvPr>
          <p:cNvSpPr>
            <a:spLocks noGrp="1"/>
          </p:cNvSpPr>
          <p:nvPr>
            <p:ph type="dt" sz="half" idx="10"/>
          </p:nvPr>
        </p:nvSpPr>
        <p:spPr/>
        <p:txBody>
          <a:bodyPr/>
          <a:lstStyle/>
          <a:p>
            <a:fld id="{53108825-6F21-446C-A059-DC580C9BE6FD}" type="datetimeFigureOut">
              <a:rPr lang="en-GB" smtClean="0"/>
              <a:t>03/11/2025</a:t>
            </a:fld>
            <a:endParaRPr lang="en-GB"/>
          </a:p>
        </p:txBody>
      </p:sp>
      <p:sp>
        <p:nvSpPr>
          <p:cNvPr id="5" name="Footer Placeholder 4">
            <a:extLst>
              <a:ext uri="{FF2B5EF4-FFF2-40B4-BE49-F238E27FC236}">
                <a16:creationId xmlns:a16="http://schemas.microsoft.com/office/drawing/2014/main" id="{6F4051D3-7DEC-3B2A-FF80-F2CD179A44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3B8E51-C8C2-30F1-55F6-86EF01414CDF}"/>
              </a:ext>
            </a:extLst>
          </p:cNvPr>
          <p:cNvSpPr>
            <a:spLocks noGrp="1"/>
          </p:cNvSpPr>
          <p:nvPr>
            <p:ph type="sldNum" sz="quarter" idx="12"/>
          </p:nvPr>
        </p:nvSpPr>
        <p:spPr/>
        <p:txBody>
          <a:bodyPr/>
          <a:lstStyle/>
          <a:p>
            <a:fld id="{D47B9BD7-F21A-4C87-B05E-C9B7A469CCFF}" type="slidenum">
              <a:rPr lang="en-GB" smtClean="0"/>
              <a:t>‹#›</a:t>
            </a:fld>
            <a:endParaRPr lang="en-GB"/>
          </a:p>
        </p:txBody>
      </p:sp>
    </p:spTree>
    <p:extLst>
      <p:ext uri="{BB962C8B-B14F-4D97-AF65-F5344CB8AC3E}">
        <p14:creationId xmlns:p14="http://schemas.microsoft.com/office/powerpoint/2010/main" val="116786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E19C3-946D-5709-A605-F01486FCD3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2994F4-CE95-D847-7DE4-1DD3BEFEFD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693D02-8C68-05B7-8E1A-D295BDA4BC08}"/>
              </a:ext>
            </a:extLst>
          </p:cNvPr>
          <p:cNvSpPr>
            <a:spLocks noGrp="1"/>
          </p:cNvSpPr>
          <p:nvPr>
            <p:ph type="dt" sz="half" idx="10"/>
          </p:nvPr>
        </p:nvSpPr>
        <p:spPr/>
        <p:txBody>
          <a:bodyPr/>
          <a:lstStyle/>
          <a:p>
            <a:fld id="{53108825-6F21-446C-A059-DC580C9BE6FD}" type="datetimeFigureOut">
              <a:rPr lang="en-GB" smtClean="0"/>
              <a:t>03/11/2025</a:t>
            </a:fld>
            <a:endParaRPr lang="en-GB"/>
          </a:p>
        </p:txBody>
      </p:sp>
      <p:sp>
        <p:nvSpPr>
          <p:cNvPr id="5" name="Footer Placeholder 4">
            <a:extLst>
              <a:ext uri="{FF2B5EF4-FFF2-40B4-BE49-F238E27FC236}">
                <a16:creationId xmlns:a16="http://schemas.microsoft.com/office/drawing/2014/main" id="{65E6AA0A-992C-16DC-CA17-84CDC5D110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47C40E-9DB2-BCA6-2020-EB88ADBB2482}"/>
              </a:ext>
            </a:extLst>
          </p:cNvPr>
          <p:cNvSpPr>
            <a:spLocks noGrp="1"/>
          </p:cNvSpPr>
          <p:nvPr>
            <p:ph type="sldNum" sz="quarter" idx="12"/>
          </p:nvPr>
        </p:nvSpPr>
        <p:spPr/>
        <p:txBody>
          <a:bodyPr/>
          <a:lstStyle/>
          <a:p>
            <a:fld id="{D47B9BD7-F21A-4C87-B05E-C9B7A469CCFF}" type="slidenum">
              <a:rPr lang="en-GB" smtClean="0"/>
              <a:t>‹#›</a:t>
            </a:fld>
            <a:endParaRPr lang="en-GB"/>
          </a:p>
        </p:txBody>
      </p:sp>
    </p:spTree>
    <p:extLst>
      <p:ext uri="{BB962C8B-B14F-4D97-AF65-F5344CB8AC3E}">
        <p14:creationId xmlns:p14="http://schemas.microsoft.com/office/powerpoint/2010/main" val="208302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3735-63AA-4792-B05D-23769E9E17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EF5F086-AD9B-D463-D17D-EFD53C91FE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92C716-55AC-80E5-2DA2-0829F9C3A44A}"/>
              </a:ext>
            </a:extLst>
          </p:cNvPr>
          <p:cNvSpPr>
            <a:spLocks noGrp="1"/>
          </p:cNvSpPr>
          <p:nvPr>
            <p:ph type="dt" sz="half" idx="10"/>
          </p:nvPr>
        </p:nvSpPr>
        <p:spPr/>
        <p:txBody>
          <a:bodyPr/>
          <a:lstStyle/>
          <a:p>
            <a:fld id="{53108825-6F21-446C-A059-DC580C9BE6FD}" type="datetimeFigureOut">
              <a:rPr lang="en-GB" smtClean="0"/>
              <a:t>03/11/2025</a:t>
            </a:fld>
            <a:endParaRPr lang="en-GB"/>
          </a:p>
        </p:txBody>
      </p:sp>
      <p:sp>
        <p:nvSpPr>
          <p:cNvPr id="5" name="Footer Placeholder 4">
            <a:extLst>
              <a:ext uri="{FF2B5EF4-FFF2-40B4-BE49-F238E27FC236}">
                <a16:creationId xmlns:a16="http://schemas.microsoft.com/office/drawing/2014/main" id="{83B34315-747B-69EB-5734-D1F02E3B74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710FF9-4678-F8E0-ACF3-DF851779E132}"/>
              </a:ext>
            </a:extLst>
          </p:cNvPr>
          <p:cNvSpPr>
            <a:spLocks noGrp="1"/>
          </p:cNvSpPr>
          <p:nvPr>
            <p:ph type="sldNum" sz="quarter" idx="12"/>
          </p:nvPr>
        </p:nvSpPr>
        <p:spPr/>
        <p:txBody>
          <a:bodyPr/>
          <a:lstStyle/>
          <a:p>
            <a:fld id="{D47B9BD7-F21A-4C87-B05E-C9B7A469CCFF}" type="slidenum">
              <a:rPr lang="en-GB" smtClean="0"/>
              <a:t>‹#›</a:t>
            </a:fld>
            <a:endParaRPr lang="en-GB"/>
          </a:p>
        </p:txBody>
      </p:sp>
    </p:spTree>
    <p:extLst>
      <p:ext uri="{BB962C8B-B14F-4D97-AF65-F5344CB8AC3E}">
        <p14:creationId xmlns:p14="http://schemas.microsoft.com/office/powerpoint/2010/main" val="499981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5841-CFC4-237B-BF8F-32A4185F72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35C326-B3D7-EFEF-0AA1-16C0E18324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7F972F1-4002-1CCA-F32A-FCE5FD6E36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0BE65F0-F0F8-02AB-29F2-E7EA0E79FAFC}"/>
              </a:ext>
            </a:extLst>
          </p:cNvPr>
          <p:cNvSpPr>
            <a:spLocks noGrp="1"/>
          </p:cNvSpPr>
          <p:nvPr>
            <p:ph type="dt" sz="half" idx="10"/>
          </p:nvPr>
        </p:nvSpPr>
        <p:spPr/>
        <p:txBody>
          <a:bodyPr/>
          <a:lstStyle/>
          <a:p>
            <a:fld id="{53108825-6F21-446C-A059-DC580C9BE6FD}" type="datetimeFigureOut">
              <a:rPr lang="en-GB" smtClean="0"/>
              <a:t>03/11/2025</a:t>
            </a:fld>
            <a:endParaRPr lang="en-GB"/>
          </a:p>
        </p:txBody>
      </p:sp>
      <p:sp>
        <p:nvSpPr>
          <p:cNvPr id="6" name="Footer Placeholder 5">
            <a:extLst>
              <a:ext uri="{FF2B5EF4-FFF2-40B4-BE49-F238E27FC236}">
                <a16:creationId xmlns:a16="http://schemas.microsoft.com/office/drawing/2014/main" id="{02B06F1B-5E6E-7DB9-0B17-C9F4DF4DA5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EA73A6-41B5-4599-DDC7-1F3FB3831C02}"/>
              </a:ext>
            </a:extLst>
          </p:cNvPr>
          <p:cNvSpPr>
            <a:spLocks noGrp="1"/>
          </p:cNvSpPr>
          <p:nvPr>
            <p:ph type="sldNum" sz="quarter" idx="12"/>
          </p:nvPr>
        </p:nvSpPr>
        <p:spPr/>
        <p:txBody>
          <a:bodyPr/>
          <a:lstStyle/>
          <a:p>
            <a:fld id="{D47B9BD7-F21A-4C87-B05E-C9B7A469CCFF}" type="slidenum">
              <a:rPr lang="en-GB" smtClean="0"/>
              <a:t>‹#›</a:t>
            </a:fld>
            <a:endParaRPr lang="en-GB"/>
          </a:p>
        </p:txBody>
      </p:sp>
    </p:spTree>
    <p:extLst>
      <p:ext uri="{BB962C8B-B14F-4D97-AF65-F5344CB8AC3E}">
        <p14:creationId xmlns:p14="http://schemas.microsoft.com/office/powerpoint/2010/main" val="2965669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EF46-9F4A-9581-D9FC-C3845151D16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769365-D2AB-BE26-1A6A-DC5EEB57B7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54E01-D82A-43A6-62B4-8C0EEDE241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4E60AC2-A03F-7C1F-734B-D3A56CE7F0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6BA795-BBCC-67C3-84A2-006BDDEAD4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32695A6-BC19-72DB-0144-79037C30DE40}"/>
              </a:ext>
            </a:extLst>
          </p:cNvPr>
          <p:cNvSpPr>
            <a:spLocks noGrp="1"/>
          </p:cNvSpPr>
          <p:nvPr>
            <p:ph type="dt" sz="half" idx="10"/>
          </p:nvPr>
        </p:nvSpPr>
        <p:spPr/>
        <p:txBody>
          <a:bodyPr/>
          <a:lstStyle/>
          <a:p>
            <a:fld id="{53108825-6F21-446C-A059-DC580C9BE6FD}" type="datetimeFigureOut">
              <a:rPr lang="en-GB" smtClean="0"/>
              <a:t>03/11/2025</a:t>
            </a:fld>
            <a:endParaRPr lang="en-GB"/>
          </a:p>
        </p:txBody>
      </p:sp>
      <p:sp>
        <p:nvSpPr>
          <p:cNvPr id="8" name="Footer Placeholder 7">
            <a:extLst>
              <a:ext uri="{FF2B5EF4-FFF2-40B4-BE49-F238E27FC236}">
                <a16:creationId xmlns:a16="http://schemas.microsoft.com/office/drawing/2014/main" id="{A0297FF2-D117-185C-102C-4526444E3E1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66335A2-8C68-D6FC-2D9F-7B69EA5D2784}"/>
              </a:ext>
            </a:extLst>
          </p:cNvPr>
          <p:cNvSpPr>
            <a:spLocks noGrp="1"/>
          </p:cNvSpPr>
          <p:nvPr>
            <p:ph type="sldNum" sz="quarter" idx="12"/>
          </p:nvPr>
        </p:nvSpPr>
        <p:spPr/>
        <p:txBody>
          <a:bodyPr/>
          <a:lstStyle/>
          <a:p>
            <a:fld id="{D47B9BD7-F21A-4C87-B05E-C9B7A469CCFF}" type="slidenum">
              <a:rPr lang="en-GB" smtClean="0"/>
              <a:t>‹#›</a:t>
            </a:fld>
            <a:endParaRPr lang="en-GB"/>
          </a:p>
        </p:txBody>
      </p:sp>
    </p:spTree>
    <p:extLst>
      <p:ext uri="{BB962C8B-B14F-4D97-AF65-F5344CB8AC3E}">
        <p14:creationId xmlns:p14="http://schemas.microsoft.com/office/powerpoint/2010/main" val="2636491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A58E0-EC74-0D79-3A09-BEA88EF358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96A0BC7-558D-A5DD-1E68-80AEB29107DE}"/>
              </a:ext>
            </a:extLst>
          </p:cNvPr>
          <p:cNvSpPr>
            <a:spLocks noGrp="1"/>
          </p:cNvSpPr>
          <p:nvPr>
            <p:ph type="dt" sz="half" idx="10"/>
          </p:nvPr>
        </p:nvSpPr>
        <p:spPr/>
        <p:txBody>
          <a:bodyPr/>
          <a:lstStyle/>
          <a:p>
            <a:fld id="{53108825-6F21-446C-A059-DC580C9BE6FD}" type="datetimeFigureOut">
              <a:rPr lang="en-GB" smtClean="0"/>
              <a:t>03/11/2025</a:t>
            </a:fld>
            <a:endParaRPr lang="en-GB"/>
          </a:p>
        </p:txBody>
      </p:sp>
      <p:sp>
        <p:nvSpPr>
          <p:cNvPr id="4" name="Footer Placeholder 3">
            <a:extLst>
              <a:ext uri="{FF2B5EF4-FFF2-40B4-BE49-F238E27FC236}">
                <a16:creationId xmlns:a16="http://schemas.microsoft.com/office/drawing/2014/main" id="{D9767D2E-C58D-0E38-422E-902F689F9E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14A9250-2633-E768-C45D-E8F0A946E070}"/>
              </a:ext>
            </a:extLst>
          </p:cNvPr>
          <p:cNvSpPr>
            <a:spLocks noGrp="1"/>
          </p:cNvSpPr>
          <p:nvPr>
            <p:ph type="sldNum" sz="quarter" idx="12"/>
          </p:nvPr>
        </p:nvSpPr>
        <p:spPr/>
        <p:txBody>
          <a:bodyPr/>
          <a:lstStyle/>
          <a:p>
            <a:fld id="{D47B9BD7-F21A-4C87-B05E-C9B7A469CCFF}" type="slidenum">
              <a:rPr lang="en-GB" smtClean="0"/>
              <a:t>‹#›</a:t>
            </a:fld>
            <a:endParaRPr lang="en-GB"/>
          </a:p>
        </p:txBody>
      </p:sp>
    </p:spTree>
    <p:extLst>
      <p:ext uri="{BB962C8B-B14F-4D97-AF65-F5344CB8AC3E}">
        <p14:creationId xmlns:p14="http://schemas.microsoft.com/office/powerpoint/2010/main" val="1203490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494658-E429-73C1-C057-9ECE4B41C3FE}"/>
              </a:ext>
            </a:extLst>
          </p:cNvPr>
          <p:cNvSpPr>
            <a:spLocks noGrp="1"/>
          </p:cNvSpPr>
          <p:nvPr>
            <p:ph type="dt" sz="half" idx="10"/>
          </p:nvPr>
        </p:nvSpPr>
        <p:spPr/>
        <p:txBody>
          <a:bodyPr/>
          <a:lstStyle/>
          <a:p>
            <a:fld id="{53108825-6F21-446C-A059-DC580C9BE6FD}" type="datetimeFigureOut">
              <a:rPr lang="en-GB" smtClean="0"/>
              <a:t>03/11/2025</a:t>
            </a:fld>
            <a:endParaRPr lang="en-GB"/>
          </a:p>
        </p:txBody>
      </p:sp>
      <p:sp>
        <p:nvSpPr>
          <p:cNvPr id="3" name="Footer Placeholder 2">
            <a:extLst>
              <a:ext uri="{FF2B5EF4-FFF2-40B4-BE49-F238E27FC236}">
                <a16:creationId xmlns:a16="http://schemas.microsoft.com/office/drawing/2014/main" id="{C9864EA9-0C8F-EB94-0E40-EA15E25873F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D0AB94-B02B-18F8-3813-27949DA91F0C}"/>
              </a:ext>
            </a:extLst>
          </p:cNvPr>
          <p:cNvSpPr>
            <a:spLocks noGrp="1"/>
          </p:cNvSpPr>
          <p:nvPr>
            <p:ph type="sldNum" sz="quarter" idx="12"/>
          </p:nvPr>
        </p:nvSpPr>
        <p:spPr/>
        <p:txBody>
          <a:bodyPr/>
          <a:lstStyle/>
          <a:p>
            <a:fld id="{D47B9BD7-F21A-4C87-B05E-C9B7A469CCFF}" type="slidenum">
              <a:rPr lang="en-GB" smtClean="0"/>
              <a:t>‹#›</a:t>
            </a:fld>
            <a:endParaRPr lang="en-GB"/>
          </a:p>
        </p:txBody>
      </p:sp>
    </p:spTree>
    <p:extLst>
      <p:ext uri="{BB962C8B-B14F-4D97-AF65-F5344CB8AC3E}">
        <p14:creationId xmlns:p14="http://schemas.microsoft.com/office/powerpoint/2010/main" val="2116711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76A5-C613-CF87-9B37-094C140803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551C2F-A178-BB4B-9973-EB9F499A18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E959EE7-485B-9086-F455-EBDD49EBCB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4E6037-A7AA-5CFC-8221-AF1B1C6E1C75}"/>
              </a:ext>
            </a:extLst>
          </p:cNvPr>
          <p:cNvSpPr>
            <a:spLocks noGrp="1"/>
          </p:cNvSpPr>
          <p:nvPr>
            <p:ph type="dt" sz="half" idx="10"/>
          </p:nvPr>
        </p:nvSpPr>
        <p:spPr/>
        <p:txBody>
          <a:bodyPr/>
          <a:lstStyle/>
          <a:p>
            <a:fld id="{53108825-6F21-446C-A059-DC580C9BE6FD}" type="datetimeFigureOut">
              <a:rPr lang="en-GB" smtClean="0"/>
              <a:t>03/11/2025</a:t>
            </a:fld>
            <a:endParaRPr lang="en-GB"/>
          </a:p>
        </p:txBody>
      </p:sp>
      <p:sp>
        <p:nvSpPr>
          <p:cNvPr id="6" name="Footer Placeholder 5">
            <a:extLst>
              <a:ext uri="{FF2B5EF4-FFF2-40B4-BE49-F238E27FC236}">
                <a16:creationId xmlns:a16="http://schemas.microsoft.com/office/drawing/2014/main" id="{996A6999-F69E-68D2-CC06-ABB3D85B7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F0EE27-ED33-652F-7700-220334B21A74}"/>
              </a:ext>
            </a:extLst>
          </p:cNvPr>
          <p:cNvSpPr>
            <a:spLocks noGrp="1"/>
          </p:cNvSpPr>
          <p:nvPr>
            <p:ph type="sldNum" sz="quarter" idx="12"/>
          </p:nvPr>
        </p:nvSpPr>
        <p:spPr/>
        <p:txBody>
          <a:bodyPr/>
          <a:lstStyle/>
          <a:p>
            <a:fld id="{D47B9BD7-F21A-4C87-B05E-C9B7A469CCFF}" type="slidenum">
              <a:rPr lang="en-GB" smtClean="0"/>
              <a:t>‹#›</a:t>
            </a:fld>
            <a:endParaRPr lang="en-GB"/>
          </a:p>
        </p:txBody>
      </p:sp>
    </p:spTree>
    <p:extLst>
      <p:ext uri="{BB962C8B-B14F-4D97-AF65-F5344CB8AC3E}">
        <p14:creationId xmlns:p14="http://schemas.microsoft.com/office/powerpoint/2010/main" val="147291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D9397-8361-E091-170F-3B6B62918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75643F-3F31-6EC3-843D-54B0D3F117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0EBB040-5DB4-1260-09E0-1F8BEE22E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CF7CBD-A095-8232-AC24-68CB06382280}"/>
              </a:ext>
            </a:extLst>
          </p:cNvPr>
          <p:cNvSpPr>
            <a:spLocks noGrp="1"/>
          </p:cNvSpPr>
          <p:nvPr>
            <p:ph type="dt" sz="half" idx="10"/>
          </p:nvPr>
        </p:nvSpPr>
        <p:spPr/>
        <p:txBody>
          <a:bodyPr/>
          <a:lstStyle/>
          <a:p>
            <a:fld id="{53108825-6F21-446C-A059-DC580C9BE6FD}" type="datetimeFigureOut">
              <a:rPr lang="en-GB" smtClean="0"/>
              <a:t>03/11/2025</a:t>
            </a:fld>
            <a:endParaRPr lang="en-GB"/>
          </a:p>
        </p:txBody>
      </p:sp>
      <p:sp>
        <p:nvSpPr>
          <p:cNvPr id="6" name="Footer Placeholder 5">
            <a:extLst>
              <a:ext uri="{FF2B5EF4-FFF2-40B4-BE49-F238E27FC236}">
                <a16:creationId xmlns:a16="http://schemas.microsoft.com/office/drawing/2014/main" id="{983A3564-45B7-6429-7C71-48F8834845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F410E7-8E2C-7FED-B661-C5A4A47DF272}"/>
              </a:ext>
            </a:extLst>
          </p:cNvPr>
          <p:cNvSpPr>
            <a:spLocks noGrp="1"/>
          </p:cNvSpPr>
          <p:nvPr>
            <p:ph type="sldNum" sz="quarter" idx="12"/>
          </p:nvPr>
        </p:nvSpPr>
        <p:spPr/>
        <p:txBody>
          <a:bodyPr/>
          <a:lstStyle/>
          <a:p>
            <a:fld id="{D47B9BD7-F21A-4C87-B05E-C9B7A469CCFF}" type="slidenum">
              <a:rPr lang="en-GB" smtClean="0"/>
              <a:t>‹#›</a:t>
            </a:fld>
            <a:endParaRPr lang="en-GB"/>
          </a:p>
        </p:txBody>
      </p:sp>
    </p:spTree>
    <p:extLst>
      <p:ext uri="{BB962C8B-B14F-4D97-AF65-F5344CB8AC3E}">
        <p14:creationId xmlns:p14="http://schemas.microsoft.com/office/powerpoint/2010/main" val="1058657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D012DF-0BE0-1EA1-FD22-E6A6E82D9E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96B93C-CFCA-B4FF-852C-02E65E8C94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25DDBB-8DA0-8C36-1952-FC08B3C2F0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108825-6F21-446C-A059-DC580C9BE6FD}" type="datetimeFigureOut">
              <a:rPr lang="en-GB" smtClean="0"/>
              <a:t>03/11/2025</a:t>
            </a:fld>
            <a:endParaRPr lang="en-GB"/>
          </a:p>
        </p:txBody>
      </p:sp>
      <p:sp>
        <p:nvSpPr>
          <p:cNvPr id="5" name="Footer Placeholder 4">
            <a:extLst>
              <a:ext uri="{FF2B5EF4-FFF2-40B4-BE49-F238E27FC236}">
                <a16:creationId xmlns:a16="http://schemas.microsoft.com/office/drawing/2014/main" id="{FF4C9145-258F-A94E-6AF5-757F350ED8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9BE6ABE-95B1-997D-59E6-DA18E4BA0E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7B9BD7-F21A-4C87-B05E-C9B7A469CCFF}" type="slidenum">
              <a:rPr lang="en-GB" smtClean="0"/>
              <a:t>‹#›</a:t>
            </a:fld>
            <a:endParaRPr lang="en-GB"/>
          </a:p>
        </p:txBody>
      </p:sp>
    </p:spTree>
    <p:extLst>
      <p:ext uri="{BB962C8B-B14F-4D97-AF65-F5344CB8AC3E}">
        <p14:creationId xmlns:p14="http://schemas.microsoft.com/office/powerpoint/2010/main" val="37752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4.jpeg"/><Relationship Id="rId4" Type="http://schemas.openxmlformats.org/officeDocument/2006/relationships/image" Target="../media/image2.pn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png"/><Relationship Id="rId7"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png"/><Relationship Id="rId7"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png"/><Relationship Id="rId7"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png"/><Relationship Id="rId7"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2.png"/><Relationship Id="rId5" Type="http://schemas.openxmlformats.org/officeDocument/2006/relationships/image" Target="../media/image4.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png"/><Relationship Id="rId7"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png"/><Relationship Id="rId7"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8.jp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46.png"/><Relationship Id="rId5" Type="http://schemas.openxmlformats.org/officeDocument/2006/relationships/image" Target="../media/image3.png"/><Relationship Id="rId10"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4.jp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CCD38-1309-9106-814C-ACF5CE385B5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2737056-5C2E-8158-EF4A-97E7539FFFE4}"/>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E6AFA59-0735-9DCF-9D22-84BD62A040AF}"/>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9787C675-295B-D1DE-7449-209D086F0D0F}"/>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3027A2F6-7189-31AF-AC40-23933718272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0E823AB2-4572-FB1D-2843-A16342C6D917}"/>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783F0F0-454F-18D2-ED13-C78B72AB69F8}"/>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78E53C75-77C6-5CFB-5361-51D4BE47DB0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6DC501D8-EB7D-DB75-1769-731E2B974BC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50209" y="1025035"/>
            <a:ext cx="7798181" cy="5609806"/>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9CE0B76-9A0D-4C0B-5A75-2B75938031B6}"/>
              </a:ext>
            </a:extLst>
          </p:cNvPr>
          <p:cNvPicPr>
            <a:picLocks noChangeAspect="1"/>
          </p:cNvPicPr>
          <p:nvPr/>
        </p:nvPicPr>
        <p:blipFill>
          <a:blip r:embed="rId7"/>
          <a:stretch>
            <a:fillRect/>
          </a:stretch>
        </p:blipFill>
        <p:spPr>
          <a:xfrm>
            <a:off x="4448559" y="1664619"/>
            <a:ext cx="6801479" cy="4726452"/>
          </a:xfrm>
          <a:prstGeom prst="rect">
            <a:avLst/>
          </a:prstGeom>
        </p:spPr>
      </p:pic>
      <p:sp>
        <p:nvSpPr>
          <p:cNvPr id="14" name="Rectangle 13">
            <a:extLst>
              <a:ext uri="{FF2B5EF4-FFF2-40B4-BE49-F238E27FC236}">
                <a16:creationId xmlns:a16="http://schemas.microsoft.com/office/drawing/2014/main" id="{AC9002C7-9651-AA3D-0080-0E52A91EDB52}"/>
              </a:ext>
            </a:extLst>
          </p:cNvPr>
          <p:cNvSpPr/>
          <p:nvPr/>
        </p:nvSpPr>
        <p:spPr>
          <a:xfrm>
            <a:off x="1224820" y="1420849"/>
            <a:ext cx="8404698" cy="4726452"/>
          </a:xfrm>
          <a:custGeom>
            <a:avLst/>
            <a:gdLst>
              <a:gd name="connsiteX0" fmla="*/ 0 w 8404698"/>
              <a:gd name="connsiteY0" fmla="*/ 0 h 4726452"/>
              <a:gd name="connsiteX1" fmla="*/ 646515 w 8404698"/>
              <a:gd name="connsiteY1" fmla="*/ 0 h 4726452"/>
              <a:gd name="connsiteX2" fmla="*/ 1208983 w 8404698"/>
              <a:gd name="connsiteY2" fmla="*/ 0 h 4726452"/>
              <a:gd name="connsiteX3" fmla="*/ 1687405 w 8404698"/>
              <a:gd name="connsiteY3" fmla="*/ 0 h 4726452"/>
              <a:gd name="connsiteX4" fmla="*/ 2417967 w 8404698"/>
              <a:gd name="connsiteY4" fmla="*/ 0 h 4726452"/>
              <a:gd name="connsiteX5" fmla="*/ 2812341 w 8404698"/>
              <a:gd name="connsiteY5" fmla="*/ 0 h 4726452"/>
              <a:gd name="connsiteX6" fmla="*/ 3290763 w 8404698"/>
              <a:gd name="connsiteY6" fmla="*/ 0 h 4726452"/>
              <a:gd name="connsiteX7" fmla="*/ 4105372 w 8404698"/>
              <a:gd name="connsiteY7" fmla="*/ 0 h 4726452"/>
              <a:gd name="connsiteX8" fmla="*/ 4751887 w 8404698"/>
              <a:gd name="connsiteY8" fmla="*/ 0 h 4726452"/>
              <a:gd name="connsiteX9" fmla="*/ 5398402 w 8404698"/>
              <a:gd name="connsiteY9" fmla="*/ 0 h 4726452"/>
              <a:gd name="connsiteX10" fmla="*/ 6128964 w 8404698"/>
              <a:gd name="connsiteY10" fmla="*/ 0 h 4726452"/>
              <a:gd name="connsiteX11" fmla="*/ 6943574 w 8404698"/>
              <a:gd name="connsiteY11" fmla="*/ 0 h 4726452"/>
              <a:gd name="connsiteX12" fmla="*/ 7674136 w 8404698"/>
              <a:gd name="connsiteY12" fmla="*/ 0 h 4726452"/>
              <a:gd name="connsiteX13" fmla="*/ 8404698 w 8404698"/>
              <a:gd name="connsiteY13" fmla="*/ 0 h 4726452"/>
              <a:gd name="connsiteX14" fmla="*/ 8404698 w 8404698"/>
              <a:gd name="connsiteY14" fmla="*/ 675207 h 4726452"/>
              <a:gd name="connsiteX15" fmla="*/ 8404698 w 8404698"/>
              <a:gd name="connsiteY15" fmla="*/ 1444944 h 4726452"/>
              <a:gd name="connsiteX16" fmla="*/ 8404698 w 8404698"/>
              <a:gd name="connsiteY16" fmla="*/ 2120151 h 4726452"/>
              <a:gd name="connsiteX17" fmla="*/ 8404698 w 8404698"/>
              <a:gd name="connsiteY17" fmla="*/ 2653565 h 4726452"/>
              <a:gd name="connsiteX18" fmla="*/ 8404698 w 8404698"/>
              <a:gd name="connsiteY18" fmla="*/ 3281508 h 4726452"/>
              <a:gd name="connsiteX19" fmla="*/ 8404698 w 8404698"/>
              <a:gd name="connsiteY19" fmla="*/ 3909451 h 4726452"/>
              <a:gd name="connsiteX20" fmla="*/ 8404698 w 8404698"/>
              <a:gd name="connsiteY20" fmla="*/ 4726452 h 4726452"/>
              <a:gd name="connsiteX21" fmla="*/ 7590089 w 8404698"/>
              <a:gd name="connsiteY21" fmla="*/ 4726452 h 4726452"/>
              <a:gd name="connsiteX22" fmla="*/ 6859527 w 8404698"/>
              <a:gd name="connsiteY22" fmla="*/ 4726452 h 4726452"/>
              <a:gd name="connsiteX23" fmla="*/ 6381105 w 8404698"/>
              <a:gd name="connsiteY23" fmla="*/ 4726452 h 4726452"/>
              <a:gd name="connsiteX24" fmla="*/ 5818637 w 8404698"/>
              <a:gd name="connsiteY24" fmla="*/ 4726452 h 4726452"/>
              <a:gd name="connsiteX25" fmla="*/ 5088075 w 8404698"/>
              <a:gd name="connsiteY25" fmla="*/ 4726452 h 4726452"/>
              <a:gd name="connsiteX26" fmla="*/ 4273466 w 8404698"/>
              <a:gd name="connsiteY26" fmla="*/ 4726452 h 4726452"/>
              <a:gd name="connsiteX27" fmla="*/ 3458856 w 8404698"/>
              <a:gd name="connsiteY27" fmla="*/ 4726452 h 4726452"/>
              <a:gd name="connsiteX28" fmla="*/ 2980435 w 8404698"/>
              <a:gd name="connsiteY28" fmla="*/ 4726452 h 4726452"/>
              <a:gd name="connsiteX29" fmla="*/ 2417967 w 8404698"/>
              <a:gd name="connsiteY29" fmla="*/ 4726452 h 4726452"/>
              <a:gd name="connsiteX30" fmla="*/ 1939546 w 8404698"/>
              <a:gd name="connsiteY30" fmla="*/ 4726452 h 4726452"/>
              <a:gd name="connsiteX31" fmla="*/ 1461124 w 8404698"/>
              <a:gd name="connsiteY31" fmla="*/ 4726452 h 4726452"/>
              <a:gd name="connsiteX32" fmla="*/ 646515 w 8404698"/>
              <a:gd name="connsiteY32" fmla="*/ 4726452 h 4726452"/>
              <a:gd name="connsiteX33" fmla="*/ 0 w 8404698"/>
              <a:gd name="connsiteY33" fmla="*/ 4726452 h 4726452"/>
              <a:gd name="connsiteX34" fmla="*/ 0 w 8404698"/>
              <a:gd name="connsiteY34" fmla="*/ 3956716 h 4726452"/>
              <a:gd name="connsiteX35" fmla="*/ 0 w 8404698"/>
              <a:gd name="connsiteY35" fmla="*/ 3376037 h 4726452"/>
              <a:gd name="connsiteX36" fmla="*/ 0 w 8404698"/>
              <a:gd name="connsiteY36" fmla="*/ 2606301 h 4726452"/>
              <a:gd name="connsiteX37" fmla="*/ 0 w 8404698"/>
              <a:gd name="connsiteY37" fmla="*/ 2025622 h 4726452"/>
              <a:gd name="connsiteX38" fmla="*/ 0 w 8404698"/>
              <a:gd name="connsiteY38" fmla="*/ 1444944 h 4726452"/>
              <a:gd name="connsiteX39" fmla="*/ 0 w 8404698"/>
              <a:gd name="connsiteY39" fmla="*/ 911530 h 4726452"/>
              <a:gd name="connsiteX40" fmla="*/ 0 w 8404698"/>
              <a:gd name="connsiteY40" fmla="*/ 0 h 472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404698" h="4726452" fill="none" extrusionOk="0">
                <a:moveTo>
                  <a:pt x="0" y="0"/>
                </a:moveTo>
                <a:cubicBezTo>
                  <a:pt x="249600" y="-30025"/>
                  <a:pt x="377662" y="12600"/>
                  <a:pt x="646515" y="0"/>
                </a:cubicBezTo>
                <a:cubicBezTo>
                  <a:pt x="915369" y="-12600"/>
                  <a:pt x="1049388" y="-3356"/>
                  <a:pt x="1208983" y="0"/>
                </a:cubicBezTo>
                <a:cubicBezTo>
                  <a:pt x="1368578" y="3356"/>
                  <a:pt x="1513694" y="-9572"/>
                  <a:pt x="1687405" y="0"/>
                </a:cubicBezTo>
                <a:cubicBezTo>
                  <a:pt x="1861116" y="9572"/>
                  <a:pt x="2055536" y="-32515"/>
                  <a:pt x="2417967" y="0"/>
                </a:cubicBezTo>
                <a:cubicBezTo>
                  <a:pt x="2780398" y="32515"/>
                  <a:pt x="2689996" y="-12506"/>
                  <a:pt x="2812341" y="0"/>
                </a:cubicBezTo>
                <a:cubicBezTo>
                  <a:pt x="2934686" y="12506"/>
                  <a:pt x="3066241" y="-12545"/>
                  <a:pt x="3290763" y="0"/>
                </a:cubicBezTo>
                <a:cubicBezTo>
                  <a:pt x="3515285" y="12545"/>
                  <a:pt x="3741853" y="-26428"/>
                  <a:pt x="4105372" y="0"/>
                </a:cubicBezTo>
                <a:cubicBezTo>
                  <a:pt x="4468891" y="26428"/>
                  <a:pt x="4492067" y="-16841"/>
                  <a:pt x="4751887" y="0"/>
                </a:cubicBezTo>
                <a:cubicBezTo>
                  <a:pt x="5011708" y="16841"/>
                  <a:pt x="5191428" y="-4171"/>
                  <a:pt x="5398402" y="0"/>
                </a:cubicBezTo>
                <a:cubicBezTo>
                  <a:pt x="5605376" y="4171"/>
                  <a:pt x="5886404" y="-2060"/>
                  <a:pt x="6128964" y="0"/>
                </a:cubicBezTo>
                <a:cubicBezTo>
                  <a:pt x="6371524" y="2060"/>
                  <a:pt x="6663318" y="7160"/>
                  <a:pt x="6943574" y="0"/>
                </a:cubicBezTo>
                <a:cubicBezTo>
                  <a:pt x="7223830" y="-7160"/>
                  <a:pt x="7383462" y="18227"/>
                  <a:pt x="7674136" y="0"/>
                </a:cubicBezTo>
                <a:cubicBezTo>
                  <a:pt x="7964810" y="-18227"/>
                  <a:pt x="8233347" y="-8857"/>
                  <a:pt x="8404698" y="0"/>
                </a:cubicBezTo>
                <a:cubicBezTo>
                  <a:pt x="8402071" y="198316"/>
                  <a:pt x="8422474" y="526194"/>
                  <a:pt x="8404698" y="675207"/>
                </a:cubicBezTo>
                <a:cubicBezTo>
                  <a:pt x="8386922" y="824220"/>
                  <a:pt x="8400150" y="1103070"/>
                  <a:pt x="8404698" y="1444944"/>
                </a:cubicBezTo>
                <a:cubicBezTo>
                  <a:pt x="8409246" y="1786818"/>
                  <a:pt x="8403932" y="1982546"/>
                  <a:pt x="8404698" y="2120151"/>
                </a:cubicBezTo>
                <a:cubicBezTo>
                  <a:pt x="8405464" y="2257756"/>
                  <a:pt x="8426842" y="2479537"/>
                  <a:pt x="8404698" y="2653565"/>
                </a:cubicBezTo>
                <a:cubicBezTo>
                  <a:pt x="8382554" y="2827593"/>
                  <a:pt x="8432380" y="3083058"/>
                  <a:pt x="8404698" y="3281508"/>
                </a:cubicBezTo>
                <a:cubicBezTo>
                  <a:pt x="8377016" y="3479958"/>
                  <a:pt x="8387369" y="3714970"/>
                  <a:pt x="8404698" y="3909451"/>
                </a:cubicBezTo>
                <a:cubicBezTo>
                  <a:pt x="8422027" y="4103932"/>
                  <a:pt x="8391254" y="4427209"/>
                  <a:pt x="8404698" y="4726452"/>
                </a:cubicBezTo>
                <a:cubicBezTo>
                  <a:pt x="8206013" y="4754449"/>
                  <a:pt x="7877374" y="4735586"/>
                  <a:pt x="7590089" y="4726452"/>
                </a:cubicBezTo>
                <a:cubicBezTo>
                  <a:pt x="7302804" y="4717318"/>
                  <a:pt x="7095317" y="4705239"/>
                  <a:pt x="6859527" y="4726452"/>
                </a:cubicBezTo>
                <a:cubicBezTo>
                  <a:pt x="6623737" y="4747665"/>
                  <a:pt x="6513734" y="4740098"/>
                  <a:pt x="6381105" y="4726452"/>
                </a:cubicBezTo>
                <a:cubicBezTo>
                  <a:pt x="6248476" y="4712806"/>
                  <a:pt x="6059367" y="4724642"/>
                  <a:pt x="5818637" y="4726452"/>
                </a:cubicBezTo>
                <a:cubicBezTo>
                  <a:pt x="5577907" y="4728262"/>
                  <a:pt x="5329498" y="4699769"/>
                  <a:pt x="5088075" y="4726452"/>
                </a:cubicBezTo>
                <a:cubicBezTo>
                  <a:pt x="4846652" y="4753135"/>
                  <a:pt x="4629846" y="4764021"/>
                  <a:pt x="4273466" y="4726452"/>
                </a:cubicBezTo>
                <a:cubicBezTo>
                  <a:pt x="3917086" y="4688883"/>
                  <a:pt x="3761896" y="4702065"/>
                  <a:pt x="3458856" y="4726452"/>
                </a:cubicBezTo>
                <a:cubicBezTo>
                  <a:pt x="3155816" y="4750840"/>
                  <a:pt x="3174209" y="4716704"/>
                  <a:pt x="2980435" y="4726452"/>
                </a:cubicBezTo>
                <a:cubicBezTo>
                  <a:pt x="2786661" y="4736200"/>
                  <a:pt x="2648609" y="4722691"/>
                  <a:pt x="2417967" y="4726452"/>
                </a:cubicBezTo>
                <a:cubicBezTo>
                  <a:pt x="2187325" y="4730213"/>
                  <a:pt x="2143411" y="4709722"/>
                  <a:pt x="1939546" y="4726452"/>
                </a:cubicBezTo>
                <a:cubicBezTo>
                  <a:pt x="1735681" y="4743182"/>
                  <a:pt x="1602241" y="4747573"/>
                  <a:pt x="1461124" y="4726452"/>
                </a:cubicBezTo>
                <a:cubicBezTo>
                  <a:pt x="1320007" y="4705331"/>
                  <a:pt x="827546" y="4717961"/>
                  <a:pt x="646515" y="4726452"/>
                </a:cubicBezTo>
                <a:cubicBezTo>
                  <a:pt x="465484" y="4734943"/>
                  <a:pt x="317401" y="4741574"/>
                  <a:pt x="0" y="4726452"/>
                </a:cubicBezTo>
                <a:cubicBezTo>
                  <a:pt x="-32219" y="4397441"/>
                  <a:pt x="-32952" y="4144874"/>
                  <a:pt x="0" y="3956716"/>
                </a:cubicBezTo>
                <a:cubicBezTo>
                  <a:pt x="32952" y="3768558"/>
                  <a:pt x="-28657" y="3618670"/>
                  <a:pt x="0" y="3376037"/>
                </a:cubicBezTo>
                <a:cubicBezTo>
                  <a:pt x="28657" y="3133404"/>
                  <a:pt x="-3918" y="2848503"/>
                  <a:pt x="0" y="2606301"/>
                </a:cubicBezTo>
                <a:cubicBezTo>
                  <a:pt x="3918" y="2364099"/>
                  <a:pt x="-26790" y="2179711"/>
                  <a:pt x="0" y="2025622"/>
                </a:cubicBezTo>
                <a:cubicBezTo>
                  <a:pt x="26790" y="1871533"/>
                  <a:pt x="-26297" y="1676094"/>
                  <a:pt x="0" y="1444944"/>
                </a:cubicBezTo>
                <a:cubicBezTo>
                  <a:pt x="26297" y="1213794"/>
                  <a:pt x="-2135" y="1153437"/>
                  <a:pt x="0" y="911530"/>
                </a:cubicBezTo>
                <a:cubicBezTo>
                  <a:pt x="2135" y="669623"/>
                  <a:pt x="-16369" y="290558"/>
                  <a:pt x="0" y="0"/>
                </a:cubicBezTo>
                <a:close/>
              </a:path>
              <a:path w="8404698" h="4726452" stroke="0" extrusionOk="0">
                <a:moveTo>
                  <a:pt x="0" y="0"/>
                </a:moveTo>
                <a:cubicBezTo>
                  <a:pt x="192719" y="-12550"/>
                  <a:pt x="239301" y="9172"/>
                  <a:pt x="394374" y="0"/>
                </a:cubicBezTo>
                <a:cubicBezTo>
                  <a:pt x="549447" y="-9172"/>
                  <a:pt x="895485" y="8377"/>
                  <a:pt x="1040890" y="0"/>
                </a:cubicBezTo>
                <a:cubicBezTo>
                  <a:pt x="1186295" y="-8377"/>
                  <a:pt x="1340837" y="-15757"/>
                  <a:pt x="1435264" y="0"/>
                </a:cubicBezTo>
                <a:cubicBezTo>
                  <a:pt x="1529691" y="15757"/>
                  <a:pt x="1716879" y="-12947"/>
                  <a:pt x="1829638" y="0"/>
                </a:cubicBezTo>
                <a:cubicBezTo>
                  <a:pt x="1942397" y="12947"/>
                  <a:pt x="2071697" y="2977"/>
                  <a:pt x="2224012" y="0"/>
                </a:cubicBezTo>
                <a:cubicBezTo>
                  <a:pt x="2376327" y="-2977"/>
                  <a:pt x="2732117" y="-21892"/>
                  <a:pt x="3038622" y="0"/>
                </a:cubicBezTo>
                <a:cubicBezTo>
                  <a:pt x="3345127" y="21892"/>
                  <a:pt x="3391830" y="-13096"/>
                  <a:pt x="3601090" y="0"/>
                </a:cubicBezTo>
                <a:cubicBezTo>
                  <a:pt x="3810350" y="13096"/>
                  <a:pt x="4165758" y="-36470"/>
                  <a:pt x="4331652" y="0"/>
                </a:cubicBezTo>
                <a:cubicBezTo>
                  <a:pt x="4497546" y="36470"/>
                  <a:pt x="4741049" y="-26176"/>
                  <a:pt x="4894120" y="0"/>
                </a:cubicBezTo>
                <a:cubicBezTo>
                  <a:pt x="5047191" y="26176"/>
                  <a:pt x="5410567" y="31982"/>
                  <a:pt x="5624683" y="0"/>
                </a:cubicBezTo>
                <a:cubicBezTo>
                  <a:pt x="5838799" y="-31982"/>
                  <a:pt x="5884670" y="-8490"/>
                  <a:pt x="6019057" y="0"/>
                </a:cubicBezTo>
                <a:cubicBezTo>
                  <a:pt x="6153444" y="8490"/>
                  <a:pt x="6373601" y="-13242"/>
                  <a:pt x="6497478" y="0"/>
                </a:cubicBezTo>
                <a:cubicBezTo>
                  <a:pt x="6621355" y="13242"/>
                  <a:pt x="6718221" y="-16154"/>
                  <a:pt x="6891852" y="0"/>
                </a:cubicBezTo>
                <a:cubicBezTo>
                  <a:pt x="7065483" y="16154"/>
                  <a:pt x="7089617" y="12736"/>
                  <a:pt x="7286227" y="0"/>
                </a:cubicBezTo>
                <a:cubicBezTo>
                  <a:pt x="7482838" y="-12736"/>
                  <a:pt x="7567559" y="10080"/>
                  <a:pt x="7848695" y="0"/>
                </a:cubicBezTo>
                <a:cubicBezTo>
                  <a:pt x="8129831" y="-10080"/>
                  <a:pt x="8282029" y="2404"/>
                  <a:pt x="8404698" y="0"/>
                </a:cubicBezTo>
                <a:cubicBezTo>
                  <a:pt x="8422816" y="265700"/>
                  <a:pt x="8394413" y="574738"/>
                  <a:pt x="8404698" y="722472"/>
                </a:cubicBezTo>
                <a:cubicBezTo>
                  <a:pt x="8414983" y="870206"/>
                  <a:pt x="8419606" y="1233065"/>
                  <a:pt x="8404698" y="1397679"/>
                </a:cubicBezTo>
                <a:cubicBezTo>
                  <a:pt x="8389790" y="1562293"/>
                  <a:pt x="8391488" y="1876557"/>
                  <a:pt x="8404698" y="2025622"/>
                </a:cubicBezTo>
                <a:cubicBezTo>
                  <a:pt x="8417908" y="2174687"/>
                  <a:pt x="8412407" y="2356425"/>
                  <a:pt x="8404698" y="2559036"/>
                </a:cubicBezTo>
                <a:cubicBezTo>
                  <a:pt x="8396989" y="2761647"/>
                  <a:pt x="8427156" y="2952464"/>
                  <a:pt x="8404698" y="3281508"/>
                </a:cubicBezTo>
                <a:cubicBezTo>
                  <a:pt x="8382240" y="3610552"/>
                  <a:pt x="8409264" y="3581129"/>
                  <a:pt x="8404698" y="3814922"/>
                </a:cubicBezTo>
                <a:cubicBezTo>
                  <a:pt x="8400132" y="4048715"/>
                  <a:pt x="8441291" y="4365302"/>
                  <a:pt x="8404698" y="4726452"/>
                </a:cubicBezTo>
                <a:cubicBezTo>
                  <a:pt x="8119064" y="4761445"/>
                  <a:pt x="7944125" y="4761160"/>
                  <a:pt x="7674136" y="4726452"/>
                </a:cubicBezTo>
                <a:cubicBezTo>
                  <a:pt x="7404147" y="4691744"/>
                  <a:pt x="7318359" y="4701962"/>
                  <a:pt x="7027621" y="4726452"/>
                </a:cubicBezTo>
                <a:cubicBezTo>
                  <a:pt x="6736884" y="4750942"/>
                  <a:pt x="6675792" y="4731251"/>
                  <a:pt x="6465152" y="4726452"/>
                </a:cubicBezTo>
                <a:cubicBezTo>
                  <a:pt x="6254512" y="4721653"/>
                  <a:pt x="5953286" y="4732922"/>
                  <a:pt x="5734590" y="4726452"/>
                </a:cubicBezTo>
                <a:cubicBezTo>
                  <a:pt x="5515894" y="4719982"/>
                  <a:pt x="5260935" y="4686976"/>
                  <a:pt x="4919981" y="4726452"/>
                </a:cubicBezTo>
                <a:cubicBezTo>
                  <a:pt x="4579027" y="4765928"/>
                  <a:pt x="4439635" y="4761293"/>
                  <a:pt x="4105372" y="4726452"/>
                </a:cubicBezTo>
                <a:cubicBezTo>
                  <a:pt x="3771109" y="4691611"/>
                  <a:pt x="3799937" y="4732904"/>
                  <a:pt x="3542903" y="4726452"/>
                </a:cubicBezTo>
                <a:cubicBezTo>
                  <a:pt x="3285869" y="4720000"/>
                  <a:pt x="3084309" y="4749627"/>
                  <a:pt x="2812341" y="4726452"/>
                </a:cubicBezTo>
                <a:cubicBezTo>
                  <a:pt x="2540373" y="4703277"/>
                  <a:pt x="2469344" y="4747433"/>
                  <a:pt x="2333920" y="4726452"/>
                </a:cubicBezTo>
                <a:cubicBezTo>
                  <a:pt x="2198496" y="4705471"/>
                  <a:pt x="1984755" y="4723574"/>
                  <a:pt x="1771452" y="4726452"/>
                </a:cubicBezTo>
                <a:cubicBezTo>
                  <a:pt x="1558149" y="4729330"/>
                  <a:pt x="1439469" y="4739328"/>
                  <a:pt x="1293030" y="4726452"/>
                </a:cubicBezTo>
                <a:cubicBezTo>
                  <a:pt x="1146591" y="4713576"/>
                  <a:pt x="453837" y="4740748"/>
                  <a:pt x="0" y="4726452"/>
                </a:cubicBezTo>
                <a:cubicBezTo>
                  <a:pt x="5318" y="4464214"/>
                  <a:pt x="-12505" y="4164989"/>
                  <a:pt x="0" y="4003980"/>
                </a:cubicBezTo>
                <a:cubicBezTo>
                  <a:pt x="12505" y="3842971"/>
                  <a:pt x="-27609" y="3551813"/>
                  <a:pt x="0" y="3281508"/>
                </a:cubicBezTo>
                <a:cubicBezTo>
                  <a:pt x="27609" y="3011203"/>
                  <a:pt x="-8357" y="2895176"/>
                  <a:pt x="0" y="2511772"/>
                </a:cubicBezTo>
                <a:cubicBezTo>
                  <a:pt x="8357" y="2128368"/>
                  <a:pt x="-30177" y="1980905"/>
                  <a:pt x="0" y="1836564"/>
                </a:cubicBezTo>
                <a:cubicBezTo>
                  <a:pt x="30177" y="1692223"/>
                  <a:pt x="12892" y="1565804"/>
                  <a:pt x="0" y="1303150"/>
                </a:cubicBezTo>
                <a:cubicBezTo>
                  <a:pt x="-12892" y="1040496"/>
                  <a:pt x="802" y="801519"/>
                  <a:pt x="0" y="627943"/>
                </a:cubicBezTo>
                <a:cubicBezTo>
                  <a:pt x="-802" y="454367"/>
                  <a:pt x="-11917" y="209748"/>
                  <a:pt x="0" y="0"/>
                </a:cubicBezTo>
                <a:close/>
              </a:path>
            </a:pathLst>
          </a:custGeom>
          <a:solidFill>
            <a:srgbClr val="FFFFFF">
              <a:alpha val="80000"/>
            </a:srgbClr>
          </a:solidFill>
          <a:ln>
            <a:solidFill>
              <a:schemeClr val="bg1"/>
            </a:solidFill>
            <a:extLst>
              <a:ext uri="{C807C97D-BFC1-408E-A445-0C87EB9F89A2}">
                <ask:lineSketchStyleProps xmlns:ask="http://schemas.microsoft.com/office/drawing/2018/sketchyshapes" sd="358296765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3600" b="1" dirty="0">
                <a:solidFill>
                  <a:srgbClr val="7030A0"/>
                </a:solidFill>
                <a:latin typeface="Century Gothic" panose="020B0502020202020204" pitchFamily="34" charset="0"/>
              </a:rPr>
              <a:t>Accessibility is for Everyone</a:t>
            </a:r>
          </a:p>
          <a:p>
            <a:endParaRPr lang="en-GB" sz="3600" b="1" dirty="0">
              <a:solidFill>
                <a:srgbClr val="7030A0"/>
              </a:solidFill>
              <a:latin typeface="Century Gothic" panose="020B0502020202020204" pitchFamily="34" charset="0"/>
            </a:endParaRPr>
          </a:p>
          <a:p>
            <a:r>
              <a:rPr lang="en-GB" sz="2800" b="1" dirty="0">
                <a:solidFill>
                  <a:srgbClr val="7030A0"/>
                </a:solidFill>
                <a:latin typeface="Century Gothic" panose="020B0502020202020204" pitchFamily="34" charset="0"/>
              </a:rPr>
              <a:t>We are learning about some screen reading tools.</a:t>
            </a:r>
          </a:p>
          <a:p>
            <a:endParaRPr lang="en-GB" sz="2800" b="1" dirty="0">
              <a:solidFill>
                <a:srgbClr val="7030A0"/>
              </a:solidFill>
              <a:latin typeface="Century Gothic" panose="020B0502020202020204" pitchFamily="34" charset="0"/>
            </a:endParaRPr>
          </a:p>
          <a:p>
            <a:r>
              <a:rPr lang="en-GB" sz="2400" dirty="0">
                <a:solidFill>
                  <a:srgbClr val="7030A0"/>
                </a:solidFill>
                <a:latin typeface="Century Gothic" panose="020B0502020202020204" pitchFamily="34" charset="0"/>
              </a:rPr>
              <a:t>I can find and use:</a:t>
            </a:r>
          </a:p>
          <a:p>
            <a:r>
              <a:rPr lang="en-GB" sz="2400" dirty="0">
                <a:solidFill>
                  <a:srgbClr val="7030A0"/>
                </a:solidFill>
                <a:latin typeface="Century Gothic" panose="020B0502020202020204" pitchFamily="34" charset="0"/>
              </a:rPr>
              <a:t>-Safari </a:t>
            </a:r>
            <a:r>
              <a:rPr lang="en-GB" sz="2400" b="1" dirty="0">
                <a:solidFill>
                  <a:srgbClr val="7030A0"/>
                </a:solidFill>
                <a:latin typeface="Century Gothic" panose="020B0502020202020204" pitchFamily="34" charset="0"/>
              </a:rPr>
              <a:t>Reader</a:t>
            </a:r>
            <a:r>
              <a:rPr lang="en-GB" sz="2400" dirty="0">
                <a:solidFill>
                  <a:srgbClr val="7030A0"/>
                </a:solidFill>
                <a:latin typeface="Century Gothic" panose="020B0502020202020204" pitchFamily="34" charset="0"/>
              </a:rPr>
              <a:t> </a:t>
            </a:r>
          </a:p>
          <a:p>
            <a:r>
              <a:rPr lang="en-GB" sz="2400" dirty="0">
                <a:solidFill>
                  <a:srgbClr val="7030A0"/>
                </a:solidFill>
                <a:latin typeface="Century Gothic" panose="020B0502020202020204" pitchFamily="34" charset="0"/>
              </a:rPr>
              <a:t>-Live Text</a:t>
            </a:r>
          </a:p>
          <a:p>
            <a:r>
              <a:rPr lang="en-GB" sz="2400" dirty="0">
                <a:solidFill>
                  <a:srgbClr val="7030A0"/>
                </a:solidFill>
                <a:latin typeface="Century Gothic" panose="020B0502020202020204" pitchFamily="34" charset="0"/>
              </a:rPr>
              <a:t>-Magnifier</a:t>
            </a:r>
          </a:p>
          <a:p>
            <a:r>
              <a:rPr lang="en-GB" sz="2400" dirty="0">
                <a:solidFill>
                  <a:srgbClr val="7030A0"/>
                </a:solidFill>
                <a:latin typeface="Century Gothic" panose="020B0502020202020204" pitchFamily="34" charset="0"/>
              </a:rPr>
              <a:t>-Ambient Sounds</a:t>
            </a:r>
          </a:p>
          <a:p>
            <a:r>
              <a:rPr lang="en-GB" sz="2400" dirty="0">
                <a:solidFill>
                  <a:srgbClr val="7030A0"/>
                </a:solidFill>
                <a:latin typeface="Century Gothic" panose="020B0502020202020204" pitchFamily="34" charset="0"/>
              </a:rPr>
              <a:t>-Scanning</a:t>
            </a:r>
          </a:p>
          <a:p>
            <a:endParaRPr lang="en-GB" sz="3200" b="1" dirty="0">
              <a:solidFill>
                <a:srgbClr val="7030A0"/>
              </a:solidFill>
              <a:latin typeface="Century Gothic" panose="020B0502020202020204" pitchFamily="34" charset="0"/>
            </a:endParaRPr>
          </a:p>
        </p:txBody>
      </p:sp>
    </p:spTree>
    <p:extLst>
      <p:ext uri="{BB962C8B-B14F-4D97-AF65-F5344CB8AC3E}">
        <p14:creationId xmlns:p14="http://schemas.microsoft.com/office/powerpoint/2010/main" val="1443946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C621E-4192-ECB9-5F1E-6C8D8D752C1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9B27AC9-D681-F84D-56FF-193152FF5B9E}"/>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5" name="Picture 1">
            <a:extLst>
              <a:ext uri="{FF2B5EF4-FFF2-40B4-BE49-F238E27FC236}">
                <a16:creationId xmlns:a16="http://schemas.microsoft.com/office/drawing/2014/main" id="{44CCE487-5740-E293-1F42-C61BBFF31023}"/>
              </a:ext>
            </a:extLst>
          </p:cNvPr>
          <p:cNvPicPr>
            <a:picLocks noChangeAspect="1" noChangeArrowheads="1"/>
          </p:cNvPicPr>
          <p:nvPr/>
        </p:nvPicPr>
        <p:blipFill rotWithShape="1">
          <a:blip r:embed="rId3" cstate="hqprint">
            <a:alphaModFix amt="50000"/>
            <a:extLst>
              <a:ext uri="{28A0092B-C50C-407E-A947-70E740481C1C}">
                <a14:useLocalDpi xmlns:a14="http://schemas.microsoft.com/office/drawing/2010/main"/>
              </a:ext>
            </a:extLst>
          </a:blip>
          <a:srcRect/>
          <a:stretch/>
        </p:blipFill>
        <p:spPr bwMode="auto">
          <a:xfrm>
            <a:off x="892628" y="0"/>
            <a:ext cx="1129937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365E691-4CF5-DDA0-B6D9-420FCEA48003}"/>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2E040C3B-5498-5496-9F1C-17EE6E4BB4BE}"/>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1EE8290E-8DF6-4A43-A451-62CADE605473}"/>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E8036676-205E-80B7-9890-E9AA4F692EB4}"/>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4C5F122-D1E2-C9C3-3B30-AA4F5BA0AF88}"/>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370E202C-08AE-6C78-5E4C-5A413280388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341B5B6E-4146-4417-3E13-12B255B89D4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6301749">
            <a:off x="3832701" y="2005233"/>
            <a:ext cx="5439481" cy="3913019"/>
          </a:xfrm>
          <a:prstGeom prst="rect">
            <a:avLst/>
          </a:prstGeom>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7BC2A69F-113C-B761-1168-2B6E0210DB46}"/>
              </a:ext>
            </a:extLst>
          </p:cNvPr>
          <p:cNvSpPr/>
          <p:nvPr/>
        </p:nvSpPr>
        <p:spPr>
          <a:xfrm>
            <a:off x="1173594" y="997793"/>
            <a:ext cx="2776615" cy="3073693"/>
          </a:xfrm>
          <a:custGeom>
            <a:avLst/>
            <a:gdLst>
              <a:gd name="connsiteX0" fmla="*/ 0 w 2776615"/>
              <a:gd name="connsiteY0" fmla="*/ 0 h 3073693"/>
              <a:gd name="connsiteX1" fmla="*/ 638621 w 2776615"/>
              <a:gd name="connsiteY1" fmla="*/ 0 h 3073693"/>
              <a:gd name="connsiteX2" fmla="*/ 1332775 w 2776615"/>
              <a:gd name="connsiteY2" fmla="*/ 0 h 3073693"/>
              <a:gd name="connsiteX3" fmla="*/ 1999163 w 2776615"/>
              <a:gd name="connsiteY3" fmla="*/ 0 h 3073693"/>
              <a:gd name="connsiteX4" fmla="*/ 2776615 w 2776615"/>
              <a:gd name="connsiteY4" fmla="*/ 0 h 3073693"/>
              <a:gd name="connsiteX5" fmla="*/ 2776615 w 2776615"/>
              <a:gd name="connsiteY5" fmla="*/ 553265 h 3073693"/>
              <a:gd name="connsiteX6" fmla="*/ 2776615 w 2776615"/>
              <a:gd name="connsiteY6" fmla="*/ 1198740 h 3073693"/>
              <a:gd name="connsiteX7" fmla="*/ 2776615 w 2776615"/>
              <a:gd name="connsiteY7" fmla="*/ 1813479 h 3073693"/>
              <a:gd name="connsiteX8" fmla="*/ 2776615 w 2776615"/>
              <a:gd name="connsiteY8" fmla="*/ 2489691 h 3073693"/>
              <a:gd name="connsiteX9" fmla="*/ 2776615 w 2776615"/>
              <a:gd name="connsiteY9" fmla="*/ 3073693 h 3073693"/>
              <a:gd name="connsiteX10" fmla="*/ 2165760 w 2776615"/>
              <a:gd name="connsiteY10" fmla="*/ 3073693 h 3073693"/>
              <a:gd name="connsiteX11" fmla="*/ 1527138 w 2776615"/>
              <a:gd name="connsiteY11" fmla="*/ 3073693 h 3073693"/>
              <a:gd name="connsiteX12" fmla="*/ 832985 w 2776615"/>
              <a:gd name="connsiteY12" fmla="*/ 3073693 h 3073693"/>
              <a:gd name="connsiteX13" fmla="*/ 0 w 2776615"/>
              <a:gd name="connsiteY13" fmla="*/ 3073693 h 3073693"/>
              <a:gd name="connsiteX14" fmla="*/ 0 w 2776615"/>
              <a:gd name="connsiteY14" fmla="*/ 2551165 h 3073693"/>
              <a:gd name="connsiteX15" fmla="*/ 0 w 2776615"/>
              <a:gd name="connsiteY15" fmla="*/ 1967164 h 3073693"/>
              <a:gd name="connsiteX16" fmla="*/ 0 w 2776615"/>
              <a:gd name="connsiteY16" fmla="*/ 1383162 h 3073693"/>
              <a:gd name="connsiteX17" fmla="*/ 0 w 2776615"/>
              <a:gd name="connsiteY17" fmla="*/ 799160 h 3073693"/>
              <a:gd name="connsiteX18" fmla="*/ 0 w 2776615"/>
              <a:gd name="connsiteY18" fmla="*/ 0 h 307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76615" h="3073693" fill="none" extrusionOk="0">
                <a:moveTo>
                  <a:pt x="0" y="0"/>
                </a:moveTo>
                <a:cubicBezTo>
                  <a:pt x="287510" y="-23172"/>
                  <a:pt x="445483" y="14003"/>
                  <a:pt x="638621" y="0"/>
                </a:cubicBezTo>
                <a:cubicBezTo>
                  <a:pt x="831759" y="-14003"/>
                  <a:pt x="1174231" y="-912"/>
                  <a:pt x="1332775" y="0"/>
                </a:cubicBezTo>
                <a:cubicBezTo>
                  <a:pt x="1491319" y="912"/>
                  <a:pt x="1683657" y="30755"/>
                  <a:pt x="1999163" y="0"/>
                </a:cubicBezTo>
                <a:cubicBezTo>
                  <a:pt x="2314669" y="-30755"/>
                  <a:pt x="2612518" y="-20831"/>
                  <a:pt x="2776615" y="0"/>
                </a:cubicBezTo>
                <a:cubicBezTo>
                  <a:pt x="2772456" y="196558"/>
                  <a:pt x="2763200" y="404076"/>
                  <a:pt x="2776615" y="553265"/>
                </a:cubicBezTo>
                <a:cubicBezTo>
                  <a:pt x="2790030" y="702454"/>
                  <a:pt x="2769779" y="999660"/>
                  <a:pt x="2776615" y="1198740"/>
                </a:cubicBezTo>
                <a:cubicBezTo>
                  <a:pt x="2783451" y="1397821"/>
                  <a:pt x="2783489" y="1667425"/>
                  <a:pt x="2776615" y="1813479"/>
                </a:cubicBezTo>
                <a:cubicBezTo>
                  <a:pt x="2769741" y="1959533"/>
                  <a:pt x="2758853" y="2211284"/>
                  <a:pt x="2776615" y="2489691"/>
                </a:cubicBezTo>
                <a:cubicBezTo>
                  <a:pt x="2794377" y="2768098"/>
                  <a:pt x="2793148" y="2951409"/>
                  <a:pt x="2776615" y="3073693"/>
                </a:cubicBezTo>
                <a:cubicBezTo>
                  <a:pt x="2554437" y="3052182"/>
                  <a:pt x="2402896" y="3050289"/>
                  <a:pt x="2165760" y="3073693"/>
                </a:cubicBezTo>
                <a:cubicBezTo>
                  <a:pt x="1928624" y="3097097"/>
                  <a:pt x="1757362" y="3085257"/>
                  <a:pt x="1527138" y="3073693"/>
                </a:cubicBezTo>
                <a:cubicBezTo>
                  <a:pt x="1296914" y="3062129"/>
                  <a:pt x="1150075" y="3084813"/>
                  <a:pt x="832985" y="3073693"/>
                </a:cubicBezTo>
                <a:cubicBezTo>
                  <a:pt x="515895" y="3062573"/>
                  <a:pt x="299972" y="3089653"/>
                  <a:pt x="0" y="3073693"/>
                </a:cubicBezTo>
                <a:cubicBezTo>
                  <a:pt x="3891" y="2871382"/>
                  <a:pt x="-9410" y="2763053"/>
                  <a:pt x="0" y="2551165"/>
                </a:cubicBezTo>
                <a:cubicBezTo>
                  <a:pt x="9410" y="2339277"/>
                  <a:pt x="748" y="2205269"/>
                  <a:pt x="0" y="1967164"/>
                </a:cubicBezTo>
                <a:cubicBezTo>
                  <a:pt x="-748" y="1729059"/>
                  <a:pt x="5102" y="1566227"/>
                  <a:pt x="0" y="1383162"/>
                </a:cubicBezTo>
                <a:cubicBezTo>
                  <a:pt x="-5102" y="1200097"/>
                  <a:pt x="15655" y="1039788"/>
                  <a:pt x="0" y="799160"/>
                </a:cubicBezTo>
                <a:cubicBezTo>
                  <a:pt x="-15655" y="558532"/>
                  <a:pt x="24384" y="171662"/>
                  <a:pt x="0" y="0"/>
                </a:cubicBezTo>
                <a:close/>
              </a:path>
              <a:path w="2776615" h="3073693" stroke="0" extrusionOk="0">
                <a:moveTo>
                  <a:pt x="0" y="0"/>
                </a:moveTo>
                <a:cubicBezTo>
                  <a:pt x="187674" y="29648"/>
                  <a:pt x="509357" y="-23472"/>
                  <a:pt x="721920" y="0"/>
                </a:cubicBezTo>
                <a:cubicBezTo>
                  <a:pt x="934483" y="23472"/>
                  <a:pt x="1101575" y="-6981"/>
                  <a:pt x="1471606" y="0"/>
                </a:cubicBezTo>
                <a:cubicBezTo>
                  <a:pt x="1841637" y="6981"/>
                  <a:pt x="2287429" y="11120"/>
                  <a:pt x="2776615" y="0"/>
                </a:cubicBezTo>
                <a:cubicBezTo>
                  <a:pt x="2763373" y="214702"/>
                  <a:pt x="2771216" y="454335"/>
                  <a:pt x="2776615" y="645476"/>
                </a:cubicBezTo>
                <a:cubicBezTo>
                  <a:pt x="2782014" y="836617"/>
                  <a:pt x="2786861" y="1112473"/>
                  <a:pt x="2776615" y="1290951"/>
                </a:cubicBezTo>
                <a:cubicBezTo>
                  <a:pt x="2766369" y="1469430"/>
                  <a:pt x="2779455" y="1552571"/>
                  <a:pt x="2776615" y="1813479"/>
                </a:cubicBezTo>
                <a:cubicBezTo>
                  <a:pt x="2773775" y="2074387"/>
                  <a:pt x="2803440" y="2093973"/>
                  <a:pt x="2776615" y="2366744"/>
                </a:cubicBezTo>
                <a:cubicBezTo>
                  <a:pt x="2749790" y="2639515"/>
                  <a:pt x="2771257" y="2759062"/>
                  <a:pt x="2776615" y="3073693"/>
                </a:cubicBezTo>
                <a:cubicBezTo>
                  <a:pt x="2578138" y="3068272"/>
                  <a:pt x="2329660" y="3074621"/>
                  <a:pt x="2110227" y="3073693"/>
                </a:cubicBezTo>
                <a:cubicBezTo>
                  <a:pt x="1890794" y="3072765"/>
                  <a:pt x="1616120" y="3050276"/>
                  <a:pt x="1388308" y="3073693"/>
                </a:cubicBezTo>
                <a:cubicBezTo>
                  <a:pt x="1160496" y="3097110"/>
                  <a:pt x="919008" y="3085145"/>
                  <a:pt x="638621" y="3073693"/>
                </a:cubicBezTo>
                <a:cubicBezTo>
                  <a:pt x="358234" y="3062241"/>
                  <a:pt x="166583" y="3088694"/>
                  <a:pt x="0" y="3073693"/>
                </a:cubicBezTo>
                <a:cubicBezTo>
                  <a:pt x="23789" y="2852327"/>
                  <a:pt x="23735" y="2742897"/>
                  <a:pt x="0" y="2489691"/>
                </a:cubicBezTo>
                <a:cubicBezTo>
                  <a:pt x="-23735" y="2236485"/>
                  <a:pt x="-29528" y="2029285"/>
                  <a:pt x="0" y="1844216"/>
                </a:cubicBezTo>
                <a:cubicBezTo>
                  <a:pt x="29528" y="1659148"/>
                  <a:pt x="-21040" y="1545632"/>
                  <a:pt x="0" y="1260214"/>
                </a:cubicBezTo>
                <a:cubicBezTo>
                  <a:pt x="21040" y="974796"/>
                  <a:pt x="-24799" y="881356"/>
                  <a:pt x="0" y="645476"/>
                </a:cubicBezTo>
                <a:cubicBezTo>
                  <a:pt x="24799" y="409596"/>
                  <a:pt x="-16856" y="229663"/>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000" spc="0" dirty="0">
                <a:solidFill>
                  <a:schemeClr val="tx1"/>
                </a:solidFill>
                <a:latin typeface="Century Gothic" panose="020B0502020202020204" pitchFamily="34" charset="0"/>
              </a:rPr>
              <a:t>Another way to read a physical text is </a:t>
            </a:r>
            <a:r>
              <a:rPr lang="en-GB" sz="2000" dirty="0">
                <a:solidFill>
                  <a:schemeClr val="tx1"/>
                </a:solidFill>
                <a:latin typeface="Century Gothic" panose="020B0502020202020204" pitchFamily="34" charset="0"/>
              </a:rPr>
              <a:t>to use the </a:t>
            </a:r>
            <a:r>
              <a:rPr lang="en-GB" sz="2000" b="1" spc="0" dirty="0">
                <a:solidFill>
                  <a:schemeClr val="tx1"/>
                </a:solidFill>
                <a:latin typeface="Century Gothic" panose="020B0502020202020204" pitchFamily="34" charset="0"/>
              </a:rPr>
              <a:t>Magnifier </a:t>
            </a:r>
            <a:r>
              <a:rPr lang="en-GB" sz="2000" spc="0" dirty="0">
                <a:solidFill>
                  <a:schemeClr val="tx1"/>
                </a:solidFill>
                <a:latin typeface="Century Gothic" panose="020B0502020202020204" pitchFamily="34" charset="0"/>
              </a:rPr>
              <a:t>app.</a:t>
            </a:r>
          </a:p>
          <a:p>
            <a:endParaRPr lang="en-GB" sz="2000" dirty="0">
              <a:solidFill>
                <a:schemeClr val="tx1"/>
              </a:solidFill>
              <a:latin typeface="Century Gothic" panose="020B0502020202020204" pitchFamily="34" charset="0"/>
            </a:endParaRPr>
          </a:p>
          <a:p>
            <a:r>
              <a:rPr lang="en-GB" sz="2000" spc="0" dirty="0">
                <a:solidFill>
                  <a:schemeClr val="tx1"/>
                </a:solidFill>
                <a:latin typeface="Century Gothic" panose="020B0502020202020204" pitchFamily="34" charset="0"/>
              </a:rPr>
              <a:t>Open Magnifier, hover over the text you want read and tap </a:t>
            </a:r>
            <a:r>
              <a:rPr lang="en-GB" sz="2000" b="1" spc="0" dirty="0">
                <a:solidFill>
                  <a:schemeClr val="tx1"/>
                </a:solidFill>
                <a:latin typeface="Century Gothic" panose="020B0502020202020204" pitchFamily="34" charset="0"/>
              </a:rPr>
              <a:t>Capture</a:t>
            </a:r>
            <a:r>
              <a:rPr lang="en-GB" sz="2000" spc="0" dirty="0">
                <a:solidFill>
                  <a:schemeClr val="tx1"/>
                </a:solidFill>
                <a:latin typeface="Century Gothic" panose="020B0502020202020204" pitchFamily="34" charset="0"/>
              </a:rPr>
              <a:t>.</a:t>
            </a:r>
          </a:p>
          <a:p>
            <a:endParaRPr lang="en-GB" sz="2000" dirty="0">
              <a:solidFill>
                <a:schemeClr val="tx1"/>
              </a:solidFill>
              <a:latin typeface="Century Gothic" panose="020B0502020202020204" pitchFamily="34" charset="0"/>
            </a:endParaRPr>
          </a:p>
        </p:txBody>
      </p:sp>
      <p:sp>
        <p:nvSpPr>
          <p:cNvPr id="14" name="Rectangle 13">
            <a:extLst>
              <a:ext uri="{FF2B5EF4-FFF2-40B4-BE49-F238E27FC236}">
                <a16:creationId xmlns:a16="http://schemas.microsoft.com/office/drawing/2014/main" id="{AC7DB7F7-1D00-FB31-54BE-C21108C15D0B}"/>
              </a:ext>
            </a:extLst>
          </p:cNvPr>
          <p:cNvSpPr/>
          <p:nvPr/>
        </p:nvSpPr>
        <p:spPr>
          <a:xfrm>
            <a:off x="1173594" y="5097701"/>
            <a:ext cx="2707078" cy="1428347"/>
          </a:xfrm>
          <a:custGeom>
            <a:avLst/>
            <a:gdLst>
              <a:gd name="connsiteX0" fmla="*/ 0 w 2707078"/>
              <a:gd name="connsiteY0" fmla="*/ 0 h 1428347"/>
              <a:gd name="connsiteX1" fmla="*/ 703840 w 2707078"/>
              <a:gd name="connsiteY1" fmla="*/ 0 h 1428347"/>
              <a:gd name="connsiteX2" fmla="*/ 1407681 w 2707078"/>
              <a:gd name="connsiteY2" fmla="*/ 0 h 1428347"/>
              <a:gd name="connsiteX3" fmla="*/ 2707078 w 2707078"/>
              <a:gd name="connsiteY3" fmla="*/ 0 h 1428347"/>
              <a:gd name="connsiteX4" fmla="*/ 2707078 w 2707078"/>
              <a:gd name="connsiteY4" fmla="*/ 447549 h 1428347"/>
              <a:gd name="connsiteX5" fmla="*/ 2707078 w 2707078"/>
              <a:gd name="connsiteY5" fmla="*/ 895097 h 1428347"/>
              <a:gd name="connsiteX6" fmla="*/ 2707078 w 2707078"/>
              <a:gd name="connsiteY6" fmla="*/ 1428347 h 1428347"/>
              <a:gd name="connsiteX7" fmla="*/ 2003238 w 2707078"/>
              <a:gd name="connsiteY7" fmla="*/ 1428347 h 1428347"/>
              <a:gd name="connsiteX8" fmla="*/ 1326468 w 2707078"/>
              <a:gd name="connsiteY8" fmla="*/ 1428347 h 1428347"/>
              <a:gd name="connsiteX9" fmla="*/ 676770 w 2707078"/>
              <a:gd name="connsiteY9" fmla="*/ 1428347 h 1428347"/>
              <a:gd name="connsiteX10" fmla="*/ 0 w 2707078"/>
              <a:gd name="connsiteY10" fmla="*/ 1428347 h 1428347"/>
              <a:gd name="connsiteX11" fmla="*/ 0 w 2707078"/>
              <a:gd name="connsiteY11" fmla="*/ 980798 h 1428347"/>
              <a:gd name="connsiteX12" fmla="*/ 0 w 2707078"/>
              <a:gd name="connsiteY12" fmla="*/ 533250 h 1428347"/>
              <a:gd name="connsiteX13" fmla="*/ 0 w 2707078"/>
              <a:gd name="connsiteY13" fmla="*/ 0 h 142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7078" h="1428347" fill="none" extrusionOk="0">
                <a:moveTo>
                  <a:pt x="0" y="0"/>
                </a:moveTo>
                <a:cubicBezTo>
                  <a:pt x="337235" y="-12074"/>
                  <a:pt x="381913" y="1681"/>
                  <a:pt x="703840" y="0"/>
                </a:cubicBezTo>
                <a:cubicBezTo>
                  <a:pt x="1025767" y="-1681"/>
                  <a:pt x="1057380" y="-25877"/>
                  <a:pt x="1407681" y="0"/>
                </a:cubicBezTo>
                <a:cubicBezTo>
                  <a:pt x="1757982" y="25877"/>
                  <a:pt x="2153653" y="18882"/>
                  <a:pt x="2707078" y="0"/>
                </a:cubicBezTo>
                <a:cubicBezTo>
                  <a:pt x="2698309" y="169952"/>
                  <a:pt x="2710558" y="258576"/>
                  <a:pt x="2707078" y="447549"/>
                </a:cubicBezTo>
                <a:cubicBezTo>
                  <a:pt x="2703598" y="636522"/>
                  <a:pt x="2701175" y="800074"/>
                  <a:pt x="2707078" y="895097"/>
                </a:cubicBezTo>
                <a:cubicBezTo>
                  <a:pt x="2712981" y="990120"/>
                  <a:pt x="2702591" y="1314956"/>
                  <a:pt x="2707078" y="1428347"/>
                </a:cubicBezTo>
                <a:cubicBezTo>
                  <a:pt x="2387178" y="1442696"/>
                  <a:pt x="2234967" y="1433222"/>
                  <a:pt x="2003238" y="1428347"/>
                </a:cubicBezTo>
                <a:cubicBezTo>
                  <a:pt x="1771509" y="1423472"/>
                  <a:pt x="1591571" y="1451758"/>
                  <a:pt x="1326468" y="1428347"/>
                </a:cubicBezTo>
                <a:cubicBezTo>
                  <a:pt x="1061365" y="1404937"/>
                  <a:pt x="946818" y="1423631"/>
                  <a:pt x="676770" y="1428347"/>
                </a:cubicBezTo>
                <a:cubicBezTo>
                  <a:pt x="406722" y="1433063"/>
                  <a:pt x="240438" y="1441292"/>
                  <a:pt x="0" y="1428347"/>
                </a:cubicBezTo>
                <a:cubicBezTo>
                  <a:pt x="-13848" y="1285814"/>
                  <a:pt x="19895" y="1107414"/>
                  <a:pt x="0" y="980798"/>
                </a:cubicBezTo>
                <a:cubicBezTo>
                  <a:pt x="-19895" y="854182"/>
                  <a:pt x="-4600" y="690897"/>
                  <a:pt x="0" y="533250"/>
                </a:cubicBezTo>
                <a:cubicBezTo>
                  <a:pt x="4600" y="375603"/>
                  <a:pt x="15682" y="198304"/>
                  <a:pt x="0" y="0"/>
                </a:cubicBezTo>
                <a:close/>
              </a:path>
              <a:path w="2707078" h="1428347" stroke="0" extrusionOk="0">
                <a:moveTo>
                  <a:pt x="0" y="0"/>
                </a:moveTo>
                <a:cubicBezTo>
                  <a:pt x="271889" y="4712"/>
                  <a:pt x="428638" y="27736"/>
                  <a:pt x="703840" y="0"/>
                </a:cubicBezTo>
                <a:cubicBezTo>
                  <a:pt x="979042" y="-27736"/>
                  <a:pt x="1271796" y="-27122"/>
                  <a:pt x="1434751" y="0"/>
                </a:cubicBezTo>
                <a:cubicBezTo>
                  <a:pt x="1597706" y="27122"/>
                  <a:pt x="2224065" y="-444"/>
                  <a:pt x="2707078" y="0"/>
                </a:cubicBezTo>
                <a:cubicBezTo>
                  <a:pt x="2703887" y="99122"/>
                  <a:pt x="2718126" y="373051"/>
                  <a:pt x="2707078" y="490399"/>
                </a:cubicBezTo>
                <a:cubicBezTo>
                  <a:pt x="2696030" y="607747"/>
                  <a:pt x="2684688" y="858317"/>
                  <a:pt x="2707078" y="980798"/>
                </a:cubicBezTo>
                <a:cubicBezTo>
                  <a:pt x="2729468" y="1103279"/>
                  <a:pt x="2716091" y="1257357"/>
                  <a:pt x="2707078" y="1428347"/>
                </a:cubicBezTo>
                <a:cubicBezTo>
                  <a:pt x="2402520" y="1407833"/>
                  <a:pt x="2339907" y="1425174"/>
                  <a:pt x="2084450" y="1428347"/>
                </a:cubicBezTo>
                <a:cubicBezTo>
                  <a:pt x="1828993" y="1431520"/>
                  <a:pt x="1652219" y="1393800"/>
                  <a:pt x="1353539" y="1428347"/>
                </a:cubicBezTo>
                <a:cubicBezTo>
                  <a:pt x="1054859" y="1462894"/>
                  <a:pt x="836082" y="1431668"/>
                  <a:pt x="649699" y="1428347"/>
                </a:cubicBezTo>
                <a:cubicBezTo>
                  <a:pt x="463316" y="1425026"/>
                  <a:pt x="312059" y="1404469"/>
                  <a:pt x="0" y="1428347"/>
                </a:cubicBezTo>
                <a:cubicBezTo>
                  <a:pt x="24896" y="1232979"/>
                  <a:pt x="-16227" y="1102845"/>
                  <a:pt x="0" y="923664"/>
                </a:cubicBezTo>
                <a:cubicBezTo>
                  <a:pt x="16227" y="744483"/>
                  <a:pt x="23453" y="670573"/>
                  <a:pt x="0" y="418982"/>
                </a:cubicBezTo>
                <a:cubicBezTo>
                  <a:pt x="-23453" y="167391"/>
                  <a:pt x="-18232" y="184513"/>
                  <a:pt x="0" y="0"/>
                </a:cubicBezTo>
                <a:close/>
              </a:path>
            </a:pathLst>
          </a:custGeom>
          <a:solidFill>
            <a:schemeClr val="accent5">
              <a:lumMod val="40000"/>
              <a:lumOff val="60000"/>
            </a:schemeClr>
          </a:solidFill>
          <a:ln w="28575">
            <a:solidFill>
              <a:srgbClr val="FFFF00"/>
            </a:solidFill>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Century Gothic" panose="020B0502020202020204" pitchFamily="34" charset="0"/>
              </a:rPr>
              <a:t>You are waiting for the </a:t>
            </a:r>
            <a:r>
              <a:rPr lang="en-GB" sz="2000" b="1" dirty="0">
                <a:solidFill>
                  <a:schemeClr val="tx1"/>
                </a:solidFill>
                <a:latin typeface="Century Gothic" panose="020B0502020202020204" pitchFamily="34" charset="0"/>
              </a:rPr>
              <a:t>Reader </a:t>
            </a:r>
            <a:r>
              <a:rPr lang="en-GB" sz="2000" dirty="0">
                <a:solidFill>
                  <a:schemeClr val="tx1"/>
                </a:solidFill>
                <a:latin typeface="Century Gothic" panose="020B0502020202020204" pitchFamily="34" charset="0"/>
              </a:rPr>
              <a:t>icon to turn white… then tap it!</a:t>
            </a:r>
          </a:p>
        </p:txBody>
      </p:sp>
      <p:sp>
        <p:nvSpPr>
          <p:cNvPr id="2" name="Rectangle: Rounded Corners 1">
            <a:extLst>
              <a:ext uri="{FF2B5EF4-FFF2-40B4-BE49-F238E27FC236}">
                <a16:creationId xmlns:a16="http://schemas.microsoft.com/office/drawing/2014/main" id="{1260474B-0762-D48D-D09B-469AF01A35A2}"/>
              </a:ext>
            </a:extLst>
          </p:cNvPr>
          <p:cNvSpPr/>
          <p:nvPr/>
        </p:nvSpPr>
        <p:spPr>
          <a:xfrm>
            <a:off x="1250521" y="3935928"/>
            <a:ext cx="900000" cy="900000"/>
          </a:xfrm>
          <a:prstGeom prst="roundRect">
            <a:avLst>
              <a:gd name="adj" fmla="val 21841"/>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1" name="Picture 1">
            <a:extLst>
              <a:ext uri="{FF2B5EF4-FFF2-40B4-BE49-F238E27FC236}">
                <a16:creationId xmlns:a16="http://schemas.microsoft.com/office/drawing/2014/main" id="{C6DFE07B-3E4D-BBE7-7055-6E095CFF3869}"/>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rot="918223">
            <a:off x="4884317" y="1686113"/>
            <a:ext cx="3114672" cy="448858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B8345F2C-0E41-E642-0D5E-2458F5780B86}"/>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rot="918223">
            <a:off x="4884317" y="1686113"/>
            <a:ext cx="3114672" cy="448858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68E21878-76BF-4609-C28A-D6BC76D966EF}"/>
              </a:ext>
            </a:extLst>
          </p:cNvPr>
          <p:cNvCxnSpPr>
            <a:stCxn id="14" idx="3"/>
          </p:cNvCxnSpPr>
          <p:nvPr/>
        </p:nvCxnSpPr>
        <p:spPr>
          <a:xfrm flipV="1">
            <a:off x="3880672" y="5428648"/>
            <a:ext cx="1855985" cy="383227"/>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748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5122"/>
                                        </p:tgtEl>
                                        <p:attrNameLst>
                                          <p:attrName>style.visibility</p:attrName>
                                        </p:attrNameLst>
                                      </p:cBhvr>
                                      <p:to>
                                        <p:strVal val="visible"/>
                                      </p:to>
                                    </p:set>
                                  </p:childTnLst>
                                </p:cTn>
                              </p:par>
                            </p:childTnLst>
                          </p:cTn>
                        </p:par>
                        <p:par>
                          <p:cTn id="7" fill="hold">
                            <p:stCondLst>
                              <p:cond delay="5000"/>
                            </p:stCondLst>
                            <p:childTnLst>
                              <p:par>
                                <p:cTn id="8" presetID="22" presetClass="entr" presetSubtype="4" fill="hold" nodeType="after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FFDF7-8ACE-AB4F-731E-DC53959D097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7A8D033-E10E-A91C-FF61-FAB0C64366C3}"/>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FB82C1-407D-9315-5A51-F74F2A6D8747}"/>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85EF4EE7-16B6-C5F4-D111-D7B085449411}"/>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AA502A98-8C14-DF80-C9A8-FFCE4AECC4EE}"/>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DF1E15EF-3DC2-F3C1-3F1E-391F9D026BCF}"/>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2578AE9-5F78-FE0B-E65E-060D6A962187}"/>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3" name="Picture 2" descr="A cartoon of a person pointing at a group of children&#10;&#10;AI-generated content may be incorrect.">
            <a:extLst>
              <a:ext uri="{FF2B5EF4-FFF2-40B4-BE49-F238E27FC236}">
                <a16:creationId xmlns:a16="http://schemas.microsoft.com/office/drawing/2014/main" id="{53A9F502-4D84-CF7D-C23D-6FBE682C666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49024" y="1285450"/>
            <a:ext cx="6649062" cy="4807231"/>
          </a:xfrm>
          <a:prstGeom prst="rect">
            <a:avLst/>
          </a:prstGeom>
        </p:spPr>
      </p:pic>
      <p:pic>
        <p:nvPicPr>
          <p:cNvPr id="18" name="Picture 17" descr="A purple tablet with a cartoon character on it&#10;&#10;AI-generated content may be incorrect.">
            <a:extLst>
              <a:ext uri="{FF2B5EF4-FFF2-40B4-BE49-F238E27FC236}">
                <a16:creationId xmlns:a16="http://schemas.microsoft.com/office/drawing/2014/main" id="{1C021AB0-0E25-4BD6-25DB-ACC494222C6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sp>
        <p:nvSpPr>
          <p:cNvPr id="9" name="Rectangle 8">
            <a:extLst>
              <a:ext uri="{FF2B5EF4-FFF2-40B4-BE49-F238E27FC236}">
                <a16:creationId xmlns:a16="http://schemas.microsoft.com/office/drawing/2014/main" id="{542AECFF-ED64-B65A-4F4E-9D065337C9E8}"/>
              </a:ext>
            </a:extLst>
          </p:cNvPr>
          <p:cNvSpPr/>
          <p:nvPr/>
        </p:nvSpPr>
        <p:spPr>
          <a:xfrm>
            <a:off x="1247505" y="2291469"/>
            <a:ext cx="3646644" cy="2795191"/>
          </a:xfrm>
          <a:custGeom>
            <a:avLst/>
            <a:gdLst>
              <a:gd name="connsiteX0" fmla="*/ 0 w 3646644"/>
              <a:gd name="connsiteY0" fmla="*/ 0 h 2795191"/>
              <a:gd name="connsiteX1" fmla="*/ 498375 w 3646644"/>
              <a:gd name="connsiteY1" fmla="*/ 0 h 2795191"/>
              <a:gd name="connsiteX2" fmla="*/ 1106149 w 3646644"/>
              <a:gd name="connsiteY2" fmla="*/ 0 h 2795191"/>
              <a:gd name="connsiteX3" fmla="*/ 1640990 w 3646644"/>
              <a:gd name="connsiteY3" fmla="*/ 0 h 2795191"/>
              <a:gd name="connsiteX4" fmla="*/ 2139364 w 3646644"/>
              <a:gd name="connsiteY4" fmla="*/ 0 h 2795191"/>
              <a:gd name="connsiteX5" fmla="*/ 2710672 w 3646644"/>
              <a:gd name="connsiteY5" fmla="*/ 0 h 2795191"/>
              <a:gd name="connsiteX6" fmla="*/ 3646644 w 3646644"/>
              <a:gd name="connsiteY6" fmla="*/ 0 h 2795191"/>
              <a:gd name="connsiteX7" fmla="*/ 3646644 w 3646644"/>
              <a:gd name="connsiteY7" fmla="*/ 642894 h 2795191"/>
              <a:gd name="connsiteX8" fmla="*/ 3646644 w 3646644"/>
              <a:gd name="connsiteY8" fmla="*/ 1257836 h 2795191"/>
              <a:gd name="connsiteX9" fmla="*/ 3646644 w 3646644"/>
              <a:gd name="connsiteY9" fmla="*/ 2012538 h 2795191"/>
              <a:gd name="connsiteX10" fmla="*/ 3646644 w 3646644"/>
              <a:gd name="connsiteY10" fmla="*/ 2795191 h 2795191"/>
              <a:gd name="connsiteX11" fmla="*/ 3148269 w 3646644"/>
              <a:gd name="connsiteY11" fmla="*/ 2795191 h 2795191"/>
              <a:gd name="connsiteX12" fmla="*/ 2649895 w 3646644"/>
              <a:gd name="connsiteY12" fmla="*/ 2795191 h 2795191"/>
              <a:gd name="connsiteX13" fmla="*/ 2042121 w 3646644"/>
              <a:gd name="connsiteY13" fmla="*/ 2795191 h 2795191"/>
              <a:gd name="connsiteX14" fmla="*/ 1397880 w 3646644"/>
              <a:gd name="connsiteY14" fmla="*/ 2795191 h 2795191"/>
              <a:gd name="connsiteX15" fmla="*/ 899506 w 3646644"/>
              <a:gd name="connsiteY15" fmla="*/ 2795191 h 2795191"/>
              <a:gd name="connsiteX16" fmla="*/ 0 w 3646644"/>
              <a:gd name="connsiteY16" fmla="*/ 2795191 h 2795191"/>
              <a:gd name="connsiteX17" fmla="*/ 0 w 3646644"/>
              <a:gd name="connsiteY17" fmla="*/ 2152297 h 2795191"/>
              <a:gd name="connsiteX18" fmla="*/ 0 w 3646644"/>
              <a:gd name="connsiteY18" fmla="*/ 1453499 h 2795191"/>
              <a:gd name="connsiteX19" fmla="*/ 0 w 3646644"/>
              <a:gd name="connsiteY19" fmla="*/ 810605 h 2795191"/>
              <a:gd name="connsiteX20" fmla="*/ 0 w 3646644"/>
              <a:gd name="connsiteY20" fmla="*/ 0 h 279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46644" h="2795191" fill="none" extrusionOk="0">
                <a:moveTo>
                  <a:pt x="0" y="0"/>
                </a:moveTo>
                <a:cubicBezTo>
                  <a:pt x="111967" y="13755"/>
                  <a:pt x="391968" y="-7192"/>
                  <a:pt x="498375" y="0"/>
                </a:cubicBezTo>
                <a:cubicBezTo>
                  <a:pt x="604783" y="7192"/>
                  <a:pt x="847387" y="-24857"/>
                  <a:pt x="1106149" y="0"/>
                </a:cubicBezTo>
                <a:cubicBezTo>
                  <a:pt x="1364911" y="24857"/>
                  <a:pt x="1513331" y="-2288"/>
                  <a:pt x="1640990" y="0"/>
                </a:cubicBezTo>
                <a:cubicBezTo>
                  <a:pt x="1768649" y="2288"/>
                  <a:pt x="1918407" y="-22115"/>
                  <a:pt x="2139364" y="0"/>
                </a:cubicBezTo>
                <a:cubicBezTo>
                  <a:pt x="2360321" y="22115"/>
                  <a:pt x="2519520" y="-2790"/>
                  <a:pt x="2710672" y="0"/>
                </a:cubicBezTo>
                <a:cubicBezTo>
                  <a:pt x="2901824" y="2790"/>
                  <a:pt x="3411364" y="37371"/>
                  <a:pt x="3646644" y="0"/>
                </a:cubicBezTo>
                <a:cubicBezTo>
                  <a:pt x="3641101" y="314009"/>
                  <a:pt x="3618521" y="498638"/>
                  <a:pt x="3646644" y="642894"/>
                </a:cubicBezTo>
                <a:cubicBezTo>
                  <a:pt x="3674767" y="787150"/>
                  <a:pt x="3662116" y="1045379"/>
                  <a:pt x="3646644" y="1257836"/>
                </a:cubicBezTo>
                <a:cubicBezTo>
                  <a:pt x="3631172" y="1470293"/>
                  <a:pt x="3683359" y="1705480"/>
                  <a:pt x="3646644" y="2012538"/>
                </a:cubicBezTo>
                <a:cubicBezTo>
                  <a:pt x="3609929" y="2319596"/>
                  <a:pt x="3636797" y="2434479"/>
                  <a:pt x="3646644" y="2795191"/>
                </a:cubicBezTo>
                <a:cubicBezTo>
                  <a:pt x="3493112" y="2783940"/>
                  <a:pt x="3317678" y="2816346"/>
                  <a:pt x="3148269" y="2795191"/>
                </a:cubicBezTo>
                <a:cubicBezTo>
                  <a:pt x="2978861" y="2774036"/>
                  <a:pt x="2794213" y="2812554"/>
                  <a:pt x="2649895" y="2795191"/>
                </a:cubicBezTo>
                <a:cubicBezTo>
                  <a:pt x="2505577" y="2777828"/>
                  <a:pt x="2311483" y="2773603"/>
                  <a:pt x="2042121" y="2795191"/>
                </a:cubicBezTo>
                <a:cubicBezTo>
                  <a:pt x="1772759" y="2816779"/>
                  <a:pt x="1612195" y="2800310"/>
                  <a:pt x="1397880" y="2795191"/>
                </a:cubicBezTo>
                <a:cubicBezTo>
                  <a:pt x="1183565" y="2790072"/>
                  <a:pt x="1043538" y="2810635"/>
                  <a:pt x="899506" y="2795191"/>
                </a:cubicBezTo>
                <a:cubicBezTo>
                  <a:pt x="755474" y="2779747"/>
                  <a:pt x="399114" y="2827563"/>
                  <a:pt x="0" y="2795191"/>
                </a:cubicBezTo>
                <a:cubicBezTo>
                  <a:pt x="-9725" y="2587530"/>
                  <a:pt x="6845" y="2364250"/>
                  <a:pt x="0" y="2152297"/>
                </a:cubicBezTo>
                <a:cubicBezTo>
                  <a:pt x="-6845" y="1940344"/>
                  <a:pt x="21592" y="1760204"/>
                  <a:pt x="0" y="1453499"/>
                </a:cubicBezTo>
                <a:cubicBezTo>
                  <a:pt x="-21592" y="1146794"/>
                  <a:pt x="7091" y="1000768"/>
                  <a:pt x="0" y="810605"/>
                </a:cubicBezTo>
                <a:cubicBezTo>
                  <a:pt x="-7091" y="620442"/>
                  <a:pt x="-20794" y="187751"/>
                  <a:pt x="0" y="0"/>
                </a:cubicBezTo>
                <a:close/>
              </a:path>
              <a:path w="3646644" h="2795191" stroke="0" extrusionOk="0">
                <a:moveTo>
                  <a:pt x="0" y="0"/>
                </a:moveTo>
                <a:cubicBezTo>
                  <a:pt x="255817" y="14452"/>
                  <a:pt x="466063" y="-26004"/>
                  <a:pt x="644240" y="0"/>
                </a:cubicBezTo>
                <a:cubicBezTo>
                  <a:pt x="822417" y="26004"/>
                  <a:pt x="1024195" y="21192"/>
                  <a:pt x="1324947" y="0"/>
                </a:cubicBezTo>
                <a:cubicBezTo>
                  <a:pt x="1625699" y="-21192"/>
                  <a:pt x="1759369" y="-22654"/>
                  <a:pt x="1969188" y="0"/>
                </a:cubicBezTo>
                <a:cubicBezTo>
                  <a:pt x="2179007" y="22654"/>
                  <a:pt x="2336369" y="-16005"/>
                  <a:pt x="2613428" y="0"/>
                </a:cubicBezTo>
                <a:cubicBezTo>
                  <a:pt x="2890487" y="16005"/>
                  <a:pt x="3377244" y="25912"/>
                  <a:pt x="3646644" y="0"/>
                </a:cubicBezTo>
                <a:cubicBezTo>
                  <a:pt x="3663327" y="329510"/>
                  <a:pt x="3678142" y="361775"/>
                  <a:pt x="3646644" y="698798"/>
                </a:cubicBezTo>
                <a:cubicBezTo>
                  <a:pt x="3615146" y="1035821"/>
                  <a:pt x="3615925" y="1031650"/>
                  <a:pt x="3646644" y="1341692"/>
                </a:cubicBezTo>
                <a:cubicBezTo>
                  <a:pt x="3677363" y="1651734"/>
                  <a:pt x="3657981" y="1788429"/>
                  <a:pt x="3646644" y="2012538"/>
                </a:cubicBezTo>
                <a:cubicBezTo>
                  <a:pt x="3635307" y="2236647"/>
                  <a:pt x="3672270" y="2477506"/>
                  <a:pt x="3646644" y="2795191"/>
                </a:cubicBezTo>
                <a:cubicBezTo>
                  <a:pt x="3380793" y="2805087"/>
                  <a:pt x="3148156" y="2793071"/>
                  <a:pt x="3002404" y="2795191"/>
                </a:cubicBezTo>
                <a:cubicBezTo>
                  <a:pt x="2856652" y="2797311"/>
                  <a:pt x="2471726" y="2761584"/>
                  <a:pt x="2321697" y="2795191"/>
                </a:cubicBezTo>
                <a:cubicBezTo>
                  <a:pt x="2171668" y="2828798"/>
                  <a:pt x="1971123" y="2782967"/>
                  <a:pt x="1786856" y="2795191"/>
                </a:cubicBezTo>
                <a:cubicBezTo>
                  <a:pt x="1602589" y="2807415"/>
                  <a:pt x="1456369" y="2816651"/>
                  <a:pt x="1215548" y="2795191"/>
                </a:cubicBezTo>
                <a:cubicBezTo>
                  <a:pt x="974727" y="2773731"/>
                  <a:pt x="934366" y="2784103"/>
                  <a:pt x="717173" y="2795191"/>
                </a:cubicBezTo>
                <a:cubicBezTo>
                  <a:pt x="499980" y="2806279"/>
                  <a:pt x="155303" y="2821783"/>
                  <a:pt x="0" y="2795191"/>
                </a:cubicBezTo>
                <a:cubicBezTo>
                  <a:pt x="-9958" y="2490272"/>
                  <a:pt x="2630" y="2286472"/>
                  <a:pt x="0" y="2152297"/>
                </a:cubicBezTo>
                <a:cubicBezTo>
                  <a:pt x="-2630" y="2018122"/>
                  <a:pt x="17076" y="1707081"/>
                  <a:pt x="0" y="1481451"/>
                </a:cubicBezTo>
                <a:cubicBezTo>
                  <a:pt x="-17076" y="1255821"/>
                  <a:pt x="-16187" y="1021377"/>
                  <a:pt x="0" y="838557"/>
                </a:cubicBezTo>
                <a:cubicBezTo>
                  <a:pt x="16187" y="655737"/>
                  <a:pt x="38329" y="282053"/>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2400" dirty="0">
                <a:solidFill>
                  <a:schemeClr val="tx1"/>
                </a:solidFill>
                <a:latin typeface="Century Gothic" panose="020B0502020202020204" pitchFamily="34" charset="0"/>
              </a:rPr>
              <a:t>Now is your chance… find something really long and really </a:t>
            </a:r>
            <a:r>
              <a:rPr lang="en-GB" sz="2400" b="1" dirty="0">
                <a:solidFill>
                  <a:schemeClr val="tx1"/>
                </a:solidFill>
                <a:latin typeface="Century Gothic" panose="020B0502020202020204" pitchFamily="34" charset="0"/>
              </a:rPr>
              <a:t>boring</a:t>
            </a:r>
            <a:r>
              <a:rPr lang="en-GB" sz="2400" dirty="0">
                <a:solidFill>
                  <a:schemeClr val="tx1"/>
                </a:solidFill>
                <a:latin typeface="Century Gothic" panose="020B0502020202020204" pitchFamily="34" charset="0"/>
              </a:rPr>
              <a:t> to read!</a:t>
            </a:r>
          </a:p>
          <a:p>
            <a:pPr algn="ctr"/>
            <a:endParaRPr lang="en-GB" sz="2400" dirty="0">
              <a:solidFill>
                <a:schemeClr val="tx1"/>
              </a:solidFill>
              <a:latin typeface="Century Gothic" panose="020B0502020202020204" pitchFamily="34" charset="0"/>
            </a:endParaRPr>
          </a:p>
          <a:p>
            <a:pPr algn="ctr"/>
            <a:r>
              <a:rPr lang="en-GB" sz="2400" dirty="0">
                <a:solidFill>
                  <a:schemeClr val="tx1"/>
                </a:solidFill>
                <a:latin typeface="Century Gothic" panose="020B0502020202020204" pitchFamily="34" charset="0"/>
              </a:rPr>
              <a:t>Use Live Text or the Magnifier to read it!</a:t>
            </a:r>
          </a:p>
          <a:p>
            <a:endParaRPr lang="en-GB"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23059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E1606-36C8-691A-A220-6E35885EBAC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A1839DD-F917-1C2A-B8D4-225B2CFE685F}"/>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D239D52-89A9-FE10-E690-0379727D5972}"/>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C3AC4A98-9BF9-4F62-2648-541F428A0028}"/>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EF32DE72-E83F-A681-10BF-A782432A38DE}"/>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F895F144-9D5B-07CB-E9C9-3DC1AF1B4945}"/>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346B508-7C80-554B-FDDE-86D43FB43826}"/>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55E544FB-0320-74A5-DE3F-D7BC9D60B2D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sp>
        <p:nvSpPr>
          <p:cNvPr id="12" name="Rectangle 11">
            <a:extLst>
              <a:ext uri="{FF2B5EF4-FFF2-40B4-BE49-F238E27FC236}">
                <a16:creationId xmlns:a16="http://schemas.microsoft.com/office/drawing/2014/main" id="{E81A178A-BA83-0691-F8FA-FC24DE1D2B31}"/>
              </a:ext>
            </a:extLst>
          </p:cNvPr>
          <p:cNvSpPr/>
          <p:nvPr/>
        </p:nvSpPr>
        <p:spPr>
          <a:xfrm>
            <a:off x="5804035" y="1925053"/>
            <a:ext cx="5417552" cy="37923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computer&#10;&#10;AI-generated content may be incorrect.">
            <a:extLst>
              <a:ext uri="{FF2B5EF4-FFF2-40B4-BE49-F238E27FC236}">
                <a16:creationId xmlns:a16="http://schemas.microsoft.com/office/drawing/2014/main" id="{001B65E3-B816-88F8-44DD-75B696976DF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249025" y="1285450"/>
            <a:ext cx="6547093" cy="4709806"/>
          </a:xfrm>
          <a:prstGeom prst="rect">
            <a:avLst/>
          </a:prstGeom>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8E1F1BD1-CFFA-D011-3C13-24DC08CAE00A}"/>
              </a:ext>
            </a:extLst>
          </p:cNvPr>
          <p:cNvSpPr/>
          <p:nvPr/>
        </p:nvSpPr>
        <p:spPr>
          <a:xfrm>
            <a:off x="1255337" y="1190898"/>
            <a:ext cx="3646644" cy="2630331"/>
          </a:xfrm>
          <a:custGeom>
            <a:avLst/>
            <a:gdLst>
              <a:gd name="connsiteX0" fmla="*/ 0 w 3646644"/>
              <a:gd name="connsiteY0" fmla="*/ 0 h 2630331"/>
              <a:gd name="connsiteX1" fmla="*/ 498375 w 3646644"/>
              <a:gd name="connsiteY1" fmla="*/ 0 h 2630331"/>
              <a:gd name="connsiteX2" fmla="*/ 1106149 w 3646644"/>
              <a:gd name="connsiteY2" fmla="*/ 0 h 2630331"/>
              <a:gd name="connsiteX3" fmla="*/ 1640990 w 3646644"/>
              <a:gd name="connsiteY3" fmla="*/ 0 h 2630331"/>
              <a:gd name="connsiteX4" fmla="*/ 2139364 w 3646644"/>
              <a:gd name="connsiteY4" fmla="*/ 0 h 2630331"/>
              <a:gd name="connsiteX5" fmla="*/ 2710672 w 3646644"/>
              <a:gd name="connsiteY5" fmla="*/ 0 h 2630331"/>
              <a:gd name="connsiteX6" fmla="*/ 3646644 w 3646644"/>
              <a:gd name="connsiteY6" fmla="*/ 0 h 2630331"/>
              <a:gd name="connsiteX7" fmla="*/ 3646644 w 3646644"/>
              <a:gd name="connsiteY7" fmla="*/ 604976 h 2630331"/>
              <a:gd name="connsiteX8" fmla="*/ 3646644 w 3646644"/>
              <a:gd name="connsiteY8" fmla="*/ 1183649 h 2630331"/>
              <a:gd name="connsiteX9" fmla="*/ 3646644 w 3646644"/>
              <a:gd name="connsiteY9" fmla="*/ 1893838 h 2630331"/>
              <a:gd name="connsiteX10" fmla="*/ 3646644 w 3646644"/>
              <a:gd name="connsiteY10" fmla="*/ 2630331 h 2630331"/>
              <a:gd name="connsiteX11" fmla="*/ 3148269 w 3646644"/>
              <a:gd name="connsiteY11" fmla="*/ 2630331 h 2630331"/>
              <a:gd name="connsiteX12" fmla="*/ 2649895 w 3646644"/>
              <a:gd name="connsiteY12" fmla="*/ 2630331 h 2630331"/>
              <a:gd name="connsiteX13" fmla="*/ 2042121 w 3646644"/>
              <a:gd name="connsiteY13" fmla="*/ 2630331 h 2630331"/>
              <a:gd name="connsiteX14" fmla="*/ 1397880 w 3646644"/>
              <a:gd name="connsiteY14" fmla="*/ 2630331 h 2630331"/>
              <a:gd name="connsiteX15" fmla="*/ 899506 w 3646644"/>
              <a:gd name="connsiteY15" fmla="*/ 2630331 h 2630331"/>
              <a:gd name="connsiteX16" fmla="*/ 0 w 3646644"/>
              <a:gd name="connsiteY16" fmla="*/ 2630331 h 2630331"/>
              <a:gd name="connsiteX17" fmla="*/ 0 w 3646644"/>
              <a:gd name="connsiteY17" fmla="*/ 2025355 h 2630331"/>
              <a:gd name="connsiteX18" fmla="*/ 0 w 3646644"/>
              <a:gd name="connsiteY18" fmla="*/ 1367772 h 2630331"/>
              <a:gd name="connsiteX19" fmla="*/ 0 w 3646644"/>
              <a:gd name="connsiteY19" fmla="*/ 762796 h 2630331"/>
              <a:gd name="connsiteX20" fmla="*/ 0 w 3646644"/>
              <a:gd name="connsiteY20" fmla="*/ 0 h 263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46644" h="2630331" fill="none" extrusionOk="0">
                <a:moveTo>
                  <a:pt x="0" y="0"/>
                </a:moveTo>
                <a:cubicBezTo>
                  <a:pt x="111967" y="13755"/>
                  <a:pt x="391968" y="-7192"/>
                  <a:pt x="498375" y="0"/>
                </a:cubicBezTo>
                <a:cubicBezTo>
                  <a:pt x="604783" y="7192"/>
                  <a:pt x="847387" y="-24857"/>
                  <a:pt x="1106149" y="0"/>
                </a:cubicBezTo>
                <a:cubicBezTo>
                  <a:pt x="1364911" y="24857"/>
                  <a:pt x="1513331" y="-2288"/>
                  <a:pt x="1640990" y="0"/>
                </a:cubicBezTo>
                <a:cubicBezTo>
                  <a:pt x="1768649" y="2288"/>
                  <a:pt x="1918407" y="-22115"/>
                  <a:pt x="2139364" y="0"/>
                </a:cubicBezTo>
                <a:cubicBezTo>
                  <a:pt x="2360321" y="22115"/>
                  <a:pt x="2519520" y="-2790"/>
                  <a:pt x="2710672" y="0"/>
                </a:cubicBezTo>
                <a:cubicBezTo>
                  <a:pt x="2901824" y="2790"/>
                  <a:pt x="3411364" y="37371"/>
                  <a:pt x="3646644" y="0"/>
                </a:cubicBezTo>
                <a:cubicBezTo>
                  <a:pt x="3640504" y="289160"/>
                  <a:pt x="3660562" y="375106"/>
                  <a:pt x="3646644" y="604976"/>
                </a:cubicBezTo>
                <a:cubicBezTo>
                  <a:pt x="3632726" y="834846"/>
                  <a:pt x="3668537" y="987724"/>
                  <a:pt x="3646644" y="1183649"/>
                </a:cubicBezTo>
                <a:cubicBezTo>
                  <a:pt x="3624751" y="1379574"/>
                  <a:pt x="3664098" y="1614628"/>
                  <a:pt x="3646644" y="1893838"/>
                </a:cubicBezTo>
                <a:cubicBezTo>
                  <a:pt x="3629190" y="2173048"/>
                  <a:pt x="3669003" y="2473085"/>
                  <a:pt x="3646644" y="2630331"/>
                </a:cubicBezTo>
                <a:cubicBezTo>
                  <a:pt x="3493112" y="2619080"/>
                  <a:pt x="3317678" y="2651486"/>
                  <a:pt x="3148269" y="2630331"/>
                </a:cubicBezTo>
                <a:cubicBezTo>
                  <a:pt x="2978861" y="2609176"/>
                  <a:pt x="2794213" y="2647694"/>
                  <a:pt x="2649895" y="2630331"/>
                </a:cubicBezTo>
                <a:cubicBezTo>
                  <a:pt x="2505577" y="2612968"/>
                  <a:pt x="2311483" y="2608743"/>
                  <a:pt x="2042121" y="2630331"/>
                </a:cubicBezTo>
                <a:cubicBezTo>
                  <a:pt x="1772759" y="2651919"/>
                  <a:pt x="1612195" y="2635450"/>
                  <a:pt x="1397880" y="2630331"/>
                </a:cubicBezTo>
                <a:cubicBezTo>
                  <a:pt x="1183565" y="2625212"/>
                  <a:pt x="1043538" y="2645775"/>
                  <a:pt x="899506" y="2630331"/>
                </a:cubicBezTo>
                <a:cubicBezTo>
                  <a:pt x="755474" y="2614887"/>
                  <a:pt x="399114" y="2662703"/>
                  <a:pt x="0" y="2630331"/>
                </a:cubicBezTo>
                <a:cubicBezTo>
                  <a:pt x="18765" y="2458525"/>
                  <a:pt x="25263" y="2181159"/>
                  <a:pt x="0" y="2025355"/>
                </a:cubicBezTo>
                <a:cubicBezTo>
                  <a:pt x="-25263" y="1869551"/>
                  <a:pt x="32592" y="1536358"/>
                  <a:pt x="0" y="1367772"/>
                </a:cubicBezTo>
                <a:cubicBezTo>
                  <a:pt x="-32592" y="1199186"/>
                  <a:pt x="7230" y="982164"/>
                  <a:pt x="0" y="762796"/>
                </a:cubicBezTo>
                <a:cubicBezTo>
                  <a:pt x="-7230" y="543428"/>
                  <a:pt x="25360" y="344380"/>
                  <a:pt x="0" y="0"/>
                </a:cubicBezTo>
                <a:close/>
              </a:path>
              <a:path w="3646644" h="2630331" stroke="0" extrusionOk="0">
                <a:moveTo>
                  <a:pt x="0" y="0"/>
                </a:moveTo>
                <a:cubicBezTo>
                  <a:pt x="255817" y="14452"/>
                  <a:pt x="466063" y="-26004"/>
                  <a:pt x="644240" y="0"/>
                </a:cubicBezTo>
                <a:cubicBezTo>
                  <a:pt x="822417" y="26004"/>
                  <a:pt x="1024195" y="21192"/>
                  <a:pt x="1324947" y="0"/>
                </a:cubicBezTo>
                <a:cubicBezTo>
                  <a:pt x="1625699" y="-21192"/>
                  <a:pt x="1759369" y="-22654"/>
                  <a:pt x="1969188" y="0"/>
                </a:cubicBezTo>
                <a:cubicBezTo>
                  <a:pt x="2179007" y="22654"/>
                  <a:pt x="2336369" y="-16005"/>
                  <a:pt x="2613428" y="0"/>
                </a:cubicBezTo>
                <a:cubicBezTo>
                  <a:pt x="2890487" y="16005"/>
                  <a:pt x="3377244" y="25912"/>
                  <a:pt x="3646644" y="0"/>
                </a:cubicBezTo>
                <a:cubicBezTo>
                  <a:pt x="3624445" y="190872"/>
                  <a:pt x="3659490" y="482382"/>
                  <a:pt x="3646644" y="657583"/>
                </a:cubicBezTo>
                <a:cubicBezTo>
                  <a:pt x="3633798" y="832784"/>
                  <a:pt x="3631557" y="1111687"/>
                  <a:pt x="3646644" y="1262559"/>
                </a:cubicBezTo>
                <a:cubicBezTo>
                  <a:pt x="3661731" y="1413431"/>
                  <a:pt x="3661503" y="1620921"/>
                  <a:pt x="3646644" y="1893838"/>
                </a:cubicBezTo>
                <a:cubicBezTo>
                  <a:pt x="3631785" y="2166755"/>
                  <a:pt x="3666903" y="2268909"/>
                  <a:pt x="3646644" y="2630331"/>
                </a:cubicBezTo>
                <a:cubicBezTo>
                  <a:pt x="3380793" y="2640227"/>
                  <a:pt x="3148156" y="2628211"/>
                  <a:pt x="3002404" y="2630331"/>
                </a:cubicBezTo>
                <a:cubicBezTo>
                  <a:pt x="2856652" y="2632451"/>
                  <a:pt x="2471726" y="2596724"/>
                  <a:pt x="2321697" y="2630331"/>
                </a:cubicBezTo>
                <a:cubicBezTo>
                  <a:pt x="2171668" y="2663938"/>
                  <a:pt x="1971123" y="2618107"/>
                  <a:pt x="1786856" y="2630331"/>
                </a:cubicBezTo>
                <a:cubicBezTo>
                  <a:pt x="1602589" y="2642555"/>
                  <a:pt x="1456369" y="2651791"/>
                  <a:pt x="1215548" y="2630331"/>
                </a:cubicBezTo>
                <a:cubicBezTo>
                  <a:pt x="974727" y="2608871"/>
                  <a:pt x="934366" y="2619243"/>
                  <a:pt x="717173" y="2630331"/>
                </a:cubicBezTo>
                <a:cubicBezTo>
                  <a:pt x="499980" y="2641419"/>
                  <a:pt x="155303" y="2656923"/>
                  <a:pt x="0" y="2630331"/>
                </a:cubicBezTo>
                <a:cubicBezTo>
                  <a:pt x="24345" y="2331721"/>
                  <a:pt x="-15941" y="2160608"/>
                  <a:pt x="0" y="2025355"/>
                </a:cubicBezTo>
                <a:cubicBezTo>
                  <a:pt x="15941" y="1890102"/>
                  <a:pt x="-3869" y="1582161"/>
                  <a:pt x="0" y="1394075"/>
                </a:cubicBezTo>
                <a:cubicBezTo>
                  <a:pt x="3869" y="1205989"/>
                  <a:pt x="-1247" y="1039186"/>
                  <a:pt x="0" y="789099"/>
                </a:cubicBezTo>
                <a:cubicBezTo>
                  <a:pt x="1247" y="539012"/>
                  <a:pt x="3096" y="158490"/>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spc="0" dirty="0">
                <a:solidFill>
                  <a:schemeClr val="tx1"/>
                </a:solidFill>
                <a:latin typeface="Century Gothic" panose="020B0502020202020204" pitchFamily="34" charset="0"/>
              </a:rPr>
              <a:t>Reading for Enjoyment</a:t>
            </a:r>
          </a:p>
          <a:p>
            <a:endParaRPr lang="en-GB" sz="2400" b="1" dirty="0">
              <a:solidFill>
                <a:schemeClr val="tx1"/>
              </a:solidFill>
              <a:latin typeface="Century Gothic" panose="020B0502020202020204" pitchFamily="34" charset="0"/>
            </a:endParaRPr>
          </a:p>
          <a:p>
            <a:r>
              <a:rPr lang="en-GB" sz="2000" spc="0" dirty="0">
                <a:solidFill>
                  <a:schemeClr val="tx1"/>
                </a:solidFill>
                <a:latin typeface="Century Gothic" panose="020B0502020202020204" pitchFamily="34" charset="0"/>
              </a:rPr>
              <a:t>Sometimes we just want to sit in the story corner with a good book… the tools built into your </a:t>
            </a:r>
            <a:r>
              <a:rPr lang="en-GB" sz="2000" dirty="0">
                <a:solidFill>
                  <a:schemeClr val="tx1"/>
                </a:solidFill>
                <a:latin typeface="Century Gothic" panose="020B0502020202020204" pitchFamily="34" charset="0"/>
              </a:rPr>
              <a:t>iPad can help with that too! But where do you get the books?</a:t>
            </a:r>
            <a:endParaRPr lang="en-GB" sz="2000" spc="0" dirty="0">
              <a:solidFill>
                <a:schemeClr val="tx1"/>
              </a:solidFill>
              <a:latin typeface="Century Gothic" panose="020B0502020202020204" pitchFamily="34" charset="0"/>
            </a:endParaRPr>
          </a:p>
        </p:txBody>
      </p:sp>
      <p:grpSp>
        <p:nvGrpSpPr>
          <p:cNvPr id="28" name="Group 27">
            <a:extLst>
              <a:ext uri="{FF2B5EF4-FFF2-40B4-BE49-F238E27FC236}">
                <a16:creationId xmlns:a16="http://schemas.microsoft.com/office/drawing/2014/main" id="{37733313-0C3C-4855-30F7-AB2FD270B78C}"/>
              </a:ext>
            </a:extLst>
          </p:cNvPr>
          <p:cNvGrpSpPr/>
          <p:nvPr/>
        </p:nvGrpSpPr>
        <p:grpSpPr>
          <a:xfrm>
            <a:off x="5815033" y="1911529"/>
            <a:ext cx="5427313" cy="3805877"/>
            <a:chOff x="5804033" y="1925053"/>
            <a:chExt cx="5427313" cy="3805877"/>
          </a:xfrm>
        </p:grpSpPr>
        <p:sp>
          <p:nvSpPr>
            <p:cNvPr id="26" name="Rectangle 25">
              <a:extLst>
                <a:ext uri="{FF2B5EF4-FFF2-40B4-BE49-F238E27FC236}">
                  <a16:creationId xmlns:a16="http://schemas.microsoft.com/office/drawing/2014/main" id="{F7894158-A890-D56B-68E4-90CD03CD3529}"/>
                </a:ext>
              </a:extLst>
            </p:cNvPr>
            <p:cNvSpPr/>
            <p:nvPr/>
          </p:nvSpPr>
          <p:spPr>
            <a:xfrm>
              <a:off x="5804033" y="1925053"/>
              <a:ext cx="5417551" cy="3783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51960EB4-5939-F6FD-C47A-4193E6032D4D}"/>
                </a:ext>
              </a:extLst>
            </p:cNvPr>
            <p:cNvGrpSpPr/>
            <p:nvPr/>
          </p:nvGrpSpPr>
          <p:grpSpPr>
            <a:xfrm>
              <a:off x="5804033" y="1929458"/>
              <a:ext cx="5427313" cy="3801472"/>
              <a:chOff x="5804033" y="1929458"/>
              <a:chExt cx="5427313" cy="3801472"/>
            </a:xfrm>
          </p:grpSpPr>
          <p:sp>
            <p:nvSpPr>
              <p:cNvPr id="25" name="Freeform: Shape 24">
                <a:extLst>
                  <a:ext uri="{FF2B5EF4-FFF2-40B4-BE49-F238E27FC236}">
                    <a16:creationId xmlns:a16="http://schemas.microsoft.com/office/drawing/2014/main" id="{D50D4BE5-52C4-0396-334E-E895C7F2A24E}"/>
                  </a:ext>
                </a:extLst>
              </p:cNvPr>
              <p:cNvSpPr/>
              <p:nvPr/>
            </p:nvSpPr>
            <p:spPr>
              <a:xfrm>
                <a:off x="5813795" y="1929458"/>
                <a:ext cx="5417551" cy="3783541"/>
              </a:xfrm>
              <a:custGeom>
                <a:avLst/>
                <a:gdLst>
                  <a:gd name="connsiteX0" fmla="*/ 0 w 5417551"/>
                  <a:gd name="connsiteY0" fmla="*/ 0 h 3783541"/>
                  <a:gd name="connsiteX1" fmla="*/ 1052578 w 5417551"/>
                  <a:gd name="connsiteY1" fmla="*/ 0 h 3783541"/>
                  <a:gd name="connsiteX2" fmla="*/ 5417551 w 5417551"/>
                  <a:gd name="connsiteY2" fmla="*/ 3289219 h 3783541"/>
                  <a:gd name="connsiteX3" fmla="*/ 5417551 w 5417551"/>
                  <a:gd name="connsiteY3" fmla="*/ 3783541 h 3783541"/>
                  <a:gd name="connsiteX4" fmla="*/ 0 w 5417551"/>
                  <a:gd name="connsiteY4" fmla="*/ 3783541 h 378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7551" h="3783541">
                    <a:moveTo>
                      <a:pt x="0" y="0"/>
                    </a:moveTo>
                    <a:lnTo>
                      <a:pt x="1052578" y="0"/>
                    </a:lnTo>
                    <a:lnTo>
                      <a:pt x="5417551" y="3289219"/>
                    </a:lnTo>
                    <a:lnTo>
                      <a:pt x="5417551" y="3783541"/>
                    </a:lnTo>
                    <a:lnTo>
                      <a:pt x="0" y="3783541"/>
                    </a:lnTo>
                    <a:close/>
                  </a:path>
                </a:pathLst>
              </a:custGeom>
              <a:solidFill>
                <a:srgbClr val="B871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Right Triangle 19">
                <a:extLst>
                  <a:ext uri="{FF2B5EF4-FFF2-40B4-BE49-F238E27FC236}">
                    <a16:creationId xmlns:a16="http://schemas.microsoft.com/office/drawing/2014/main" id="{316F9249-6AD4-CC7D-B138-C305470EDAE9}"/>
                  </a:ext>
                </a:extLst>
              </p:cNvPr>
              <p:cNvSpPr/>
              <p:nvPr/>
            </p:nvSpPr>
            <p:spPr>
              <a:xfrm>
                <a:off x="5804033" y="2002055"/>
                <a:ext cx="4753194" cy="3715248"/>
              </a:xfrm>
              <a:prstGeom prst="rtTriangle">
                <a:avLst/>
              </a:prstGeom>
              <a:solidFill>
                <a:srgbClr val="38A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Triangle 18">
                <a:extLst>
                  <a:ext uri="{FF2B5EF4-FFF2-40B4-BE49-F238E27FC236}">
                    <a16:creationId xmlns:a16="http://schemas.microsoft.com/office/drawing/2014/main" id="{378DF819-EFF0-99F7-FDBA-2A8DBC3FDE24}"/>
                  </a:ext>
                </a:extLst>
              </p:cNvPr>
              <p:cNvSpPr/>
              <p:nvPr/>
            </p:nvSpPr>
            <p:spPr>
              <a:xfrm>
                <a:off x="5806448" y="2930082"/>
                <a:ext cx="3578910" cy="2800848"/>
              </a:xfrm>
              <a:prstGeom prst="rtTriangle">
                <a:avLst/>
              </a:prstGeom>
              <a:solidFill>
                <a:srgbClr val="F73A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a:extLst>
                  <a:ext uri="{FF2B5EF4-FFF2-40B4-BE49-F238E27FC236}">
                    <a16:creationId xmlns:a16="http://schemas.microsoft.com/office/drawing/2014/main" id="{C99CC169-60B9-2EC5-8438-966941382466}"/>
                  </a:ext>
                </a:extLst>
              </p:cNvPr>
              <p:cNvSpPr/>
              <p:nvPr/>
            </p:nvSpPr>
            <p:spPr>
              <a:xfrm>
                <a:off x="5804034" y="3821229"/>
                <a:ext cx="2423880" cy="1896074"/>
              </a:xfrm>
              <a:prstGeom prst="rtTriangle">
                <a:avLst/>
              </a:prstGeom>
              <a:solidFill>
                <a:srgbClr val="3CF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Triangle 13">
                <a:extLst>
                  <a:ext uri="{FF2B5EF4-FFF2-40B4-BE49-F238E27FC236}">
                    <a16:creationId xmlns:a16="http://schemas.microsoft.com/office/drawing/2014/main" id="{B125BF16-3F53-E21F-690B-A039A99459E3}"/>
                  </a:ext>
                </a:extLst>
              </p:cNvPr>
              <p:cNvSpPr/>
              <p:nvPr/>
            </p:nvSpPr>
            <p:spPr>
              <a:xfrm>
                <a:off x="5804034" y="4778133"/>
                <a:ext cx="1249597" cy="952797"/>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1" name="Rectangle 10">
            <a:extLst>
              <a:ext uri="{FF2B5EF4-FFF2-40B4-BE49-F238E27FC236}">
                <a16:creationId xmlns:a16="http://schemas.microsoft.com/office/drawing/2014/main" id="{006F2CA0-4B13-9CEF-1668-1C92DFD4154B}"/>
              </a:ext>
            </a:extLst>
          </p:cNvPr>
          <p:cNvSpPr/>
          <p:nvPr/>
        </p:nvSpPr>
        <p:spPr>
          <a:xfrm>
            <a:off x="6542313" y="2149677"/>
            <a:ext cx="4331077" cy="886554"/>
          </a:xfrm>
          <a:custGeom>
            <a:avLst/>
            <a:gdLst>
              <a:gd name="connsiteX0" fmla="*/ 0 w 4331077"/>
              <a:gd name="connsiteY0" fmla="*/ 0 h 886554"/>
              <a:gd name="connsiteX1" fmla="*/ 532104 w 4331077"/>
              <a:gd name="connsiteY1" fmla="*/ 0 h 886554"/>
              <a:gd name="connsiteX2" fmla="*/ 1150829 w 4331077"/>
              <a:gd name="connsiteY2" fmla="*/ 0 h 886554"/>
              <a:gd name="connsiteX3" fmla="*/ 1726244 w 4331077"/>
              <a:gd name="connsiteY3" fmla="*/ 0 h 886554"/>
              <a:gd name="connsiteX4" fmla="*/ 2344969 w 4331077"/>
              <a:gd name="connsiteY4" fmla="*/ 0 h 886554"/>
              <a:gd name="connsiteX5" fmla="*/ 2877073 w 4331077"/>
              <a:gd name="connsiteY5" fmla="*/ 0 h 886554"/>
              <a:gd name="connsiteX6" fmla="*/ 3365866 w 4331077"/>
              <a:gd name="connsiteY6" fmla="*/ 0 h 886554"/>
              <a:gd name="connsiteX7" fmla="*/ 4331077 w 4331077"/>
              <a:gd name="connsiteY7" fmla="*/ 0 h 886554"/>
              <a:gd name="connsiteX8" fmla="*/ 4331077 w 4331077"/>
              <a:gd name="connsiteY8" fmla="*/ 461008 h 886554"/>
              <a:gd name="connsiteX9" fmla="*/ 4331077 w 4331077"/>
              <a:gd name="connsiteY9" fmla="*/ 886554 h 886554"/>
              <a:gd name="connsiteX10" fmla="*/ 3842284 w 4331077"/>
              <a:gd name="connsiteY10" fmla="*/ 886554 h 886554"/>
              <a:gd name="connsiteX11" fmla="*/ 3310180 w 4331077"/>
              <a:gd name="connsiteY11" fmla="*/ 886554 h 886554"/>
              <a:gd name="connsiteX12" fmla="*/ 2691455 w 4331077"/>
              <a:gd name="connsiteY12" fmla="*/ 886554 h 886554"/>
              <a:gd name="connsiteX13" fmla="*/ 1986108 w 4331077"/>
              <a:gd name="connsiteY13" fmla="*/ 886554 h 886554"/>
              <a:gd name="connsiteX14" fmla="*/ 1497315 w 4331077"/>
              <a:gd name="connsiteY14" fmla="*/ 886554 h 886554"/>
              <a:gd name="connsiteX15" fmla="*/ 878590 w 4331077"/>
              <a:gd name="connsiteY15" fmla="*/ 886554 h 886554"/>
              <a:gd name="connsiteX16" fmla="*/ 0 w 4331077"/>
              <a:gd name="connsiteY16" fmla="*/ 886554 h 886554"/>
              <a:gd name="connsiteX17" fmla="*/ 0 w 4331077"/>
              <a:gd name="connsiteY17" fmla="*/ 469874 h 886554"/>
              <a:gd name="connsiteX18" fmla="*/ 0 w 4331077"/>
              <a:gd name="connsiteY18" fmla="*/ 0 h 8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1077" h="886554" fill="none" extrusionOk="0">
                <a:moveTo>
                  <a:pt x="0" y="0"/>
                </a:moveTo>
                <a:cubicBezTo>
                  <a:pt x="157878" y="-10415"/>
                  <a:pt x="368166" y="7463"/>
                  <a:pt x="532104" y="0"/>
                </a:cubicBezTo>
                <a:cubicBezTo>
                  <a:pt x="696042" y="-7463"/>
                  <a:pt x="909839" y="-22746"/>
                  <a:pt x="1150829" y="0"/>
                </a:cubicBezTo>
                <a:cubicBezTo>
                  <a:pt x="1391820" y="22746"/>
                  <a:pt x="1456710" y="15704"/>
                  <a:pt x="1726244" y="0"/>
                </a:cubicBezTo>
                <a:cubicBezTo>
                  <a:pt x="1995778" y="-15704"/>
                  <a:pt x="2218604" y="5347"/>
                  <a:pt x="2344969" y="0"/>
                </a:cubicBezTo>
                <a:cubicBezTo>
                  <a:pt x="2471335" y="-5347"/>
                  <a:pt x="2740938" y="481"/>
                  <a:pt x="2877073" y="0"/>
                </a:cubicBezTo>
                <a:cubicBezTo>
                  <a:pt x="3013208" y="-481"/>
                  <a:pt x="3241220" y="-14390"/>
                  <a:pt x="3365866" y="0"/>
                </a:cubicBezTo>
                <a:cubicBezTo>
                  <a:pt x="3490512" y="14390"/>
                  <a:pt x="3949990" y="-4344"/>
                  <a:pt x="4331077" y="0"/>
                </a:cubicBezTo>
                <a:cubicBezTo>
                  <a:pt x="4334186" y="132536"/>
                  <a:pt x="4338061" y="319017"/>
                  <a:pt x="4331077" y="461008"/>
                </a:cubicBezTo>
                <a:cubicBezTo>
                  <a:pt x="4324093" y="602999"/>
                  <a:pt x="4322125" y="756652"/>
                  <a:pt x="4331077" y="886554"/>
                </a:cubicBezTo>
                <a:cubicBezTo>
                  <a:pt x="4109194" y="865276"/>
                  <a:pt x="4029077" y="883804"/>
                  <a:pt x="3842284" y="886554"/>
                </a:cubicBezTo>
                <a:cubicBezTo>
                  <a:pt x="3655491" y="889304"/>
                  <a:pt x="3444799" y="866649"/>
                  <a:pt x="3310180" y="886554"/>
                </a:cubicBezTo>
                <a:cubicBezTo>
                  <a:pt x="3175561" y="906459"/>
                  <a:pt x="2843976" y="898153"/>
                  <a:pt x="2691455" y="886554"/>
                </a:cubicBezTo>
                <a:cubicBezTo>
                  <a:pt x="2538934" y="874955"/>
                  <a:pt x="2253951" y="902088"/>
                  <a:pt x="1986108" y="886554"/>
                </a:cubicBezTo>
                <a:cubicBezTo>
                  <a:pt x="1718265" y="871020"/>
                  <a:pt x="1614312" y="880358"/>
                  <a:pt x="1497315" y="886554"/>
                </a:cubicBezTo>
                <a:cubicBezTo>
                  <a:pt x="1380318" y="892750"/>
                  <a:pt x="1129102" y="894027"/>
                  <a:pt x="878590" y="886554"/>
                </a:cubicBezTo>
                <a:cubicBezTo>
                  <a:pt x="628078" y="879081"/>
                  <a:pt x="390945" y="910916"/>
                  <a:pt x="0" y="886554"/>
                </a:cubicBezTo>
                <a:cubicBezTo>
                  <a:pt x="-4304" y="779147"/>
                  <a:pt x="-1659" y="608460"/>
                  <a:pt x="0" y="469874"/>
                </a:cubicBezTo>
                <a:cubicBezTo>
                  <a:pt x="1659" y="331288"/>
                  <a:pt x="-21592" y="105539"/>
                  <a:pt x="0" y="0"/>
                </a:cubicBezTo>
                <a:close/>
              </a:path>
              <a:path w="4331077" h="886554" stroke="0" extrusionOk="0">
                <a:moveTo>
                  <a:pt x="0" y="0"/>
                </a:moveTo>
                <a:cubicBezTo>
                  <a:pt x="225064" y="-8997"/>
                  <a:pt x="436787" y="-6583"/>
                  <a:pt x="662036" y="0"/>
                </a:cubicBezTo>
                <a:cubicBezTo>
                  <a:pt x="887285" y="6583"/>
                  <a:pt x="1036500" y="-2134"/>
                  <a:pt x="1367383" y="0"/>
                </a:cubicBezTo>
                <a:cubicBezTo>
                  <a:pt x="1698266" y="2134"/>
                  <a:pt x="1838623" y="-14451"/>
                  <a:pt x="2029419" y="0"/>
                </a:cubicBezTo>
                <a:cubicBezTo>
                  <a:pt x="2220215" y="14451"/>
                  <a:pt x="2418876" y="-3730"/>
                  <a:pt x="2691455" y="0"/>
                </a:cubicBezTo>
                <a:cubicBezTo>
                  <a:pt x="2964034" y="3730"/>
                  <a:pt x="3205516" y="-17303"/>
                  <a:pt x="3353491" y="0"/>
                </a:cubicBezTo>
                <a:cubicBezTo>
                  <a:pt x="3501466" y="17303"/>
                  <a:pt x="3951188" y="-24609"/>
                  <a:pt x="4331077" y="0"/>
                </a:cubicBezTo>
                <a:cubicBezTo>
                  <a:pt x="4329938" y="201864"/>
                  <a:pt x="4338338" y="280862"/>
                  <a:pt x="4331077" y="416680"/>
                </a:cubicBezTo>
                <a:cubicBezTo>
                  <a:pt x="4323816" y="552498"/>
                  <a:pt x="4333520" y="738452"/>
                  <a:pt x="4331077" y="886554"/>
                </a:cubicBezTo>
                <a:cubicBezTo>
                  <a:pt x="4206008" y="902451"/>
                  <a:pt x="4039307" y="911741"/>
                  <a:pt x="3755662" y="886554"/>
                </a:cubicBezTo>
                <a:cubicBezTo>
                  <a:pt x="3472017" y="861367"/>
                  <a:pt x="3372229" y="870848"/>
                  <a:pt x="3093626" y="886554"/>
                </a:cubicBezTo>
                <a:cubicBezTo>
                  <a:pt x="2815023" y="902260"/>
                  <a:pt x="2608224" y="895739"/>
                  <a:pt x="2388280" y="886554"/>
                </a:cubicBezTo>
                <a:cubicBezTo>
                  <a:pt x="2168336" y="877369"/>
                  <a:pt x="2006600" y="880196"/>
                  <a:pt x="1856176" y="886554"/>
                </a:cubicBezTo>
                <a:cubicBezTo>
                  <a:pt x="1705752" y="892912"/>
                  <a:pt x="1566539" y="900500"/>
                  <a:pt x="1280761" y="886554"/>
                </a:cubicBezTo>
                <a:cubicBezTo>
                  <a:pt x="994984" y="872608"/>
                  <a:pt x="927002" y="905968"/>
                  <a:pt x="791968" y="886554"/>
                </a:cubicBezTo>
                <a:cubicBezTo>
                  <a:pt x="656934" y="867140"/>
                  <a:pt x="385609" y="870559"/>
                  <a:pt x="0" y="886554"/>
                </a:cubicBezTo>
                <a:cubicBezTo>
                  <a:pt x="2520" y="778177"/>
                  <a:pt x="5924" y="669389"/>
                  <a:pt x="0" y="461008"/>
                </a:cubicBezTo>
                <a:cubicBezTo>
                  <a:pt x="-5924" y="252627"/>
                  <a:pt x="-10448" y="109067"/>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2000" spc="0" dirty="0">
              <a:solidFill>
                <a:schemeClr val="tx1"/>
              </a:solidFill>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26D1AEDA-3682-DB8A-95F7-C7D7F33BA48D}"/>
              </a:ext>
            </a:extLst>
          </p:cNvPr>
          <p:cNvSpPr/>
          <p:nvPr/>
        </p:nvSpPr>
        <p:spPr>
          <a:xfrm>
            <a:off x="5993727" y="2137904"/>
            <a:ext cx="900000" cy="900000"/>
          </a:xfrm>
          <a:prstGeom prst="roundRect">
            <a:avLst>
              <a:gd name="adj" fmla="val 21841"/>
            </a:avLst>
          </a:prstGeom>
          <a:blipFill dpi="0" rotWithShape="1">
            <a:blip r:embed="rId7">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58C2837-11DD-7E07-2872-16502B343A9B}"/>
              </a:ext>
            </a:extLst>
          </p:cNvPr>
          <p:cNvSpPr/>
          <p:nvPr/>
        </p:nvSpPr>
        <p:spPr>
          <a:xfrm>
            <a:off x="6560059" y="3449255"/>
            <a:ext cx="4331077" cy="873549"/>
          </a:xfrm>
          <a:custGeom>
            <a:avLst/>
            <a:gdLst>
              <a:gd name="connsiteX0" fmla="*/ 0 w 4331077"/>
              <a:gd name="connsiteY0" fmla="*/ 0 h 873549"/>
              <a:gd name="connsiteX1" fmla="*/ 532104 w 4331077"/>
              <a:gd name="connsiteY1" fmla="*/ 0 h 873549"/>
              <a:gd name="connsiteX2" fmla="*/ 1150829 w 4331077"/>
              <a:gd name="connsiteY2" fmla="*/ 0 h 873549"/>
              <a:gd name="connsiteX3" fmla="*/ 1726244 w 4331077"/>
              <a:gd name="connsiteY3" fmla="*/ 0 h 873549"/>
              <a:gd name="connsiteX4" fmla="*/ 2344969 w 4331077"/>
              <a:gd name="connsiteY4" fmla="*/ 0 h 873549"/>
              <a:gd name="connsiteX5" fmla="*/ 2877073 w 4331077"/>
              <a:gd name="connsiteY5" fmla="*/ 0 h 873549"/>
              <a:gd name="connsiteX6" fmla="*/ 3365866 w 4331077"/>
              <a:gd name="connsiteY6" fmla="*/ 0 h 873549"/>
              <a:gd name="connsiteX7" fmla="*/ 4331077 w 4331077"/>
              <a:gd name="connsiteY7" fmla="*/ 0 h 873549"/>
              <a:gd name="connsiteX8" fmla="*/ 4331077 w 4331077"/>
              <a:gd name="connsiteY8" fmla="*/ 454245 h 873549"/>
              <a:gd name="connsiteX9" fmla="*/ 4331077 w 4331077"/>
              <a:gd name="connsiteY9" fmla="*/ 873549 h 873549"/>
              <a:gd name="connsiteX10" fmla="*/ 3842284 w 4331077"/>
              <a:gd name="connsiteY10" fmla="*/ 873549 h 873549"/>
              <a:gd name="connsiteX11" fmla="*/ 3310180 w 4331077"/>
              <a:gd name="connsiteY11" fmla="*/ 873549 h 873549"/>
              <a:gd name="connsiteX12" fmla="*/ 2691455 w 4331077"/>
              <a:gd name="connsiteY12" fmla="*/ 873549 h 873549"/>
              <a:gd name="connsiteX13" fmla="*/ 1986108 w 4331077"/>
              <a:gd name="connsiteY13" fmla="*/ 873549 h 873549"/>
              <a:gd name="connsiteX14" fmla="*/ 1497315 w 4331077"/>
              <a:gd name="connsiteY14" fmla="*/ 873549 h 873549"/>
              <a:gd name="connsiteX15" fmla="*/ 878590 w 4331077"/>
              <a:gd name="connsiteY15" fmla="*/ 873549 h 873549"/>
              <a:gd name="connsiteX16" fmla="*/ 0 w 4331077"/>
              <a:gd name="connsiteY16" fmla="*/ 873549 h 873549"/>
              <a:gd name="connsiteX17" fmla="*/ 0 w 4331077"/>
              <a:gd name="connsiteY17" fmla="*/ 462981 h 873549"/>
              <a:gd name="connsiteX18" fmla="*/ 0 w 4331077"/>
              <a:gd name="connsiteY18" fmla="*/ 0 h 87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1077" h="873549" fill="none" extrusionOk="0">
                <a:moveTo>
                  <a:pt x="0" y="0"/>
                </a:moveTo>
                <a:cubicBezTo>
                  <a:pt x="157878" y="-10415"/>
                  <a:pt x="368166" y="7463"/>
                  <a:pt x="532104" y="0"/>
                </a:cubicBezTo>
                <a:cubicBezTo>
                  <a:pt x="696042" y="-7463"/>
                  <a:pt x="909839" y="-22746"/>
                  <a:pt x="1150829" y="0"/>
                </a:cubicBezTo>
                <a:cubicBezTo>
                  <a:pt x="1391820" y="22746"/>
                  <a:pt x="1456710" y="15704"/>
                  <a:pt x="1726244" y="0"/>
                </a:cubicBezTo>
                <a:cubicBezTo>
                  <a:pt x="1995778" y="-15704"/>
                  <a:pt x="2218604" y="5347"/>
                  <a:pt x="2344969" y="0"/>
                </a:cubicBezTo>
                <a:cubicBezTo>
                  <a:pt x="2471335" y="-5347"/>
                  <a:pt x="2740938" y="481"/>
                  <a:pt x="2877073" y="0"/>
                </a:cubicBezTo>
                <a:cubicBezTo>
                  <a:pt x="3013208" y="-481"/>
                  <a:pt x="3241220" y="-14390"/>
                  <a:pt x="3365866" y="0"/>
                </a:cubicBezTo>
                <a:cubicBezTo>
                  <a:pt x="3490512" y="14390"/>
                  <a:pt x="3949990" y="-4344"/>
                  <a:pt x="4331077" y="0"/>
                </a:cubicBezTo>
                <a:cubicBezTo>
                  <a:pt x="4352775" y="192381"/>
                  <a:pt x="4326702" y="242236"/>
                  <a:pt x="4331077" y="454245"/>
                </a:cubicBezTo>
                <a:cubicBezTo>
                  <a:pt x="4335452" y="666255"/>
                  <a:pt x="4311851" y="728562"/>
                  <a:pt x="4331077" y="873549"/>
                </a:cubicBezTo>
                <a:cubicBezTo>
                  <a:pt x="4109194" y="852271"/>
                  <a:pt x="4029077" y="870799"/>
                  <a:pt x="3842284" y="873549"/>
                </a:cubicBezTo>
                <a:cubicBezTo>
                  <a:pt x="3655491" y="876299"/>
                  <a:pt x="3444799" y="853644"/>
                  <a:pt x="3310180" y="873549"/>
                </a:cubicBezTo>
                <a:cubicBezTo>
                  <a:pt x="3175561" y="893454"/>
                  <a:pt x="2843976" y="885148"/>
                  <a:pt x="2691455" y="873549"/>
                </a:cubicBezTo>
                <a:cubicBezTo>
                  <a:pt x="2538934" y="861950"/>
                  <a:pt x="2253951" y="889083"/>
                  <a:pt x="1986108" y="873549"/>
                </a:cubicBezTo>
                <a:cubicBezTo>
                  <a:pt x="1718265" y="858015"/>
                  <a:pt x="1614312" y="867353"/>
                  <a:pt x="1497315" y="873549"/>
                </a:cubicBezTo>
                <a:cubicBezTo>
                  <a:pt x="1380318" y="879745"/>
                  <a:pt x="1129102" y="881022"/>
                  <a:pt x="878590" y="873549"/>
                </a:cubicBezTo>
                <a:cubicBezTo>
                  <a:pt x="628078" y="866076"/>
                  <a:pt x="390945" y="897911"/>
                  <a:pt x="0" y="873549"/>
                </a:cubicBezTo>
                <a:cubicBezTo>
                  <a:pt x="-9887" y="669060"/>
                  <a:pt x="62" y="640647"/>
                  <a:pt x="0" y="462981"/>
                </a:cubicBezTo>
                <a:cubicBezTo>
                  <a:pt x="-62" y="285315"/>
                  <a:pt x="19983" y="159169"/>
                  <a:pt x="0" y="0"/>
                </a:cubicBezTo>
                <a:close/>
              </a:path>
              <a:path w="4331077" h="873549" stroke="0" extrusionOk="0">
                <a:moveTo>
                  <a:pt x="0" y="0"/>
                </a:moveTo>
                <a:cubicBezTo>
                  <a:pt x="225064" y="-8997"/>
                  <a:pt x="436787" y="-6583"/>
                  <a:pt x="662036" y="0"/>
                </a:cubicBezTo>
                <a:cubicBezTo>
                  <a:pt x="887285" y="6583"/>
                  <a:pt x="1036500" y="-2134"/>
                  <a:pt x="1367383" y="0"/>
                </a:cubicBezTo>
                <a:cubicBezTo>
                  <a:pt x="1698266" y="2134"/>
                  <a:pt x="1838623" y="-14451"/>
                  <a:pt x="2029419" y="0"/>
                </a:cubicBezTo>
                <a:cubicBezTo>
                  <a:pt x="2220215" y="14451"/>
                  <a:pt x="2418876" y="-3730"/>
                  <a:pt x="2691455" y="0"/>
                </a:cubicBezTo>
                <a:cubicBezTo>
                  <a:pt x="2964034" y="3730"/>
                  <a:pt x="3205516" y="-17303"/>
                  <a:pt x="3353491" y="0"/>
                </a:cubicBezTo>
                <a:cubicBezTo>
                  <a:pt x="3501466" y="17303"/>
                  <a:pt x="3951188" y="-24609"/>
                  <a:pt x="4331077" y="0"/>
                </a:cubicBezTo>
                <a:cubicBezTo>
                  <a:pt x="4335457" y="184091"/>
                  <a:pt x="4315580" y="237476"/>
                  <a:pt x="4331077" y="410568"/>
                </a:cubicBezTo>
                <a:cubicBezTo>
                  <a:pt x="4346574" y="583660"/>
                  <a:pt x="4314342" y="720144"/>
                  <a:pt x="4331077" y="873549"/>
                </a:cubicBezTo>
                <a:cubicBezTo>
                  <a:pt x="4206008" y="889446"/>
                  <a:pt x="4039307" y="898736"/>
                  <a:pt x="3755662" y="873549"/>
                </a:cubicBezTo>
                <a:cubicBezTo>
                  <a:pt x="3472017" y="848362"/>
                  <a:pt x="3372229" y="857843"/>
                  <a:pt x="3093626" y="873549"/>
                </a:cubicBezTo>
                <a:cubicBezTo>
                  <a:pt x="2815023" y="889255"/>
                  <a:pt x="2608224" y="882734"/>
                  <a:pt x="2388280" y="873549"/>
                </a:cubicBezTo>
                <a:cubicBezTo>
                  <a:pt x="2168336" y="864364"/>
                  <a:pt x="2006600" y="867191"/>
                  <a:pt x="1856176" y="873549"/>
                </a:cubicBezTo>
                <a:cubicBezTo>
                  <a:pt x="1705752" y="879907"/>
                  <a:pt x="1566539" y="887495"/>
                  <a:pt x="1280761" y="873549"/>
                </a:cubicBezTo>
                <a:cubicBezTo>
                  <a:pt x="994984" y="859603"/>
                  <a:pt x="927002" y="892963"/>
                  <a:pt x="791968" y="873549"/>
                </a:cubicBezTo>
                <a:cubicBezTo>
                  <a:pt x="656934" y="854135"/>
                  <a:pt x="385609" y="857554"/>
                  <a:pt x="0" y="873549"/>
                </a:cubicBezTo>
                <a:cubicBezTo>
                  <a:pt x="-5672" y="684902"/>
                  <a:pt x="-18774" y="586557"/>
                  <a:pt x="0" y="454245"/>
                </a:cubicBezTo>
                <a:cubicBezTo>
                  <a:pt x="18774" y="321933"/>
                  <a:pt x="-429" y="100625"/>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2000" spc="0" dirty="0">
              <a:solidFill>
                <a:schemeClr val="tx1"/>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92141F93-1389-C336-A69C-E4C92E905FE6}"/>
              </a:ext>
            </a:extLst>
          </p:cNvPr>
          <p:cNvSpPr/>
          <p:nvPr/>
        </p:nvSpPr>
        <p:spPr>
          <a:xfrm>
            <a:off x="5993727" y="3422804"/>
            <a:ext cx="900000" cy="900000"/>
          </a:xfrm>
          <a:prstGeom prst="roundRect">
            <a:avLst>
              <a:gd name="adj" fmla="val 21841"/>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EAB768C1-8DCB-2D06-1E94-650144811265}"/>
              </a:ext>
            </a:extLst>
          </p:cNvPr>
          <p:cNvSpPr txBox="1"/>
          <p:nvPr/>
        </p:nvSpPr>
        <p:spPr>
          <a:xfrm>
            <a:off x="6946349" y="2221257"/>
            <a:ext cx="3944787" cy="738664"/>
          </a:xfrm>
          <a:prstGeom prst="rect">
            <a:avLst/>
          </a:prstGeom>
          <a:noFill/>
        </p:spPr>
        <p:txBody>
          <a:bodyPr wrap="square" rtlCol="0">
            <a:spAutoFit/>
          </a:bodyPr>
          <a:lstStyle/>
          <a:p>
            <a:r>
              <a:rPr lang="en-GB" b="1" dirty="0">
                <a:latin typeface="Century Gothic" panose="020B0502020202020204" pitchFamily="34" charset="0"/>
              </a:rPr>
              <a:t>Libby</a:t>
            </a:r>
          </a:p>
          <a:p>
            <a:r>
              <a:rPr lang="en-GB" sz="1200" dirty="0">
                <a:latin typeface="Century Gothic" panose="020B0502020202020204" pitchFamily="34" charset="0"/>
              </a:rPr>
              <a:t>If you are a member of a library, you have access to digital books through this app. </a:t>
            </a:r>
          </a:p>
        </p:txBody>
      </p:sp>
      <p:sp>
        <p:nvSpPr>
          <p:cNvPr id="32" name="TextBox 31">
            <a:extLst>
              <a:ext uri="{FF2B5EF4-FFF2-40B4-BE49-F238E27FC236}">
                <a16:creationId xmlns:a16="http://schemas.microsoft.com/office/drawing/2014/main" id="{636AC989-BF24-C2ED-F7F8-88E83C852BBC}"/>
              </a:ext>
            </a:extLst>
          </p:cNvPr>
          <p:cNvSpPr txBox="1"/>
          <p:nvPr/>
        </p:nvSpPr>
        <p:spPr>
          <a:xfrm>
            <a:off x="6953696" y="3503472"/>
            <a:ext cx="3944787" cy="738664"/>
          </a:xfrm>
          <a:prstGeom prst="rect">
            <a:avLst/>
          </a:prstGeom>
          <a:noFill/>
        </p:spPr>
        <p:txBody>
          <a:bodyPr wrap="square" rtlCol="0">
            <a:spAutoFit/>
          </a:bodyPr>
          <a:lstStyle/>
          <a:p>
            <a:r>
              <a:rPr lang="en-GB" b="1" dirty="0">
                <a:latin typeface="Century Gothic" panose="020B0502020202020204" pitchFamily="34" charset="0"/>
              </a:rPr>
              <a:t>Apple Books</a:t>
            </a:r>
          </a:p>
          <a:p>
            <a:r>
              <a:rPr lang="en-GB" sz="1200" dirty="0">
                <a:latin typeface="Century Gothic" panose="020B0502020202020204" pitchFamily="34" charset="0"/>
              </a:rPr>
              <a:t>This is the built in book app on your iPad. It can read </a:t>
            </a:r>
            <a:r>
              <a:rPr lang="en-GB" sz="1200" b="0" i="0" dirty="0">
                <a:effectLst/>
                <a:latin typeface="Roboto" panose="020F0502020204030204" pitchFamily="2" charset="0"/>
              </a:rPr>
              <a:t> </a:t>
            </a:r>
            <a:r>
              <a:rPr lang="en-GB" sz="1200" b="0" i="0" dirty="0">
                <a:effectLst/>
                <a:latin typeface="Century Gothic" panose="020B0502020202020204" pitchFamily="34" charset="0"/>
              </a:rPr>
              <a:t>.</a:t>
            </a:r>
            <a:r>
              <a:rPr lang="en-GB" sz="1200" b="0" i="0" dirty="0" err="1">
                <a:effectLst/>
                <a:latin typeface="Century Gothic" panose="020B0502020202020204" pitchFamily="34" charset="0"/>
              </a:rPr>
              <a:t>epub</a:t>
            </a:r>
            <a:r>
              <a:rPr lang="en-GB" sz="1200" b="0" i="0" dirty="0">
                <a:effectLst/>
                <a:latin typeface="Century Gothic" panose="020B0502020202020204" pitchFamily="34" charset="0"/>
              </a:rPr>
              <a:t>, .iBooks, and .pdf files. </a:t>
            </a:r>
            <a:endParaRPr lang="en-GB" sz="1200" dirty="0">
              <a:latin typeface="Century Gothic" panose="020B0502020202020204" pitchFamily="34" charset="0"/>
            </a:endParaRPr>
          </a:p>
        </p:txBody>
      </p:sp>
      <p:sp>
        <p:nvSpPr>
          <p:cNvPr id="9" name="Rectangle 8">
            <a:extLst>
              <a:ext uri="{FF2B5EF4-FFF2-40B4-BE49-F238E27FC236}">
                <a16:creationId xmlns:a16="http://schemas.microsoft.com/office/drawing/2014/main" id="{E5669939-3AD0-B756-4021-EF2F1C187721}"/>
              </a:ext>
            </a:extLst>
          </p:cNvPr>
          <p:cNvSpPr/>
          <p:nvPr/>
        </p:nvSpPr>
        <p:spPr>
          <a:xfrm>
            <a:off x="6560058" y="4719769"/>
            <a:ext cx="4331077" cy="873549"/>
          </a:xfrm>
          <a:custGeom>
            <a:avLst/>
            <a:gdLst>
              <a:gd name="connsiteX0" fmla="*/ 0 w 4331077"/>
              <a:gd name="connsiteY0" fmla="*/ 0 h 873549"/>
              <a:gd name="connsiteX1" fmla="*/ 532104 w 4331077"/>
              <a:gd name="connsiteY1" fmla="*/ 0 h 873549"/>
              <a:gd name="connsiteX2" fmla="*/ 1150829 w 4331077"/>
              <a:gd name="connsiteY2" fmla="*/ 0 h 873549"/>
              <a:gd name="connsiteX3" fmla="*/ 1726244 w 4331077"/>
              <a:gd name="connsiteY3" fmla="*/ 0 h 873549"/>
              <a:gd name="connsiteX4" fmla="*/ 2344969 w 4331077"/>
              <a:gd name="connsiteY4" fmla="*/ 0 h 873549"/>
              <a:gd name="connsiteX5" fmla="*/ 2877073 w 4331077"/>
              <a:gd name="connsiteY5" fmla="*/ 0 h 873549"/>
              <a:gd name="connsiteX6" fmla="*/ 3365866 w 4331077"/>
              <a:gd name="connsiteY6" fmla="*/ 0 h 873549"/>
              <a:gd name="connsiteX7" fmla="*/ 4331077 w 4331077"/>
              <a:gd name="connsiteY7" fmla="*/ 0 h 873549"/>
              <a:gd name="connsiteX8" fmla="*/ 4331077 w 4331077"/>
              <a:gd name="connsiteY8" fmla="*/ 454245 h 873549"/>
              <a:gd name="connsiteX9" fmla="*/ 4331077 w 4331077"/>
              <a:gd name="connsiteY9" fmla="*/ 873549 h 873549"/>
              <a:gd name="connsiteX10" fmla="*/ 3842284 w 4331077"/>
              <a:gd name="connsiteY10" fmla="*/ 873549 h 873549"/>
              <a:gd name="connsiteX11" fmla="*/ 3310180 w 4331077"/>
              <a:gd name="connsiteY11" fmla="*/ 873549 h 873549"/>
              <a:gd name="connsiteX12" fmla="*/ 2691455 w 4331077"/>
              <a:gd name="connsiteY12" fmla="*/ 873549 h 873549"/>
              <a:gd name="connsiteX13" fmla="*/ 1986108 w 4331077"/>
              <a:gd name="connsiteY13" fmla="*/ 873549 h 873549"/>
              <a:gd name="connsiteX14" fmla="*/ 1497315 w 4331077"/>
              <a:gd name="connsiteY14" fmla="*/ 873549 h 873549"/>
              <a:gd name="connsiteX15" fmla="*/ 878590 w 4331077"/>
              <a:gd name="connsiteY15" fmla="*/ 873549 h 873549"/>
              <a:gd name="connsiteX16" fmla="*/ 0 w 4331077"/>
              <a:gd name="connsiteY16" fmla="*/ 873549 h 873549"/>
              <a:gd name="connsiteX17" fmla="*/ 0 w 4331077"/>
              <a:gd name="connsiteY17" fmla="*/ 462981 h 873549"/>
              <a:gd name="connsiteX18" fmla="*/ 0 w 4331077"/>
              <a:gd name="connsiteY18" fmla="*/ 0 h 87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1077" h="873549" fill="none" extrusionOk="0">
                <a:moveTo>
                  <a:pt x="0" y="0"/>
                </a:moveTo>
                <a:cubicBezTo>
                  <a:pt x="157878" y="-10415"/>
                  <a:pt x="368166" y="7463"/>
                  <a:pt x="532104" y="0"/>
                </a:cubicBezTo>
                <a:cubicBezTo>
                  <a:pt x="696042" y="-7463"/>
                  <a:pt x="909839" y="-22746"/>
                  <a:pt x="1150829" y="0"/>
                </a:cubicBezTo>
                <a:cubicBezTo>
                  <a:pt x="1391820" y="22746"/>
                  <a:pt x="1456710" y="15704"/>
                  <a:pt x="1726244" y="0"/>
                </a:cubicBezTo>
                <a:cubicBezTo>
                  <a:pt x="1995778" y="-15704"/>
                  <a:pt x="2218604" y="5347"/>
                  <a:pt x="2344969" y="0"/>
                </a:cubicBezTo>
                <a:cubicBezTo>
                  <a:pt x="2471335" y="-5347"/>
                  <a:pt x="2740938" y="481"/>
                  <a:pt x="2877073" y="0"/>
                </a:cubicBezTo>
                <a:cubicBezTo>
                  <a:pt x="3013208" y="-481"/>
                  <a:pt x="3241220" y="-14390"/>
                  <a:pt x="3365866" y="0"/>
                </a:cubicBezTo>
                <a:cubicBezTo>
                  <a:pt x="3490512" y="14390"/>
                  <a:pt x="3949990" y="-4344"/>
                  <a:pt x="4331077" y="0"/>
                </a:cubicBezTo>
                <a:cubicBezTo>
                  <a:pt x="4352775" y="192381"/>
                  <a:pt x="4326702" y="242236"/>
                  <a:pt x="4331077" y="454245"/>
                </a:cubicBezTo>
                <a:cubicBezTo>
                  <a:pt x="4335452" y="666255"/>
                  <a:pt x="4311851" y="728562"/>
                  <a:pt x="4331077" y="873549"/>
                </a:cubicBezTo>
                <a:cubicBezTo>
                  <a:pt x="4109194" y="852271"/>
                  <a:pt x="4029077" y="870799"/>
                  <a:pt x="3842284" y="873549"/>
                </a:cubicBezTo>
                <a:cubicBezTo>
                  <a:pt x="3655491" y="876299"/>
                  <a:pt x="3444799" y="853644"/>
                  <a:pt x="3310180" y="873549"/>
                </a:cubicBezTo>
                <a:cubicBezTo>
                  <a:pt x="3175561" y="893454"/>
                  <a:pt x="2843976" y="885148"/>
                  <a:pt x="2691455" y="873549"/>
                </a:cubicBezTo>
                <a:cubicBezTo>
                  <a:pt x="2538934" y="861950"/>
                  <a:pt x="2253951" y="889083"/>
                  <a:pt x="1986108" y="873549"/>
                </a:cubicBezTo>
                <a:cubicBezTo>
                  <a:pt x="1718265" y="858015"/>
                  <a:pt x="1614312" y="867353"/>
                  <a:pt x="1497315" y="873549"/>
                </a:cubicBezTo>
                <a:cubicBezTo>
                  <a:pt x="1380318" y="879745"/>
                  <a:pt x="1129102" y="881022"/>
                  <a:pt x="878590" y="873549"/>
                </a:cubicBezTo>
                <a:cubicBezTo>
                  <a:pt x="628078" y="866076"/>
                  <a:pt x="390945" y="897911"/>
                  <a:pt x="0" y="873549"/>
                </a:cubicBezTo>
                <a:cubicBezTo>
                  <a:pt x="-9887" y="669060"/>
                  <a:pt x="62" y="640647"/>
                  <a:pt x="0" y="462981"/>
                </a:cubicBezTo>
                <a:cubicBezTo>
                  <a:pt x="-62" y="285315"/>
                  <a:pt x="19983" y="159169"/>
                  <a:pt x="0" y="0"/>
                </a:cubicBezTo>
                <a:close/>
              </a:path>
              <a:path w="4331077" h="873549" stroke="0" extrusionOk="0">
                <a:moveTo>
                  <a:pt x="0" y="0"/>
                </a:moveTo>
                <a:cubicBezTo>
                  <a:pt x="225064" y="-8997"/>
                  <a:pt x="436787" y="-6583"/>
                  <a:pt x="662036" y="0"/>
                </a:cubicBezTo>
                <a:cubicBezTo>
                  <a:pt x="887285" y="6583"/>
                  <a:pt x="1036500" y="-2134"/>
                  <a:pt x="1367383" y="0"/>
                </a:cubicBezTo>
                <a:cubicBezTo>
                  <a:pt x="1698266" y="2134"/>
                  <a:pt x="1838623" y="-14451"/>
                  <a:pt x="2029419" y="0"/>
                </a:cubicBezTo>
                <a:cubicBezTo>
                  <a:pt x="2220215" y="14451"/>
                  <a:pt x="2418876" y="-3730"/>
                  <a:pt x="2691455" y="0"/>
                </a:cubicBezTo>
                <a:cubicBezTo>
                  <a:pt x="2964034" y="3730"/>
                  <a:pt x="3205516" y="-17303"/>
                  <a:pt x="3353491" y="0"/>
                </a:cubicBezTo>
                <a:cubicBezTo>
                  <a:pt x="3501466" y="17303"/>
                  <a:pt x="3951188" y="-24609"/>
                  <a:pt x="4331077" y="0"/>
                </a:cubicBezTo>
                <a:cubicBezTo>
                  <a:pt x="4335457" y="184091"/>
                  <a:pt x="4315580" y="237476"/>
                  <a:pt x="4331077" y="410568"/>
                </a:cubicBezTo>
                <a:cubicBezTo>
                  <a:pt x="4346574" y="583660"/>
                  <a:pt x="4314342" y="720144"/>
                  <a:pt x="4331077" y="873549"/>
                </a:cubicBezTo>
                <a:cubicBezTo>
                  <a:pt x="4206008" y="889446"/>
                  <a:pt x="4039307" y="898736"/>
                  <a:pt x="3755662" y="873549"/>
                </a:cubicBezTo>
                <a:cubicBezTo>
                  <a:pt x="3472017" y="848362"/>
                  <a:pt x="3372229" y="857843"/>
                  <a:pt x="3093626" y="873549"/>
                </a:cubicBezTo>
                <a:cubicBezTo>
                  <a:pt x="2815023" y="889255"/>
                  <a:pt x="2608224" y="882734"/>
                  <a:pt x="2388280" y="873549"/>
                </a:cubicBezTo>
                <a:cubicBezTo>
                  <a:pt x="2168336" y="864364"/>
                  <a:pt x="2006600" y="867191"/>
                  <a:pt x="1856176" y="873549"/>
                </a:cubicBezTo>
                <a:cubicBezTo>
                  <a:pt x="1705752" y="879907"/>
                  <a:pt x="1566539" y="887495"/>
                  <a:pt x="1280761" y="873549"/>
                </a:cubicBezTo>
                <a:cubicBezTo>
                  <a:pt x="994984" y="859603"/>
                  <a:pt x="927002" y="892963"/>
                  <a:pt x="791968" y="873549"/>
                </a:cubicBezTo>
                <a:cubicBezTo>
                  <a:pt x="656934" y="854135"/>
                  <a:pt x="385609" y="857554"/>
                  <a:pt x="0" y="873549"/>
                </a:cubicBezTo>
                <a:cubicBezTo>
                  <a:pt x="-5672" y="684902"/>
                  <a:pt x="-18774" y="586557"/>
                  <a:pt x="0" y="454245"/>
                </a:cubicBezTo>
                <a:cubicBezTo>
                  <a:pt x="18774" y="321933"/>
                  <a:pt x="-429" y="100625"/>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2000" spc="0" dirty="0">
              <a:solidFill>
                <a:schemeClr val="tx1"/>
              </a:solidFill>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A26DD234-DA6E-746C-6114-367521C6C018}"/>
              </a:ext>
            </a:extLst>
          </p:cNvPr>
          <p:cNvSpPr/>
          <p:nvPr/>
        </p:nvSpPr>
        <p:spPr>
          <a:xfrm>
            <a:off x="5993727" y="4707705"/>
            <a:ext cx="900000" cy="900000"/>
          </a:xfrm>
          <a:prstGeom prst="roundRect">
            <a:avLst>
              <a:gd name="adj" fmla="val 21841"/>
            </a:avLst>
          </a:prstGeom>
          <a:blipFill dpi="0" rotWithShape="1">
            <a:blip r:embed="rId9">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49CEDCE9-9E8F-0AE4-26F8-682923BF19FA}"/>
              </a:ext>
            </a:extLst>
          </p:cNvPr>
          <p:cNvSpPr txBox="1"/>
          <p:nvPr/>
        </p:nvSpPr>
        <p:spPr>
          <a:xfrm>
            <a:off x="6939114" y="4771119"/>
            <a:ext cx="3944787" cy="738664"/>
          </a:xfrm>
          <a:prstGeom prst="rect">
            <a:avLst/>
          </a:prstGeom>
          <a:noFill/>
        </p:spPr>
        <p:txBody>
          <a:bodyPr wrap="square" rtlCol="0">
            <a:spAutoFit/>
          </a:bodyPr>
          <a:lstStyle/>
          <a:p>
            <a:r>
              <a:rPr lang="en-GB" b="1" dirty="0">
                <a:latin typeface="Century Gothic" panose="020B0502020202020204" pitchFamily="34" charset="0"/>
              </a:rPr>
              <a:t>Easy Reader</a:t>
            </a:r>
          </a:p>
          <a:p>
            <a:r>
              <a:rPr lang="en-GB" sz="1200" dirty="0">
                <a:latin typeface="Century Gothic" panose="020B0502020202020204" pitchFamily="34" charset="0"/>
              </a:rPr>
              <a:t>Has some nice dyslexia friendly fonts and can read most file formats.  </a:t>
            </a:r>
          </a:p>
        </p:txBody>
      </p:sp>
    </p:spTree>
    <p:extLst>
      <p:ext uri="{BB962C8B-B14F-4D97-AF65-F5344CB8AC3E}">
        <p14:creationId xmlns:p14="http://schemas.microsoft.com/office/powerpoint/2010/main" val="379420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66795-C3CE-C42E-3A27-12291E5E547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0749718-D084-0585-8D6C-95E9D0C2A089}"/>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C553A17-A407-059A-846A-43A753BDEEF6}"/>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83C7B753-1C19-46DE-64F0-AB0925E5E065}"/>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5506B00D-B894-F3FE-8C80-398CFA4B122C}"/>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99CEA3CE-BC95-E9EF-E881-FC68CD816870}"/>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2CB9DE7-ED94-E93D-6B8D-3269026692B9}"/>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87D4DBAF-9B86-BBDE-3E6A-D6D0DED902F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CD4C6DF8-EE91-DF8B-9AC9-67564B879BC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76581" y="1025035"/>
            <a:ext cx="7798181" cy="5609806"/>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A68D0E56-5C33-02E8-277B-4215DEF2EA21}"/>
              </a:ext>
            </a:extLst>
          </p:cNvPr>
          <p:cNvSpPr/>
          <p:nvPr/>
        </p:nvSpPr>
        <p:spPr>
          <a:xfrm>
            <a:off x="3174929" y="1664619"/>
            <a:ext cx="6801479" cy="47264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tx1"/>
                </a:solidFill>
                <a:latin typeface="Century Gothic" panose="020B0502020202020204" pitchFamily="34" charset="0"/>
              </a:rPr>
              <a:t>Ambient Sounds</a:t>
            </a:r>
          </a:p>
        </p:txBody>
      </p:sp>
    </p:spTree>
    <p:extLst>
      <p:ext uri="{BB962C8B-B14F-4D97-AF65-F5344CB8AC3E}">
        <p14:creationId xmlns:p14="http://schemas.microsoft.com/office/powerpoint/2010/main" val="1909293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91D05-2518-B18C-156B-634CEB84D94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BD11842-1884-3F6D-FA9A-9DEA53D8C2B1}"/>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9AE8E6D-1BCC-B456-E95A-CC5B8019CB9D}"/>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A215E1F7-09B1-AD4B-9FA6-CF709AB6A5FE}"/>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EDA26EE0-5B61-3CC8-2EE7-A2EE6F573120}"/>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94139ED1-4388-D880-B89D-43E31096DE3E}"/>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E6D7F8E-4506-B60B-7BD4-BC3781059066}"/>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5DBB14BC-D395-FD78-E192-3E15E88BB94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sp>
        <p:nvSpPr>
          <p:cNvPr id="12" name="Rectangle 11">
            <a:extLst>
              <a:ext uri="{FF2B5EF4-FFF2-40B4-BE49-F238E27FC236}">
                <a16:creationId xmlns:a16="http://schemas.microsoft.com/office/drawing/2014/main" id="{C31FE582-6225-E411-8744-C21C5CCFF93E}"/>
              </a:ext>
            </a:extLst>
          </p:cNvPr>
          <p:cNvSpPr/>
          <p:nvPr/>
        </p:nvSpPr>
        <p:spPr>
          <a:xfrm>
            <a:off x="5804035" y="1925053"/>
            <a:ext cx="5417552" cy="37923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computer&#10;&#10;AI-generated content may be incorrect.">
            <a:extLst>
              <a:ext uri="{FF2B5EF4-FFF2-40B4-BE49-F238E27FC236}">
                <a16:creationId xmlns:a16="http://schemas.microsoft.com/office/drawing/2014/main" id="{90F14BD8-5646-64BC-33F3-F456FCAB264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249025" y="1285450"/>
            <a:ext cx="6547093" cy="4709806"/>
          </a:xfrm>
          <a:prstGeom prst="rect">
            <a:avLst/>
          </a:prstGeom>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99E09E08-D8BB-EB55-FA4F-70FF27C02DE3}"/>
              </a:ext>
            </a:extLst>
          </p:cNvPr>
          <p:cNvSpPr/>
          <p:nvPr/>
        </p:nvSpPr>
        <p:spPr>
          <a:xfrm>
            <a:off x="1247505" y="1332868"/>
            <a:ext cx="3646644" cy="5037451"/>
          </a:xfrm>
          <a:custGeom>
            <a:avLst/>
            <a:gdLst>
              <a:gd name="connsiteX0" fmla="*/ 0 w 3646644"/>
              <a:gd name="connsiteY0" fmla="*/ 0 h 5037451"/>
              <a:gd name="connsiteX1" fmla="*/ 498375 w 3646644"/>
              <a:gd name="connsiteY1" fmla="*/ 0 h 5037451"/>
              <a:gd name="connsiteX2" fmla="*/ 1106149 w 3646644"/>
              <a:gd name="connsiteY2" fmla="*/ 0 h 5037451"/>
              <a:gd name="connsiteX3" fmla="*/ 1604523 w 3646644"/>
              <a:gd name="connsiteY3" fmla="*/ 0 h 5037451"/>
              <a:gd name="connsiteX4" fmla="*/ 2139364 w 3646644"/>
              <a:gd name="connsiteY4" fmla="*/ 0 h 5037451"/>
              <a:gd name="connsiteX5" fmla="*/ 2637739 w 3646644"/>
              <a:gd name="connsiteY5" fmla="*/ 0 h 5037451"/>
              <a:gd name="connsiteX6" fmla="*/ 3646644 w 3646644"/>
              <a:gd name="connsiteY6" fmla="*/ 0 h 5037451"/>
              <a:gd name="connsiteX7" fmla="*/ 3646644 w 3646644"/>
              <a:gd name="connsiteY7" fmla="*/ 730430 h 5037451"/>
              <a:gd name="connsiteX8" fmla="*/ 3646644 w 3646644"/>
              <a:gd name="connsiteY8" fmla="*/ 1208988 h 5037451"/>
              <a:gd name="connsiteX9" fmla="*/ 3646644 w 3646644"/>
              <a:gd name="connsiteY9" fmla="*/ 1737921 h 5037451"/>
              <a:gd name="connsiteX10" fmla="*/ 3646644 w 3646644"/>
              <a:gd name="connsiteY10" fmla="*/ 2367602 h 5037451"/>
              <a:gd name="connsiteX11" fmla="*/ 3646644 w 3646644"/>
              <a:gd name="connsiteY11" fmla="*/ 2846160 h 5037451"/>
              <a:gd name="connsiteX12" fmla="*/ 3646644 w 3646644"/>
              <a:gd name="connsiteY12" fmla="*/ 3425467 h 5037451"/>
              <a:gd name="connsiteX13" fmla="*/ 3646644 w 3646644"/>
              <a:gd name="connsiteY13" fmla="*/ 4055148 h 5037451"/>
              <a:gd name="connsiteX14" fmla="*/ 3646644 w 3646644"/>
              <a:gd name="connsiteY14" fmla="*/ 5037451 h 5037451"/>
              <a:gd name="connsiteX15" fmla="*/ 3038870 w 3646644"/>
              <a:gd name="connsiteY15" fmla="*/ 5037451 h 5037451"/>
              <a:gd name="connsiteX16" fmla="*/ 2394630 w 3646644"/>
              <a:gd name="connsiteY16" fmla="*/ 5037451 h 5037451"/>
              <a:gd name="connsiteX17" fmla="*/ 1823322 w 3646644"/>
              <a:gd name="connsiteY17" fmla="*/ 5037451 h 5037451"/>
              <a:gd name="connsiteX18" fmla="*/ 1288481 w 3646644"/>
              <a:gd name="connsiteY18" fmla="*/ 5037451 h 5037451"/>
              <a:gd name="connsiteX19" fmla="*/ 680707 w 3646644"/>
              <a:gd name="connsiteY19" fmla="*/ 5037451 h 5037451"/>
              <a:gd name="connsiteX20" fmla="*/ 0 w 3646644"/>
              <a:gd name="connsiteY20" fmla="*/ 5037451 h 5037451"/>
              <a:gd name="connsiteX21" fmla="*/ 0 w 3646644"/>
              <a:gd name="connsiteY21" fmla="*/ 4558893 h 5037451"/>
              <a:gd name="connsiteX22" fmla="*/ 0 w 3646644"/>
              <a:gd name="connsiteY22" fmla="*/ 3929212 h 5037451"/>
              <a:gd name="connsiteX23" fmla="*/ 0 w 3646644"/>
              <a:gd name="connsiteY23" fmla="*/ 3299530 h 5037451"/>
              <a:gd name="connsiteX24" fmla="*/ 0 w 3646644"/>
              <a:gd name="connsiteY24" fmla="*/ 2770598 h 5037451"/>
              <a:gd name="connsiteX25" fmla="*/ 0 w 3646644"/>
              <a:gd name="connsiteY25" fmla="*/ 2040168 h 5037451"/>
              <a:gd name="connsiteX26" fmla="*/ 0 w 3646644"/>
              <a:gd name="connsiteY26" fmla="*/ 1360112 h 5037451"/>
              <a:gd name="connsiteX27" fmla="*/ 0 w 3646644"/>
              <a:gd name="connsiteY27" fmla="*/ 780805 h 5037451"/>
              <a:gd name="connsiteX28" fmla="*/ 0 w 3646644"/>
              <a:gd name="connsiteY28" fmla="*/ 0 h 503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46644" h="5037451" fill="none" extrusionOk="0">
                <a:moveTo>
                  <a:pt x="0" y="0"/>
                </a:moveTo>
                <a:cubicBezTo>
                  <a:pt x="200630" y="-23490"/>
                  <a:pt x="296409" y="7306"/>
                  <a:pt x="498375" y="0"/>
                </a:cubicBezTo>
                <a:cubicBezTo>
                  <a:pt x="700341" y="-7306"/>
                  <a:pt x="971875" y="26570"/>
                  <a:pt x="1106149" y="0"/>
                </a:cubicBezTo>
                <a:cubicBezTo>
                  <a:pt x="1240423" y="-26570"/>
                  <a:pt x="1388533" y="-7549"/>
                  <a:pt x="1604523" y="0"/>
                </a:cubicBezTo>
                <a:cubicBezTo>
                  <a:pt x="1820513" y="7549"/>
                  <a:pt x="1892967" y="162"/>
                  <a:pt x="2139364" y="0"/>
                </a:cubicBezTo>
                <a:cubicBezTo>
                  <a:pt x="2385761" y="-162"/>
                  <a:pt x="2415092" y="23661"/>
                  <a:pt x="2637739" y="0"/>
                </a:cubicBezTo>
                <a:cubicBezTo>
                  <a:pt x="2860387" y="-23661"/>
                  <a:pt x="3233509" y="-7014"/>
                  <a:pt x="3646644" y="0"/>
                </a:cubicBezTo>
                <a:cubicBezTo>
                  <a:pt x="3663395" y="227733"/>
                  <a:pt x="3615613" y="431851"/>
                  <a:pt x="3646644" y="730430"/>
                </a:cubicBezTo>
                <a:cubicBezTo>
                  <a:pt x="3677676" y="1029009"/>
                  <a:pt x="3631498" y="1035526"/>
                  <a:pt x="3646644" y="1208988"/>
                </a:cubicBezTo>
                <a:cubicBezTo>
                  <a:pt x="3661790" y="1382450"/>
                  <a:pt x="3643120" y="1533302"/>
                  <a:pt x="3646644" y="1737921"/>
                </a:cubicBezTo>
                <a:cubicBezTo>
                  <a:pt x="3650168" y="1942540"/>
                  <a:pt x="3652446" y="2167653"/>
                  <a:pt x="3646644" y="2367602"/>
                </a:cubicBezTo>
                <a:cubicBezTo>
                  <a:pt x="3640842" y="2567551"/>
                  <a:pt x="3625892" y="2619100"/>
                  <a:pt x="3646644" y="2846160"/>
                </a:cubicBezTo>
                <a:cubicBezTo>
                  <a:pt x="3667396" y="3073220"/>
                  <a:pt x="3650853" y="3207789"/>
                  <a:pt x="3646644" y="3425467"/>
                </a:cubicBezTo>
                <a:cubicBezTo>
                  <a:pt x="3642435" y="3643145"/>
                  <a:pt x="3632309" y="3846241"/>
                  <a:pt x="3646644" y="4055148"/>
                </a:cubicBezTo>
                <a:cubicBezTo>
                  <a:pt x="3660979" y="4264055"/>
                  <a:pt x="3667036" y="4636714"/>
                  <a:pt x="3646644" y="5037451"/>
                </a:cubicBezTo>
                <a:cubicBezTo>
                  <a:pt x="3357769" y="5026167"/>
                  <a:pt x="3288865" y="5017335"/>
                  <a:pt x="3038870" y="5037451"/>
                </a:cubicBezTo>
                <a:cubicBezTo>
                  <a:pt x="2788875" y="5057567"/>
                  <a:pt x="2664812" y="5015619"/>
                  <a:pt x="2394630" y="5037451"/>
                </a:cubicBezTo>
                <a:cubicBezTo>
                  <a:pt x="2124448" y="5059283"/>
                  <a:pt x="2053195" y="5040929"/>
                  <a:pt x="1823322" y="5037451"/>
                </a:cubicBezTo>
                <a:cubicBezTo>
                  <a:pt x="1593449" y="5033973"/>
                  <a:pt x="1419749" y="5056637"/>
                  <a:pt x="1288481" y="5037451"/>
                </a:cubicBezTo>
                <a:cubicBezTo>
                  <a:pt x="1157213" y="5018265"/>
                  <a:pt x="962961" y="5013042"/>
                  <a:pt x="680707" y="5037451"/>
                </a:cubicBezTo>
                <a:cubicBezTo>
                  <a:pt x="398453" y="5061860"/>
                  <a:pt x="262902" y="5012728"/>
                  <a:pt x="0" y="5037451"/>
                </a:cubicBezTo>
                <a:cubicBezTo>
                  <a:pt x="-643" y="4923278"/>
                  <a:pt x="-2612" y="4711018"/>
                  <a:pt x="0" y="4558893"/>
                </a:cubicBezTo>
                <a:cubicBezTo>
                  <a:pt x="2612" y="4406768"/>
                  <a:pt x="-18143" y="4125372"/>
                  <a:pt x="0" y="3929212"/>
                </a:cubicBezTo>
                <a:cubicBezTo>
                  <a:pt x="18143" y="3733052"/>
                  <a:pt x="8612" y="3575327"/>
                  <a:pt x="0" y="3299530"/>
                </a:cubicBezTo>
                <a:cubicBezTo>
                  <a:pt x="-8612" y="3023733"/>
                  <a:pt x="-7006" y="2979157"/>
                  <a:pt x="0" y="2770598"/>
                </a:cubicBezTo>
                <a:cubicBezTo>
                  <a:pt x="7006" y="2562039"/>
                  <a:pt x="-28619" y="2395153"/>
                  <a:pt x="0" y="2040168"/>
                </a:cubicBezTo>
                <a:cubicBezTo>
                  <a:pt x="28619" y="1685183"/>
                  <a:pt x="-33541" y="1674841"/>
                  <a:pt x="0" y="1360112"/>
                </a:cubicBezTo>
                <a:cubicBezTo>
                  <a:pt x="33541" y="1045383"/>
                  <a:pt x="-22195" y="1018402"/>
                  <a:pt x="0" y="780805"/>
                </a:cubicBezTo>
                <a:cubicBezTo>
                  <a:pt x="22195" y="543208"/>
                  <a:pt x="34656" y="311078"/>
                  <a:pt x="0" y="0"/>
                </a:cubicBezTo>
                <a:close/>
              </a:path>
              <a:path w="3646644" h="5037451" stroke="0" extrusionOk="0">
                <a:moveTo>
                  <a:pt x="0" y="0"/>
                </a:moveTo>
                <a:cubicBezTo>
                  <a:pt x="255817" y="14452"/>
                  <a:pt x="466063" y="-26004"/>
                  <a:pt x="644240" y="0"/>
                </a:cubicBezTo>
                <a:cubicBezTo>
                  <a:pt x="822417" y="26004"/>
                  <a:pt x="1024195" y="21192"/>
                  <a:pt x="1324947" y="0"/>
                </a:cubicBezTo>
                <a:cubicBezTo>
                  <a:pt x="1625699" y="-21192"/>
                  <a:pt x="1759369" y="-22654"/>
                  <a:pt x="1969188" y="0"/>
                </a:cubicBezTo>
                <a:cubicBezTo>
                  <a:pt x="2179007" y="22654"/>
                  <a:pt x="2336369" y="-16005"/>
                  <a:pt x="2613428" y="0"/>
                </a:cubicBezTo>
                <a:cubicBezTo>
                  <a:pt x="2890487" y="16005"/>
                  <a:pt x="3377244" y="25912"/>
                  <a:pt x="3646644" y="0"/>
                </a:cubicBezTo>
                <a:cubicBezTo>
                  <a:pt x="3644324" y="164601"/>
                  <a:pt x="3636618" y="368284"/>
                  <a:pt x="3646644" y="629681"/>
                </a:cubicBezTo>
                <a:cubicBezTo>
                  <a:pt x="3656670" y="891078"/>
                  <a:pt x="3633063" y="908022"/>
                  <a:pt x="3646644" y="1158614"/>
                </a:cubicBezTo>
                <a:cubicBezTo>
                  <a:pt x="3660225" y="1409206"/>
                  <a:pt x="3665893" y="1574702"/>
                  <a:pt x="3646644" y="1737921"/>
                </a:cubicBezTo>
                <a:cubicBezTo>
                  <a:pt x="3627395" y="1901140"/>
                  <a:pt x="3626864" y="2175767"/>
                  <a:pt x="3646644" y="2317227"/>
                </a:cubicBezTo>
                <a:cubicBezTo>
                  <a:pt x="3666424" y="2458687"/>
                  <a:pt x="3632523" y="2775752"/>
                  <a:pt x="3646644" y="2997283"/>
                </a:cubicBezTo>
                <a:cubicBezTo>
                  <a:pt x="3660765" y="3218814"/>
                  <a:pt x="3656767" y="3247512"/>
                  <a:pt x="3646644" y="3475841"/>
                </a:cubicBezTo>
                <a:cubicBezTo>
                  <a:pt x="3636521" y="3704170"/>
                  <a:pt x="3629559" y="3811657"/>
                  <a:pt x="3646644" y="3954399"/>
                </a:cubicBezTo>
                <a:cubicBezTo>
                  <a:pt x="3663729" y="4097141"/>
                  <a:pt x="3638967" y="4771428"/>
                  <a:pt x="3646644" y="5037451"/>
                </a:cubicBezTo>
                <a:cubicBezTo>
                  <a:pt x="3362097" y="5027687"/>
                  <a:pt x="3196140" y="5066028"/>
                  <a:pt x="2965937" y="5037451"/>
                </a:cubicBezTo>
                <a:cubicBezTo>
                  <a:pt x="2735734" y="5008874"/>
                  <a:pt x="2495215" y="5017764"/>
                  <a:pt x="2358163" y="5037451"/>
                </a:cubicBezTo>
                <a:cubicBezTo>
                  <a:pt x="2221111" y="5057138"/>
                  <a:pt x="2061667" y="5060120"/>
                  <a:pt x="1823322" y="5037451"/>
                </a:cubicBezTo>
                <a:cubicBezTo>
                  <a:pt x="1584977" y="5014782"/>
                  <a:pt x="1499234" y="5047081"/>
                  <a:pt x="1179082" y="5037451"/>
                </a:cubicBezTo>
                <a:cubicBezTo>
                  <a:pt x="858930" y="5027821"/>
                  <a:pt x="295560" y="4990904"/>
                  <a:pt x="0" y="5037451"/>
                </a:cubicBezTo>
                <a:cubicBezTo>
                  <a:pt x="2172" y="4740362"/>
                  <a:pt x="23932" y="4532881"/>
                  <a:pt x="0" y="4307021"/>
                </a:cubicBezTo>
                <a:cubicBezTo>
                  <a:pt x="-23932" y="4081161"/>
                  <a:pt x="16281" y="3997447"/>
                  <a:pt x="0" y="3828463"/>
                </a:cubicBezTo>
                <a:cubicBezTo>
                  <a:pt x="-16281" y="3659479"/>
                  <a:pt x="2382" y="3307224"/>
                  <a:pt x="0" y="3148407"/>
                </a:cubicBezTo>
                <a:cubicBezTo>
                  <a:pt x="-2382" y="2989590"/>
                  <a:pt x="18791" y="2698421"/>
                  <a:pt x="0" y="2518726"/>
                </a:cubicBezTo>
                <a:cubicBezTo>
                  <a:pt x="-18791" y="2339031"/>
                  <a:pt x="-25346" y="2182651"/>
                  <a:pt x="0" y="1889044"/>
                </a:cubicBezTo>
                <a:cubicBezTo>
                  <a:pt x="25346" y="1595437"/>
                  <a:pt x="-26732" y="1448781"/>
                  <a:pt x="0" y="1309737"/>
                </a:cubicBezTo>
                <a:cubicBezTo>
                  <a:pt x="26732" y="1170693"/>
                  <a:pt x="19404" y="919992"/>
                  <a:pt x="0" y="680056"/>
                </a:cubicBezTo>
                <a:cubicBezTo>
                  <a:pt x="-19404" y="440120"/>
                  <a:pt x="-9444" y="321789"/>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Some people like background noise while they read. It can help them focus!</a:t>
            </a:r>
          </a:p>
          <a:p>
            <a:endParaRPr lang="en-GB" sz="2400" dirty="0">
              <a:solidFill>
                <a:schemeClr val="tx1"/>
              </a:solidFill>
              <a:latin typeface="Century Gothic" panose="020B0502020202020204" pitchFamily="34" charset="0"/>
            </a:endParaRPr>
          </a:p>
          <a:p>
            <a:r>
              <a:rPr lang="en-GB" sz="2400" spc="0" dirty="0">
                <a:solidFill>
                  <a:schemeClr val="tx1"/>
                </a:solidFill>
                <a:latin typeface="Century Gothic" panose="020B0502020202020204" pitchFamily="34" charset="0"/>
              </a:rPr>
              <a:t>You can access built in background sounds using Control Centre.</a:t>
            </a:r>
          </a:p>
          <a:p>
            <a:endParaRPr lang="en-GB" sz="2400" dirty="0">
              <a:solidFill>
                <a:schemeClr val="tx1"/>
              </a:solidFill>
              <a:latin typeface="Century Gothic" panose="020B0502020202020204" pitchFamily="34" charset="0"/>
            </a:endParaRPr>
          </a:p>
          <a:p>
            <a:r>
              <a:rPr lang="en-GB" sz="2400" spc="0" dirty="0">
                <a:solidFill>
                  <a:schemeClr val="tx1"/>
                </a:solidFill>
                <a:latin typeface="Century Gothic" panose="020B0502020202020204" pitchFamily="34" charset="0"/>
              </a:rPr>
              <a:t>To open Control Centre swipe down from the top right corner.</a:t>
            </a:r>
            <a:endParaRPr lang="en-GB" sz="2400" b="1" dirty="0">
              <a:solidFill>
                <a:schemeClr val="tx1"/>
              </a:solidFill>
              <a:latin typeface="Century Gothic" panose="020B0502020202020204" pitchFamily="34" charset="0"/>
            </a:endParaRPr>
          </a:p>
        </p:txBody>
      </p:sp>
      <p:sp>
        <p:nvSpPr>
          <p:cNvPr id="31" name="TextBox 30">
            <a:extLst>
              <a:ext uri="{FF2B5EF4-FFF2-40B4-BE49-F238E27FC236}">
                <a16:creationId xmlns:a16="http://schemas.microsoft.com/office/drawing/2014/main" id="{1EA2762C-B7C8-75EF-0717-8ED3F558E841}"/>
              </a:ext>
            </a:extLst>
          </p:cNvPr>
          <p:cNvSpPr txBox="1"/>
          <p:nvPr/>
        </p:nvSpPr>
        <p:spPr>
          <a:xfrm>
            <a:off x="6950120" y="2391812"/>
            <a:ext cx="3944787" cy="1200329"/>
          </a:xfrm>
          <a:prstGeom prst="rect">
            <a:avLst/>
          </a:prstGeom>
          <a:noFill/>
        </p:spPr>
        <p:txBody>
          <a:bodyPr wrap="square" rtlCol="0">
            <a:spAutoFit/>
          </a:bodyPr>
          <a:lstStyle/>
          <a:p>
            <a:r>
              <a:rPr lang="en-GB" b="1" dirty="0">
                <a:latin typeface="Century Gothic" panose="020B0502020202020204" pitchFamily="34" charset="0"/>
              </a:rPr>
              <a:t>Libby</a:t>
            </a:r>
          </a:p>
          <a:p>
            <a:r>
              <a:rPr lang="en-GB" dirty="0">
                <a:latin typeface="Century Gothic" panose="020B0502020202020204" pitchFamily="34" charset="0"/>
              </a:rPr>
              <a:t>If you are a member of a library, you have access to digital books through this app. </a:t>
            </a:r>
          </a:p>
        </p:txBody>
      </p:sp>
      <p:grpSp>
        <p:nvGrpSpPr>
          <p:cNvPr id="2" name="Group 1">
            <a:extLst>
              <a:ext uri="{FF2B5EF4-FFF2-40B4-BE49-F238E27FC236}">
                <a16:creationId xmlns:a16="http://schemas.microsoft.com/office/drawing/2014/main" id="{69F87DCD-D336-329F-5411-34817A95005A}"/>
              </a:ext>
            </a:extLst>
          </p:cNvPr>
          <p:cNvGrpSpPr/>
          <p:nvPr/>
        </p:nvGrpSpPr>
        <p:grpSpPr>
          <a:xfrm>
            <a:off x="5815033" y="1911529"/>
            <a:ext cx="5427313" cy="3805877"/>
            <a:chOff x="5804033" y="1925053"/>
            <a:chExt cx="5427313" cy="3805877"/>
          </a:xfrm>
        </p:grpSpPr>
        <p:sp>
          <p:nvSpPr>
            <p:cNvPr id="9" name="Rectangle 8">
              <a:extLst>
                <a:ext uri="{FF2B5EF4-FFF2-40B4-BE49-F238E27FC236}">
                  <a16:creationId xmlns:a16="http://schemas.microsoft.com/office/drawing/2014/main" id="{E37E0C5D-38F3-D19D-BAFA-936D16C31031}"/>
                </a:ext>
              </a:extLst>
            </p:cNvPr>
            <p:cNvSpPr/>
            <p:nvPr/>
          </p:nvSpPr>
          <p:spPr>
            <a:xfrm>
              <a:off x="5804033" y="1925053"/>
              <a:ext cx="5417551" cy="3783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04CCF23F-C9EA-9DFA-A901-AA9B8EEC530C}"/>
                </a:ext>
              </a:extLst>
            </p:cNvPr>
            <p:cNvGrpSpPr/>
            <p:nvPr/>
          </p:nvGrpSpPr>
          <p:grpSpPr>
            <a:xfrm>
              <a:off x="5804033" y="1929458"/>
              <a:ext cx="5427313" cy="3801472"/>
              <a:chOff x="5804033" y="1929458"/>
              <a:chExt cx="5427313" cy="3801472"/>
            </a:xfrm>
          </p:grpSpPr>
          <p:sp>
            <p:nvSpPr>
              <p:cNvPr id="21" name="Freeform: Shape 20">
                <a:extLst>
                  <a:ext uri="{FF2B5EF4-FFF2-40B4-BE49-F238E27FC236}">
                    <a16:creationId xmlns:a16="http://schemas.microsoft.com/office/drawing/2014/main" id="{ADDAFEA6-F51D-4304-0186-B94151D53CD4}"/>
                  </a:ext>
                </a:extLst>
              </p:cNvPr>
              <p:cNvSpPr/>
              <p:nvPr/>
            </p:nvSpPr>
            <p:spPr>
              <a:xfrm>
                <a:off x="5813795" y="1929458"/>
                <a:ext cx="5417551" cy="3783541"/>
              </a:xfrm>
              <a:custGeom>
                <a:avLst/>
                <a:gdLst>
                  <a:gd name="connsiteX0" fmla="*/ 0 w 5417551"/>
                  <a:gd name="connsiteY0" fmla="*/ 0 h 3783541"/>
                  <a:gd name="connsiteX1" fmla="*/ 1052578 w 5417551"/>
                  <a:gd name="connsiteY1" fmla="*/ 0 h 3783541"/>
                  <a:gd name="connsiteX2" fmla="*/ 5417551 w 5417551"/>
                  <a:gd name="connsiteY2" fmla="*/ 3289219 h 3783541"/>
                  <a:gd name="connsiteX3" fmla="*/ 5417551 w 5417551"/>
                  <a:gd name="connsiteY3" fmla="*/ 3783541 h 3783541"/>
                  <a:gd name="connsiteX4" fmla="*/ 0 w 5417551"/>
                  <a:gd name="connsiteY4" fmla="*/ 3783541 h 378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7551" h="3783541">
                    <a:moveTo>
                      <a:pt x="0" y="0"/>
                    </a:moveTo>
                    <a:lnTo>
                      <a:pt x="1052578" y="0"/>
                    </a:lnTo>
                    <a:lnTo>
                      <a:pt x="5417551" y="3289219"/>
                    </a:lnTo>
                    <a:lnTo>
                      <a:pt x="5417551" y="3783541"/>
                    </a:lnTo>
                    <a:lnTo>
                      <a:pt x="0" y="3783541"/>
                    </a:lnTo>
                    <a:close/>
                  </a:path>
                </a:pathLst>
              </a:custGeom>
              <a:solidFill>
                <a:srgbClr val="B871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Right Triangle 21">
                <a:extLst>
                  <a:ext uri="{FF2B5EF4-FFF2-40B4-BE49-F238E27FC236}">
                    <a16:creationId xmlns:a16="http://schemas.microsoft.com/office/drawing/2014/main" id="{C7E70465-E2C2-9002-ADE4-64A293870E4E}"/>
                  </a:ext>
                </a:extLst>
              </p:cNvPr>
              <p:cNvSpPr/>
              <p:nvPr/>
            </p:nvSpPr>
            <p:spPr>
              <a:xfrm>
                <a:off x="5804033" y="2002055"/>
                <a:ext cx="4753194" cy="3715248"/>
              </a:xfrm>
              <a:prstGeom prst="rtTriangle">
                <a:avLst/>
              </a:prstGeom>
              <a:solidFill>
                <a:srgbClr val="38A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Triangle 22">
                <a:extLst>
                  <a:ext uri="{FF2B5EF4-FFF2-40B4-BE49-F238E27FC236}">
                    <a16:creationId xmlns:a16="http://schemas.microsoft.com/office/drawing/2014/main" id="{DBF19041-F655-8A48-F995-B54912BA192C}"/>
                  </a:ext>
                </a:extLst>
              </p:cNvPr>
              <p:cNvSpPr/>
              <p:nvPr/>
            </p:nvSpPr>
            <p:spPr>
              <a:xfrm>
                <a:off x="5806448" y="2930082"/>
                <a:ext cx="3578910" cy="2800848"/>
              </a:xfrm>
              <a:prstGeom prst="rtTriangle">
                <a:avLst/>
              </a:prstGeom>
              <a:solidFill>
                <a:srgbClr val="F73A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Triangle 23">
                <a:extLst>
                  <a:ext uri="{FF2B5EF4-FFF2-40B4-BE49-F238E27FC236}">
                    <a16:creationId xmlns:a16="http://schemas.microsoft.com/office/drawing/2014/main" id="{CF06ACBC-EE7A-8A83-390C-8CDF89E9143B}"/>
                  </a:ext>
                </a:extLst>
              </p:cNvPr>
              <p:cNvSpPr/>
              <p:nvPr/>
            </p:nvSpPr>
            <p:spPr>
              <a:xfrm>
                <a:off x="5804034" y="3821229"/>
                <a:ext cx="2423880" cy="1896074"/>
              </a:xfrm>
              <a:prstGeom prst="rtTriangle">
                <a:avLst/>
              </a:prstGeom>
              <a:solidFill>
                <a:srgbClr val="3CF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ight Triangle 32">
                <a:extLst>
                  <a:ext uri="{FF2B5EF4-FFF2-40B4-BE49-F238E27FC236}">
                    <a16:creationId xmlns:a16="http://schemas.microsoft.com/office/drawing/2014/main" id="{9A3C4933-62D8-32C9-9617-DA4058530F71}"/>
                  </a:ext>
                </a:extLst>
              </p:cNvPr>
              <p:cNvSpPr/>
              <p:nvPr/>
            </p:nvSpPr>
            <p:spPr>
              <a:xfrm>
                <a:off x="5804034" y="4778133"/>
                <a:ext cx="1249597" cy="952797"/>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4" name="Rectangle: Rounded Corners 33">
            <a:extLst>
              <a:ext uri="{FF2B5EF4-FFF2-40B4-BE49-F238E27FC236}">
                <a16:creationId xmlns:a16="http://schemas.microsoft.com/office/drawing/2014/main" id="{420F23C0-DC8B-0842-96E3-3672A8C4DC8F}"/>
              </a:ext>
            </a:extLst>
          </p:cNvPr>
          <p:cNvSpPr/>
          <p:nvPr/>
        </p:nvSpPr>
        <p:spPr>
          <a:xfrm>
            <a:off x="5989832" y="2137904"/>
            <a:ext cx="900000" cy="900000"/>
          </a:xfrm>
          <a:prstGeom prst="roundRect">
            <a:avLst>
              <a:gd name="adj" fmla="val 21841"/>
            </a:avLst>
          </a:prstGeom>
          <a:blipFill dpi="0" rotWithShape="1">
            <a:blip r:embed="rId7">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9ED276D0-5C87-0BD0-3CD2-B2FEF674FE4E}"/>
              </a:ext>
            </a:extLst>
          </p:cNvPr>
          <p:cNvSpPr/>
          <p:nvPr/>
        </p:nvSpPr>
        <p:spPr>
          <a:xfrm>
            <a:off x="7054869" y="2137904"/>
            <a:ext cx="900000" cy="900000"/>
          </a:xfrm>
          <a:prstGeom prst="roundRect">
            <a:avLst>
              <a:gd name="adj" fmla="val 21841"/>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and cursor icon clip art 21996818 PNG">
            <a:extLst>
              <a:ext uri="{FF2B5EF4-FFF2-40B4-BE49-F238E27FC236}">
                <a16:creationId xmlns:a16="http://schemas.microsoft.com/office/drawing/2014/main" id="{706B9D7F-8751-A0EE-FE82-6EE13D4F8AA8}"/>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0616324" y="1988531"/>
            <a:ext cx="2239188" cy="236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4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102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4D4E7-C447-0D42-E182-0C196EF6359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F46FF01-3D8F-515C-2E7F-9CD73BFD4DF9}"/>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FBFA348-54BE-9A12-7C90-81841ADCAEE6}"/>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C6329E4F-00F2-2F12-2123-455D65571B41}"/>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8882BB17-DFC9-1ED2-556F-40030DBF0A6A}"/>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2B4F41D0-036F-16B7-2EDA-69DDD72BD1C1}"/>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EB156F5-CD9F-2B50-E739-AD04806BCCBA}"/>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3F83BDB0-D45C-C480-B4C6-F5D731B0F7B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sp>
        <p:nvSpPr>
          <p:cNvPr id="12" name="Rectangle 11">
            <a:extLst>
              <a:ext uri="{FF2B5EF4-FFF2-40B4-BE49-F238E27FC236}">
                <a16:creationId xmlns:a16="http://schemas.microsoft.com/office/drawing/2014/main" id="{27EAFCEE-0FA6-1947-2338-986376D4F9D7}"/>
              </a:ext>
            </a:extLst>
          </p:cNvPr>
          <p:cNvSpPr/>
          <p:nvPr/>
        </p:nvSpPr>
        <p:spPr>
          <a:xfrm>
            <a:off x="5804035" y="1925053"/>
            <a:ext cx="5417552" cy="37923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computer&#10;&#10;AI-generated content may be incorrect.">
            <a:extLst>
              <a:ext uri="{FF2B5EF4-FFF2-40B4-BE49-F238E27FC236}">
                <a16:creationId xmlns:a16="http://schemas.microsoft.com/office/drawing/2014/main" id="{E4CE781B-B565-96D0-60FD-5715D25627F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249025" y="1285450"/>
            <a:ext cx="6547093" cy="4709806"/>
          </a:xfrm>
          <a:prstGeom prst="rect">
            <a:avLst/>
          </a:prstGeom>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6F427A90-F0A3-8237-3876-06C271B54D30}"/>
              </a:ext>
            </a:extLst>
          </p:cNvPr>
          <p:cNvSpPr/>
          <p:nvPr/>
        </p:nvSpPr>
        <p:spPr>
          <a:xfrm>
            <a:off x="1319377" y="984467"/>
            <a:ext cx="3646644" cy="5311772"/>
          </a:xfrm>
          <a:custGeom>
            <a:avLst/>
            <a:gdLst>
              <a:gd name="connsiteX0" fmla="*/ 0 w 3646644"/>
              <a:gd name="connsiteY0" fmla="*/ 0 h 5311772"/>
              <a:gd name="connsiteX1" fmla="*/ 498375 w 3646644"/>
              <a:gd name="connsiteY1" fmla="*/ 0 h 5311772"/>
              <a:gd name="connsiteX2" fmla="*/ 1106149 w 3646644"/>
              <a:gd name="connsiteY2" fmla="*/ 0 h 5311772"/>
              <a:gd name="connsiteX3" fmla="*/ 1604523 w 3646644"/>
              <a:gd name="connsiteY3" fmla="*/ 0 h 5311772"/>
              <a:gd name="connsiteX4" fmla="*/ 2139364 w 3646644"/>
              <a:gd name="connsiteY4" fmla="*/ 0 h 5311772"/>
              <a:gd name="connsiteX5" fmla="*/ 2637739 w 3646644"/>
              <a:gd name="connsiteY5" fmla="*/ 0 h 5311772"/>
              <a:gd name="connsiteX6" fmla="*/ 3646644 w 3646644"/>
              <a:gd name="connsiteY6" fmla="*/ 0 h 5311772"/>
              <a:gd name="connsiteX7" fmla="*/ 3646644 w 3646644"/>
              <a:gd name="connsiteY7" fmla="*/ 770207 h 5311772"/>
              <a:gd name="connsiteX8" fmla="*/ 3646644 w 3646644"/>
              <a:gd name="connsiteY8" fmla="*/ 1274825 h 5311772"/>
              <a:gd name="connsiteX9" fmla="*/ 3646644 w 3646644"/>
              <a:gd name="connsiteY9" fmla="*/ 1832561 h 5311772"/>
              <a:gd name="connsiteX10" fmla="*/ 3646644 w 3646644"/>
              <a:gd name="connsiteY10" fmla="*/ 2496533 h 5311772"/>
              <a:gd name="connsiteX11" fmla="*/ 3646644 w 3646644"/>
              <a:gd name="connsiteY11" fmla="*/ 3001151 h 5311772"/>
              <a:gd name="connsiteX12" fmla="*/ 3646644 w 3646644"/>
              <a:gd name="connsiteY12" fmla="*/ 3612005 h 5311772"/>
              <a:gd name="connsiteX13" fmla="*/ 3646644 w 3646644"/>
              <a:gd name="connsiteY13" fmla="*/ 4275976 h 5311772"/>
              <a:gd name="connsiteX14" fmla="*/ 3646644 w 3646644"/>
              <a:gd name="connsiteY14" fmla="*/ 5311772 h 5311772"/>
              <a:gd name="connsiteX15" fmla="*/ 3038870 w 3646644"/>
              <a:gd name="connsiteY15" fmla="*/ 5311772 h 5311772"/>
              <a:gd name="connsiteX16" fmla="*/ 2394630 w 3646644"/>
              <a:gd name="connsiteY16" fmla="*/ 5311772 h 5311772"/>
              <a:gd name="connsiteX17" fmla="*/ 1823322 w 3646644"/>
              <a:gd name="connsiteY17" fmla="*/ 5311772 h 5311772"/>
              <a:gd name="connsiteX18" fmla="*/ 1288481 w 3646644"/>
              <a:gd name="connsiteY18" fmla="*/ 5311772 h 5311772"/>
              <a:gd name="connsiteX19" fmla="*/ 680707 w 3646644"/>
              <a:gd name="connsiteY19" fmla="*/ 5311772 h 5311772"/>
              <a:gd name="connsiteX20" fmla="*/ 0 w 3646644"/>
              <a:gd name="connsiteY20" fmla="*/ 5311772 h 5311772"/>
              <a:gd name="connsiteX21" fmla="*/ 0 w 3646644"/>
              <a:gd name="connsiteY21" fmla="*/ 4807154 h 5311772"/>
              <a:gd name="connsiteX22" fmla="*/ 0 w 3646644"/>
              <a:gd name="connsiteY22" fmla="*/ 4143182 h 5311772"/>
              <a:gd name="connsiteX23" fmla="*/ 0 w 3646644"/>
              <a:gd name="connsiteY23" fmla="*/ 3479211 h 5311772"/>
              <a:gd name="connsiteX24" fmla="*/ 0 w 3646644"/>
              <a:gd name="connsiteY24" fmla="*/ 2921475 h 5311772"/>
              <a:gd name="connsiteX25" fmla="*/ 0 w 3646644"/>
              <a:gd name="connsiteY25" fmla="*/ 2151268 h 5311772"/>
              <a:gd name="connsiteX26" fmla="*/ 0 w 3646644"/>
              <a:gd name="connsiteY26" fmla="*/ 1434178 h 5311772"/>
              <a:gd name="connsiteX27" fmla="*/ 0 w 3646644"/>
              <a:gd name="connsiteY27" fmla="*/ 823325 h 5311772"/>
              <a:gd name="connsiteX28" fmla="*/ 0 w 3646644"/>
              <a:gd name="connsiteY28" fmla="*/ 0 h 531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46644" h="5311772" fill="none" extrusionOk="0">
                <a:moveTo>
                  <a:pt x="0" y="0"/>
                </a:moveTo>
                <a:cubicBezTo>
                  <a:pt x="200630" y="-23490"/>
                  <a:pt x="296409" y="7306"/>
                  <a:pt x="498375" y="0"/>
                </a:cubicBezTo>
                <a:cubicBezTo>
                  <a:pt x="700341" y="-7306"/>
                  <a:pt x="971875" y="26570"/>
                  <a:pt x="1106149" y="0"/>
                </a:cubicBezTo>
                <a:cubicBezTo>
                  <a:pt x="1240423" y="-26570"/>
                  <a:pt x="1388533" y="-7549"/>
                  <a:pt x="1604523" y="0"/>
                </a:cubicBezTo>
                <a:cubicBezTo>
                  <a:pt x="1820513" y="7549"/>
                  <a:pt x="1892967" y="162"/>
                  <a:pt x="2139364" y="0"/>
                </a:cubicBezTo>
                <a:cubicBezTo>
                  <a:pt x="2385761" y="-162"/>
                  <a:pt x="2415092" y="23661"/>
                  <a:pt x="2637739" y="0"/>
                </a:cubicBezTo>
                <a:cubicBezTo>
                  <a:pt x="2860387" y="-23661"/>
                  <a:pt x="3233509" y="-7014"/>
                  <a:pt x="3646644" y="0"/>
                </a:cubicBezTo>
                <a:cubicBezTo>
                  <a:pt x="3664867" y="281564"/>
                  <a:pt x="3625270" y="502236"/>
                  <a:pt x="3646644" y="770207"/>
                </a:cubicBezTo>
                <a:cubicBezTo>
                  <a:pt x="3668018" y="1038178"/>
                  <a:pt x="3652232" y="1167149"/>
                  <a:pt x="3646644" y="1274825"/>
                </a:cubicBezTo>
                <a:cubicBezTo>
                  <a:pt x="3641056" y="1382501"/>
                  <a:pt x="3655970" y="1575404"/>
                  <a:pt x="3646644" y="1832561"/>
                </a:cubicBezTo>
                <a:cubicBezTo>
                  <a:pt x="3637318" y="2089718"/>
                  <a:pt x="3639507" y="2311585"/>
                  <a:pt x="3646644" y="2496533"/>
                </a:cubicBezTo>
                <a:cubicBezTo>
                  <a:pt x="3653781" y="2681481"/>
                  <a:pt x="3634283" y="2824759"/>
                  <a:pt x="3646644" y="3001151"/>
                </a:cubicBezTo>
                <a:cubicBezTo>
                  <a:pt x="3659005" y="3177543"/>
                  <a:pt x="3645049" y="3484807"/>
                  <a:pt x="3646644" y="3612005"/>
                </a:cubicBezTo>
                <a:cubicBezTo>
                  <a:pt x="3648239" y="3739203"/>
                  <a:pt x="3676088" y="4139624"/>
                  <a:pt x="3646644" y="4275976"/>
                </a:cubicBezTo>
                <a:cubicBezTo>
                  <a:pt x="3617200" y="4412328"/>
                  <a:pt x="3609838" y="4997351"/>
                  <a:pt x="3646644" y="5311772"/>
                </a:cubicBezTo>
                <a:cubicBezTo>
                  <a:pt x="3357769" y="5300488"/>
                  <a:pt x="3288865" y="5291656"/>
                  <a:pt x="3038870" y="5311772"/>
                </a:cubicBezTo>
                <a:cubicBezTo>
                  <a:pt x="2788875" y="5331888"/>
                  <a:pt x="2664812" y="5289940"/>
                  <a:pt x="2394630" y="5311772"/>
                </a:cubicBezTo>
                <a:cubicBezTo>
                  <a:pt x="2124448" y="5333604"/>
                  <a:pt x="2053195" y="5315250"/>
                  <a:pt x="1823322" y="5311772"/>
                </a:cubicBezTo>
                <a:cubicBezTo>
                  <a:pt x="1593449" y="5308294"/>
                  <a:pt x="1419749" y="5330958"/>
                  <a:pt x="1288481" y="5311772"/>
                </a:cubicBezTo>
                <a:cubicBezTo>
                  <a:pt x="1157213" y="5292586"/>
                  <a:pt x="962961" y="5287363"/>
                  <a:pt x="680707" y="5311772"/>
                </a:cubicBezTo>
                <a:cubicBezTo>
                  <a:pt x="398453" y="5336181"/>
                  <a:pt x="262902" y="5287049"/>
                  <a:pt x="0" y="5311772"/>
                </a:cubicBezTo>
                <a:cubicBezTo>
                  <a:pt x="22158" y="5110368"/>
                  <a:pt x="-1235" y="4938176"/>
                  <a:pt x="0" y="4807154"/>
                </a:cubicBezTo>
                <a:cubicBezTo>
                  <a:pt x="1235" y="4676132"/>
                  <a:pt x="-25064" y="4363964"/>
                  <a:pt x="0" y="4143182"/>
                </a:cubicBezTo>
                <a:cubicBezTo>
                  <a:pt x="25064" y="3922400"/>
                  <a:pt x="20019" y="3663565"/>
                  <a:pt x="0" y="3479211"/>
                </a:cubicBezTo>
                <a:cubicBezTo>
                  <a:pt x="-20019" y="3294857"/>
                  <a:pt x="-9215" y="3142251"/>
                  <a:pt x="0" y="2921475"/>
                </a:cubicBezTo>
                <a:cubicBezTo>
                  <a:pt x="9215" y="2700699"/>
                  <a:pt x="8425" y="2464897"/>
                  <a:pt x="0" y="2151268"/>
                </a:cubicBezTo>
                <a:cubicBezTo>
                  <a:pt x="-8425" y="1837639"/>
                  <a:pt x="32811" y="1630661"/>
                  <a:pt x="0" y="1434178"/>
                </a:cubicBezTo>
                <a:cubicBezTo>
                  <a:pt x="-32811" y="1237695"/>
                  <a:pt x="-21256" y="1004443"/>
                  <a:pt x="0" y="823325"/>
                </a:cubicBezTo>
                <a:cubicBezTo>
                  <a:pt x="21256" y="642207"/>
                  <a:pt x="634" y="364433"/>
                  <a:pt x="0" y="0"/>
                </a:cubicBezTo>
                <a:close/>
              </a:path>
              <a:path w="3646644" h="5311772" stroke="0" extrusionOk="0">
                <a:moveTo>
                  <a:pt x="0" y="0"/>
                </a:moveTo>
                <a:cubicBezTo>
                  <a:pt x="255817" y="14452"/>
                  <a:pt x="466063" y="-26004"/>
                  <a:pt x="644240" y="0"/>
                </a:cubicBezTo>
                <a:cubicBezTo>
                  <a:pt x="822417" y="26004"/>
                  <a:pt x="1024195" y="21192"/>
                  <a:pt x="1324947" y="0"/>
                </a:cubicBezTo>
                <a:cubicBezTo>
                  <a:pt x="1625699" y="-21192"/>
                  <a:pt x="1759369" y="-22654"/>
                  <a:pt x="1969188" y="0"/>
                </a:cubicBezTo>
                <a:cubicBezTo>
                  <a:pt x="2179007" y="22654"/>
                  <a:pt x="2336369" y="-16005"/>
                  <a:pt x="2613428" y="0"/>
                </a:cubicBezTo>
                <a:cubicBezTo>
                  <a:pt x="2890487" y="16005"/>
                  <a:pt x="3377244" y="25912"/>
                  <a:pt x="3646644" y="0"/>
                </a:cubicBezTo>
                <a:cubicBezTo>
                  <a:pt x="3637484" y="313798"/>
                  <a:pt x="3631920" y="479767"/>
                  <a:pt x="3646644" y="663972"/>
                </a:cubicBezTo>
                <a:cubicBezTo>
                  <a:pt x="3661368" y="848177"/>
                  <a:pt x="3627206" y="1048397"/>
                  <a:pt x="3646644" y="1221708"/>
                </a:cubicBezTo>
                <a:cubicBezTo>
                  <a:pt x="3666082" y="1395019"/>
                  <a:pt x="3619437" y="1696450"/>
                  <a:pt x="3646644" y="1832561"/>
                </a:cubicBezTo>
                <a:cubicBezTo>
                  <a:pt x="3673851" y="1968672"/>
                  <a:pt x="3620365" y="2294329"/>
                  <a:pt x="3646644" y="2443415"/>
                </a:cubicBezTo>
                <a:cubicBezTo>
                  <a:pt x="3672923" y="2592501"/>
                  <a:pt x="3637366" y="2944486"/>
                  <a:pt x="3646644" y="3160504"/>
                </a:cubicBezTo>
                <a:cubicBezTo>
                  <a:pt x="3655922" y="3376522"/>
                  <a:pt x="3637050" y="3550582"/>
                  <a:pt x="3646644" y="3665123"/>
                </a:cubicBezTo>
                <a:cubicBezTo>
                  <a:pt x="3656238" y="3779664"/>
                  <a:pt x="3669004" y="3947153"/>
                  <a:pt x="3646644" y="4169741"/>
                </a:cubicBezTo>
                <a:cubicBezTo>
                  <a:pt x="3624284" y="4392329"/>
                  <a:pt x="3627799" y="5074516"/>
                  <a:pt x="3646644" y="5311772"/>
                </a:cubicBezTo>
                <a:cubicBezTo>
                  <a:pt x="3362097" y="5302008"/>
                  <a:pt x="3196140" y="5340349"/>
                  <a:pt x="2965937" y="5311772"/>
                </a:cubicBezTo>
                <a:cubicBezTo>
                  <a:pt x="2735734" y="5283195"/>
                  <a:pt x="2495215" y="5292085"/>
                  <a:pt x="2358163" y="5311772"/>
                </a:cubicBezTo>
                <a:cubicBezTo>
                  <a:pt x="2221111" y="5331459"/>
                  <a:pt x="2061667" y="5334441"/>
                  <a:pt x="1823322" y="5311772"/>
                </a:cubicBezTo>
                <a:cubicBezTo>
                  <a:pt x="1584977" y="5289103"/>
                  <a:pt x="1499234" y="5321402"/>
                  <a:pt x="1179082" y="5311772"/>
                </a:cubicBezTo>
                <a:cubicBezTo>
                  <a:pt x="858930" y="5302142"/>
                  <a:pt x="295560" y="5265225"/>
                  <a:pt x="0" y="5311772"/>
                </a:cubicBezTo>
                <a:cubicBezTo>
                  <a:pt x="-25619" y="4993832"/>
                  <a:pt x="-9424" y="4825526"/>
                  <a:pt x="0" y="4541565"/>
                </a:cubicBezTo>
                <a:cubicBezTo>
                  <a:pt x="9424" y="4257604"/>
                  <a:pt x="-84" y="4149220"/>
                  <a:pt x="0" y="4036947"/>
                </a:cubicBezTo>
                <a:cubicBezTo>
                  <a:pt x="84" y="3924674"/>
                  <a:pt x="16200" y="3610336"/>
                  <a:pt x="0" y="3319858"/>
                </a:cubicBezTo>
                <a:cubicBezTo>
                  <a:pt x="-16200" y="3029380"/>
                  <a:pt x="4151" y="2897539"/>
                  <a:pt x="0" y="2655886"/>
                </a:cubicBezTo>
                <a:cubicBezTo>
                  <a:pt x="-4151" y="2414233"/>
                  <a:pt x="-13348" y="2270539"/>
                  <a:pt x="0" y="1991915"/>
                </a:cubicBezTo>
                <a:cubicBezTo>
                  <a:pt x="13348" y="1713291"/>
                  <a:pt x="-8658" y="1657666"/>
                  <a:pt x="0" y="1381061"/>
                </a:cubicBezTo>
                <a:cubicBezTo>
                  <a:pt x="8658" y="1104456"/>
                  <a:pt x="-22842" y="944614"/>
                  <a:pt x="0" y="717089"/>
                </a:cubicBezTo>
                <a:cubicBezTo>
                  <a:pt x="22842" y="489564"/>
                  <a:pt x="3814" y="165586"/>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entury Gothic" panose="020B0502020202020204" pitchFamily="34" charset="0"/>
              </a:rPr>
              <a:t>This menu will appear</a:t>
            </a:r>
          </a:p>
          <a:p>
            <a:r>
              <a:rPr lang="en-GB" sz="2400" dirty="0">
                <a:solidFill>
                  <a:schemeClr val="tx1"/>
                </a:solidFill>
                <a:latin typeface="Century Gothic" panose="020B0502020202020204" pitchFamily="34" charset="0"/>
              </a:rPr>
              <a:t>(make sure you’ve not swiped too far. You want to be on the heart icon). This is the Control Centre.</a:t>
            </a:r>
          </a:p>
          <a:p>
            <a:endParaRPr lang="en-GB" sz="2400" dirty="0">
              <a:solidFill>
                <a:schemeClr val="tx1"/>
              </a:solidFill>
              <a:latin typeface="Century Gothic" panose="020B0502020202020204" pitchFamily="34" charset="0"/>
            </a:endParaRPr>
          </a:p>
          <a:p>
            <a:r>
              <a:rPr lang="en-GB" sz="2400" dirty="0">
                <a:solidFill>
                  <a:schemeClr val="tx1"/>
                </a:solidFill>
                <a:latin typeface="Century Gothic" panose="020B0502020202020204" pitchFamily="34" charset="0"/>
              </a:rPr>
              <a:t>If you tap on the + in the top left, you can choose </a:t>
            </a:r>
            <a:r>
              <a:rPr lang="en-GB" sz="2400" b="1" dirty="0">
                <a:solidFill>
                  <a:schemeClr val="tx1"/>
                </a:solidFill>
                <a:latin typeface="Century Gothic" panose="020B0502020202020204" pitchFamily="34" charset="0"/>
              </a:rPr>
              <a:t>Add a Control.</a:t>
            </a:r>
          </a:p>
          <a:p>
            <a:r>
              <a:rPr lang="en-GB" sz="2400" dirty="0">
                <a:solidFill>
                  <a:schemeClr val="tx1"/>
                </a:solidFill>
                <a:latin typeface="Century Gothic" panose="020B0502020202020204" pitchFamily="34" charset="0"/>
              </a:rPr>
              <a:t>(you can also delete controls here if you don’t think you’ll use them)</a:t>
            </a:r>
          </a:p>
        </p:txBody>
      </p:sp>
      <p:sp>
        <p:nvSpPr>
          <p:cNvPr id="31" name="TextBox 30">
            <a:extLst>
              <a:ext uri="{FF2B5EF4-FFF2-40B4-BE49-F238E27FC236}">
                <a16:creationId xmlns:a16="http://schemas.microsoft.com/office/drawing/2014/main" id="{74C9533A-27AE-C989-29BB-FB06EE3C8521}"/>
              </a:ext>
            </a:extLst>
          </p:cNvPr>
          <p:cNvSpPr txBox="1"/>
          <p:nvPr/>
        </p:nvSpPr>
        <p:spPr>
          <a:xfrm>
            <a:off x="6950120" y="2391812"/>
            <a:ext cx="3944787" cy="1200329"/>
          </a:xfrm>
          <a:prstGeom prst="rect">
            <a:avLst/>
          </a:prstGeom>
          <a:noFill/>
        </p:spPr>
        <p:txBody>
          <a:bodyPr wrap="square" rtlCol="0">
            <a:spAutoFit/>
          </a:bodyPr>
          <a:lstStyle/>
          <a:p>
            <a:r>
              <a:rPr lang="en-GB" b="1" dirty="0">
                <a:latin typeface="Century Gothic" panose="020B0502020202020204" pitchFamily="34" charset="0"/>
              </a:rPr>
              <a:t>Libby</a:t>
            </a:r>
          </a:p>
          <a:p>
            <a:r>
              <a:rPr lang="en-GB" dirty="0">
                <a:latin typeface="Century Gothic" panose="020B0502020202020204" pitchFamily="34" charset="0"/>
              </a:rPr>
              <a:t>If you are a member of a library, you have access to digital books through this app. </a:t>
            </a:r>
          </a:p>
        </p:txBody>
      </p:sp>
      <p:grpSp>
        <p:nvGrpSpPr>
          <p:cNvPr id="2" name="Group 1">
            <a:extLst>
              <a:ext uri="{FF2B5EF4-FFF2-40B4-BE49-F238E27FC236}">
                <a16:creationId xmlns:a16="http://schemas.microsoft.com/office/drawing/2014/main" id="{236D6DB4-D6D9-A878-42ED-7757ABA5182E}"/>
              </a:ext>
            </a:extLst>
          </p:cNvPr>
          <p:cNvGrpSpPr/>
          <p:nvPr/>
        </p:nvGrpSpPr>
        <p:grpSpPr>
          <a:xfrm>
            <a:off x="5815033" y="1911529"/>
            <a:ext cx="5427313" cy="3805877"/>
            <a:chOff x="5804033" y="1925053"/>
            <a:chExt cx="5427313" cy="3805877"/>
          </a:xfrm>
        </p:grpSpPr>
        <p:sp>
          <p:nvSpPr>
            <p:cNvPr id="9" name="Rectangle 8">
              <a:extLst>
                <a:ext uri="{FF2B5EF4-FFF2-40B4-BE49-F238E27FC236}">
                  <a16:creationId xmlns:a16="http://schemas.microsoft.com/office/drawing/2014/main" id="{3A353A8D-86AB-E99E-280B-5E5528516D12}"/>
                </a:ext>
              </a:extLst>
            </p:cNvPr>
            <p:cNvSpPr/>
            <p:nvPr/>
          </p:nvSpPr>
          <p:spPr>
            <a:xfrm>
              <a:off x="5804033" y="1925053"/>
              <a:ext cx="5417551" cy="3783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4049911F-46AD-E16C-AD2C-8629F066C7B3}"/>
                </a:ext>
              </a:extLst>
            </p:cNvPr>
            <p:cNvGrpSpPr/>
            <p:nvPr/>
          </p:nvGrpSpPr>
          <p:grpSpPr>
            <a:xfrm>
              <a:off x="5804033" y="1929458"/>
              <a:ext cx="5427313" cy="3801472"/>
              <a:chOff x="5804033" y="1929458"/>
              <a:chExt cx="5427313" cy="3801472"/>
            </a:xfrm>
          </p:grpSpPr>
          <p:sp>
            <p:nvSpPr>
              <p:cNvPr id="21" name="Freeform: Shape 20">
                <a:extLst>
                  <a:ext uri="{FF2B5EF4-FFF2-40B4-BE49-F238E27FC236}">
                    <a16:creationId xmlns:a16="http://schemas.microsoft.com/office/drawing/2014/main" id="{3AE39CC5-E252-23F1-DA10-5BAFDC46F9B7}"/>
                  </a:ext>
                </a:extLst>
              </p:cNvPr>
              <p:cNvSpPr/>
              <p:nvPr/>
            </p:nvSpPr>
            <p:spPr>
              <a:xfrm>
                <a:off x="5813795" y="1929458"/>
                <a:ext cx="5417551" cy="3783541"/>
              </a:xfrm>
              <a:custGeom>
                <a:avLst/>
                <a:gdLst>
                  <a:gd name="connsiteX0" fmla="*/ 0 w 5417551"/>
                  <a:gd name="connsiteY0" fmla="*/ 0 h 3783541"/>
                  <a:gd name="connsiteX1" fmla="*/ 1052578 w 5417551"/>
                  <a:gd name="connsiteY1" fmla="*/ 0 h 3783541"/>
                  <a:gd name="connsiteX2" fmla="*/ 5417551 w 5417551"/>
                  <a:gd name="connsiteY2" fmla="*/ 3289219 h 3783541"/>
                  <a:gd name="connsiteX3" fmla="*/ 5417551 w 5417551"/>
                  <a:gd name="connsiteY3" fmla="*/ 3783541 h 3783541"/>
                  <a:gd name="connsiteX4" fmla="*/ 0 w 5417551"/>
                  <a:gd name="connsiteY4" fmla="*/ 3783541 h 378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7551" h="3783541">
                    <a:moveTo>
                      <a:pt x="0" y="0"/>
                    </a:moveTo>
                    <a:lnTo>
                      <a:pt x="1052578" y="0"/>
                    </a:lnTo>
                    <a:lnTo>
                      <a:pt x="5417551" y="3289219"/>
                    </a:lnTo>
                    <a:lnTo>
                      <a:pt x="5417551" y="3783541"/>
                    </a:lnTo>
                    <a:lnTo>
                      <a:pt x="0" y="3783541"/>
                    </a:lnTo>
                    <a:close/>
                  </a:path>
                </a:pathLst>
              </a:custGeom>
              <a:solidFill>
                <a:srgbClr val="B871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Right Triangle 21">
                <a:extLst>
                  <a:ext uri="{FF2B5EF4-FFF2-40B4-BE49-F238E27FC236}">
                    <a16:creationId xmlns:a16="http://schemas.microsoft.com/office/drawing/2014/main" id="{126638A7-52D8-1DB8-6D20-A20DD6DFD275}"/>
                  </a:ext>
                </a:extLst>
              </p:cNvPr>
              <p:cNvSpPr/>
              <p:nvPr/>
            </p:nvSpPr>
            <p:spPr>
              <a:xfrm>
                <a:off x="5804033" y="2002055"/>
                <a:ext cx="4753194" cy="3715248"/>
              </a:xfrm>
              <a:prstGeom prst="rtTriangle">
                <a:avLst/>
              </a:prstGeom>
              <a:solidFill>
                <a:srgbClr val="38A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Triangle 22">
                <a:extLst>
                  <a:ext uri="{FF2B5EF4-FFF2-40B4-BE49-F238E27FC236}">
                    <a16:creationId xmlns:a16="http://schemas.microsoft.com/office/drawing/2014/main" id="{E2A3D9C9-342E-E637-2ECE-40025A83EAC2}"/>
                  </a:ext>
                </a:extLst>
              </p:cNvPr>
              <p:cNvSpPr/>
              <p:nvPr/>
            </p:nvSpPr>
            <p:spPr>
              <a:xfrm>
                <a:off x="5806448" y="2930082"/>
                <a:ext cx="3578910" cy="2800848"/>
              </a:xfrm>
              <a:prstGeom prst="rtTriangle">
                <a:avLst/>
              </a:prstGeom>
              <a:solidFill>
                <a:srgbClr val="F73A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Triangle 23">
                <a:extLst>
                  <a:ext uri="{FF2B5EF4-FFF2-40B4-BE49-F238E27FC236}">
                    <a16:creationId xmlns:a16="http://schemas.microsoft.com/office/drawing/2014/main" id="{C822D6F1-DCF3-0B87-3098-EEF1B37FE756}"/>
                  </a:ext>
                </a:extLst>
              </p:cNvPr>
              <p:cNvSpPr/>
              <p:nvPr/>
            </p:nvSpPr>
            <p:spPr>
              <a:xfrm>
                <a:off x="5804034" y="3821229"/>
                <a:ext cx="2423880" cy="1896074"/>
              </a:xfrm>
              <a:prstGeom prst="rtTriangle">
                <a:avLst/>
              </a:prstGeom>
              <a:solidFill>
                <a:srgbClr val="3CF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ight Triangle 32">
                <a:extLst>
                  <a:ext uri="{FF2B5EF4-FFF2-40B4-BE49-F238E27FC236}">
                    <a16:creationId xmlns:a16="http://schemas.microsoft.com/office/drawing/2014/main" id="{52CC38A5-A863-70CE-8FD7-0686847887EC}"/>
                  </a:ext>
                </a:extLst>
              </p:cNvPr>
              <p:cNvSpPr/>
              <p:nvPr/>
            </p:nvSpPr>
            <p:spPr>
              <a:xfrm>
                <a:off x="5804034" y="4778133"/>
                <a:ext cx="1249597" cy="952797"/>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4" name="Rectangle: Rounded Corners 33">
            <a:extLst>
              <a:ext uri="{FF2B5EF4-FFF2-40B4-BE49-F238E27FC236}">
                <a16:creationId xmlns:a16="http://schemas.microsoft.com/office/drawing/2014/main" id="{24ACA739-33BF-0074-E775-94C9ED595282}"/>
              </a:ext>
            </a:extLst>
          </p:cNvPr>
          <p:cNvSpPr/>
          <p:nvPr/>
        </p:nvSpPr>
        <p:spPr>
          <a:xfrm>
            <a:off x="5989832" y="2137904"/>
            <a:ext cx="900000" cy="900000"/>
          </a:xfrm>
          <a:prstGeom prst="roundRect">
            <a:avLst>
              <a:gd name="adj" fmla="val 21841"/>
            </a:avLst>
          </a:prstGeom>
          <a:blipFill dpi="0" rotWithShape="1">
            <a:blip r:embed="rId7">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3E1909B5-098A-DAC7-0BC7-83D7CA7A9F16}"/>
              </a:ext>
            </a:extLst>
          </p:cNvPr>
          <p:cNvSpPr/>
          <p:nvPr/>
        </p:nvSpPr>
        <p:spPr>
          <a:xfrm>
            <a:off x="7054869" y="2137904"/>
            <a:ext cx="900000" cy="900000"/>
          </a:xfrm>
          <a:prstGeom prst="roundRect">
            <a:avLst>
              <a:gd name="adj" fmla="val 21841"/>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43F6920-1E91-D554-E66C-39CE01B61370}"/>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9273342" y="1925053"/>
            <a:ext cx="1989386" cy="3401809"/>
          </a:xfrm>
          <a:prstGeom prst="rect">
            <a:avLst/>
          </a:prstGeom>
        </p:spPr>
      </p:pic>
      <p:pic>
        <p:nvPicPr>
          <p:cNvPr id="16" name="Picture 15">
            <a:extLst>
              <a:ext uri="{FF2B5EF4-FFF2-40B4-BE49-F238E27FC236}">
                <a16:creationId xmlns:a16="http://schemas.microsoft.com/office/drawing/2014/main" id="{E52D4F92-2439-30C1-A2FF-5AB7A34E9E20}"/>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9264740" y="1938167"/>
            <a:ext cx="1997988" cy="3783542"/>
          </a:xfrm>
          <a:prstGeom prst="rect">
            <a:avLst/>
          </a:prstGeom>
        </p:spPr>
      </p:pic>
    </p:spTree>
    <p:extLst>
      <p:ext uri="{BB962C8B-B14F-4D97-AF65-F5344CB8AC3E}">
        <p14:creationId xmlns:p14="http://schemas.microsoft.com/office/powerpoint/2010/main" val="18953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0073C-A69F-767F-93FF-8F4663EE43B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A127613-B66A-B8D5-308A-5ED2B2A4CCD7}"/>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CF212E0-64F2-9E76-C5AF-D76678A3B2D0}"/>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96A40A5B-EFE3-AD9B-F4C6-92188D9C3A72}"/>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D90888F3-C413-55B5-9A55-61ECA1BBED56}"/>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23569418-472E-86AD-55F0-8DA3D50678E0}"/>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5587ACE-C8E9-109B-0BBD-F38E933306E9}"/>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FF6C7BEC-8D21-3DE4-81B6-785BE2B81AB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sp>
        <p:nvSpPr>
          <p:cNvPr id="12" name="Rectangle 11">
            <a:extLst>
              <a:ext uri="{FF2B5EF4-FFF2-40B4-BE49-F238E27FC236}">
                <a16:creationId xmlns:a16="http://schemas.microsoft.com/office/drawing/2014/main" id="{7DAFBFDA-C7CD-2533-F45C-ABA994A78720}"/>
              </a:ext>
            </a:extLst>
          </p:cNvPr>
          <p:cNvSpPr/>
          <p:nvPr/>
        </p:nvSpPr>
        <p:spPr>
          <a:xfrm>
            <a:off x="5804035" y="1925053"/>
            <a:ext cx="5417552" cy="37923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computer&#10;&#10;AI-generated content may be incorrect.">
            <a:extLst>
              <a:ext uri="{FF2B5EF4-FFF2-40B4-BE49-F238E27FC236}">
                <a16:creationId xmlns:a16="http://schemas.microsoft.com/office/drawing/2014/main" id="{5E8A1D0D-C84C-E26A-26A1-8C916378E5D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249025" y="1285450"/>
            <a:ext cx="6547093" cy="4709806"/>
          </a:xfrm>
          <a:prstGeom prst="rect">
            <a:avLst/>
          </a:prstGeom>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BE19B1ED-4DF1-BCA4-7DCB-CD6F3667B45B}"/>
              </a:ext>
            </a:extLst>
          </p:cNvPr>
          <p:cNvSpPr/>
          <p:nvPr/>
        </p:nvSpPr>
        <p:spPr>
          <a:xfrm>
            <a:off x="1319377" y="984466"/>
            <a:ext cx="3646644" cy="5446813"/>
          </a:xfrm>
          <a:custGeom>
            <a:avLst/>
            <a:gdLst>
              <a:gd name="connsiteX0" fmla="*/ 0 w 3646644"/>
              <a:gd name="connsiteY0" fmla="*/ 0 h 5446813"/>
              <a:gd name="connsiteX1" fmla="*/ 498375 w 3646644"/>
              <a:gd name="connsiteY1" fmla="*/ 0 h 5446813"/>
              <a:gd name="connsiteX2" fmla="*/ 1106149 w 3646644"/>
              <a:gd name="connsiteY2" fmla="*/ 0 h 5446813"/>
              <a:gd name="connsiteX3" fmla="*/ 1604523 w 3646644"/>
              <a:gd name="connsiteY3" fmla="*/ 0 h 5446813"/>
              <a:gd name="connsiteX4" fmla="*/ 2139364 w 3646644"/>
              <a:gd name="connsiteY4" fmla="*/ 0 h 5446813"/>
              <a:gd name="connsiteX5" fmla="*/ 2637739 w 3646644"/>
              <a:gd name="connsiteY5" fmla="*/ 0 h 5446813"/>
              <a:gd name="connsiteX6" fmla="*/ 3646644 w 3646644"/>
              <a:gd name="connsiteY6" fmla="*/ 0 h 5446813"/>
              <a:gd name="connsiteX7" fmla="*/ 3646644 w 3646644"/>
              <a:gd name="connsiteY7" fmla="*/ 789788 h 5446813"/>
              <a:gd name="connsiteX8" fmla="*/ 3646644 w 3646644"/>
              <a:gd name="connsiteY8" fmla="*/ 1307235 h 5446813"/>
              <a:gd name="connsiteX9" fmla="*/ 3646644 w 3646644"/>
              <a:gd name="connsiteY9" fmla="*/ 1879150 h 5446813"/>
              <a:gd name="connsiteX10" fmla="*/ 3646644 w 3646644"/>
              <a:gd name="connsiteY10" fmla="*/ 2560002 h 5446813"/>
              <a:gd name="connsiteX11" fmla="*/ 3646644 w 3646644"/>
              <a:gd name="connsiteY11" fmla="*/ 3077449 h 5446813"/>
              <a:gd name="connsiteX12" fmla="*/ 3646644 w 3646644"/>
              <a:gd name="connsiteY12" fmla="*/ 3703833 h 5446813"/>
              <a:gd name="connsiteX13" fmla="*/ 3646644 w 3646644"/>
              <a:gd name="connsiteY13" fmla="*/ 4384684 h 5446813"/>
              <a:gd name="connsiteX14" fmla="*/ 3646644 w 3646644"/>
              <a:gd name="connsiteY14" fmla="*/ 5446813 h 5446813"/>
              <a:gd name="connsiteX15" fmla="*/ 3038870 w 3646644"/>
              <a:gd name="connsiteY15" fmla="*/ 5446813 h 5446813"/>
              <a:gd name="connsiteX16" fmla="*/ 2394630 w 3646644"/>
              <a:gd name="connsiteY16" fmla="*/ 5446813 h 5446813"/>
              <a:gd name="connsiteX17" fmla="*/ 1823322 w 3646644"/>
              <a:gd name="connsiteY17" fmla="*/ 5446813 h 5446813"/>
              <a:gd name="connsiteX18" fmla="*/ 1288481 w 3646644"/>
              <a:gd name="connsiteY18" fmla="*/ 5446813 h 5446813"/>
              <a:gd name="connsiteX19" fmla="*/ 680707 w 3646644"/>
              <a:gd name="connsiteY19" fmla="*/ 5446813 h 5446813"/>
              <a:gd name="connsiteX20" fmla="*/ 0 w 3646644"/>
              <a:gd name="connsiteY20" fmla="*/ 5446813 h 5446813"/>
              <a:gd name="connsiteX21" fmla="*/ 0 w 3646644"/>
              <a:gd name="connsiteY21" fmla="*/ 4929366 h 5446813"/>
              <a:gd name="connsiteX22" fmla="*/ 0 w 3646644"/>
              <a:gd name="connsiteY22" fmla="*/ 4248514 h 5446813"/>
              <a:gd name="connsiteX23" fmla="*/ 0 w 3646644"/>
              <a:gd name="connsiteY23" fmla="*/ 3567663 h 5446813"/>
              <a:gd name="connsiteX24" fmla="*/ 0 w 3646644"/>
              <a:gd name="connsiteY24" fmla="*/ 2995747 h 5446813"/>
              <a:gd name="connsiteX25" fmla="*/ 0 w 3646644"/>
              <a:gd name="connsiteY25" fmla="*/ 2205959 h 5446813"/>
              <a:gd name="connsiteX26" fmla="*/ 0 w 3646644"/>
              <a:gd name="connsiteY26" fmla="*/ 1470640 h 5446813"/>
              <a:gd name="connsiteX27" fmla="*/ 0 w 3646644"/>
              <a:gd name="connsiteY27" fmla="*/ 844256 h 5446813"/>
              <a:gd name="connsiteX28" fmla="*/ 0 w 3646644"/>
              <a:gd name="connsiteY28" fmla="*/ 0 h 54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46644" h="5446813" fill="none" extrusionOk="0">
                <a:moveTo>
                  <a:pt x="0" y="0"/>
                </a:moveTo>
                <a:cubicBezTo>
                  <a:pt x="200630" y="-23490"/>
                  <a:pt x="296409" y="7306"/>
                  <a:pt x="498375" y="0"/>
                </a:cubicBezTo>
                <a:cubicBezTo>
                  <a:pt x="700341" y="-7306"/>
                  <a:pt x="971875" y="26570"/>
                  <a:pt x="1106149" y="0"/>
                </a:cubicBezTo>
                <a:cubicBezTo>
                  <a:pt x="1240423" y="-26570"/>
                  <a:pt x="1388533" y="-7549"/>
                  <a:pt x="1604523" y="0"/>
                </a:cubicBezTo>
                <a:cubicBezTo>
                  <a:pt x="1820513" y="7549"/>
                  <a:pt x="1892967" y="162"/>
                  <a:pt x="2139364" y="0"/>
                </a:cubicBezTo>
                <a:cubicBezTo>
                  <a:pt x="2385761" y="-162"/>
                  <a:pt x="2415092" y="23661"/>
                  <a:pt x="2637739" y="0"/>
                </a:cubicBezTo>
                <a:cubicBezTo>
                  <a:pt x="2860387" y="-23661"/>
                  <a:pt x="3233509" y="-7014"/>
                  <a:pt x="3646644" y="0"/>
                </a:cubicBezTo>
                <a:cubicBezTo>
                  <a:pt x="3681818" y="368225"/>
                  <a:pt x="3651564" y="604537"/>
                  <a:pt x="3646644" y="789788"/>
                </a:cubicBezTo>
                <a:cubicBezTo>
                  <a:pt x="3641724" y="975039"/>
                  <a:pt x="3626399" y="1185519"/>
                  <a:pt x="3646644" y="1307235"/>
                </a:cubicBezTo>
                <a:cubicBezTo>
                  <a:pt x="3666889" y="1428951"/>
                  <a:pt x="3673996" y="1719025"/>
                  <a:pt x="3646644" y="1879150"/>
                </a:cubicBezTo>
                <a:cubicBezTo>
                  <a:pt x="3619292" y="2039275"/>
                  <a:pt x="3645686" y="2286764"/>
                  <a:pt x="3646644" y="2560002"/>
                </a:cubicBezTo>
                <a:cubicBezTo>
                  <a:pt x="3647602" y="2833240"/>
                  <a:pt x="3632879" y="2838019"/>
                  <a:pt x="3646644" y="3077449"/>
                </a:cubicBezTo>
                <a:cubicBezTo>
                  <a:pt x="3660409" y="3316879"/>
                  <a:pt x="3670020" y="3519051"/>
                  <a:pt x="3646644" y="3703833"/>
                </a:cubicBezTo>
                <a:cubicBezTo>
                  <a:pt x="3623268" y="3888615"/>
                  <a:pt x="3657088" y="4122717"/>
                  <a:pt x="3646644" y="4384684"/>
                </a:cubicBezTo>
                <a:cubicBezTo>
                  <a:pt x="3636200" y="4646651"/>
                  <a:pt x="3609409" y="5030276"/>
                  <a:pt x="3646644" y="5446813"/>
                </a:cubicBezTo>
                <a:cubicBezTo>
                  <a:pt x="3357769" y="5435529"/>
                  <a:pt x="3288865" y="5426697"/>
                  <a:pt x="3038870" y="5446813"/>
                </a:cubicBezTo>
                <a:cubicBezTo>
                  <a:pt x="2788875" y="5466929"/>
                  <a:pt x="2664812" y="5424981"/>
                  <a:pt x="2394630" y="5446813"/>
                </a:cubicBezTo>
                <a:cubicBezTo>
                  <a:pt x="2124448" y="5468645"/>
                  <a:pt x="2053195" y="5450291"/>
                  <a:pt x="1823322" y="5446813"/>
                </a:cubicBezTo>
                <a:cubicBezTo>
                  <a:pt x="1593449" y="5443335"/>
                  <a:pt x="1419749" y="5465999"/>
                  <a:pt x="1288481" y="5446813"/>
                </a:cubicBezTo>
                <a:cubicBezTo>
                  <a:pt x="1157213" y="5427627"/>
                  <a:pt x="962961" y="5422404"/>
                  <a:pt x="680707" y="5446813"/>
                </a:cubicBezTo>
                <a:cubicBezTo>
                  <a:pt x="398453" y="5471222"/>
                  <a:pt x="262902" y="5422090"/>
                  <a:pt x="0" y="5446813"/>
                </a:cubicBezTo>
                <a:cubicBezTo>
                  <a:pt x="21030" y="5196294"/>
                  <a:pt x="11724" y="5121947"/>
                  <a:pt x="0" y="4929366"/>
                </a:cubicBezTo>
                <a:cubicBezTo>
                  <a:pt x="-11724" y="4736785"/>
                  <a:pt x="2634" y="4544943"/>
                  <a:pt x="0" y="4248514"/>
                </a:cubicBezTo>
                <a:cubicBezTo>
                  <a:pt x="-2634" y="3952085"/>
                  <a:pt x="-8524" y="3742828"/>
                  <a:pt x="0" y="3567663"/>
                </a:cubicBezTo>
                <a:cubicBezTo>
                  <a:pt x="8524" y="3392498"/>
                  <a:pt x="-6512" y="3244936"/>
                  <a:pt x="0" y="2995747"/>
                </a:cubicBezTo>
                <a:cubicBezTo>
                  <a:pt x="6512" y="2746558"/>
                  <a:pt x="6829" y="2577244"/>
                  <a:pt x="0" y="2205959"/>
                </a:cubicBezTo>
                <a:cubicBezTo>
                  <a:pt x="-6829" y="1834674"/>
                  <a:pt x="-18796" y="1814441"/>
                  <a:pt x="0" y="1470640"/>
                </a:cubicBezTo>
                <a:cubicBezTo>
                  <a:pt x="18796" y="1126839"/>
                  <a:pt x="-10717" y="978305"/>
                  <a:pt x="0" y="844256"/>
                </a:cubicBezTo>
                <a:cubicBezTo>
                  <a:pt x="10717" y="710207"/>
                  <a:pt x="-3861" y="218879"/>
                  <a:pt x="0" y="0"/>
                </a:cubicBezTo>
                <a:close/>
              </a:path>
              <a:path w="3646644" h="5446813" stroke="0" extrusionOk="0">
                <a:moveTo>
                  <a:pt x="0" y="0"/>
                </a:moveTo>
                <a:cubicBezTo>
                  <a:pt x="255817" y="14452"/>
                  <a:pt x="466063" y="-26004"/>
                  <a:pt x="644240" y="0"/>
                </a:cubicBezTo>
                <a:cubicBezTo>
                  <a:pt x="822417" y="26004"/>
                  <a:pt x="1024195" y="21192"/>
                  <a:pt x="1324947" y="0"/>
                </a:cubicBezTo>
                <a:cubicBezTo>
                  <a:pt x="1625699" y="-21192"/>
                  <a:pt x="1759369" y="-22654"/>
                  <a:pt x="1969188" y="0"/>
                </a:cubicBezTo>
                <a:cubicBezTo>
                  <a:pt x="2179007" y="22654"/>
                  <a:pt x="2336369" y="-16005"/>
                  <a:pt x="2613428" y="0"/>
                </a:cubicBezTo>
                <a:cubicBezTo>
                  <a:pt x="2890487" y="16005"/>
                  <a:pt x="3377244" y="25912"/>
                  <a:pt x="3646644" y="0"/>
                </a:cubicBezTo>
                <a:cubicBezTo>
                  <a:pt x="3639764" y="180123"/>
                  <a:pt x="3627892" y="493864"/>
                  <a:pt x="3646644" y="680852"/>
                </a:cubicBezTo>
                <a:cubicBezTo>
                  <a:pt x="3665396" y="867840"/>
                  <a:pt x="3633112" y="1129821"/>
                  <a:pt x="3646644" y="1252767"/>
                </a:cubicBezTo>
                <a:cubicBezTo>
                  <a:pt x="3660176" y="1375713"/>
                  <a:pt x="3650704" y="1666703"/>
                  <a:pt x="3646644" y="1879150"/>
                </a:cubicBezTo>
                <a:cubicBezTo>
                  <a:pt x="3642584" y="2091597"/>
                  <a:pt x="3651959" y="2230593"/>
                  <a:pt x="3646644" y="2505534"/>
                </a:cubicBezTo>
                <a:cubicBezTo>
                  <a:pt x="3641329" y="2780475"/>
                  <a:pt x="3670194" y="2992520"/>
                  <a:pt x="3646644" y="3240854"/>
                </a:cubicBezTo>
                <a:cubicBezTo>
                  <a:pt x="3623094" y="3489188"/>
                  <a:pt x="3647439" y="3523969"/>
                  <a:pt x="3646644" y="3758301"/>
                </a:cubicBezTo>
                <a:cubicBezTo>
                  <a:pt x="3645849" y="3992633"/>
                  <a:pt x="3645420" y="4046906"/>
                  <a:pt x="3646644" y="4275748"/>
                </a:cubicBezTo>
                <a:cubicBezTo>
                  <a:pt x="3647868" y="4504590"/>
                  <a:pt x="3619311" y="4984366"/>
                  <a:pt x="3646644" y="5446813"/>
                </a:cubicBezTo>
                <a:cubicBezTo>
                  <a:pt x="3362097" y="5437049"/>
                  <a:pt x="3196140" y="5475390"/>
                  <a:pt x="2965937" y="5446813"/>
                </a:cubicBezTo>
                <a:cubicBezTo>
                  <a:pt x="2735734" y="5418236"/>
                  <a:pt x="2495215" y="5427126"/>
                  <a:pt x="2358163" y="5446813"/>
                </a:cubicBezTo>
                <a:cubicBezTo>
                  <a:pt x="2221111" y="5466500"/>
                  <a:pt x="2061667" y="5469482"/>
                  <a:pt x="1823322" y="5446813"/>
                </a:cubicBezTo>
                <a:cubicBezTo>
                  <a:pt x="1584977" y="5424144"/>
                  <a:pt x="1499234" y="5456443"/>
                  <a:pt x="1179082" y="5446813"/>
                </a:cubicBezTo>
                <a:cubicBezTo>
                  <a:pt x="858930" y="5437183"/>
                  <a:pt x="295560" y="5400266"/>
                  <a:pt x="0" y="5446813"/>
                </a:cubicBezTo>
                <a:cubicBezTo>
                  <a:pt x="31007" y="5103179"/>
                  <a:pt x="34018" y="4822472"/>
                  <a:pt x="0" y="4657025"/>
                </a:cubicBezTo>
                <a:cubicBezTo>
                  <a:pt x="-34018" y="4491578"/>
                  <a:pt x="12097" y="4326889"/>
                  <a:pt x="0" y="4139578"/>
                </a:cubicBezTo>
                <a:cubicBezTo>
                  <a:pt x="-12097" y="3952267"/>
                  <a:pt x="3889" y="3610811"/>
                  <a:pt x="0" y="3404258"/>
                </a:cubicBezTo>
                <a:cubicBezTo>
                  <a:pt x="-3889" y="3197705"/>
                  <a:pt x="-12486" y="2958900"/>
                  <a:pt x="0" y="2723407"/>
                </a:cubicBezTo>
                <a:cubicBezTo>
                  <a:pt x="12486" y="2487914"/>
                  <a:pt x="23506" y="2196395"/>
                  <a:pt x="0" y="2042555"/>
                </a:cubicBezTo>
                <a:cubicBezTo>
                  <a:pt x="-23506" y="1888715"/>
                  <a:pt x="-15311" y="1609004"/>
                  <a:pt x="0" y="1416171"/>
                </a:cubicBezTo>
                <a:cubicBezTo>
                  <a:pt x="15311" y="1223338"/>
                  <a:pt x="20128" y="1023231"/>
                  <a:pt x="0" y="735320"/>
                </a:cubicBezTo>
                <a:cubicBezTo>
                  <a:pt x="-20128" y="447409"/>
                  <a:pt x="3319" y="293184"/>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dirty="0">
                <a:solidFill>
                  <a:schemeClr val="tx1"/>
                </a:solidFill>
                <a:latin typeface="Century Gothic" panose="020B0502020202020204" pitchFamily="34" charset="0"/>
              </a:rPr>
              <a:t>These are all the Controls you can add. There’s loads!</a:t>
            </a:r>
          </a:p>
          <a:p>
            <a:endParaRPr lang="en-GB" sz="2400" dirty="0">
              <a:solidFill>
                <a:schemeClr val="tx1"/>
              </a:solidFill>
              <a:latin typeface="Century Gothic" panose="020B0502020202020204" pitchFamily="34" charset="0"/>
            </a:endParaRPr>
          </a:p>
          <a:p>
            <a:r>
              <a:rPr lang="en-GB" sz="2400" dirty="0">
                <a:solidFill>
                  <a:schemeClr val="tx1"/>
                </a:solidFill>
                <a:latin typeface="Century Gothic" panose="020B0502020202020204" pitchFamily="34" charset="0"/>
              </a:rPr>
              <a:t>What we are looking for first is</a:t>
            </a: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r>
              <a:rPr lang="en-GB" sz="2000" dirty="0">
                <a:solidFill>
                  <a:schemeClr val="tx1"/>
                </a:solidFill>
                <a:latin typeface="Century Gothic" panose="020B0502020202020204" pitchFamily="34" charset="0"/>
              </a:rPr>
              <a:t>Add all 4 if you want… Although I don’t think your teacher wants you falling asleep!</a:t>
            </a:r>
          </a:p>
        </p:txBody>
      </p:sp>
      <p:sp>
        <p:nvSpPr>
          <p:cNvPr id="31" name="TextBox 30">
            <a:extLst>
              <a:ext uri="{FF2B5EF4-FFF2-40B4-BE49-F238E27FC236}">
                <a16:creationId xmlns:a16="http://schemas.microsoft.com/office/drawing/2014/main" id="{DFE615B9-43F8-0FD5-0425-37361D76BF9A}"/>
              </a:ext>
            </a:extLst>
          </p:cNvPr>
          <p:cNvSpPr txBox="1"/>
          <p:nvPr/>
        </p:nvSpPr>
        <p:spPr>
          <a:xfrm>
            <a:off x="6950120" y="2391812"/>
            <a:ext cx="3944787" cy="1200329"/>
          </a:xfrm>
          <a:prstGeom prst="rect">
            <a:avLst/>
          </a:prstGeom>
          <a:noFill/>
        </p:spPr>
        <p:txBody>
          <a:bodyPr wrap="square" rtlCol="0">
            <a:spAutoFit/>
          </a:bodyPr>
          <a:lstStyle/>
          <a:p>
            <a:r>
              <a:rPr lang="en-GB" b="1" dirty="0">
                <a:latin typeface="Century Gothic" panose="020B0502020202020204" pitchFamily="34" charset="0"/>
              </a:rPr>
              <a:t>Libby</a:t>
            </a:r>
          </a:p>
          <a:p>
            <a:r>
              <a:rPr lang="en-GB" dirty="0">
                <a:latin typeface="Century Gothic" panose="020B0502020202020204" pitchFamily="34" charset="0"/>
              </a:rPr>
              <a:t>If you are a member of a library, you have access to digital books through this app. </a:t>
            </a:r>
          </a:p>
        </p:txBody>
      </p:sp>
      <p:grpSp>
        <p:nvGrpSpPr>
          <p:cNvPr id="2" name="Group 1">
            <a:extLst>
              <a:ext uri="{FF2B5EF4-FFF2-40B4-BE49-F238E27FC236}">
                <a16:creationId xmlns:a16="http://schemas.microsoft.com/office/drawing/2014/main" id="{986734C3-9F7F-987A-2363-BADF452EA873}"/>
              </a:ext>
            </a:extLst>
          </p:cNvPr>
          <p:cNvGrpSpPr/>
          <p:nvPr/>
        </p:nvGrpSpPr>
        <p:grpSpPr>
          <a:xfrm>
            <a:off x="5815033" y="1911529"/>
            <a:ext cx="5427313" cy="3805877"/>
            <a:chOff x="5804033" y="1925053"/>
            <a:chExt cx="5427313" cy="3805877"/>
          </a:xfrm>
        </p:grpSpPr>
        <p:sp>
          <p:nvSpPr>
            <p:cNvPr id="9" name="Rectangle 8">
              <a:extLst>
                <a:ext uri="{FF2B5EF4-FFF2-40B4-BE49-F238E27FC236}">
                  <a16:creationId xmlns:a16="http://schemas.microsoft.com/office/drawing/2014/main" id="{A40B18F9-8ADE-6495-3C95-C9FD9917C780}"/>
                </a:ext>
              </a:extLst>
            </p:cNvPr>
            <p:cNvSpPr/>
            <p:nvPr/>
          </p:nvSpPr>
          <p:spPr>
            <a:xfrm>
              <a:off x="5804033" y="1925053"/>
              <a:ext cx="5417551" cy="3783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FD75689C-FA99-0A7D-0455-5B7888A91606}"/>
                </a:ext>
              </a:extLst>
            </p:cNvPr>
            <p:cNvGrpSpPr/>
            <p:nvPr/>
          </p:nvGrpSpPr>
          <p:grpSpPr>
            <a:xfrm>
              <a:off x="5804033" y="1929458"/>
              <a:ext cx="5427313" cy="3801472"/>
              <a:chOff x="5804033" y="1929458"/>
              <a:chExt cx="5427313" cy="3801472"/>
            </a:xfrm>
          </p:grpSpPr>
          <p:sp>
            <p:nvSpPr>
              <p:cNvPr id="21" name="Freeform: Shape 20">
                <a:extLst>
                  <a:ext uri="{FF2B5EF4-FFF2-40B4-BE49-F238E27FC236}">
                    <a16:creationId xmlns:a16="http://schemas.microsoft.com/office/drawing/2014/main" id="{9BD3649C-CE0D-B154-6F06-E1EDC04B3BF4}"/>
                  </a:ext>
                </a:extLst>
              </p:cNvPr>
              <p:cNvSpPr/>
              <p:nvPr/>
            </p:nvSpPr>
            <p:spPr>
              <a:xfrm>
                <a:off x="5813795" y="1929458"/>
                <a:ext cx="5417551" cy="3783541"/>
              </a:xfrm>
              <a:custGeom>
                <a:avLst/>
                <a:gdLst>
                  <a:gd name="connsiteX0" fmla="*/ 0 w 5417551"/>
                  <a:gd name="connsiteY0" fmla="*/ 0 h 3783541"/>
                  <a:gd name="connsiteX1" fmla="*/ 1052578 w 5417551"/>
                  <a:gd name="connsiteY1" fmla="*/ 0 h 3783541"/>
                  <a:gd name="connsiteX2" fmla="*/ 5417551 w 5417551"/>
                  <a:gd name="connsiteY2" fmla="*/ 3289219 h 3783541"/>
                  <a:gd name="connsiteX3" fmla="*/ 5417551 w 5417551"/>
                  <a:gd name="connsiteY3" fmla="*/ 3783541 h 3783541"/>
                  <a:gd name="connsiteX4" fmla="*/ 0 w 5417551"/>
                  <a:gd name="connsiteY4" fmla="*/ 3783541 h 378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7551" h="3783541">
                    <a:moveTo>
                      <a:pt x="0" y="0"/>
                    </a:moveTo>
                    <a:lnTo>
                      <a:pt x="1052578" y="0"/>
                    </a:lnTo>
                    <a:lnTo>
                      <a:pt x="5417551" y="3289219"/>
                    </a:lnTo>
                    <a:lnTo>
                      <a:pt x="5417551" y="3783541"/>
                    </a:lnTo>
                    <a:lnTo>
                      <a:pt x="0" y="3783541"/>
                    </a:lnTo>
                    <a:close/>
                  </a:path>
                </a:pathLst>
              </a:custGeom>
              <a:solidFill>
                <a:srgbClr val="B871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Right Triangle 21">
                <a:extLst>
                  <a:ext uri="{FF2B5EF4-FFF2-40B4-BE49-F238E27FC236}">
                    <a16:creationId xmlns:a16="http://schemas.microsoft.com/office/drawing/2014/main" id="{55A5DCD8-57FE-19D2-75E4-21A640F7FF11}"/>
                  </a:ext>
                </a:extLst>
              </p:cNvPr>
              <p:cNvSpPr/>
              <p:nvPr/>
            </p:nvSpPr>
            <p:spPr>
              <a:xfrm>
                <a:off x="5804033" y="2002055"/>
                <a:ext cx="4753194" cy="3715248"/>
              </a:xfrm>
              <a:prstGeom prst="rtTriangle">
                <a:avLst/>
              </a:prstGeom>
              <a:solidFill>
                <a:srgbClr val="38A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Triangle 22">
                <a:extLst>
                  <a:ext uri="{FF2B5EF4-FFF2-40B4-BE49-F238E27FC236}">
                    <a16:creationId xmlns:a16="http://schemas.microsoft.com/office/drawing/2014/main" id="{978D46EF-5DF3-11B8-21BA-06C0A5E1DCE4}"/>
                  </a:ext>
                </a:extLst>
              </p:cNvPr>
              <p:cNvSpPr/>
              <p:nvPr/>
            </p:nvSpPr>
            <p:spPr>
              <a:xfrm>
                <a:off x="5806448" y="2930082"/>
                <a:ext cx="3578910" cy="2800848"/>
              </a:xfrm>
              <a:prstGeom prst="rtTriangle">
                <a:avLst/>
              </a:prstGeom>
              <a:solidFill>
                <a:srgbClr val="F73A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Triangle 23">
                <a:extLst>
                  <a:ext uri="{FF2B5EF4-FFF2-40B4-BE49-F238E27FC236}">
                    <a16:creationId xmlns:a16="http://schemas.microsoft.com/office/drawing/2014/main" id="{636484F2-F372-C691-033C-E588FF313928}"/>
                  </a:ext>
                </a:extLst>
              </p:cNvPr>
              <p:cNvSpPr/>
              <p:nvPr/>
            </p:nvSpPr>
            <p:spPr>
              <a:xfrm>
                <a:off x="5804034" y="3821229"/>
                <a:ext cx="2423880" cy="1896074"/>
              </a:xfrm>
              <a:prstGeom prst="rtTriangle">
                <a:avLst/>
              </a:prstGeom>
              <a:solidFill>
                <a:srgbClr val="3CF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ight Triangle 32">
                <a:extLst>
                  <a:ext uri="{FF2B5EF4-FFF2-40B4-BE49-F238E27FC236}">
                    <a16:creationId xmlns:a16="http://schemas.microsoft.com/office/drawing/2014/main" id="{A545AB86-4832-B2E8-B298-C1CCF83816AA}"/>
                  </a:ext>
                </a:extLst>
              </p:cNvPr>
              <p:cNvSpPr/>
              <p:nvPr/>
            </p:nvSpPr>
            <p:spPr>
              <a:xfrm>
                <a:off x="5804034" y="4778133"/>
                <a:ext cx="1249597" cy="952797"/>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4" name="Rectangle: Rounded Corners 33">
            <a:extLst>
              <a:ext uri="{FF2B5EF4-FFF2-40B4-BE49-F238E27FC236}">
                <a16:creationId xmlns:a16="http://schemas.microsoft.com/office/drawing/2014/main" id="{C88CE6F7-5750-DEC4-3FC5-A5E05DAFF991}"/>
              </a:ext>
            </a:extLst>
          </p:cNvPr>
          <p:cNvSpPr/>
          <p:nvPr/>
        </p:nvSpPr>
        <p:spPr>
          <a:xfrm>
            <a:off x="5989832" y="2137904"/>
            <a:ext cx="900000" cy="900000"/>
          </a:xfrm>
          <a:prstGeom prst="roundRect">
            <a:avLst>
              <a:gd name="adj" fmla="val 21841"/>
            </a:avLst>
          </a:prstGeom>
          <a:blipFill dpi="0" rotWithShape="1">
            <a:blip r:embed="rId7">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4A2EAD89-C25C-2D09-7F45-C16224B315F6}"/>
              </a:ext>
            </a:extLst>
          </p:cNvPr>
          <p:cNvSpPr/>
          <p:nvPr/>
        </p:nvSpPr>
        <p:spPr>
          <a:xfrm>
            <a:off x="7054869" y="2137904"/>
            <a:ext cx="900000" cy="900000"/>
          </a:xfrm>
          <a:prstGeom prst="roundRect">
            <a:avLst>
              <a:gd name="adj" fmla="val 21841"/>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AF07F8E7-2A23-A404-64AE-03032BB5EDF3}"/>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9273342" y="1925053"/>
            <a:ext cx="1989386" cy="3401809"/>
          </a:xfrm>
          <a:prstGeom prst="rect">
            <a:avLst/>
          </a:prstGeom>
        </p:spPr>
      </p:pic>
      <p:pic>
        <p:nvPicPr>
          <p:cNvPr id="14" name="Picture 13">
            <a:extLst>
              <a:ext uri="{FF2B5EF4-FFF2-40B4-BE49-F238E27FC236}">
                <a16:creationId xmlns:a16="http://schemas.microsoft.com/office/drawing/2014/main" id="{251C71AC-2EBD-30DD-8D47-210B73C12B58}"/>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7010233" y="1920648"/>
            <a:ext cx="2206955" cy="3713722"/>
          </a:xfrm>
          <a:prstGeom prst="rect">
            <a:avLst/>
          </a:prstGeom>
        </p:spPr>
      </p:pic>
      <p:pic>
        <p:nvPicPr>
          <p:cNvPr id="20" name="Picture 19">
            <a:extLst>
              <a:ext uri="{FF2B5EF4-FFF2-40B4-BE49-F238E27FC236}">
                <a16:creationId xmlns:a16="http://schemas.microsoft.com/office/drawing/2014/main" id="{10951586-2324-5E93-FE59-D2453E2A7F22}"/>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1459479" y="3326319"/>
            <a:ext cx="3366282" cy="1539890"/>
          </a:xfrm>
          <a:prstGeom prst="rect">
            <a:avLst/>
          </a:prstGeom>
        </p:spPr>
      </p:pic>
    </p:spTree>
    <p:extLst>
      <p:ext uri="{BB962C8B-B14F-4D97-AF65-F5344CB8AC3E}">
        <p14:creationId xmlns:p14="http://schemas.microsoft.com/office/powerpoint/2010/main" val="1402549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7B325-B7E7-E995-98C0-F2987F74AB6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1F6BEA7-33E7-80C6-F35D-B3521BFA570A}"/>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51EEA5D-28DF-1AE8-7F86-F877C52E8E77}"/>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F40D7816-BD2B-D40B-79C5-B41F1143392B}"/>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C772355E-2002-B008-FD35-607F15E2590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251F0A86-BA3A-CB11-3961-B591BA404D96}"/>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D6289AC-15D2-23CD-8BA2-1271A2A5C120}"/>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66F8F922-0705-5487-5C98-737ED65004E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sp>
        <p:nvSpPr>
          <p:cNvPr id="12" name="Rectangle 11">
            <a:extLst>
              <a:ext uri="{FF2B5EF4-FFF2-40B4-BE49-F238E27FC236}">
                <a16:creationId xmlns:a16="http://schemas.microsoft.com/office/drawing/2014/main" id="{CD050F8B-E079-DE95-812F-9B800A8872AA}"/>
              </a:ext>
            </a:extLst>
          </p:cNvPr>
          <p:cNvSpPr/>
          <p:nvPr/>
        </p:nvSpPr>
        <p:spPr>
          <a:xfrm>
            <a:off x="5804035" y="1925053"/>
            <a:ext cx="5417552" cy="37923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computer&#10;&#10;AI-generated content may be incorrect.">
            <a:extLst>
              <a:ext uri="{FF2B5EF4-FFF2-40B4-BE49-F238E27FC236}">
                <a16:creationId xmlns:a16="http://schemas.microsoft.com/office/drawing/2014/main" id="{8E8465C7-E17D-0A16-C712-99961A7EF87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249025" y="1285450"/>
            <a:ext cx="6547093" cy="4709806"/>
          </a:xfrm>
          <a:prstGeom prst="rect">
            <a:avLst/>
          </a:prstGeom>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F7B93719-8580-E77E-3B7F-89FC287BC780}"/>
              </a:ext>
            </a:extLst>
          </p:cNvPr>
          <p:cNvSpPr/>
          <p:nvPr/>
        </p:nvSpPr>
        <p:spPr>
          <a:xfrm>
            <a:off x="1247505" y="1558651"/>
            <a:ext cx="3646644" cy="4542574"/>
          </a:xfrm>
          <a:custGeom>
            <a:avLst/>
            <a:gdLst>
              <a:gd name="connsiteX0" fmla="*/ 0 w 3646644"/>
              <a:gd name="connsiteY0" fmla="*/ 0 h 4542574"/>
              <a:gd name="connsiteX1" fmla="*/ 534841 w 3646644"/>
              <a:gd name="connsiteY1" fmla="*/ 0 h 4542574"/>
              <a:gd name="connsiteX2" fmla="*/ 1069682 w 3646644"/>
              <a:gd name="connsiteY2" fmla="*/ 0 h 4542574"/>
              <a:gd name="connsiteX3" fmla="*/ 1677456 w 3646644"/>
              <a:gd name="connsiteY3" fmla="*/ 0 h 4542574"/>
              <a:gd name="connsiteX4" fmla="*/ 2175831 w 3646644"/>
              <a:gd name="connsiteY4" fmla="*/ 0 h 4542574"/>
              <a:gd name="connsiteX5" fmla="*/ 2710672 w 3646644"/>
              <a:gd name="connsiteY5" fmla="*/ 0 h 4542574"/>
              <a:gd name="connsiteX6" fmla="*/ 3646644 w 3646644"/>
              <a:gd name="connsiteY6" fmla="*/ 0 h 4542574"/>
              <a:gd name="connsiteX7" fmla="*/ 3646644 w 3646644"/>
              <a:gd name="connsiteY7" fmla="*/ 603513 h 4542574"/>
              <a:gd name="connsiteX8" fmla="*/ 3646644 w 3646644"/>
              <a:gd name="connsiteY8" fmla="*/ 1297878 h 4542574"/>
              <a:gd name="connsiteX9" fmla="*/ 3646644 w 3646644"/>
              <a:gd name="connsiteY9" fmla="*/ 1810540 h 4542574"/>
              <a:gd name="connsiteX10" fmla="*/ 3646644 w 3646644"/>
              <a:gd name="connsiteY10" fmla="*/ 2368628 h 4542574"/>
              <a:gd name="connsiteX11" fmla="*/ 3646644 w 3646644"/>
              <a:gd name="connsiteY11" fmla="*/ 3017567 h 4542574"/>
              <a:gd name="connsiteX12" fmla="*/ 3646644 w 3646644"/>
              <a:gd name="connsiteY12" fmla="*/ 3530229 h 4542574"/>
              <a:gd name="connsiteX13" fmla="*/ 3646644 w 3646644"/>
              <a:gd name="connsiteY13" fmla="*/ 4542574 h 4542574"/>
              <a:gd name="connsiteX14" fmla="*/ 3038870 w 3646644"/>
              <a:gd name="connsiteY14" fmla="*/ 4542574 h 4542574"/>
              <a:gd name="connsiteX15" fmla="*/ 2504029 w 3646644"/>
              <a:gd name="connsiteY15" fmla="*/ 4542574 h 4542574"/>
              <a:gd name="connsiteX16" fmla="*/ 2005654 w 3646644"/>
              <a:gd name="connsiteY16" fmla="*/ 4542574 h 4542574"/>
              <a:gd name="connsiteX17" fmla="*/ 1361414 w 3646644"/>
              <a:gd name="connsiteY17" fmla="*/ 4542574 h 4542574"/>
              <a:gd name="connsiteX18" fmla="*/ 790106 w 3646644"/>
              <a:gd name="connsiteY18" fmla="*/ 4542574 h 4542574"/>
              <a:gd name="connsiteX19" fmla="*/ 0 w 3646644"/>
              <a:gd name="connsiteY19" fmla="*/ 4542574 h 4542574"/>
              <a:gd name="connsiteX20" fmla="*/ 0 w 3646644"/>
              <a:gd name="connsiteY20" fmla="*/ 3893635 h 4542574"/>
              <a:gd name="connsiteX21" fmla="*/ 0 w 3646644"/>
              <a:gd name="connsiteY21" fmla="*/ 3153844 h 4542574"/>
              <a:gd name="connsiteX22" fmla="*/ 0 w 3646644"/>
              <a:gd name="connsiteY22" fmla="*/ 2550331 h 4542574"/>
              <a:gd name="connsiteX23" fmla="*/ 0 w 3646644"/>
              <a:gd name="connsiteY23" fmla="*/ 1901392 h 4542574"/>
              <a:gd name="connsiteX24" fmla="*/ 0 w 3646644"/>
              <a:gd name="connsiteY24" fmla="*/ 1252453 h 4542574"/>
              <a:gd name="connsiteX25" fmla="*/ 0 w 3646644"/>
              <a:gd name="connsiteY25" fmla="*/ 694365 h 4542574"/>
              <a:gd name="connsiteX26" fmla="*/ 0 w 3646644"/>
              <a:gd name="connsiteY26" fmla="*/ 0 h 454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6644" h="4542574" fill="none" extrusionOk="0">
                <a:moveTo>
                  <a:pt x="0" y="0"/>
                </a:moveTo>
                <a:cubicBezTo>
                  <a:pt x="110365" y="9428"/>
                  <a:pt x="381500" y="-4310"/>
                  <a:pt x="534841" y="0"/>
                </a:cubicBezTo>
                <a:cubicBezTo>
                  <a:pt x="688182" y="4310"/>
                  <a:pt x="847440" y="7087"/>
                  <a:pt x="1069682" y="0"/>
                </a:cubicBezTo>
                <a:cubicBezTo>
                  <a:pt x="1291924" y="-7087"/>
                  <a:pt x="1543182" y="26570"/>
                  <a:pt x="1677456" y="0"/>
                </a:cubicBezTo>
                <a:cubicBezTo>
                  <a:pt x="1811730" y="-26570"/>
                  <a:pt x="1955535" y="-12773"/>
                  <a:pt x="2175831" y="0"/>
                </a:cubicBezTo>
                <a:cubicBezTo>
                  <a:pt x="2396127" y="12773"/>
                  <a:pt x="2464275" y="162"/>
                  <a:pt x="2710672" y="0"/>
                </a:cubicBezTo>
                <a:cubicBezTo>
                  <a:pt x="2957069" y="-162"/>
                  <a:pt x="3396543" y="-3842"/>
                  <a:pt x="3646644" y="0"/>
                </a:cubicBezTo>
                <a:cubicBezTo>
                  <a:pt x="3635788" y="218178"/>
                  <a:pt x="3640407" y="466231"/>
                  <a:pt x="3646644" y="603513"/>
                </a:cubicBezTo>
                <a:cubicBezTo>
                  <a:pt x="3652881" y="740795"/>
                  <a:pt x="3645838" y="1010379"/>
                  <a:pt x="3646644" y="1297878"/>
                </a:cubicBezTo>
                <a:cubicBezTo>
                  <a:pt x="3647450" y="1585378"/>
                  <a:pt x="3660986" y="1626101"/>
                  <a:pt x="3646644" y="1810540"/>
                </a:cubicBezTo>
                <a:cubicBezTo>
                  <a:pt x="3632302" y="1994979"/>
                  <a:pt x="3625856" y="2176131"/>
                  <a:pt x="3646644" y="2368628"/>
                </a:cubicBezTo>
                <a:cubicBezTo>
                  <a:pt x="3667432" y="2561125"/>
                  <a:pt x="3635456" y="2772094"/>
                  <a:pt x="3646644" y="3017567"/>
                </a:cubicBezTo>
                <a:cubicBezTo>
                  <a:pt x="3657832" y="3263040"/>
                  <a:pt x="3626669" y="3298533"/>
                  <a:pt x="3646644" y="3530229"/>
                </a:cubicBezTo>
                <a:cubicBezTo>
                  <a:pt x="3666619" y="3761925"/>
                  <a:pt x="3642980" y="4047332"/>
                  <a:pt x="3646644" y="4542574"/>
                </a:cubicBezTo>
                <a:cubicBezTo>
                  <a:pt x="3504878" y="4542197"/>
                  <a:pt x="3261163" y="4554976"/>
                  <a:pt x="3038870" y="4542574"/>
                </a:cubicBezTo>
                <a:cubicBezTo>
                  <a:pt x="2816577" y="4530172"/>
                  <a:pt x="2722574" y="4536729"/>
                  <a:pt x="2504029" y="4542574"/>
                </a:cubicBezTo>
                <a:cubicBezTo>
                  <a:pt x="2285484" y="4548419"/>
                  <a:pt x="2234128" y="4532124"/>
                  <a:pt x="2005654" y="4542574"/>
                </a:cubicBezTo>
                <a:cubicBezTo>
                  <a:pt x="1777180" y="4553024"/>
                  <a:pt x="1631596" y="4520742"/>
                  <a:pt x="1361414" y="4542574"/>
                </a:cubicBezTo>
                <a:cubicBezTo>
                  <a:pt x="1091232" y="4564406"/>
                  <a:pt x="1019979" y="4546052"/>
                  <a:pt x="790106" y="4542574"/>
                </a:cubicBezTo>
                <a:cubicBezTo>
                  <a:pt x="560233" y="4539096"/>
                  <a:pt x="185477" y="4580560"/>
                  <a:pt x="0" y="4542574"/>
                </a:cubicBezTo>
                <a:cubicBezTo>
                  <a:pt x="-20543" y="4316370"/>
                  <a:pt x="-12662" y="4064205"/>
                  <a:pt x="0" y="3893635"/>
                </a:cubicBezTo>
                <a:cubicBezTo>
                  <a:pt x="12662" y="3723065"/>
                  <a:pt x="-6687" y="3362776"/>
                  <a:pt x="0" y="3153844"/>
                </a:cubicBezTo>
                <a:cubicBezTo>
                  <a:pt x="6687" y="2944912"/>
                  <a:pt x="19861" y="2802275"/>
                  <a:pt x="0" y="2550331"/>
                </a:cubicBezTo>
                <a:cubicBezTo>
                  <a:pt x="-19861" y="2298387"/>
                  <a:pt x="-15512" y="2084482"/>
                  <a:pt x="0" y="1901392"/>
                </a:cubicBezTo>
                <a:cubicBezTo>
                  <a:pt x="15512" y="1718302"/>
                  <a:pt x="-26282" y="1570834"/>
                  <a:pt x="0" y="1252453"/>
                </a:cubicBezTo>
                <a:cubicBezTo>
                  <a:pt x="26282" y="934072"/>
                  <a:pt x="11202" y="850639"/>
                  <a:pt x="0" y="694365"/>
                </a:cubicBezTo>
                <a:cubicBezTo>
                  <a:pt x="-11202" y="538091"/>
                  <a:pt x="15440" y="210560"/>
                  <a:pt x="0" y="0"/>
                </a:cubicBezTo>
                <a:close/>
              </a:path>
              <a:path w="3646644" h="4542574" stroke="0" extrusionOk="0">
                <a:moveTo>
                  <a:pt x="0" y="0"/>
                </a:moveTo>
                <a:cubicBezTo>
                  <a:pt x="255817" y="14452"/>
                  <a:pt x="466063" y="-26004"/>
                  <a:pt x="644240" y="0"/>
                </a:cubicBezTo>
                <a:cubicBezTo>
                  <a:pt x="822417" y="26004"/>
                  <a:pt x="1024195" y="21192"/>
                  <a:pt x="1324947" y="0"/>
                </a:cubicBezTo>
                <a:cubicBezTo>
                  <a:pt x="1625699" y="-21192"/>
                  <a:pt x="1759369" y="-22654"/>
                  <a:pt x="1969188" y="0"/>
                </a:cubicBezTo>
                <a:cubicBezTo>
                  <a:pt x="2179007" y="22654"/>
                  <a:pt x="2336369" y="-16005"/>
                  <a:pt x="2613428" y="0"/>
                </a:cubicBezTo>
                <a:cubicBezTo>
                  <a:pt x="2890487" y="16005"/>
                  <a:pt x="3377244" y="25912"/>
                  <a:pt x="3646644" y="0"/>
                </a:cubicBezTo>
                <a:cubicBezTo>
                  <a:pt x="3661673" y="180477"/>
                  <a:pt x="3667198" y="364417"/>
                  <a:pt x="3646644" y="648939"/>
                </a:cubicBezTo>
                <a:cubicBezTo>
                  <a:pt x="3626090" y="933461"/>
                  <a:pt x="3671483" y="996615"/>
                  <a:pt x="3646644" y="1207027"/>
                </a:cubicBezTo>
                <a:cubicBezTo>
                  <a:pt x="3621805" y="1417439"/>
                  <a:pt x="3651455" y="1568628"/>
                  <a:pt x="3646644" y="1810540"/>
                </a:cubicBezTo>
                <a:cubicBezTo>
                  <a:pt x="3641833" y="2052452"/>
                  <a:pt x="3623897" y="2250839"/>
                  <a:pt x="3646644" y="2414054"/>
                </a:cubicBezTo>
                <a:cubicBezTo>
                  <a:pt x="3669391" y="2577269"/>
                  <a:pt x="3639109" y="2967433"/>
                  <a:pt x="3646644" y="3108418"/>
                </a:cubicBezTo>
                <a:cubicBezTo>
                  <a:pt x="3654179" y="3249403"/>
                  <a:pt x="3645144" y="3375293"/>
                  <a:pt x="3646644" y="3621080"/>
                </a:cubicBezTo>
                <a:cubicBezTo>
                  <a:pt x="3648144" y="3866867"/>
                  <a:pt x="3654168" y="4330508"/>
                  <a:pt x="3646644" y="4542574"/>
                </a:cubicBezTo>
                <a:cubicBezTo>
                  <a:pt x="3407767" y="4537242"/>
                  <a:pt x="3275313" y="4535339"/>
                  <a:pt x="3002404" y="4542574"/>
                </a:cubicBezTo>
                <a:cubicBezTo>
                  <a:pt x="2729495" y="4549809"/>
                  <a:pt x="2721222" y="4531486"/>
                  <a:pt x="2504029" y="4542574"/>
                </a:cubicBezTo>
                <a:cubicBezTo>
                  <a:pt x="2286836" y="4553662"/>
                  <a:pt x="2033307" y="4522887"/>
                  <a:pt x="1896255" y="4542574"/>
                </a:cubicBezTo>
                <a:cubicBezTo>
                  <a:pt x="1759203" y="4562261"/>
                  <a:pt x="1599759" y="4565243"/>
                  <a:pt x="1361414" y="4542574"/>
                </a:cubicBezTo>
                <a:cubicBezTo>
                  <a:pt x="1123069" y="4519905"/>
                  <a:pt x="848269" y="4557676"/>
                  <a:pt x="717173" y="4542574"/>
                </a:cubicBezTo>
                <a:cubicBezTo>
                  <a:pt x="586077" y="4527472"/>
                  <a:pt x="295328" y="4512784"/>
                  <a:pt x="0" y="4542574"/>
                </a:cubicBezTo>
                <a:cubicBezTo>
                  <a:pt x="31367" y="4230232"/>
                  <a:pt x="27066" y="3992685"/>
                  <a:pt x="0" y="3802783"/>
                </a:cubicBezTo>
                <a:cubicBezTo>
                  <a:pt x="-27066" y="3612881"/>
                  <a:pt x="-9112" y="3411411"/>
                  <a:pt x="0" y="3290121"/>
                </a:cubicBezTo>
                <a:cubicBezTo>
                  <a:pt x="9112" y="3168831"/>
                  <a:pt x="-28663" y="2874016"/>
                  <a:pt x="0" y="2595757"/>
                </a:cubicBezTo>
                <a:cubicBezTo>
                  <a:pt x="28663" y="2317498"/>
                  <a:pt x="-24972" y="2159142"/>
                  <a:pt x="0" y="1946817"/>
                </a:cubicBezTo>
                <a:cubicBezTo>
                  <a:pt x="24972" y="1734492"/>
                  <a:pt x="-32163" y="1541803"/>
                  <a:pt x="0" y="1297878"/>
                </a:cubicBezTo>
                <a:cubicBezTo>
                  <a:pt x="32163" y="1053953"/>
                  <a:pt x="29568" y="972647"/>
                  <a:pt x="0" y="694365"/>
                </a:cubicBezTo>
                <a:cubicBezTo>
                  <a:pt x="-29568" y="416083"/>
                  <a:pt x="-462" y="186601"/>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dirty="0">
                <a:solidFill>
                  <a:schemeClr val="tx1"/>
                </a:solidFill>
                <a:latin typeface="Century Gothic" panose="020B0502020202020204" pitchFamily="34" charset="0"/>
              </a:rPr>
              <a:t>Next have a look for Background Sounds</a:t>
            </a: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r>
              <a:rPr lang="en-GB" sz="2400" dirty="0">
                <a:solidFill>
                  <a:schemeClr val="tx1"/>
                </a:solidFill>
                <a:latin typeface="Century Gothic" panose="020B0502020202020204" pitchFamily="34" charset="0"/>
              </a:rPr>
              <a:t>It’s really far down the list in Hearing Accessibility.</a:t>
            </a:r>
          </a:p>
        </p:txBody>
      </p:sp>
      <p:sp>
        <p:nvSpPr>
          <p:cNvPr id="31" name="TextBox 30">
            <a:extLst>
              <a:ext uri="{FF2B5EF4-FFF2-40B4-BE49-F238E27FC236}">
                <a16:creationId xmlns:a16="http://schemas.microsoft.com/office/drawing/2014/main" id="{239F4FB6-743D-B539-D5FB-4587CE0A695C}"/>
              </a:ext>
            </a:extLst>
          </p:cNvPr>
          <p:cNvSpPr txBox="1"/>
          <p:nvPr/>
        </p:nvSpPr>
        <p:spPr>
          <a:xfrm>
            <a:off x="6950120" y="2391812"/>
            <a:ext cx="3944787" cy="1200329"/>
          </a:xfrm>
          <a:prstGeom prst="rect">
            <a:avLst/>
          </a:prstGeom>
          <a:noFill/>
        </p:spPr>
        <p:txBody>
          <a:bodyPr wrap="square" rtlCol="0">
            <a:spAutoFit/>
          </a:bodyPr>
          <a:lstStyle/>
          <a:p>
            <a:r>
              <a:rPr lang="en-GB" b="1" dirty="0">
                <a:latin typeface="Century Gothic" panose="020B0502020202020204" pitchFamily="34" charset="0"/>
              </a:rPr>
              <a:t>Libby</a:t>
            </a:r>
          </a:p>
          <a:p>
            <a:r>
              <a:rPr lang="en-GB" dirty="0">
                <a:latin typeface="Century Gothic" panose="020B0502020202020204" pitchFamily="34" charset="0"/>
              </a:rPr>
              <a:t>If you are a member of a library, you have access to digital books through this app. </a:t>
            </a:r>
          </a:p>
        </p:txBody>
      </p:sp>
      <p:grpSp>
        <p:nvGrpSpPr>
          <p:cNvPr id="2" name="Group 1">
            <a:extLst>
              <a:ext uri="{FF2B5EF4-FFF2-40B4-BE49-F238E27FC236}">
                <a16:creationId xmlns:a16="http://schemas.microsoft.com/office/drawing/2014/main" id="{6652BE1C-188B-BFE9-D62C-276847F5DEF0}"/>
              </a:ext>
            </a:extLst>
          </p:cNvPr>
          <p:cNvGrpSpPr/>
          <p:nvPr/>
        </p:nvGrpSpPr>
        <p:grpSpPr>
          <a:xfrm>
            <a:off x="5815033" y="1911529"/>
            <a:ext cx="5427313" cy="3805877"/>
            <a:chOff x="5804033" y="1925053"/>
            <a:chExt cx="5427313" cy="3805877"/>
          </a:xfrm>
        </p:grpSpPr>
        <p:sp>
          <p:nvSpPr>
            <p:cNvPr id="9" name="Rectangle 8">
              <a:extLst>
                <a:ext uri="{FF2B5EF4-FFF2-40B4-BE49-F238E27FC236}">
                  <a16:creationId xmlns:a16="http://schemas.microsoft.com/office/drawing/2014/main" id="{F514E698-10D0-508D-B4F7-D7D31377C9FB}"/>
                </a:ext>
              </a:extLst>
            </p:cNvPr>
            <p:cNvSpPr/>
            <p:nvPr/>
          </p:nvSpPr>
          <p:spPr>
            <a:xfrm>
              <a:off x="5804033" y="1925053"/>
              <a:ext cx="5417551" cy="3783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4D61F6BE-37C2-FD61-5C29-E9367E4943E0}"/>
                </a:ext>
              </a:extLst>
            </p:cNvPr>
            <p:cNvGrpSpPr/>
            <p:nvPr/>
          </p:nvGrpSpPr>
          <p:grpSpPr>
            <a:xfrm>
              <a:off x="5804033" y="1929458"/>
              <a:ext cx="5427313" cy="3801472"/>
              <a:chOff x="5804033" y="1929458"/>
              <a:chExt cx="5427313" cy="3801472"/>
            </a:xfrm>
          </p:grpSpPr>
          <p:sp>
            <p:nvSpPr>
              <p:cNvPr id="21" name="Freeform: Shape 20">
                <a:extLst>
                  <a:ext uri="{FF2B5EF4-FFF2-40B4-BE49-F238E27FC236}">
                    <a16:creationId xmlns:a16="http://schemas.microsoft.com/office/drawing/2014/main" id="{96B53315-5861-1E8F-5DFF-E96AF494E27A}"/>
                  </a:ext>
                </a:extLst>
              </p:cNvPr>
              <p:cNvSpPr/>
              <p:nvPr/>
            </p:nvSpPr>
            <p:spPr>
              <a:xfrm>
                <a:off x="5813795" y="1929458"/>
                <a:ext cx="5417551" cy="3783541"/>
              </a:xfrm>
              <a:custGeom>
                <a:avLst/>
                <a:gdLst>
                  <a:gd name="connsiteX0" fmla="*/ 0 w 5417551"/>
                  <a:gd name="connsiteY0" fmla="*/ 0 h 3783541"/>
                  <a:gd name="connsiteX1" fmla="*/ 1052578 w 5417551"/>
                  <a:gd name="connsiteY1" fmla="*/ 0 h 3783541"/>
                  <a:gd name="connsiteX2" fmla="*/ 5417551 w 5417551"/>
                  <a:gd name="connsiteY2" fmla="*/ 3289219 h 3783541"/>
                  <a:gd name="connsiteX3" fmla="*/ 5417551 w 5417551"/>
                  <a:gd name="connsiteY3" fmla="*/ 3783541 h 3783541"/>
                  <a:gd name="connsiteX4" fmla="*/ 0 w 5417551"/>
                  <a:gd name="connsiteY4" fmla="*/ 3783541 h 378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7551" h="3783541">
                    <a:moveTo>
                      <a:pt x="0" y="0"/>
                    </a:moveTo>
                    <a:lnTo>
                      <a:pt x="1052578" y="0"/>
                    </a:lnTo>
                    <a:lnTo>
                      <a:pt x="5417551" y="3289219"/>
                    </a:lnTo>
                    <a:lnTo>
                      <a:pt x="5417551" y="3783541"/>
                    </a:lnTo>
                    <a:lnTo>
                      <a:pt x="0" y="3783541"/>
                    </a:lnTo>
                    <a:close/>
                  </a:path>
                </a:pathLst>
              </a:custGeom>
              <a:solidFill>
                <a:srgbClr val="B871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Right Triangle 21">
                <a:extLst>
                  <a:ext uri="{FF2B5EF4-FFF2-40B4-BE49-F238E27FC236}">
                    <a16:creationId xmlns:a16="http://schemas.microsoft.com/office/drawing/2014/main" id="{E706D927-5BF1-8B0D-8D0A-3018D8F71FDE}"/>
                  </a:ext>
                </a:extLst>
              </p:cNvPr>
              <p:cNvSpPr/>
              <p:nvPr/>
            </p:nvSpPr>
            <p:spPr>
              <a:xfrm>
                <a:off x="5804033" y="2002055"/>
                <a:ext cx="4753194" cy="3715248"/>
              </a:xfrm>
              <a:prstGeom prst="rtTriangle">
                <a:avLst/>
              </a:prstGeom>
              <a:solidFill>
                <a:srgbClr val="38A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Triangle 22">
                <a:extLst>
                  <a:ext uri="{FF2B5EF4-FFF2-40B4-BE49-F238E27FC236}">
                    <a16:creationId xmlns:a16="http://schemas.microsoft.com/office/drawing/2014/main" id="{F9E9E1F0-CFE8-BF84-18EF-515CDBC70C16}"/>
                  </a:ext>
                </a:extLst>
              </p:cNvPr>
              <p:cNvSpPr/>
              <p:nvPr/>
            </p:nvSpPr>
            <p:spPr>
              <a:xfrm>
                <a:off x="5806448" y="2930082"/>
                <a:ext cx="3578910" cy="2800848"/>
              </a:xfrm>
              <a:prstGeom prst="rtTriangle">
                <a:avLst/>
              </a:prstGeom>
              <a:solidFill>
                <a:srgbClr val="F73A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Triangle 23">
                <a:extLst>
                  <a:ext uri="{FF2B5EF4-FFF2-40B4-BE49-F238E27FC236}">
                    <a16:creationId xmlns:a16="http://schemas.microsoft.com/office/drawing/2014/main" id="{167F85A9-C3FC-0723-A033-F4CF4C96F8BD}"/>
                  </a:ext>
                </a:extLst>
              </p:cNvPr>
              <p:cNvSpPr/>
              <p:nvPr/>
            </p:nvSpPr>
            <p:spPr>
              <a:xfrm>
                <a:off x="5804034" y="3821229"/>
                <a:ext cx="2423880" cy="1896074"/>
              </a:xfrm>
              <a:prstGeom prst="rtTriangle">
                <a:avLst/>
              </a:prstGeom>
              <a:solidFill>
                <a:srgbClr val="3CF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ight Triangle 32">
                <a:extLst>
                  <a:ext uri="{FF2B5EF4-FFF2-40B4-BE49-F238E27FC236}">
                    <a16:creationId xmlns:a16="http://schemas.microsoft.com/office/drawing/2014/main" id="{A7CA6A19-91D1-021E-0722-CC902422EED8}"/>
                  </a:ext>
                </a:extLst>
              </p:cNvPr>
              <p:cNvSpPr/>
              <p:nvPr/>
            </p:nvSpPr>
            <p:spPr>
              <a:xfrm>
                <a:off x="5804034" y="4778133"/>
                <a:ext cx="1249597" cy="952797"/>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4" name="Rectangle: Rounded Corners 33">
            <a:extLst>
              <a:ext uri="{FF2B5EF4-FFF2-40B4-BE49-F238E27FC236}">
                <a16:creationId xmlns:a16="http://schemas.microsoft.com/office/drawing/2014/main" id="{CF394255-BF1A-85E9-2F1C-5D941D55A1C6}"/>
              </a:ext>
            </a:extLst>
          </p:cNvPr>
          <p:cNvSpPr/>
          <p:nvPr/>
        </p:nvSpPr>
        <p:spPr>
          <a:xfrm>
            <a:off x="5989832" y="2137904"/>
            <a:ext cx="900000" cy="900000"/>
          </a:xfrm>
          <a:prstGeom prst="roundRect">
            <a:avLst>
              <a:gd name="adj" fmla="val 21841"/>
            </a:avLst>
          </a:prstGeom>
          <a:blipFill dpi="0" rotWithShape="1">
            <a:blip r:embed="rId7">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6DE02D10-23FE-A1B6-976E-A275E164F299}"/>
              </a:ext>
            </a:extLst>
          </p:cNvPr>
          <p:cNvSpPr/>
          <p:nvPr/>
        </p:nvSpPr>
        <p:spPr>
          <a:xfrm>
            <a:off x="7054869" y="2137904"/>
            <a:ext cx="900000" cy="900000"/>
          </a:xfrm>
          <a:prstGeom prst="roundRect">
            <a:avLst>
              <a:gd name="adj" fmla="val 21841"/>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8B0C8439-CC7B-CE1A-89FC-5FDC4D27B2FD}"/>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9273342" y="1925053"/>
            <a:ext cx="1989386" cy="3401809"/>
          </a:xfrm>
          <a:prstGeom prst="rect">
            <a:avLst/>
          </a:prstGeom>
        </p:spPr>
      </p:pic>
      <p:pic>
        <p:nvPicPr>
          <p:cNvPr id="14" name="Picture 13">
            <a:extLst>
              <a:ext uri="{FF2B5EF4-FFF2-40B4-BE49-F238E27FC236}">
                <a16:creationId xmlns:a16="http://schemas.microsoft.com/office/drawing/2014/main" id="{74647D0D-8311-B2C9-E8F3-7F97EB6C4E65}"/>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7010233" y="1920648"/>
            <a:ext cx="2206955" cy="3713722"/>
          </a:xfrm>
          <a:prstGeom prst="rect">
            <a:avLst/>
          </a:prstGeom>
        </p:spPr>
      </p:pic>
      <p:pic>
        <p:nvPicPr>
          <p:cNvPr id="16" name="Picture 15">
            <a:extLst>
              <a:ext uri="{FF2B5EF4-FFF2-40B4-BE49-F238E27FC236}">
                <a16:creationId xmlns:a16="http://schemas.microsoft.com/office/drawing/2014/main" id="{B21D52A3-2CE8-5209-8E80-C712665FD121}"/>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1427634" y="2467200"/>
            <a:ext cx="3286385" cy="2289776"/>
          </a:xfrm>
          <a:prstGeom prst="rect">
            <a:avLst/>
          </a:prstGeom>
        </p:spPr>
      </p:pic>
      <p:sp>
        <p:nvSpPr>
          <p:cNvPr id="10" name="Oval 9">
            <a:extLst>
              <a:ext uri="{FF2B5EF4-FFF2-40B4-BE49-F238E27FC236}">
                <a16:creationId xmlns:a16="http://schemas.microsoft.com/office/drawing/2014/main" id="{75FB9B32-1CAD-F1D8-6CF4-D4AFCC84D405}"/>
              </a:ext>
            </a:extLst>
          </p:cNvPr>
          <p:cNvSpPr/>
          <p:nvPr/>
        </p:nvSpPr>
        <p:spPr>
          <a:xfrm>
            <a:off x="1567545" y="2991976"/>
            <a:ext cx="576000" cy="576000"/>
          </a:xfrm>
          <a:custGeom>
            <a:avLst/>
            <a:gdLst>
              <a:gd name="connsiteX0" fmla="*/ 0 w 576000"/>
              <a:gd name="connsiteY0" fmla="*/ 288000 h 576000"/>
              <a:gd name="connsiteX1" fmla="*/ 288000 w 576000"/>
              <a:gd name="connsiteY1" fmla="*/ 0 h 576000"/>
              <a:gd name="connsiteX2" fmla="*/ 576000 w 576000"/>
              <a:gd name="connsiteY2" fmla="*/ 288000 h 576000"/>
              <a:gd name="connsiteX3" fmla="*/ 288000 w 576000"/>
              <a:gd name="connsiteY3" fmla="*/ 576000 h 576000"/>
              <a:gd name="connsiteX4" fmla="*/ 0 w 576000"/>
              <a:gd name="connsiteY4" fmla="*/ 28800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extrusionOk="0">
                <a:moveTo>
                  <a:pt x="0" y="288000"/>
                </a:moveTo>
                <a:cubicBezTo>
                  <a:pt x="1770" y="115626"/>
                  <a:pt x="159686" y="24765"/>
                  <a:pt x="288000" y="0"/>
                </a:cubicBezTo>
                <a:cubicBezTo>
                  <a:pt x="432923" y="-5345"/>
                  <a:pt x="586748" y="91257"/>
                  <a:pt x="576000" y="288000"/>
                </a:cubicBezTo>
                <a:cubicBezTo>
                  <a:pt x="583268" y="442254"/>
                  <a:pt x="432647" y="612722"/>
                  <a:pt x="288000" y="576000"/>
                </a:cubicBezTo>
                <a:cubicBezTo>
                  <a:pt x="118463" y="610416"/>
                  <a:pt x="11899" y="436592"/>
                  <a:pt x="0" y="288000"/>
                </a:cubicBezTo>
                <a:close/>
              </a:path>
            </a:pathLst>
          </a:custGeom>
          <a:noFill/>
          <a:ln w="38100">
            <a:solidFill>
              <a:srgbClr val="FFFF00"/>
            </a:solidFill>
            <a:extLst>
              <a:ext uri="{C807C97D-BFC1-408E-A445-0C87EB9F89A2}">
                <ask:lineSketchStyleProps xmlns:ask="http://schemas.microsoft.com/office/drawing/2018/sketchyshapes" sd="4266498984">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295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F86E-A7CD-FE92-5E31-BDCADB45F22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98C63A8-1333-75E8-EC31-7331E314A5B1}"/>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A175689E-C598-2987-D68C-31057AC72036}"/>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6046F3E0-B164-21B1-5306-04B8574E6BF6}"/>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426A11B6-9901-7D23-4075-8CA73D7B3BAC}"/>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B3BB0963-7CC7-FDC2-E8FF-036311D1289B}"/>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5A436491-91AD-EC6E-1D81-BB7F5C1F25F7}"/>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F120808E-00F4-1E52-775F-E2AF0961417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sp>
        <p:nvSpPr>
          <p:cNvPr id="12" name="Rectangle 11">
            <a:extLst>
              <a:ext uri="{FF2B5EF4-FFF2-40B4-BE49-F238E27FC236}">
                <a16:creationId xmlns:a16="http://schemas.microsoft.com/office/drawing/2014/main" id="{18CC5899-7942-C038-008D-965FDA6AB831}"/>
              </a:ext>
            </a:extLst>
          </p:cNvPr>
          <p:cNvSpPr/>
          <p:nvPr/>
        </p:nvSpPr>
        <p:spPr>
          <a:xfrm>
            <a:off x="5804035" y="1925053"/>
            <a:ext cx="5417552" cy="37923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screenshot of a computer&#10;&#10;AI-generated content may be incorrect.">
            <a:extLst>
              <a:ext uri="{FF2B5EF4-FFF2-40B4-BE49-F238E27FC236}">
                <a16:creationId xmlns:a16="http://schemas.microsoft.com/office/drawing/2014/main" id="{B2EC3626-BDD3-0770-0E2B-C5664DBCBCC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249025" y="1285450"/>
            <a:ext cx="6547093" cy="4709806"/>
          </a:xfrm>
          <a:prstGeom prst="rect">
            <a:avLst/>
          </a:prstGeom>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D6AEE2F6-FEAB-45B7-0772-03AF0BFC16A2}"/>
              </a:ext>
            </a:extLst>
          </p:cNvPr>
          <p:cNvSpPr/>
          <p:nvPr/>
        </p:nvSpPr>
        <p:spPr>
          <a:xfrm>
            <a:off x="1319377" y="984467"/>
            <a:ext cx="3646644" cy="2307373"/>
          </a:xfrm>
          <a:custGeom>
            <a:avLst/>
            <a:gdLst>
              <a:gd name="connsiteX0" fmla="*/ 0 w 3646644"/>
              <a:gd name="connsiteY0" fmla="*/ 0 h 2307373"/>
              <a:gd name="connsiteX1" fmla="*/ 498375 w 3646644"/>
              <a:gd name="connsiteY1" fmla="*/ 0 h 2307373"/>
              <a:gd name="connsiteX2" fmla="*/ 1106149 w 3646644"/>
              <a:gd name="connsiteY2" fmla="*/ 0 h 2307373"/>
              <a:gd name="connsiteX3" fmla="*/ 1640990 w 3646644"/>
              <a:gd name="connsiteY3" fmla="*/ 0 h 2307373"/>
              <a:gd name="connsiteX4" fmla="*/ 2139364 w 3646644"/>
              <a:gd name="connsiteY4" fmla="*/ 0 h 2307373"/>
              <a:gd name="connsiteX5" fmla="*/ 2710672 w 3646644"/>
              <a:gd name="connsiteY5" fmla="*/ 0 h 2307373"/>
              <a:gd name="connsiteX6" fmla="*/ 3646644 w 3646644"/>
              <a:gd name="connsiteY6" fmla="*/ 0 h 2307373"/>
              <a:gd name="connsiteX7" fmla="*/ 3646644 w 3646644"/>
              <a:gd name="connsiteY7" fmla="*/ 530696 h 2307373"/>
              <a:gd name="connsiteX8" fmla="*/ 3646644 w 3646644"/>
              <a:gd name="connsiteY8" fmla="*/ 1038318 h 2307373"/>
              <a:gd name="connsiteX9" fmla="*/ 3646644 w 3646644"/>
              <a:gd name="connsiteY9" fmla="*/ 1661309 h 2307373"/>
              <a:gd name="connsiteX10" fmla="*/ 3646644 w 3646644"/>
              <a:gd name="connsiteY10" fmla="*/ 2307373 h 2307373"/>
              <a:gd name="connsiteX11" fmla="*/ 3148269 w 3646644"/>
              <a:gd name="connsiteY11" fmla="*/ 2307373 h 2307373"/>
              <a:gd name="connsiteX12" fmla="*/ 2649895 w 3646644"/>
              <a:gd name="connsiteY12" fmla="*/ 2307373 h 2307373"/>
              <a:gd name="connsiteX13" fmla="*/ 2042121 w 3646644"/>
              <a:gd name="connsiteY13" fmla="*/ 2307373 h 2307373"/>
              <a:gd name="connsiteX14" fmla="*/ 1397880 w 3646644"/>
              <a:gd name="connsiteY14" fmla="*/ 2307373 h 2307373"/>
              <a:gd name="connsiteX15" fmla="*/ 899506 w 3646644"/>
              <a:gd name="connsiteY15" fmla="*/ 2307373 h 2307373"/>
              <a:gd name="connsiteX16" fmla="*/ 0 w 3646644"/>
              <a:gd name="connsiteY16" fmla="*/ 2307373 h 2307373"/>
              <a:gd name="connsiteX17" fmla="*/ 0 w 3646644"/>
              <a:gd name="connsiteY17" fmla="*/ 1776677 h 2307373"/>
              <a:gd name="connsiteX18" fmla="*/ 0 w 3646644"/>
              <a:gd name="connsiteY18" fmla="*/ 1199834 h 2307373"/>
              <a:gd name="connsiteX19" fmla="*/ 0 w 3646644"/>
              <a:gd name="connsiteY19" fmla="*/ 669138 h 2307373"/>
              <a:gd name="connsiteX20" fmla="*/ 0 w 3646644"/>
              <a:gd name="connsiteY20" fmla="*/ 0 h 230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46644" h="2307373" fill="none" extrusionOk="0">
                <a:moveTo>
                  <a:pt x="0" y="0"/>
                </a:moveTo>
                <a:cubicBezTo>
                  <a:pt x="111967" y="13755"/>
                  <a:pt x="391968" y="-7192"/>
                  <a:pt x="498375" y="0"/>
                </a:cubicBezTo>
                <a:cubicBezTo>
                  <a:pt x="604783" y="7192"/>
                  <a:pt x="847387" y="-24857"/>
                  <a:pt x="1106149" y="0"/>
                </a:cubicBezTo>
                <a:cubicBezTo>
                  <a:pt x="1364911" y="24857"/>
                  <a:pt x="1513331" y="-2288"/>
                  <a:pt x="1640990" y="0"/>
                </a:cubicBezTo>
                <a:cubicBezTo>
                  <a:pt x="1768649" y="2288"/>
                  <a:pt x="1918407" y="-22115"/>
                  <a:pt x="2139364" y="0"/>
                </a:cubicBezTo>
                <a:cubicBezTo>
                  <a:pt x="2360321" y="22115"/>
                  <a:pt x="2519520" y="-2790"/>
                  <a:pt x="2710672" y="0"/>
                </a:cubicBezTo>
                <a:cubicBezTo>
                  <a:pt x="2901824" y="2790"/>
                  <a:pt x="3411364" y="37371"/>
                  <a:pt x="3646644" y="0"/>
                </a:cubicBezTo>
                <a:cubicBezTo>
                  <a:pt x="3631373" y="137636"/>
                  <a:pt x="3668458" y="299808"/>
                  <a:pt x="3646644" y="530696"/>
                </a:cubicBezTo>
                <a:cubicBezTo>
                  <a:pt x="3624830" y="761584"/>
                  <a:pt x="3646467" y="888503"/>
                  <a:pt x="3646644" y="1038318"/>
                </a:cubicBezTo>
                <a:cubicBezTo>
                  <a:pt x="3646821" y="1188133"/>
                  <a:pt x="3636435" y="1524193"/>
                  <a:pt x="3646644" y="1661309"/>
                </a:cubicBezTo>
                <a:cubicBezTo>
                  <a:pt x="3656853" y="1798425"/>
                  <a:pt x="3622343" y="2043267"/>
                  <a:pt x="3646644" y="2307373"/>
                </a:cubicBezTo>
                <a:cubicBezTo>
                  <a:pt x="3493112" y="2296122"/>
                  <a:pt x="3317678" y="2328528"/>
                  <a:pt x="3148269" y="2307373"/>
                </a:cubicBezTo>
                <a:cubicBezTo>
                  <a:pt x="2978861" y="2286218"/>
                  <a:pt x="2794213" y="2324736"/>
                  <a:pt x="2649895" y="2307373"/>
                </a:cubicBezTo>
                <a:cubicBezTo>
                  <a:pt x="2505577" y="2290010"/>
                  <a:pt x="2311483" y="2285785"/>
                  <a:pt x="2042121" y="2307373"/>
                </a:cubicBezTo>
                <a:cubicBezTo>
                  <a:pt x="1772759" y="2328961"/>
                  <a:pt x="1612195" y="2312492"/>
                  <a:pt x="1397880" y="2307373"/>
                </a:cubicBezTo>
                <a:cubicBezTo>
                  <a:pt x="1183565" y="2302254"/>
                  <a:pt x="1043538" y="2322817"/>
                  <a:pt x="899506" y="2307373"/>
                </a:cubicBezTo>
                <a:cubicBezTo>
                  <a:pt x="755474" y="2291929"/>
                  <a:pt x="399114" y="2339745"/>
                  <a:pt x="0" y="2307373"/>
                </a:cubicBezTo>
                <a:cubicBezTo>
                  <a:pt x="-4507" y="2163355"/>
                  <a:pt x="3306" y="1963823"/>
                  <a:pt x="0" y="1776677"/>
                </a:cubicBezTo>
                <a:cubicBezTo>
                  <a:pt x="-3306" y="1589531"/>
                  <a:pt x="-2565" y="1479776"/>
                  <a:pt x="0" y="1199834"/>
                </a:cubicBezTo>
                <a:cubicBezTo>
                  <a:pt x="2565" y="919892"/>
                  <a:pt x="6393" y="865101"/>
                  <a:pt x="0" y="669138"/>
                </a:cubicBezTo>
                <a:cubicBezTo>
                  <a:pt x="-6393" y="473175"/>
                  <a:pt x="-3200" y="133876"/>
                  <a:pt x="0" y="0"/>
                </a:cubicBezTo>
                <a:close/>
              </a:path>
              <a:path w="3646644" h="2307373" stroke="0" extrusionOk="0">
                <a:moveTo>
                  <a:pt x="0" y="0"/>
                </a:moveTo>
                <a:cubicBezTo>
                  <a:pt x="255817" y="14452"/>
                  <a:pt x="466063" y="-26004"/>
                  <a:pt x="644240" y="0"/>
                </a:cubicBezTo>
                <a:cubicBezTo>
                  <a:pt x="822417" y="26004"/>
                  <a:pt x="1024195" y="21192"/>
                  <a:pt x="1324947" y="0"/>
                </a:cubicBezTo>
                <a:cubicBezTo>
                  <a:pt x="1625699" y="-21192"/>
                  <a:pt x="1759369" y="-22654"/>
                  <a:pt x="1969188" y="0"/>
                </a:cubicBezTo>
                <a:cubicBezTo>
                  <a:pt x="2179007" y="22654"/>
                  <a:pt x="2336369" y="-16005"/>
                  <a:pt x="2613428" y="0"/>
                </a:cubicBezTo>
                <a:cubicBezTo>
                  <a:pt x="2890487" y="16005"/>
                  <a:pt x="3377244" y="25912"/>
                  <a:pt x="3646644" y="0"/>
                </a:cubicBezTo>
                <a:cubicBezTo>
                  <a:pt x="3639990" y="274361"/>
                  <a:pt x="3647329" y="298374"/>
                  <a:pt x="3646644" y="576843"/>
                </a:cubicBezTo>
                <a:cubicBezTo>
                  <a:pt x="3645959" y="855312"/>
                  <a:pt x="3647301" y="947314"/>
                  <a:pt x="3646644" y="1107539"/>
                </a:cubicBezTo>
                <a:cubicBezTo>
                  <a:pt x="3645987" y="1267764"/>
                  <a:pt x="3619380" y="1540841"/>
                  <a:pt x="3646644" y="1661309"/>
                </a:cubicBezTo>
                <a:cubicBezTo>
                  <a:pt x="3673909" y="1781777"/>
                  <a:pt x="3659300" y="2000164"/>
                  <a:pt x="3646644" y="2307373"/>
                </a:cubicBezTo>
                <a:cubicBezTo>
                  <a:pt x="3380793" y="2317269"/>
                  <a:pt x="3148156" y="2305253"/>
                  <a:pt x="3002404" y="2307373"/>
                </a:cubicBezTo>
                <a:cubicBezTo>
                  <a:pt x="2856652" y="2309493"/>
                  <a:pt x="2471726" y="2273766"/>
                  <a:pt x="2321697" y="2307373"/>
                </a:cubicBezTo>
                <a:cubicBezTo>
                  <a:pt x="2171668" y="2340980"/>
                  <a:pt x="1971123" y="2295149"/>
                  <a:pt x="1786856" y="2307373"/>
                </a:cubicBezTo>
                <a:cubicBezTo>
                  <a:pt x="1602589" y="2319597"/>
                  <a:pt x="1456369" y="2328833"/>
                  <a:pt x="1215548" y="2307373"/>
                </a:cubicBezTo>
                <a:cubicBezTo>
                  <a:pt x="974727" y="2285913"/>
                  <a:pt x="934366" y="2296285"/>
                  <a:pt x="717173" y="2307373"/>
                </a:cubicBezTo>
                <a:cubicBezTo>
                  <a:pt x="499980" y="2318461"/>
                  <a:pt x="155303" y="2333965"/>
                  <a:pt x="0" y="2307373"/>
                </a:cubicBezTo>
                <a:cubicBezTo>
                  <a:pt x="-2417" y="2108489"/>
                  <a:pt x="21961" y="1949190"/>
                  <a:pt x="0" y="1776677"/>
                </a:cubicBezTo>
                <a:cubicBezTo>
                  <a:pt x="-21961" y="1604164"/>
                  <a:pt x="-11517" y="1443457"/>
                  <a:pt x="0" y="1222908"/>
                </a:cubicBezTo>
                <a:cubicBezTo>
                  <a:pt x="11517" y="1002359"/>
                  <a:pt x="-18943" y="851476"/>
                  <a:pt x="0" y="692212"/>
                </a:cubicBezTo>
                <a:cubicBezTo>
                  <a:pt x="18943" y="532948"/>
                  <a:pt x="-13150" y="180174"/>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dirty="0">
                <a:solidFill>
                  <a:schemeClr val="tx1"/>
                </a:solidFill>
                <a:latin typeface="Century Gothic" panose="020B0502020202020204" pitchFamily="34" charset="0"/>
              </a:rPr>
              <a:t>Once they are in your controls, if you tap and hold Background Sounds, you can choose what kind of sound suits you best!</a:t>
            </a: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p:txBody>
      </p:sp>
      <p:sp>
        <p:nvSpPr>
          <p:cNvPr id="31" name="TextBox 30">
            <a:extLst>
              <a:ext uri="{FF2B5EF4-FFF2-40B4-BE49-F238E27FC236}">
                <a16:creationId xmlns:a16="http://schemas.microsoft.com/office/drawing/2014/main" id="{5E444778-A74B-F5F4-72EF-9886B1C94823}"/>
              </a:ext>
            </a:extLst>
          </p:cNvPr>
          <p:cNvSpPr txBox="1"/>
          <p:nvPr/>
        </p:nvSpPr>
        <p:spPr>
          <a:xfrm>
            <a:off x="6950120" y="2391812"/>
            <a:ext cx="3944787" cy="1200329"/>
          </a:xfrm>
          <a:prstGeom prst="rect">
            <a:avLst/>
          </a:prstGeom>
          <a:noFill/>
        </p:spPr>
        <p:txBody>
          <a:bodyPr wrap="square" rtlCol="0">
            <a:spAutoFit/>
          </a:bodyPr>
          <a:lstStyle/>
          <a:p>
            <a:r>
              <a:rPr lang="en-GB" b="1" dirty="0">
                <a:latin typeface="Century Gothic" panose="020B0502020202020204" pitchFamily="34" charset="0"/>
              </a:rPr>
              <a:t>Libby</a:t>
            </a:r>
          </a:p>
          <a:p>
            <a:r>
              <a:rPr lang="en-GB" dirty="0">
                <a:latin typeface="Century Gothic" panose="020B0502020202020204" pitchFamily="34" charset="0"/>
              </a:rPr>
              <a:t>If you are a member of a library, you have access to digital books through this app. </a:t>
            </a:r>
          </a:p>
        </p:txBody>
      </p:sp>
      <p:grpSp>
        <p:nvGrpSpPr>
          <p:cNvPr id="2" name="Group 1">
            <a:extLst>
              <a:ext uri="{FF2B5EF4-FFF2-40B4-BE49-F238E27FC236}">
                <a16:creationId xmlns:a16="http://schemas.microsoft.com/office/drawing/2014/main" id="{DA18B8E6-306A-162E-ED06-3EF9ABB18CE8}"/>
              </a:ext>
            </a:extLst>
          </p:cNvPr>
          <p:cNvGrpSpPr/>
          <p:nvPr/>
        </p:nvGrpSpPr>
        <p:grpSpPr>
          <a:xfrm>
            <a:off x="5815033" y="1911529"/>
            <a:ext cx="5427313" cy="3805877"/>
            <a:chOff x="5804033" y="1925053"/>
            <a:chExt cx="5427313" cy="3805877"/>
          </a:xfrm>
        </p:grpSpPr>
        <p:sp>
          <p:nvSpPr>
            <p:cNvPr id="9" name="Rectangle 8">
              <a:extLst>
                <a:ext uri="{FF2B5EF4-FFF2-40B4-BE49-F238E27FC236}">
                  <a16:creationId xmlns:a16="http://schemas.microsoft.com/office/drawing/2014/main" id="{4F366C7A-06A1-4DC9-C39B-829D213F6AEB}"/>
                </a:ext>
              </a:extLst>
            </p:cNvPr>
            <p:cNvSpPr/>
            <p:nvPr/>
          </p:nvSpPr>
          <p:spPr>
            <a:xfrm>
              <a:off x="5804033" y="1925053"/>
              <a:ext cx="5417551" cy="3783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F8401992-F708-556E-B77B-9ADE9E2796C5}"/>
                </a:ext>
              </a:extLst>
            </p:cNvPr>
            <p:cNvGrpSpPr/>
            <p:nvPr/>
          </p:nvGrpSpPr>
          <p:grpSpPr>
            <a:xfrm>
              <a:off x="5804033" y="1929458"/>
              <a:ext cx="5427313" cy="3801472"/>
              <a:chOff x="5804033" y="1929458"/>
              <a:chExt cx="5427313" cy="3801472"/>
            </a:xfrm>
          </p:grpSpPr>
          <p:sp>
            <p:nvSpPr>
              <p:cNvPr id="21" name="Freeform: Shape 20">
                <a:extLst>
                  <a:ext uri="{FF2B5EF4-FFF2-40B4-BE49-F238E27FC236}">
                    <a16:creationId xmlns:a16="http://schemas.microsoft.com/office/drawing/2014/main" id="{AF1B595F-994E-9362-76DC-5F22C0E341B1}"/>
                  </a:ext>
                </a:extLst>
              </p:cNvPr>
              <p:cNvSpPr/>
              <p:nvPr/>
            </p:nvSpPr>
            <p:spPr>
              <a:xfrm>
                <a:off x="5813795" y="1929458"/>
                <a:ext cx="5417551" cy="3783541"/>
              </a:xfrm>
              <a:custGeom>
                <a:avLst/>
                <a:gdLst>
                  <a:gd name="connsiteX0" fmla="*/ 0 w 5417551"/>
                  <a:gd name="connsiteY0" fmla="*/ 0 h 3783541"/>
                  <a:gd name="connsiteX1" fmla="*/ 1052578 w 5417551"/>
                  <a:gd name="connsiteY1" fmla="*/ 0 h 3783541"/>
                  <a:gd name="connsiteX2" fmla="*/ 5417551 w 5417551"/>
                  <a:gd name="connsiteY2" fmla="*/ 3289219 h 3783541"/>
                  <a:gd name="connsiteX3" fmla="*/ 5417551 w 5417551"/>
                  <a:gd name="connsiteY3" fmla="*/ 3783541 h 3783541"/>
                  <a:gd name="connsiteX4" fmla="*/ 0 w 5417551"/>
                  <a:gd name="connsiteY4" fmla="*/ 3783541 h 378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7551" h="3783541">
                    <a:moveTo>
                      <a:pt x="0" y="0"/>
                    </a:moveTo>
                    <a:lnTo>
                      <a:pt x="1052578" y="0"/>
                    </a:lnTo>
                    <a:lnTo>
                      <a:pt x="5417551" y="3289219"/>
                    </a:lnTo>
                    <a:lnTo>
                      <a:pt x="5417551" y="3783541"/>
                    </a:lnTo>
                    <a:lnTo>
                      <a:pt x="0" y="3783541"/>
                    </a:lnTo>
                    <a:close/>
                  </a:path>
                </a:pathLst>
              </a:custGeom>
              <a:solidFill>
                <a:srgbClr val="B871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Right Triangle 21">
                <a:extLst>
                  <a:ext uri="{FF2B5EF4-FFF2-40B4-BE49-F238E27FC236}">
                    <a16:creationId xmlns:a16="http://schemas.microsoft.com/office/drawing/2014/main" id="{37E16360-BEF2-9D2D-321B-FE99851F21F6}"/>
                  </a:ext>
                </a:extLst>
              </p:cNvPr>
              <p:cNvSpPr/>
              <p:nvPr/>
            </p:nvSpPr>
            <p:spPr>
              <a:xfrm>
                <a:off x="5804033" y="2002055"/>
                <a:ext cx="4753194" cy="3715248"/>
              </a:xfrm>
              <a:prstGeom prst="rtTriangle">
                <a:avLst/>
              </a:prstGeom>
              <a:solidFill>
                <a:srgbClr val="38A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Triangle 22">
                <a:extLst>
                  <a:ext uri="{FF2B5EF4-FFF2-40B4-BE49-F238E27FC236}">
                    <a16:creationId xmlns:a16="http://schemas.microsoft.com/office/drawing/2014/main" id="{F225CFF7-8E5C-5AE5-BB13-0B9929DA1CD5}"/>
                  </a:ext>
                </a:extLst>
              </p:cNvPr>
              <p:cNvSpPr/>
              <p:nvPr/>
            </p:nvSpPr>
            <p:spPr>
              <a:xfrm>
                <a:off x="5806448" y="2930082"/>
                <a:ext cx="3578910" cy="2800848"/>
              </a:xfrm>
              <a:prstGeom prst="rtTriangle">
                <a:avLst/>
              </a:prstGeom>
              <a:solidFill>
                <a:srgbClr val="F73A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Triangle 23">
                <a:extLst>
                  <a:ext uri="{FF2B5EF4-FFF2-40B4-BE49-F238E27FC236}">
                    <a16:creationId xmlns:a16="http://schemas.microsoft.com/office/drawing/2014/main" id="{1D74D994-D14A-1DFF-5B5E-4B0A041181AE}"/>
                  </a:ext>
                </a:extLst>
              </p:cNvPr>
              <p:cNvSpPr/>
              <p:nvPr/>
            </p:nvSpPr>
            <p:spPr>
              <a:xfrm>
                <a:off x="5804034" y="3821229"/>
                <a:ext cx="2423880" cy="1896074"/>
              </a:xfrm>
              <a:prstGeom prst="rtTriangle">
                <a:avLst/>
              </a:prstGeom>
              <a:solidFill>
                <a:srgbClr val="3CF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ight Triangle 32">
                <a:extLst>
                  <a:ext uri="{FF2B5EF4-FFF2-40B4-BE49-F238E27FC236}">
                    <a16:creationId xmlns:a16="http://schemas.microsoft.com/office/drawing/2014/main" id="{5926DC65-A8A1-9D03-6881-966783CFE822}"/>
                  </a:ext>
                </a:extLst>
              </p:cNvPr>
              <p:cNvSpPr/>
              <p:nvPr/>
            </p:nvSpPr>
            <p:spPr>
              <a:xfrm>
                <a:off x="5804034" y="4778133"/>
                <a:ext cx="1249597" cy="952797"/>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4" name="Rectangle: Rounded Corners 33">
            <a:extLst>
              <a:ext uri="{FF2B5EF4-FFF2-40B4-BE49-F238E27FC236}">
                <a16:creationId xmlns:a16="http://schemas.microsoft.com/office/drawing/2014/main" id="{D81FFAB4-BC6D-AD16-451F-7DD660BBD198}"/>
              </a:ext>
            </a:extLst>
          </p:cNvPr>
          <p:cNvSpPr/>
          <p:nvPr/>
        </p:nvSpPr>
        <p:spPr>
          <a:xfrm>
            <a:off x="5989832" y="2137904"/>
            <a:ext cx="900000" cy="900000"/>
          </a:xfrm>
          <a:prstGeom prst="roundRect">
            <a:avLst>
              <a:gd name="adj" fmla="val 21841"/>
            </a:avLst>
          </a:prstGeom>
          <a:blipFill dpi="0" rotWithShape="1">
            <a:blip r:embed="rId7">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FCCCBD2F-4E58-7560-9E70-724A3591D7A1}"/>
              </a:ext>
            </a:extLst>
          </p:cNvPr>
          <p:cNvSpPr/>
          <p:nvPr/>
        </p:nvSpPr>
        <p:spPr>
          <a:xfrm>
            <a:off x="7054869" y="2137904"/>
            <a:ext cx="900000" cy="900000"/>
          </a:xfrm>
          <a:prstGeom prst="roundRect">
            <a:avLst>
              <a:gd name="adj" fmla="val 21841"/>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EC9C6AA3-CC7A-3A79-20A2-0FEDD36189FF}"/>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9648036" y="2017774"/>
            <a:ext cx="1422966" cy="3571050"/>
          </a:xfrm>
          <a:prstGeom prst="rect">
            <a:avLst/>
          </a:prstGeom>
        </p:spPr>
      </p:pic>
      <p:sp>
        <p:nvSpPr>
          <p:cNvPr id="14" name="Rectangle 13">
            <a:extLst>
              <a:ext uri="{FF2B5EF4-FFF2-40B4-BE49-F238E27FC236}">
                <a16:creationId xmlns:a16="http://schemas.microsoft.com/office/drawing/2014/main" id="{8A138D76-D621-2260-36E5-73287DD43679}"/>
              </a:ext>
            </a:extLst>
          </p:cNvPr>
          <p:cNvSpPr/>
          <p:nvPr/>
        </p:nvSpPr>
        <p:spPr>
          <a:xfrm>
            <a:off x="1297093" y="3566160"/>
            <a:ext cx="3646644" cy="2702560"/>
          </a:xfrm>
          <a:custGeom>
            <a:avLst/>
            <a:gdLst>
              <a:gd name="connsiteX0" fmla="*/ 0 w 3646644"/>
              <a:gd name="connsiteY0" fmla="*/ 0 h 2702560"/>
              <a:gd name="connsiteX1" fmla="*/ 498375 w 3646644"/>
              <a:gd name="connsiteY1" fmla="*/ 0 h 2702560"/>
              <a:gd name="connsiteX2" fmla="*/ 1106149 w 3646644"/>
              <a:gd name="connsiteY2" fmla="*/ 0 h 2702560"/>
              <a:gd name="connsiteX3" fmla="*/ 1640990 w 3646644"/>
              <a:gd name="connsiteY3" fmla="*/ 0 h 2702560"/>
              <a:gd name="connsiteX4" fmla="*/ 2139364 w 3646644"/>
              <a:gd name="connsiteY4" fmla="*/ 0 h 2702560"/>
              <a:gd name="connsiteX5" fmla="*/ 2710672 w 3646644"/>
              <a:gd name="connsiteY5" fmla="*/ 0 h 2702560"/>
              <a:gd name="connsiteX6" fmla="*/ 3646644 w 3646644"/>
              <a:gd name="connsiteY6" fmla="*/ 0 h 2702560"/>
              <a:gd name="connsiteX7" fmla="*/ 3646644 w 3646644"/>
              <a:gd name="connsiteY7" fmla="*/ 621589 h 2702560"/>
              <a:gd name="connsiteX8" fmla="*/ 3646644 w 3646644"/>
              <a:gd name="connsiteY8" fmla="*/ 1216152 h 2702560"/>
              <a:gd name="connsiteX9" fmla="*/ 3646644 w 3646644"/>
              <a:gd name="connsiteY9" fmla="*/ 1945843 h 2702560"/>
              <a:gd name="connsiteX10" fmla="*/ 3646644 w 3646644"/>
              <a:gd name="connsiteY10" fmla="*/ 2702560 h 2702560"/>
              <a:gd name="connsiteX11" fmla="*/ 3148269 w 3646644"/>
              <a:gd name="connsiteY11" fmla="*/ 2702560 h 2702560"/>
              <a:gd name="connsiteX12" fmla="*/ 2649895 w 3646644"/>
              <a:gd name="connsiteY12" fmla="*/ 2702560 h 2702560"/>
              <a:gd name="connsiteX13" fmla="*/ 2042121 w 3646644"/>
              <a:gd name="connsiteY13" fmla="*/ 2702560 h 2702560"/>
              <a:gd name="connsiteX14" fmla="*/ 1397880 w 3646644"/>
              <a:gd name="connsiteY14" fmla="*/ 2702560 h 2702560"/>
              <a:gd name="connsiteX15" fmla="*/ 899506 w 3646644"/>
              <a:gd name="connsiteY15" fmla="*/ 2702560 h 2702560"/>
              <a:gd name="connsiteX16" fmla="*/ 0 w 3646644"/>
              <a:gd name="connsiteY16" fmla="*/ 2702560 h 2702560"/>
              <a:gd name="connsiteX17" fmla="*/ 0 w 3646644"/>
              <a:gd name="connsiteY17" fmla="*/ 2080971 h 2702560"/>
              <a:gd name="connsiteX18" fmla="*/ 0 w 3646644"/>
              <a:gd name="connsiteY18" fmla="*/ 1405331 h 2702560"/>
              <a:gd name="connsiteX19" fmla="*/ 0 w 3646644"/>
              <a:gd name="connsiteY19" fmla="*/ 783742 h 2702560"/>
              <a:gd name="connsiteX20" fmla="*/ 0 w 3646644"/>
              <a:gd name="connsiteY20" fmla="*/ 0 h 270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46644" h="2702560" fill="none" extrusionOk="0">
                <a:moveTo>
                  <a:pt x="0" y="0"/>
                </a:moveTo>
                <a:cubicBezTo>
                  <a:pt x="111967" y="13755"/>
                  <a:pt x="391968" y="-7192"/>
                  <a:pt x="498375" y="0"/>
                </a:cubicBezTo>
                <a:cubicBezTo>
                  <a:pt x="604783" y="7192"/>
                  <a:pt x="847387" y="-24857"/>
                  <a:pt x="1106149" y="0"/>
                </a:cubicBezTo>
                <a:cubicBezTo>
                  <a:pt x="1364911" y="24857"/>
                  <a:pt x="1513331" y="-2288"/>
                  <a:pt x="1640990" y="0"/>
                </a:cubicBezTo>
                <a:cubicBezTo>
                  <a:pt x="1768649" y="2288"/>
                  <a:pt x="1918407" y="-22115"/>
                  <a:pt x="2139364" y="0"/>
                </a:cubicBezTo>
                <a:cubicBezTo>
                  <a:pt x="2360321" y="22115"/>
                  <a:pt x="2519520" y="-2790"/>
                  <a:pt x="2710672" y="0"/>
                </a:cubicBezTo>
                <a:cubicBezTo>
                  <a:pt x="2901824" y="2790"/>
                  <a:pt x="3411364" y="37371"/>
                  <a:pt x="3646644" y="0"/>
                </a:cubicBezTo>
                <a:cubicBezTo>
                  <a:pt x="3662959" y="202785"/>
                  <a:pt x="3646642" y="393816"/>
                  <a:pt x="3646644" y="621589"/>
                </a:cubicBezTo>
                <a:cubicBezTo>
                  <a:pt x="3646646" y="849362"/>
                  <a:pt x="3647091" y="1082637"/>
                  <a:pt x="3646644" y="1216152"/>
                </a:cubicBezTo>
                <a:cubicBezTo>
                  <a:pt x="3646197" y="1349667"/>
                  <a:pt x="3635233" y="1581446"/>
                  <a:pt x="3646644" y="1945843"/>
                </a:cubicBezTo>
                <a:cubicBezTo>
                  <a:pt x="3658055" y="2310240"/>
                  <a:pt x="3664603" y="2479793"/>
                  <a:pt x="3646644" y="2702560"/>
                </a:cubicBezTo>
                <a:cubicBezTo>
                  <a:pt x="3493112" y="2691309"/>
                  <a:pt x="3317678" y="2723715"/>
                  <a:pt x="3148269" y="2702560"/>
                </a:cubicBezTo>
                <a:cubicBezTo>
                  <a:pt x="2978861" y="2681405"/>
                  <a:pt x="2794213" y="2719923"/>
                  <a:pt x="2649895" y="2702560"/>
                </a:cubicBezTo>
                <a:cubicBezTo>
                  <a:pt x="2505577" y="2685197"/>
                  <a:pt x="2311483" y="2680972"/>
                  <a:pt x="2042121" y="2702560"/>
                </a:cubicBezTo>
                <a:cubicBezTo>
                  <a:pt x="1772759" y="2724148"/>
                  <a:pt x="1612195" y="2707679"/>
                  <a:pt x="1397880" y="2702560"/>
                </a:cubicBezTo>
                <a:cubicBezTo>
                  <a:pt x="1183565" y="2697441"/>
                  <a:pt x="1043538" y="2718004"/>
                  <a:pt x="899506" y="2702560"/>
                </a:cubicBezTo>
                <a:cubicBezTo>
                  <a:pt x="755474" y="2687116"/>
                  <a:pt x="399114" y="2734932"/>
                  <a:pt x="0" y="2702560"/>
                </a:cubicBezTo>
                <a:cubicBezTo>
                  <a:pt x="24078" y="2510795"/>
                  <a:pt x="13221" y="2239957"/>
                  <a:pt x="0" y="2080971"/>
                </a:cubicBezTo>
                <a:cubicBezTo>
                  <a:pt x="-13221" y="1921985"/>
                  <a:pt x="11573" y="1686282"/>
                  <a:pt x="0" y="1405331"/>
                </a:cubicBezTo>
                <a:cubicBezTo>
                  <a:pt x="-11573" y="1124380"/>
                  <a:pt x="-2211" y="1052836"/>
                  <a:pt x="0" y="783742"/>
                </a:cubicBezTo>
                <a:cubicBezTo>
                  <a:pt x="2211" y="514648"/>
                  <a:pt x="753" y="390343"/>
                  <a:pt x="0" y="0"/>
                </a:cubicBezTo>
                <a:close/>
              </a:path>
              <a:path w="3646644" h="2702560" stroke="0" extrusionOk="0">
                <a:moveTo>
                  <a:pt x="0" y="0"/>
                </a:moveTo>
                <a:cubicBezTo>
                  <a:pt x="255817" y="14452"/>
                  <a:pt x="466063" y="-26004"/>
                  <a:pt x="644240" y="0"/>
                </a:cubicBezTo>
                <a:cubicBezTo>
                  <a:pt x="822417" y="26004"/>
                  <a:pt x="1024195" y="21192"/>
                  <a:pt x="1324947" y="0"/>
                </a:cubicBezTo>
                <a:cubicBezTo>
                  <a:pt x="1625699" y="-21192"/>
                  <a:pt x="1759369" y="-22654"/>
                  <a:pt x="1969188" y="0"/>
                </a:cubicBezTo>
                <a:cubicBezTo>
                  <a:pt x="2179007" y="22654"/>
                  <a:pt x="2336369" y="-16005"/>
                  <a:pt x="2613428" y="0"/>
                </a:cubicBezTo>
                <a:cubicBezTo>
                  <a:pt x="2890487" y="16005"/>
                  <a:pt x="3377244" y="25912"/>
                  <a:pt x="3646644" y="0"/>
                </a:cubicBezTo>
                <a:cubicBezTo>
                  <a:pt x="3628456" y="164564"/>
                  <a:pt x="3668430" y="476752"/>
                  <a:pt x="3646644" y="675640"/>
                </a:cubicBezTo>
                <a:cubicBezTo>
                  <a:pt x="3624858" y="874528"/>
                  <a:pt x="3634419" y="1051660"/>
                  <a:pt x="3646644" y="1297229"/>
                </a:cubicBezTo>
                <a:cubicBezTo>
                  <a:pt x="3658869" y="1542798"/>
                  <a:pt x="3666159" y="1680211"/>
                  <a:pt x="3646644" y="1945843"/>
                </a:cubicBezTo>
                <a:cubicBezTo>
                  <a:pt x="3627129" y="2211475"/>
                  <a:pt x="3638036" y="2508696"/>
                  <a:pt x="3646644" y="2702560"/>
                </a:cubicBezTo>
                <a:cubicBezTo>
                  <a:pt x="3380793" y="2712456"/>
                  <a:pt x="3148156" y="2700440"/>
                  <a:pt x="3002404" y="2702560"/>
                </a:cubicBezTo>
                <a:cubicBezTo>
                  <a:pt x="2856652" y="2704680"/>
                  <a:pt x="2471726" y="2668953"/>
                  <a:pt x="2321697" y="2702560"/>
                </a:cubicBezTo>
                <a:cubicBezTo>
                  <a:pt x="2171668" y="2736167"/>
                  <a:pt x="1971123" y="2690336"/>
                  <a:pt x="1786856" y="2702560"/>
                </a:cubicBezTo>
                <a:cubicBezTo>
                  <a:pt x="1602589" y="2714784"/>
                  <a:pt x="1456369" y="2724020"/>
                  <a:pt x="1215548" y="2702560"/>
                </a:cubicBezTo>
                <a:cubicBezTo>
                  <a:pt x="974727" y="2681100"/>
                  <a:pt x="934366" y="2691472"/>
                  <a:pt x="717173" y="2702560"/>
                </a:cubicBezTo>
                <a:cubicBezTo>
                  <a:pt x="499980" y="2713648"/>
                  <a:pt x="155303" y="2729152"/>
                  <a:pt x="0" y="2702560"/>
                </a:cubicBezTo>
                <a:cubicBezTo>
                  <a:pt x="28715" y="2407133"/>
                  <a:pt x="30407" y="2282987"/>
                  <a:pt x="0" y="2080971"/>
                </a:cubicBezTo>
                <a:cubicBezTo>
                  <a:pt x="-30407" y="1878955"/>
                  <a:pt x="7636" y="1742601"/>
                  <a:pt x="0" y="1432357"/>
                </a:cubicBezTo>
                <a:cubicBezTo>
                  <a:pt x="-7636" y="1122113"/>
                  <a:pt x="-1746" y="1032666"/>
                  <a:pt x="0" y="810768"/>
                </a:cubicBezTo>
                <a:cubicBezTo>
                  <a:pt x="1746" y="588870"/>
                  <a:pt x="3347" y="354310"/>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dirty="0">
                <a:solidFill>
                  <a:schemeClr val="tx1"/>
                </a:solidFill>
                <a:latin typeface="Century Gothic" panose="020B0502020202020204" pitchFamily="34" charset="0"/>
              </a:rPr>
              <a:t>Switch on both Ambient Music and Background Sounds from your control centre… and switch them back off from here too!</a:t>
            </a: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a:p>
            <a:endParaRPr lang="en-GB" sz="24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989117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8C8F8-FD44-82E3-9589-8F179C15F46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7B57441-399A-75AC-CC74-7FC85F16C159}"/>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1025EDC-F742-8D8E-F9B6-47BB75CF847F}"/>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73EDC7A3-54EB-E3C0-8A94-C2E7EBD56CA4}"/>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4857BA45-B32D-D239-C75F-DD7F6B036E7A}"/>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75BBF970-0E5E-29F4-EE20-C108B9B061A7}"/>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92B0188-DA2C-064C-518A-24449B82DFEC}"/>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3" name="Picture 2" descr="A cartoon of a person pointing at a group of children&#10;&#10;AI-generated content may be incorrect.">
            <a:extLst>
              <a:ext uri="{FF2B5EF4-FFF2-40B4-BE49-F238E27FC236}">
                <a16:creationId xmlns:a16="http://schemas.microsoft.com/office/drawing/2014/main" id="{C23604EE-0603-FD30-859E-304248985D4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49024" y="1285450"/>
            <a:ext cx="6649062" cy="4807231"/>
          </a:xfrm>
          <a:prstGeom prst="rect">
            <a:avLst/>
          </a:prstGeom>
        </p:spPr>
      </p:pic>
      <p:pic>
        <p:nvPicPr>
          <p:cNvPr id="18" name="Picture 17" descr="A purple tablet with a cartoon character on it&#10;&#10;AI-generated content may be incorrect.">
            <a:extLst>
              <a:ext uri="{FF2B5EF4-FFF2-40B4-BE49-F238E27FC236}">
                <a16:creationId xmlns:a16="http://schemas.microsoft.com/office/drawing/2014/main" id="{E7D59B7F-0144-32C4-693D-1ACBAEAB1F7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sp>
        <p:nvSpPr>
          <p:cNvPr id="9" name="Rectangle 8">
            <a:extLst>
              <a:ext uri="{FF2B5EF4-FFF2-40B4-BE49-F238E27FC236}">
                <a16:creationId xmlns:a16="http://schemas.microsoft.com/office/drawing/2014/main" id="{934D9263-B83F-69E0-2F87-8F3F08DAB01B}"/>
              </a:ext>
            </a:extLst>
          </p:cNvPr>
          <p:cNvSpPr/>
          <p:nvPr/>
        </p:nvSpPr>
        <p:spPr>
          <a:xfrm>
            <a:off x="1308467" y="1889379"/>
            <a:ext cx="3646644" cy="3505581"/>
          </a:xfrm>
          <a:custGeom>
            <a:avLst/>
            <a:gdLst>
              <a:gd name="connsiteX0" fmla="*/ 0 w 3646644"/>
              <a:gd name="connsiteY0" fmla="*/ 0 h 3505581"/>
              <a:gd name="connsiteX1" fmla="*/ 571308 w 3646644"/>
              <a:gd name="connsiteY1" fmla="*/ 0 h 3505581"/>
              <a:gd name="connsiteX2" fmla="*/ 1252014 w 3646644"/>
              <a:gd name="connsiteY2" fmla="*/ 0 h 3505581"/>
              <a:gd name="connsiteX3" fmla="*/ 1786856 w 3646644"/>
              <a:gd name="connsiteY3" fmla="*/ 0 h 3505581"/>
              <a:gd name="connsiteX4" fmla="*/ 2321697 w 3646644"/>
              <a:gd name="connsiteY4" fmla="*/ 0 h 3505581"/>
              <a:gd name="connsiteX5" fmla="*/ 2929471 w 3646644"/>
              <a:gd name="connsiteY5" fmla="*/ 0 h 3505581"/>
              <a:gd name="connsiteX6" fmla="*/ 3646644 w 3646644"/>
              <a:gd name="connsiteY6" fmla="*/ 0 h 3505581"/>
              <a:gd name="connsiteX7" fmla="*/ 3646644 w 3646644"/>
              <a:gd name="connsiteY7" fmla="*/ 514152 h 3505581"/>
              <a:gd name="connsiteX8" fmla="*/ 3646644 w 3646644"/>
              <a:gd name="connsiteY8" fmla="*/ 1063360 h 3505581"/>
              <a:gd name="connsiteX9" fmla="*/ 3646644 w 3646644"/>
              <a:gd name="connsiteY9" fmla="*/ 1577511 h 3505581"/>
              <a:gd name="connsiteX10" fmla="*/ 3646644 w 3646644"/>
              <a:gd name="connsiteY10" fmla="*/ 2196831 h 3505581"/>
              <a:gd name="connsiteX11" fmla="*/ 3646644 w 3646644"/>
              <a:gd name="connsiteY11" fmla="*/ 2675927 h 3505581"/>
              <a:gd name="connsiteX12" fmla="*/ 3646644 w 3646644"/>
              <a:gd name="connsiteY12" fmla="*/ 3505581 h 3505581"/>
              <a:gd name="connsiteX13" fmla="*/ 3038870 w 3646644"/>
              <a:gd name="connsiteY13" fmla="*/ 3505581 h 3505581"/>
              <a:gd name="connsiteX14" fmla="*/ 2431096 w 3646644"/>
              <a:gd name="connsiteY14" fmla="*/ 3505581 h 3505581"/>
              <a:gd name="connsiteX15" fmla="*/ 1932721 w 3646644"/>
              <a:gd name="connsiteY15" fmla="*/ 3505581 h 3505581"/>
              <a:gd name="connsiteX16" fmla="*/ 1361414 w 3646644"/>
              <a:gd name="connsiteY16" fmla="*/ 3505581 h 3505581"/>
              <a:gd name="connsiteX17" fmla="*/ 826573 w 3646644"/>
              <a:gd name="connsiteY17" fmla="*/ 3505581 h 3505581"/>
              <a:gd name="connsiteX18" fmla="*/ 0 w 3646644"/>
              <a:gd name="connsiteY18" fmla="*/ 3505581 h 3505581"/>
              <a:gd name="connsiteX19" fmla="*/ 0 w 3646644"/>
              <a:gd name="connsiteY19" fmla="*/ 2886262 h 3505581"/>
              <a:gd name="connsiteX20" fmla="*/ 0 w 3646644"/>
              <a:gd name="connsiteY20" fmla="*/ 2266942 h 3505581"/>
              <a:gd name="connsiteX21" fmla="*/ 0 w 3646644"/>
              <a:gd name="connsiteY21" fmla="*/ 1647623 h 3505581"/>
              <a:gd name="connsiteX22" fmla="*/ 0 w 3646644"/>
              <a:gd name="connsiteY22" fmla="*/ 1133471 h 3505581"/>
              <a:gd name="connsiteX23" fmla="*/ 0 w 3646644"/>
              <a:gd name="connsiteY23" fmla="*/ 0 h 350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46644" h="3505581" fill="none" extrusionOk="0">
                <a:moveTo>
                  <a:pt x="0" y="0"/>
                </a:moveTo>
                <a:cubicBezTo>
                  <a:pt x="236042" y="7807"/>
                  <a:pt x="380156" y="-2790"/>
                  <a:pt x="571308" y="0"/>
                </a:cubicBezTo>
                <a:cubicBezTo>
                  <a:pt x="762460" y="2790"/>
                  <a:pt x="1016734" y="33239"/>
                  <a:pt x="1252014" y="0"/>
                </a:cubicBezTo>
                <a:cubicBezTo>
                  <a:pt x="1487294" y="-33239"/>
                  <a:pt x="1631921" y="-11050"/>
                  <a:pt x="1786856" y="0"/>
                </a:cubicBezTo>
                <a:cubicBezTo>
                  <a:pt x="1941791" y="11050"/>
                  <a:pt x="2099455" y="7087"/>
                  <a:pt x="2321697" y="0"/>
                </a:cubicBezTo>
                <a:cubicBezTo>
                  <a:pt x="2543939" y="-7087"/>
                  <a:pt x="2795197" y="26570"/>
                  <a:pt x="2929471" y="0"/>
                </a:cubicBezTo>
                <a:cubicBezTo>
                  <a:pt x="3063745" y="-26570"/>
                  <a:pt x="3349190" y="-16018"/>
                  <a:pt x="3646644" y="0"/>
                </a:cubicBezTo>
                <a:cubicBezTo>
                  <a:pt x="3660796" y="196568"/>
                  <a:pt x="3662067" y="276442"/>
                  <a:pt x="3646644" y="514152"/>
                </a:cubicBezTo>
                <a:cubicBezTo>
                  <a:pt x="3631221" y="751862"/>
                  <a:pt x="3637668" y="940724"/>
                  <a:pt x="3646644" y="1063360"/>
                </a:cubicBezTo>
                <a:cubicBezTo>
                  <a:pt x="3655620" y="1185996"/>
                  <a:pt x="3643439" y="1358796"/>
                  <a:pt x="3646644" y="1577511"/>
                </a:cubicBezTo>
                <a:cubicBezTo>
                  <a:pt x="3649849" y="1796226"/>
                  <a:pt x="3663206" y="2062379"/>
                  <a:pt x="3646644" y="2196831"/>
                </a:cubicBezTo>
                <a:cubicBezTo>
                  <a:pt x="3630082" y="2331283"/>
                  <a:pt x="3629899" y="2502773"/>
                  <a:pt x="3646644" y="2675927"/>
                </a:cubicBezTo>
                <a:cubicBezTo>
                  <a:pt x="3663389" y="2849081"/>
                  <a:pt x="3629951" y="3100021"/>
                  <a:pt x="3646644" y="3505581"/>
                </a:cubicBezTo>
                <a:cubicBezTo>
                  <a:pt x="3487353" y="3513093"/>
                  <a:pt x="3198582" y="3520989"/>
                  <a:pt x="3038870" y="3505581"/>
                </a:cubicBezTo>
                <a:cubicBezTo>
                  <a:pt x="2879158" y="3490173"/>
                  <a:pt x="2578287" y="3506081"/>
                  <a:pt x="2431096" y="3505581"/>
                </a:cubicBezTo>
                <a:cubicBezTo>
                  <a:pt x="2283905" y="3505081"/>
                  <a:pt x="2034271" y="3492876"/>
                  <a:pt x="1932721" y="3505581"/>
                </a:cubicBezTo>
                <a:cubicBezTo>
                  <a:pt x="1831171" y="3518286"/>
                  <a:pt x="1521405" y="3515468"/>
                  <a:pt x="1361414" y="3505581"/>
                </a:cubicBezTo>
                <a:cubicBezTo>
                  <a:pt x="1201423" y="3495694"/>
                  <a:pt x="1045118" y="3499736"/>
                  <a:pt x="826573" y="3505581"/>
                </a:cubicBezTo>
                <a:cubicBezTo>
                  <a:pt x="608028" y="3511426"/>
                  <a:pt x="337317" y="3521913"/>
                  <a:pt x="0" y="3505581"/>
                </a:cubicBezTo>
                <a:cubicBezTo>
                  <a:pt x="-3817" y="3224528"/>
                  <a:pt x="957" y="3177193"/>
                  <a:pt x="0" y="2886262"/>
                </a:cubicBezTo>
                <a:cubicBezTo>
                  <a:pt x="-957" y="2595331"/>
                  <a:pt x="20552" y="2488299"/>
                  <a:pt x="0" y="2266942"/>
                </a:cubicBezTo>
                <a:cubicBezTo>
                  <a:pt x="-20552" y="2045585"/>
                  <a:pt x="-18967" y="1941550"/>
                  <a:pt x="0" y="1647623"/>
                </a:cubicBezTo>
                <a:cubicBezTo>
                  <a:pt x="18967" y="1353696"/>
                  <a:pt x="-9151" y="1269325"/>
                  <a:pt x="0" y="1133471"/>
                </a:cubicBezTo>
                <a:cubicBezTo>
                  <a:pt x="9151" y="997617"/>
                  <a:pt x="-2257" y="517363"/>
                  <a:pt x="0" y="0"/>
                </a:cubicBezTo>
                <a:close/>
              </a:path>
              <a:path w="3646644" h="3505581" stroke="0" extrusionOk="0">
                <a:moveTo>
                  <a:pt x="0" y="0"/>
                </a:moveTo>
                <a:cubicBezTo>
                  <a:pt x="255817" y="14452"/>
                  <a:pt x="466063" y="-26004"/>
                  <a:pt x="644240" y="0"/>
                </a:cubicBezTo>
                <a:cubicBezTo>
                  <a:pt x="822417" y="26004"/>
                  <a:pt x="1024195" y="21192"/>
                  <a:pt x="1324947" y="0"/>
                </a:cubicBezTo>
                <a:cubicBezTo>
                  <a:pt x="1625699" y="-21192"/>
                  <a:pt x="1759369" y="-22654"/>
                  <a:pt x="1969188" y="0"/>
                </a:cubicBezTo>
                <a:cubicBezTo>
                  <a:pt x="2179007" y="22654"/>
                  <a:pt x="2336369" y="-16005"/>
                  <a:pt x="2613428" y="0"/>
                </a:cubicBezTo>
                <a:cubicBezTo>
                  <a:pt x="2890487" y="16005"/>
                  <a:pt x="3377244" y="25912"/>
                  <a:pt x="3646644" y="0"/>
                </a:cubicBezTo>
                <a:cubicBezTo>
                  <a:pt x="3672031" y="146515"/>
                  <a:pt x="3659725" y="357734"/>
                  <a:pt x="3646644" y="584264"/>
                </a:cubicBezTo>
                <a:cubicBezTo>
                  <a:pt x="3633563" y="810794"/>
                  <a:pt x="3623845" y="926777"/>
                  <a:pt x="3646644" y="1098415"/>
                </a:cubicBezTo>
                <a:cubicBezTo>
                  <a:pt x="3669443" y="1270053"/>
                  <a:pt x="3647442" y="1455215"/>
                  <a:pt x="3646644" y="1647623"/>
                </a:cubicBezTo>
                <a:cubicBezTo>
                  <a:pt x="3645846" y="1840031"/>
                  <a:pt x="3671350" y="2005313"/>
                  <a:pt x="3646644" y="2196831"/>
                </a:cubicBezTo>
                <a:cubicBezTo>
                  <a:pt x="3621938" y="2388349"/>
                  <a:pt x="3621820" y="2514320"/>
                  <a:pt x="3646644" y="2816150"/>
                </a:cubicBezTo>
                <a:cubicBezTo>
                  <a:pt x="3671468" y="3117980"/>
                  <a:pt x="3664369" y="3220174"/>
                  <a:pt x="3646644" y="3505581"/>
                </a:cubicBezTo>
                <a:cubicBezTo>
                  <a:pt x="3530773" y="3490915"/>
                  <a:pt x="3348229" y="3517529"/>
                  <a:pt x="3148269" y="3505581"/>
                </a:cubicBezTo>
                <a:cubicBezTo>
                  <a:pt x="2948310" y="3493633"/>
                  <a:pt x="2814157" y="3524689"/>
                  <a:pt x="2576962" y="3505581"/>
                </a:cubicBezTo>
                <a:cubicBezTo>
                  <a:pt x="2339767" y="3486473"/>
                  <a:pt x="2295780" y="3494493"/>
                  <a:pt x="2078587" y="3505581"/>
                </a:cubicBezTo>
                <a:cubicBezTo>
                  <a:pt x="1861394" y="3516669"/>
                  <a:pt x="1607865" y="3485894"/>
                  <a:pt x="1470813" y="3505581"/>
                </a:cubicBezTo>
                <a:cubicBezTo>
                  <a:pt x="1333761" y="3525268"/>
                  <a:pt x="1174317" y="3528250"/>
                  <a:pt x="935972" y="3505581"/>
                </a:cubicBezTo>
                <a:cubicBezTo>
                  <a:pt x="697627" y="3482912"/>
                  <a:pt x="295862" y="3464285"/>
                  <a:pt x="0" y="3505581"/>
                </a:cubicBezTo>
                <a:cubicBezTo>
                  <a:pt x="-7146" y="3294900"/>
                  <a:pt x="23649" y="3126906"/>
                  <a:pt x="0" y="2851206"/>
                </a:cubicBezTo>
                <a:cubicBezTo>
                  <a:pt x="-23649" y="2575506"/>
                  <a:pt x="6224" y="2573426"/>
                  <a:pt x="0" y="2372110"/>
                </a:cubicBezTo>
                <a:cubicBezTo>
                  <a:pt x="-6224" y="2170794"/>
                  <a:pt x="1512" y="2067848"/>
                  <a:pt x="0" y="1893014"/>
                </a:cubicBezTo>
                <a:cubicBezTo>
                  <a:pt x="-1512" y="1718180"/>
                  <a:pt x="-21819" y="1434727"/>
                  <a:pt x="0" y="1273694"/>
                </a:cubicBezTo>
                <a:cubicBezTo>
                  <a:pt x="21819" y="1112661"/>
                  <a:pt x="24826" y="973650"/>
                  <a:pt x="0" y="689431"/>
                </a:cubicBezTo>
                <a:cubicBezTo>
                  <a:pt x="-24826" y="405212"/>
                  <a:pt x="6540" y="296577"/>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2400" dirty="0">
                <a:solidFill>
                  <a:schemeClr val="tx1"/>
                </a:solidFill>
                <a:latin typeface="Century Gothic" panose="020B0502020202020204" pitchFamily="34" charset="0"/>
              </a:rPr>
              <a:t>Add both Ambient Music and Background sounds into your Control Centre. </a:t>
            </a:r>
          </a:p>
          <a:p>
            <a:pPr algn="ctr"/>
            <a:endParaRPr lang="en-GB" sz="2400" dirty="0">
              <a:solidFill>
                <a:schemeClr val="tx1"/>
              </a:solidFill>
              <a:latin typeface="Century Gothic" panose="020B0502020202020204" pitchFamily="34" charset="0"/>
            </a:endParaRPr>
          </a:p>
          <a:p>
            <a:pPr algn="ctr"/>
            <a:r>
              <a:rPr lang="en-GB" sz="2400" dirty="0">
                <a:solidFill>
                  <a:schemeClr val="tx1"/>
                </a:solidFill>
                <a:latin typeface="Century Gothic" panose="020B0502020202020204" pitchFamily="34" charset="0"/>
              </a:rPr>
              <a:t>See if you like any of them!</a:t>
            </a:r>
          </a:p>
          <a:p>
            <a:pPr algn="ctr"/>
            <a:r>
              <a:rPr lang="en-GB" sz="2400" dirty="0">
                <a:solidFill>
                  <a:schemeClr val="tx1"/>
                </a:solidFill>
                <a:latin typeface="Century Gothic" panose="020B0502020202020204" pitchFamily="34" charset="0"/>
              </a:rPr>
              <a:t>(sorry teachers- this may be a bit noisy…)</a:t>
            </a:r>
          </a:p>
          <a:p>
            <a:endParaRPr lang="en-GB" sz="2400" b="1" dirty="0">
              <a:solidFill>
                <a:schemeClr val="tx1"/>
              </a:solidFill>
              <a:latin typeface="Century Gothic" panose="020B0502020202020204" pitchFamily="34" charset="0"/>
            </a:endParaRPr>
          </a:p>
        </p:txBody>
      </p:sp>
      <p:pic>
        <p:nvPicPr>
          <p:cNvPr id="2" name="Picture 1">
            <a:extLst>
              <a:ext uri="{FF2B5EF4-FFF2-40B4-BE49-F238E27FC236}">
                <a16:creationId xmlns:a16="http://schemas.microsoft.com/office/drawing/2014/main" id="{844A20FC-C701-529A-C84A-DD41D3AB4C48}"/>
              </a:ext>
            </a:extLst>
          </p:cNvPr>
          <p:cNvPicPr>
            <a:picLocks noChangeAspect="1"/>
          </p:cNvPicPr>
          <p:nvPr/>
        </p:nvPicPr>
        <p:blipFill>
          <a:blip r:embed="rId7" cstate="hqprint">
            <a:alphaModFix amt="85000"/>
            <a:extLst>
              <a:ext uri="{28A0092B-C50C-407E-A947-70E740481C1C}">
                <a14:useLocalDpi xmlns:a14="http://schemas.microsoft.com/office/drawing/2010/main"/>
              </a:ext>
            </a:extLst>
          </a:blip>
          <a:srcRect/>
          <a:stretch/>
        </p:blipFill>
        <p:spPr>
          <a:xfrm>
            <a:off x="9910594" y="2001500"/>
            <a:ext cx="1422966" cy="3571050"/>
          </a:xfrm>
          <a:prstGeom prst="rect">
            <a:avLst/>
          </a:prstGeom>
        </p:spPr>
      </p:pic>
    </p:spTree>
    <p:extLst>
      <p:ext uri="{BB962C8B-B14F-4D97-AF65-F5344CB8AC3E}">
        <p14:creationId xmlns:p14="http://schemas.microsoft.com/office/powerpoint/2010/main" val="3308713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ED65754-6243-9E00-FFAA-6F552283766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DE2F983-AA0C-8E15-F872-290B873DAB20}"/>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198B3F1-7AAC-58C8-56DF-5EAE24E85062}"/>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F04B8ED8-E571-7E59-8CB5-C5563391BE90}"/>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83B4EE66-FC92-5DD5-5D10-5993C63D6448}"/>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6C40CF68-079F-BAAA-44C6-B16C1DD3EACD}"/>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0E84FF0-1828-2ADE-47F3-A9DCE15CBD1E}"/>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DA435018-7863-EC4A-A6AB-543C276E7B9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3854CA51-C98C-B7A3-ED12-8C143270488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76581" y="1025035"/>
            <a:ext cx="7798181" cy="5609806"/>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69AC4EC1-38F5-6FDB-6B9F-09C8E6F730C0}"/>
              </a:ext>
            </a:extLst>
          </p:cNvPr>
          <p:cNvSpPr/>
          <p:nvPr/>
        </p:nvSpPr>
        <p:spPr>
          <a:xfrm>
            <a:off x="3174929" y="1664619"/>
            <a:ext cx="6801479" cy="47264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Accessibility tools are built into the iPad, and whilst they are </a:t>
            </a:r>
            <a:r>
              <a:rPr lang="en-GB" sz="2400" b="1" dirty="0">
                <a:solidFill>
                  <a:schemeClr val="tx1"/>
                </a:solidFill>
                <a:latin typeface="Century Gothic" panose="020B0502020202020204" pitchFamily="34" charset="0"/>
              </a:rPr>
              <a:t>essential</a:t>
            </a:r>
            <a:r>
              <a:rPr lang="en-GB" sz="2400" dirty="0">
                <a:solidFill>
                  <a:schemeClr val="tx1"/>
                </a:solidFill>
                <a:latin typeface="Century Gothic" panose="020B0502020202020204" pitchFamily="34" charset="0"/>
              </a:rPr>
              <a:t> for learners with additional support needs, they can be useful for every single child in your class… and you as well!</a:t>
            </a:r>
          </a:p>
          <a:p>
            <a:pPr algn="ctr"/>
            <a:endParaRPr lang="en-GB" sz="2000" dirty="0">
              <a:solidFill>
                <a:schemeClr val="tx1"/>
              </a:solidFill>
              <a:latin typeface="Century Gothic" panose="020B0502020202020204" pitchFamily="34" charset="0"/>
            </a:endParaRPr>
          </a:p>
          <a:p>
            <a:pPr algn="ctr"/>
            <a:r>
              <a:rPr lang="en-GB" sz="2000" dirty="0">
                <a:solidFill>
                  <a:schemeClr val="tx1"/>
                </a:solidFill>
                <a:latin typeface="Century Gothic" panose="020B0502020202020204" pitchFamily="34" charset="0"/>
              </a:rPr>
              <a:t>The following unit contains lessons to use with your whole class, that support </a:t>
            </a:r>
            <a:r>
              <a:rPr lang="en-GB" sz="2000" b="1" dirty="0">
                <a:solidFill>
                  <a:schemeClr val="tx1"/>
                </a:solidFill>
                <a:latin typeface="Century Gothic" panose="020B0502020202020204" pitchFamily="34" charset="0"/>
              </a:rPr>
              <a:t>reading texts</a:t>
            </a:r>
            <a:r>
              <a:rPr lang="en-GB" sz="2000" dirty="0">
                <a:solidFill>
                  <a:schemeClr val="tx1"/>
                </a:solidFill>
                <a:latin typeface="Century Gothic" panose="020B0502020202020204" pitchFamily="34" charset="0"/>
              </a:rPr>
              <a:t>. </a:t>
            </a:r>
          </a:p>
          <a:p>
            <a:pPr algn="ctr"/>
            <a:r>
              <a:rPr lang="en-GB" sz="2000" dirty="0">
                <a:solidFill>
                  <a:schemeClr val="tx1"/>
                </a:solidFill>
                <a:latin typeface="Century Gothic" panose="020B0502020202020204" pitchFamily="34" charset="0"/>
              </a:rPr>
              <a:t>You may find that it is particularly useful for any learners who, for example, struggle with aspects of reading, such as a print disability like dyslexia.</a:t>
            </a:r>
          </a:p>
        </p:txBody>
      </p:sp>
    </p:spTree>
    <p:extLst>
      <p:ext uri="{BB962C8B-B14F-4D97-AF65-F5344CB8AC3E}">
        <p14:creationId xmlns:p14="http://schemas.microsoft.com/office/powerpoint/2010/main" val="691997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08A9E-B73C-3B87-0149-0E3FFD21DB3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2C61D24-7DCB-1893-661C-3E4BF862B371}"/>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D1C9BFC-80E2-42BE-2439-1AA69C2895F5}"/>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46D6AE10-A948-6517-D975-C5890F185321}"/>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2B3F0955-A5BD-91DE-DEBC-9AF81AFB360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1CB4FC5D-D63A-E212-2997-DA031497DC32}"/>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6E8E225-3ED2-DBDD-1B10-6A62F9FCC6B4}"/>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B7E80E69-1BE7-9793-7EFB-3AEBCE97BB1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7D7BAFB-FC6C-80D9-6EA1-556793FD7ED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76581" y="1025035"/>
            <a:ext cx="7798181" cy="5609806"/>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B88FA803-35F6-2696-8C44-8DAE15404ECC}"/>
              </a:ext>
            </a:extLst>
          </p:cNvPr>
          <p:cNvSpPr/>
          <p:nvPr/>
        </p:nvSpPr>
        <p:spPr>
          <a:xfrm>
            <a:off x="3174929" y="1664619"/>
            <a:ext cx="6801479" cy="47264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tx1"/>
                </a:solidFill>
                <a:latin typeface="Century Gothic" panose="020B0502020202020204" pitchFamily="34" charset="0"/>
              </a:rPr>
              <a:t>Scanning</a:t>
            </a:r>
          </a:p>
        </p:txBody>
      </p:sp>
    </p:spTree>
    <p:extLst>
      <p:ext uri="{BB962C8B-B14F-4D97-AF65-F5344CB8AC3E}">
        <p14:creationId xmlns:p14="http://schemas.microsoft.com/office/powerpoint/2010/main" val="2158581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0C679-2172-AFDA-DD21-ED7EF5B1734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90C49C6-5A79-BB06-082D-BA970C5C0341}"/>
              </a:ext>
            </a:extLst>
          </p:cNvPr>
          <p:cNvPicPr>
            <a:picLocks noChangeAspect="1"/>
          </p:cNvPicPr>
          <p:nvPr/>
        </p:nvPicPr>
        <p:blipFill>
          <a:blip r:embed="rId3"/>
          <a:stretch>
            <a:fillRect/>
          </a:stretch>
        </p:blipFill>
        <p:spPr>
          <a:xfrm>
            <a:off x="4554286" y="1535625"/>
            <a:ext cx="6795302" cy="4722159"/>
          </a:xfrm>
          <a:prstGeom prst="rect">
            <a:avLst/>
          </a:prstGeom>
        </p:spPr>
      </p:pic>
      <p:sp>
        <p:nvSpPr>
          <p:cNvPr id="5" name="Rectangle 4">
            <a:extLst>
              <a:ext uri="{FF2B5EF4-FFF2-40B4-BE49-F238E27FC236}">
                <a16:creationId xmlns:a16="http://schemas.microsoft.com/office/drawing/2014/main" id="{28E7AA15-77DC-EC83-C8A7-D11FCC2BDE10}"/>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FE2BF93-E596-7FE5-A714-D405C47526A3}"/>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8D9FFB9E-3C76-865D-4AB6-248F5198D793}"/>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C39AE8F7-734E-2847-C41E-74CA31B82D5C}"/>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2012D1D7-D147-8B9E-8683-D0358BF26AF0}"/>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774017A-4E42-4575-4C05-1A0E2A754A43}"/>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CBD0F1F3-71A5-BE10-F02D-814D9B1B7D1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92CFE592-FF40-B88C-0F59-7F0194D746F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43406" y="917873"/>
            <a:ext cx="7798181" cy="5609806"/>
          </a:xfrm>
          <a:prstGeom prst="rect">
            <a:avLst/>
          </a:prstGeom>
          <a:effectLst>
            <a:outerShdw blurRad="50800" dist="38100" dir="2700000" algn="tl" rotWithShape="0">
              <a:prstClr val="black">
                <a:alpha val="40000"/>
              </a:prstClr>
            </a:outerShdw>
          </a:effectLst>
        </p:spPr>
      </p:pic>
      <p:sp>
        <p:nvSpPr>
          <p:cNvPr id="12" name="Content Placeholder 2">
            <a:extLst>
              <a:ext uri="{FF2B5EF4-FFF2-40B4-BE49-F238E27FC236}">
                <a16:creationId xmlns:a16="http://schemas.microsoft.com/office/drawing/2014/main" id="{B1CC16B2-D099-A359-4F68-F716E843CD41}"/>
              </a:ext>
            </a:extLst>
          </p:cNvPr>
          <p:cNvSpPr txBox="1">
            <a:spLocks/>
          </p:cNvSpPr>
          <p:nvPr/>
        </p:nvSpPr>
        <p:spPr>
          <a:xfrm>
            <a:off x="1477818" y="1539640"/>
            <a:ext cx="6482696" cy="2173848"/>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GB" spc="0" dirty="0">
              <a:latin typeface="Twinkl" pitchFamily="2" charset="0"/>
            </a:endParaRPr>
          </a:p>
        </p:txBody>
      </p:sp>
      <p:sp>
        <p:nvSpPr>
          <p:cNvPr id="16" name="Content Placeholder 2">
            <a:extLst>
              <a:ext uri="{FF2B5EF4-FFF2-40B4-BE49-F238E27FC236}">
                <a16:creationId xmlns:a16="http://schemas.microsoft.com/office/drawing/2014/main" id="{11A071FF-2DB8-0E05-FA10-FF1CD98D97BA}"/>
              </a:ext>
            </a:extLst>
          </p:cNvPr>
          <p:cNvSpPr txBox="1">
            <a:spLocks/>
          </p:cNvSpPr>
          <p:nvPr/>
        </p:nvSpPr>
        <p:spPr>
          <a:xfrm>
            <a:off x="1477818" y="3998913"/>
            <a:ext cx="6481763" cy="2173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Twinkl" pitchFamily="2" charset="0"/>
            </a:endParaRPr>
          </a:p>
        </p:txBody>
      </p:sp>
      <p:pic>
        <p:nvPicPr>
          <p:cNvPr id="10" name="Picture 9">
            <a:extLst>
              <a:ext uri="{FF2B5EF4-FFF2-40B4-BE49-F238E27FC236}">
                <a16:creationId xmlns:a16="http://schemas.microsoft.com/office/drawing/2014/main" id="{6A6FCD3D-83B9-DA8D-1152-4992F5611442}"/>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546666" y="1535625"/>
            <a:ext cx="6795301" cy="4722158"/>
          </a:xfrm>
          <a:prstGeom prst="rect">
            <a:avLst/>
          </a:prstGeom>
        </p:spPr>
      </p:pic>
      <p:sp>
        <p:nvSpPr>
          <p:cNvPr id="24" name="Rectangle 23">
            <a:extLst>
              <a:ext uri="{FF2B5EF4-FFF2-40B4-BE49-F238E27FC236}">
                <a16:creationId xmlns:a16="http://schemas.microsoft.com/office/drawing/2014/main" id="{25390BC7-123B-0686-3161-72FF9E8C3C63}"/>
              </a:ext>
            </a:extLst>
          </p:cNvPr>
          <p:cNvSpPr/>
          <p:nvPr/>
        </p:nvSpPr>
        <p:spPr>
          <a:xfrm>
            <a:off x="1163959" y="988585"/>
            <a:ext cx="2636872" cy="3633206"/>
          </a:xfrm>
          <a:custGeom>
            <a:avLst/>
            <a:gdLst>
              <a:gd name="connsiteX0" fmla="*/ 0 w 2636872"/>
              <a:gd name="connsiteY0" fmla="*/ 0 h 3633206"/>
              <a:gd name="connsiteX1" fmla="*/ 580112 w 2636872"/>
              <a:gd name="connsiteY1" fmla="*/ 0 h 3633206"/>
              <a:gd name="connsiteX2" fmla="*/ 1239330 w 2636872"/>
              <a:gd name="connsiteY2" fmla="*/ 0 h 3633206"/>
              <a:gd name="connsiteX3" fmla="*/ 1845810 w 2636872"/>
              <a:gd name="connsiteY3" fmla="*/ 0 h 3633206"/>
              <a:gd name="connsiteX4" fmla="*/ 2636872 w 2636872"/>
              <a:gd name="connsiteY4" fmla="*/ 0 h 3633206"/>
              <a:gd name="connsiteX5" fmla="*/ 2636872 w 2636872"/>
              <a:gd name="connsiteY5" fmla="*/ 569202 h 3633206"/>
              <a:gd name="connsiteX6" fmla="*/ 2636872 w 2636872"/>
              <a:gd name="connsiteY6" fmla="*/ 1247401 h 3633206"/>
              <a:gd name="connsiteX7" fmla="*/ 2636872 w 2636872"/>
              <a:gd name="connsiteY7" fmla="*/ 1925599 h 3633206"/>
              <a:gd name="connsiteX8" fmla="*/ 2636872 w 2636872"/>
              <a:gd name="connsiteY8" fmla="*/ 2422137 h 3633206"/>
              <a:gd name="connsiteX9" fmla="*/ 2636872 w 2636872"/>
              <a:gd name="connsiteY9" fmla="*/ 3100336 h 3633206"/>
              <a:gd name="connsiteX10" fmla="*/ 2636872 w 2636872"/>
              <a:gd name="connsiteY10" fmla="*/ 3633206 h 3633206"/>
              <a:gd name="connsiteX11" fmla="*/ 2056760 w 2636872"/>
              <a:gd name="connsiteY11" fmla="*/ 3633206 h 3633206"/>
              <a:gd name="connsiteX12" fmla="*/ 1476648 w 2636872"/>
              <a:gd name="connsiteY12" fmla="*/ 3633206 h 3633206"/>
              <a:gd name="connsiteX13" fmla="*/ 817430 w 2636872"/>
              <a:gd name="connsiteY13" fmla="*/ 3633206 h 3633206"/>
              <a:gd name="connsiteX14" fmla="*/ 0 w 2636872"/>
              <a:gd name="connsiteY14" fmla="*/ 3633206 h 3633206"/>
              <a:gd name="connsiteX15" fmla="*/ 0 w 2636872"/>
              <a:gd name="connsiteY15" fmla="*/ 3136668 h 3633206"/>
              <a:gd name="connsiteX16" fmla="*/ 0 w 2636872"/>
              <a:gd name="connsiteY16" fmla="*/ 2640130 h 3633206"/>
              <a:gd name="connsiteX17" fmla="*/ 0 w 2636872"/>
              <a:gd name="connsiteY17" fmla="*/ 1961931 h 3633206"/>
              <a:gd name="connsiteX18" fmla="*/ 0 w 2636872"/>
              <a:gd name="connsiteY18" fmla="*/ 1356397 h 3633206"/>
              <a:gd name="connsiteX19" fmla="*/ 0 w 2636872"/>
              <a:gd name="connsiteY19" fmla="*/ 823527 h 3633206"/>
              <a:gd name="connsiteX20" fmla="*/ 0 w 2636872"/>
              <a:gd name="connsiteY20" fmla="*/ 0 h 36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872" h="3633206" fill="none" extrusionOk="0">
                <a:moveTo>
                  <a:pt x="0" y="0"/>
                </a:moveTo>
                <a:cubicBezTo>
                  <a:pt x="239561" y="22542"/>
                  <a:pt x="328193" y="28281"/>
                  <a:pt x="580112" y="0"/>
                </a:cubicBezTo>
                <a:cubicBezTo>
                  <a:pt x="832031" y="-28281"/>
                  <a:pt x="919178" y="-30037"/>
                  <a:pt x="1239330" y="0"/>
                </a:cubicBezTo>
                <a:cubicBezTo>
                  <a:pt x="1559482" y="30037"/>
                  <a:pt x="1664489" y="5198"/>
                  <a:pt x="1845810" y="0"/>
                </a:cubicBezTo>
                <a:cubicBezTo>
                  <a:pt x="2027131" y="-5198"/>
                  <a:pt x="2294773" y="29132"/>
                  <a:pt x="2636872" y="0"/>
                </a:cubicBezTo>
                <a:cubicBezTo>
                  <a:pt x="2632620" y="138631"/>
                  <a:pt x="2630541" y="371186"/>
                  <a:pt x="2636872" y="569202"/>
                </a:cubicBezTo>
                <a:cubicBezTo>
                  <a:pt x="2643203" y="767218"/>
                  <a:pt x="2614089" y="964153"/>
                  <a:pt x="2636872" y="1247401"/>
                </a:cubicBezTo>
                <a:cubicBezTo>
                  <a:pt x="2659655" y="1530649"/>
                  <a:pt x="2605406" y="1693647"/>
                  <a:pt x="2636872" y="1925599"/>
                </a:cubicBezTo>
                <a:cubicBezTo>
                  <a:pt x="2668338" y="2157551"/>
                  <a:pt x="2636462" y="2306513"/>
                  <a:pt x="2636872" y="2422137"/>
                </a:cubicBezTo>
                <a:cubicBezTo>
                  <a:pt x="2637282" y="2537761"/>
                  <a:pt x="2631901" y="2896916"/>
                  <a:pt x="2636872" y="3100336"/>
                </a:cubicBezTo>
                <a:cubicBezTo>
                  <a:pt x="2641843" y="3303756"/>
                  <a:pt x="2616151" y="3390614"/>
                  <a:pt x="2636872" y="3633206"/>
                </a:cubicBezTo>
                <a:cubicBezTo>
                  <a:pt x="2498247" y="3658651"/>
                  <a:pt x="2276439" y="3606860"/>
                  <a:pt x="2056760" y="3633206"/>
                </a:cubicBezTo>
                <a:cubicBezTo>
                  <a:pt x="1837081" y="3659552"/>
                  <a:pt x="1705841" y="3628140"/>
                  <a:pt x="1476648" y="3633206"/>
                </a:cubicBezTo>
                <a:cubicBezTo>
                  <a:pt x="1247455" y="3638272"/>
                  <a:pt x="1079577" y="3631580"/>
                  <a:pt x="817430" y="3633206"/>
                </a:cubicBezTo>
                <a:cubicBezTo>
                  <a:pt x="555283" y="3634832"/>
                  <a:pt x="288395" y="3663748"/>
                  <a:pt x="0" y="3633206"/>
                </a:cubicBezTo>
                <a:cubicBezTo>
                  <a:pt x="21586" y="3520929"/>
                  <a:pt x="-6142" y="3367426"/>
                  <a:pt x="0" y="3136668"/>
                </a:cubicBezTo>
                <a:cubicBezTo>
                  <a:pt x="6142" y="2905910"/>
                  <a:pt x="-17404" y="2807528"/>
                  <a:pt x="0" y="2640130"/>
                </a:cubicBezTo>
                <a:cubicBezTo>
                  <a:pt x="17404" y="2472732"/>
                  <a:pt x="25634" y="2231303"/>
                  <a:pt x="0" y="1961931"/>
                </a:cubicBezTo>
                <a:cubicBezTo>
                  <a:pt x="-25634" y="1692559"/>
                  <a:pt x="-26490" y="1525887"/>
                  <a:pt x="0" y="1356397"/>
                </a:cubicBezTo>
                <a:cubicBezTo>
                  <a:pt x="26490" y="1186907"/>
                  <a:pt x="-26308" y="951182"/>
                  <a:pt x="0" y="823527"/>
                </a:cubicBezTo>
                <a:cubicBezTo>
                  <a:pt x="26308" y="695872"/>
                  <a:pt x="18593" y="356701"/>
                  <a:pt x="0" y="0"/>
                </a:cubicBezTo>
                <a:close/>
              </a:path>
              <a:path w="2636872" h="3633206"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52763" y="177363"/>
                  <a:pt x="2655259" y="467249"/>
                  <a:pt x="2636872" y="641866"/>
                </a:cubicBezTo>
                <a:cubicBezTo>
                  <a:pt x="2618485" y="816483"/>
                  <a:pt x="2655366" y="991920"/>
                  <a:pt x="2636872" y="1283733"/>
                </a:cubicBezTo>
                <a:cubicBezTo>
                  <a:pt x="2618378" y="1575546"/>
                  <a:pt x="2638248" y="1544506"/>
                  <a:pt x="2636872" y="1780271"/>
                </a:cubicBezTo>
                <a:cubicBezTo>
                  <a:pt x="2635496" y="2016036"/>
                  <a:pt x="2646207" y="2172095"/>
                  <a:pt x="2636872" y="2313141"/>
                </a:cubicBezTo>
                <a:cubicBezTo>
                  <a:pt x="2627538" y="2454187"/>
                  <a:pt x="2638823" y="2606331"/>
                  <a:pt x="2636872" y="2882343"/>
                </a:cubicBezTo>
                <a:cubicBezTo>
                  <a:pt x="2634921" y="3158355"/>
                  <a:pt x="2600856" y="3318288"/>
                  <a:pt x="2636872" y="3633206"/>
                </a:cubicBezTo>
                <a:cubicBezTo>
                  <a:pt x="2437886" y="3619096"/>
                  <a:pt x="2188775" y="3624486"/>
                  <a:pt x="1951285" y="3633206"/>
                </a:cubicBezTo>
                <a:cubicBezTo>
                  <a:pt x="1713795" y="3641926"/>
                  <a:pt x="1392144" y="3610015"/>
                  <a:pt x="1239330" y="3633206"/>
                </a:cubicBezTo>
                <a:cubicBezTo>
                  <a:pt x="1086517" y="3656397"/>
                  <a:pt x="781996" y="3612531"/>
                  <a:pt x="632849" y="3633206"/>
                </a:cubicBezTo>
                <a:cubicBezTo>
                  <a:pt x="483702" y="3653881"/>
                  <a:pt x="289577" y="3663454"/>
                  <a:pt x="0" y="3633206"/>
                </a:cubicBezTo>
                <a:cubicBezTo>
                  <a:pt x="22181" y="3461179"/>
                  <a:pt x="69" y="3318222"/>
                  <a:pt x="0" y="3136668"/>
                </a:cubicBezTo>
                <a:cubicBezTo>
                  <a:pt x="-69" y="2955114"/>
                  <a:pt x="-7868" y="2731332"/>
                  <a:pt x="0" y="2567466"/>
                </a:cubicBezTo>
                <a:cubicBezTo>
                  <a:pt x="7868" y="2403600"/>
                  <a:pt x="16921" y="2140724"/>
                  <a:pt x="0" y="1961931"/>
                </a:cubicBezTo>
                <a:cubicBezTo>
                  <a:pt x="-16921" y="1783138"/>
                  <a:pt x="-7184" y="1530305"/>
                  <a:pt x="0" y="1392729"/>
                </a:cubicBezTo>
                <a:cubicBezTo>
                  <a:pt x="7184" y="1255153"/>
                  <a:pt x="2003" y="1051647"/>
                  <a:pt x="0" y="859859"/>
                </a:cubicBezTo>
                <a:cubicBezTo>
                  <a:pt x="-2003" y="668071"/>
                  <a:pt x="5458" y="260750"/>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Sometimes you will want to take a picture of something like a whiteboard or a textbook page to help take notes or to work something out.</a:t>
            </a:r>
            <a:endParaRPr lang="en-GB" sz="2400" b="1" u="sng" spc="0" dirty="0">
              <a:latin typeface="Twinkl" pitchFamily="2" charset="0"/>
            </a:endParaRPr>
          </a:p>
        </p:txBody>
      </p:sp>
      <p:sp>
        <p:nvSpPr>
          <p:cNvPr id="19" name="Rectangle 18">
            <a:extLst>
              <a:ext uri="{FF2B5EF4-FFF2-40B4-BE49-F238E27FC236}">
                <a16:creationId xmlns:a16="http://schemas.microsoft.com/office/drawing/2014/main" id="{1843EEDA-1F10-AB05-6D5F-C08837FCFA51}"/>
              </a:ext>
            </a:extLst>
          </p:cNvPr>
          <p:cNvSpPr/>
          <p:nvPr/>
        </p:nvSpPr>
        <p:spPr>
          <a:xfrm>
            <a:off x="1150826" y="4754601"/>
            <a:ext cx="2636872" cy="1916690"/>
          </a:xfrm>
          <a:custGeom>
            <a:avLst/>
            <a:gdLst>
              <a:gd name="connsiteX0" fmla="*/ 0 w 2636872"/>
              <a:gd name="connsiteY0" fmla="*/ 0 h 1916690"/>
              <a:gd name="connsiteX1" fmla="*/ 685587 w 2636872"/>
              <a:gd name="connsiteY1" fmla="*/ 0 h 1916690"/>
              <a:gd name="connsiteX2" fmla="*/ 1371173 w 2636872"/>
              <a:gd name="connsiteY2" fmla="*/ 0 h 1916690"/>
              <a:gd name="connsiteX3" fmla="*/ 2636872 w 2636872"/>
              <a:gd name="connsiteY3" fmla="*/ 0 h 1916690"/>
              <a:gd name="connsiteX4" fmla="*/ 2636872 w 2636872"/>
              <a:gd name="connsiteY4" fmla="*/ 600563 h 1916690"/>
              <a:gd name="connsiteX5" fmla="*/ 2636872 w 2636872"/>
              <a:gd name="connsiteY5" fmla="*/ 1201126 h 1916690"/>
              <a:gd name="connsiteX6" fmla="*/ 2636872 w 2636872"/>
              <a:gd name="connsiteY6" fmla="*/ 1916690 h 1916690"/>
              <a:gd name="connsiteX7" fmla="*/ 1951285 w 2636872"/>
              <a:gd name="connsiteY7" fmla="*/ 1916690 h 1916690"/>
              <a:gd name="connsiteX8" fmla="*/ 1292067 w 2636872"/>
              <a:gd name="connsiteY8" fmla="*/ 1916690 h 1916690"/>
              <a:gd name="connsiteX9" fmla="*/ 659218 w 2636872"/>
              <a:gd name="connsiteY9" fmla="*/ 1916690 h 1916690"/>
              <a:gd name="connsiteX10" fmla="*/ 0 w 2636872"/>
              <a:gd name="connsiteY10" fmla="*/ 1916690 h 1916690"/>
              <a:gd name="connsiteX11" fmla="*/ 0 w 2636872"/>
              <a:gd name="connsiteY11" fmla="*/ 1316127 h 1916690"/>
              <a:gd name="connsiteX12" fmla="*/ 0 w 2636872"/>
              <a:gd name="connsiteY12" fmla="*/ 715564 h 1916690"/>
              <a:gd name="connsiteX13" fmla="*/ 0 w 2636872"/>
              <a:gd name="connsiteY13" fmla="*/ 0 h 191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6872" h="1916690" fill="none" extrusionOk="0">
                <a:moveTo>
                  <a:pt x="0" y="0"/>
                </a:moveTo>
                <a:cubicBezTo>
                  <a:pt x="214563" y="2614"/>
                  <a:pt x="521615" y="-5718"/>
                  <a:pt x="685587" y="0"/>
                </a:cubicBezTo>
                <a:cubicBezTo>
                  <a:pt x="849559" y="5718"/>
                  <a:pt x="1066145" y="-4922"/>
                  <a:pt x="1371173" y="0"/>
                </a:cubicBezTo>
                <a:cubicBezTo>
                  <a:pt x="1676201" y="4922"/>
                  <a:pt x="2009322" y="-31022"/>
                  <a:pt x="2636872" y="0"/>
                </a:cubicBezTo>
                <a:cubicBezTo>
                  <a:pt x="2642947" y="170525"/>
                  <a:pt x="2639824" y="352361"/>
                  <a:pt x="2636872" y="600563"/>
                </a:cubicBezTo>
                <a:cubicBezTo>
                  <a:pt x="2633920" y="848765"/>
                  <a:pt x="2608434" y="1056375"/>
                  <a:pt x="2636872" y="1201126"/>
                </a:cubicBezTo>
                <a:cubicBezTo>
                  <a:pt x="2665310" y="1345877"/>
                  <a:pt x="2667035" y="1720104"/>
                  <a:pt x="2636872" y="1916690"/>
                </a:cubicBezTo>
                <a:cubicBezTo>
                  <a:pt x="2300444" y="1920172"/>
                  <a:pt x="2198465" y="1883915"/>
                  <a:pt x="1951285" y="1916690"/>
                </a:cubicBezTo>
                <a:cubicBezTo>
                  <a:pt x="1704105" y="1949465"/>
                  <a:pt x="1505677" y="1898797"/>
                  <a:pt x="1292067" y="1916690"/>
                </a:cubicBezTo>
                <a:cubicBezTo>
                  <a:pt x="1078457" y="1934583"/>
                  <a:pt x="937353" y="1891719"/>
                  <a:pt x="659218" y="1916690"/>
                </a:cubicBezTo>
                <a:cubicBezTo>
                  <a:pt x="381083" y="1941661"/>
                  <a:pt x="247968" y="1924225"/>
                  <a:pt x="0" y="1916690"/>
                </a:cubicBezTo>
                <a:cubicBezTo>
                  <a:pt x="11269" y="1700656"/>
                  <a:pt x="-6086" y="1538479"/>
                  <a:pt x="0" y="1316127"/>
                </a:cubicBezTo>
                <a:cubicBezTo>
                  <a:pt x="6086" y="1093775"/>
                  <a:pt x="-11846" y="988222"/>
                  <a:pt x="0" y="715564"/>
                </a:cubicBezTo>
                <a:cubicBezTo>
                  <a:pt x="11846" y="442906"/>
                  <a:pt x="-14728" y="254111"/>
                  <a:pt x="0" y="0"/>
                </a:cubicBezTo>
                <a:close/>
              </a:path>
              <a:path w="2636872" h="1916690"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60469" y="171749"/>
                  <a:pt x="2627582" y="369141"/>
                  <a:pt x="2636872" y="658064"/>
                </a:cubicBezTo>
                <a:cubicBezTo>
                  <a:pt x="2646162" y="946987"/>
                  <a:pt x="2641922" y="1155456"/>
                  <a:pt x="2636872" y="1316127"/>
                </a:cubicBezTo>
                <a:cubicBezTo>
                  <a:pt x="2631822" y="1476798"/>
                  <a:pt x="2629403" y="1715390"/>
                  <a:pt x="2636872" y="1916690"/>
                </a:cubicBezTo>
                <a:cubicBezTo>
                  <a:pt x="2355372" y="1896318"/>
                  <a:pt x="2217336" y="1913439"/>
                  <a:pt x="2030391" y="1916690"/>
                </a:cubicBezTo>
                <a:cubicBezTo>
                  <a:pt x="1843446" y="1919941"/>
                  <a:pt x="1632920" y="1920574"/>
                  <a:pt x="1318436" y="1916690"/>
                </a:cubicBezTo>
                <a:cubicBezTo>
                  <a:pt x="1003952" y="1912806"/>
                  <a:pt x="812081" y="1946559"/>
                  <a:pt x="632849" y="1916690"/>
                </a:cubicBezTo>
                <a:cubicBezTo>
                  <a:pt x="453617" y="1886821"/>
                  <a:pt x="241986" y="1930627"/>
                  <a:pt x="0" y="1916690"/>
                </a:cubicBezTo>
                <a:cubicBezTo>
                  <a:pt x="26308" y="1600040"/>
                  <a:pt x="858" y="1547818"/>
                  <a:pt x="0" y="1239460"/>
                </a:cubicBezTo>
                <a:cubicBezTo>
                  <a:pt x="-858" y="931102"/>
                  <a:pt x="20973" y="770130"/>
                  <a:pt x="0" y="562229"/>
                </a:cubicBezTo>
                <a:cubicBezTo>
                  <a:pt x="-20973" y="354328"/>
                  <a:pt x="18888" y="158743"/>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When you do this, it helps to </a:t>
            </a:r>
            <a:r>
              <a:rPr lang="en-GB" sz="2400" b="1" spc="0" dirty="0">
                <a:solidFill>
                  <a:schemeClr val="tx1"/>
                </a:solidFill>
                <a:latin typeface="Century Gothic" panose="020B0502020202020204" pitchFamily="34" charset="0"/>
              </a:rPr>
              <a:t>scan</a:t>
            </a:r>
            <a:r>
              <a:rPr lang="en-GB" sz="2400" spc="0" dirty="0">
                <a:solidFill>
                  <a:schemeClr val="tx1"/>
                </a:solidFill>
                <a:latin typeface="Century Gothic" panose="020B0502020202020204" pitchFamily="34" charset="0"/>
              </a:rPr>
              <a:t> rather than just take a photo.</a:t>
            </a:r>
            <a:endParaRPr lang="en-GB" sz="2400" b="1" u="sng" spc="0" dirty="0">
              <a:latin typeface="Twinkl" pitchFamily="2" charset="0"/>
            </a:endParaRPr>
          </a:p>
        </p:txBody>
      </p:sp>
    </p:spTree>
    <p:extLst>
      <p:ext uri="{BB962C8B-B14F-4D97-AF65-F5344CB8AC3E}">
        <p14:creationId xmlns:p14="http://schemas.microsoft.com/office/powerpoint/2010/main" val="9396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CF003-3D88-4511-6C1B-5A69DA9767C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BC3F896-0826-0B4F-F4B2-2AAA49D20B9B}"/>
              </a:ext>
            </a:extLst>
          </p:cNvPr>
          <p:cNvPicPr>
            <a:picLocks noChangeAspect="1"/>
          </p:cNvPicPr>
          <p:nvPr/>
        </p:nvPicPr>
        <p:blipFill>
          <a:blip r:embed="rId3"/>
          <a:stretch>
            <a:fillRect/>
          </a:stretch>
        </p:blipFill>
        <p:spPr>
          <a:xfrm>
            <a:off x="4554286" y="1535625"/>
            <a:ext cx="6795302" cy="4722159"/>
          </a:xfrm>
          <a:prstGeom prst="rect">
            <a:avLst/>
          </a:prstGeom>
        </p:spPr>
      </p:pic>
      <p:sp>
        <p:nvSpPr>
          <p:cNvPr id="5" name="Rectangle 4">
            <a:extLst>
              <a:ext uri="{FF2B5EF4-FFF2-40B4-BE49-F238E27FC236}">
                <a16:creationId xmlns:a16="http://schemas.microsoft.com/office/drawing/2014/main" id="{A3A1902E-C537-75F7-7A51-BD7693CFD26F}"/>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D2E5591-318A-EC89-E9C4-2251FDBDE5F8}"/>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71663716-F7C3-6A48-995A-851650E4C312}"/>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8D45BD71-6D28-0171-FBB5-879F5A37020E}"/>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729DD0A5-70FC-2CE5-BE81-691D252ED922}"/>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1BBC224-FDC9-E3EC-FA2F-E8FB21E18BC7}"/>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6C3E3AA4-1CEF-5713-0BC6-8437688DBDE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EF87D59A-7F4D-1FEB-8A4B-6306911E5D1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43406" y="917873"/>
            <a:ext cx="7798181" cy="5609806"/>
          </a:xfrm>
          <a:prstGeom prst="rect">
            <a:avLst/>
          </a:prstGeom>
          <a:effectLst>
            <a:outerShdw blurRad="50800" dist="38100" dir="2700000" algn="tl" rotWithShape="0">
              <a:prstClr val="black">
                <a:alpha val="40000"/>
              </a:prstClr>
            </a:outerShdw>
          </a:effectLst>
        </p:spPr>
      </p:pic>
      <p:sp>
        <p:nvSpPr>
          <p:cNvPr id="12" name="Content Placeholder 2">
            <a:extLst>
              <a:ext uri="{FF2B5EF4-FFF2-40B4-BE49-F238E27FC236}">
                <a16:creationId xmlns:a16="http://schemas.microsoft.com/office/drawing/2014/main" id="{28078587-7997-E2F3-9DA4-2744FD823EF6}"/>
              </a:ext>
            </a:extLst>
          </p:cNvPr>
          <p:cNvSpPr txBox="1">
            <a:spLocks/>
          </p:cNvSpPr>
          <p:nvPr/>
        </p:nvSpPr>
        <p:spPr>
          <a:xfrm>
            <a:off x="1477818" y="1539640"/>
            <a:ext cx="6482696" cy="2173848"/>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GB" spc="0" dirty="0">
              <a:latin typeface="Twinkl" pitchFamily="2" charset="0"/>
            </a:endParaRPr>
          </a:p>
        </p:txBody>
      </p:sp>
      <p:sp>
        <p:nvSpPr>
          <p:cNvPr id="16" name="Content Placeholder 2">
            <a:extLst>
              <a:ext uri="{FF2B5EF4-FFF2-40B4-BE49-F238E27FC236}">
                <a16:creationId xmlns:a16="http://schemas.microsoft.com/office/drawing/2014/main" id="{0BCECB33-F13F-1D90-D393-B85385EC98B8}"/>
              </a:ext>
            </a:extLst>
          </p:cNvPr>
          <p:cNvSpPr txBox="1">
            <a:spLocks/>
          </p:cNvSpPr>
          <p:nvPr/>
        </p:nvSpPr>
        <p:spPr>
          <a:xfrm>
            <a:off x="1477818" y="3998913"/>
            <a:ext cx="6481763" cy="2173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Twinkl" pitchFamily="2" charset="0"/>
            </a:endParaRPr>
          </a:p>
        </p:txBody>
      </p:sp>
      <p:pic>
        <p:nvPicPr>
          <p:cNvPr id="10" name="Picture 9">
            <a:extLst>
              <a:ext uri="{FF2B5EF4-FFF2-40B4-BE49-F238E27FC236}">
                <a16:creationId xmlns:a16="http://schemas.microsoft.com/office/drawing/2014/main" id="{A8EB35C1-AB86-0C9F-288E-2A76C59042C1}"/>
              </a:ext>
            </a:extLst>
          </p:cNvPr>
          <p:cNvPicPr>
            <a:picLocks noChangeAspect="1"/>
          </p:cNvPicPr>
          <p:nvPr/>
        </p:nvPicPr>
        <p:blipFill>
          <a:blip r:embed="rId3"/>
          <a:stretch>
            <a:fillRect/>
          </a:stretch>
        </p:blipFill>
        <p:spPr>
          <a:xfrm>
            <a:off x="4546666" y="1535625"/>
            <a:ext cx="6795301" cy="4722159"/>
          </a:xfrm>
          <a:prstGeom prst="rect">
            <a:avLst/>
          </a:prstGeom>
        </p:spPr>
      </p:pic>
      <p:sp>
        <p:nvSpPr>
          <p:cNvPr id="24" name="Rectangle 23">
            <a:extLst>
              <a:ext uri="{FF2B5EF4-FFF2-40B4-BE49-F238E27FC236}">
                <a16:creationId xmlns:a16="http://schemas.microsoft.com/office/drawing/2014/main" id="{E0596512-51A8-74AC-4F28-C0FD3A8337FE}"/>
              </a:ext>
            </a:extLst>
          </p:cNvPr>
          <p:cNvSpPr/>
          <p:nvPr/>
        </p:nvSpPr>
        <p:spPr>
          <a:xfrm>
            <a:off x="1163959" y="988585"/>
            <a:ext cx="2636872" cy="2654849"/>
          </a:xfrm>
          <a:custGeom>
            <a:avLst/>
            <a:gdLst>
              <a:gd name="connsiteX0" fmla="*/ 0 w 2636872"/>
              <a:gd name="connsiteY0" fmla="*/ 0 h 2654849"/>
              <a:gd name="connsiteX1" fmla="*/ 659218 w 2636872"/>
              <a:gd name="connsiteY1" fmla="*/ 0 h 2654849"/>
              <a:gd name="connsiteX2" fmla="*/ 1265699 w 2636872"/>
              <a:gd name="connsiteY2" fmla="*/ 0 h 2654849"/>
              <a:gd name="connsiteX3" fmla="*/ 1872179 w 2636872"/>
              <a:gd name="connsiteY3" fmla="*/ 0 h 2654849"/>
              <a:gd name="connsiteX4" fmla="*/ 2636872 w 2636872"/>
              <a:gd name="connsiteY4" fmla="*/ 0 h 2654849"/>
              <a:gd name="connsiteX5" fmla="*/ 2636872 w 2636872"/>
              <a:gd name="connsiteY5" fmla="*/ 637164 h 2654849"/>
              <a:gd name="connsiteX6" fmla="*/ 2636872 w 2636872"/>
              <a:gd name="connsiteY6" fmla="*/ 1327425 h 2654849"/>
              <a:gd name="connsiteX7" fmla="*/ 2636872 w 2636872"/>
              <a:gd name="connsiteY7" fmla="*/ 1964588 h 2654849"/>
              <a:gd name="connsiteX8" fmla="*/ 2636872 w 2636872"/>
              <a:gd name="connsiteY8" fmla="*/ 2654849 h 2654849"/>
              <a:gd name="connsiteX9" fmla="*/ 1977654 w 2636872"/>
              <a:gd name="connsiteY9" fmla="*/ 2654849 h 2654849"/>
              <a:gd name="connsiteX10" fmla="*/ 1397542 w 2636872"/>
              <a:gd name="connsiteY10" fmla="*/ 2654849 h 2654849"/>
              <a:gd name="connsiteX11" fmla="*/ 764693 w 2636872"/>
              <a:gd name="connsiteY11" fmla="*/ 2654849 h 2654849"/>
              <a:gd name="connsiteX12" fmla="*/ 0 w 2636872"/>
              <a:gd name="connsiteY12" fmla="*/ 2654849 h 2654849"/>
              <a:gd name="connsiteX13" fmla="*/ 0 w 2636872"/>
              <a:gd name="connsiteY13" fmla="*/ 2044234 h 2654849"/>
              <a:gd name="connsiteX14" fmla="*/ 0 w 2636872"/>
              <a:gd name="connsiteY14" fmla="*/ 1460167 h 2654849"/>
              <a:gd name="connsiteX15" fmla="*/ 0 w 2636872"/>
              <a:gd name="connsiteY15" fmla="*/ 823003 h 2654849"/>
              <a:gd name="connsiteX16" fmla="*/ 0 w 2636872"/>
              <a:gd name="connsiteY16" fmla="*/ 0 h 26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6872" h="2654849" fill="none" extrusionOk="0">
                <a:moveTo>
                  <a:pt x="0" y="0"/>
                </a:moveTo>
                <a:cubicBezTo>
                  <a:pt x="138597" y="-27575"/>
                  <a:pt x="382967" y="-2550"/>
                  <a:pt x="659218" y="0"/>
                </a:cubicBezTo>
                <a:cubicBezTo>
                  <a:pt x="935469" y="2550"/>
                  <a:pt x="1093062" y="7192"/>
                  <a:pt x="1265699" y="0"/>
                </a:cubicBezTo>
                <a:cubicBezTo>
                  <a:pt x="1438336" y="-7192"/>
                  <a:pt x="1736503" y="21079"/>
                  <a:pt x="1872179" y="0"/>
                </a:cubicBezTo>
                <a:cubicBezTo>
                  <a:pt x="2007855" y="-21079"/>
                  <a:pt x="2317647" y="-35288"/>
                  <a:pt x="2636872" y="0"/>
                </a:cubicBezTo>
                <a:cubicBezTo>
                  <a:pt x="2632533" y="154695"/>
                  <a:pt x="2624921" y="486809"/>
                  <a:pt x="2636872" y="637164"/>
                </a:cubicBezTo>
                <a:cubicBezTo>
                  <a:pt x="2648823" y="787519"/>
                  <a:pt x="2613508" y="1050669"/>
                  <a:pt x="2636872" y="1327425"/>
                </a:cubicBezTo>
                <a:cubicBezTo>
                  <a:pt x="2660236" y="1604181"/>
                  <a:pt x="2648978" y="1648454"/>
                  <a:pt x="2636872" y="1964588"/>
                </a:cubicBezTo>
                <a:cubicBezTo>
                  <a:pt x="2624766" y="2280722"/>
                  <a:pt x="2630816" y="2406535"/>
                  <a:pt x="2636872" y="2654849"/>
                </a:cubicBezTo>
                <a:cubicBezTo>
                  <a:pt x="2349957" y="2637482"/>
                  <a:pt x="2250875" y="2640851"/>
                  <a:pt x="1977654" y="2654849"/>
                </a:cubicBezTo>
                <a:cubicBezTo>
                  <a:pt x="1704433" y="2668847"/>
                  <a:pt x="1521265" y="2659518"/>
                  <a:pt x="1397542" y="2654849"/>
                </a:cubicBezTo>
                <a:cubicBezTo>
                  <a:pt x="1273819" y="2650180"/>
                  <a:pt x="1081080" y="2636798"/>
                  <a:pt x="764693" y="2654849"/>
                </a:cubicBezTo>
                <a:cubicBezTo>
                  <a:pt x="448306" y="2672900"/>
                  <a:pt x="301163" y="2677423"/>
                  <a:pt x="0" y="2654849"/>
                </a:cubicBezTo>
                <a:cubicBezTo>
                  <a:pt x="-11333" y="2392069"/>
                  <a:pt x="14670" y="2295256"/>
                  <a:pt x="0" y="2044234"/>
                </a:cubicBezTo>
                <a:cubicBezTo>
                  <a:pt x="-14670" y="1793213"/>
                  <a:pt x="-17282" y="1702434"/>
                  <a:pt x="0" y="1460167"/>
                </a:cubicBezTo>
                <a:cubicBezTo>
                  <a:pt x="17282" y="1217900"/>
                  <a:pt x="-6210" y="1078656"/>
                  <a:pt x="0" y="823003"/>
                </a:cubicBezTo>
                <a:cubicBezTo>
                  <a:pt x="6210" y="567350"/>
                  <a:pt x="-19009" y="193077"/>
                  <a:pt x="0" y="0"/>
                </a:cubicBezTo>
                <a:close/>
              </a:path>
              <a:path w="2636872" h="2654849"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24107" y="281495"/>
                  <a:pt x="2668094" y="375285"/>
                  <a:pt x="2636872" y="690261"/>
                </a:cubicBezTo>
                <a:cubicBezTo>
                  <a:pt x="2605650" y="1005237"/>
                  <a:pt x="2618768" y="1144532"/>
                  <a:pt x="2636872" y="1380521"/>
                </a:cubicBezTo>
                <a:cubicBezTo>
                  <a:pt x="2654976" y="1616510"/>
                  <a:pt x="2624655" y="1749809"/>
                  <a:pt x="2636872" y="1964588"/>
                </a:cubicBezTo>
                <a:cubicBezTo>
                  <a:pt x="2649089" y="2179367"/>
                  <a:pt x="2610449" y="2345421"/>
                  <a:pt x="2636872" y="2654849"/>
                </a:cubicBezTo>
                <a:cubicBezTo>
                  <a:pt x="2448274" y="2669047"/>
                  <a:pt x="2303644" y="2663294"/>
                  <a:pt x="2004023" y="2654849"/>
                </a:cubicBezTo>
                <a:cubicBezTo>
                  <a:pt x="1704402" y="2646404"/>
                  <a:pt x="1497668" y="2684718"/>
                  <a:pt x="1318436" y="2654849"/>
                </a:cubicBezTo>
                <a:cubicBezTo>
                  <a:pt x="1139204" y="2624980"/>
                  <a:pt x="870339" y="2646129"/>
                  <a:pt x="632849" y="2654849"/>
                </a:cubicBezTo>
                <a:cubicBezTo>
                  <a:pt x="395359" y="2663569"/>
                  <a:pt x="211183" y="2652131"/>
                  <a:pt x="0" y="2654849"/>
                </a:cubicBezTo>
                <a:cubicBezTo>
                  <a:pt x="25064" y="2510151"/>
                  <a:pt x="-12870" y="2276741"/>
                  <a:pt x="0" y="2044234"/>
                </a:cubicBezTo>
                <a:cubicBezTo>
                  <a:pt x="12870" y="1811727"/>
                  <a:pt x="-15993" y="1669030"/>
                  <a:pt x="0" y="1380521"/>
                </a:cubicBezTo>
                <a:cubicBezTo>
                  <a:pt x="15993" y="1092012"/>
                  <a:pt x="-23435" y="856825"/>
                  <a:pt x="0" y="690261"/>
                </a:cubicBezTo>
                <a:cubicBezTo>
                  <a:pt x="23435" y="523697"/>
                  <a:pt x="-14850" y="252534"/>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One way to easily scan a whiteboard or a document is using the camera app.</a:t>
            </a:r>
            <a:endParaRPr lang="en-GB" sz="2400" b="1" u="sng" spc="0" dirty="0">
              <a:latin typeface="Twinkl" pitchFamily="2" charset="0"/>
            </a:endParaRPr>
          </a:p>
        </p:txBody>
      </p:sp>
      <p:sp>
        <p:nvSpPr>
          <p:cNvPr id="14" name="Rectangle 13">
            <a:extLst>
              <a:ext uri="{FF2B5EF4-FFF2-40B4-BE49-F238E27FC236}">
                <a16:creationId xmlns:a16="http://schemas.microsoft.com/office/drawing/2014/main" id="{DFD49CDC-CD13-3AA7-C964-B2529BB42447}"/>
              </a:ext>
            </a:extLst>
          </p:cNvPr>
          <p:cNvSpPr/>
          <p:nvPr/>
        </p:nvSpPr>
        <p:spPr>
          <a:xfrm>
            <a:off x="6406552" y="2784475"/>
            <a:ext cx="1152779" cy="299279"/>
          </a:xfrm>
          <a:custGeom>
            <a:avLst/>
            <a:gdLst>
              <a:gd name="connsiteX0" fmla="*/ 0 w 1152779"/>
              <a:gd name="connsiteY0" fmla="*/ 0 h 299279"/>
              <a:gd name="connsiteX1" fmla="*/ 564862 w 1152779"/>
              <a:gd name="connsiteY1" fmla="*/ 0 h 299279"/>
              <a:gd name="connsiteX2" fmla="*/ 1152779 w 1152779"/>
              <a:gd name="connsiteY2" fmla="*/ 0 h 299279"/>
              <a:gd name="connsiteX3" fmla="*/ 1152779 w 1152779"/>
              <a:gd name="connsiteY3" fmla="*/ 299279 h 299279"/>
              <a:gd name="connsiteX4" fmla="*/ 576390 w 1152779"/>
              <a:gd name="connsiteY4" fmla="*/ 299279 h 299279"/>
              <a:gd name="connsiteX5" fmla="*/ 0 w 1152779"/>
              <a:gd name="connsiteY5" fmla="*/ 299279 h 299279"/>
              <a:gd name="connsiteX6" fmla="*/ 0 w 1152779"/>
              <a:gd name="connsiteY6" fmla="*/ 0 h 29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79" h="299279" extrusionOk="0">
                <a:moveTo>
                  <a:pt x="0" y="0"/>
                </a:moveTo>
                <a:cubicBezTo>
                  <a:pt x="130583" y="-24258"/>
                  <a:pt x="289263" y="18789"/>
                  <a:pt x="564862" y="0"/>
                </a:cubicBezTo>
                <a:cubicBezTo>
                  <a:pt x="840461" y="-18789"/>
                  <a:pt x="1025277" y="20714"/>
                  <a:pt x="1152779" y="0"/>
                </a:cubicBezTo>
                <a:cubicBezTo>
                  <a:pt x="1138514" y="125690"/>
                  <a:pt x="1156033" y="193317"/>
                  <a:pt x="1152779" y="299279"/>
                </a:cubicBezTo>
                <a:cubicBezTo>
                  <a:pt x="960849" y="311886"/>
                  <a:pt x="784262" y="287704"/>
                  <a:pt x="576390" y="299279"/>
                </a:cubicBezTo>
                <a:cubicBezTo>
                  <a:pt x="368518" y="310854"/>
                  <a:pt x="234744" y="271230"/>
                  <a:pt x="0" y="299279"/>
                </a:cubicBezTo>
                <a:cubicBezTo>
                  <a:pt x="13769" y="184302"/>
                  <a:pt x="3032" y="97480"/>
                  <a:pt x="0" y="0"/>
                </a:cubicBezTo>
                <a:close/>
              </a:path>
            </a:pathLst>
          </a:custGeom>
          <a:noFill/>
          <a:ln w="38100">
            <a:solidFill>
              <a:srgbClr val="7030A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A827BA24-195F-1075-22FC-0231AD88F339}"/>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537310" y="1523828"/>
            <a:ext cx="6829252" cy="4745752"/>
          </a:xfrm>
          <a:prstGeom prst="rect">
            <a:avLst/>
          </a:prstGeom>
        </p:spPr>
      </p:pic>
      <p:sp>
        <p:nvSpPr>
          <p:cNvPr id="20" name="Rectangle 19">
            <a:extLst>
              <a:ext uri="{FF2B5EF4-FFF2-40B4-BE49-F238E27FC236}">
                <a16:creationId xmlns:a16="http://schemas.microsoft.com/office/drawing/2014/main" id="{26919A65-DF7F-176B-58C5-38458FE0F120}"/>
              </a:ext>
            </a:extLst>
          </p:cNvPr>
          <p:cNvSpPr/>
          <p:nvPr/>
        </p:nvSpPr>
        <p:spPr>
          <a:xfrm>
            <a:off x="1163959" y="3803298"/>
            <a:ext cx="2636872" cy="2654849"/>
          </a:xfrm>
          <a:custGeom>
            <a:avLst/>
            <a:gdLst>
              <a:gd name="connsiteX0" fmla="*/ 0 w 2636872"/>
              <a:gd name="connsiteY0" fmla="*/ 0 h 2654849"/>
              <a:gd name="connsiteX1" fmla="*/ 659218 w 2636872"/>
              <a:gd name="connsiteY1" fmla="*/ 0 h 2654849"/>
              <a:gd name="connsiteX2" fmla="*/ 1265699 w 2636872"/>
              <a:gd name="connsiteY2" fmla="*/ 0 h 2654849"/>
              <a:gd name="connsiteX3" fmla="*/ 1872179 w 2636872"/>
              <a:gd name="connsiteY3" fmla="*/ 0 h 2654849"/>
              <a:gd name="connsiteX4" fmla="*/ 2636872 w 2636872"/>
              <a:gd name="connsiteY4" fmla="*/ 0 h 2654849"/>
              <a:gd name="connsiteX5" fmla="*/ 2636872 w 2636872"/>
              <a:gd name="connsiteY5" fmla="*/ 637164 h 2654849"/>
              <a:gd name="connsiteX6" fmla="*/ 2636872 w 2636872"/>
              <a:gd name="connsiteY6" fmla="*/ 1327425 h 2654849"/>
              <a:gd name="connsiteX7" fmla="*/ 2636872 w 2636872"/>
              <a:gd name="connsiteY7" fmla="*/ 1964588 h 2654849"/>
              <a:gd name="connsiteX8" fmla="*/ 2636872 w 2636872"/>
              <a:gd name="connsiteY8" fmla="*/ 2654849 h 2654849"/>
              <a:gd name="connsiteX9" fmla="*/ 1977654 w 2636872"/>
              <a:gd name="connsiteY9" fmla="*/ 2654849 h 2654849"/>
              <a:gd name="connsiteX10" fmla="*/ 1397542 w 2636872"/>
              <a:gd name="connsiteY10" fmla="*/ 2654849 h 2654849"/>
              <a:gd name="connsiteX11" fmla="*/ 764693 w 2636872"/>
              <a:gd name="connsiteY11" fmla="*/ 2654849 h 2654849"/>
              <a:gd name="connsiteX12" fmla="*/ 0 w 2636872"/>
              <a:gd name="connsiteY12" fmla="*/ 2654849 h 2654849"/>
              <a:gd name="connsiteX13" fmla="*/ 0 w 2636872"/>
              <a:gd name="connsiteY13" fmla="*/ 2044234 h 2654849"/>
              <a:gd name="connsiteX14" fmla="*/ 0 w 2636872"/>
              <a:gd name="connsiteY14" fmla="*/ 1460167 h 2654849"/>
              <a:gd name="connsiteX15" fmla="*/ 0 w 2636872"/>
              <a:gd name="connsiteY15" fmla="*/ 823003 h 2654849"/>
              <a:gd name="connsiteX16" fmla="*/ 0 w 2636872"/>
              <a:gd name="connsiteY16" fmla="*/ 0 h 26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6872" h="2654849" fill="none" extrusionOk="0">
                <a:moveTo>
                  <a:pt x="0" y="0"/>
                </a:moveTo>
                <a:cubicBezTo>
                  <a:pt x="138597" y="-27575"/>
                  <a:pt x="382967" y="-2550"/>
                  <a:pt x="659218" y="0"/>
                </a:cubicBezTo>
                <a:cubicBezTo>
                  <a:pt x="935469" y="2550"/>
                  <a:pt x="1093062" y="7192"/>
                  <a:pt x="1265699" y="0"/>
                </a:cubicBezTo>
                <a:cubicBezTo>
                  <a:pt x="1438336" y="-7192"/>
                  <a:pt x="1736503" y="21079"/>
                  <a:pt x="1872179" y="0"/>
                </a:cubicBezTo>
                <a:cubicBezTo>
                  <a:pt x="2007855" y="-21079"/>
                  <a:pt x="2317647" y="-35288"/>
                  <a:pt x="2636872" y="0"/>
                </a:cubicBezTo>
                <a:cubicBezTo>
                  <a:pt x="2632533" y="154695"/>
                  <a:pt x="2624921" y="486809"/>
                  <a:pt x="2636872" y="637164"/>
                </a:cubicBezTo>
                <a:cubicBezTo>
                  <a:pt x="2648823" y="787519"/>
                  <a:pt x="2613508" y="1050669"/>
                  <a:pt x="2636872" y="1327425"/>
                </a:cubicBezTo>
                <a:cubicBezTo>
                  <a:pt x="2660236" y="1604181"/>
                  <a:pt x="2648978" y="1648454"/>
                  <a:pt x="2636872" y="1964588"/>
                </a:cubicBezTo>
                <a:cubicBezTo>
                  <a:pt x="2624766" y="2280722"/>
                  <a:pt x="2630816" y="2406535"/>
                  <a:pt x="2636872" y="2654849"/>
                </a:cubicBezTo>
                <a:cubicBezTo>
                  <a:pt x="2349957" y="2637482"/>
                  <a:pt x="2250875" y="2640851"/>
                  <a:pt x="1977654" y="2654849"/>
                </a:cubicBezTo>
                <a:cubicBezTo>
                  <a:pt x="1704433" y="2668847"/>
                  <a:pt x="1521265" y="2659518"/>
                  <a:pt x="1397542" y="2654849"/>
                </a:cubicBezTo>
                <a:cubicBezTo>
                  <a:pt x="1273819" y="2650180"/>
                  <a:pt x="1081080" y="2636798"/>
                  <a:pt x="764693" y="2654849"/>
                </a:cubicBezTo>
                <a:cubicBezTo>
                  <a:pt x="448306" y="2672900"/>
                  <a:pt x="301163" y="2677423"/>
                  <a:pt x="0" y="2654849"/>
                </a:cubicBezTo>
                <a:cubicBezTo>
                  <a:pt x="-11333" y="2392069"/>
                  <a:pt x="14670" y="2295256"/>
                  <a:pt x="0" y="2044234"/>
                </a:cubicBezTo>
                <a:cubicBezTo>
                  <a:pt x="-14670" y="1793213"/>
                  <a:pt x="-17282" y="1702434"/>
                  <a:pt x="0" y="1460167"/>
                </a:cubicBezTo>
                <a:cubicBezTo>
                  <a:pt x="17282" y="1217900"/>
                  <a:pt x="-6210" y="1078656"/>
                  <a:pt x="0" y="823003"/>
                </a:cubicBezTo>
                <a:cubicBezTo>
                  <a:pt x="6210" y="567350"/>
                  <a:pt x="-19009" y="193077"/>
                  <a:pt x="0" y="0"/>
                </a:cubicBezTo>
                <a:close/>
              </a:path>
              <a:path w="2636872" h="2654849"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24107" y="281495"/>
                  <a:pt x="2668094" y="375285"/>
                  <a:pt x="2636872" y="690261"/>
                </a:cubicBezTo>
                <a:cubicBezTo>
                  <a:pt x="2605650" y="1005237"/>
                  <a:pt x="2618768" y="1144532"/>
                  <a:pt x="2636872" y="1380521"/>
                </a:cubicBezTo>
                <a:cubicBezTo>
                  <a:pt x="2654976" y="1616510"/>
                  <a:pt x="2624655" y="1749809"/>
                  <a:pt x="2636872" y="1964588"/>
                </a:cubicBezTo>
                <a:cubicBezTo>
                  <a:pt x="2649089" y="2179367"/>
                  <a:pt x="2610449" y="2345421"/>
                  <a:pt x="2636872" y="2654849"/>
                </a:cubicBezTo>
                <a:cubicBezTo>
                  <a:pt x="2448274" y="2669047"/>
                  <a:pt x="2303644" y="2663294"/>
                  <a:pt x="2004023" y="2654849"/>
                </a:cubicBezTo>
                <a:cubicBezTo>
                  <a:pt x="1704402" y="2646404"/>
                  <a:pt x="1497668" y="2684718"/>
                  <a:pt x="1318436" y="2654849"/>
                </a:cubicBezTo>
                <a:cubicBezTo>
                  <a:pt x="1139204" y="2624980"/>
                  <a:pt x="870339" y="2646129"/>
                  <a:pt x="632849" y="2654849"/>
                </a:cubicBezTo>
                <a:cubicBezTo>
                  <a:pt x="395359" y="2663569"/>
                  <a:pt x="211183" y="2652131"/>
                  <a:pt x="0" y="2654849"/>
                </a:cubicBezTo>
                <a:cubicBezTo>
                  <a:pt x="25064" y="2510151"/>
                  <a:pt x="-12870" y="2276741"/>
                  <a:pt x="0" y="2044234"/>
                </a:cubicBezTo>
                <a:cubicBezTo>
                  <a:pt x="12870" y="1811727"/>
                  <a:pt x="-15993" y="1669030"/>
                  <a:pt x="0" y="1380521"/>
                </a:cubicBezTo>
                <a:cubicBezTo>
                  <a:pt x="15993" y="1092012"/>
                  <a:pt x="-23435" y="856825"/>
                  <a:pt x="0" y="690261"/>
                </a:cubicBezTo>
                <a:cubicBezTo>
                  <a:pt x="23435" y="523697"/>
                  <a:pt x="-14850" y="252534"/>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Just point it at what you want to scan. </a:t>
            </a:r>
            <a:r>
              <a:rPr lang="en-GB" sz="2400" dirty="0">
                <a:solidFill>
                  <a:schemeClr val="tx1"/>
                </a:solidFill>
                <a:latin typeface="Century Gothic" panose="020B0502020202020204" pitchFamily="34" charset="0"/>
              </a:rPr>
              <a:t>Your iPad will give you the Scan Document option…</a:t>
            </a:r>
            <a:endParaRPr lang="en-GB" sz="2400" b="1" u="sng" spc="0" dirty="0">
              <a:latin typeface="Twinkl" pitchFamily="2" charset="0"/>
            </a:endParaRPr>
          </a:p>
        </p:txBody>
      </p:sp>
      <p:sp>
        <p:nvSpPr>
          <p:cNvPr id="2" name="Rectangle: Rounded Corners 1">
            <a:extLst>
              <a:ext uri="{FF2B5EF4-FFF2-40B4-BE49-F238E27FC236}">
                <a16:creationId xmlns:a16="http://schemas.microsoft.com/office/drawing/2014/main" id="{966C2408-AC5C-6610-5DAB-D08BFE7C10BB}"/>
              </a:ext>
            </a:extLst>
          </p:cNvPr>
          <p:cNvSpPr/>
          <p:nvPr/>
        </p:nvSpPr>
        <p:spPr>
          <a:xfrm>
            <a:off x="3158825" y="917873"/>
            <a:ext cx="791384" cy="801877"/>
          </a:xfrm>
          <a:custGeom>
            <a:avLst/>
            <a:gdLst>
              <a:gd name="connsiteX0" fmla="*/ 0 w 791384"/>
              <a:gd name="connsiteY0" fmla="*/ 172846 h 801877"/>
              <a:gd name="connsiteX1" fmla="*/ 172846 w 791384"/>
              <a:gd name="connsiteY1" fmla="*/ 0 h 801877"/>
              <a:gd name="connsiteX2" fmla="*/ 618538 w 791384"/>
              <a:gd name="connsiteY2" fmla="*/ 0 h 801877"/>
              <a:gd name="connsiteX3" fmla="*/ 791384 w 791384"/>
              <a:gd name="connsiteY3" fmla="*/ 172846 h 801877"/>
              <a:gd name="connsiteX4" fmla="*/ 791384 w 791384"/>
              <a:gd name="connsiteY4" fmla="*/ 629031 h 801877"/>
              <a:gd name="connsiteX5" fmla="*/ 618538 w 791384"/>
              <a:gd name="connsiteY5" fmla="*/ 801877 h 801877"/>
              <a:gd name="connsiteX6" fmla="*/ 172846 w 791384"/>
              <a:gd name="connsiteY6" fmla="*/ 801877 h 801877"/>
              <a:gd name="connsiteX7" fmla="*/ 0 w 791384"/>
              <a:gd name="connsiteY7" fmla="*/ 629031 h 801877"/>
              <a:gd name="connsiteX8" fmla="*/ 0 w 791384"/>
              <a:gd name="connsiteY8" fmla="*/ 172846 h 8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384" h="801877" fill="none" extrusionOk="0">
                <a:moveTo>
                  <a:pt x="0" y="172846"/>
                </a:moveTo>
                <a:cubicBezTo>
                  <a:pt x="3086" y="81082"/>
                  <a:pt x="67117" y="1616"/>
                  <a:pt x="172846" y="0"/>
                </a:cubicBezTo>
                <a:cubicBezTo>
                  <a:pt x="345967" y="20658"/>
                  <a:pt x="507443" y="-2559"/>
                  <a:pt x="618538" y="0"/>
                </a:cubicBezTo>
                <a:cubicBezTo>
                  <a:pt x="720812" y="-13947"/>
                  <a:pt x="795884" y="61789"/>
                  <a:pt x="791384" y="172846"/>
                </a:cubicBezTo>
                <a:cubicBezTo>
                  <a:pt x="798046" y="340566"/>
                  <a:pt x="804984" y="514757"/>
                  <a:pt x="791384" y="629031"/>
                </a:cubicBezTo>
                <a:cubicBezTo>
                  <a:pt x="802047" y="729278"/>
                  <a:pt x="717709" y="813908"/>
                  <a:pt x="618538" y="801877"/>
                </a:cubicBezTo>
                <a:cubicBezTo>
                  <a:pt x="404134" y="815489"/>
                  <a:pt x="265783" y="793919"/>
                  <a:pt x="172846" y="801877"/>
                </a:cubicBezTo>
                <a:cubicBezTo>
                  <a:pt x="73862" y="785564"/>
                  <a:pt x="853" y="721689"/>
                  <a:pt x="0" y="629031"/>
                </a:cubicBezTo>
                <a:cubicBezTo>
                  <a:pt x="-6266" y="532028"/>
                  <a:pt x="-8807" y="266381"/>
                  <a:pt x="0" y="172846"/>
                </a:cubicBezTo>
                <a:close/>
              </a:path>
              <a:path w="791384" h="801877" stroke="0" extrusionOk="0">
                <a:moveTo>
                  <a:pt x="0" y="172846"/>
                </a:moveTo>
                <a:cubicBezTo>
                  <a:pt x="919" y="72729"/>
                  <a:pt x="84550" y="7682"/>
                  <a:pt x="172846" y="0"/>
                </a:cubicBezTo>
                <a:cubicBezTo>
                  <a:pt x="298032" y="-10997"/>
                  <a:pt x="502248" y="-7811"/>
                  <a:pt x="618538" y="0"/>
                </a:cubicBezTo>
                <a:cubicBezTo>
                  <a:pt x="716692" y="-4274"/>
                  <a:pt x="789073" y="81777"/>
                  <a:pt x="791384" y="172846"/>
                </a:cubicBezTo>
                <a:cubicBezTo>
                  <a:pt x="772940" y="278475"/>
                  <a:pt x="769274" y="451038"/>
                  <a:pt x="791384" y="629031"/>
                </a:cubicBezTo>
                <a:cubicBezTo>
                  <a:pt x="778519" y="731658"/>
                  <a:pt x="710151" y="801987"/>
                  <a:pt x="618538" y="801877"/>
                </a:cubicBezTo>
                <a:cubicBezTo>
                  <a:pt x="520332" y="821971"/>
                  <a:pt x="353141" y="817000"/>
                  <a:pt x="172846" y="801877"/>
                </a:cubicBezTo>
                <a:cubicBezTo>
                  <a:pt x="85920" y="786140"/>
                  <a:pt x="4913" y="743309"/>
                  <a:pt x="0" y="629031"/>
                </a:cubicBezTo>
                <a:cubicBezTo>
                  <a:pt x="-10035" y="455551"/>
                  <a:pt x="18011" y="264153"/>
                  <a:pt x="0" y="172846"/>
                </a:cubicBezTo>
                <a:close/>
              </a:path>
            </a:pathLst>
          </a:custGeom>
          <a:blipFill dpi="0" rotWithShape="1">
            <a:blip r:embed="rId9">
              <a:extLst>
                <a:ext uri="{28A0092B-C50C-407E-A947-70E740481C1C}">
                  <a14:useLocalDpi xmlns:a14="http://schemas.microsoft.com/office/drawing/2010/main"/>
                </a:ext>
              </a:extLst>
            </a:blip>
            <a:srcRect/>
            <a:stretch>
              <a:fillRect/>
            </a:stretch>
          </a:blipFill>
          <a:ln w="38100">
            <a:extLst>
              <a:ext uri="{C807C97D-BFC1-408E-A445-0C87EB9F89A2}">
                <ask:lineSketchStyleProps xmlns:ask="http://schemas.microsoft.com/office/drawing/2018/sketchyshapes" sd="3276339247">
                  <a:prstGeom prst="roundRect">
                    <a:avLst>
                      <a:gd name="adj" fmla="val 2184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5352A2A2-84BB-6833-BAF9-76FC9DADACD5}"/>
              </a:ext>
            </a:extLst>
          </p:cNvPr>
          <p:cNvSpPr/>
          <p:nvPr/>
        </p:nvSpPr>
        <p:spPr>
          <a:xfrm>
            <a:off x="7081522" y="5706904"/>
            <a:ext cx="1676398" cy="562675"/>
          </a:xfrm>
          <a:custGeom>
            <a:avLst/>
            <a:gdLst>
              <a:gd name="connsiteX0" fmla="*/ 0 w 1676398"/>
              <a:gd name="connsiteY0" fmla="*/ 0 h 562675"/>
              <a:gd name="connsiteX1" fmla="*/ 542035 w 1676398"/>
              <a:gd name="connsiteY1" fmla="*/ 0 h 562675"/>
              <a:gd name="connsiteX2" fmla="*/ 1050543 w 1676398"/>
              <a:gd name="connsiteY2" fmla="*/ 0 h 562675"/>
              <a:gd name="connsiteX3" fmla="*/ 1676398 w 1676398"/>
              <a:gd name="connsiteY3" fmla="*/ 0 h 562675"/>
              <a:gd name="connsiteX4" fmla="*/ 1676398 w 1676398"/>
              <a:gd name="connsiteY4" fmla="*/ 562675 h 562675"/>
              <a:gd name="connsiteX5" fmla="*/ 1151127 w 1676398"/>
              <a:gd name="connsiteY5" fmla="*/ 562675 h 562675"/>
              <a:gd name="connsiteX6" fmla="*/ 558799 w 1676398"/>
              <a:gd name="connsiteY6" fmla="*/ 562675 h 562675"/>
              <a:gd name="connsiteX7" fmla="*/ 0 w 1676398"/>
              <a:gd name="connsiteY7" fmla="*/ 562675 h 562675"/>
              <a:gd name="connsiteX8" fmla="*/ 0 w 1676398"/>
              <a:gd name="connsiteY8" fmla="*/ 0 h 56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398" h="562675" extrusionOk="0">
                <a:moveTo>
                  <a:pt x="0" y="0"/>
                </a:moveTo>
                <a:cubicBezTo>
                  <a:pt x="139013" y="7995"/>
                  <a:pt x="307382" y="-19998"/>
                  <a:pt x="542035" y="0"/>
                </a:cubicBezTo>
                <a:cubicBezTo>
                  <a:pt x="776689" y="19998"/>
                  <a:pt x="936947" y="18105"/>
                  <a:pt x="1050543" y="0"/>
                </a:cubicBezTo>
                <a:cubicBezTo>
                  <a:pt x="1164139" y="-18105"/>
                  <a:pt x="1479731" y="-21319"/>
                  <a:pt x="1676398" y="0"/>
                </a:cubicBezTo>
                <a:cubicBezTo>
                  <a:pt x="1649276" y="121769"/>
                  <a:pt x="1694672" y="305386"/>
                  <a:pt x="1676398" y="562675"/>
                </a:cubicBezTo>
                <a:cubicBezTo>
                  <a:pt x="1566102" y="584491"/>
                  <a:pt x="1264959" y="587123"/>
                  <a:pt x="1151127" y="562675"/>
                </a:cubicBezTo>
                <a:cubicBezTo>
                  <a:pt x="1037295" y="538227"/>
                  <a:pt x="851920" y="590883"/>
                  <a:pt x="558799" y="562675"/>
                </a:cubicBezTo>
                <a:cubicBezTo>
                  <a:pt x="265678" y="534467"/>
                  <a:pt x="217404" y="585310"/>
                  <a:pt x="0" y="562675"/>
                </a:cubicBezTo>
                <a:cubicBezTo>
                  <a:pt x="9645" y="386597"/>
                  <a:pt x="-14685" y="176209"/>
                  <a:pt x="0" y="0"/>
                </a:cubicBezTo>
                <a:close/>
              </a:path>
            </a:pathLst>
          </a:custGeom>
          <a:noFill/>
          <a:ln w="38100">
            <a:solidFill>
              <a:srgbClr val="FFFF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65916745-F08A-AA31-36A1-68446886707F}"/>
              </a:ext>
            </a:extLst>
          </p:cNvPr>
          <p:cNvCxnSpPr>
            <a:cxnSpLocks/>
            <a:stCxn id="20" idx="3"/>
            <a:endCxn id="22" idx="1"/>
          </p:cNvCxnSpPr>
          <p:nvPr/>
        </p:nvCxnSpPr>
        <p:spPr>
          <a:xfrm>
            <a:off x="3800831" y="5130723"/>
            <a:ext cx="3280691" cy="857519"/>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846FD5CC-1D74-1604-2B2A-903B28DC9BD7}"/>
              </a:ext>
            </a:extLst>
          </p:cNvPr>
          <p:cNvSpPr/>
          <p:nvPr/>
        </p:nvSpPr>
        <p:spPr>
          <a:xfrm>
            <a:off x="4346069" y="1087302"/>
            <a:ext cx="2636872" cy="2654849"/>
          </a:xfrm>
          <a:custGeom>
            <a:avLst/>
            <a:gdLst>
              <a:gd name="connsiteX0" fmla="*/ 0 w 2636872"/>
              <a:gd name="connsiteY0" fmla="*/ 0 h 2654849"/>
              <a:gd name="connsiteX1" fmla="*/ 659218 w 2636872"/>
              <a:gd name="connsiteY1" fmla="*/ 0 h 2654849"/>
              <a:gd name="connsiteX2" fmla="*/ 1265699 w 2636872"/>
              <a:gd name="connsiteY2" fmla="*/ 0 h 2654849"/>
              <a:gd name="connsiteX3" fmla="*/ 1872179 w 2636872"/>
              <a:gd name="connsiteY3" fmla="*/ 0 h 2654849"/>
              <a:gd name="connsiteX4" fmla="*/ 2636872 w 2636872"/>
              <a:gd name="connsiteY4" fmla="*/ 0 h 2654849"/>
              <a:gd name="connsiteX5" fmla="*/ 2636872 w 2636872"/>
              <a:gd name="connsiteY5" fmla="*/ 637164 h 2654849"/>
              <a:gd name="connsiteX6" fmla="*/ 2636872 w 2636872"/>
              <a:gd name="connsiteY6" fmla="*/ 1327425 h 2654849"/>
              <a:gd name="connsiteX7" fmla="*/ 2636872 w 2636872"/>
              <a:gd name="connsiteY7" fmla="*/ 1964588 h 2654849"/>
              <a:gd name="connsiteX8" fmla="*/ 2636872 w 2636872"/>
              <a:gd name="connsiteY8" fmla="*/ 2654849 h 2654849"/>
              <a:gd name="connsiteX9" fmla="*/ 1977654 w 2636872"/>
              <a:gd name="connsiteY9" fmla="*/ 2654849 h 2654849"/>
              <a:gd name="connsiteX10" fmla="*/ 1397542 w 2636872"/>
              <a:gd name="connsiteY10" fmla="*/ 2654849 h 2654849"/>
              <a:gd name="connsiteX11" fmla="*/ 764693 w 2636872"/>
              <a:gd name="connsiteY11" fmla="*/ 2654849 h 2654849"/>
              <a:gd name="connsiteX12" fmla="*/ 0 w 2636872"/>
              <a:gd name="connsiteY12" fmla="*/ 2654849 h 2654849"/>
              <a:gd name="connsiteX13" fmla="*/ 0 w 2636872"/>
              <a:gd name="connsiteY13" fmla="*/ 2044234 h 2654849"/>
              <a:gd name="connsiteX14" fmla="*/ 0 w 2636872"/>
              <a:gd name="connsiteY14" fmla="*/ 1460167 h 2654849"/>
              <a:gd name="connsiteX15" fmla="*/ 0 w 2636872"/>
              <a:gd name="connsiteY15" fmla="*/ 823003 h 2654849"/>
              <a:gd name="connsiteX16" fmla="*/ 0 w 2636872"/>
              <a:gd name="connsiteY16" fmla="*/ 0 h 26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6872" h="2654849" fill="none" extrusionOk="0">
                <a:moveTo>
                  <a:pt x="0" y="0"/>
                </a:moveTo>
                <a:cubicBezTo>
                  <a:pt x="138597" y="-27575"/>
                  <a:pt x="382967" y="-2550"/>
                  <a:pt x="659218" y="0"/>
                </a:cubicBezTo>
                <a:cubicBezTo>
                  <a:pt x="935469" y="2550"/>
                  <a:pt x="1093062" y="7192"/>
                  <a:pt x="1265699" y="0"/>
                </a:cubicBezTo>
                <a:cubicBezTo>
                  <a:pt x="1438336" y="-7192"/>
                  <a:pt x="1736503" y="21079"/>
                  <a:pt x="1872179" y="0"/>
                </a:cubicBezTo>
                <a:cubicBezTo>
                  <a:pt x="2007855" y="-21079"/>
                  <a:pt x="2317647" y="-35288"/>
                  <a:pt x="2636872" y="0"/>
                </a:cubicBezTo>
                <a:cubicBezTo>
                  <a:pt x="2632533" y="154695"/>
                  <a:pt x="2624921" y="486809"/>
                  <a:pt x="2636872" y="637164"/>
                </a:cubicBezTo>
                <a:cubicBezTo>
                  <a:pt x="2648823" y="787519"/>
                  <a:pt x="2613508" y="1050669"/>
                  <a:pt x="2636872" y="1327425"/>
                </a:cubicBezTo>
                <a:cubicBezTo>
                  <a:pt x="2660236" y="1604181"/>
                  <a:pt x="2648978" y="1648454"/>
                  <a:pt x="2636872" y="1964588"/>
                </a:cubicBezTo>
                <a:cubicBezTo>
                  <a:pt x="2624766" y="2280722"/>
                  <a:pt x="2630816" y="2406535"/>
                  <a:pt x="2636872" y="2654849"/>
                </a:cubicBezTo>
                <a:cubicBezTo>
                  <a:pt x="2349957" y="2637482"/>
                  <a:pt x="2250875" y="2640851"/>
                  <a:pt x="1977654" y="2654849"/>
                </a:cubicBezTo>
                <a:cubicBezTo>
                  <a:pt x="1704433" y="2668847"/>
                  <a:pt x="1521265" y="2659518"/>
                  <a:pt x="1397542" y="2654849"/>
                </a:cubicBezTo>
                <a:cubicBezTo>
                  <a:pt x="1273819" y="2650180"/>
                  <a:pt x="1081080" y="2636798"/>
                  <a:pt x="764693" y="2654849"/>
                </a:cubicBezTo>
                <a:cubicBezTo>
                  <a:pt x="448306" y="2672900"/>
                  <a:pt x="301163" y="2677423"/>
                  <a:pt x="0" y="2654849"/>
                </a:cubicBezTo>
                <a:cubicBezTo>
                  <a:pt x="-11333" y="2392069"/>
                  <a:pt x="14670" y="2295256"/>
                  <a:pt x="0" y="2044234"/>
                </a:cubicBezTo>
                <a:cubicBezTo>
                  <a:pt x="-14670" y="1793213"/>
                  <a:pt x="-17282" y="1702434"/>
                  <a:pt x="0" y="1460167"/>
                </a:cubicBezTo>
                <a:cubicBezTo>
                  <a:pt x="17282" y="1217900"/>
                  <a:pt x="-6210" y="1078656"/>
                  <a:pt x="0" y="823003"/>
                </a:cubicBezTo>
                <a:cubicBezTo>
                  <a:pt x="6210" y="567350"/>
                  <a:pt x="-19009" y="193077"/>
                  <a:pt x="0" y="0"/>
                </a:cubicBezTo>
                <a:close/>
              </a:path>
              <a:path w="2636872" h="2654849"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24107" y="281495"/>
                  <a:pt x="2668094" y="375285"/>
                  <a:pt x="2636872" y="690261"/>
                </a:cubicBezTo>
                <a:cubicBezTo>
                  <a:pt x="2605650" y="1005237"/>
                  <a:pt x="2618768" y="1144532"/>
                  <a:pt x="2636872" y="1380521"/>
                </a:cubicBezTo>
                <a:cubicBezTo>
                  <a:pt x="2654976" y="1616510"/>
                  <a:pt x="2624655" y="1749809"/>
                  <a:pt x="2636872" y="1964588"/>
                </a:cubicBezTo>
                <a:cubicBezTo>
                  <a:pt x="2649089" y="2179367"/>
                  <a:pt x="2610449" y="2345421"/>
                  <a:pt x="2636872" y="2654849"/>
                </a:cubicBezTo>
                <a:cubicBezTo>
                  <a:pt x="2448274" y="2669047"/>
                  <a:pt x="2303644" y="2663294"/>
                  <a:pt x="2004023" y="2654849"/>
                </a:cubicBezTo>
                <a:cubicBezTo>
                  <a:pt x="1704402" y="2646404"/>
                  <a:pt x="1497668" y="2684718"/>
                  <a:pt x="1318436" y="2654849"/>
                </a:cubicBezTo>
                <a:cubicBezTo>
                  <a:pt x="1139204" y="2624980"/>
                  <a:pt x="870339" y="2646129"/>
                  <a:pt x="632849" y="2654849"/>
                </a:cubicBezTo>
                <a:cubicBezTo>
                  <a:pt x="395359" y="2663569"/>
                  <a:pt x="211183" y="2652131"/>
                  <a:pt x="0" y="2654849"/>
                </a:cubicBezTo>
                <a:cubicBezTo>
                  <a:pt x="25064" y="2510151"/>
                  <a:pt x="-12870" y="2276741"/>
                  <a:pt x="0" y="2044234"/>
                </a:cubicBezTo>
                <a:cubicBezTo>
                  <a:pt x="12870" y="1811727"/>
                  <a:pt x="-15993" y="1669030"/>
                  <a:pt x="0" y="1380521"/>
                </a:cubicBezTo>
                <a:cubicBezTo>
                  <a:pt x="15993" y="1092012"/>
                  <a:pt x="-23435" y="856825"/>
                  <a:pt x="0" y="690261"/>
                </a:cubicBezTo>
                <a:cubicBezTo>
                  <a:pt x="23435" y="523697"/>
                  <a:pt x="-14850" y="252534"/>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Notice how you don’t even need to be straight in front of the screen fo</a:t>
            </a:r>
            <a:r>
              <a:rPr lang="en-GB" sz="2400" dirty="0">
                <a:solidFill>
                  <a:schemeClr val="tx1"/>
                </a:solidFill>
                <a:latin typeface="Century Gothic" panose="020B0502020202020204" pitchFamily="34" charset="0"/>
              </a:rPr>
              <a:t>r this to work…</a:t>
            </a:r>
            <a:endParaRPr lang="en-GB" sz="2400" b="1" u="sng" spc="0" dirty="0">
              <a:latin typeface="Twinkl" pitchFamily="2" charset="0"/>
            </a:endParaRPr>
          </a:p>
        </p:txBody>
      </p:sp>
    </p:spTree>
    <p:extLst>
      <p:ext uri="{BB962C8B-B14F-4D97-AF65-F5344CB8AC3E}">
        <p14:creationId xmlns:p14="http://schemas.microsoft.com/office/powerpoint/2010/main" val="424015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2500"/>
                            </p:stCondLst>
                            <p:childTnLst>
                              <p:par>
                                <p:cTn id="13" presetID="21" presetClass="entr" presetSubtype="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heel(1)">
                                      <p:cBhvr>
                                        <p:cTn id="15" dur="2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ppt_x"/>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80C9-AE67-6056-0114-E710FF49DA4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AE818B9-AE85-D984-4C87-415C8D596F3B}"/>
              </a:ext>
            </a:extLst>
          </p:cNvPr>
          <p:cNvPicPr>
            <a:picLocks noChangeAspect="1"/>
          </p:cNvPicPr>
          <p:nvPr/>
        </p:nvPicPr>
        <p:blipFill>
          <a:blip r:embed="rId3"/>
          <a:stretch>
            <a:fillRect/>
          </a:stretch>
        </p:blipFill>
        <p:spPr>
          <a:xfrm>
            <a:off x="4554286" y="1535625"/>
            <a:ext cx="6795302" cy="4722159"/>
          </a:xfrm>
          <a:prstGeom prst="rect">
            <a:avLst/>
          </a:prstGeom>
        </p:spPr>
      </p:pic>
      <p:sp>
        <p:nvSpPr>
          <p:cNvPr id="5" name="Rectangle 4">
            <a:extLst>
              <a:ext uri="{FF2B5EF4-FFF2-40B4-BE49-F238E27FC236}">
                <a16:creationId xmlns:a16="http://schemas.microsoft.com/office/drawing/2014/main" id="{A8C89AF6-540C-0F65-BD7C-EE01E647023C}"/>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C601A32-B393-D83E-9467-4E29E6F4ADFA}"/>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E24444DB-4872-48B3-9D0F-9194890E40C0}"/>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593D3011-F650-85F6-E566-7883F97B9905}"/>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10862501-8B41-6E76-CB16-79ADD05E1A42}"/>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B443252-DBB9-42BF-183F-1A0C5A48AEF7}"/>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E8E1BE94-549C-A276-4668-AB7C505ADAF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70D77DF2-2D31-F06E-5E5C-BC375746D93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43406" y="917873"/>
            <a:ext cx="7798181" cy="5609806"/>
          </a:xfrm>
          <a:prstGeom prst="rect">
            <a:avLst/>
          </a:prstGeom>
          <a:effectLst>
            <a:outerShdw blurRad="50800" dist="38100" dir="2700000" algn="tl" rotWithShape="0">
              <a:prstClr val="black">
                <a:alpha val="40000"/>
              </a:prstClr>
            </a:outerShdw>
          </a:effectLst>
        </p:spPr>
      </p:pic>
      <p:sp>
        <p:nvSpPr>
          <p:cNvPr id="12" name="Content Placeholder 2">
            <a:extLst>
              <a:ext uri="{FF2B5EF4-FFF2-40B4-BE49-F238E27FC236}">
                <a16:creationId xmlns:a16="http://schemas.microsoft.com/office/drawing/2014/main" id="{B5C5DBDE-52CA-8AA7-F82F-131D7E715211}"/>
              </a:ext>
            </a:extLst>
          </p:cNvPr>
          <p:cNvSpPr txBox="1">
            <a:spLocks/>
          </p:cNvSpPr>
          <p:nvPr/>
        </p:nvSpPr>
        <p:spPr>
          <a:xfrm>
            <a:off x="1477818" y="1539640"/>
            <a:ext cx="6482696" cy="2173848"/>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GB" spc="0" dirty="0">
              <a:latin typeface="Twinkl" pitchFamily="2" charset="0"/>
            </a:endParaRPr>
          </a:p>
        </p:txBody>
      </p:sp>
      <p:sp>
        <p:nvSpPr>
          <p:cNvPr id="16" name="Content Placeholder 2">
            <a:extLst>
              <a:ext uri="{FF2B5EF4-FFF2-40B4-BE49-F238E27FC236}">
                <a16:creationId xmlns:a16="http://schemas.microsoft.com/office/drawing/2014/main" id="{ABFDAAAB-95F0-3A3A-BCCB-98EC16835496}"/>
              </a:ext>
            </a:extLst>
          </p:cNvPr>
          <p:cNvSpPr txBox="1">
            <a:spLocks/>
          </p:cNvSpPr>
          <p:nvPr/>
        </p:nvSpPr>
        <p:spPr>
          <a:xfrm>
            <a:off x="1477818" y="3998913"/>
            <a:ext cx="6481763" cy="2173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Twinkl" pitchFamily="2" charset="0"/>
            </a:endParaRPr>
          </a:p>
        </p:txBody>
      </p:sp>
      <p:pic>
        <p:nvPicPr>
          <p:cNvPr id="10" name="Picture 9">
            <a:extLst>
              <a:ext uri="{FF2B5EF4-FFF2-40B4-BE49-F238E27FC236}">
                <a16:creationId xmlns:a16="http://schemas.microsoft.com/office/drawing/2014/main" id="{82234D88-1831-AFCD-BFCB-69928EED89A8}"/>
              </a:ext>
            </a:extLst>
          </p:cNvPr>
          <p:cNvPicPr>
            <a:picLocks noChangeAspect="1"/>
          </p:cNvPicPr>
          <p:nvPr/>
        </p:nvPicPr>
        <p:blipFill>
          <a:blip r:embed="rId3"/>
          <a:stretch>
            <a:fillRect/>
          </a:stretch>
        </p:blipFill>
        <p:spPr>
          <a:xfrm>
            <a:off x="4546666" y="1535625"/>
            <a:ext cx="6795301" cy="4722159"/>
          </a:xfrm>
          <a:prstGeom prst="rect">
            <a:avLst/>
          </a:prstGeom>
        </p:spPr>
      </p:pic>
      <p:sp>
        <p:nvSpPr>
          <p:cNvPr id="24" name="Rectangle 23">
            <a:extLst>
              <a:ext uri="{FF2B5EF4-FFF2-40B4-BE49-F238E27FC236}">
                <a16:creationId xmlns:a16="http://schemas.microsoft.com/office/drawing/2014/main" id="{136FE714-6BCD-3C1D-FE9D-5A1E2FAFA6DB}"/>
              </a:ext>
            </a:extLst>
          </p:cNvPr>
          <p:cNvSpPr/>
          <p:nvPr/>
        </p:nvSpPr>
        <p:spPr>
          <a:xfrm>
            <a:off x="1164280" y="1297281"/>
            <a:ext cx="2636872" cy="2056818"/>
          </a:xfrm>
          <a:custGeom>
            <a:avLst/>
            <a:gdLst>
              <a:gd name="connsiteX0" fmla="*/ 0 w 2636872"/>
              <a:gd name="connsiteY0" fmla="*/ 0 h 2056818"/>
              <a:gd name="connsiteX1" fmla="*/ 685587 w 2636872"/>
              <a:gd name="connsiteY1" fmla="*/ 0 h 2056818"/>
              <a:gd name="connsiteX2" fmla="*/ 1371173 w 2636872"/>
              <a:gd name="connsiteY2" fmla="*/ 0 h 2056818"/>
              <a:gd name="connsiteX3" fmla="*/ 2636872 w 2636872"/>
              <a:gd name="connsiteY3" fmla="*/ 0 h 2056818"/>
              <a:gd name="connsiteX4" fmla="*/ 2636872 w 2636872"/>
              <a:gd name="connsiteY4" fmla="*/ 644470 h 2056818"/>
              <a:gd name="connsiteX5" fmla="*/ 2636872 w 2636872"/>
              <a:gd name="connsiteY5" fmla="*/ 1288939 h 2056818"/>
              <a:gd name="connsiteX6" fmla="*/ 2636872 w 2636872"/>
              <a:gd name="connsiteY6" fmla="*/ 2056818 h 2056818"/>
              <a:gd name="connsiteX7" fmla="*/ 1951285 w 2636872"/>
              <a:gd name="connsiteY7" fmla="*/ 2056818 h 2056818"/>
              <a:gd name="connsiteX8" fmla="*/ 1292067 w 2636872"/>
              <a:gd name="connsiteY8" fmla="*/ 2056818 h 2056818"/>
              <a:gd name="connsiteX9" fmla="*/ 659218 w 2636872"/>
              <a:gd name="connsiteY9" fmla="*/ 2056818 h 2056818"/>
              <a:gd name="connsiteX10" fmla="*/ 0 w 2636872"/>
              <a:gd name="connsiteY10" fmla="*/ 2056818 h 2056818"/>
              <a:gd name="connsiteX11" fmla="*/ 0 w 2636872"/>
              <a:gd name="connsiteY11" fmla="*/ 1412348 h 2056818"/>
              <a:gd name="connsiteX12" fmla="*/ 0 w 2636872"/>
              <a:gd name="connsiteY12" fmla="*/ 767879 h 2056818"/>
              <a:gd name="connsiteX13" fmla="*/ 0 w 2636872"/>
              <a:gd name="connsiteY13" fmla="*/ 0 h 205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6872" h="2056818" fill="none" extrusionOk="0">
                <a:moveTo>
                  <a:pt x="0" y="0"/>
                </a:moveTo>
                <a:cubicBezTo>
                  <a:pt x="214563" y="2614"/>
                  <a:pt x="521615" y="-5718"/>
                  <a:pt x="685587" y="0"/>
                </a:cubicBezTo>
                <a:cubicBezTo>
                  <a:pt x="849559" y="5718"/>
                  <a:pt x="1066145" y="-4922"/>
                  <a:pt x="1371173" y="0"/>
                </a:cubicBezTo>
                <a:cubicBezTo>
                  <a:pt x="1676201" y="4922"/>
                  <a:pt x="2009322" y="-31022"/>
                  <a:pt x="2636872" y="0"/>
                </a:cubicBezTo>
                <a:cubicBezTo>
                  <a:pt x="2615613" y="150553"/>
                  <a:pt x="2634098" y="473268"/>
                  <a:pt x="2636872" y="644470"/>
                </a:cubicBezTo>
                <a:cubicBezTo>
                  <a:pt x="2639647" y="815672"/>
                  <a:pt x="2665637" y="1075864"/>
                  <a:pt x="2636872" y="1288939"/>
                </a:cubicBezTo>
                <a:cubicBezTo>
                  <a:pt x="2608107" y="1502014"/>
                  <a:pt x="2613646" y="1830159"/>
                  <a:pt x="2636872" y="2056818"/>
                </a:cubicBezTo>
                <a:cubicBezTo>
                  <a:pt x="2300444" y="2060300"/>
                  <a:pt x="2198465" y="2024043"/>
                  <a:pt x="1951285" y="2056818"/>
                </a:cubicBezTo>
                <a:cubicBezTo>
                  <a:pt x="1704105" y="2089593"/>
                  <a:pt x="1505677" y="2038925"/>
                  <a:pt x="1292067" y="2056818"/>
                </a:cubicBezTo>
                <a:cubicBezTo>
                  <a:pt x="1078457" y="2074711"/>
                  <a:pt x="937353" y="2031847"/>
                  <a:pt x="659218" y="2056818"/>
                </a:cubicBezTo>
                <a:cubicBezTo>
                  <a:pt x="381083" y="2081789"/>
                  <a:pt x="247968" y="2064353"/>
                  <a:pt x="0" y="2056818"/>
                </a:cubicBezTo>
                <a:cubicBezTo>
                  <a:pt x="-13043" y="1756459"/>
                  <a:pt x="-1141" y="1704563"/>
                  <a:pt x="0" y="1412348"/>
                </a:cubicBezTo>
                <a:cubicBezTo>
                  <a:pt x="1141" y="1120133"/>
                  <a:pt x="-21523" y="978036"/>
                  <a:pt x="0" y="767879"/>
                </a:cubicBezTo>
                <a:cubicBezTo>
                  <a:pt x="21523" y="557722"/>
                  <a:pt x="-22653" y="212854"/>
                  <a:pt x="0" y="0"/>
                </a:cubicBezTo>
                <a:close/>
              </a:path>
              <a:path w="2636872" h="2056818"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59348" y="219496"/>
                  <a:pt x="2617888" y="481243"/>
                  <a:pt x="2636872" y="706174"/>
                </a:cubicBezTo>
                <a:cubicBezTo>
                  <a:pt x="2655856" y="931105"/>
                  <a:pt x="2619081" y="1067882"/>
                  <a:pt x="2636872" y="1412348"/>
                </a:cubicBezTo>
                <a:cubicBezTo>
                  <a:pt x="2654663" y="1756814"/>
                  <a:pt x="2611632" y="1918005"/>
                  <a:pt x="2636872" y="2056818"/>
                </a:cubicBezTo>
                <a:cubicBezTo>
                  <a:pt x="2355372" y="2036446"/>
                  <a:pt x="2217336" y="2053567"/>
                  <a:pt x="2030391" y="2056818"/>
                </a:cubicBezTo>
                <a:cubicBezTo>
                  <a:pt x="1843446" y="2060069"/>
                  <a:pt x="1632920" y="2060702"/>
                  <a:pt x="1318436" y="2056818"/>
                </a:cubicBezTo>
                <a:cubicBezTo>
                  <a:pt x="1003952" y="2052934"/>
                  <a:pt x="812081" y="2086687"/>
                  <a:pt x="632849" y="2056818"/>
                </a:cubicBezTo>
                <a:cubicBezTo>
                  <a:pt x="453617" y="2026949"/>
                  <a:pt x="241986" y="2070755"/>
                  <a:pt x="0" y="2056818"/>
                </a:cubicBezTo>
                <a:cubicBezTo>
                  <a:pt x="-16275" y="1697906"/>
                  <a:pt x="-19813" y="1620818"/>
                  <a:pt x="0" y="1330076"/>
                </a:cubicBezTo>
                <a:cubicBezTo>
                  <a:pt x="19813" y="1039334"/>
                  <a:pt x="-18534" y="765764"/>
                  <a:pt x="0" y="603333"/>
                </a:cubicBezTo>
                <a:cubicBezTo>
                  <a:pt x="18534" y="440902"/>
                  <a:pt x="24078" y="258552"/>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Your iPad will try to auto scan the screen or page. (That’s what the blue overlay is.)</a:t>
            </a:r>
            <a:endParaRPr lang="en-GB" sz="2400" b="1" u="sng" spc="0" dirty="0">
              <a:latin typeface="Twinkl" pitchFamily="2" charset="0"/>
            </a:endParaRPr>
          </a:p>
        </p:txBody>
      </p:sp>
      <p:sp>
        <p:nvSpPr>
          <p:cNvPr id="14" name="Rectangle 13">
            <a:extLst>
              <a:ext uri="{FF2B5EF4-FFF2-40B4-BE49-F238E27FC236}">
                <a16:creationId xmlns:a16="http://schemas.microsoft.com/office/drawing/2014/main" id="{E5904251-8462-D71B-1245-162E9BB6B64C}"/>
              </a:ext>
            </a:extLst>
          </p:cNvPr>
          <p:cNvSpPr/>
          <p:nvPr/>
        </p:nvSpPr>
        <p:spPr>
          <a:xfrm>
            <a:off x="6406552" y="2784475"/>
            <a:ext cx="1152779" cy="299279"/>
          </a:xfrm>
          <a:custGeom>
            <a:avLst/>
            <a:gdLst>
              <a:gd name="connsiteX0" fmla="*/ 0 w 1152779"/>
              <a:gd name="connsiteY0" fmla="*/ 0 h 299279"/>
              <a:gd name="connsiteX1" fmla="*/ 564862 w 1152779"/>
              <a:gd name="connsiteY1" fmla="*/ 0 h 299279"/>
              <a:gd name="connsiteX2" fmla="*/ 1152779 w 1152779"/>
              <a:gd name="connsiteY2" fmla="*/ 0 h 299279"/>
              <a:gd name="connsiteX3" fmla="*/ 1152779 w 1152779"/>
              <a:gd name="connsiteY3" fmla="*/ 299279 h 299279"/>
              <a:gd name="connsiteX4" fmla="*/ 576390 w 1152779"/>
              <a:gd name="connsiteY4" fmla="*/ 299279 h 299279"/>
              <a:gd name="connsiteX5" fmla="*/ 0 w 1152779"/>
              <a:gd name="connsiteY5" fmla="*/ 299279 h 299279"/>
              <a:gd name="connsiteX6" fmla="*/ 0 w 1152779"/>
              <a:gd name="connsiteY6" fmla="*/ 0 h 29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79" h="299279" extrusionOk="0">
                <a:moveTo>
                  <a:pt x="0" y="0"/>
                </a:moveTo>
                <a:cubicBezTo>
                  <a:pt x="130583" y="-24258"/>
                  <a:pt x="289263" y="18789"/>
                  <a:pt x="564862" y="0"/>
                </a:cubicBezTo>
                <a:cubicBezTo>
                  <a:pt x="840461" y="-18789"/>
                  <a:pt x="1025277" y="20714"/>
                  <a:pt x="1152779" y="0"/>
                </a:cubicBezTo>
                <a:cubicBezTo>
                  <a:pt x="1138514" y="125690"/>
                  <a:pt x="1156033" y="193317"/>
                  <a:pt x="1152779" y="299279"/>
                </a:cubicBezTo>
                <a:cubicBezTo>
                  <a:pt x="960849" y="311886"/>
                  <a:pt x="784262" y="287704"/>
                  <a:pt x="576390" y="299279"/>
                </a:cubicBezTo>
                <a:cubicBezTo>
                  <a:pt x="368518" y="310854"/>
                  <a:pt x="234744" y="271230"/>
                  <a:pt x="0" y="299279"/>
                </a:cubicBezTo>
                <a:cubicBezTo>
                  <a:pt x="13769" y="184302"/>
                  <a:pt x="3032" y="97480"/>
                  <a:pt x="0" y="0"/>
                </a:cubicBezTo>
                <a:close/>
              </a:path>
            </a:pathLst>
          </a:custGeom>
          <a:noFill/>
          <a:ln w="38100">
            <a:solidFill>
              <a:srgbClr val="7030A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F172D118-D1C6-4A55-471A-BABCC20A493C}"/>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546663" y="1523829"/>
            <a:ext cx="6795303" cy="4722160"/>
          </a:xfrm>
          <a:prstGeom prst="rect">
            <a:avLst/>
          </a:prstGeom>
        </p:spPr>
      </p:pic>
      <p:sp>
        <p:nvSpPr>
          <p:cNvPr id="20" name="Rectangle 19">
            <a:extLst>
              <a:ext uri="{FF2B5EF4-FFF2-40B4-BE49-F238E27FC236}">
                <a16:creationId xmlns:a16="http://schemas.microsoft.com/office/drawing/2014/main" id="{8F107BAF-C126-C2E7-D598-7B2DBFDC662A}"/>
              </a:ext>
            </a:extLst>
          </p:cNvPr>
          <p:cNvSpPr/>
          <p:nvPr/>
        </p:nvSpPr>
        <p:spPr>
          <a:xfrm>
            <a:off x="1164280" y="3503901"/>
            <a:ext cx="2636872" cy="2018687"/>
          </a:xfrm>
          <a:custGeom>
            <a:avLst/>
            <a:gdLst>
              <a:gd name="connsiteX0" fmla="*/ 0 w 2636872"/>
              <a:gd name="connsiteY0" fmla="*/ 0 h 2018687"/>
              <a:gd name="connsiteX1" fmla="*/ 685587 w 2636872"/>
              <a:gd name="connsiteY1" fmla="*/ 0 h 2018687"/>
              <a:gd name="connsiteX2" fmla="*/ 1371173 w 2636872"/>
              <a:gd name="connsiteY2" fmla="*/ 0 h 2018687"/>
              <a:gd name="connsiteX3" fmla="*/ 2636872 w 2636872"/>
              <a:gd name="connsiteY3" fmla="*/ 0 h 2018687"/>
              <a:gd name="connsiteX4" fmla="*/ 2636872 w 2636872"/>
              <a:gd name="connsiteY4" fmla="*/ 632522 h 2018687"/>
              <a:gd name="connsiteX5" fmla="*/ 2636872 w 2636872"/>
              <a:gd name="connsiteY5" fmla="*/ 1265044 h 2018687"/>
              <a:gd name="connsiteX6" fmla="*/ 2636872 w 2636872"/>
              <a:gd name="connsiteY6" fmla="*/ 2018687 h 2018687"/>
              <a:gd name="connsiteX7" fmla="*/ 1951285 w 2636872"/>
              <a:gd name="connsiteY7" fmla="*/ 2018687 h 2018687"/>
              <a:gd name="connsiteX8" fmla="*/ 1292067 w 2636872"/>
              <a:gd name="connsiteY8" fmla="*/ 2018687 h 2018687"/>
              <a:gd name="connsiteX9" fmla="*/ 659218 w 2636872"/>
              <a:gd name="connsiteY9" fmla="*/ 2018687 h 2018687"/>
              <a:gd name="connsiteX10" fmla="*/ 0 w 2636872"/>
              <a:gd name="connsiteY10" fmla="*/ 2018687 h 2018687"/>
              <a:gd name="connsiteX11" fmla="*/ 0 w 2636872"/>
              <a:gd name="connsiteY11" fmla="*/ 1386165 h 2018687"/>
              <a:gd name="connsiteX12" fmla="*/ 0 w 2636872"/>
              <a:gd name="connsiteY12" fmla="*/ 753643 h 2018687"/>
              <a:gd name="connsiteX13" fmla="*/ 0 w 2636872"/>
              <a:gd name="connsiteY13" fmla="*/ 0 h 201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6872" h="2018687" fill="none" extrusionOk="0">
                <a:moveTo>
                  <a:pt x="0" y="0"/>
                </a:moveTo>
                <a:cubicBezTo>
                  <a:pt x="214563" y="2614"/>
                  <a:pt x="521615" y="-5718"/>
                  <a:pt x="685587" y="0"/>
                </a:cubicBezTo>
                <a:cubicBezTo>
                  <a:pt x="849559" y="5718"/>
                  <a:pt x="1066145" y="-4922"/>
                  <a:pt x="1371173" y="0"/>
                </a:cubicBezTo>
                <a:cubicBezTo>
                  <a:pt x="1676201" y="4922"/>
                  <a:pt x="2009322" y="-31022"/>
                  <a:pt x="2636872" y="0"/>
                </a:cubicBezTo>
                <a:cubicBezTo>
                  <a:pt x="2664643" y="146681"/>
                  <a:pt x="2634987" y="465434"/>
                  <a:pt x="2636872" y="632522"/>
                </a:cubicBezTo>
                <a:cubicBezTo>
                  <a:pt x="2638757" y="799610"/>
                  <a:pt x="2651699" y="1083199"/>
                  <a:pt x="2636872" y="1265044"/>
                </a:cubicBezTo>
                <a:cubicBezTo>
                  <a:pt x="2622045" y="1446889"/>
                  <a:pt x="2630035" y="1718688"/>
                  <a:pt x="2636872" y="2018687"/>
                </a:cubicBezTo>
                <a:cubicBezTo>
                  <a:pt x="2300444" y="2022169"/>
                  <a:pt x="2198465" y="1985912"/>
                  <a:pt x="1951285" y="2018687"/>
                </a:cubicBezTo>
                <a:cubicBezTo>
                  <a:pt x="1704105" y="2051462"/>
                  <a:pt x="1505677" y="2000794"/>
                  <a:pt x="1292067" y="2018687"/>
                </a:cubicBezTo>
                <a:cubicBezTo>
                  <a:pt x="1078457" y="2036580"/>
                  <a:pt x="937353" y="1993716"/>
                  <a:pt x="659218" y="2018687"/>
                </a:cubicBezTo>
                <a:cubicBezTo>
                  <a:pt x="381083" y="2043658"/>
                  <a:pt x="247968" y="2026222"/>
                  <a:pt x="0" y="2018687"/>
                </a:cubicBezTo>
                <a:cubicBezTo>
                  <a:pt x="18768" y="1733115"/>
                  <a:pt x="27908" y="1622252"/>
                  <a:pt x="0" y="1386165"/>
                </a:cubicBezTo>
                <a:cubicBezTo>
                  <a:pt x="-27908" y="1150078"/>
                  <a:pt x="12927" y="1059506"/>
                  <a:pt x="0" y="753643"/>
                </a:cubicBezTo>
                <a:cubicBezTo>
                  <a:pt x="-12927" y="447780"/>
                  <a:pt x="27716" y="199453"/>
                  <a:pt x="0" y="0"/>
                </a:cubicBezTo>
                <a:close/>
              </a:path>
              <a:path w="2636872" h="2018687"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67144" y="234692"/>
                  <a:pt x="2614224" y="359089"/>
                  <a:pt x="2636872" y="693083"/>
                </a:cubicBezTo>
                <a:cubicBezTo>
                  <a:pt x="2659520" y="1027077"/>
                  <a:pt x="2658494" y="1219895"/>
                  <a:pt x="2636872" y="1386165"/>
                </a:cubicBezTo>
                <a:cubicBezTo>
                  <a:pt x="2615250" y="1552435"/>
                  <a:pt x="2634162" y="1722070"/>
                  <a:pt x="2636872" y="2018687"/>
                </a:cubicBezTo>
                <a:cubicBezTo>
                  <a:pt x="2355372" y="1998315"/>
                  <a:pt x="2217336" y="2015436"/>
                  <a:pt x="2030391" y="2018687"/>
                </a:cubicBezTo>
                <a:cubicBezTo>
                  <a:pt x="1843446" y="2021938"/>
                  <a:pt x="1632920" y="2022571"/>
                  <a:pt x="1318436" y="2018687"/>
                </a:cubicBezTo>
                <a:cubicBezTo>
                  <a:pt x="1003952" y="2014803"/>
                  <a:pt x="812081" y="2048556"/>
                  <a:pt x="632849" y="2018687"/>
                </a:cubicBezTo>
                <a:cubicBezTo>
                  <a:pt x="453617" y="1988818"/>
                  <a:pt x="241986" y="2032624"/>
                  <a:pt x="0" y="2018687"/>
                </a:cubicBezTo>
                <a:cubicBezTo>
                  <a:pt x="-15387" y="1875791"/>
                  <a:pt x="-14479" y="1488945"/>
                  <a:pt x="0" y="1305418"/>
                </a:cubicBezTo>
                <a:cubicBezTo>
                  <a:pt x="14479" y="1121891"/>
                  <a:pt x="4917" y="819371"/>
                  <a:pt x="0" y="592148"/>
                </a:cubicBezTo>
                <a:cubicBezTo>
                  <a:pt x="-4917" y="364925"/>
                  <a:pt x="-2359" y="233044"/>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Sometimes if your hand is a bit too shaky, it’s easier to just tap the button.</a:t>
            </a:r>
            <a:endParaRPr lang="en-GB" sz="2400" b="1" u="sng" spc="0" dirty="0">
              <a:latin typeface="Twinkl" pitchFamily="2" charset="0"/>
            </a:endParaRPr>
          </a:p>
        </p:txBody>
      </p:sp>
      <p:sp>
        <p:nvSpPr>
          <p:cNvPr id="19" name="Rectangle 18">
            <a:extLst>
              <a:ext uri="{FF2B5EF4-FFF2-40B4-BE49-F238E27FC236}">
                <a16:creationId xmlns:a16="http://schemas.microsoft.com/office/drawing/2014/main" id="{2DCCAFC1-5365-6E6D-9901-5D37D043D386}"/>
              </a:ext>
            </a:extLst>
          </p:cNvPr>
          <p:cNvSpPr/>
          <p:nvPr/>
        </p:nvSpPr>
        <p:spPr>
          <a:xfrm>
            <a:off x="10589966" y="3548601"/>
            <a:ext cx="565715" cy="562675"/>
          </a:xfrm>
          <a:custGeom>
            <a:avLst/>
            <a:gdLst>
              <a:gd name="connsiteX0" fmla="*/ 0 w 565715"/>
              <a:gd name="connsiteY0" fmla="*/ 0 h 562675"/>
              <a:gd name="connsiteX1" fmla="*/ 565715 w 565715"/>
              <a:gd name="connsiteY1" fmla="*/ 0 h 562675"/>
              <a:gd name="connsiteX2" fmla="*/ 565715 w 565715"/>
              <a:gd name="connsiteY2" fmla="*/ 562675 h 562675"/>
              <a:gd name="connsiteX3" fmla="*/ 0 w 565715"/>
              <a:gd name="connsiteY3" fmla="*/ 562675 h 562675"/>
              <a:gd name="connsiteX4" fmla="*/ 0 w 565715"/>
              <a:gd name="connsiteY4" fmla="*/ 0 h 56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715" h="562675" extrusionOk="0">
                <a:moveTo>
                  <a:pt x="0" y="0"/>
                </a:moveTo>
                <a:cubicBezTo>
                  <a:pt x="113432" y="5320"/>
                  <a:pt x="391577" y="8140"/>
                  <a:pt x="565715" y="0"/>
                </a:cubicBezTo>
                <a:cubicBezTo>
                  <a:pt x="576372" y="124111"/>
                  <a:pt x="579519" y="287000"/>
                  <a:pt x="565715" y="562675"/>
                </a:cubicBezTo>
                <a:cubicBezTo>
                  <a:pt x="334181" y="579487"/>
                  <a:pt x="115406" y="537902"/>
                  <a:pt x="0" y="562675"/>
                </a:cubicBezTo>
                <a:cubicBezTo>
                  <a:pt x="-4974" y="448097"/>
                  <a:pt x="-14700" y="184295"/>
                  <a:pt x="0" y="0"/>
                </a:cubicBezTo>
                <a:close/>
              </a:path>
            </a:pathLst>
          </a:custGeom>
          <a:noFill/>
          <a:ln w="38100">
            <a:solidFill>
              <a:srgbClr val="FFFF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E029C2F5-EEF2-4BDF-EB31-1B1F9968FA8E}"/>
              </a:ext>
            </a:extLst>
          </p:cNvPr>
          <p:cNvCxnSpPr>
            <a:cxnSpLocks/>
            <a:stCxn id="20" idx="3"/>
            <a:endCxn id="19" idx="1"/>
          </p:cNvCxnSpPr>
          <p:nvPr/>
        </p:nvCxnSpPr>
        <p:spPr>
          <a:xfrm flipV="1">
            <a:off x="3801152" y="3829939"/>
            <a:ext cx="6788814" cy="683306"/>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36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2500"/>
                            </p:stCondLst>
                            <p:childTnLst>
                              <p:par>
                                <p:cTn id="13" presetID="21"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EC7AE-3CFA-CFFF-D5E8-F542160D283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A69BC1E-26A2-CC1F-A4A8-2A17E0FA9F32}"/>
              </a:ext>
            </a:extLst>
          </p:cNvPr>
          <p:cNvPicPr>
            <a:picLocks noChangeAspect="1"/>
          </p:cNvPicPr>
          <p:nvPr/>
        </p:nvPicPr>
        <p:blipFill>
          <a:blip r:embed="rId3"/>
          <a:stretch>
            <a:fillRect/>
          </a:stretch>
        </p:blipFill>
        <p:spPr>
          <a:xfrm>
            <a:off x="4554286" y="1535625"/>
            <a:ext cx="6795302" cy="4722159"/>
          </a:xfrm>
          <a:prstGeom prst="rect">
            <a:avLst/>
          </a:prstGeom>
        </p:spPr>
      </p:pic>
      <p:sp>
        <p:nvSpPr>
          <p:cNvPr id="5" name="Rectangle 4">
            <a:extLst>
              <a:ext uri="{FF2B5EF4-FFF2-40B4-BE49-F238E27FC236}">
                <a16:creationId xmlns:a16="http://schemas.microsoft.com/office/drawing/2014/main" id="{F2F16816-EDFE-BD40-EF9B-FB1D6AEA65FB}"/>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A8C60F0-C9A1-B1E1-C4FF-1CDB34D7D3BE}"/>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F9A5E58F-CAFB-56D0-6605-93DC8DE8DA86}"/>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FAF9B139-456C-4662-CAEB-879FA3C4D1D1}"/>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AAA17FA9-438D-DE68-3E55-0C51A91CAD64}"/>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3522386-9986-282C-D50B-A7BC53D7D800}"/>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6185EFE2-DE11-688A-C1AF-CC46A8DC9E5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699017F9-7232-5F36-DF26-ABBE11B7C83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43406" y="917873"/>
            <a:ext cx="7798181" cy="5609806"/>
          </a:xfrm>
          <a:prstGeom prst="rect">
            <a:avLst/>
          </a:prstGeom>
          <a:effectLst>
            <a:outerShdw blurRad="50800" dist="38100" dir="2700000" algn="tl" rotWithShape="0">
              <a:prstClr val="black">
                <a:alpha val="40000"/>
              </a:prstClr>
            </a:outerShdw>
          </a:effectLst>
        </p:spPr>
      </p:pic>
      <p:sp>
        <p:nvSpPr>
          <p:cNvPr id="12" name="Content Placeholder 2">
            <a:extLst>
              <a:ext uri="{FF2B5EF4-FFF2-40B4-BE49-F238E27FC236}">
                <a16:creationId xmlns:a16="http://schemas.microsoft.com/office/drawing/2014/main" id="{65511C53-9C6D-51DF-EAF1-CA3B24970BF6}"/>
              </a:ext>
            </a:extLst>
          </p:cNvPr>
          <p:cNvSpPr txBox="1">
            <a:spLocks/>
          </p:cNvSpPr>
          <p:nvPr/>
        </p:nvSpPr>
        <p:spPr>
          <a:xfrm>
            <a:off x="1477818" y="1539640"/>
            <a:ext cx="6482696" cy="2173848"/>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GB" spc="0" dirty="0">
              <a:latin typeface="Twinkl" pitchFamily="2" charset="0"/>
            </a:endParaRPr>
          </a:p>
        </p:txBody>
      </p:sp>
      <p:sp>
        <p:nvSpPr>
          <p:cNvPr id="16" name="Content Placeholder 2">
            <a:extLst>
              <a:ext uri="{FF2B5EF4-FFF2-40B4-BE49-F238E27FC236}">
                <a16:creationId xmlns:a16="http://schemas.microsoft.com/office/drawing/2014/main" id="{BA99C22A-D953-7BB8-5043-6EF972FFEB80}"/>
              </a:ext>
            </a:extLst>
          </p:cNvPr>
          <p:cNvSpPr txBox="1">
            <a:spLocks/>
          </p:cNvSpPr>
          <p:nvPr/>
        </p:nvSpPr>
        <p:spPr>
          <a:xfrm>
            <a:off x="1477818" y="3998913"/>
            <a:ext cx="6481763" cy="2173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Twinkl" pitchFamily="2" charset="0"/>
            </a:endParaRPr>
          </a:p>
        </p:txBody>
      </p:sp>
      <p:pic>
        <p:nvPicPr>
          <p:cNvPr id="10" name="Picture 9">
            <a:extLst>
              <a:ext uri="{FF2B5EF4-FFF2-40B4-BE49-F238E27FC236}">
                <a16:creationId xmlns:a16="http://schemas.microsoft.com/office/drawing/2014/main" id="{EC90A6B0-289A-75F2-AA22-1D1CC7068AF2}"/>
              </a:ext>
            </a:extLst>
          </p:cNvPr>
          <p:cNvPicPr>
            <a:picLocks noChangeAspect="1"/>
          </p:cNvPicPr>
          <p:nvPr/>
        </p:nvPicPr>
        <p:blipFill>
          <a:blip r:embed="rId3"/>
          <a:stretch>
            <a:fillRect/>
          </a:stretch>
        </p:blipFill>
        <p:spPr>
          <a:xfrm>
            <a:off x="4546666" y="1535625"/>
            <a:ext cx="6795301" cy="4722159"/>
          </a:xfrm>
          <a:prstGeom prst="rect">
            <a:avLst/>
          </a:prstGeom>
        </p:spPr>
      </p:pic>
      <p:sp>
        <p:nvSpPr>
          <p:cNvPr id="24" name="Rectangle 23">
            <a:extLst>
              <a:ext uri="{FF2B5EF4-FFF2-40B4-BE49-F238E27FC236}">
                <a16:creationId xmlns:a16="http://schemas.microsoft.com/office/drawing/2014/main" id="{6BA403FE-F757-BA53-39E2-97871F2F9FE1}"/>
              </a:ext>
            </a:extLst>
          </p:cNvPr>
          <p:cNvSpPr/>
          <p:nvPr/>
        </p:nvSpPr>
        <p:spPr>
          <a:xfrm>
            <a:off x="1164280" y="1297280"/>
            <a:ext cx="2636872" cy="2860485"/>
          </a:xfrm>
          <a:custGeom>
            <a:avLst/>
            <a:gdLst>
              <a:gd name="connsiteX0" fmla="*/ 0 w 2636872"/>
              <a:gd name="connsiteY0" fmla="*/ 0 h 2860485"/>
              <a:gd name="connsiteX1" fmla="*/ 606481 w 2636872"/>
              <a:gd name="connsiteY1" fmla="*/ 0 h 2860485"/>
              <a:gd name="connsiteX2" fmla="*/ 1265699 w 2636872"/>
              <a:gd name="connsiteY2" fmla="*/ 0 h 2860485"/>
              <a:gd name="connsiteX3" fmla="*/ 1898548 w 2636872"/>
              <a:gd name="connsiteY3" fmla="*/ 0 h 2860485"/>
              <a:gd name="connsiteX4" fmla="*/ 2636872 w 2636872"/>
              <a:gd name="connsiteY4" fmla="*/ 0 h 2860485"/>
              <a:gd name="connsiteX5" fmla="*/ 2636872 w 2636872"/>
              <a:gd name="connsiteY5" fmla="*/ 514887 h 2860485"/>
              <a:gd name="connsiteX6" fmla="*/ 2636872 w 2636872"/>
              <a:gd name="connsiteY6" fmla="*/ 1115589 h 2860485"/>
              <a:gd name="connsiteX7" fmla="*/ 2636872 w 2636872"/>
              <a:gd name="connsiteY7" fmla="*/ 1687686 h 2860485"/>
              <a:gd name="connsiteX8" fmla="*/ 2636872 w 2636872"/>
              <a:gd name="connsiteY8" fmla="*/ 2316993 h 2860485"/>
              <a:gd name="connsiteX9" fmla="*/ 2636872 w 2636872"/>
              <a:gd name="connsiteY9" fmla="*/ 2860485 h 2860485"/>
              <a:gd name="connsiteX10" fmla="*/ 2056760 w 2636872"/>
              <a:gd name="connsiteY10" fmla="*/ 2860485 h 2860485"/>
              <a:gd name="connsiteX11" fmla="*/ 1450280 w 2636872"/>
              <a:gd name="connsiteY11" fmla="*/ 2860485 h 2860485"/>
              <a:gd name="connsiteX12" fmla="*/ 791062 w 2636872"/>
              <a:gd name="connsiteY12" fmla="*/ 2860485 h 2860485"/>
              <a:gd name="connsiteX13" fmla="*/ 0 w 2636872"/>
              <a:gd name="connsiteY13" fmla="*/ 2860485 h 2860485"/>
              <a:gd name="connsiteX14" fmla="*/ 0 w 2636872"/>
              <a:gd name="connsiteY14" fmla="*/ 2374203 h 2860485"/>
              <a:gd name="connsiteX15" fmla="*/ 0 w 2636872"/>
              <a:gd name="connsiteY15" fmla="*/ 1830710 h 2860485"/>
              <a:gd name="connsiteX16" fmla="*/ 0 w 2636872"/>
              <a:gd name="connsiteY16" fmla="*/ 1287218 h 2860485"/>
              <a:gd name="connsiteX17" fmla="*/ 0 w 2636872"/>
              <a:gd name="connsiteY17" fmla="*/ 743726 h 2860485"/>
              <a:gd name="connsiteX18" fmla="*/ 0 w 2636872"/>
              <a:gd name="connsiteY18" fmla="*/ 0 h 286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36872" h="2860485" fill="none" extrusionOk="0">
                <a:moveTo>
                  <a:pt x="0" y="0"/>
                </a:moveTo>
                <a:cubicBezTo>
                  <a:pt x="274704" y="-3669"/>
                  <a:pt x="464032" y="14802"/>
                  <a:pt x="606481" y="0"/>
                </a:cubicBezTo>
                <a:cubicBezTo>
                  <a:pt x="748930" y="-14802"/>
                  <a:pt x="998514" y="15255"/>
                  <a:pt x="1265699" y="0"/>
                </a:cubicBezTo>
                <a:cubicBezTo>
                  <a:pt x="1532884" y="-15255"/>
                  <a:pt x="1731569" y="20573"/>
                  <a:pt x="1898548" y="0"/>
                </a:cubicBezTo>
                <a:cubicBezTo>
                  <a:pt x="2065527" y="-20573"/>
                  <a:pt x="2436281" y="35093"/>
                  <a:pt x="2636872" y="0"/>
                </a:cubicBezTo>
                <a:cubicBezTo>
                  <a:pt x="2630985" y="219582"/>
                  <a:pt x="2623187" y="332169"/>
                  <a:pt x="2636872" y="514887"/>
                </a:cubicBezTo>
                <a:cubicBezTo>
                  <a:pt x="2650557" y="697605"/>
                  <a:pt x="2630026" y="930756"/>
                  <a:pt x="2636872" y="1115589"/>
                </a:cubicBezTo>
                <a:cubicBezTo>
                  <a:pt x="2643718" y="1300422"/>
                  <a:pt x="2657426" y="1508213"/>
                  <a:pt x="2636872" y="1687686"/>
                </a:cubicBezTo>
                <a:cubicBezTo>
                  <a:pt x="2616318" y="1867159"/>
                  <a:pt x="2657251" y="2061338"/>
                  <a:pt x="2636872" y="2316993"/>
                </a:cubicBezTo>
                <a:cubicBezTo>
                  <a:pt x="2616493" y="2572648"/>
                  <a:pt x="2660875" y="2696172"/>
                  <a:pt x="2636872" y="2860485"/>
                </a:cubicBezTo>
                <a:cubicBezTo>
                  <a:pt x="2392411" y="2851176"/>
                  <a:pt x="2282755" y="2868760"/>
                  <a:pt x="2056760" y="2860485"/>
                </a:cubicBezTo>
                <a:cubicBezTo>
                  <a:pt x="1830765" y="2852210"/>
                  <a:pt x="1631542" y="2879756"/>
                  <a:pt x="1450280" y="2860485"/>
                </a:cubicBezTo>
                <a:cubicBezTo>
                  <a:pt x="1269018" y="2841214"/>
                  <a:pt x="924122" y="2868925"/>
                  <a:pt x="791062" y="2860485"/>
                </a:cubicBezTo>
                <a:cubicBezTo>
                  <a:pt x="658002" y="2852045"/>
                  <a:pt x="289882" y="2845303"/>
                  <a:pt x="0" y="2860485"/>
                </a:cubicBezTo>
                <a:cubicBezTo>
                  <a:pt x="9965" y="2707503"/>
                  <a:pt x="2001" y="2530339"/>
                  <a:pt x="0" y="2374203"/>
                </a:cubicBezTo>
                <a:cubicBezTo>
                  <a:pt x="-2001" y="2218067"/>
                  <a:pt x="7604" y="2100394"/>
                  <a:pt x="0" y="1830710"/>
                </a:cubicBezTo>
                <a:cubicBezTo>
                  <a:pt x="-7604" y="1561026"/>
                  <a:pt x="-17191" y="1515874"/>
                  <a:pt x="0" y="1287218"/>
                </a:cubicBezTo>
                <a:cubicBezTo>
                  <a:pt x="17191" y="1058562"/>
                  <a:pt x="-9468" y="972505"/>
                  <a:pt x="0" y="743726"/>
                </a:cubicBezTo>
                <a:cubicBezTo>
                  <a:pt x="9468" y="514947"/>
                  <a:pt x="18102" y="231733"/>
                  <a:pt x="0" y="0"/>
                </a:cubicBezTo>
                <a:close/>
              </a:path>
              <a:path w="2636872" h="2860485"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40034" y="279585"/>
                  <a:pt x="2612885" y="390686"/>
                  <a:pt x="2636872" y="600702"/>
                </a:cubicBezTo>
                <a:cubicBezTo>
                  <a:pt x="2660859" y="810718"/>
                  <a:pt x="2648559" y="988094"/>
                  <a:pt x="2636872" y="1201404"/>
                </a:cubicBezTo>
                <a:cubicBezTo>
                  <a:pt x="2625185" y="1414714"/>
                  <a:pt x="2646535" y="1526745"/>
                  <a:pt x="2636872" y="1687686"/>
                </a:cubicBezTo>
                <a:cubicBezTo>
                  <a:pt x="2627209" y="1848627"/>
                  <a:pt x="2628788" y="1952964"/>
                  <a:pt x="2636872" y="2202573"/>
                </a:cubicBezTo>
                <a:cubicBezTo>
                  <a:pt x="2644956" y="2452182"/>
                  <a:pt x="2610241" y="2710559"/>
                  <a:pt x="2636872" y="2860485"/>
                </a:cubicBezTo>
                <a:cubicBezTo>
                  <a:pt x="2378702" y="2859338"/>
                  <a:pt x="2219828" y="2880501"/>
                  <a:pt x="2004023" y="2860485"/>
                </a:cubicBezTo>
                <a:cubicBezTo>
                  <a:pt x="1788218" y="2840469"/>
                  <a:pt x="1555926" y="2851765"/>
                  <a:pt x="1318436" y="2860485"/>
                </a:cubicBezTo>
                <a:cubicBezTo>
                  <a:pt x="1080946" y="2869205"/>
                  <a:pt x="759295" y="2837294"/>
                  <a:pt x="606481" y="2860485"/>
                </a:cubicBezTo>
                <a:cubicBezTo>
                  <a:pt x="453668" y="2883676"/>
                  <a:pt x="149147" y="2839810"/>
                  <a:pt x="0" y="2860485"/>
                </a:cubicBezTo>
                <a:cubicBezTo>
                  <a:pt x="18294" y="2632425"/>
                  <a:pt x="22227" y="2500914"/>
                  <a:pt x="0" y="2316993"/>
                </a:cubicBezTo>
                <a:cubicBezTo>
                  <a:pt x="-22227" y="2133072"/>
                  <a:pt x="-27619" y="1842066"/>
                  <a:pt x="0" y="1716291"/>
                </a:cubicBezTo>
                <a:cubicBezTo>
                  <a:pt x="27619" y="1590516"/>
                  <a:pt x="-745" y="1343116"/>
                  <a:pt x="0" y="1172799"/>
                </a:cubicBezTo>
                <a:cubicBezTo>
                  <a:pt x="745" y="1002482"/>
                  <a:pt x="-19519" y="738580"/>
                  <a:pt x="0" y="600702"/>
                </a:cubicBezTo>
                <a:cubicBezTo>
                  <a:pt x="19519" y="462824"/>
                  <a:pt x="-1628" y="205137"/>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Century Gothic" panose="020B0502020202020204" pitchFamily="34" charset="0"/>
              </a:rPr>
              <a:t>If you tapped the button, you then get to choose what is in your scan by dragging the corner circles.</a:t>
            </a:r>
            <a:endParaRPr lang="en-GB" sz="2400" spc="0" dirty="0">
              <a:latin typeface="Twinkl" pitchFamily="2" charset="0"/>
            </a:endParaRPr>
          </a:p>
        </p:txBody>
      </p:sp>
      <p:sp>
        <p:nvSpPr>
          <p:cNvPr id="14" name="Rectangle 13">
            <a:extLst>
              <a:ext uri="{FF2B5EF4-FFF2-40B4-BE49-F238E27FC236}">
                <a16:creationId xmlns:a16="http://schemas.microsoft.com/office/drawing/2014/main" id="{3C8EDCE2-E56C-069E-52D4-13B8B5292FDD}"/>
              </a:ext>
            </a:extLst>
          </p:cNvPr>
          <p:cNvSpPr/>
          <p:nvPr/>
        </p:nvSpPr>
        <p:spPr>
          <a:xfrm>
            <a:off x="6406552" y="2784475"/>
            <a:ext cx="1152779" cy="299279"/>
          </a:xfrm>
          <a:custGeom>
            <a:avLst/>
            <a:gdLst>
              <a:gd name="connsiteX0" fmla="*/ 0 w 1152779"/>
              <a:gd name="connsiteY0" fmla="*/ 0 h 299279"/>
              <a:gd name="connsiteX1" fmla="*/ 564862 w 1152779"/>
              <a:gd name="connsiteY1" fmla="*/ 0 h 299279"/>
              <a:gd name="connsiteX2" fmla="*/ 1152779 w 1152779"/>
              <a:gd name="connsiteY2" fmla="*/ 0 h 299279"/>
              <a:gd name="connsiteX3" fmla="*/ 1152779 w 1152779"/>
              <a:gd name="connsiteY3" fmla="*/ 299279 h 299279"/>
              <a:gd name="connsiteX4" fmla="*/ 576390 w 1152779"/>
              <a:gd name="connsiteY4" fmla="*/ 299279 h 299279"/>
              <a:gd name="connsiteX5" fmla="*/ 0 w 1152779"/>
              <a:gd name="connsiteY5" fmla="*/ 299279 h 299279"/>
              <a:gd name="connsiteX6" fmla="*/ 0 w 1152779"/>
              <a:gd name="connsiteY6" fmla="*/ 0 h 29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79" h="299279" extrusionOk="0">
                <a:moveTo>
                  <a:pt x="0" y="0"/>
                </a:moveTo>
                <a:cubicBezTo>
                  <a:pt x="130583" y="-24258"/>
                  <a:pt x="289263" y="18789"/>
                  <a:pt x="564862" y="0"/>
                </a:cubicBezTo>
                <a:cubicBezTo>
                  <a:pt x="840461" y="-18789"/>
                  <a:pt x="1025277" y="20714"/>
                  <a:pt x="1152779" y="0"/>
                </a:cubicBezTo>
                <a:cubicBezTo>
                  <a:pt x="1138514" y="125690"/>
                  <a:pt x="1156033" y="193317"/>
                  <a:pt x="1152779" y="299279"/>
                </a:cubicBezTo>
                <a:cubicBezTo>
                  <a:pt x="960849" y="311886"/>
                  <a:pt x="784262" y="287704"/>
                  <a:pt x="576390" y="299279"/>
                </a:cubicBezTo>
                <a:cubicBezTo>
                  <a:pt x="368518" y="310854"/>
                  <a:pt x="234744" y="271230"/>
                  <a:pt x="0" y="299279"/>
                </a:cubicBezTo>
                <a:cubicBezTo>
                  <a:pt x="13769" y="184302"/>
                  <a:pt x="3032" y="97480"/>
                  <a:pt x="0" y="0"/>
                </a:cubicBezTo>
                <a:close/>
              </a:path>
            </a:pathLst>
          </a:custGeom>
          <a:noFill/>
          <a:ln w="38100">
            <a:solidFill>
              <a:srgbClr val="7030A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104B993D-58F9-6A75-91C6-3A1CD08BC817}"/>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546725" y="1535666"/>
            <a:ext cx="6795242" cy="4722117"/>
          </a:xfrm>
          <a:prstGeom prst="rect">
            <a:avLst/>
          </a:prstGeom>
        </p:spPr>
      </p:pic>
      <p:grpSp>
        <p:nvGrpSpPr>
          <p:cNvPr id="29" name="Group 28">
            <a:extLst>
              <a:ext uri="{FF2B5EF4-FFF2-40B4-BE49-F238E27FC236}">
                <a16:creationId xmlns:a16="http://schemas.microsoft.com/office/drawing/2014/main" id="{F9DA2740-4A32-9B4C-FA05-F6B779201C4E}"/>
              </a:ext>
            </a:extLst>
          </p:cNvPr>
          <p:cNvGrpSpPr/>
          <p:nvPr/>
        </p:nvGrpSpPr>
        <p:grpSpPr>
          <a:xfrm>
            <a:off x="3550568" y="1944914"/>
            <a:ext cx="8394909" cy="3512444"/>
            <a:chOff x="3550568" y="1944914"/>
            <a:chExt cx="8394909" cy="3512444"/>
          </a:xfrm>
        </p:grpSpPr>
        <p:sp>
          <p:nvSpPr>
            <p:cNvPr id="22" name="Rectangle 21">
              <a:extLst>
                <a:ext uri="{FF2B5EF4-FFF2-40B4-BE49-F238E27FC236}">
                  <a16:creationId xmlns:a16="http://schemas.microsoft.com/office/drawing/2014/main" id="{5B9326C2-F7FE-22C5-99A0-19CE014F5B61}"/>
                </a:ext>
              </a:extLst>
            </p:cNvPr>
            <p:cNvSpPr/>
            <p:nvPr/>
          </p:nvSpPr>
          <p:spPr>
            <a:xfrm>
              <a:off x="3550568" y="3643434"/>
              <a:ext cx="2636872" cy="1743870"/>
            </a:xfrm>
            <a:custGeom>
              <a:avLst/>
              <a:gdLst>
                <a:gd name="connsiteX0" fmla="*/ 0 w 2636872"/>
                <a:gd name="connsiteY0" fmla="*/ 0 h 1743870"/>
                <a:gd name="connsiteX1" fmla="*/ 685587 w 2636872"/>
                <a:gd name="connsiteY1" fmla="*/ 0 h 1743870"/>
                <a:gd name="connsiteX2" fmla="*/ 1371173 w 2636872"/>
                <a:gd name="connsiteY2" fmla="*/ 0 h 1743870"/>
                <a:gd name="connsiteX3" fmla="*/ 2636872 w 2636872"/>
                <a:gd name="connsiteY3" fmla="*/ 0 h 1743870"/>
                <a:gd name="connsiteX4" fmla="*/ 2636872 w 2636872"/>
                <a:gd name="connsiteY4" fmla="*/ 546413 h 1743870"/>
                <a:gd name="connsiteX5" fmla="*/ 2636872 w 2636872"/>
                <a:gd name="connsiteY5" fmla="*/ 1092825 h 1743870"/>
                <a:gd name="connsiteX6" fmla="*/ 2636872 w 2636872"/>
                <a:gd name="connsiteY6" fmla="*/ 1743870 h 1743870"/>
                <a:gd name="connsiteX7" fmla="*/ 1951285 w 2636872"/>
                <a:gd name="connsiteY7" fmla="*/ 1743870 h 1743870"/>
                <a:gd name="connsiteX8" fmla="*/ 1292067 w 2636872"/>
                <a:gd name="connsiteY8" fmla="*/ 1743870 h 1743870"/>
                <a:gd name="connsiteX9" fmla="*/ 659218 w 2636872"/>
                <a:gd name="connsiteY9" fmla="*/ 1743870 h 1743870"/>
                <a:gd name="connsiteX10" fmla="*/ 0 w 2636872"/>
                <a:gd name="connsiteY10" fmla="*/ 1743870 h 1743870"/>
                <a:gd name="connsiteX11" fmla="*/ 0 w 2636872"/>
                <a:gd name="connsiteY11" fmla="*/ 1197457 h 1743870"/>
                <a:gd name="connsiteX12" fmla="*/ 0 w 2636872"/>
                <a:gd name="connsiteY12" fmla="*/ 651045 h 1743870"/>
                <a:gd name="connsiteX13" fmla="*/ 0 w 2636872"/>
                <a:gd name="connsiteY13" fmla="*/ 0 h 174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6872" h="1743870" fill="none" extrusionOk="0">
                  <a:moveTo>
                    <a:pt x="0" y="0"/>
                  </a:moveTo>
                  <a:cubicBezTo>
                    <a:pt x="214563" y="2614"/>
                    <a:pt x="521615" y="-5718"/>
                    <a:pt x="685587" y="0"/>
                  </a:cubicBezTo>
                  <a:cubicBezTo>
                    <a:pt x="849559" y="5718"/>
                    <a:pt x="1066145" y="-4922"/>
                    <a:pt x="1371173" y="0"/>
                  </a:cubicBezTo>
                  <a:cubicBezTo>
                    <a:pt x="1676201" y="4922"/>
                    <a:pt x="2009322" y="-31022"/>
                    <a:pt x="2636872" y="0"/>
                  </a:cubicBezTo>
                  <a:cubicBezTo>
                    <a:pt x="2657860" y="127630"/>
                    <a:pt x="2620677" y="422760"/>
                    <a:pt x="2636872" y="546413"/>
                  </a:cubicBezTo>
                  <a:cubicBezTo>
                    <a:pt x="2653067" y="670066"/>
                    <a:pt x="2637229" y="861084"/>
                    <a:pt x="2636872" y="1092825"/>
                  </a:cubicBezTo>
                  <a:cubicBezTo>
                    <a:pt x="2636515" y="1324566"/>
                    <a:pt x="2648476" y="1612623"/>
                    <a:pt x="2636872" y="1743870"/>
                  </a:cubicBezTo>
                  <a:cubicBezTo>
                    <a:pt x="2300444" y="1747352"/>
                    <a:pt x="2198465" y="1711095"/>
                    <a:pt x="1951285" y="1743870"/>
                  </a:cubicBezTo>
                  <a:cubicBezTo>
                    <a:pt x="1704105" y="1776645"/>
                    <a:pt x="1505677" y="1725977"/>
                    <a:pt x="1292067" y="1743870"/>
                  </a:cubicBezTo>
                  <a:cubicBezTo>
                    <a:pt x="1078457" y="1761763"/>
                    <a:pt x="937353" y="1718899"/>
                    <a:pt x="659218" y="1743870"/>
                  </a:cubicBezTo>
                  <a:cubicBezTo>
                    <a:pt x="381083" y="1768841"/>
                    <a:pt x="247968" y="1751405"/>
                    <a:pt x="0" y="1743870"/>
                  </a:cubicBezTo>
                  <a:cubicBezTo>
                    <a:pt x="22394" y="1482451"/>
                    <a:pt x="-17776" y="1434663"/>
                    <a:pt x="0" y="1197457"/>
                  </a:cubicBezTo>
                  <a:cubicBezTo>
                    <a:pt x="17776" y="960251"/>
                    <a:pt x="23416" y="887222"/>
                    <a:pt x="0" y="651045"/>
                  </a:cubicBezTo>
                  <a:cubicBezTo>
                    <a:pt x="-23416" y="414868"/>
                    <a:pt x="3816" y="191644"/>
                    <a:pt x="0" y="0"/>
                  </a:cubicBezTo>
                  <a:close/>
                </a:path>
                <a:path w="2636872" h="1743870"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17409" y="290175"/>
                    <a:pt x="2616285" y="378497"/>
                    <a:pt x="2636872" y="598729"/>
                  </a:cubicBezTo>
                  <a:cubicBezTo>
                    <a:pt x="2657459" y="818961"/>
                    <a:pt x="2657382" y="975007"/>
                    <a:pt x="2636872" y="1197457"/>
                  </a:cubicBezTo>
                  <a:cubicBezTo>
                    <a:pt x="2616362" y="1419907"/>
                    <a:pt x="2642952" y="1542171"/>
                    <a:pt x="2636872" y="1743870"/>
                  </a:cubicBezTo>
                  <a:cubicBezTo>
                    <a:pt x="2355372" y="1723498"/>
                    <a:pt x="2217336" y="1740619"/>
                    <a:pt x="2030391" y="1743870"/>
                  </a:cubicBezTo>
                  <a:cubicBezTo>
                    <a:pt x="1843446" y="1747121"/>
                    <a:pt x="1632920" y="1747754"/>
                    <a:pt x="1318436" y="1743870"/>
                  </a:cubicBezTo>
                  <a:cubicBezTo>
                    <a:pt x="1003952" y="1739986"/>
                    <a:pt x="812081" y="1773739"/>
                    <a:pt x="632849" y="1743870"/>
                  </a:cubicBezTo>
                  <a:cubicBezTo>
                    <a:pt x="453617" y="1714001"/>
                    <a:pt x="241986" y="1757807"/>
                    <a:pt x="0" y="1743870"/>
                  </a:cubicBezTo>
                  <a:cubicBezTo>
                    <a:pt x="24262" y="1461495"/>
                    <a:pt x="-7505" y="1266839"/>
                    <a:pt x="0" y="1127703"/>
                  </a:cubicBezTo>
                  <a:cubicBezTo>
                    <a:pt x="7505" y="988567"/>
                    <a:pt x="6372" y="739886"/>
                    <a:pt x="0" y="511535"/>
                  </a:cubicBezTo>
                  <a:cubicBezTo>
                    <a:pt x="-6372" y="283184"/>
                    <a:pt x="-6865" y="172047"/>
                    <a:pt x="0" y="0"/>
                  </a:cubicBezTo>
                  <a:close/>
                </a:path>
              </a:pathLst>
            </a:custGeom>
            <a:solidFill>
              <a:schemeClr val="accent5">
                <a:lumMod val="40000"/>
                <a:lumOff val="60000"/>
              </a:schemeClr>
            </a:solidFill>
            <a:ln w="28575">
              <a:solidFill>
                <a:srgbClr val="FFFF00"/>
              </a:solidFill>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If your image isn’t great, you can always Retake.</a:t>
              </a:r>
              <a:endParaRPr lang="en-GB" sz="2400" spc="0" dirty="0">
                <a:latin typeface="Twinkl" pitchFamily="2" charset="0"/>
              </a:endParaRPr>
            </a:p>
          </p:txBody>
        </p:sp>
        <p:cxnSp>
          <p:nvCxnSpPr>
            <p:cNvPr id="25" name="Straight Arrow Connector 24">
              <a:extLst>
                <a:ext uri="{FF2B5EF4-FFF2-40B4-BE49-F238E27FC236}">
                  <a16:creationId xmlns:a16="http://schemas.microsoft.com/office/drawing/2014/main" id="{3C696444-C00A-0A35-0D37-FBFD961FB96C}"/>
                </a:ext>
              </a:extLst>
            </p:cNvPr>
            <p:cNvCxnSpPr>
              <a:cxnSpLocks/>
              <a:stCxn id="22" idx="0"/>
            </p:cNvCxnSpPr>
            <p:nvPr/>
          </p:nvCxnSpPr>
          <p:spPr>
            <a:xfrm flipV="1">
              <a:off x="4869004" y="1944914"/>
              <a:ext cx="0" cy="169852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96A14BE7-54EF-2092-19A7-7C53D7C7E34D}"/>
                </a:ext>
              </a:extLst>
            </p:cNvPr>
            <p:cNvSpPr/>
            <p:nvPr/>
          </p:nvSpPr>
          <p:spPr>
            <a:xfrm>
              <a:off x="9308605" y="3713488"/>
              <a:ext cx="2636872" cy="1743870"/>
            </a:xfrm>
            <a:custGeom>
              <a:avLst/>
              <a:gdLst>
                <a:gd name="connsiteX0" fmla="*/ 0 w 2636872"/>
                <a:gd name="connsiteY0" fmla="*/ 0 h 1743870"/>
                <a:gd name="connsiteX1" fmla="*/ 685587 w 2636872"/>
                <a:gd name="connsiteY1" fmla="*/ 0 h 1743870"/>
                <a:gd name="connsiteX2" fmla="*/ 1371173 w 2636872"/>
                <a:gd name="connsiteY2" fmla="*/ 0 h 1743870"/>
                <a:gd name="connsiteX3" fmla="*/ 2636872 w 2636872"/>
                <a:gd name="connsiteY3" fmla="*/ 0 h 1743870"/>
                <a:gd name="connsiteX4" fmla="*/ 2636872 w 2636872"/>
                <a:gd name="connsiteY4" fmla="*/ 546413 h 1743870"/>
                <a:gd name="connsiteX5" fmla="*/ 2636872 w 2636872"/>
                <a:gd name="connsiteY5" fmla="*/ 1092825 h 1743870"/>
                <a:gd name="connsiteX6" fmla="*/ 2636872 w 2636872"/>
                <a:gd name="connsiteY6" fmla="*/ 1743870 h 1743870"/>
                <a:gd name="connsiteX7" fmla="*/ 1951285 w 2636872"/>
                <a:gd name="connsiteY7" fmla="*/ 1743870 h 1743870"/>
                <a:gd name="connsiteX8" fmla="*/ 1292067 w 2636872"/>
                <a:gd name="connsiteY8" fmla="*/ 1743870 h 1743870"/>
                <a:gd name="connsiteX9" fmla="*/ 659218 w 2636872"/>
                <a:gd name="connsiteY9" fmla="*/ 1743870 h 1743870"/>
                <a:gd name="connsiteX10" fmla="*/ 0 w 2636872"/>
                <a:gd name="connsiteY10" fmla="*/ 1743870 h 1743870"/>
                <a:gd name="connsiteX11" fmla="*/ 0 w 2636872"/>
                <a:gd name="connsiteY11" fmla="*/ 1197457 h 1743870"/>
                <a:gd name="connsiteX12" fmla="*/ 0 w 2636872"/>
                <a:gd name="connsiteY12" fmla="*/ 651045 h 1743870"/>
                <a:gd name="connsiteX13" fmla="*/ 0 w 2636872"/>
                <a:gd name="connsiteY13" fmla="*/ 0 h 174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6872" h="1743870" fill="none" extrusionOk="0">
                  <a:moveTo>
                    <a:pt x="0" y="0"/>
                  </a:moveTo>
                  <a:cubicBezTo>
                    <a:pt x="214563" y="2614"/>
                    <a:pt x="521615" y="-5718"/>
                    <a:pt x="685587" y="0"/>
                  </a:cubicBezTo>
                  <a:cubicBezTo>
                    <a:pt x="849559" y="5718"/>
                    <a:pt x="1066145" y="-4922"/>
                    <a:pt x="1371173" y="0"/>
                  </a:cubicBezTo>
                  <a:cubicBezTo>
                    <a:pt x="1676201" y="4922"/>
                    <a:pt x="2009322" y="-31022"/>
                    <a:pt x="2636872" y="0"/>
                  </a:cubicBezTo>
                  <a:cubicBezTo>
                    <a:pt x="2657860" y="127630"/>
                    <a:pt x="2620677" y="422760"/>
                    <a:pt x="2636872" y="546413"/>
                  </a:cubicBezTo>
                  <a:cubicBezTo>
                    <a:pt x="2653067" y="670066"/>
                    <a:pt x="2637229" y="861084"/>
                    <a:pt x="2636872" y="1092825"/>
                  </a:cubicBezTo>
                  <a:cubicBezTo>
                    <a:pt x="2636515" y="1324566"/>
                    <a:pt x="2648476" y="1612623"/>
                    <a:pt x="2636872" y="1743870"/>
                  </a:cubicBezTo>
                  <a:cubicBezTo>
                    <a:pt x="2300444" y="1747352"/>
                    <a:pt x="2198465" y="1711095"/>
                    <a:pt x="1951285" y="1743870"/>
                  </a:cubicBezTo>
                  <a:cubicBezTo>
                    <a:pt x="1704105" y="1776645"/>
                    <a:pt x="1505677" y="1725977"/>
                    <a:pt x="1292067" y="1743870"/>
                  </a:cubicBezTo>
                  <a:cubicBezTo>
                    <a:pt x="1078457" y="1761763"/>
                    <a:pt x="937353" y="1718899"/>
                    <a:pt x="659218" y="1743870"/>
                  </a:cubicBezTo>
                  <a:cubicBezTo>
                    <a:pt x="381083" y="1768841"/>
                    <a:pt x="247968" y="1751405"/>
                    <a:pt x="0" y="1743870"/>
                  </a:cubicBezTo>
                  <a:cubicBezTo>
                    <a:pt x="22394" y="1482451"/>
                    <a:pt x="-17776" y="1434663"/>
                    <a:pt x="0" y="1197457"/>
                  </a:cubicBezTo>
                  <a:cubicBezTo>
                    <a:pt x="17776" y="960251"/>
                    <a:pt x="23416" y="887222"/>
                    <a:pt x="0" y="651045"/>
                  </a:cubicBezTo>
                  <a:cubicBezTo>
                    <a:pt x="-23416" y="414868"/>
                    <a:pt x="3816" y="191644"/>
                    <a:pt x="0" y="0"/>
                  </a:cubicBezTo>
                  <a:close/>
                </a:path>
                <a:path w="2636872" h="1743870"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17409" y="290175"/>
                    <a:pt x="2616285" y="378497"/>
                    <a:pt x="2636872" y="598729"/>
                  </a:cubicBezTo>
                  <a:cubicBezTo>
                    <a:pt x="2657459" y="818961"/>
                    <a:pt x="2657382" y="975007"/>
                    <a:pt x="2636872" y="1197457"/>
                  </a:cubicBezTo>
                  <a:cubicBezTo>
                    <a:pt x="2616362" y="1419907"/>
                    <a:pt x="2642952" y="1542171"/>
                    <a:pt x="2636872" y="1743870"/>
                  </a:cubicBezTo>
                  <a:cubicBezTo>
                    <a:pt x="2355372" y="1723498"/>
                    <a:pt x="2217336" y="1740619"/>
                    <a:pt x="2030391" y="1743870"/>
                  </a:cubicBezTo>
                  <a:cubicBezTo>
                    <a:pt x="1843446" y="1747121"/>
                    <a:pt x="1632920" y="1747754"/>
                    <a:pt x="1318436" y="1743870"/>
                  </a:cubicBezTo>
                  <a:cubicBezTo>
                    <a:pt x="1003952" y="1739986"/>
                    <a:pt x="812081" y="1773739"/>
                    <a:pt x="632849" y="1743870"/>
                  </a:cubicBezTo>
                  <a:cubicBezTo>
                    <a:pt x="453617" y="1714001"/>
                    <a:pt x="241986" y="1757807"/>
                    <a:pt x="0" y="1743870"/>
                  </a:cubicBezTo>
                  <a:cubicBezTo>
                    <a:pt x="24262" y="1461495"/>
                    <a:pt x="-7505" y="1266839"/>
                    <a:pt x="0" y="1127703"/>
                  </a:cubicBezTo>
                  <a:cubicBezTo>
                    <a:pt x="7505" y="988567"/>
                    <a:pt x="6372" y="739886"/>
                    <a:pt x="0" y="511535"/>
                  </a:cubicBezTo>
                  <a:cubicBezTo>
                    <a:pt x="-6372" y="283184"/>
                    <a:pt x="-6865" y="172047"/>
                    <a:pt x="0" y="0"/>
                  </a:cubicBezTo>
                  <a:close/>
                </a:path>
              </a:pathLst>
            </a:custGeom>
            <a:solidFill>
              <a:schemeClr val="accent5">
                <a:lumMod val="40000"/>
                <a:lumOff val="60000"/>
              </a:schemeClr>
            </a:solidFill>
            <a:ln w="28575">
              <a:solidFill>
                <a:srgbClr val="FFFF00"/>
              </a:solidFill>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If you like what you got, tap Keep.</a:t>
              </a:r>
              <a:endParaRPr lang="en-GB" sz="2400" spc="0" dirty="0">
                <a:latin typeface="Twinkl" pitchFamily="2" charset="0"/>
              </a:endParaRPr>
            </a:p>
          </p:txBody>
        </p:sp>
        <p:cxnSp>
          <p:nvCxnSpPr>
            <p:cNvPr id="28" name="Straight Arrow Connector 27">
              <a:extLst>
                <a:ext uri="{FF2B5EF4-FFF2-40B4-BE49-F238E27FC236}">
                  <a16:creationId xmlns:a16="http://schemas.microsoft.com/office/drawing/2014/main" id="{BD02B8B5-DAC5-5F83-9897-3D5D9F06FE99}"/>
                </a:ext>
              </a:extLst>
            </p:cNvPr>
            <p:cNvCxnSpPr>
              <a:cxnSpLocks/>
              <a:stCxn id="27" idx="0"/>
            </p:cNvCxnSpPr>
            <p:nvPr/>
          </p:nvCxnSpPr>
          <p:spPr>
            <a:xfrm flipV="1">
              <a:off x="10627041" y="1944914"/>
              <a:ext cx="348807" cy="176857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2967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15EE4-6ECA-1E37-569A-6B3CF27A739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A1F1B66-F4E5-7731-01A8-85887858F22D}"/>
              </a:ext>
            </a:extLst>
          </p:cNvPr>
          <p:cNvPicPr>
            <a:picLocks noChangeAspect="1"/>
          </p:cNvPicPr>
          <p:nvPr/>
        </p:nvPicPr>
        <p:blipFill>
          <a:blip r:embed="rId3"/>
          <a:stretch>
            <a:fillRect/>
          </a:stretch>
        </p:blipFill>
        <p:spPr>
          <a:xfrm>
            <a:off x="4554286" y="1535625"/>
            <a:ext cx="6795302" cy="4722159"/>
          </a:xfrm>
          <a:prstGeom prst="rect">
            <a:avLst/>
          </a:prstGeom>
        </p:spPr>
      </p:pic>
      <p:sp>
        <p:nvSpPr>
          <p:cNvPr id="5" name="Rectangle 4">
            <a:extLst>
              <a:ext uri="{FF2B5EF4-FFF2-40B4-BE49-F238E27FC236}">
                <a16:creationId xmlns:a16="http://schemas.microsoft.com/office/drawing/2014/main" id="{C9AE212E-75D5-4381-6E74-3B9402C3DD94}"/>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1ADE254-B1A5-42B5-E34F-D2C1D5D11E40}"/>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9D2D2469-9957-2209-568E-7170132EF52B}"/>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676A796F-FE12-E20C-E165-9AB94558BDBC}"/>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7C56AAB3-D7EB-1A73-CC99-1E60B3C8EF32}"/>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7FEE58B-BA3D-1296-3831-E3DDC6B202CB}"/>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658C9A1D-EAC0-822B-74B7-2D171CD84AF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80A1E654-CAAC-7A84-0F05-FEA95618BA5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43406" y="917873"/>
            <a:ext cx="7798181" cy="5609806"/>
          </a:xfrm>
          <a:prstGeom prst="rect">
            <a:avLst/>
          </a:prstGeom>
          <a:effectLst>
            <a:outerShdw blurRad="50800" dist="38100" dir="2700000" algn="tl" rotWithShape="0">
              <a:prstClr val="black">
                <a:alpha val="40000"/>
              </a:prstClr>
            </a:outerShdw>
          </a:effectLst>
        </p:spPr>
      </p:pic>
      <p:sp>
        <p:nvSpPr>
          <p:cNvPr id="12" name="Content Placeholder 2">
            <a:extLst>
              <a:ext uri="{FF2B5EF4-FFF2-40B4-BE49-F238E27FC236}">
                <a16:creationId xmlns:a16="http://schemas.microsoft.com/office/drawing/2014/main" id="{D7423F49-8EF6-AFE2-68DE-842C7C3F6A57}"/>
              </a:ext>
            </a:extLst>
          </p:cNvPr>
          <p:cNvSpPr txBox="1">
            <a:spLocks/>
          </p:cNvSpPr>
          <p:nvPr/>
        </p:nvSpPr>
        <p:spPr>
          <a:xfrm>
            <a:off x="1477818" y="1539640"/>
            <a:ext cx="6482696" cy="2173848"/>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GB" spc="0" dirty="0">
              <a:latin typeface="Twinkl" pitchFamily="2" charset="0"/>
            </a:endParaRPr>
          </a:p>
        </p:txBody>
      </p:sp>
      <p:sp>
        <p:nvSpPr>
          <p:cNvPr id="16" name="Content Placeholder 2">
            <a:extLst>
              <a:ext uri="{FF2B5EF4-FFF2-40B4-BE49-F238E27FC236}">
                <a16:creationId xmlns:a16="http://schemas.microsoft.com/office/drawing/2014/main" id="{6F04416E-9494-E420-523E-75AF4F54D21A}"/>
              </a:ext>
            </a:extLst>
          </p:cNvPr>
          <p:cNvSpPr txBox="1">
            <a:spLocks/>
          </p:cNvSpPr>
          <p:nvPr/>
        </p:nvSpPr>
        <p:spPr>
          <a:xfrm>
            <a:off x="1477818" y="3998913"/>
            <a:ext cx="6481763" cy="2173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Twinkl" pitchFamily="2" charset="0"/>
            </a:endParaRPr>
          </a:p>
        </p:txBody>
      </p:sp>
      <p:pic>
        <p:nvPicPr>
          <p:cNvPr id="10" name="Picture 9">
            <a:extLst>
              <a:ext uri="{FF2B5EF4-FFF2-40B4-BE49-F238E27FC236}">
                <a16:creationId xmlns:a16="http://schemas.microsoft.com/office/drawing/2014/main" id="{A223E755-35B6-1CD2-E8E0-C1C418903C01}"/>
              </a:ext>
            </a:extLst>
          </p:cNvPr>
          <p:cNvPicPr>
            <a:picLocks noChangeAspect="1"/>
          </p:cNvPicPr>
          <p:nvPr/>
        </p:nvPicPr>
        <p:blipFill>
          <a:blip r:embed="rId3"/>
          <a:stretch>
            <a:fillRect/>
          </a:stretch>
        </p:blipFill>
        <p:spPr>
          <a:xfrm>
            <a:off x="4546666" y="1535625"/>
            <a:ext cx="6795301" cy="4722159"/>
          </a:xfrm>
          <a:prstGeom prst="rect">
            <a:avLst/>
          </a:prstGeom>
        </p:spPr>
      </p:pic>
      <p:sp>
        <p:nvSpPr>
          <p:cNvPr id="24" name="Rectangle 23">
            <a:extLst>
              <a:ext uri="{FF2B5EF4-FFF2-40B4-BE49-F238E27FC236}">
                <a16:creationId xmlns:a16="http://schemas.microsoft.com/office/drawing/2014/main" id="{24C7BD0D-9DEE-9A9D-D98C-09216BA5B1B2}"/>
              </a:ext>
            </a:extLst>
          </p:cNvPr>
          <p:cNvSpPr/>
          <p:nvPr/>
        </p:nvSpPr>
        <p:spPr>
          <a:xfrm>
            <a:off x="1171900" y="917873"/>
            <a:ext cx="2636872" cy="3066211"/>
          </a:xfrm>
          <a:custGeom>
            <a:avLst/>
            <a:gdLst>
              <a:gd name="connsiteX0" fmla="*/ 0 w 2636872"/>
              <a:gd name="connsiteY0" fmla="*/ 0 h 3066211"/>
              <a:gd name="connsiteX1" fmla="*/ 606481 w 2636872"/>
              <a:gd name="connsiteY1" fmla="*/ 0 h 3066211"/>
              <a:gd name="connsiteX2" fmla="*/ 1265699 w 2636872"/>
              <a:gd name="connsiteY2" fmla="*/ 0 h 3066211"/>
              <a:gd name="connsiteX3" fmla="*/ 1898548 w 2636872"/>
              <a:gd name="connsiteY3" fmla="*/ 0 h 3066211"/>
              <a:gd name="connsiteX4" fmla="*/ 2636872 w 2636872"/>
              <a:gd name="connsiteY4" fmla="*/ 0 h 3066211"/>
              <a:gd name="connsiteX5" fmla="*/ 2636872 w 2636872"/>
              <a:gd name="connsiteY5" fmla="*/ 551918 h 3066211"/>
              <a:gd name="connsiteX6" fmla="*/ 2636872 w 2636872"/>
              <a:gd name="connsiteY6" fmla="*/ 1195822 h 3066211"/>
              <a:gd name="connsiteX7" fmla="*/ 2636872 w 2636872"/>
              <a:gd name="connsiteY7" fmla="*/ 1809064 h 3066211"/>
              <a:gd name="connsiteX8" fmla="*/ 2636872 w 2636872"/>
              <a:gd name="connsiteY8" fmla="*/ 2483631 h 3066211"/>
              <a:gd name="connsiteX9" fmla="*/ 2636872 w 2636872"/>
              <a:gd name="connsiteY9" fmla="*/ 3066211 h 3066211"/>
              <a:gd name="connsiteX10" fmla="*/ 2056760 w 2636872"/>
              <a:gd name="connsiteY10" fmla="*/ 3066211 h 3066211"/>
              <a:gd name="connsiteX11" fmla="*/ 1450280 w 2636872"/>
              <a:gd name="connsiteY11" fmla="*/ 3066211 h 3066211"/>
              <a:gd name="connsiteX12" fmla="*/ 791062 w 2636872"/>
              <a:gd name="connsiteY12" fmla="*/ 3066211 h 3066211"/>
              <a:gd name="connsiteX13" fmla="*/ 0 w 2636872"/>
              <a:gd name="connsiteY13" fmla="*/ 3066211 h 3066211"/>
              <a:gd name="connsiteX14" fmla="*/ 0 w 2636872"/>
              <a:gd name="connsiteY14" fmla="*/ 2544955 h 3066211"/>
              <a:gd name="connsiteX15" fmla="*/ 0 w 2636872"/>
              <a:gd name="connsiteY15" fmla="*/ 1962375 h 3066211"/>
              <a:gd name="connsiteX16" fmla="*/ 0 w 2636872"/>
              <a:gd name="connsiteY16" fmla="*/ 1379795 h 3066211"/>
              <a:gd name="connsiteX17" fmla="*/ 0 w 2636872"/>
              <a:gd name="connsiteY17" fmla="*/ 797215 h 3066211"/>
              <a:gd name="connsiteX18" fmla="*/ 0 w 2636872"/>
              <a:gd name="connsiteY18" fmla="*/ 0 h 30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36872" h="3066211" fill="none" extrusionOk="0">
                <a:moveTo>
                  <a:pt x="0" y="0"/>
                </a:moveTo>
                <a:cubicBezTo>
                  <a:pt x="274704" y="-3669"/>
                  <a:pt x="464032" y="14802"/>
                  <a:pt x="606481" y="0"/>
                </a:cubicBezTo>
                <a:cubicBezTo>
                  <a:pt x="748930" y="-14802"/>
                  <a:pt x="998514" y="15255"/>
                  <a:pt x="1265699" y="0"/>
                </a:cubicBezTo>
                <a:cubicBezTo>
                  <a:pt x="1532884" y="-15255"/>
                  <a:pt x="1731569" y="20573"/>
                  <a:pt x="1898548" y="0"/>
                </a:cubicBezTo>
                <a:cubicBezTo>
                  <a:pt x="2065527" y="-20573"/>
                  <a:pt x="2436281" y="35093"/>
                  <a:pt x="2636872" y="0"/>
                </a:cubicBezTo>
                <a:cubicBezTo>
                  <a:pt x="2610005" y="157500"/>
                  <a:pt x="2661991" y="373856"/>
                  <a:pt x="2636872" y="551918"/>
                </a:cubicBezTo>
                <a:cubicBezTo>
                  <a:pt x="2611753" y="729980"/>
                  <a:pt x="2641768" y="1017625"/>
                  <a:pt x="2636872" y="1195822"/>
                </a:cubicBezTo>
                <a:cubicBezTo>
                  <a:pt x="2631976" y="1374019"/>
                  <a:pt x="2648807" y="1618445"/>
                  <a:pt x="2636872" y="1809064"/>
                </a:cubicBezTo>
                <a:cubicBezTo>
                  <a:pt x="2624937" y="1999683"/>
                  <a:pt x="2636992" y="2265014"/>
                  <a:pt x="2636872" y="2483631"/>
                </a:cubicBezTo>
                <a:cubicBezTo>
                  <a:pt x="2636752" y="2702248"/>
                  <a:pt x="2613309" y="2934850"/>
                  <a:pt x="2636872" y="3066211"/>
                </a:cubicBezTo>
                <a:cubicBezTo>
                  <a:pt x="2392411" y="3056902"/>
                  <a:pt x="2282755" y="3074486"/>
                  <a:pt x="2056760" y="3066211"/>
                </a:cubicBezTo>
                <a:cubicBezTo>
                  <a:pt x="1830765" y="3057936"/>
                  <a:pt x="1631542" y="3085482"/>
                  <a:pt x="1450280" y="3066211"/>
                </a:cubicBezTo>
                <a:cubicBezTo>
                  <a:pt x="1269018" y="3046940"/>
                  <a:pt x="924122" y="3074651"/>
                  <a:pt x="791062" y="3066211"/>
                </a:cubicBezTo>
                <a:cubicBezTo>
                  <a:pt x="658002" y="3057771"/>
                  <a:pt x="289882" y="3051029"/>
                  <a:pt x="0" y="3066211"/>
                </a:cubicBezTo>
                <a:cubicBezTo>
                  <a:pt x="1209" y="2817965"/>
                  <a:pt x="194" y="2762294"/>
                  <a:pt x="0" y="2544955"/>
                </a:cubicBezTo>
                <a:cubicBezTo>
                  <a:pt x="-194" y="2327616"/>
                  <a:pt x="-7765" y="2082515"/>
                  <a:pt x="0" y="1962375"/>
                </a:cubicBezTo>
                <a:cubicBezTo>
                  <a:pt x="7765" y="1842235"/>
                  <a:pt x="-26396" y="1599179"/>
                  <a:pt x="0" y="1379795"/>
                </a:cubicBezTo>
                <a:cubicBezTo>
                  <a:pt x="26396" y="1160411"/>
                  <a:pt x="24672" y="942736"/>
                  <a:pt x="0" y="797215"/>
                </a:cubicBezTo>
                <a:cubicBezTo>
                  <a:pt x="-24672" y="651694"/>
                  <a:pt x="-31572" y="299197"/>
                  <a:pt x="0" y="0"/>
                </a:cubicBezTo>
                <a:close/>
              </a:path>
              <a:path w="2636872" h="3066211"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31996" y="214530"/>
                  <a:pt x="2644162" y="325170"/>
                  <a:pt x="2636872" y="643904"/>
                </a:cubicBezTo>
                <a:cubicBezTo>
                  <a:pt x="2629582" y="962638"/>
                  <a:pt x="2650195" y="1069552"/>
                  <a:pt x="2636872" y="1287809"/>
                </a:cubicBezTo>
                <a:cubicBezTo>
                  <a:pt x="2623549" y="1506067"/>
                  <a:pt x="2622431" y="1648171"/>
                  <a:pt x="2636872" y="1809064"/>
                </a:cubicBezTo>
                <a:cubicBezTo>
                  <a:pt x="2651313" y="1969958"/>
                  <a:pt x="2635614" y="2183525"/>
                  <a:pt x="2636872" y="2360982"/>
                </a:cubicBezTo>
                <a:cubicBezTo>
                  <a:pt x="2638130" y="2538439"/>
                  <a:pt x="2630588" y="2866107"/>
                  <a:pt x="2636872" y="3066211"/>
                </a:cubicBezTo>
                <a:cubicBezTo>
                  <a:pt x="2378702" y="3065064"/>
                  <a:pt x="2219828" y="3086227"/>
                  <a:pt x="2004023" y="3066211"/>
                </a:cubicBezTo>
                <a:cubicBezTo>
                  <a:pt x="1788218" y="3046195"/>
                  <a:pt x="1555926" y="3057491"/>
                  <a:pt x="1318436" y="3066211"/>
                </a:cubicBezTo>
                <a:cubicBezTo>
                  <a:pt x="1080946" y="3074931"/>
                  <a:pt x="759295" y="3043020"/>
                  <a:pt x="606481" y="3066211"/>
                </a:cubicBezTo>
                <a:cubicBezTo>
                  <a:pt x="453668" y="3089402"/>
                  <a:pt x="149147" y="3045536"/>
                  <a:pt x="0" y="3066211"/>
                </a:cubicBezTo>
                <a:cubicBezTo>
                  <a:pt x="-25250" y="2870766"/>
                  <a:pt x="-24217" y="2689113"/>
                  <a:pt x="0" y="2483631"/>
                </a:cubicBezTo>
                <a:cubicBezTo>
                  <a:pt x="24217" y="2278149"/>
                  <a:pt x="31176" y="2093519"/>
                  <a:pt x="0" y="1839727"/>
                </a:cubicBezTo>
                <a:cubicBezTo>
                  <a:pt x="-31176" y="1585935"/>
                  <a:pt x="505" y="1502378"/>
                  <a:pt x="0" y="1257147"/>
                </a:cubicBezTo>
                <a:cubicBezTo>
                  <a:pt x="-505" y="1011916"/>
                  <a:pt x="20728" y="914622"/>
                  <a:pt x="0" y="643904"/>
                </a:cubicBezTo>
                <a:cubicBezTo>
                  <a:pt x="-20728" y="373186"/>
                  <a:pt x="-7110" y="139314"/>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If your iPad automatically took the scan, then you’ll jump straight to this screen. There’s a little preview down here.</a:t>
            </a:r>
            <a:endParaRPr lang="en-GB" sz="2400" b="1" u="sng" spc="0" dirty="0">
              <a:latin typeface="Twinkl" pitchFamily="2" charset="0"/>
            </a:endParaRPr>
          </a:p>
        </p:txBody>
      </p:sp>
      <p:sp>
        <p:nvSpPr>
          <p:cNvPr id="14" name="Rectangle 13">
            <a:extLst>
              <a:ext uri="{FF2B5EF4-FFF2-40B4-BE49-F238E27FC236}">
                <a16:creationId xmlns:a16="http://schemas.microsoft.com/office/drawing/2014/main" id="{66570399-667C-0A32-46F9-151E6A2C3348}"/>
              </a:ext>
            </a:extLst>
          </p:cNvPr>
          <p:cNvSpPr/>
          <p:nvPr/>
        </p:nvSpPr>
        <p:spPr>
          <a:xfrm>
            <a:off x="6406552" y="2784475"/>
            <a:ext cx="1152779" cy="299279"/>
          </a:xfrm>
          <a:custGeom>
            <a:avLst/>
            <a:gdLst>
              <a:gd name="connsiteX0" fmla="*/ 0 w 1152779"/>
              <a:gd name="connsiteY0" fmla="*/ 0 h 299279"/>
              <a:gd name="connsiteX1" fmla="*/ 564862 w 1152779"/>
              <a:gd name="connsiteY1" fmla="*/ 0 h 299279"/>
              <a:gd name="connsiteX2" fmla="*/ 1152779 w 1152779"/>
              <a:gd name="connsiteY2" fmla="*/ 0 h 299279"/>
              <a:gd name="connsiteX3" fmla="*/ 1152779 w 1152779"/>
              <a:gd name="connsiteY3" fmla="*/ 299279 h 299279"/>
              <a:gd name="connsiteX4" fmla="*/ 576390 w 1152779"/>
              <a:gd name="connsiteY4" fmla="*/ 299279 h 299279"/>
              <a:gd name="connsiteX5" fmla="*/ 0 w 1152779"/>
              <a:gd name="connsiteY5" fmla="*/ 299279 h 299279"/>
              <a:gd name="connsiteX6" fmla="*/ 0 w 1152779"/>
              <a:gd name="connsiteY6" fmla="*/ 0 h 29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79" h="299279" extrusionOk="0">
                <a:moveTo>
                  <a:pt x="0" y="0"/>
                </a:moveTo>
                <a:cubicBezTo>
                  <a:pt x="130583" y="-24258"/>
                  <a:pt x="289263" y="18789"/>
                  <a:pt x="564862" y="0"/>
                </a:cubicBezTo>
                <a:cubicBezTo>
                  <a:pt x="840461" y="-18789"/>
                  <a:pt x="1025277" y="20714"/>
                  <a:pt x="1152779" y="0"/>
                </a:cubicBezTo>
                <a:cubicBezTo>
                  <a:pt x="1138514" y="125690"/>
                  <a:pt x="1156033" y="193317"/>
                  <a:pt x="1152779" y="299279"/>
                </a:cubicBezTo>
                <a:cubicBezTo>
                  <a:pt x="960849" y="311886"/>
                  <a:pt x="784262" y="287704"/>
                  <a:pt x="576390" y="299279"/>
                </a:cubicBezTo>
                <a:cubicBezTo>
                  <a:pt x="368518" y="310854"/>
                  <a:pt x="234744" y="271230"/>
                  <a:pt x="0" y="299279"/>
                </a:cubicBezTo>
                <a:cubicBezTo>
                  <a:pt x="13769" y="184302"/>
                  <a:pt x="3032" y="97480"/>
                  <a:pt x="0" y="0"/>
                </a:cubicBezTo>
                <a:close/>
              </a:path>
            </a:pathLst>
          </a:custGeom>
          <a:noFill/>
          <a:ln w="38100">
            <a:solidFill>
              <a:srgbClr val="7030A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AE19F99-4760-70C9-D57D-91AAE1A2C3F7}"/>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554286" y="1552248"/>
            <a:ext cx="6795302" cy="4722158"/>
          </a:xfrm>
          <a:prstGeom prst="rect">
            <a:avLst/>
          </a:prstGeom>
        </p:spPr>
      </p:pic>
      <p:sp>
        <p:nvSpPr>
          <p:cNvPr id="20" name="Rectangle 19">
            <a:extLst>
              <a:ext uri="{FF2B5EF4-FFF2-40B4-BE49-F238E27FC236}">
                <a16:creationId xmlns:a16="http://schemas.microsoft.com/office/drawing/2014/main" id="{D7C95E8B-AF02-9944-97F0-BD1E320F96D4}"/>
              </a:ext>
            </a:extLst>
          </p:cNvPr>
          <p:cNvSpPr/>
          <p:nvPr/>
        </p:nvSpPr>
        <p:spPr>
          <a:xfrm>
            <a:off x="1171900" y="4165827"/>
            <a:ext cx="2636872" cy="2361852"/>
          </a:xfrm>
          <a:custGeom>
            <a:avLst/>
            <a:gdLst>
              <a:gd name="connsiteX0" fmla="*/ 0 w 2636872"/>
              <a:gd name="connsiteY0" fmla="*/ 0 h 2361852"/>
              <a:gd name="connsiteX1" fmla="*/ 659218 w 2636872"/>
              <a:gd name="connsiteY1" fmla="*/ 0 h 2361852"/>
              <a:gd name="connsiteX2" fmla="*/ 1265699 w 2636872"/>
              <a:gd name="connsiteY2" fmla="*/ 0 h 2361852"/>
              <a:gd name="connsiteX3" fmla="*/ 1872179 w 2636872"/>
              <a:gd name="connsiteY3" fmla="*/ 0 h 2361852"/>
              <a:gd name="connsiteX4" fmla="*/ 2636872 w 2636872"/>
              <a:gd name="connsiteY4" fmla="*/ 0 h 2361852"/>
              <a:gd name="connsiteX5" fmla="*/ 2636872 w 2636872"/>
              <a:gd name="connsiteY5" fmla="*/ 566844 h 2361852"/>
              <a:gd name="connsiteX6" fmla="*/ 2636872 w 2636872"/>
              <a:gd name="connsiteY6" fmla="*/ 1180926 h 2361852"/>
              <a:gd name="connsiteX7" fmla="*/ 2636872 w 2636872"/>
              <a:gd name="connsiteY7" fmla="*/ 1747770 h 2361852"/>
              <a:gd name="connsiteX8" fmla="*/ 2636872 w 2636872"/>
              <a:gd name="connsiteY8" fmla="*/ 2361852 h 2361852"/>
              <a:gd name="connsiteX9" fmla="*/ 1977654 w 2636872"/>
              <a:gd name="connsiteY9" fmla="*/ 2361852 h 2361852"/>
              <a:gd name="connsiteX10" fmla="*/ 1397542 w 2636872"/>
              <a:gd name="connsiteY10" fmla="*/ 2361852 h 2361852"/>
              <a:gd name="connsiteX11" fmla="*/ 764693 w 2636872"/>
              <a:gd name="connsiteY11" fmla="*/ 2361852 h 2361852"/>
              <a:gd name="connsiteX12" fmla="*/ 0 w 2636872"/>
              <a:gd name="connsiteY12" fmla="*/ 2361852 h 2361852"/>
              <a:gd name="connsiteX13" fmla="*/ 0 w 2636872"/>
              <a:gd name="connsiteY13" fmla="*/ 1818626 h 2361852"/>
              <a:gd name="connsiteX14" fmla="*/ 0 w 2636872"/>
              <a:gd name="connsiteY14" fmla="*/ 1299019 h 2361852"/>
              <a:gd name="connsiteX15" fmla="*/ 0 w 2636872"/>
              <a:gd name="connsiteY15" fmla="*/ 732174 h 2361852"/>
              <a:gd name="connsiteX16" fmla="*/ 0 w 2636872"/>
              <a:gd name="connsiteY16" fmla="*/ 0 h 236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6872" h="2361852" fill="none" extrusionOk="0">
                <a:moveTo>
                  <a:pt x="0" y="0"/>
                </a:moveTo>
                <a:cubicBezTo>
                  <a:pt x="138597" y="-27575"/>
                  <a:pt x="382967" y="-2550"/>
                  <a:pt x="659218" y="0"/>
                </a:cubicBezTo>
                <a:cubicBezTo>
                  <a:pt x="935469" y="2550"/>
                  <a:pt x="1093062" y="7192"/>
                  <a:pt x="1265699" y="0"/>
                </a:cubicBezTo>
                <a:cubicBezTo>
                  <a:pt x="1438336" y="-7192"/>
                  <a:pt x="1736503" y="21079"/>
                  <a:pt x="1872179" y="0"/>
                </a:cubicBezTo>
                <a:cubicBezTo>
                  <a:pt x="2007855" y="-21079"/>
                  <a:pt x="2317647" y="-35288"/>
                  <a:pt x="2636872" y="0"/>
                </a:cubicBezTo>
                <a:cubicBezTo>
                  <a:pt x="2661137" y="279598"/>
                  <a:pt x="2634418" y="426052"/>
                  <a:pt x="2636872" y="566844"/>
                </a:cubicBezTo>
                <a:cubicBezTo>
                  <a:pt x="2639326" y="707636"/>
                  <a:pt x="2640220" y="887341"/>
                  <a:pt x="2636872" y="1180926"/>
                </a:cubicBezTo>
                <a:cubicBezTo>
                  <a:pt x="2633524" y="1474511"/>
                  <a:pt x="2624350" y="1510070"/>
                  <a:pt x="2636872" y="1747770"/>
                </a:cubicBezTo>
                <a:cubicBezTo>
                  <a:pt x="2649394" y="1985470"/>
                  <a:pt x="2645318" y="2085773"/>
                  <a:pt x="2636872" y="2361852"/>
                </a:cubicBezTo>
                <a:cubicBezTo>
                  <a:pt x="2349957" y="2344485"/>
                  <a:pt x="2250875" y="2347854"/>
                  <a:pt x="1977654" y="2361852"/>
                </a:cubicBezTo>
                <a:cubicBezTo>
                  <a:pt x="1704433" y="2375850"/>
                  <a:pt x="1521265" y="2366521"/>
                  <a:pt x="1397542" y="2361852"/>
                </a:cubicBezTo>
                <a:cubicBezTo>
                  <a:pt x="1273819" y="2357183"/>
                  <a:pt x="1081080" y="2343801"/>
                  <a:pt x="764693" y="2361852"/>
                </a:cubicBezTo>
                <a:cubicBezTo>
                  <a:pt x="448306" y="2379903"/>
                  <a:pt x="301163" y="2384426"/>
                  <a:pt x="0" y="2361852"/>
                </a:cubicBezTo>
                <a:cubicBezTo>
                  <a:pt x="23489" y="2106804"/>
                  <a:pt x="-18982" y="2090051"/>
                  <a:pt x="0" y="1818626"/>
                </a:cubicBezTo>
                <a:cubicBezTo>
                  <a:pt x="18982" y="1547201"/>
                  <a:pt x="-17890" y="1453589"/>
                  <a:pt x="0" y="1299019"/>
                </a:cubicBezTo>
                <a:cubicBezTo>
                  <a:pt x="17890" y="1144449"/>
                  <a:pt x="-26859" y="977005"/>
                  <a:pt x="0" y="732174"/>
                </a:cubicBezTo>
                <a:cubicBezTo>
                  <a:pt x="26859" y="487344"/>
                  <a:pt x="-28082" y="274612"/>
                  <a:pt x="0" y="0"/>
                </a:cubicBezTo>
                <a:close/>
              </a:path>
              <a:path w="2636872" h="2361852"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25948" y="262282"/>
                  <a:pt x="2609486" y="432077"/>
                  <a:pt x="2636872" y="614082"/>
                </a:cubicBezTo>
                <a:cubicBezTo>
                  <a:pt x="2664258" y="796087"/>
                  <a:pt x="2618283" y="1079070"/>
                  <a:pt x="2636872" y="1228163"/>
                </a:cubicBezTo>
                <a:cubicBezTo>
                  <a:pt x="2655461" y="1377256"/>
                  <a:pt x="2631673" y="1625140"/>
                  <a:pt x="2636872" y="1747770"/>
                </a:cubicBezTo>
                <a:cubicBezTo>
                  <a:pt x="2642071" y="1870400"/>
                  <a:pt x="2621244" y="2105645"/>
                  <a:pt x="2636872" y="2361852"/>
                </a:cubicBezTo>
                <a:cubicBezTo>
                  <a:pt x="2448274" y="2376050"/>
                  <a:pt x="2303644" y="2370297"/>
                  <a:pt x="2004023" y="2361852"/>
                </a:cubicBezTo>
                <a:cubicBezTo>
                  <a:pt x="1704402" y="2353407"/>
                  <a:pt x="1497668" y="2391721"/>
                  <a:pt x="1318436" y="2361852"/>
                </a:cubicBezTo>
                <a:cubicBezTo>
                  <a:pt x="1139204" y="2331983"/>
                  <a:pt x="870339" y="2353132"/>
                  <a:pt x="632849" y="2361852"/>
                </a:cubicBezTo>
                <a:cubicBezTo>
                  <a:pt x="395359" y="2370572"/>
                  <a:pt x="211183" y="2359134"/>
                  <a:pt x="0" y="2361852"/>
                </a:cubicBezTo>
                <a:cubicBezTo>
                  <a:pt x="21562" y="2122502"/>
                  <a:pt x="-22253" y="1965918"/>
                  <a:pt x="0" y="1818626"/>
                </a:cubicBezTo>
                <a:cubicBezTo>
                  <a:pt x="22253" y="1671334"/>
                  <a:pt x="-23402" y="1479703"/>
                  <a:pt x="0" y="1228163"/>
                </a:cubicBezTo>
                <a:cubicBezTo>
                  <a:pt x="23402" y="976623"/>
                  <a:pt x="24079" y="916847"/>
                  <a:pt x="0" y="614082"/>
                </a:cubicBezTo>
                <a:cubicBezTo>
                  <a:pt x="-24079" y="311317"/>
                  <a:pt x="-23050" y="277154"/>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You can now choose to save this scan, by tapping the tick in the top right.</a:t>
            </a:r>
            <a:endParaRPr lang="en-GB" sz="2400" b="1" u="sng" spc="0" dirty="0">
              <a:latin typeface="Twinkl" pitchFamily="2" charset="0"/>
            </a:endParaRPr>
          </a:p>
        </p:txBody>
      </p:sp>
      <p:sp>
        <p:nvSpPr>
          <p:cNvPr id="19" name="Rectangle 18">
            <a:extLst>
              <a:ext uri="{FF2B5EF4-FFF2-40B4-BE49-F238E27FC236}">
                <a16:creationId xmlns:a16="http://schemas.microsoft.com/office/drawing/2014/main" id="{732FD274-8943-5CF2-76AE-75544C2483AC}"/>
              </a:ext>
            </a:extLst>
          </p:cNvPr>
          <p:cNvSpPr/>
          <p:nvPr/>
        </p:nvSpPr>
        <p:spPr>
          <a:xfrm>
            <a:off x="7401486" y="5724339"/>
            <a:ext cx="565715" cy="562675"/>
          </a:xfrm>
          <a:custGeom>
            <a:avLst/>
            <a:gdLst>
              <a:gd name="connsiteX0" fmla="*/ 0 w 565715"/>
              <a:gd name="connsiteY0" fmla="*/ 0 h 562675"/>
              <a:gd name="connsiteX1" fmla="*/ 565715 w 565715"/>
              <a:gd name="connsiteY1" fmla="*/ 0 h 562675"/>
              <a:gd name="connsiteX2" fmla="*/ 565715 w 565715"/>
              <a:gd name="connsiteY2" fmla="*/ 562675 h 562675"/>
              <a:gd name="connsiteX3" fmla="*/ 0 w 565715"/>
              <a:gd name="connsiteY3" fmla="*/ 562675 h 562675"/>
              <a:gd name="connsiteX4" fmla="*/ 0 w 565715"/>
              <a:gd name="connsiteY4" fmla="*/ 0 h 56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715" h="562675" extrusionOk="0">
                <a:moveTo>
                  <a:pt x="0" y="0"/>
                </a:moveTo>
                <a:cubicBezTo>
                  <a:pt x="113432" y="5320"/>
                  <a:pt x="391577" y="8140"/>
                  <a:pt x="565715" y="0"/>
                </a:cubicBezTo>
                <a:cubicBezTo>
                  <a:pt x="576372" y="124111"/>
                  <a:pt x="579519" y="287000"/>
                  <a:pt x="565715" y="562675"/>
                </a:cubicBezTo>
                <a:cubicBezTo>
                  <a:pt x="334181" y="579487"/>
                  <a:pt x="115406" y="537902"/>
                  <a:pt x="0" y="562675"/>
                </a:cubicBezTo>
                <a:cubicBezTo>
                  <a:pt x="-4974" y="448097"/>
                  <a:pt x="-14700" y="184295"/>
                  <a:pt x="0" y="0"/>
                </a:cubicBezTo>
                <a:close/>
              </a:path>
            </a:pathLst>
          </a:custGeom>
          <a:noFill/>
          <a:ln w="38100">
            <a:solidFill>
              <a:srgbClr val="FFFF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29BD3B7B-7F69-5C5D-C85A-4CBF1472B967}"/>
              </a:ext>
            </a:extLst>
          </p:cNvPr>
          <p:cNvCxnSpPr>
            <a:cxnSpLocks/>
            <a:stCxn id="24" idx="3"/>
            <a:endCxn id="19" idx="1"/>
          </p:cNvCxnSpPr>
          <p:nvPr/>
        </p:nvCxnSpPr>
        <p:spPr>
          <a:xfrm>
            <a:off x="3808772" y="2450979"/>
            <a:ext cx="3592714" cy="3554698"/>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911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2500"/>
                            </p:stCondLst>
                            <p:childTnLst>
                              <p:par>
                                <p:cTn id="13" presetID="21"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07107-7166-A64E-6411-CA4C271C905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649C0EC-6009-6C00-3C49-53DCA487EA42}"/>
              </a:ext>
            </a:extLst>
          </p:cNvPr>
          <p:cNvPicPr>
            <a:picLocks noChangeAspect="1"/>
          </p:cNvPicPr>
          <p:nvPr/>
        </p:nvPicPr>
        <p:blipFill>
          <a:blip r:embed="rId3"/>
          <a:stretch>
            <a:fillRect/>
          </a:stretch>
        </p:blipFill>
        <p:spPr>
          <a:xfrm>
            <a:off x="4554286" y="1535625"/>
            <a:ext cx="6795302" cy="4722159"/>
          </a:xfrm>
          <a:prstGeom prst="rect">
            <a:avLst/>
          </a:prstGeom>
        </p:spPr>
      </p:pic>
      <p:sp>
        <p:nvSpPr>
          <p:cNvPr id="5" name="Rectangle 4">
            <a:extLst>
              <a:ext uri="{FF2B5EF4-FFF2-40B4-BE49-F238E27FC236}">
                <a16:creationId xmlns:a16="http://schemas.microsoft.com/office/drawing/2014/main" id="{BFC4AB57-6D8F-44D4-663E-7A6B151D607D}"/>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BB7567A-B11E-BA68-0A0F-DA4BCFCDADAB}"/>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45EA4550-4A84-22B7-BBEB-E9561188C74B}"/>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8B71A282-A871-80D7-85D4-6F2A360DBC18}"/>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611962E0-5170-8C9E-5639-DBF50CD4FABC}"/>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04F1203-4147-CAE1-8CA4-C0D1877FDFCD}"/>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E67AA8DF-E5C3-2845-4A5F-23350730780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82549738-D446-480E-CF7A-675DDC4083F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43406" y="917873"/>
            <a:ext cx="7798181" cy="5609806"/>
          </a:xfrm>
          <a:prstGeom prst="rect">
            <a:avLst/>
          </a:prstGeom>
          <a:effectLst>
            <a:outerShdw blurRad="50800" dist="38100" dir="2700000" algn="tl" rotWithShape="0">
              <a:prstClr val="black">
                <a:alpha val="40000"/>
              </a:prstClr>
            </a:outerShdw>
          </a:effectLst>
        </p:spPr>
      </p:pic>
      <p:sp>
        <p:nvSpPr>
          <p:cNvPr id="12" name="Content Placeholder 2">
            <a:extLst>
              <a:ext uri="{FF2B5EF4-FFF2-40B4-BE49-F238E27FC236}">
                <a16:creationId xmlns:a16="http://schemas.microsoft.com/office/drawing/2014/main" id="{B42EB66B-9966-811C-2A98-F00926D6EA49}"/>
              </a:ext>
            </a:extLst>
          </p:cNvPr>
          <p:cNvSpPr txBox="1">
            <a:spLocks/>
          </p:cNvSpPr>
          <p:nvPr/>
        </p:nvSpPr>
        <p:spPr>
          <a:xfrm>
            <a:off x="1477818" y="1539640"/>
            <a:ext cx="6482696" cy="2173848"/>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GB" spc="0" dirty="0">
              <a:latin typeface="Twinkl" pitchFamily="2" charset="0"/>
            </a:endParaRPr>
          </a:p>
        </p:txBody>
      </p:sp>
      <p:sp>
        <p:nvSpPr>
          <p:cNvPr id="16" name="Content Placeholder 2">
            <a:extLst>
              <a:ext uri="{FF2B5EF4-FFF2-40B4-BE49-F238E27FC236}">
                <a16:creationId xmlns:a16="http://schemas.microsoft.com/office/drawing/2014/main" id="{4B2E0C9B-E46B-04CF-336A-45121F0E09A1}"/>
              </a:ext>
            </a:extLst>
          </p:cNvPr>
          <p:cNvSpPr txBox="1">
            <a:spLocks/>
          </p:cNvSpPr>
          <p:nvPr/>
        </p:nvSpPr>
        <p:spPr>
          <a:xfrm>
            <a:off x="1477818" y="3998913"/>
            <a:ext cx="6481763" cy="2173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Twinkl" pitchFamily="2" charset="0"/>
            </a:endParaRPr>
          </a:p>
        </p:txBody>
      </p:sp>
      <p:pic>
        <p:nvPicPr>
          <p:cNvPr id="10" name="Picture 9">
            <a:extLst>
              <a:ext uri="{FF2B5EF4-FFF2-40B4-BE49-F238E27FC236}">
                <a16:creationId xmlns:a16="http://schemas.microsoft.com/office/drawing/2014/main" id="{19F8AD24-1541-8BFD-D552-9A1371F2AC11}"/>
              </a:ext>
            </a:extLst>
          </p:cNvPr>
          <p:cNvPicPr>
            <a:picLocks noChangeAspect="1"/>
          </p:cNvPicPr>
          <p:nvPr/>
        </p:nvPicPr>
        <p:blipFill>
          <a:blip r:embed="rId3"/>
          <a:stretch>
            <a:fillRect/>
          </a:stretch>
        </p:blipFill>
        <p:spPr>
          <a:xfrm>
            <a:off x="4546666" y="1535625"/>
            <a:ext cx="6795301" cy="4722159"/>
          </a:xfrm>
          <a:prstGeom prst="rect">
            <a:avLst/>
          </a:prstGeom>
        </p:spPr>
      </p:pic>
      <p:sp>
        <p:nvSpPr>
          <p:cNvPr id="24" name="Rectangle 23">
            <a:extLst>
              <a:ext uri="{FF2B5EF4-FFF2-40B4-BE49-F238E27FC236}">
                <a16:creationId xmlns:a16="http://schemas.microsoft.com/office/drawing/2014/main" id="{87E1D22D-165C-5711-FA56-A4887EA3FADB}"/>
              </a:ext>
            </a:extLst>
          </p:cNvPr>
          <p:cNvSpPr/>
          <p:nvPr/>
        </p:nvSpPr>
        <p:spPr>
          <a:xfrm>
            <a:off x="1171900" y="1861024"/>
            <a:ext cx="2636872" cy="3704927"/>
          </a:xfrm>
          <a:custGeom>
            <a:avLst/>
            <a:gdLst>
              <a:gd name="connsiteX0" fmla="*/ 0 w 2636872"/>
              <a:gd name="connsiteY0" fmla="*/ 0 h 3704927"/>
              <a:gd name="connsiteX1" fmla="*/ 580112 w 2636872"/>
              <a:gd name="connsiteY1" fmla="*/ 0 h 3704927"/>
              <a:gd name="connsiteX2" fmla="*/ 1239330 w 2636872"/>
              <a:gd name="connsiteY2" fmla="*/ 0 h 3704927"/>
              <a:gd name="connsiteX3" fmla="*/ 1845810 w 2636872"/>
              <a:gd name="connsiteY3" fmla="*/ 0 h 3704927"/>
              <a:gd name="connsiteX4" fmla="*/ 2636872 w 2636872"/>
              <a:gd name="connsiteY4" fmla="*/ 0 h 3704927"/>
              <a:gd name="connsiteX5" fmla="*/ 2636872 w 2636872"/>
              <a:gd name="connsiteY5" fmla="*/ 580439 h 3704927"/>
              <a:gd name="connsiteX6" fmla="*/ 2636872 w 2636872"/>
              <a:gd name="connsiteY6" fmla="*/ 1272025 h 3704927"/>
              <a:gd name="connsiteX7" fmla="*/ 2636872 w 2636872"/>
              <a:gd name="connsiteY7" fmla="*/ 1963611 h 3704927"/>
              <a:gd name="connsiteX8" fmla="*/ 2636872 w 2636872"/>
              <a:gd name="connsiteY8" fmla="*/ 2469951 h 3704927"/>
              <a:gd name="connsiteX9" fmla="*/ 2636872 w 2636872"/>
              <a:gd name="connsiteY9" fmla="*/ 3161538 h 3704927"/>
              <a:gd name="connsiteX10" fmla="*/ 2636872 w 2636872"/>
              <a:gd name="connsiteY10" fmla="*/ 3704927 h 3704927"/>
              <a:gd name="connsiteX11" fmla="*/ 2056760 w 2636872"/>
              <a:gd name="connsiteY11" fmla="*/ 3704927 h 3704927"/>
              <a:gd name="connsiteX12" fmla="*/ 1476648 w 2636872"/>
              <a:gd name="connsiteY12" fmla="*/ 3704927 h 3704927"/>
              <a:gd name="connsiteX13" fmla="*/ 817430 w 2636872"/>
              <a:gd name="connsiteY13" fmla="*/ 3704927 h 3704927"/>
              <a:gd name="connsiteX14" fmla="*/ 0 w 2636872"/>
              <a:gd name="connsiteY14" fmla="*/ 3704927 h 3704927"/>
              <a:gd name="connsiteX15" fmla="*/ 0 w 2636872"/>
              <a:gd name="connsiteY15" fmla="*/ 3198587 h 3704927"/>
              <a:gd name="connsiteX16" fmla="*/ 0 w 2636872"/>
              <a:gd name="connsiteY16" fmla="*/ 2692247 h 3704927"/>
              <a:gd name="connsiteX17" fmla="*/ 0 w 2636872"/>
              <a:gd name="connsiteY17" fmla="*/ 2000661 h 3704927"/>
              <a:gd name="connsiteX18" fmla="*/ 0 w 2636872"/>
              <a:gd name="connsiteY18" fmla="*/ 1383173 h 3704927"/>
              <a:gd name="connsiteX19" fmla="*/ 0 w 2636872"/>
              <a:gd name="connsiteY19" fmla="*/ 839783 h 3704927"/>
              <a:gd name="connsiteX20" fmla="*/ 0 w 2636872"/>
              <a:gd name="connsiteY20" fmla="*/ 0 h 370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872" h="3704927" fill="none" extrusionOk="0">
                <a:moveTo>
                  <a:pt x="0" y="0"/>
                </a:moveTo>
                <a:cubicBezTo>
                  <a:pt x="239561" y="22542"/>
                  <a:pt x="328193" y="28281"/>
                  <a:pt x="580112" y="0"/>
                </a:cubicBezTo>
                <a:cubicBezTo>
                  <a:pt x="832031" y="-28281"/>
                  <a:pt x="919178" y="-30037"/>
                  <a:pt x="1239330" y="0"/>
                </a:cubicBezTo>
                <a:cubicBezTo>
                  <a:pt x="1559482" y="30037"/>
                  <a:pt x="1664489" y="5198"/>
                  <a:pt x="1845810" y="0"/>
                </a:cubicBezTo>
                <a:cubicBezTo>
                  <a:pt x="2027131" y="-5198"/>
                  <a:pt x="2294773" y="29132"/>
                  <a:pt x="2636872" y="0"/>
                </a:cubicBezTo>
                <a:cubicBezTo>
                  <a:pt x="2639690" y="242388"/>
                  <a:pt x="2644157" y="326487"/>
                  <a:pt x="2636872" y="580439"/>
                </a:cubicBezTo>
                <a:cubicBezTo>
                  <a:pt x="2629587" y="834391"/>
                  <a:pt x="2631323" y="940327"/>
                  <a:pt x="2636872" y="1272025"/>
                </a:cubicBezTo>
                <a:cubicBezTo>
                  <a:pt x="2642421" y="1603723"/>
                  <a:pt x="2616282" y="1624812"/>
                  <a:pt x="2636872" y="1963611"/>
                </a:cubicBezTo>
                <a:cubicBezTo>
                  <a:pt x="2657462" y="2302410"/>
                  <a:pt x="2623670" y="2310022"/>
                  <a:pt x="2636872" y="2469951"/>
                </a:cubicBezTo>
                <a:cubicBezTo>
                  <a:pt x="2650074" y="2629880"/>
                  <a:pt x="2669755" y="2832987"/>
                  <a:pt x="2636872" y="3161538"/>
                </a:cubicBezTo>
                <a:cubicBezTo>
                  <a:pt x="2603989" y="3490089"/>
                  <a:pt x="2616679" y="3554761"/>
                  <a:pt x="2636872" y="3704927"/>
                </a:cubicBezTo>
                <a:cubicBezTo>
                  <a:pt x="2498247" y="3730372"/>
                  <a:pt x="2276439" y="3678581"/>
                  <a:pt x="2056760" y="3704927"/>
                </a:cubicBezTo>
                <a:cubicBezTo>
                  <a:pt x="1837081" y="3731273"/>
                  <a:pt x="1705841" y="3699861"/>
                  <a:pt x="1476648" y="3704927"/>
                </a:cubicBezTo>
                <a:cubicBezTo>
                  <a:pt x="1247455" y="3709993"/>
                  <a:pt x="1079577" y="3703301"/>
                  <a:pt x="817430" y="3704927"/>
                </a:cubicBezTo>
                <a:cubicBezTo>
                  <a:pt x="555283" y="3706553"/>
                  <a:pt x="288395" y="3735469"/>
                  <a:pt x="0" y="3704927"/>
                </a:cubicBezTo>
                <a:cubicBezTo>
                  <a:pt x="-19063" y="3514653"/>
                  <a:pt x="16812" y="3347285"/>
                  <a:pt x="0" y="3198587"/>
                </a:cubicBezTo>
                <a:cubicBezTo>
                  <a:pt x="-16812" y="3049889"/>
                  <a:pt x="-3777" y="2861014"/>
                  <a:pt x="0" y="2692247"/>
                </a:cubicBezTo>
                <a:cubicBezTo>
                  <a:pt x="3777" y="2523480"/>
                  <a:pt x="3317" y="2327914"/>
                  <a:pt x="0" y="2000661"/>
                </a:cubicBezTo>
                <a:cubicBezTo>
                  <a:pt x="-3317" y="1673408"/>
                  <a:pt x="-27208" y="1564320"/>
                  <a:pt x="0" y="1383173"/>
                </a:cubicBezTo>
                <a:cubicBezTo>
                  <a:pt x="27208" y="1202026"/>
                  <a:pt x="-13956" y="959832"/>
                  <a:pt x="0" y="839783"/>
                </a:cubicBezTo>
                <a:cubicBezTo>
                  <a:pt x="13956" y="719734"/>
                  <a:pt x="-4605" y="281593"/>
                  <a:pt x="0" y="0"/>
                </a:cubicBezTo>
                <a:close/>
              </a:path>
              <a:path w="2636872" h="3704927"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50288" y="325575"/>
                  <a:pt x="2620334" y="346491"/>
                  <a:pt x="2636872" y="654537"/>
                </a:cubicBezTo>
                <a:cubicBezTo>
                  <a:pt x="2653410" y="962583"/>
                  <a:pt x="2645552" y="996638"/>
                  <a:pt x="2636872" y="1309074"/>
                </a:cubicBezTo>
                <a:cubicBezTo>
                  <a:pt x="2628192" y="1621510"/>
                  <a:pt x="2658609" y="1569791"/>
                  <a:pt x="2636872" y="1815414"/>
                </a:cubicBezTo>
                <a:cubicBezTo>
                  <a:pt x="2615135" y="2061037"/>
                  <a:pt x="2620809" y="2092646"/>
                  <a:pt x="2636872" y="2358804"/>
                </a:cubicBezTo>
                <a:cubicBezTo>
                  <a:pt x="2652936" y="2624962"/>
                  <a:pt x="2646739" y="2675974"/>
                  <a:pt x="2636872" y="2939242"/>
                </a:cubicBezTo>
                <a:cubicBezTo>
                  <a:pt x="2627005" y="3202510"/>
                  <a:pt x="2601490" y="3519089"/>
                  <a:pt x="2636872" y="3704927"/>
                </a:cubicBezTo>
                <a:cubicBezTo>
                  <a:pt x="2437886" y="3690817"/>
                  <a:pt x="2188775" y="3696207"/>
                  <a:pt x="1951285" y="3704927"/>
                </a:cubicBezTo>
                <a:cubicBezTo>
                  <a:pt x="1713795" y="3713647"/>
                  <a:pt x="1392144" y="3681736"/>
                  <a:pt x="1239330" y="3704927"/>
                </a:cubicBezTo>
                <a:cubicBezTo>
                  <a:pt x="1086517" y="3728118"/>
                  <a:pt x="781996" y="3684252"/>
                  <a:pt x="632849" y="3704927"/>
                </a:cubicBezTo>
                <a:cubicBezTo>
                  <a:pt x="483702" y="3725602"/>
                  <a:pt x="289577" y="3735175"/>
                  <a:pt x="0" y="3704927"/>
                </a:cubicBezTo>
                <a:cubicBezTo>
                  <a:pt x="-2855" y="3487418"/>
                  <a:pt x="-1935" y="3317492"/>
                  <a:pt x="0" y="3198587"/>
                </a:cubicBezTo>
                <a:cubicBezTo>
                  <a:pt x="1935" y="3079682"/>
                  <a:pt x="-28454" y="2876994"/>
                  <a:pt x="0" y="2618148"/>
                </a:cubicBezTo>
                <a:cubicBezTo>
                  <a:pt x="28454" y="2359302"/>
                  <a:pt x="-9648" y="2253444"/>
                  <a:pt x="0" y="2000661"/>
                </a:cubicBezTo>
                <a:cubicBezTo>
                  <a:pt x="9648" y="1747878"/>
                  <a:pt x="-11651" y="1554758"/>
                  <a:pt x="0" y="1420222"/>
                </a:cubicBezTo>
                <a:cubicBezTo>
                  <a:pt x="11651" y="1285686"/>
                  <a:pt x="10267" y="1085485"/>
                  <a:pt x="0" y="876833"/>
                </a:cubicBezTo>
                <a:cubicBezTo>
                  <a:pt x="-10267" y="668181"/>
                  <a:pt x="2106" y="182275"/>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You can also keep adding more scans, by repeating the process. They will just be added to the previews along the bottom.</a:t>
            </a:r>
            <a:endParaRPr lang="en-GB" sz="2400" b="1" u="sng" spc="0" dirty="0">
              <a:latin typeface="Twinkl" pitchFamily="2" charset="0"/>
            </a:endParaRPr>
          </a:p>
        </p:txBody>
      </p:sp>
      <p:sp>
        <p:nvSpPr>
          <p:cNvPr id="14" name="Rectangle 13">
            <a:extLst>
              <a:ext uri="{FF2B5EF4-FFF2-40B4-BE49-F238E27FC236}">
                <a16:creationId xmlns:a16="http://schemas.microsoft.com/office/drawing/2014/main" id="{37BA4D05-6005-FD93-DD7A-3D70B6B6E486}"/>
              </a:ext>
            </a:extLst>
          </p:cNvPr>
          <p:cNvSpPr/>
          <p:nvPr/>
        </p:nvSpPr>
        <p:spPr>
          <a:xfrm>
            <a:off x="6406552" y="2784475"/>
            <a:ext cx="1152779" cy="299279"/>
          </a:xfrm>
          <a:custGeom>
            <a:avLst/>
            <a:gdLst>
              <a:gd name="connsiteX0" fmla="*/ 0 w 1152779"/>
              <a:gd name="connsiteY0" fmla="*/ 0 h 299279"/>
              <a:gd name="connsiteX1" fmla="*/ 564862 w 1152779"/>
              <a:gd name="connsiteY1" fmla="*/ 0 h 299279"/>
              <a:gd name="connsiteX2" fmla="*/ 1152779 w 1152779"/>
              <a:gd name="connsiteY2" fmla="*/ 0 h 299279"/>
              <a:gd name="connsiteX3" fmla="*/ 1152779 w 1152779"/>
              <a:gd name="connsiteY3" fmla="*/ 299279 h 299279"/>
              <a:gd name="connsiteX4" fmla="*/ 576390 w 1152779"/>
              <a:gd name="connsiteY4" fmla="*/ 299279 h 299279"/>
              <a:gd name="connsiteX5" fmla="*/ 0 w 1152779"/>
              <a:gd name="connsiteY5" fmla="*/ 299279 h 299279"/>
              <a:gd name="connsiteX6" fmla="*/ 0 w 1152779"/>
              <a:gd name="connsiteY6" fmla="*/ 0 h 29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79" h="299279" extrusionOk="0">
                <a:moveTo>
                  <a:pt x="0" y="0"/>
                </a:moveTo>
                <a:cubicBezTo>
                  <a:pt x="130583" y="-24258"/>
                  <a:pt x="289263" y="18789"/>
                  <a:pt x="564862" y="0"/>
                </a:cubicBezTo>
                <a:cubicBezTo>
                  <a:pt x="840461" y="-18789"/>
                  <a:pt x="1025277" y="20714"/>
                  <a:pt x="1152779" y="0"/>
                </a:cubicBezTo>
                <a:cubicBezTo>
                  <a:pt x="1138514" y="125690"/>
                  <a:pt x="1156033" y="193317"/>
                  <a:pt x="1152779" y="299279"/>
                </a:cubicBezTo>
                <a:cubicBezTo>
                  <a:pt x="960849" y="311886"/>
                  <a:pt x="784262" y="287704"/>
                  <a:pt x="576390" y="299279"/>
                </a:cubicBezTo>
                <a:cubicBezTo>
                  <a:pt x="368518" y="310854"/>
                  <a:pt x="234744" y="271230"/>
                  <a:pt x="0" y="299279"/>
                </a:cubicBezTo>
                <a:cubicBezTo>
                  <a:pt x="13769" y="184302"/>
                  <a:pt x="3032" y="97480"/>
                  <a:pt x="0" y="0"/>
                </a:cubicBezTo>
                <a:close/>
              </a:path>
            </a:pathLst>
          </a:custGeom>
          <a:noFill/>
          <a:ln w="38100">
            <a:solidFill>
              <a:srgbClr val="7030A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9F9AFE8-5B38-61AE-2C18-396172B54D94}"/>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554286" y="1552248"/>
            <a:ext cx="6795302" cy="4722158"/>
          </a:xfrm>
          <a:prstGeom prst="rect">
            <a:avLst/>
          </a:prstGeom>
        </p:spPr>
      </p:pic>
    </p:spTree>
    <p:extLst>
      <p:ext uri="{BB962C8B-B14F-4D97-AF65-F5344CB8AC3E}">
        <p14:creationId xmlns:p14="http://schemas.microsoft.com/office/powerpoint/2010/main" val="122078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DA421-A974-CE7E-9FF7-38213A05AE3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FF7563C-8E0B-9CD8-78AC-8737F395F26F}"/>
              </a:ext>
            </a:extLst>
          </p:cNvPr>
          <p:cNvPicPr>
            <a:picLocks noChangeAspect="1"/>
          </p:cNvPicPr>
          <p:nvPr/>
        </p:nvPicPr>
        <p:blipFill>
          <a:blip r:embed="rId3"/>
          <a:stretch>
            <a:fillRect/>
          </a:stretch>
        </p:blipFill>
        <p:spPr>
          <a:xfrm>
            <a:off x="4554286" y="1535625"/>
            <a:ext cx="6795302" cy="4722159"/>
          </a:xfrm>
          <a:prstGeom prst="rect">
            <a:avLst/>
          </a:prstGeom>
        </p:spPr>
      </p:pic>
      <p:sp>
        <p:nvSpPr>
          <p:cNvPr id="5" name="Rectangle 4">
            <a:extLst>
              <a:ext uri="{FF2B5EF4-FFF2-40B4-BE49-F238E27FC236}">
                <a16:creationId xmlns:a16="http://schemas.microsoft.com/office/drawing/2014/main" id="{17C9D0AD-28FE-7BE6-16C2-3233A25EED22}"/>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7BAE79-F661-A2A8-093A-FE211761FE52}"/>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900A0F11-67F4-BC3E-5E5F-FF6C2A3D911B}"/>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57BC5438-8A7C-BB83-454B-F7CA4E80B83D}"/>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AE32065F-04CD-A66B-54F4-0B31F4A00CB8}"/>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6980AA5-C58D-A0D7-E3D9-1D4392C02164}"/>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6E5757AB-9000-C8CD-076A-62211EE210B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5D9AB1A8-F189-C575-3CE1-126D7054095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43406" y="917873"/>
            <a:ext cx="7798181" cy="5609806"/>
          </a:xfrm>
          <a:prstGeom prst="rect">
            <a:avLst/>
          </a:prstGeom>
          <a:effectLst>
            <a:outerShdw blurRad="50800" dist="38100" dir="2700000" algn="tl" rotWithShape="0">
              <a:prstClr val="black">
                <a:alpha val="40000"/>
              </a:prstClr>
            </a:outerShdw>
          </a:effectLst>
        </p:spPr>
      </p:pic>
      <p:sp>
        <p:nvSpPr>
          <p:cNvPr id="12" name="Content Placeholder 2">
            <a:extLst>
              <a:ext uri="{FF2B5EF4-FFF2-40B4-BE49-F238E27FC236}">
                <a16:creationId xmlns:a16="http://schemas.microsoft.com/office/drawing/2014/main" id="{A5A31073-8ED3-34A1-8B85-EBEB153A1424}"/>
              </a:ext>
            </a:extLst>
          </p:cNvPr>
          <p:cNvSpPr txBox="1">
            <a:spLocks/>
          </p:cNvSpPr>
          <p:nvPr/>
        </p:nvSpPr>
        <p:spPr>
          <a:xfrm>
            <a:off x="1477818" y="1539640"/>
            <a:ext cx="6482696" cy="2173848"/>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GB" spc="0" dirty="0">
              <a:latin typeface="Twinkl" pitchFamily="2" charset="0"/>
            </a:endParaRPr>
          </a:p>
        </p:txBody>
      </p:sp>
      <p:sp>
        <p:nvSpPr>
          <p:cNvPr id="16" name="Content Placeholder 2">
            <a:extLst>
              <a:ext uri="{FF2B5EF4-FFF2-40B4-BE49-F238E27FC236}">
                <a16:creationId xmlns:a16="http://schemas.microsoft.com/office/drawing/2014/main" id="{D61905D5-9D46-D4A6-9FFB-D32BCB5547DE}"/>
              </a:ext>
            </a:extLst>
          </p:cNvPr>
          <p:cNvSpPr txBox="1">
            <a:spLocks/>
          </p:cNvSpPr>
          <p:nvPr/>
        </p:nvSpPr>
        <p:spPr>
          <a:xfrm>
            <a:off x="1477818" y="3998913"/>
            <a:ext cx="6481763" cy="2173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Twinkl" pitchFamily="2" charset="0"/>
            </a:endParaRPr>
          </a:p>
        </p:txBody>
      </p:sp>
      <p:pic>
        <p:nvPicPr>
          <p:cNvPr id="10" name="Picture 9">
            <a:extLst>
              <a:ext uri="{FF2B5EF4-FFF2-40B4-BE49-F238E27FC236}">
                <a16:creationId xmlns:a16="http://schemas.microsoft.com/office/drawing/2014/main" id="{D4AC9BB4-362D-564D-6B26-71514608F0DA}"/>
              </a:ext>
            </a:extLst>
          </p:cNvPr>
          <p:cNvPicPr>
            <a:picLocks noChangeAspect="1"/>
          </p:cNvPicPr>
          <p:nvPr/>
        </p:nvPicPr>
        <p:blipFill>
          <a:blip r:embed="rId3"/>
          <a:stretch>
            <a:fillRect/>
          </a:stretch>
        </p:blipFill>
        <p:spPr>
          <a:xfrm>
            <a:off x="4546666" y="1535625"/>
            <a:ext cx="6795301" cy="4722159"/>
          </a:xfrm>
          <a:prstGeom prst="rect">
            <a:avLst/>
          </a:prstGeom>
        </p:spPr>
      </p:pic>
      <p:sp>
        <p:nvSpPr>
          <p:cNvPr id="24" name="Rectangle 23">
            <a:extLst>
              <a:ext uri="{FF2B5EF4-FFF2-40B4-BE49-F238E27FC236}">
                <a16:creationId xmlns:a16="http://schemas.microsoft.com/office/drawing/2014/main" id="{C4C345D7-00D4-A2C9-BF72-0083A038B655}"/>
              </a:ext>
            </a:extLst>
          </p:cNvPr>
          <p:cNvSpPr/>
          <p:nvPr/>
        </p:nvSpPr>
        <p:spPr>
          <a:xfrm>
            <a:off x="1131321" y="1513244"/>
            <a:ext cx="2636872" cy="4400487"/>
          </a:xfrm>
          <a:custGeom>
            <a:avLst/>
            <a:gdLst>
              <a:gd name="connsiteX0" fmla="*/ 0 w 2636872"/>
              <a:gd name="connsiteY0" fmla="*/ 0 h 4400487"/>
              <a:gd name="connsiteX1" fmla="*/ 659218 w 2636872"/>
              <a:gd name="connsiteY1" fmla="*/ 0 h 4400487"/>
              <a:gd name="connsiteX2" fmla="*/ 1239330 w 2636872"/>
              <a:gd name="connsiteY2" fmla="*/ 0 h 4400487"/>
              <a:gd name="connsiteX3" fmla="*/ 1872179 w 2636872"/>
              <a:gd name="connsiteY3" fmla="*/ 0 h 4400487"/>
              <a:gd name="connsiteX4" fmla="*/ 2636872 w 2636872"/>
              <a:gd name="connsiteY4" fmla="*/ 0 h 4400487"/>
              <a:gd name="connsiteX5" fmla="*/ 2636872 w 2636872"/>
              <a:gd name="connsiteY5" fmla="*/ 540631 h 4400487"/>
              <a:gd name="connsiteX6" fmla="*/ 2636872 w 2636872"/>
              <a:gd name="connsiteY6" fmla="*/ 1037258 h 4400487"/>
              <a:gd name="connsiteX7" fmla="*/ 2636872 w 2636872"/>
              <a:gd name="connsiteY7" fmla="*/ 1753908 h 4400487"/>
              <a:gd name="connsiteX8" fmla="*/ 2636872 w 2636872"/>
              <a:gd name="connsiteY8" fmla="*/ 2382549 h 4400487"/>
              <a:gd name="connsiteX9" fmla="*/ 2636872 w 2636872"/>
              <a:gd name="connsiteY9" fmla="*/ 2879176 h 4400487"/>
              <a:gd name="connsiteX10" fmla="*/ 2636872 w 2636872"/>
              <a:gd name="connsiteY10" fmla="*/ 3463812 h 4400487"/>
              <a:gd name="connsiteX11" fmla="*/ 2636872 w 2636872"/>
              <a:gd name="connsiteY11" fmla="*/ 4400487 h 4400487"/>
              <a:gd name="connsiteX12" fmla="*/ 1951285 w 2636872"/>
              <a:gd name="connsiteY12" fmla="*/ 4400487 h 4400487"/>
              <a:gd name="connsiteX13" fmla="*/ 1371173 w 2636872"/>
              <a:gd name="connsiteY13" fmla="*/ 4400487 h 4400487"/>
              <a:gd name="connsiteX14" fmla="*/ 711955 w 2636872"/>
              <a:gd name="connsiteY14" fmla="*/ 4400487 h 4400487"/>
              <a:gd name="connsiteX15" fmla="*/ 0 w 2636872"/>
              <a:gd name="connsiteY15" fmla="*/ 4400487 h 4400487"/>
              <a:gd name="connsiteX16" fmla="*/ 0 w 2636872"/>
              <a:gd name="connsiteY16" fmla="*/ 3771846 h 4400487"/>
              <a:gd name="connsiteX17" fmla="*/ 0 w 2636872"/>
              <a:gd name="connsiteY17" fmla="*/ 3231215 h 4400487"/>
              <a:gd name="connsiteX18" fmla="*/ 0 w 2636872"/>
              <a:gd name="connsiteY18" fmla="*/ 2690583 h 4400487"/>
              <a:gd name="connsiteX19" fmla="*/ 0 w 2636872"/>
              <a:gd name="connsiteY19" fmla="*/ 2061942 h 4400487"/>
              <a:gd name="connsiteX20" fmla="*/ 0 w 2636872"/>
              <a:gd name="connsiteY20" fmla="*/ 1433301 h 4400487"/>
              <a:gd name="connsiteX21" fmla="*/ 0 w 2636872"/>
              <a:gd name="connsiteY21" fmla="*/ 936675 h 4400487"/>
              <a:gd name="connsiteX22" fmla="*/ 0 w 2636872"/>
              <a:gd name="connsiteY22" fmla="*/ 0 h 440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36872" h="4400487" fill="none" extrusionOk="0">
                <a:moveTo>
                  <a:pt x="0" y="0"/>
                </a:moveTo>
                <a:cubicBezTo>
                  <a:pt x="188423" y="-24943"/>
                  <a:pt x="378432" y="-27668"/>
                  <a:pt x="659218" y="0"/>
                </a:cubicBezTo>
                <a:cubicBezTo>
                  <a:pt x="940004" y="27668"/>
                  <a:pt x="1000306" y="-22830"/>
                  <a:pt x="1239330" y="0"/>
                </a:cubicBezTo>
                <a:cubicBezTo>
                  <a:pt x="1478354" y="22830"/>
                  <a:pt x="1696515" y="-6341"/>
                  <a:pt x="1872179" y="0"/>
                </a:cubicBezTo>
                <a:cubicBezTo>
                  <a:pt x="2047843" y="6341"/>
                  <a:pt x="2441227" y="-26225"/>
                  <a:pt x="2636872" y="0"/>
                </a:cubicBezTo>
                <a:cubicBezTo>
                  <a:pt x="2627882" y="241846"/>
                  <a:pt x="2656143" y="335502"/>
                  <a:pt x="2636872" y="540631"/>
                </a:cubicBezTo>
                <a:cubicBezTo>
                  <a:pt x="2617601" y="745760"/>
                  <a:pt x="2617415" y="911577"/>
                  <a:pt x="2636872" y="1037258"/>
                </a:cubicBezTo>
                <a:cubicBezTo>
                  <a:pt x="2656329" y="1162939"/>
                  <a:pt x="2613308" y="1406013"/>
                  <a:pt x="2636872" y="1753908"/>
                </a:cubicBezTo>
                <a:cubicBezTo>
                  <a:pt x="2660437" y="2101803"/>
                  <a:pt x="2627902" y="2228003"/>
                  <a:pt x="2636872" y="2382549"/>
                </a:cubicBezTo>
                <a:cubicBezTo>
                  <a:pt x="2645842" y="2537095"/>
                  <a:pt x="2641157" y="2725966"/>
                  <a:pt x="2636872" y="2879176"/>
                </a:cubicBezTo>
                <a:cubicBezTo>
                  <a:pt x="2632587" y="3032386"/>
                  <a:pt x="2640352" y="3330418"/>
                  <a:pt x="2636872" y="3463812"/>
                </a:cubicBezTo>
                <a:cubicBezTo>
                  <a:pt x="2633392" y="3597206"/>
                  <a:pt x="2678819" y="4068667"/>
                  <a:pt x="2636872" y="4400487"/>
                </a:cubicBezTo>
                <a:cubicBezTo>
                  <a:pt x="2418269" y="4426679"/>
                  <a:pt x="2198547" y="4406409"/>
                  <a:pt x="1951285" y="4400487"/>
                </a:cubicBezTo>
                <a:cubicBezTo>
                  <a:pt x="1704023" y="4394565"/>
                  <a:pt x="1506254" y="4398539"/>
                  <a:pt x="1371173" y="4400487"/>
                </a:cubicBezTo>
                <a:cubicBezTo>
                  <a:pt x="1236092" y="4402435"/>
                  <a:pt x="925763" y="4399123"/>
                  <a:pt x="711955" y="4400487"/>
                </a:cubicBezTo>
                <a:cubicBezTo>
                  <a:pt x="498147" y="4401851"/>
                  <a:pt x="207942" y="4390148"/>
                  <a:pt x="0" y="4400487"/>
                </a:cubicBezTo>
                <a:cubicBezTo>
                  <a:pt x="20802" y="4258284"/>
                  <a:pt x="21137" y="4019621"/>
                  <a:pt x="0" y="3771846"/>
                </a:cubicBezTo>
                <a:cubicBezTo>
                  <a:pt x="-21137" y="3524071"/>
                  <a:pt x="-16517" y="3498175"/>
                  <a:pt x="0" y="3231215"/>
                </a:cubicBezTo>
                <a:cubicBezTo>
                  <a:pt x="16517" y="2964255"/>
                  <a:pt x="-9948" y="2910943"/>
                  <a:pt x="0" y="2690583"/>
                </a:cubicBezTo>
                <a:cubicBezTo>
                  <a:pt x="9948" y="2470223"/>
                  <a:pt x="20113" y="2295187"/>
                  <a:pt x="0" y="2061942"/>
                </a:cubicBezTo>
                <a:cubicBezTo>
                  <a:pt x="-20113" y="1828697"/>
                  <a:pt x="29462" y="1676629"/>
                  <a:pt x="0" y="1433301"/>
                </a:cubicBezTo>
                <a:cubicBezTo>
                  <a:pt x="-29462" y="1189973"/>
                  <a:pt x="-13825" y="1082396"/>
                  <a:pt x="0" y="936675"/>
                </a:cubicBezTo>
                <a:cubicBezTo>
                  <a:pt x="13825" y="790954"/>
                  <a:pt x="32860" y="362212"/>
                  <a:pt x="0" y="0"/>
                </a:cubicBezTo>
                <a:close/>
              </a:path>
              <a:path w="2636872" h="4400487"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31208" y="255911"/>
                  <a:pt x="2643156" y="448809"/>
                  <a:pt x="2636872" y="672646"/>
                </a:cubicBezTo>
                <a:cubicBezTo>
                  <a:pt x="2630588" y="896483"/>
                  <a:pt x="2608992" y="1033852"/>
                  <a:pt x="2636872" y="1345292"/>
                </a:cubicBezTo>
                <a:cubicBezTo>
                  <a:pt x="2664752" y="1656732"/>
                  <a:pt x="2638889" y="1656863"/>
                  <a:pt x="2636872" y="1841918"/>
                </a:cubicBezTo>
                <a:cubicBezTo>
                  <a:pt x="2634855" y="2026973"/>
                  <a:pt x="2649709" y="2246993"/>
                  <a:pt x="2636872" y="2382549"/>
                </a:cubicBezTo>
                <a:cubicBezTo>
                  <a:pt x="2624035" y="2518105"/>
                  <a:pt x="2655846" y="2838394"/>
                  <a:pt x="2636872" y="2967186"/>
                </a:cubicBezTo>
                <a:cubicBezTo>
                  <a:pt x="2617898" y="3095978"/>
                  <a:pt x="2633617" y="3419859"/>
                  <a:pt x="2636872" y="3551822"/>
                </a:cubicBezTo>
                <a:cubicBezTo>
                  <a:pt x="2640127" y="3683785"/>
                  <a:pt x="2645479" y="4051150"/>
                  <a:pt x="2636872" y="4400487"/>
                </a:cubicBezTo>
                <a:cubicBezTo>
                  <a:pt x="2416378" y="4412679"/>
                  <a:pt x="2293750" y="4419073"/>
                  <a:pt x="2056760" y="4400487"/>
                </a:cubicBezTo>
                <a:cubicBezTo>
                  <a:pt x="1819770" y="4381901"/>
                  <a:pt x="1593501" y="4376608"/>
                  <a:pt x="1450280" y="4400487"/>
                </a:cubicBezTo>
                <a:cubicBezTo>
                  <a:pt x="1307059" y="4424366"/>
                  <a:pt x="1110280" y="4369574"/>
                  <a:pt x="817430" y="4400487"/>
                </a:cubicBezTo>
                <a:cubicBezTo>
                  <a:pt x="524580" y="4431401"/>
                  <a:pt x="222769" y="4373673"/>
                  <a:pt x="0" y="4400487"/>
                </a:cubicBezTo>
                <a:cubicBezTo>
                  <a:pt x="-14611" y="4114086"/>
                  <a:pt x="1288" y="4085031"/>
                  <a:pt x="0" y="3771846"/>
                </a:cubicBezTo>
                <a:cubicBezTo>
                  <a:pt x="-1288" y="3458661"/>
                  <a:pt x="11287" y="3300305"/>
                  <a:pt x="0" y="3143205"/>
                </a:cubicBezTo>
                <a:cubicBezTo>
                  <a:pt x="-11287" y="2986105"/>
                  <a:pt x="18535" y="2707998"/>
                  <a:pt x="0" y="2558569"/>
                </a:cubicBezTo>
                <a:cubicBezTo>
                  <a:pt x="-18535" y="2409140"/>
                  <a:pt x="26399" y="2262233"/>
                  <a:pt x="0" y="2017938"/>
                </a:cubicBezTo>
                <a:cubicBezTo>
                  <a:pt x="-26399" y="1773643"/>
                  <a:pt x="-5454" y="1724404"/>
                  <a:pt x="0" y="1521311"/>
                </a:cubicBezTo>
                <a:cubicBezTo>
                  <a:pt x="5454" y="1318218"/>
                  <a:pt x="3844" y="1205471"/>
                  <a:pt x="0" y="1024685"/>
                </a:cubicBezTo>
                <a:cubicBezTo>
                  <a:pt x="-3844" y="843899"/>
                  <a:pt x="33313" y="273052"/>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If there’s something not quite right, like you don’t want the whole screen in your scan, or you just want to check what the scan looks like, tap the preview.</a:t>
            </a:r>
            <a:endParaRPr lang="en-GB" sz="2400" b="1" u="sng" spc="0" dirty="0">
              <a:latin typeface="Twinkl" pitchFamily="2" charset="0"/>
            </a:endParaRPr>
          </a:p>
        </p:txBody>
      </p:sp>
      <p:sp>
        <p:nvSpPr>
          <p:cNvPr id="14" name="Rectangle 13">
            <a:extLst>
              <a:ext uri="{FF2B5EF4-FFF2-40B4-BE49-F238E27FC236}">
                <a16:creationId xmlns:a16="http://schemas.microsoft.com/office/drawing/2014/main" id="{E5AE78F6-CA14-584D-EEB9-85A7C47517E3}"/>
              </a:ext>
            </a:extLst>
          </p:cNvPr>
          <p:cNvSpPr/>
          <p:nvPr/>
        </p:nvSpPr>
        <p:spPr>
          <a:xfrm>
            <a:off x="6406552" y="2784475"/>
            <a:ext cx="1152779" cy="299279"/>
          </a:xfrm>
          <a:custGeom>
            <a:avLst/>
            <a:gdLst>
              <a:gd name="connsiteX0" fmla="*/ 0 w 1152779"/>
              <a:gd name="connsiteY0" fmla="*/ 0 h 299279"/>
              <a:gd name="connsiteX1" fmla="*/ 564862 w 1152779"/>
              <a:gd name="connsiteY1" fmla="*/ 0 h 299279"/>
              <a:gd name="connsiteX2" fmla="*/ 1152779 w 1152779"/>
              <a:gd name="connsiteY2" fmla="*/ 0 h 299279"/>
              <a:gd name="connsiteX3" fmla="*/ 1152779 w 1152779"/>
              <a:gd name="connsiteY3" fmla="*/ 299279 h 299279"/>
              <a:gd name="connsiteX4" fmla="*/ 576390 w 1152779"/>
              <a:gd name="connsiteY4" fmla="*/ 299279 h 299279"/>
              <a:gd name="connsiteX5" fmla="*/ 0 w 1152779"/>
              <a:gd name="connsiteY5" fmla="*/ 299279 h 299279"/>
              <a:gd name="connsiteX6" fmla="*/ 0 w 1152779"/>
              <a:gd name="connsiteY6" fmla="*/ 0 h 29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79" h="299279" extrusionOk="0">
                <a:moveTo>
                  <a:pt x="0" y="0"/>
                </a:moveTo>
                <a:cubicBezTo>
                  <a:pt x="130583" y="-24258"/>
                  <a:pt x="289263" y="18789"/>
                  <a:pt x="564862" y="0"/>
                </a:cubicBezTo>
                <a:cubicBezTo>
                  <a:pt x="840461" y="-18789"/>
                  <a:pt x="1025277" y="20714"/>
                  <a:pt x="1152779" y="0"/>
                </a:cubicBezTo>
                <a:cubicBezTo>
                  <a:pt x="1138514" y="125690"/>
                  <a:pt x="1156033" y="193317"/>
                  <a:pt x="1152779" y="299279"/>
                </a:cubicBezTo>
                <a:cubicBezTo>
                  <a:pt x="960849" y="311886"/>
                  <a:pt x="784262" y="287704"/>
                  <a:pt x="576390" y="299279"/>
                </a:cubicBezTo>
                <a:cubicBezTo>
                  <a:pt x="368518" y="310854"/>
                  <a:pt x="234744" y="271230"/>
                  <a:pt x="0" y="299279"/>
                </a:cubicBezTo>
                <a:cubicBezTo>
                  <a:pt x="13769" y="184302"/>
                  <a:pt x="3032" y="97480"/>
                  <a:pt x="0" y="0"/>
                </a:cubicBezTo>
                <a:close/>
              </a:path>
            </a:pathLst>
          </a:custGeom>
          <a:noFill/>
          <a:ln w="38100">
            <a:solidFill>
              <a:srgbClr val="7030A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B2503EE3-8988-7C5B-C482-31F7A9305E50}"/>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554286" y="1552248"/>
            <a:ext cx="6795302" cy="4722158"/>
          </a:xfrm>
          <a:prstGeom prst="rect">
            <a:avLst/>
          </a:prstGeom>
        </p:spPr>
      </p:pic>
      <p:sp>
        <p:nvSpPr>
          <p:cNvPr id="19" name="Rectangle 18">
            <a:extLst>
              <a:ext uri="{FF2B5EF4-FFF2-40B4-BE49-F238E27FC236}">
                <a16:creationId xmlns:a16="http://schemas.microsoft.com/office/drawing/2014/main" id="{64ADDE62-7779-2424-38DB-4783FD8896E2}"/>
              </a:ext>
            </a:extLst>
          </p:cNvPr>
          <p:cNvSpPr/>
          <p:nvPr/>
        </p:nvSpPr>
        <p:spPr>
          <a:xfrm>
            <a:off x="7376781" y="5658789"/>
            <a:ext cx="565715" cy="562675"/>
          </a:xfrm>
          <a:custGeom>
            <a:avLst/>
            <a:gdLst>
              <a:gd name="connsiteX0" fmla="*/ 0 w 565715"/>
              <a:gd name="connsiteY0" fmla="*/ 0 h 562675"/>
              <a:gd name="connsiteX1" fmla="*/ 565715 w 565715"/>
              <a:gd name="connsiteY1" fmla="*/ 0 h 562675"/>
              <a:gd name="connsiteX2" fmla="*/ 565715 w 565715"/>
              <a:gd name="connsiteY2" fmla="*/ 562675 h 562675"/>
              <a:gd name="connsiteX3" fmla="*/ 0 w 565715"/>
              <a:gd name="connsiteY3" fmla="*/ 562675 h 562675"/>
              <a:gd name="connsiteX4" fmla="*/ 0 w 565715"/>
              <a:gd name="connsiteY4" fmla="*/ 0 h 56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715" h="562675" extrusionOk="0">
                <a:moveTo>
                  <a:pt x="0" y="0"/>
                </a:moveTo>
                <a:cubicBezTo>
                  <a:pt x="113432" y="5320"/>
                  <a:pt x="391577" y="8140"/>
                  <a:pt x="565715" y="0"/>
                </a:cubicBezTo>
                <a:cubicBezTo>
                  <a:pt x="576372" y="124111"/>
                  <a:pt x="579519" y="287000"/>
                  <a:pt x="565715" y="562675"/>
                </a:cubicBezTo>
                <a:cubicBezTo>
                  <a:pt x="334181" y="579487"/>
                  <a:pt x="115406" y="537902"/>
                  <a:pt x="0" y="562675"/>
                </a:cubicBezTo>
                <a:cubicBezTo>
                  <a:pt x="-4974" y="448097"/>
                  <a:pt x="-14700" y="184295"/>
                  <a:pt x="0" y="0"/>
                </a:cubicBezTo>
                <a:close/>
              </a:path>
            </a:pathLst>
          </a:custGeom>
          <a:noFill/>
          <a:ln w="38100">
            <a:solidFill>
              <a:srgbClr val="FFFF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AD58F6C3-CB7A-A6DB-F73E-78B8B63B77F2}"/>
              </a:ext>
            </a:extLst>
          </p:cNvPr>
          <p:cNvCxnSpPr>
            <a:cxnSpLocks/>
            <a:stCxn id="24" idx="3"/>
            <a:endCxn id="19" idx="1"/>
          </p:cNvCxnSpPr>
          <p:nvPr/>
        </p:nvCxnSpPr>
        <p:spPr>
          <a:xfrm>
            <a:off x="3768193" y="3713488"/>
            <a:ext cx="3608588" cy="2226639"/>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500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2500"/>
                            </p:stCondLst>
                            <p:childTnLst>
                              <p:par>
                                <p:cTn id="13" presetID="21"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A2C68-E11C-84C2-3832-A722FFFEDC5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6967181-70BA-4197-206F-0B2C7F40F3F6}"/>
              </a:ext>
            </a:extLst>
          </p:cNvPr>
          <p:cNvPicPr>
            <a:picLocks noChangeAspect="1"/>
          </p:cNvPicPr>
          <p:nvPr/>
        </p:nvPicPr>
        <p:blipFill>
          <a:blip r:embed="rId3"/>
          <a:stretch>
            <a:fillRect/>
          </a:stretch>
        </p:blipFill>
        <p:spPr>
          <a:xfrm>
            <a:off x="4554286" y="1535625"/>
            <a:ext cx="6795302" cy="4722159"/>
          </a:xfrm>
          <a:prstGeom prst="rect">
            <a:avLst/>
          </a:prstGeom>
        </p:spPr>
      </p:pic>
      <p:sp>
        <p:nvSpPr>
          <p:cNvPr id="5" name="Rectangle 4">
            <a:extLst>
              <a:ext uri="{FF2B5EF4-FFF2-40B4-BE49-F238E27FC236}">
                <a16:creationId xmlns:a16="http://schemas.microsoft.com/office/drawing/2014/main" id="{58A934E0-EEEF-A742-FB1B-09DB0BAF2450}"/>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AC277304-4B21-7B66-A629-9EDE60ED4D0C}"/>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7F42EA9C-30E5-79C6-DB92-C4198C647AEC}"/>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B056D20B-BBFF-E317-0520-0E46627DF40C}"/>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1AD1D89F-70C9-59C9-9559-92CC16AA03F7}"/>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E223CFD-9DEC-74BE-9B96-97BF53423D3E}"/>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411D68ED-CF1D-FE28-21A3-9842CB3334C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E9FD9FF9-4352-D19C-47CE-8DE4DD3E9A1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43406" y="917873"/>
            <a:ext cx="7798181" cy="5609806"/>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881B43D-F0B8-6215-E407-3CBFBC85151E}"/>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554284" y="1534081"/>
            <a:ext cx="6795303" cy="4722160"/>
          </a:xfrm>
          <a:prstGeom prst="rect">
            <a:avLst/>
          </a:prstGeom>
        </p:spPr>
      </p:pic>
      <p:sp>
        <p:nvSpPr>
          <p:cNvPr id="12" name="Content Placeholder 2">
            <a:extLst>
              <a:ext uri="{FF2B5EF4-FFF2-40B4-BE49-F238E27FC236}">
                <a16:creationId xmlns:a16="http://schemas.microsoft.com/office/drawing/2014/main" id="{6B2487A3-2983-EDAE-6C5B-63B388489465}"/>
              </a:ext>
            </a:extLst>
          </p:cNvPr>
          <p:cNvSpPr txBox="1">
            <a:spLocks/>
          </p:cNvSpPr>
          <p:nvPr/>
        </p:nvSpPr>
        <p:spPr>
          <a:xfrm>
            <a:off x="1477818" y="1539640"/>
            <a:ext cx="6482696" cy="2173848"/>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GB" spc="0" dirty="0">
              <a:latin typeface="Twinkl" pitchFamily="2" charset="0"/>
            </a:endParaRPr>
          </a:p>
        </p:txBody>
      </p:sp>
      <p:sp>
        <p:nvSpPr>
          <p:cNvPr id="16" name="Content Placeholder 2">
            <a:extLst>
              <a:ext uri="{FF2B5EF4-FFF2-40B4-BE49-F238E27FC236}">
                <a16:creationId xmlns:a16="http://schemas.microsoft.com/office/drawing/2014/main" id="{F600226E-0223-A05E-AD87-A24DBBA55FF6}"/>
              </a:ext>
            </a:extLst>
          </p:cNvPr>
          <p:cNvSpPr txBox="1">
            <a:spLocks/>
          </p:cNvSpPr>
          <p:nvPr/>
        </p:nvSpPr>
        <p:spPr>
          <a:xfrm>
            <a:off x="1477818" y="3998913"/>
            <a:ext cx="6481763" cy="2173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Twinkl" pitchFamily="2" charset="0"/>
            </a:endParaRPr>
          </a:p>
        </p:txBody>
      </p:sp>
      <p:sp>
        <p:nvSpPr>
          <p:cNvPr id="24" name="Rectangle 23">
            <a:extLst>
              <a:ext uri="{FF2B5EF4-FFF2-40B4-BE49-F238E27FC236}">
                <a16:creationId xmlns:a16="http://schemas.microsoft.com/office/drawing/2014/main" id="{83AA3174-F2AD-C9AC-C3F0-3CAC4F883245}"/>
              </a:ext>
            </a:extLst>
          </p:cNvPr>
          <p:cNvSpPr/>
          <p:nvPr/>
        </p:nvSpPr>
        <p:spPr>
          <a:xfrm>
            <a:off x="1164280" y="1297280"/>
            <a:ext cx="2636872" cy="2604159"/>
          </a:xfrm>
          <a:custGeom>
            <a:avLst/>
            <a:gdLst>
              <a:gd name="connsiteX0" fmla="*/ 0 w 2636872"/>
              <a:gd name="connsiteY0" fmla="*/ 0 h 2604159"/>
              <a:gd name="connsiteX1" fmla="*/ 659218 w 2636872"/>
              <a:gd name="connsiteY1" fmla="*/ 0 h 2604159"/>
              <a:gd name="connsiteX2" fmla="*/ 1265699 w 2636872"/>
              <a:gd name="connsiteY2" fmla="*/ 0 h 2604159"/>
              <a:gd name="connsiteX3" fmla="*/ 1872179 w 2636872"/>
              <a:gd name="connsiteY3" fmla="*/ 0 h 2604159"/>
              <a:gd name="connsiteX4" fmla="*/ 2636872 w 2636872"/>
              <a:gd name="connsiteY4" fmla="*/ 0 h 2604159"/>
              <a:gd name="connsiteX5" fmla="*/ 2636872 w 2636872"/>
              <a:gd name="connsiteY5" fmla="*/ 624998 h 2604159"/>
              <a:gd name="connsiteX6" fmla="*/ 2636872 w 2636872"/>
              <a:gd name="connsiteY6" fmla="*/ 1302080 h 2604159"/>
              <a:gd name="connsiteX7" fmla="*/ 2636872 w 2636872"/>
              <a:gd name="connsiteY7" fmla="*/ 1927078 h 2604159"/>
              <a:gd name="connsiteX8" fmla="*/ 2636872 w 2636872"/>
              <a:gd name="connsiteY8" fmla="*/ 2604159 h 2604159"/>
              <a:gd name="connsiteX9" fmla="*/ 1977654 w 2636872"/>
              <a:gd name="connsiteY9" fmla="*/ 2604159 h 2604159"/>
              <a:gd name="connsiteX10" fmla="*/ 1397542 w 2636872"/>
              <a:gd name="connsiteY10" fmla="*/ 2604159 h 2604159"/>
              <a:gd name="connsiteX11" fmla="*/ 764693 w 2636872"/>
              <a:gd name="connsiteY11" fmla="*/ 2604159 h 2604159"/>
              <a:gd name="connsiteX12" fmla="*/ 0 w 2636872"/>
              <a:gd name="connsiteY12" fmla="*/ 2604159 h 2604159"/>
              <a:gd name="connsiteX13" fmla="*/ 0 w 2636872"/>
              <a:gd name="connsiteY13" fmla="*/ 2005202 h 2604159"/>
              <a:gd name="connsiteX14" fmla="*/ 0 w 2636872"/>
              <a:gd name="connsiteY14" fmla="*/ 1432287 h 2604159"/>
              <a:gd name="connsiteX15" fmla="*/ 0 w 2636872"/>
              <a:gd name="connsiteY15" fmla="*/ 807289 h 2604159"/>
              <a:gd name="connsiteX16" fmla="*/ 0 w 2636872"/>
              <a:gd name="connsiteY16" fmla="*/ 0 h 260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6872" h="2604159" fill="none" extrusionOk="0">
                <a:moveTo>
                  <a:pt x="0" y="0"/>
                </a:moveTo>
                <a:cubicBezTo>
                  <a:pt x="138597" y="-27575"/>
                  <a:pt x="382967" y="-2550"/>
                  <a:pt x="659218" y="0"/>
                </a:cubicBezTo>
                <a:cubicBezTo>
                  <a:pt x="935469" y="2550"/>
                  <a:pt x="1093062" y="7192"/>
                  <a:pt x="1265699" y="0"/>
                </a:cubicBezTo>
                <a:cubicBezTo>
                  <a:pt x="1438336" y="-7192"/>
                  <a:pt x="1736503" y="21079"/>
                  <a:pt x="1872179" y="0"/>
                </a:cubicBezTo>
                <a:cubicBezTo>
                  <a:pt x="2007855" y="-21079"/>
                  <a:pt x="2317647" y="-35288"/>
                  <a:pt x="2636872" y="0"/>
                </a:cubicBezTo>
                <a:cubicBezTo>
                  <a:pt x="2608853" y="248904"/>
                  <a:pt x="2640399" y="414832"/>
                  <a:pt x="2636872" y="624998"/>
                </a:cubicBezTo>
                <a:cubicBezTo>
                  <a:pt x="2633345" y="835164"/>
                  <a:pt x="2625256" y="1006116"/>
                  <a:pt x="2636872" y="1302080"/>
                </a:cubicBezTo>
                <a:cubicBezTo>
                  <a:pt x="2648488" y="1598044"/>
                  <a:pt x="2647278" y="1739449"/>
                  <a:pt x="2636872" y="1927078"/>
                </a:cubicBezTo>
                <a:cubicBezTo>
                  <a:pt x="2626466" y="2114707"/>
                  <a:pt x="2657712" y="2437181"/>
                  <a:pt x="2636872" y="2604159"/>
                </a:cubicBezTo>
                <a:cubicBezTo>
                  <a:pt x="2349957" y="2586792"/>
                  <a:pt x="2250875" y="2590161"/>
                  <a:pt x="1977654" y="2604159"/>
                </a:cubicBezTo>
                <a:cubicBezTo>
                  <a:pt x="1704433" y="2618157"/>
                  <a:pt x="1521265" y="2608828"/>
                  <a:pt x="1397542" y="2604159"/>
                </a:cubicBezTo>
                <a:cubicBezTo>
                  <a:pt x="1273819" y="2599490"/>
                  <a:pt x="1081080" y="2586108"/>
                  <a:pt x="764693" y="2604159"/>
                </a:cubicBezTo>
                <a:cubicBezTo>
                  <a:pt x="448306" y="2622210"/>
                  <a:pt x="301163" y="2626733"/>
                  <a:pt x="0" y="2604159"/>
                </a:cubicBezTo>
                <a:cubicBezTo>
                  <a:pt x="1488" y="2412265"/>
                  <a:pt x="-26623" y="2209502"/>
                  <a:pt x="0" y="2005202"/>
                </a:cubicBezTo>
                <a:cubicBezTo>
                  <a:pt x="26623" y="1800902"/>
                  <a:pt x="25186" y="1678263"/>
                  <a:pt x="0" y="1432287"/>
                </a:cubicBezTo>
                <a:cubicBezTo>
                  <a:pt x="-25186" y="1186311"/>
                  <a:pt x="23329" y="1114545"/>
                  <a:pt x="0" y="807289"/>
                </a:cubicBezTo>
                <a:cubicBezTo>
                  <a:pt x="-23329" y="500033"/>
                  <a:pt x="-4614" y="322301"/>
                  <a:pt x="0" y="0"/>
                </a:cubicBezTo>
                <a:close/>
              </a:path>
              <a:path w="2636872" h="2604159"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36413" y="324826"/>
                  <a:pt x="2654381" y="361890"/>
                  <a:pt x="2636872" y="677081"/>
                </a:cubicBezTo>
                <a:cubicBezTo>
                  <a:pt x="2619363" y="992272"/>
                  <a:pt x="2632680" y="1097733"/>
                  <a:pt x="2636872" y="1354163"/>
                </a:cubicBezTo>
                <a:cubicBezTo>
                  <a:pt x="2641064" y="1610593"/>
                  <a:pt x="2631724" y="1643727"/>
                  <a:pt x="2636872" y="1927078"/>
                </a:cubicBezTo>
                <a:cubicBezTo>
                  <a:pt x="2642020" y="2210429"/>
                  <a:pt x="2625350" y="2441996"/>
                  <a:pt x="2636872" y="2604159"/>
                </a:cubicBezTo>
                <a:cubicBezTo>
                  <a:pt x="2448274" y="2618357"/>
                  <a:pt x="2303644" y="2612604"/>
                  <a:pt x="2004023" y="2604159"/>
                </a:cubicBezTo>
                <a:cubicBezTo>
                  <a:pt x="1704402" y="2595714"/>
                  <a:pt x="1497668" y="2634028"/>
                  <a:pt x="1318436" y="2604159"/>
                </a:cubicBezTo>
                <a:cubicBezTo>
                  <a:pt x="1139204" y="2574290"/>
                  <a:pt x="870339" y="2595439"/>
                  <a:pt x="632849" y="2604159"/>
                </a:cubicBezTo>
                <a:cubicBezTo>
                  <a:pt x="395359" y="2612879"/>
                  <a:pt x="211183" y="2601441"/>
                  <a:pt x="0" y="2604159"/>
                </a:cubicBezTo>
                <a:cubicBezTo>
                  <a:pt x="-9268" y="2310965"/>
                  <a:pt x="-679" y="2154057"/>
                  <a:pt x="0" y="2005202"/>
                </a:cubicBezTo>
                <a:cubicBezTo>
                  <a:pt x="679" y="1856347"/>
                  <a:pt x="-31146" y="1509367"/>
                  <a:pt x="0" y="1354163"/>
                </a:cubicBezTo>
                <a:cubicBezTo>
                  <a:pt x="31146" y="1198959"/>
                  <a:pt x="27775" y="1009580"/>
                  <a:pt x="0" y="677081"/>
                </a:cubicBezTo>
                <a:cubicBezTo>
                  <a:pt x="-27775" y="344582"/>
                  <a:pt x="-15913" y="194635"/>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Your iPad will have straightened up the image for you… look how neat it is!</a:t>
            </a:r>
            <a:endParaRPr lang="en-GB" sz="2400" b="1" u="sng" spc="0" dirty="0">
              <a:latin typeface="Twinkl" pitchFamily="2" charset="0"/>
            </a:endParaRPr>
          </a:p>
        </p:txBody>
      </p:sp>
      <p:sp>
        <p:nvSpPr>
          <p:cNvPr id="20" name="Rectangle 19">
            <a:extLst>
              <a:ext uri="{FF2B5EF4-FFF2-40B4-BE49-F238E27FC236}">
                <a16:creationId xmlns:a16="http://schemas.microsoft.com/office/drawing/2014/main" id="{3A330CF5-6A4A-F740-AAB0-793A1F1F450A}"/>
              </a:ext>
            </a:extLst>
          </p:cNvPr>
          <p:cNvSpPr/>
          <p:nvPr/>
        </p:nvSpPr>
        <p:spPr>
          <a:xfrm>
            <a:off x="1164280" y="4171960"/>
            <a:ext cx="2636872" cy="1814458"/>
          </a:xfrm>
          <a:custGeom>
            <a:avLst/>
            <a:gdLst>
              <a:gd name="connsiteX0" fmla="*/ 0 w 2636872"/>
              <a:gd name="connsiteY0" fmla="*/ 0 h 1814458"/>
              <a:gd name="connsiteX1" fmla="*/ 685587 w 2636872"/>
              <a:gd name="connsiteY1" fmla="*/ 0 h 1814458"/>
              <a:gd name="connsiteX2" fmla="*/ 1371173 w 2636872"/>
              <a:gd name="connsiteY2" fmla="*/ 0 h 1814458"/>
              <a:gd name="connsiteX3" fmla="*/ 2636872 w 2636872"/>
              <a:gd name="connsiteY3" fmla="*/ 0 h 1814458"/>
              <a:gd name="connsiteX4" fmla="*/ 2636872 w 2636872"/>
              <a:gd name="connsiteY4" fmla="*/ 568530 h 1814458"/>
              <a:gd name="connsiteX5" fmla="*/ 2636872 w 2636872"/>
              <a:gd name="connsiteY5" fmla="*/ 1137060 h 1814458"/>
              <a:gd name="connsiteX6" fmla="*/ 2636872 w 2636872"/>
              <a:gd name="connsiteY6" fmla="*/ 1814458 h 1814458"/>
              <a:gd name="connsiteX7" fmla="*/ 1951285 w 2636872"/>
              <a:gd name="connsiteY7" fmla="*/ 1814458 h 1814458"/>
              <a:gd name="connsiteX8" fmla="*/ 1292067 w 2636872"/>
              <a:gd name="connsiteY8" fmla="*/ 1814458 h 1814458"/>
              <a:gd name="connsiteX9" fmla="*/ 659218 w 2636872"/>
              <a:gd name="connsiteY9" fmla="*/ 1814458 h 1814458"/>
              <a:gd name="connsiteX10" fmla="*/ 0 w 2636872"/>
              <a:gd name="connsiteY10" fmla="*/ 1814458 h 1814458"/>
              <a:gd name="connsiteX11" fmla="*/ 0 w 2636872"/>
              <a:gd name="connsiteY11" fmla="*/ 1245928 h 1814458"/>
              <a:gd name="connsiteX12" fmla="*/ 0 w 2636872"/>
              <a:gd name="connsiteY12" fmla="*/ 677398 h 1814458"/>
              <a:gd name="connsiteX13" fmla="*/ 0 w 2636872"/>
              <a:gd name="connsiteY13" fmla="*/ 0 h 181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6872" h="1814458" fill="none" extrusionOk="0">
                <a:moveTo>
                  <a:pt x="0" y="0"/>
                </a:moveTo>
                <a:cubicBezTo>
                  <a:pt x="214563" y="2614"/>
                  <a:pt x="521615" y="-5718"/>
                  <a:pt x="685587" y="0"/>
                </a:cubicBezTo>
                <a:cubicBezTo>
                  <a:pt x="849559" y="5718"/>
                  <a:pt x="1066145" y="-4922"/>
                  <a:pt x="1371173" y="0"/>
                </a:cubicBezTo>
                <a:cubicBezTo>
                  <a:pt x="1676201" y="4922"/>
                  <a:pt x="2009322" y="-31022"/>
                  <a:pt x="2636872" y="0"/>
                </a:cubicBezTo>
                <a:cubicBezTo>
                  <a:pt x="2608978" y="218619"/>
                  <a:pt x="2650371" y="342928"/>
                  <a:pt x="2636872" y="568530"/>
                </a:cubicBezTo>
                <a:cubicBezTo>
                  <a:pt x="2623374" y="794132"/>
                  <a:pt x="2626509" y="895508"/>
                  <a:pt x="2636872" y="1137060"/>
                </a:cubicBezTo>
                <a:cubicBezTo>
                  <a:pt x="2647236" y="1378612"/>
                  <a:pt x="2637584" y="1528304"/>
                  <a:pt x="2636872" y="1814458"/>
                </a:cubicBezTo>
                <a:cubicBezTo>
                  <a:pt x="2300444" y="1817940"/>
                  <a:pt x="2198465" y="1781683"/>
                  <a:pt x="1951285" y="1814458"/>
                </a:cubicBezTo>
                <a:cubicBezTo>
                  <a:pt x="1704105" y="1847233"/>
                  <a:pt x="1505677" y="1796565"/>
                  <a:pt x="1292067" y="1814458"/>
                </a:cubicBezTo>
                <a:cubicBezTo>
                  <a:pt x="1078457" y="1832351"/>
                  <a:pt x="937353" y="1789487"/>
                  <a:pt x="659218" y="1814458"/>
                </a:cubicBezTo>
                <a:cubicBezTo>
                  <a:pt x="381083" y="1839429"/>
                  <a:pt x="247968" y="1821993"/>
                  <a:pt x="0" y="1814458"/>
                </a:cubicBezTo>
                <a:cubicBezTo>
                  <a:pt x="12261" y="1669241"/>
                  <a:pt x="27979" y="1366397"/>
                  <a:pt x="0" y="1245928"/>
                </a:cubicBezTo>
                <a:cubicBezTo>
                  <a:pt x="-27979" y="1125459"/>
                  <a:pt x="-7097" y="892043"/>
                  <a:pt x="0" y="677398"/>
                </a:cubicBezTo>
                <a:cubicBezTo>
                  <a:pt x="7097" y="462753"/>
                  <a:pt x="32461" y="267596"/>
                  <a:pt x="0" y="0"/>
                </a:cubicBezTo>
                <a:close/>
              </a:path>
              <a:path w="2636872" h="1814458"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63876" y="260318"/>
                  <a:pt x="2629400" y="399495"/>
                  <a:pt x="2636872" y="622964"/>
                </a:cubicBezTo>
                <a:cubicBezTo>
                  <a:pt x="2644344" y="846433"/>
                  <a:pt x="2655031" y="1080769"/>
                  <a:pt x="2636872" y="1245928"/>
                </a:cubicBezTo>
                <a:cubicBezTo>
                  <a:pt x="2618713" y="1411087"/>
                  <a:pt x="2621408" y="1682347"/>
                  <a:pt x="2636872" y="1814458"/>
                </a:cubicBezTo>
                <a:cubicBezTo>
                  <a:pt x="2355372" y="1794086"/>
                  <a:pt x="2217336" y="1811207"/>
                  <a:pt x="2030391" y="1814458"/>
                </a:cubicBezTo>
                <a:cubicBezTo>
                  <a:pt x="1843446" y="1817709"/>
                  <a:pt x="1632920" y="1818342"/>
                  <a:pt x="1318436" y="1814458"/>
                </a:cubicBezTo>
                <a:cubicBezTo>
                  <a:pt x="1003952" y="1810574"/>
                  <a:pt x="812081" y="1844327"/>
                  <a:pt x="632849" y="1814458"/>
                </a:cubicBezTo>
                <a:cubicBezTo>
                  <a:pt x="453617" y="1784589"/>
                  <a:pt x="241986" y="1828395"/>
                  <a:pt x="0" y="1814458"/>
                </a:cubicBezTo>
                <a:cubicBezTo>
                  <a:pt x="22689" y="1595653"/>
                  <a:pt x="-7235" y="1305890"/>
                  <a:pt x="0" y="1173350"/>
                </a:cubicBezTo>
                <a:cubicBezTo>
                  <a:pt x="7235" y="1040810"/>
                  <a:pt x="27999" y="763449"/>
                  <a:pt x="0" y="532241"/>
                </a:cubicBezTo>
                <a:cubicBezTo>
                  <a:pt x="-27999" y="301033"/>
                  <a:pt x="-3382" y="233921"/>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You can edit the image by tapping up here.</a:t>
            </a:r>
            <a:endParaRPr lang="en-GB" sz="2400" b="1" u="sng" spc="0" dirty="0">
              <a:latin typeface="Twinkl" pitchFamily="2" charset="0"/>
            </a:endParaRPr>
          </a:p>
        </p:txBody>
      </p:sp>
      <p:sp>
        <p:nvSpPr>
          <p:cNvPr id="19" name="Rectangle 18">
            <a:extLst>
              <a:ext uri="{FF2B5EF4-FFF2-40B4-BE49-F238E27FC236}">
                <a16:creationId xmlns:a16="http://schemas.microsoft.com/office/drawing/2014/main" id="{2FA0C353-7223-09E4-6AE9-29693C003704}"/>
              </a:ext>
            </a:extLst>
          </p:cNvPr>
          <p:cNvSpPr/>
          <p:nvPr/>
        </p:nvSpPr>
        <p:spPr>
          <a:xfrm>
            <a:off x="7143387" y="5610460"/>
            <a:ext cx="1596352" cy="431035"/>
          </a:xfrm>
          <a:custGeom>
            <a:avLst/>
            <a:gdLst>
              <a:gd name="connsiteX0" fmla="*/ 0 w 1596352"/>
              <a:gd name="connsiteY0" fmla="*/ 0 h 431035"/>
              <a:gd name="connsiteX1" fmla="*/ 516154 w 1596352"/>
              <a:gd name="connsiteY1" fmla="*/ 0 h 431035"/>
              <a:gd name="connsiteX2" fmla="*/ 1000381 w 1596352"/>
              <a:gd name="connsiteY2" fmla="*/ 0 h 431035"/>
              <a:gd name="connsiteX3" fmla="*/ 1596352 w 1596352"/>
              <a:gd name="connsiteY3" fmla="*/ 0 h 431035"/>
              <a:gd name="connsiteX4" fmla="*/ 1596352 w 1596352"/>
              <a:gd name="connsiteY4" fmla="*/ 431035 h 431035"/>
              <a:gd name="connsiteX5" fmla="*/ 1096162 w 1596352"/>
              <a:gd name="connsiteY5" fmla="*/ 431035 h 431035"/>
              <a:gd name="connsiteX6" fmla="*/ 532117 w 1596352"/>
              <a:gd name="connsiteY6" fmla="*/ 431035 h 431035"/>
              <a:gd name="connsiteX7" fmla="*/ 0 w 1596352"/>
              <a:gd name="connsiteY7" fmla="*/ 431035 h 431035"/>
              <a:gd name="connsiteX8" fmla="*/ 0 w 1596352"/>
              <a:gd name="connsiteY8" fmla="*/ 0 h 431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6352" h="431035" extrusionOk="0">
                <a:moveTo>
                  <a:pt x="0" y="0"/>
                </a:moveTo>
                <a:cubicBezTo>
                  <a:pt x="247985" y="10554"/>
                  <a:pt x="296002" y="-16788"/>
                  <a:pt x="516154" y="0"/>
                </a:cubicBezTo>
                <a:cubicBezTo>
                  <a:pt x="736306" y="16788"/>
                  <a:pt x="762461" y="920"/>
                  <a:pt x="1000381" y="0"/>
                </a:cubicBezTo>
                <a:cubicBezTo>
                  <a:pt x="1238301" y="-920"/>
                  <a:pt x="1372886" y="-18179"/>
                  <a:pt x="1596352" y="0"/>
                </a:cubicBezTo>
                <a:cubicBezTo>
                  <a:pt x="1617759" y="152935"/>
                  <a:pt x="1577816" y="264228"/>
                  <a:pt x="1596352" y="431035"/>
                </a:cubicBezTo>
                <a:cubicBezTo>
                  <a:pt x="1349653" y="423586"/>
                  <a:pt x="1272588" y="433739"/>
                  <a:pt x="1096162" y="431035"/>
                </a:cubicBezTo>
                <a:cubicBezTo>
                  <a:pt x="919736" y="428332"/>
                  <a:pt x="700033" y="427414"/>
                  <a:pt x="532117" y="431035"/>
                </a:cubicBezTo>
                <a:cubicBezTo>
                  <a:pt x="364201" y="434656"/>
                  <a:pt x="183039" y="420928"/>
                  <a:pt x="0" y="431035"/>
                </a:cubicBezTo>
                <a:cubicBezTo>
                  <a:pt x="-463" y="223624"/>
                  <a:pt x="11852" y="121334"/>
                  <a:pt x="0" y="0"/>
                </a:cubicBezTo>
                <a:close/>
              </a:path>
            </a:pathLst>
          </a:custGeom>
          <a:noFill/>
          <a:ln w="38100">
            <a:solidFill>
              <a:srgbClr val="FFFF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E2458951-844F-03C7-DFD5-60425A0BF310}"/>
              </a:ext>
            </a:extLst>
          </p:cNvPr>
          <p:cNvCxnSpPr>
            <a:cxnSpLocks/>
            <a:stCxn id="20" idx="3"/>
            <a:endCxn id="19" idx="1"/>
          </p:cNvCxnSpPr>
          <p:nvPr/>
        </p:nvCxnSpPr>
        <p:spPr>
          <a:xfrm>
            <a:off x="3801152" y="5079189"/>
            <a:ext cx="3342235" cy="746789"/>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descr="A screen shot of a computer&#10;&#10;AI-generated content may be incorrect.">
            <a:extLst>
              <a:ext uri="{FF2B5EF4-FFF2-40B4-BE49-F238E27FC236}">
                <a16:creationId xmlns:a16="http://schemas.microsoft.com/office/drawing/2014/main" id="{23A28B9E-041B-4EBE-F8EE-DFB175EF863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569952" y="2204186"/>
            <a:ext cx="6745087" cy="3373658"/>
          </a:xfrm>
          <a:prstGeom prst="rect">
            <a:avLst/>
          </a:prstGeom>
        </p:spPr>
      </p:pic>
    </p:spTree>
    <p:extLst>
      <p:ext uri="{BB962C8B-B14F-4D97-AF65-F5344CB8AC3E}">
        <p14:creationId xmlns:p14="http://schemas.microsoft.com/office/powerpoint/2010/main" val="345186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heel(1)">
                                      <p:cBhvr>
                                        <p:cTn id="1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50FCE-B49B-9589-E395-22481783B84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0AE59C8-BE0E-0A2C-5A5E-6B6EDC1B1FCE}"/>
              </a:ext>
            </a:extLst>
          </p:cNvPr>
          <p:cNvPicPr>
            <a:picLocks noChangeAspect="1"/>
          </p:cNvPicPr>
          <p:nvPr/>
        </p:nvPicPr>
        <p:blipFill>
          <a:blip r:embed="rId3"/>
          <a:stretch>
            <a:fillRect/>
          </a:stretch>
        </p:blipFill>
        <p:spPr>
          <a:xfrm>
            <a:off x="4554286" y="1535625"/>
            <a:ext cx="6795302" cy="4722159"/>
          </a:xfrm>
          <a:prstGeom prst="rect">
            <a:avLst/>
          </a:prstGeom>
        </p:spPr>
      </p:pic>
      <p:sp>
        <p:nvSpPr>
          <p:cNvPr id="5" name="Rectangle 4">
            <a:extLst>
              <a:ext uri="{FF2B5EF4-FFF2-40B4-BE49-F238E27FC236}">
                <a16:creationId xmlns:a16="http://schemas.microsoft.com/office/drawing/2014/main" id="{9FBF5653-D0B3-9271-9AAC-EA3817697AD3}"/>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287587E-C9B4-1A69-EE49-C70BCCCE4E4F}"/>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4FA738EE-2DF0-D004-EB10-CD24AEC5267E}"/>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0ED914E7-0907-8FBF-C898-366094D697CB}"/>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36045F47-E5F8-EEFE-4945-9A1B45193279}"/>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7F466B37-EAB4-3DCC-A4D5-F491F0F67FC5}"/>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C3894C35-49C3-37A0-ED4C-FE471A9BA3B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107BFEA4-4843-4703-5CEC-AB8689404F6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43406" y="917873"/>
            <a:ext cx="7798181" cy="5609806"/>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AA95095-176F-E7E6-E091-2E0E5D745CDD}"/>
              </a:ext>
            </a:extLst>
          </p:cNvPr>
          <p:cNvPicPr>
            <a:picLocks noChangeAspect="1"/>
          </p:cNvPicPr>
          <p:nvPr/>
        </p:nvPicPr>
        <p:blipFill>
          <a:blip r:embed="rId8"/>
          <a:stretch>
            <a:fillRect/>
          </a:stretch>
        </p:blipFill>
        <p:spPr>
          <a:xfrm>
            <a:off x="4554287" y="1534081"/>
            <a:ext cx="6795301" cy="4722159"/>
          </a:xfrm>
          <a:prstGeom prst="rect">
            <a:avLst/>
          </a:prstGeom>
        </p:spPr>
      </p:pic>
      <p:sp>
        <p:nvSpPr>
          <p:cNvPr id="12" name="Content Placeholder 2">
            <a:extLst>
              <a:ext uri="{FF2B5EF4-FFF2-40B4-BE49-F238E27FC236}">
                <a16:creationId xmlns:a16="http://schemas.microsoft.com/office/drawing/2014/main" id="{9E108D58-D23D-AB98-BDE7-EFAA1BFF9306}"/>
              </a:ext>
            </a:extLst>
          </p:cNvPr>
          <p:cNvSpPr txBox="1">
            <a:spLocks/>
          </p:cNvSpPr>
          <p:nvPr/>
        </p:nvSpPr>
        <p:spPr>
          <a:xfrm>
            <a:off x="1477818" y="1539640"/>
            <a:ext cx="6482696" cy="2173848"/>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GB" spc="0" dirty="0">
              <a:latin typeface="Twinkl" pitchFamily="2" charset="0"/>
            </a:endParaRPr>
          </a:p>
        </p:txBody>
      </p:sp>
      <p:sp>
        <p:nvSpPr>
          <p:cNvPr id="16" name="Content Placeholder 2">
            <a:extLst>
              <a:ext uri="{FF2B5EF4-FFF2-40B4-BE49-F238E27FC236}">
                <a16:creationId xmlns:a16="http://schemas.microsoft.com/office/drawing/2014/main" id="{06B4CD7E-24C4-81BD-2E7E-AAA180DE4379}"/>
              </a:ext>
            </a:extLst>
          </p:cNvPr>
          <p:cNvSpPr txBox="1">
            <a:spLocks/>
          </p:cNvSpPr>
          <p:nvPr/>
        </p:nvSpPr>
        <p:spPr>
          <a:xfrm>
            <a:off x="1477818" y="3998913"/>
            <a:ext cx="6481763" cy="2173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Twinkl" pitchFamily="2" charset="0"/>
            </a:endParaRPr>
          </a:p>
        </p:txBody>
      </p:sp>
      <p:sp>
        <p:nvSpPr>
          <p:cNvPr id="24" name="Rectangle 23">
            <a:extLst>
              <a:ext uri="{FF2B5EF4-FFF2-40B4-BE49-F238E27FC236}">
                <a16:creationId xmlns:a16="http://schemas.microsoft.com/office/drawing/2014/main" id="{AA26CB88-D215-181D-7628-51A9021CAB32}"/>
              </a:ext>
            </a:extLst>
          </p:cNvPr>
          <p:cNvSpPr/>
          <p:nvPr/>
        </p:nvSpPr>
        <p:spPr>
          <a:xfrm>
            <a:off x="1164280" y="1899030"/>
            <a:ext cx="2636872" cy="1814458"/>
          </a:xfrm>
          <a:custGeom>
            <a:avLst/>
            <a:gdLst>
              <a:gd name="connsiteX0" fmla="*/ 0 w 2636872"/>
              <a:gd name="connsiteY0" fmla="*/ 0 h 1814458"/>
              <a:gd name="connsiteX1" fmla="*/ 685587 w 2636872"/>
              <a:gd name="connsiteY1" fmla="*/ 0 h 1814458"/>
              <a:gd name="connsiteX2" fmla="*/ 1371173 w 2636872"/>
              <a:gd name="connsiteY2" fmla="*/ 0 h 1814458"/>
              <a:gd name="connsiteX3" fmla="*/ 2636872 w 2636872"/>
              <a:gd name="connsiteY3" fmla="*/ 0 h 1814458"/>
              <a:gd name="connsiteX4" fmla="*/ 2636872 w 2636872"/>
              <a:gd name="connsiteY4" fmla="*/ 568530 h 1814458"/>
              <a:gd name="connsiteX5" fmla="*/ 2636872 w 2636872"/>
              <a:gd name="connsiteY5" fmla="*/ 1137060 h 1814458"/>
              <a:gd name="connsiteX6" fmla="*/ 2636872 w 2636872"/>
              <a:gd name="connsiteY6" fmla="*/ 1814458 h 1814458"/>
              <a:gd name="connsiteX7" fmla="*/ 1951285 w 2636872"/>
              <a:gd name="connsiteY7" fmla="*/ 1814458 h 1814458"/>
              <a:gd name="connsiteX8" fmla="*/ 1292067 w 2636872"/>
              <a:gd name="connsiteY8" fmla="*/ 1814458 h 1814458"/>
              <a:gd name="connsiteX9" fmla="*/ 659218 w 2636872"/>
              <a:gd name="connsiteY9" fmla="*/ 1814458 h 1814458"/>
              <a:gd name="connsiteX10" fmla="*/ 0 w 2636872"/>
              <a:gd name="connsiteY10" fmla="*/ 1814458 h 1814458"/>
              <a:gd name="connsiteX11" fmla="*/ 0 w 2636872"/>
              <a:gd name="connsiteY11" fmla="*/ 1245928 h 1814458"/>
              <a:gd name="connsiteX12" fmla="*/ 0 w 2636872"/>
              <a:gd name="connsiteY12" fmla="*/ 677398 h 1814458"/>
              <a:gd name="connsiteX13" fmla="*/ 0 w 2636872"/>
              <a:gd name="connsiteY13" fmla="*/ 0 h 181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6872" h="1814458" fill="none" extrusionOk="0">
                <a:moveTo>
                  <a:pt x="0" y="0"/>
                </a:moveTo>
                <a:cubicBezTo>
                  <a:pt x="214563" y="2614"/>
                  <a:pt x="521615" y="-5718"/>
                  <a:pt x="685587" y="0"/>
                </a:cubicBezTo>
                <a:cubicBezTo>
                  <a:pt x="849559" y="5718"/>
                  <a:pt x="1066145" y="-4922"/>
                  <a:pt x="1371173" y="0"/>
                </a:cubicBezTo>
                <a:cubicBezTo>
                  <a:pt x="1676201" y="4922"/>
                  <a:pt x="2009322" y="-31022"/>
                  <a:pt x="2636872" y="0"/>
                </a:cubicBezTo>
                <a:cubicBezTo>
                  <a:pt x="2608978" y="218619"/>
                  <a:pt x="2650371" y="342928"/>
                  <a:pt x="2636872" y="568530"/>
                </a:cubicBezTo>
                <a:cubicBezTo>
                  <a:pt x="2623374" y="794132"/>
                  <a:pt x="2626509" y="895508"/>
                  <a:pt x="2636872" y="1137060"/>
                </a:cubicBezTo>
                <a:cubicBezTo>
                  <a:pt x="2647236" y="1378612"/>
                  <a:pt x="2637584" y="1528304"/>
                  <a:pt x="2636872" y="1814458"/>
                </a:cubicBezTo>
                <a:cubicBezTo>
                  <a:pt x="2300444" y="1817940"/>
                  <a:pt x="2198465" y="1781683"/>
                  <a:pt x="1951285" y="1814458"/>
                </a:cubicBezTo>
                <a:cubicBezTo>
                  <a:pt x="1704105" y="1847233"/>
                  <a:pt x="1505677" y="1796565"/>
                  <a:pt x="1292067" y="1814458"/>
                </a:cubicBezTo>
                <a:cubicBezTo>
                  <a:pt x="1078457" y="1832351"/>
                  <a:pt x="937353" y="1789487"/>
                  <a:pt x="659218" y="1814458"/>
                </a:cubicBezTo>
                <a:cubicBezTo>
                  <a:pt x="381083" y="1839429"/>
                  <a:pt x="247968" y="1821993"/>
                  <a:pt x="0" y="1814458"/>
                </a:cubicBezTo>
                <a:cubicBezTo>
                  <a:pt x="12261" y="1669241"/>
                  <a:pt x="27979" y="1366397"/>
                  <a:pt x="0" y="1245928"/>
                </a:cubicBezTo>
                <a:cubicBezTo>
                  <a:pt x="-27979" y="1125459"/>
                  <a:pt x="-7097" y="892043"/>
                  <a:pt x="0" y="677398"/>
                </a:cubicBezTo>
                <a:cubicBezTo>
                  <a:pt x="7097" y="462753"/>
                  <a:pt x="32461" y="267596"/>
                  <a:pt x="0" y="0"/>
                </a:cubicBezTo>
                <a:close/>
              </a:path>
              <a:path w="2636872" h="1814458"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63876" y="260318"/>
                  <a:pt x="2629400" y="399495"/>
                  <a:pt x="2636872" y="622964"/>
                </a:cubicBezTo>
                <a:cubicBezTo>
                  <a:pt x="2644344" y="846433"/>
                  <a:pt x="2655031" y="1080769"/>
                  <a:pt x="2636872" y="1245928"/>
                </a:cubicBezTo>
                <a:cubicBezTo>
                  <a:pt x="2618713" y="1411087"/>
                  <a:pt x="2621408" y="1682347"/>
                  <a:pt x="2636872" y="1814458"/>
                </a:cubicBezTo>
                <a:cubicBezTo>
                  <a:pt x="2355372" y="1794086"/>
                  <a:pt x="2217336" y="1811207"/>
                  <a:pt x="2030391" y="1814458"/>
                </a:cubicBezTo>
                <a:cubicBezTo>
                  <a:pt x="1843446" y="1817709"/>
                  <a:pt x="1632920" y="1818342"/>
                  <a:pt x="1318436" y="1814458"/>
                </a:cubicBezTo>
                <a:cubicBezTo>
                  <a:pt x="1003952" y="1810574"/>
                  <a:pt x="812081" y="1844327"/>
                  <a:pt x="632849" y="1814458"/>
                </a:cubicBezTo>
                <a:cubicBezTo>
                  <a:pt x="453617" y="1784589"/>
                  <a:pt x="241986" y="1828395"/>
                  <a:pt x="0" y="1814458"/>
                </a:cubicBezTo>
                <a:cubicBezTo>
                  <a:pt x="22689" y="1595653"/>
                  <a:pt x="-7235" y="1305890"/>
                  <a:pt x="0" y="1173350"/>
                </a:cubicBezTo>
                <a:cubicBezTo>
                  <a:pt x="7235" y="1040810"/>
                  <a:pt x="27999" y="763449"/>
                  <a:pt x="0" y="532241"/>
                </a:cubicBezTo>
                <a:cubicBezTo>
                  <a:pt x="-27999" y="301033"/>
                  <a:pt x="-3382" y="233921"/>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Scannin</a:t>
            </a:r>
            <a:r>
              <a:rPr lang="en-GB" sz="2400" dirty="0">
                <a:solidFill>
                  <a:schemeClr val="tx1"/>
                </a:solidFill>
                <a:latin typeface="Century Gothic" panose="020B0502020202020204" pitchFamily="34" charset="0"/>
              </a:rPr>
              <a:t>g also works from within the </a:t>
            </a:r>
            <a:r>
              <a:rPr lang="en-GB" sz="2400" b="1" dirty="0">
                <a:solidFill>
                  <a:schemeClr val="tx1"/>
                </a:solidFill>
                <a:latin typeface="Century Gothic" panose="020B0502020202020204" pitchFamily="34" charset="0"/>
              </a:rPr>
              <a:t>Notes</a:t>
            </a:r>
            <a:r>
              <a:rPr lang="en-GB" sz="2400" dirty="0">
                <a:solidFill>
                  <a:schemeClr val="tx1"/>
                </a:solidFill>
                <a:latin typeface="Century Gothic" panose="020B0502020202020204" pitchFamily="34" charset="0"/>
              </a:rPr>
              <a:t> app.</a:t>
            </a:r>
            <a:endParaRPr lang="en-GB" sz="2400" b="1" u="sng" spc="0" dirty="0">
              <a:latin typeface="Twinkl" pitchFamily="2" charset="0"/>
            </a:endParaRPr>
          </a:p>
        </p:txBody>
      </p:sp>
      <p:sp>
        <p:nvSpPr>
          <p:cNvPr id="20" name="Rectangle 19">
            <a:extLst>
              <a:ext uri="{FF2B5EF4-FFF2-40B4-BE49-F238E27FC236}">
                <a16:creationId xmlns:a16="http://schemas.microsoft.com/office/drawing/2014/main" id="{FD46CF31-D3E9-B59A-3CB8-668BC8B83FCD}"/>
              </a:ext>
            </a:extLst>
          </p:cNvPr>
          <p:cNvSpPr/>
          <p:nvPr/>
        </p:nvSpPr>
        <p:spPr>
          <a:xfrm>
            <a:off x="1164280" y="3954473"/>
            <a:ext cx="2636872" cy="1814458"/>
          </a:xfrm>
          <a:custGeom>
            <a:avLst/>
            <a:gdLst>
              <a:gd name="connsiteX0" fmla="*/ 0 w 2636872"/>
              <a:gd name="connsiteY0" fmla="*/ 0 h 1814458"/>
              <a:gd name="connsiteX1" fmla="*/ 685587 w 2636872"/>
              <a:gd name="connsiteY1" fmla="*/ 0 h 1814458"/>
              <a:gd name="connsiteX2" fmla="*/ 1371173 w 2636872"/>
              <a:gd name="connsiteY2" fmla="*/ 0 h 1814458"/>
              <a:gd name="connsiteX3" fmla="*/ 2636872 w 2636872"/>
              <a:gd name="connsiteY3" fmla="*/ 0 h 1814458"/>
              <a:gd name="connsiteX4" fmla="*/ 2636872 w 2636872"/>
              <a:gd name="connsiteY4" fmla="*/ 568530 h 1814458"/>
              <a:gd name="connsiteX5" fmla="*/ 2636872 w 2636872"/>
              <a:gd name="connsiteY5" fmla="*/ 1137060 h 1814458"/>
              <a:gd name="connsiteX6" fmla="*/ 2636872 w 2636872"/>
              <a:gd name="connsiteY6" fmla="*/ 1814458 h 1814458"/>
              <a:gd name="connsiteX7" fmla="*/ 1951285 w 2636872"/>
              <a:gd name="connsiteY7" fmla="*/ 1814458 h 1814458"/>
              <a:gd name="connsiteX8" fmla="*/ 1292067 w 2636872"/>
              <a:gd name="connsiteY8" fmla="*/ 1814458 h 1814458"/>
              <a:gd name="connsiteX9" fmla="*/ 659218 w 2636872"/>
              <a:gd name="connsiteY9" fmla="*/ 1814458 h 1814458"/>
              <a:gd name="connsiteX10" fmla="*/ 0 w 2636872"/>
              <a:gd name="connsiteY10" fmla="*/ 1814458 h 1814458"/>
              <a:gd name="connsiteX11" fmla="*/ 0 w 2636872"/>
              <a:gd name="connsiteY11" fmla="*/ 1245928 h 1814458"/>
              <a:gd name="connsiteX12" fmla="*/ 0 w 2636872"/>
              <a:gd name="connsiteY12" fmla="*/ 677398 h 1814458"/>
              <a:gd name="connsiteX13" fmla="*/ 0 w 2636872"/>
              <a:gd name="connsiteY13" fmla="*/ 0 h 181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6872" h="1814458" fill="none" extrusionOk="0">
                <a:moveTo>
                  <a:pt x="0" y="0"/>
                </a:moveTo>
                <a:cubicBezTo>
                  <a:pt x="214563" y="2614"/>
                  <a:pt x="521615" y="-5718"/>
                  <a:pt x="685587" y="0"/>
                </a:cubicBezTo>
                <a:cubicBezTo>
                  <a:pt x="849559" y="5718"/>
                  <a:pt x="1066145" y="-4922"/>
                  <a:pt x="1371173" y="0"/>
                </a:cubicBezTo>
                <a:cubicBezTo>
                  <a:pt x="1676201" y="4922"/>
                  <a:pt x="2009322" y="-31022"/>
                  <a:pt x="2636872" y="0"/>
                </a:cubicBezTo>
                <a:cubicBezTo>
                  <a:pt x="2608978" y="218619"/>
                  <a:pt x="2650371" y="342928"/>
                  <a:pt x="2636872" y="568530"/>
                </a:cubicBezTo>
                <a:cubicBezTo>
                  <a:pt x="2623374" y="794132"/>
                  <a:pt x="2626509" y="895508"/>
                  <a:pt x="2636872" y="1137060"/>
                </a:cubicBezTo>
                <a:cubicBezTo>
                  <a:pt x="2647236" y="1378612"/>
                  <a:pt x="2637584" y="1528304"/>
                  <a:pt x="2636872" y="1814458"/>
                </a:cubicBezTo>
                <a:cubicBezTo>
                  <a:pt x="2300444" y="1817940"/>
                  <a:pt x="2198465" y="1781683"/>
                  <a:pt x="1951285" y="1814458"/>
                </a:cubicBezTo>
                <a:cubicBezTo>
                  <a:pt x="1704105" y="1847233"/>
                  <a:pt x="1505677" y="1796565"/>
                  <a:pt x="1292067" y="1814458"/>
                </a:cubicBezTo>
                <a:cubicBezTo>
                  <a:pt x="1078457" y="1832351"/>
                  <a:pt x="937353" y="1789487"/>
                  <a:pt x="659218" y="1814458"/>
                </a:cubicBezTo>
                <a:cubicBezTo>
                  <a:pt x="381083" y="1839429"/>
                  <a:pt x="247968" y="1821993"/>
                  <a:pt x="0" y="1814458"/>
                </a:cubicBezTo>
                <a:cubicBezTo>
                  <a:pt x="12261" y="1669241"/>
                  <a:pt x="27979" y="1366397"/>
                  <a:pt x="0" y="1245928"/>
                </a:cubicBezTo>
                <a:cubicBezTo>
                  <a:pt x="-27979" y="1125459"/>
                  <a:pt x="-7097" y="892043"/>
                  <a:pt x="0" y="677398"/>
                </a:cubicBezTo>
                <a:cubicBezTo>
                  <a:pt x="7097" y="462753"/>
                  <a:pt x="32461" y="267596"/>
                  <a:pt x="0" y="0"/>
                </a:cubicBezTo>
                <a:close/>
              </a:path>
              <a:path w="2636872" h="1814458"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63876" y="260318"/>
                  <a:pt x="2629400" y="399495"/>
                  <a:pt x="2636872" y="622964"/>
                </a:cubicBezTo>
                <a:cubicBezTo>
                  <a:pt x="2644344" y="846433"/>
                  <a:pt x="2655031" y="1080769"/>
                  <a:pt x="2636872" y="1245928"/>
                </a:cubicBezTo>
                <a:cubicBezTo>
                  <a:pt x="2618713" y="1411087"/>
                  <a:pt x="2621408" y="1682347"/>
                  <a:pt x="2636872" y="1814458"/>
                </a:cubicBezTo>
                <a:cubicBezTo>
                  <a:pt x="2355372" y="1794086"/>
                  <a:pt x="2217336" y="1811207"/>
                  <a:pt x="2030391" y="1814458"/>
                </a:cubicBezTo>
                <a:cubicBezTo>
                  <a:pt x="1843446" y="1817709"/>
                  <a:pt x="1632920" y="1818342"/>
                  <a:pt x="1318436" y="1814458"/>
                </a:cubicBezTo>
                <a:cubicBezTo>
                  <a:pt x="1003952" y="1810574"/>
                  <a:pt x="812081" y="1844327"/>
                  <a:pt x="632849" y="1814458"/>
                </a:cubicBezTo>
                <a:cubicBezTo>
                  <a:pt x="453617" y="1784589"/>
                  <a:pt x="241986" y="1828395"/>
                  <a:pt x="0" y="1814458"/>
                </a:cubicBezTo>
                <a:cubicBezTo>
                  <a:pt x="22689" y="1595653"/>
                  <a:pt x="-7235" y="1305890"/>
                  <a:pt x="0" y="1173350"/>
                </a:cubicBezTo>
                <a:cubicBezTo>
                  <a:pt x="7235" y="1040810"/>
                  <a:pt x="27999" y="763449"/>
                  <a:pt x="0" y="532241"/>
                </a:cubicBezTo>
                <a:cubicBezTo>
                  <a:pt x="-27999" y="301033"/>
                  <a:pt x="-3382" y="233921"/>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To access scanning, just tap the paperclip up here…</a:t>
            </a:r>
            <a:endParaRPr lang="en-GB" sz="2400" b="1" u="sng" spc="0" dirty="0">
              <a:latin typeface="Twinkl" pitchFamily="2" charset="0"/>
            </a:endParaRPr>
          </a:p>
        </p:txBody>
      </p:sp>
      <p:sp>
        <p:nvSpPr>
          <p:cNvPr id="19" name="Rectangle 18">
            <a:extLst>
              <a:ext uri="{FF2B5EF4-FFF2-40B4-BE49-F238E27FC236}">
                <a16:creationId xmlns:a16="http://schemas.microsoft.com/office/drawing/2014/main" id="{E3D49D7C-3C4B-2816-B7B6-7637A7C0CFF8}"/>
              </a:ext>
            </a:extLst>
          </p:cNvPr>
          <p:cNvSpPr/>
          <p:nvPr/>
        </p:nvSpPr>
        <p:spPr>
          <a:xfrm>
            <a:off x="8356926" y="1570120"/>
            <a:ext cx="377554" cy="431035"/>
          </a:xfrm>
          <a:custGeom>
            <a:avLst/>
            <a:gdLst>
              <a:gd name="connsiteX0" fmla="*/ 0 w 377554"/>
              <a:gd name="connsiteY0" fmla="*/ 0 h 431035"/>
              <a:gd name="connsiteX1" fmla="*/ 377554 w 377554"/>
              <a:gd name="connsiteY1" fmla="*/ 0 h 431035"/>
              <a:gd name="connsiteX2" fmla="*/ 377554 w 377554"/>
              <a:gd name="connsiteY2" fmla="*/ 431035 h 431035"/>
              <a:gd name="connsiteX3" fmla="*/ 0 w 377554"/>
              <a:gd name="connsiteY3" fmla="*/ 431035 h 431035"/>
              <a:gd name="connsiteX4" fmla="*/ 0 w 377554"/>
              <a:gd name="connsiteY4" fmla="*/ 0 h 431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54" h="431035" extrusionOk="0">
                <a:moveTo>
                  <a:pt x="0" y="0"/>
                </a:moveTo>
                <a:cubicBezTo>
                  <a:pt x="185948" y="9047"/>
                  <a:pt x="286303" y="1950"/>
                  <a:pt x="377554" y="0"/>
                </a:cubicBezTo>
                <a:cubicBezTo>
                  <a:pt x="372027" y="102191"/>
                  <a:pt x="375198" y="277635"/>
                  <a:pt x="377554" y="431035"/>
                </a:cubicBezTo>
                <a:cubicBezTo>
                  <a:pt x="189580" y="415997"/>
                  <a:pt x="146081" y="431304"/>
                  <a:pt x="0" y="431035"/>
                </a:cubicBezTo>
                <a:cubicBezTo>
                  <a:pt x="2772" y="237716"/>
                  <a:pt x="-12977" y="137764"/>
                  <a:pt x="0" y="0"/>
                </a:cubicBezTo>
                <a:close/>
              </a:path>
            </a:pathLst>
          </a:custGeom>
          <a:noFill/>
          <a:ln w="38100">
            <a:solidFill>
              <a:srgbClr val="FFFF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B1756185-7B70-2D52-410F-B2C3E5E954E6}"/>
              </a:ext>
            </a:extLst>
          </p:cNvPr>
          <p:cNvCxnSpPr>
            <a:cxnSpLocks/>
            <a:stCxn id="20" idx="3"/>
            <a:endCxn id="19" idx="1"/>
          </p:cNvCxnSpPr>
          <p:nvPr/>
        </p:nvCxnSpPr>
        <p:spPr>
          <a:xfrm flipV="1">
            <a:off x="3801152" y="1785638"/>
            <a:ext cx="4555774" cy="3076064"/>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Rounded Corners 16">
            <a:extLst>
              <a:ext uri="{FF2B5EF4-FFF2-40B4-BE49-F238E27FC236}">
                <a16:creationId xmlns:a16="http://schemas.microsoft.com/office/drawing/2014/main" id="{A4B41C89-4554-CB7E-3C49-CF8413F144D0}"/>
              </a:ext>
            </a:extLst>
          </p:cNvPr>
          <p:cNvSpPr/>
          <p:nvPr/>
        </p:nvSpPr>
        <p:spPr>
          <a:xfrm>
            <a:off x="3130895" y="3365225"/>
            <a:ext cx="791384" cy="801877"/>
          </a:xfrm>
          <a:custGeom>
            <a:avLst/>
            <a:gdLst>
              <a:gd name="connsiteX0" fmla="*/ 0 w 791384"/>
              <a:gd name="connsiteY0" fmla="*/ 172846 h 801877"/>
              <a:gd name="connsiteX1" fmla="*/ 172846 w 791384"/>
              <a:gd name="connsiteY1" fmla="*/ 0 h 801877"/>
              <a:gd name="connsiteX2" fmla="*/ 618538 w 791384"/>
              <a:gd name="connsiteY2" fmla="*/ 0 h 801877"/>
              <a:gd name="connsiteX3" fmla="*/ 791384 w 791384"/>
              <a:gd name="connsiteY3" fmla="*/ 172846 h 801877"/>
              <a:gd name="connsiteX4" fmla="*/ 791384 w 791384"/>
              <a:gd name="connsiteY4" fmla="*/ 629031 h 801877"/>
              <a:gd name="connsiteX5" fmla="*/ 618538 w 791384"/>
              <a:gd name="connsiteY5" fmla="*/ 801877 h 801877"/>
              <a:gd name="connsiteX6" fmla="*/ 172846 w 791384"/>
              <a:gd name="connsiteY6" fmla="*/ 801877 h 801877"/>
              <a:gd name="connsiteX7" fmla="*/ 0 w 791384"/>
              <a:gd name="connsiteY7" fmla="*/ 629031 h 801877"/>
              <a:gd name="connsiteX8" fmla="*/ 0 w 791384"/>
              <a:gd name="connsiteY8" fmla="*/ 172846 h 8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384" h="801877" fill="none" extrusionOk="0">
                <a:moveTo>
                  <a:pt x="0" y="172846"/>
                </a:moveTo>
                <a:cubicBezTo>
                  <a:pt x="3086" y="81082"/>
                  <a:pt x="67117" y="1616"/>
                  <a:pt x="172846" y="0"/>
                </a:cubicBezTo>
                <a:cubicBezTo>
                  <a:pt x="345967" y="20658"/>
                  <a:pt x="507443" y="-2559"/>
                  <a:pt x="618538" y="0"/>
                </a:cubicBezTo>
                <a:cubicBezTo>
                  <a:pt x="720812" y="-13947"/>
                  <a:pt x="795884" y="61789"/>
                  <a:pt x="791384" y="172846"/>
                </a:cubicBezTo>
                <a:cubicBezTo>
                  <a:pt x="798046" y="340566"/>
                  <a:pt x="804984" y="514757"/>
                  <a:pt x="791384" y="629031"/>
                </a:cubicBezTo>
                <a:cubicBezTo>
                  <a:pt x="802047" y="729278"/>
                  <a:pt x="717709" y="813908"/>
                  <a:pt x="618538" y="801877"/>
                </a:cubicBezTo>
                <a:cubicBezTo>
                  <a:pt x="404134" y="815489"/>
                  <a:pt x="265783" y="793919"/>
                  <a:pt x="172846" y="801877"/>
                </a:cubicBezTo>
                <a:cubicBezTo>
                  <a:pt x="73862" y="785564"/>
                  <a:pt x="853" y="721689"/>
                  <a:pt x="0" y="629031"/>
                </a:cubicBezTo>
                <a:cubicBezTo>
                  <a:pt x="-6266" y="532028"/>
                  <a:pt x="-8807" y="266381"/>
                  <a:pt x="0" y="172846"/>
                </a:cubicBezTo>
                <a:close/>
              </a:path>
              <a:path w="791384" h="801877" stroke="0" extrusionOk="0">
                <a:moveTo>
                  <a:pt x="0" y="172846"/>
                </a:moveTo>
                <a:cubicBezTo>
                  <a:pt x="919" y="72729"/>
                  <a:pt x="84550" y="7682"/>
                  <a:pt x="172846" y="0"/>
                </a:cubicBezTo>
                <a:cubicBezTo>
                  <a:pt x="298032" y="-10997"/>
                  <a:pt x="502248" y="-7811"/>
                  <a:pt x="618538" y="0"/>
                </a:cubicBezTo>
                <a:cubicBezTo>
                  <a:pt x="716692" y="-4274"/>
                  <a:pt x="789073" y="81777"/>
                  <a:pt x="791384" y="172846"/>
                </a:cubicBezTo>
                <a:cubicBezTo>
                  <a:pt x="772940" y="278475"/>
                  <a:pt x="769274" y="451038"/>
                  <a:pt x="791384" y="629031"/>
                </a:cubicBezTo>
                <a:cubicBezTo>
                  <a:pt x="778519" y="731658"/>
                  <a:pt x="710151" y="801987"/>
                  <a:pt x="618538" y="801877"/>
                </a:cubicBezTo>
                <a:cubicBezTo>
                  <a:pt x="520332" y="821971"/>
                  <a:pt x="353141" y="817000"/>
                  <a:pt x="172846" y="801877"/>
                </a:cubicBezTo>
                <a:cubicBezTo>
                  <a:pt x="85920" y="786140"/>
                  <a:pt x="4913" y="743309"/>
                  <a:pt x="0" y="629031"/>
                </a:cubicBezTo>
                <a:cubicBezTo>
                  <a:pt x="-10035" y="455551"/>
                  <a:pt x="18011" y="264153"/>
                  <a:pt x="0" y="172846"/>
                </a:cubicBezTo>
                <a:close/>
              </a:path>
            </a:pathLst>
          </a:custGeom>
          <a:blipFill dpi="0" rotWithShape="1">
            <a:blip r:embed="rId9" cstate="hqprint">
              <a:extLst>
                <a:ext uri="{28A0092B-C50C-407E-A947-70E740481C1C}">
                  <a14:useLocalDpi xmlns:a14="http://schemas.microsoft.com/office/drawing/2010/main"/>
                </a:ext>
              </a:extLst>
            </a:blip>
            <a:srcRect/>
            <a:stretch>
              <a:fillRect/>
            </a:stretch>
          </a:blipFill>
          <a:ln w="38100">
            <a:extLst>
              <a:ext uri="{C807C97D-BFC1-408E-A445-0C87EB9F89A2}">
                <ask:lineSketchStyleProps xmlns:ask="http://schemas.microsoft.com/office/drawing/2018/sketchyshapes" sd="3276339247">
                  <a:prstGeom prst="roundRect">
                    <a:avLst>
                      <a:gd name="adj" fmla="val 2184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C9AB3CE5-1527-9023-53B6-C1E93927E17F}"/>
              </a:ext>
            </a:extLst>
          </p:cNvPr>
          <p:cNvPicPr>
            <a:picLocks noChangeAspect="1"/>
          </p:cNvPicPr>
          <p:nvPr/>
        </p:nvPicPr>
        <p:blipFill>
          <a:blip r:embed="rId10"/>
          <a:stretch>
            <a:fillRect/>
          </a:stretch>
        </p:blipFill>
        <p:spPr>
          <a:xfrm>
            <a:off x="4554286" y="1532537"/>
            <a:ext cx="6795302" cy="4722159"/>
          </a:xfrm>
          <a:prstGeom prst="rect">
            <a:avLst/>
          </a:prstGeom>
        </p:spPr>
      </p:pic>
    </p:spTree>
    <p:extLst>
      <p:ext uri="{BB962C8B-B14F-4D97-AF65-F5344CB8AC3E}">
        <p14:creationId xmlns:p14="http://schemas.microsoft.com/office/powerpoint/2010/main" val="27338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heel(1)">
                                      <p:cBhvr>
                                        <p:cTn id="11" dur="2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par>
                                <p:cTn id="17" presetID="1" presetClass="exit" presetSubtype="0" fill="hold"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C29D4-9D7F-C0AC-0E2C-8C49825D3FA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B94D5EC-E6D1-C00A-07B3-C6931997EB86}"/>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17726D3-E53A-52CD-058B-B7562B575E46}"/>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13BB3CF9-D9F6-0B5B-785A-8097ACB1FC51}"/>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4FD34B73-E52D-96C2-B8C2-C3DE5CD4599A}"/>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8FD2B49A-70FF-9F68-2420-1B3E389813C7}"/>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CCD66EFE-4EFF-5D58-A8A5-983AF31A3891}"/>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74FEBEBB-3E57-E525-8616-FE6A626C294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53BE1F7C-C5B3-3883-82F3-B7EDB99B571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76581" y="1025035"/>
            <a:ext cx="7798181" cy="5609806"/>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7AE0D9F4-6AFB-E41D-8ED1-6C1F93CE97E4}"/>
              </a:ext>
            </a:extLst>
          </p:cNvPr>
          <p:cNvSpPr/>
          <p:nvPr/>
        </p:nvSpPr>
        <p:spPr>
          <a:xfrm>
            <a:off x="3174929" y="1664619"/>
            <a:ext cx="6801479" cy="47264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tx1"/>
                </a:solidFill>
                <a:latin typeface="Century Gothic" panose="020B0502020202020204" pitchFamily="34" charset="0"/>
              </a:rPr>
              <a:t>Reading Digital Texts</a:t>
            </a:r>
          </a:p>
        </p:txBody>
      </p:sp>
    </p:spTree>
    <p:extLst>
      <p:ext uri="{BB962C8B-B14F-4D97-AF65-F5344CB8AC3E}">
        <p14:creationId xmlns:p14="http://schemas.microsoft.com/office/powerpoint/2010/main" val="1128022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5A709-C7D9-4045-E8C4-4F3CA4C868B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5EA9916-9784-DF13-0DB5-FEA096D6ED4A}"/>
              </a:ext>
            </a:extLst>
          </p:cNvPr>
          <p:cNvPicPr>
            <a:picLocks noChangeAspect="1"/>
          </p:cNvPicPr>
          <p:nvPr/>
        </p:nvPicPr>
        <p:blipFill>
          <a:blip r:embed="rId3"/>
          <a:stretch>
            <a:fillRect/>
          </a:stretch>
        </p:blipFill>
        <p:spPr>
          <a:xfrm>
            <a:off x="4554286" y="1535625"/>
            <a:ext cx="6795302" cy="4722159"/>
          </a:xfrm>
          <a:prstGeom prst="rect">
            <a:avLst/>
          </a:prstGeom>
        </p:spPr>
      </p:pic>
      <p:sp>
        <p:nvSpPr>
          <p:cNvPr id="5" name="Rectangle 4">
            <a:extLst>
              <a:ext uri="{FF2B5EF4-FFF2-40B4-BE49-F238E27FC236}">
                <a16:creationId xmlns:a16="http://schemas.microsoft.com/office/drawing/2014/main" id="{8CE39AB6-3EF5-72AE-FECB-DA84C1976ED0}"/>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BC4AD80-0F69-CABB-1527-CCB0A226D639}"/>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F888BA5E-6A93-7F7C-8CD2-E9815C1BC90A}"/>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C9CFB1AA-EA06-1CB3-E6BC-393E4718E973}"/>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AB86DE14-760B-E056-01D3-639EE1706BEF}"/>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8BD4E23-4578-E8F9-92B3-81DDB782A9E1}"/>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4A569F74-B1E4-C38E-5CA1-61D0FA8757E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5A940E92-4402-D4CA-EDE9-470C13A3385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43406" y="917873"/>
            <a:ext cx="7798181" cy="5609806"/>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A615999-61EC-210A-C980-49120AD1EA7D}"/>
              </a:ext>
            </a:extLst>
          </p:cNvPr>
          <p:cNvPicPr>
            <a:picLocks noChangeAspect="1"/>
          </p:cNvPicPr>
          <p:nvPr/>
        </p:nvPicPr>
        <p:blipFill>
          <a:blip r:embed="rId8"/>
          <a:stretch>
            <a:fillRect/>
          </a:stretch>
        </p:blipFill>
        <p:spPr>
          <a:xfrm>
            <a:off x="4554287" y="1534081"/>
            <a:ext cx="6795301" cy="4722159"/>
          </a:xfrm>
          <a:prstGeom prst="rect">
            <a:avLst/>
          </a:prstGeom>
        </p:spPr>
      </p:pic>
      <p:sp>
        <p:nvSpPr>
          <p:cNvPr id="12" name="Content Placeholder 2">
            <a:extLst>
              <a:ext uri="{FF2B5EF4-FFF2-40B4-BE49-F238E27FC236}">
                <a16:creationId xmlns:a16="http://schemas.microsoft.com/office/drawing/2014/main" id="{3B0F0F0B-22AB-5407-165E-2A26863E725C}"/>
              </a:ext>
            </a:extLst>
          </p:cNvPr>
          <p:cNvSpPr txBox="1">
            <a:spLocks/>
          </p:cNvSpPr>
          <p:nvPr/>
        </p:nvSpPr>
        <p:spPr>
          <a:xfrm>
            <a:off x="1477818" y="1539640"/>
            <a:ext cx="6482696" cy="2173848"/>
          </a:xfrm>
          <a:prstGeom prst="rect">
            <a:avLst/>
          </a:prstGeom>
        </p:spPr>
        <p:txBody>
          <a:bodyPr vert="horz" lIns="109728" tIns="109728" rIns="109728" bIns="91440" rtlCol="0">
            <a:normAutofit/>
          </a:bodyPr>
          <a:lst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GB" spc="0" dirty="0">
              <a:latin typeface="Twinkl" pitchFamily="2" charset="0"/>
            </a:endParaRPr>
          </a:p>
        </p:txBody>
      </p:sp>
      <p:sp>
        <p:nvSpPr>
          <p:cNvPr id="16" name="Content Placeholder 2">
            <a:extLst>
              <a:ext uri="{FF2B5EF4-FFF2-40B4-BE49-F238E27FC236}">
                <a16:creationId xmlns:a16="http://schemas.microsoft.com/office/drawing/2014/main" id="{BBF06805-3C54-FF04-80F0-3C566B0FD7EC}"/>
              </a:ext>
            </a:extLst>
          </p:cNvPr>
          <p:cNvSpPr txBox="1">
            <a:spLocks/>
          </p:cNvSpPr>
          <p:nvPr/>
        </p:nvSpPr>
        <p:spPr>
          <a:xfrm>
            <a:off x="1477818" y="3998913"/>
            <a:ext cx="6481763" cy="2173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latin typeface="Twinkl" pitchFamily="2" charset="0"/>
            </a:endParaRPr>
          </a:p>
        </p:txBody>
      </p:sp>
      <p:sp>
        <p:nvSpPr>
          <p:cNvPr id="24" name="Rectangle 23">
            <a:extLst>
              <a:ext uri="{FF2B5EF4-FFF2-40B4-BE49-F238E27FC236}">
                <a16:creationId xmlns:a16="http://schemas.microsoft.com/office/drawing/2014/main" id="{66030925-D616-987B-52A4-3346B8596457}"/>
              </a:ext>
            </a:extLst>
          </p:cNvPr>
          <p:cNvSpPr/>
          <p:nvPr/>
        </p:nvSpPr>
        <p:spPr>
          <a:xfrm>
            <a:off x="1149582" y="1089069"/>
            <a:ext cx="2636872" cy="1704932"/>
          </a:xfrm>
          <a:custGeom>
            <a:avLst/>
            <a:gdLst>
              <a:gd name="connsiteX0" fmla="*/ 0 w 2636872"/>
              <a:gd name="connsiteY0" fmla="*/ 0 h 1704932"/>
              <a:gd name="connsiteX1" fmla="*/ 685587 w 2636872"/>
              <a:gd name="connsiteY1" fmla="*/ 0 h 1704932"/>
              <a:gd name="connsiteX2" fmla="*/ 1371173 w 2636872"/>
              <a:gd name="connsiteY2" fmla="*/ 0 h 1704932"/>
              <a:gd name="connsiteX3" fmla="*/ 2636872 w 2636872"/>
              <a:gd name="connsiteY3" fmla="*/ 0 h 1704932"/>
              <a:gd name="connsiteX4" fmla="*/ 2636872 w 2636872"/>
              <a:gd name="connsiteY4" fmla="*/ 534212 h 1704932"/>
              <a:gd name="connsiteX5" fmla="*/ 2636872 w 2636872"/>
              <a:gd name="connsiteY5" fmla="*/ 1068424 h 1704932"/>
              <a:gd name="connsiteX6" fmla="*/ 2636872 w 2636872"/>
              <a:gd name="connsiteY6" fmla="*/ 1704932 h 1704932"/>
              <a:gd name="connsiteX7" fmla="*/ 1951285 w 2636872"/>
              <a:gd name="connsiteY7" fmla="*/ 1704932 h 1704932"/>
              <a:gd name="connsiteX8" fmla="*/ 1292067 w 2636872"/>
              <a:gd name="connsiteY8" fmla="*/ 1704932 h 1704932"/>
              <a:gd name="connsiteX9" fmla="*/ 659218 w 2636872"/>
              <a:gd name="connsiteY9" fmla="*/ 1704932 h 1704932"/>
              <a:gd name="connsiteX10" fmla="*/ 0 w 2636872"/>
              <a:gd name="connsiteY10" fmla="*/ 1704932 h 1704932"/>
              <a:gd name="connsiteX11" fmla="*/ 0 w 2636872"/>
              <a:gd name="connsiteY11" fmla="*/ 1170720 h 1704932"/>
              <a:gd name="connsiteX12" fmla="*/ 0 w 2636872"/>
              <a:gd name="connsiteY12" fmla="*/ 636508 h 1704932"/>
              <a:gd name="connsiteX13" fmla="*/ 0 w 2636872"/>
              <a:gd name="connsiteY13" fmla="*/ 0 h 170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36872" h="1704932" fill="none" extrusionOk="0">
                <a:moveTo>
                  <a:pt x="0" y="0"/>
                </a:moveTo>
                <a:cubicBezTo>
                  <a:pt x="214563" y="2614"/>
                  <a:pt x="521615" y="-5718"/>
                  <a:pt x="685587" y="0"/>
                </a:cubicBezTo>
                <a:cubicBezTo>
                  <a:pt x="849559" y="5718"/>
                  <a:pt x="1066145" y="-4922"/>
                  <a:pt x="1371173" y="0"/>
                </a:cubicBezTo>
                <a:cubicBezTo>
                  <a:pt x="1676201" y="4922"/>
                  <a:pt x="2009322" y="-31022"/>
                  <a:pt x="2636872" y="0"/>
                </a:cubicBezTo>
                <a:cubicBezTo>
                  <a:pt x="2655223" y="121811"/>
                  <a:pt x="2622030" y="373614"/>
                  <a:pt x="2636872" y="534212"/>
                </a:cubicBezTo>
                <a:cubicBezTo>
                  <a:pt x="2651714" y="694810"/>
                  <a:pt x="2617906" y="828413"/>
                  <a:pt x="2636872" y="1068424"/>
                </a:cubicBezTo>
                <a:cubicBezTo>
                  <a:pt x="2655838" y="1308435"/>
                  <a:pt x="2667812" y="1435662"/>
                  <a:pt x="2636872" y="1704932"/>
                </a:cubicBezTo>
                <a:cubicBezTo>
                  <a:pt x="2300444" y="1708414"/>
                  <a:pt x="2198465" y="1672157"/>
                  <a:pt x="1951285" y="1704932"/>
                </a:cubicBezTo>
                <a:cubicBezTo>
                  <a:pt x="1704105" y="1737707"/>
                  <a:pt x="1505677" y="1687039"/>
                  <a:pt x="1292067" y="1704932"/>
                </a:cubicBezTo>
                <a:cubicBezTo>
                  <a:pt x="1078457" y="1722825"/>
                  <a:pt x="937353" y="1679961"/>
                  <a:pt x="659218" y="1704932"/>
                </a:cubicBezTo>
                <a:cubicBezTo>
                  <a:pt x="381083" y="1729903"/>
                  <a:pt x="247968" y="1712467"/>
                  <a:pt x="0" y="1704932"/>
                </a:cubicBezTo>
                <a:cubicBezTo>
                  <a:pt x="-20420" y="1486945"/>
                  <a:pt x="14403" y="1283148"/>
                  <a:pt x="0" y="1170720"/>
                </a:cubicBezTo>
                <a:cubicBezTo>
                  <a:pt x="-14403" y="1058292"/>
                  <a:pt x="700" y="874622"/>
                  <a:pt x="0" y="636508"/>
                </a:cubicBezTo>
                <a:cubicBezTo>
                  <a:pt x="-700" y="398394"/>
                  <a:pt x="20579" y="232540"/>
                  <a:pt x="0" y="0"/>
                </a:cubicBezTo>
                <a:close/>
              </a:path>
              <a:path w="2636872" h="1704932"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16301" y="195088"/>
                  <a:pt x="2645603" y="455209"/>
                  <a:pt x="2636872" y="585360"/>
                </a:cubicBezTo>
                <a:cubicBezTo>
                  <a:pt x="2628141" y="715511"/>
                  <a:pt x="2654153" y="1033736"/>
                  <a:pt x="2636872" y="1170720"/>
                </a:cubicBezTo>
                <a:cubicBezTo>
                  <a:pt x="2619591" y="1307704"/>
                  <a:pt x="2640490" y="1544433"/>
                  <a:pt x="2636872" y="1704932"/>
                </a:cubicBezTo>
                <a:cubicBezTo>
                  <a:pt x="2355372" y="1684560"/>
                  <a:pt x="2217336" y="1701681"/>
                  <a:pt x="2030391" y="1704932"/>
                </a:cubicBezTo>
                <a:cubicBezTo>
                  <a:pt x="1843446" y="1708183"/>
                  <a:pt x="1632920" y="1708816"/>
                  <a:pt x="1318436" y="1704932"/>
                </a:cubicBezTo>
                <a:cubicBezTo>
                  <a:pt x="1003952" y="1701048"/>
                  <a:pt x="812081" y="1734801"/>
                  <a:pt x="632849" y="1704932"/>
                </a:cubicBezTo>
                <a:cubicBezTo>
                  <a:pt x="453617" y="1675063"/>
                  <a:pt x="241986" y="1718869"/>
                  <a:pt x="0" y="1704932"/>
                </a:cubicBezTo>
                <a:cubicBezTo>
                  <a:pt x="14269" y="1553022"/>
                  <a:pt x="-5537" y="1401185"/>
                  <a:pt x="0" y="1102523"/>
                </a:cubicBezTo>
                <a:cubicBezTo>
                  <a:pt x="5537" y="803861"/>
                  <a:pt x="-13263" y="693734"/>
                  <a:pt x="0" y="500113"/>
                </a:cubicBezTo>
                <a:cubicBezTo>
                  <a:pt x="13263" y="306492"/>
                  <a:pt x="-22216" y="134928"/>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You can scan just text and insert it into your Note.</a:t>
            </a:r>
            <a:endParaRPr lang="en-GB" sz="2400" b="1" u="sng" spc="0" dirty="0">
              <a:latin typeface="Twinkl" pitchFamily="2" charset="0"/>
            </a:endParaRPr>
          </a:p>
        </p:txBody>
      </p:sp>
      <p:sp>
        <p:nvSpPr>
          <p:cNvPr id="20" name="Rectangle 19">
            <a:extLst>
              <a:ext uri="{FF2B5EF4-FFF2-40B4-BE49-F238E27FC236}">
                <a16:creationId xmlns:a16="http://schemas.microsoft.com/office/drawing/2014/main" id="{412A39F7-C68E-DD4E-2D5A-2E8FF09C3CA0}"/>
              </a:ext>
            </a:extLst>
          </p:cNvPr>
          <p:cNvSpPr/>
          <p:nvPr/>
        </p:nvSpPr>
        <p:spPr>
          <a:xfrm>
            <a:off x="1149582" y="2974080"/>
            <a:ext cx="2636872" cy="1115367"/>
          </a:xfrm>
          <a:custGeom>
            <a:avLst/>
            <a:gdLst>
              <a:gd name="connsiteX0" fmla="*/ 0 w 2636872"/>
              <a:gd name="connsiteY0" fmla="*/ 0 h 1115367"/>
              <a:gd name="connsiteX1" fmla="*/ 711955 w 2636872"/>
              <a:gd name="connsiteY1" fmla="*/ 0 h 1115367"/>
              <a:gd name="connsiteX2" fmla="*/ 1344805 w 2636872"/>
              <a:gd name="connsiteY2" fmla="*/ 0 h 1115367"/>
              <a:gd name="connsiteX3" fmla="*/ 1924917 w 2636872"/>
              <a:gd name="connsiteY3" fmla="*/ 0 h 1115367"/>
              <a:gd name="connsiteX4" fmla="*/ 2636872 w 2636872"/>
              <a:gd name="connsiteY4" fmla="*/ 0 h 1115367"/>
              <a:gd name="connsiteX5" fmla="*/ 2636872 w 2636872"/>
              <a:gd name="connsiteY5" fmla="*/ 579991 h 1115367"/>
              <a:gd name="connsiteX6" fmla="*/ 2636872 w 2636872"/>
              <a:gd name="connsiteY6" fmla="*/ 1115367 h 1115367"/>
              <a:gd name="connsiteX7" fmla="*/ 2030391 w 2636872"/>
              <a:gd name="connsiteY7" fmla="*/ 1115367 h 1115367"/>
              <a:gd name="connsiteX8" fmla="*/ 1344805 w 2636872"/>
              <a:gd name="connsiteY8" fmla="*/ 1115367 h 1115367"/>
              <a:gd name="connsiteX9" fmla="*/ 685587 w 2636872"/>
              <a:gd name="connsiteY9" fmla="*/ 1115367 h 1115367"/>
              <a:gd name="connsiteX10" fmla="*/ 0 w 2636872"/>
              <a:gd name="connsiteY10" fmla="*/ 1115367 h 1115367"/>
              <a:gd name="connsiteX11" fmla="*/ 0 w 2636872"/>
              <a:gd name="connsiteY11" fmla="*/ 568837 h 1115367"/>
              <a:gd name="connsiteX12" fmla="*/ 0 w 2636872"/>
              <a:gd name="connsiteY12" fmla="*/ 0 h 111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6872" h="1115367" fill="none" extrusionOk="0">
                <a:moveTo>
                  <a:pt x="0" y="0"/>
                </a:moveTo>
                <a:cubicBezTo>
                  <a:pt x="240380" y="-21209"/>
                  <a:pt x="556994" y="-30532"/>
                  <a:pt x="711955" y="0"/>
                </a:cubicBezTo>
                <a:cubicBezTo>
                  <a:pt x="866917" y="30532"/>
                  <a:pt x="1054296" y="-467"/>
                  <a:pt x="1344805" y="0"/>
                </a:cubicBezTo>
                <a:cubicBezTo>
                  <a:pt x="1635314" y="467"/>
                  <a:pt x="1733701" y="-16216"/>
                  <a:pt x="1924917" y="0"/>
                </a:cubicBezTo>
                <a:cubicBezTo>
                  <a:pt x="2116133" y="16216"/>
                  <a:pt x="2460859" y="631"/>
                  <a:pt x="2636872" y="0"/>
                </a:cubicBezTo>
                <a:cubicBezTo>
                  <a:pt x="2610698" y="149878"/>
                  <a:pt x="2612846" y="305839"/>
                  <a:pt x="2636872" y="579991"/>
                </a:cubicBezTo>
                <a:cubicBezTo>
                  <a:pt x="2660898" y="854143"/>
                  <a:pt x="2631654" y="946860"/>
                  <a:pt x="2636872" y="1115367"/>
                </a:cubicBezTo>
                <a:cubicBezTo>
                  <a:pt x="2494041" y="1127779"/>
                  <a:pt x="2194834" y="1111427"/>
                  <a:pt x="2030391" y="1115367"/>
                </a:cubicBezTo>
                <a:cubicBezTo>
                  <a:pt x="1865948" y="1119307"/>
                  <a:pt x="1541657" y="1147034"/>
                  <a:pt x="1344805" y="1115367"/>
                </a:cubicBezTo>
                <a:cubicBezTo>
                  <a:pt x="1147953" y="1083700"/>
                  <a:pt x="958617" y="1140310"/>
                  <a:pt x="685587" y="1115367"/>
                </a:cubicBezTo>
                <a:cubicBezTo>
                  <a:pt x="412557" y="1090424"/>
                  <a:pt x="227689" y="1109751"/>
                  <a:pt x="0" y="1115367"/>
                </a:cubicBezTo>
                <a:cubicBezTo>
                  <a:pt x="12095" y="959215"/>
                  <a:pt x="22077" y="812747"/>
                  <a:pt x="0" y="568837"/>
                </a:cubicBezTo>
                <a:cubicBezTo>
                  <a:pt x="-22077" y="324927"/>
                  <a:pt x="11032" y="142422"/>
                  <a:pt x="0" y="0"/>
                </a:cubicBezTo>
                <a:close/>
              </a:path>
              <a:path w="2636872" h="1115367"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18383" y="274419"/>
                  <a:pt x="2615727" y="364220"/>
                  <a:pt x="2636872" y="568837"/>
                </a:cubicBezTo>
                <a:cubicBezTo>
                  <a:pt x="2658017" y="773454"/>
                  <a:pt x="2616873" y="891627"/>
                  <a:pt x="2636872" y="1115367"/>
                </a:cubicBezTo>
                <a:cubicBezTo>
                  <a:pt x="2519457" y="1107107"/>
                  <a:pt x="2281365" y="1105706"/>
                  <a:pt x="2056760" y="1115367"/>
                </a:cubicBezTo>
                <a:cubicBezTo>
                  <a:pt x="1832155" y="1125028"/>
                  <a:pt x="1697731" y="1143964"/>
                  <a:pt x="1397542" y="1115367"/>
                </a:cubicBezTo>
                <a:cubicBezTo>
                  <a:pt x="1097353" y="1086770"/>
                  <a:pt x="1000071" y="1119251"/>
                  <a:pt x="685587" y="1115367"/>
                </a:cubicBezTo>
                <a:cubicBezTo>
                  <a:pt x="371103" y="1111483"/>
                  <a:pt x="179232" y="1145236"/>
                  <a:pt x="0" y="1115367"/>
                </a:cubicBezTo>
                <a:cubicBezTo>
                  <a:pt x="-10703" y="919552"/>
                  <a:pt x="-16217" y="817976"/>
                  <a:pt x="0" y="546530"/>
                </a:cubicBezTo>
                <a:cubicBezTo>
                  <a:pt x="16217" y="275084"/>
                  <a:pt x="20373" y="175158"/>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Or scan the whole document.</a:t>
            </a:r>
            <a:endParaRPr lang="en-GB" sz="2400" b="1" u="sng" spc="0" dirty="0">
              <a:latin typeface="Twinkl" pitchFamily="2" charset="0"/>
            </a:endParaRPr>
          </a:p>
        </p:txBody>
      </p:sp>
      <p:pic>
        <p:nvPicPr>
          <p:cNvPr id="23" name="Picture 22">
            <a:extLst>
              <a:ext uri="{FF2B5EF4-FFF2-40B4-BE49-F238E27FC236}">
                <a16:creationId xmlns:a16="http://schemas.microsoft.com/office/drawing/2014/main" id="{396ED7C9-8562-D324-045A-29A6DBDA5636}"/>
              </a:ext>
            </a:extLst>
          </p:cNvPr>
          <p:cNvPicPr>
            <a:picLocks noChangeAspect="1"/>
          </p:cNvPicPr>
          <p:nvPr/>
        </p:nvPicPr>
        <p:blipFill>
          <a:blip r:embed="rId9"/>
          <a:stretch>
            <a:fillRect/>
          </a:stretch>
        </p:blipFill>
        <p:spPr>
          <a:xfrm>
            <a:off x="4554286" y="1532537"/>
            <a:ext cx="6795302" cy="4722159"/>
          </a:xfrm>
          <a:prstGeom prst="rect">
            <a:avLst/>
          </a:prstGeom>
        </p:spPr>
      </p:pic>
      <p:sp>
        <p:nvSpPr>
          <p:cNvPr id="13" name="Rectangle 12">
            <a:extLst>
              <a:ext uri="{FF2B5EF4-FFF2-40B4-BE49-F238E27FC236}">
                <a16:creationId xmlns:a16="http://schemas.microsoft.com/office/drawing/2014/main" id="{3636DC11-0091-871F-F2FF-8EB30F4DBD29}"/>
              </a:ext>
            </a:extLst>
          </p:cNvPr>
          <p:cNvSpPr/>
          <p:nvPr/>
        </p:nvSpPr>
        <p:spPr>
          <a:xfrm>
            <a:off x="1164279" y="4269526"/>
            <a:ext cx="2636872" cy="2258153"/>
          </a:xfrm>
          <a:custGeom>
            <a:avLst/>
            <a:gdLst>
              <a:gd name="connsiteX0" fmla="*/ 0 w 2636872"/>
              <a:gd name="connsiteY0" fmla="*/ 0 h 2258153"/>
              <a:gd name="connsiteX1" fmla="*/ 659218 w 2636872"/>
              <a:gd name="connsiteY1" fmla="*/ 0 h 2258153"/>
              <a:gd name="connsiteX2" fmla="*/ 1265699 w 2636872"/>
              <a:gd name="connsiteY2" fmla="*/ 0 h 2258153"/>
              <a:gd name="connsiteX3" fmla="*/ 1872179 w 2636872"/>
              <a:gd name="connsiteY3" fmla="*/ 0 h 2258153"/>
              <a:gd name="connsiteX4" fmla="*/ 2636872 w 2636872"/>
              <a:gd name="connsiteY4" fmla="*/ 0 h 2258153"/>
              <a:gd name="connsiteX5" fmla="*/ 2636872 w 2636872"/>
              <a:gd name="connsiteY5" fmla="*/ 541957 h 2258153"/>
              <a:gd name="connsiteX6" fmla="*/ 2636872 w 2636872"/>
              <a:gd name="connsiteY6" fmla="*/ 1129077 h 2258153"/>
              <a:gd name="connsiteX7" fmla="*/ 2636872 w 2636872"/>
              <a:gd name="connsiteY7" fmla="*/ 1671033 h 2258153"/>
              <a:gd name="connsiteX8" fmla="*/ 2636872 w 2636872"/>
              <a:gd name="connsiteY8" fmla="*/ 2258153 h 2258153"/>
              <a:gd name="connsiteX9" fmla="*/ 1977654 w 2636872"/>
              <a:gd name="connsiteY9" fmla="*/ 2258153 h 2258153"/>
              <a:gd name="connsiteX10" fmla="*/ 1397542 w 2636872"/>
              <a:gd name="connsiteY10" fmla="*/ 2258153 h 2258153"/>
              <a:gd name="connsiteX11" fmla="*/ 764693 w 2636872"/>
              <a:gd name="connsiteY11" fmla="*/ 2258153 h 2258153"/>
              <a:gd name="connsiteX12" fmla="*/ 0 w 2636872"/>
              <a:gd name="connsiteY12" fmla="*/ 2258153 h 2258153"/>
              <a:gd name="connsiteX13" fmla="*/ 0 w 2636872"/>
              <a:gd name="connsiteY13" fmla="*/ 1738778 h 2258153"/>
              <a:gd name="connsiteX14" fmla="*/ 0 w 2636872"/>
              <a:gd name="connsiteY14" fmla="*/ 1241984 h 2258153"/>
              <a:gd name="connsiteX15" fmla="*/ 0 w 2636872"/>
              <a:gd name="connsiteY15" fmla="*/ 700027 h 2258153"/>
              <a:gd name="connsiteX16" fmla="*/ 0 w 2636872"/>
              <a:gd name="connsiteY16" fmla="*/ 0 h 225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6872" h="2258153" fill="none" extrusionOk="0">
                <a:moveTo>
                  <a:pt x="0" y="0"/>
                </a:moveTo>
                <a:cubicBezTo>
                  <a:pt x="138597" y="-27575"/>
                  <a:pt x="382967" y="-2550"/>
                  <a:pt x="659218" y="0"/>
                </a:cubicBezTo>
                <a:cubicBezTo>
                  <a:pt x="935469" y="2550"/>
                  <a:pt x="1093062" y="7192"/>
                  <a:pt x="1265699" y="0"/>
                </a:cubicBezTo>
                <a:cubicBezTo>
                  <a:pt x="1438336" y="-7192"/>
                  <a:pt x="1736503" y="21079"/>
                  <a:pt x="1872179" y="0"/>
                </a:cubicBezTo>
                <a:cubicBezTo>
                  <a:pt x="2007855" y="-21079"/>
                  <a:pt x="2317647" y="-35288"/>
                  <a:pt x="2636872" y="0"/>
                </a:cubicBezTo>
                <a:cubicBezTo>
                  <a:pt x="2657073" y="268033"/>
                  <a:pt x="2638638" y="344112"/>
                  <a:pt x="2636872" y="541957"/>
                </a:cubicBezTo>
                <a:cubicBezTo>
                  <a:pt x="2635106" y="739802"/>
                  <a:pt x="2642637" y="947937"/>
                  <a:pt x="2636872" y="1129077"/>
                </a:cubicBezTo>
                <a:cubicBezTo>
                  <a:pt x="2631107" y="1310217"/>
                  <a:pt x="2616293" y="1482715"/>
                  <a:pt x="2636872" y="1671033"/>
                </a:cubicBezTo>
                <a:cubicBezTo>
                  <a:pt x="2657451" y="1859351"/>
                  <a:pt x="2633801" y="2051910"/>
                  <a:pt x="2636872" y="2258153"/>
                </a:cubicBezTo>
                <a:cubicBezTo>
                  <a:pt x="2349957" y="2240786"/>
                  <a:pt x="2250875" y="2244155"/>
                  <a:pt x="1977654" y="2258153"/>
                </a:cubicBezTo>
                <a:cubicBezTo>
                  <a:pt x="1704433" y="2272151"/>
                  <a:pt x="1521265" y="2262822"/>
                  <a:pt x="1397542" y="2258153"/>
                </a:cubicBezTo>
                <a:cubicBezTo>
                  <a:pt x="1273819" y="2253484"/>
                  <a:pt x="1081080" y="2240102"/>
                  <a:pt x="764693" y="2258153"/>
                </a:cubicBezTo>
                <a:cubicBezTo>
                  <a:pt x="448306" y="2276204"/>
                  <a:pt x="301163" y="2280727"/>
                  <a:pt x="0" y="2258153"/>
                </a:cubicBezTo>
                <a:cubicBezTo>
                  <a:pt x="-2325" y="2069067"/>
                  <a:pt x="-3494" y="1848056"/>
                  <a:pt x="0" y="1738778"/>
                </a:cubicBezTo>
                <a:cubicBezTo>
                  <a:pt x="3494" y="1629501"/>
                  <a:pt x="20968" y="1367508"/>
                  <a:pt x="0" y="1241984"/>
                </a:cubicBezTo>
                <a:cubicBezTo>
                  <a:pt x="-20968" y="1116460"/>
                  <a:pt x="4205" y="843003"/>
                  <a:pt x="0" y="700027"/>
                </a:cubicBezTo>
                <a:cubicBezTo>
                  <a:pt x="-4205" y="557051"/>
                  <a:pt x="34899" y="306494"/>
                  <a:pt x="0" y="0"/>
                </a:cubicBezTo>
                <a:close/>
              </a:path>
              <a:path w="2636872" h="2258153"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53221" y="148511"/>
                  <a:pt x="2624243" y="313842"/>
                  <a:pt x="2636872" y="587120"/>
                </a:cubicBezTo>
                <a:cubicBezTo>
                  <a:pt x="2649501" y="860398"/>
                  <a:pt x="2616073" y="964805"/>
                  <a:pt x="2636872" y="1174240"/>
                </a:cubicBezTo>
                <a:cubicBezTo>
                  <a:pt x="2657671" y="1383675"/>
                  <a:pt x="2628232" y="1448561"/>
                  <a:pt x="2636872" y="1671033"/>
                </a:cubicBezTo>
                <a:cubicBezTo>
                  <a:pt x="2645512" y="1893505"/>
                  <a:pt x="2649419" y="2062456"/>
                  <a:pt x="2636872" y="2258153"/>
                </a:cubicBezTo>
                <a:cubicBezTo>
                  <a:pt x="2448274" y="2272351"/>
                  <a:pt x="2303644" y="2266598"/>
                  <a:pt x="2004023" y="2258153"/>
                </a:cubicBezTo>
                <a:cubicBezTo>
                  <a:pt x="1704402" y="2249708"/>
                  <a:pt x="1497668" y="2288022"/>
                  <a:pt x="1318436" y="2258153"/>
                </a:cubicBezTo>
                <a:cubicBezTo>
                  <a:pt x="1139204" y="2228284"/>
                  <a:pt x="870339" y="2249433"/>
                  <a:pt x="632849" y="2258153"/>
                </a:cubicBezTo>
                <a:cubicBezTo>
                  <a:pt x="395359" y="2266873"/>
                  <a:pt x="211183" y="2255435"/>
                  <a:pt x="0" y="2258153"/>
                </a:cubicBezTo>
                <a:cubicBezTo>
                  <a:pt x="9240" y="2081128"/>
                  <a:pt x="25023" y="1908279"/>
                  <a:pt x="0" y="1738778"/>
                </a:cubicBezTo>
                <a:cubicBezTo>
                  <a:pt x="-25023" y="1569277"/>
                  <a:pt x="-25392" y="1386642"/>
                  <a:pt x="0" y="1174240"/>
                </a:cubicBezTo>
                <a:cubicBezTo>
                  <a:pt x="25392" y="961838"/>
                  <a:pt x="5554" y="867726"/>
                  <a:pt x="0" y="587120"/>
                </a:cubicBezTo>
                <a:cubicBezTo>
                  <a:pt x="-5554" y="306514"/>
                  <a:pt x="-12266" y="176024"/>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The benefit here is you can add notes, voice </a:t>
            </a:r>
            <a:r>
              <a:rPr lang="en-GB" sz="2400" spc="0">
                <a:solidFill>
                  <a:schemeClr val="tx1"/>
                </a:solidFill>
                <a:latin typeface="Century Gothic" panose="020B0502020202020204" pitchFamily="34" charset="0"/>
              </a:rPr>
              <a:t>memos, pictures</a:t>
            </a:r>
            <a:r>
              <a:rPr lang="en-GB" sz="2400" spc="0" dirty="0">
                <a:solidFill>
                  <a:schemeClr val="tx1"/>
                </a:solidFill>
                <a:latin typeface="Century Gothic" panose="020B0502020202020204" pitchFamily="34" charset="0"/>
              </a:rPr>
              <a:t>, annotations…</a:t>
            </a:r>
            <a:endParaRPr lang="en-GB" sz="2400" b="1" u="sng" spc="0" dirty="0">
              <a:latin typeface="Twinkl" pitchFamily="2" charset="0"/>
            </a:endParaRPr>
          </a:p>
        </p:txBody>
      </p:sp>
      <p:cxnSp>
        <p:nvCxnSpPr>
          <p:cNvPr id="14" name="Straight Arrow Connector 13">
            <a:extLst>
              <a:ext uri="{FF2B5EF4-FFF2-40B4-BE49-F238E27FC236}">
                <a16:creationId xmlns:a16="http://schemas.microsoft.com/office/drawing/2014/main" id="{C47DB4EF-43E7-BD62-6518-43F8955BF61A}"/>
              </a:ext>
            </a:extLst>
          </p:cNvPr>
          <p:cNvCxnSpPr>
            <a:cxnSpLocks/>
            <a:stCxn id="24" idx="3"/>
          </p:cNvCxnSpPr>
          <p:nvPr/>
        </p:nvCxnSpPr>
        <p:spPr>
          <a:xfrm>
            <a:off x="3786454" y="1941535"/>
            <a:ext cx="3304781" cy="52997"/>
          </a:xfrm>
          <a:prstGeom prst="straightConnector1">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E34109E-CD99-9736-7DE5-8353C43C4F8B}"/>
              </a:ext>
            </a:extLst>
          </p:cNvPr>
          <p:cNvCxnSpPr>
            <a:cxnSpLocks/>
            <a:stCxn id="20" idx="3"/>
          </p:cNvCxnSpPr>
          <p:nvPr/>
        </p:nvCxnSpPr>
        <p:spPr>
          <a:xfrm flipV="1">
            <a:off x="3786454" y="2396427"/>
            <a:ext cx="3304781" cy="1135337"/>
          </a:xfrm>
          <a:prstGeom prst="straightConnector1">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7C2ADBB1-BBCF-63E5-D239-29819B82BBC9}"/>
              </a:ext>
            </a:extLst>
          </p:cNvPr>
          <p:cNvPicPr>
            <a:picLocks noChangeAspect="1"/>
          </p:cNvPicPr>
          <p:nvPr/>
        </p:nvPicPr>
        <p:blipFill>
          <a:blip r:embed="rId10"/>
          <a:stretch>
            <a:fillRect/>
          </a:stretch>
        </p:blipFill>
        <p:spPr>
          <a:xfrm>
            <a:off x="4561931" y="1529449"/>
            <a:ext cx="6795301" cy="4722159"/>
          </a:xfrm>
          <a:prstGeom prst="rect">
            <a:avLst/>
          </a:prstGeom>
        </p:spPr>
      </p:pic>
      <p:sp>
        <p:nvSpPr>
          <p:cNvPr id="26" name="Rectangle 25">
            <a:extLst>
              <a:ext uri="{FF2B5EF4-FFF2-40B4-BE49-F238E27FC236}">
                <a16:creationId xmlns:a16="http://schemas.microsoft.com/office/drawing/2014/main" id="{4B630998-A410-9E9B-D27E-FAF5CEF1D5B1}"/>
              </a:ext>
            </a:extLst>
          </p:cNvPr>
          <p:cNvSpPr/>
          <p:nvPr/>
        </p:nvSpPr>
        <p:spPr>
          <a:xfrm>
            <a:off x="9259690" y="1740761"/>
            <a:ext cx="2636872" cy="1368200"/>
          </a:xfrm>
          <a:custGeom>
            <a:avLst/>
            <a:gdLst>
              <a:gd name="connsiteX0" fmla="*/ 0 w 2636872"/>
              <a:gd name="connsiteY0" fmla="*/ 0 h 1368200"/>
              <a:gd name="connsiteX1" fmla="*/ 711955 w 2636872"/>
              <a:gd name="connsiteY1" fmla="*/ 0 h 1368200"/>
              <a:gd name="connsiteX2" fmla="*/ 1344805 w 2636872"/>
              <a:gd name="connsiteY2" fmla="*/ 0 h 1368200"/>
              <a:gd name="connsiteX3" fmla="*/ 1924917 w 2636872"/>
              <a:gd name="connsiteY3" fmla="*/ 0 h 1368200"/>
              <a:gd name="connsiteX4" fmla="*/ 2636872 w 2636872"/>
              <a:gd name="connsiteY4" fmla="*/ 0 h 1368200"/>
              <a:gd name="connsiteX5" fmla="*/ 2636872 w 2636872"/>
              <a:gd name="connsiteY5" fmla="*/ 711464 h 1368200"/>
              <a:gd name="connsiteX6" fmla="*/ 2636872 w 2636872"/>
              <a:gd name="connsiteY6" fmla="*/ 1368200 h 1368200"/>
              <a:gd name="connsiteX7" fmla="*/ 2030391 w 2636872"/>
              <a:gd name="connsiteY7" fmla="*/ 1368200 h 1368200"/>
              <a:gd name="connsiteX8" fmla="*/ 1344805 w 2636872"/>
              <a:gd name="connsiteY8" fmla="*/ 1368200 h 1368200"/>
              <a:gd name="connsiteX9" fmla="*/ 685587 w 2636872"/>
              <a:gd name="connsiteY9" fmla="*/ 1368200 h 1368200"/>
              <a:gd name="connsiteX10" fmla="*/ 0 w 2636872"/>
              <a:gd name="connsiteY10" fmla="*/ 1368200 h 1368200"/>
              <a:gd name="connsiteX11" fmla="*/ 0 w 2636872"/>
              <a:gd name="connsiteY11" fmla="*/ 697782 h 1368200"/>
              <a:gd name="connsiteX12" fmla="*/ 0 w 2636872"/>
              <a:gd name="connsiteY12" fmla="*/ 0 h 136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6872" h="1368200" fill="none" extrusionOk="0">
                <a:moveTo>
                  <a:pt x="0" y="0"/>
                </a:moveTo>
                <a:cubicBezTo>
                  <a:pt x="240380" y="-21209"/>
                  <a:pt x="556994" y="-30532"/>
                  <a:pt x="711955" y="0"/>
                </a:cubicBezTo>
                <a:cubicBezTo>
                  <a:pt x="866917" y="30532"/>
                  <a:pt x="1054296" y="-467"/>
                  <a:pt x="1344805" y="0"/>
                </a:cubicBezTo>
                <a:cubicBezTo>
                  <a:pt x="1635314" y="467"/>
                  <a:pt x="1733701" y="-16216"/>
                  <a:pt x="1924917" y="0"/>
                </a:cubicBezTo>
                <a:cubicBezTo>
                  <a:pt x="2116133" y="16216"/>
                  <a:pt x="2460859" y="631"/>
                  <a:pt x="2636872" y="0"/>
                </a:cubicBezTo>
                <a:cubicBezTo>
                  <a:pt x="2646164" y="203388"/>
                  <a:pt x="2639074" y="553619"/>
                  <a:pt x="2636872" y="711464"/>
                </a:cubicBezTo>
                <a:cubicBezTo>
                  <a:pt x="2634670" y="869309"/>
                  <a:pt x="2664158" y="1208274"/>
                  <a:pt x="2636872" y="1368200"/>
                </a:cubicBezTo>
                <a:cubicBezTo>
                  <a:pt x="2494041" y="1380612"/>
                  <a:pt x="2194834" y="1364260"/>
                  <a:pt x="2030391" y="1368200"/>
                </a:cubicBezTo>
                <a:cubicBezTo>
                  <a:pt x="1865948" y="1372140"/>
                  <a:pt x="1541657" y="1399867"/>
                  <a:pt x="1344805" y="1368200"/>
                </a:cubicBezTo>
                <a:cubicBezTo>
                  <a:pt x="1147953" y="1336533"/>
                  <a:pt x="958617" y="1393143"/>
                  <a:pt x="685587" y="1368200"/>
                </a:cubicBezTo>
                <a:cubicBezTo>
                  <a:pt x="412557" y="1343257"/>
                  <a:pt x="227689" y="1362584"/>
                  <a:pt x="0" y="1368200"/>
                </a:cubicBezTo>
                <a:cubicBezTo>
                  <a:pt x="-8050" y="1188083"/>
                  <a:pt x="-9379" y="1011618"/>
                  <a:pt x="0" y="697782"/>
                </a:cubicBezTo>
                <a:cubicBezTo>
                  <a:pt x="9379" y="383946"/>
                  <a:pt x="-31435" y="176392"/>
                  <a:pt x="0" y="0"/>
                </a:cubicBezTo>
                <a:close/>
              </a:path>
              <a:path w="2636872" h="1368200" stroke="0" extrusionOk="0">
                <a:moveTo>
                  <a:pt x="0" y="0"/>
                </a:moveTo>
                <a:cubicBezTo>
                  <a:pt x="290527" y="6477"/>
                  <a:pt x="375505" y="13689"/>
                  <a:pt x="685587" y="0"/>
                </a:cubicBezTo>
                <a:cubicBezTo>
                  <a:pt x="995669" y="-13689"/>
                  <a:pt x="1085924" y="22588"/>
                  <a:pt x="1397542" y="0"/>
                </a:cubicBezTo>
                <a:cubicBezTo>
                  <a:pt x="1709161" y="-22588"/>
                  <a:pt x="2151480" y="37583"/>
                  <a:pt x="2636872" y="0"/>
                </a:cubicBezTo>
                <a:cubicBezTo>
                  <a:pt x="2657236" y="340291"/>
                  <a:pt x="2665116" y="479833"/>
                  <a:pt x="2636872" y="697782"/>
                </a:cubicBezTo>
                <a:cubicBezTo>
                  <a:pt x="2608628" y="915731"/>
                  <a:pt x="2663159" y="1189452"/>
                  <a:pt x="2636872" y="1368200"/>
                </a:cubicBezTo>
                <a:cubicBezTo>
                  <a:pt x="2519457" y="1359940"/>
                  <a:pt x="2281365" y="1358539"/>
                  <a:pt x="2056760" y="1368200"/>
                </a:cubicBezTo>
                <a:cubicBezTo>
                  <a:pt x="1832155" y="1377861"/>
                  <a:pt x="1697731" y="1396797"/>
                  <a:pt x="1397542" y="1368200"/>
                </a:cubicBezTo>
                <a:cubicBezTo>
                  <a:pt x="1097353" y="1339603"/>
                  <a:pt x="1000071" y="1372084"/>
                  <a:pt x="685587" y="1368200"/>
                </a:cubicBezTo>
                <a:cubicBezTo>
                  <a:pt x="371103" y="1364316"/>
                  <a:pt x="179232" y="1398069"/>
                  <a:pt x="0" y="1368200"/>
                </a:cubicBezTo>
                <a:cubicBezTo>
                  <a:pt x="19598" y="1173068"/>
                  <a:pt x="-29537" y="854039"/>
                  <a:pt x="0" y="670418"/>
                </a:cubicBezTo>
                <a:cubicBezTo>
                  <a:pt x="29537" y="486797"/>
                  <a:pt x="13546" y="257920"/>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spc="0" dirty="0">
                <a:solidFill>
                  <a:schemeClr val="tx1"/>
                </a:solidFill>
                <a:latin typeface="Century Gothic" panose="020B0502020202020204" pitchFamily="34" charset="0"/>
              </a:rPr>
              <a:t>Look how it just slots neatly into your note!</a:t>
            </a:r>
            <a:endParaRPr lang="en-GB" sz="2400" b="1" u="sng" spc="0" dirty="0">
              <a:latin typeface="Twinkl" pitchFamily="2" charset="0"/>
            </a:endParaRPr>
          </a:p>
        </p:txBody>
      </p:sp>
      <p:pic>
        <p:nvPicPr>
          <p:cNvPr id="17" name="Picture 16" descr="A screen shot of a computer&#10;&#10;AI-generated content may be incorrect.">
            <a:extLst>
              <a:ext uri="{FF2B5EF4-FFF2-40B4-BE49-F238E27FC236}">
                <a16:creationId xmlns:a16="http://schemas.microsoft.com/office/drawing/2014/main" id="{50ACB256-773B-DBD0-4A89-8AEB6FB61225}"/>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4561930" y="3566492"/>
            <a:ext cx="6795302" cy="2692219"/>
          </a:xfrm>
          <a:prstGeom prst="rect">
            <a:avLst/>
          </a:prstGeom>
        </p:spPr>
      </p:pic>
    </p:spTree>
    <p:extLst>
      <p:ext uri="{BB962C8B-B14F-4D97-AF65-F5344CB8AC3E}">
        <p14:creationId xmlns:p14="http://schemas.microsoft.com/office/powerpoint/2010/main" val="346274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14"/>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1"/>
                                        </p:tgtEl>
                                        <p:attrNameLst>
                                          <p:attrName>style.visibility</p:attrName>
                                        </p:attrNameLst>
                                      </p:cBhvr>
                                      <p:to>
                                        <p:strVal val="hidden"/>
                                      </p:to>
                                    </p:set>
                                  </p:childTnLst>
                                </p:cTn>
                              </p:par>
                            </p:childTnLst>
                          </p:cTn>
                        </p:par>
                        <p:par>
                          <p:cTn id="20" fill="hold">
                            <p:stCondLst>
                              <p:cond delay="0"/>
                            </p:stCondLst>
                            <p:childTnLst>
                              <p:par>
                                <p:cTn id="21" presetID="2" presetClass="entr" presetSubtype="2"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1+#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C65C2-4B4D-E975-D858-294E989125A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B1CDA4F-EDB8-FE94-B6EB-EFF17225E46E}"/>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ACAAF7F-B8EF-F023-B402-43A15FA74DEE}"/>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08D30E6C-49B1-D675-8EC0-C674ECC5088F}"/>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2E2EDD75-FE12-985C-EAD7-58802D003EE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DB8B6E15-76BE-A006-850A-E7A16781FEB5}"/>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D234AC5-A5EC-2212-DC12-E25E366C48AF}"/>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3" name="Picture 2" descr="A cartoon of a person pointing at a group of children&#10;&#10;AI-generated content may be incorrect.">
            <a:extLst>
              <a:ext uri="{FF2B5EF4-FFF2-40B4-BE49-F238E27FC236}">
                <a16:creationId xmlns:a16="http://schemas.microsoft.com/office/drawing/2014/main" id="{6946B01F-15CD-4C76-1C9F-8D7E78A5E9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49024" y="1285450"/>
            <a:ext cx="6649062" cy="4807231"/>
          </a:xfrm>
          <a:prstGeom prst="rect">
            <a:avLst/>
          </a:prstGeom>
        </p:spPr>
      </p:pic>
      <p:pic>
        <p:nvPicPr>
          <p:cNvPr id="18" name="Picture 17" descr="A purple tablet with a cartoon character on it&#10;&#10;AI-generated content may be incorrect.">
            <a:extLst>
              <a:ext uri="{FF2B5EF4-FFF2-40B4-BE49-F238E27FC236}">
                <a16:creationId xmlns:a16="http://schemas.microsoft.com/office/drawing/2014/main" id="{AB89A85D-2BD4-1B41-C6CD-EB751BC7212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sp>
        <p:nvSpPr>
          <p:cNvPr id="9" name="Rectangle 8">
            <a:extLst>
              <a:ext uri="{FF2B5EF4-FFF2-40B4-BE49-F238E27FC236}">
                <a16:creationId xmlns:a16="http://schemas.microsoft.com/office/drawing/2014/main" id="{99F61448-42E4-1DC2-3CD0-683EB23532A9}"/>
              </a:ext>
            </a:extLst>
          </p:cNvPr>
          <p:cNvSpPr/>
          <p:nvPr/>
        </p:nvSpPr>
        <p:spPr>
          <a:xfrm>
            <a:off x="1146991" y="1217836"/>
            <a:ext cx="3847671" cy="4942458"/>
          </a:xfrm>
          <a:custGeom>
            <a:avLst/>
            <a:gdLst>
              <a:gd name="connsiteX0" fmla="*/ 0 w 3847671"/>
              <a:gd name="connsiteY0" fmla="*/ 0 h 4942458"/>
              <a:gd name="connsiteX1" fmla="*/ 525848 w 3847671"/>
              <a:gd name="connsiteY1" fmla="*/ 0 h 4942458"/>
              <a:gd name="connsiteX2" fmla="*/ 1167127 w 3847671"/>
              <a:gd name="connsiteY2" fmla="*/ 0 h 4942458"/>
              <a:gd name="connsiteX3" fmla="*/ 1692975 w 3847671"/>
              <a:gd name="connsiteY3" fmla="*/ 0 h 4942458"/>
              <a:gd name="connsiteX4" fmla="*/ 2257300 w 3847671"/>
              <a:gd name="connsiteY4" fmla="*/ 0 h 4942458"/>
              <a:gd name="connsiteX5" fmla="*/ 2783149 w 3847671"/>
              <a:gd name="connsiteY5" fmla="*/ 0 h 4942458"/>
              <a:gd name="connsiteX6" fmla="*/ 3847671 w 3847671"/>
              <a:gd name="connsiteY6" fmla="*/ 0 h 4942458"/>
              <a:gd name="connsiteX7" fmla="*/ 3847671 w 3847671"/>
              <a:gd name="connsiteY7" fmla="*/ 716656 h 4942458"/>
              <a:gd name="connsiteX8" fmla="*/ 3847671 w 3847671"/>
              <a:gd name="connsiteY8" fmla="*/ 1186190 h 4942458"/>
              <a:gd name="connsiteX9" fmla="*/ 3847671 w 3847671"/>
              <a:gd name="connsiteY9" fmla="*/ 1705148 h 4942458"/>
              <a:gd name="connsiteX10" fmla="*/ 3847671 w 3847671"/>
              <a:gd name="connsiteY10" fmla="*/ 2322955 h 4942458"/>
              <a:gd name="connsiteX11" fmla="*/ 3847671 w 3847671"/>
              <a:gd name="connsiteY11" fmla="*/ 2792489 h 4942458"/>
              <a:gd name="connsiteX12" fmla="*/ 3847671 w 3847671"/>
              <a:gd name="connsiteY12" fmla="*/ 3360871 h 4942458"/>
              <a:gd name="connsiteX13" fmla="*/ 3847671 w 3847671"/>
              <a:gd name="connsiteY13" fmla="*/ 3978679 h 4942458"/>
              <a:gd name="connsiteX14" fmla="*/ 3847671 w 3847671"/>
              <a:gd name="connsiteY14" fmla="*/ 4942458 h 4942458"/>
              <a:gd name="connsiteX15" fmla="*/ 3206393 w 3847671"/>
              <a:gd name="connsiteY15" fmla="*/ 4942458 h 4942458"/>
              <a:gd name="connsiteX16" fmla="*/ 2526637 w 3847671"/>
              <a:gd name="connsiteY16" fmla="*/ 4942458 h 4942458"/>
              <a:gd name="connsiteX17" fmla="*/ 1923836 w 3847671"/>
              <a:gd name="connsiteY17" fmla="*/ 4942458 h 4942458"/>
              <a:gd name="connsiteX18" fmla="*/ 1359510 w 3847671"/>
              <a:gd name="connsiteY18" fmla="*/ 4942458 h 4942458"/>
              <a:gd name="connsiteX19" fmla="*/ 718232 w 3847671"/>
              <a:gd name="connsiteY19" fmla="*/ 4942458 h 4942458"/>
              <a:gd name="connsiteX20" fmla="*/ 0 w 3847671"/>
              <a:gd name="connsiteY20" fmla="*/ 4942458 h 4942458"/>
              <a:gd name="connsiteX21" fmla="*/ 0 w 3847671"/>
              <a:gd name="connsiteY21" fmla="*/ 4472924 h 4942458"/>
              <a:gd name="connsiteX22" fmla="*/ 0 w 3847671"/>
              <a:gd name="connsiteY22" fmla="*/ 3855117 h 4942458"/>
              <a:gd name="connsiteX23" fmla="*/ 0 w 3847671"/>
              <a:gd name="connsiteY23" fmla="*/ 3237310 h 4942458"/>
              <a:gd name="connsiteX24" fmla="*/ 0 w 3847671"/>
              <a:gd name="connsiteY24" fmla="*/ 2718352 h 4942458"/>
              <a:gd name="connsiteX25" fmla="*/ 0 w 3847671"/>
              <a:gd name="connsiteY25" fmla="*/ 2001695 h 4942458"/>
              <a:gd name="connsiteX26" fmla="*/ 0 w 3847671"/>
              <a:gd name="connsiteY26" fmla="*/ 1334464 h 4942458"/>
              <a:gd name="connsiteX27" fmla="*/ 0 w 3847671"/>
              <a:gd name="connsiteY27" fmla="*/ 766081 h 4942458"/>
              <a:gd name="connsiteX28" fmla="*/ 0 w 3847671"/>
              <a:gd name="connsiteY28" fmla="*/ 0 h 494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47671" h="4942458" fill="none" extrusionOk="0">
                <a:moveTo>
                  <a:pt x="0" y="0"/>
                </a:moveTo>
                <a:cubicBezTo>
                  <a:pt x="132689" y="-16195"/>
                  <a:pt x="348384" y="-18648"/>
                  <a:pt x="525848" y="0"/>
                </a:cubicBezTo>
                <a:cubicBezTo>
                  <a:pt x="703312" y="18648"/>
                  <a:pt x="890450" y="17763"/>
                  <a:pt x="1167127" y="0"/>
                </a:cubicBezTo>
                <a:cubicBezTo>
                  <a:pt x="1443804" y="-17763"/>
                  <a:pt x="1479502" y="20658"/>
                  <a:pt x="1692975" y="0"/>
                </a:cubicBezTo>
                <a:cubicBezTo>
                  <a:pt x="1906448" y="-20658"/>
                  <a:pt x="2143617" y="-12987"/>
                  <a:pt x="2257300" y="0"/>
                </a:cubicBezTo>
                <a:cubicBezTo>
                  <a:pt x="2370983" y="12987"/>
                  <a:pt x="2525496" y="1909"/>
                  <a:pt x="2783149" y="0"/>
                </a:cubicBezTo>
                <a:cubicBezTo>
                  <a:pt x="3040802" y="-1909"/>
                  <a:pt x="3521900" y="1173"/>
                  <a:pt x="3847671" y="0"/>
                </a:cubicBezTo>
                <a:cubicBezTo>
                  <a:pt x="3871405" y="251125"/>
                  <a:pt x="3880349" y="362350"/>
                  <a:pt x="3847671" y="716656"/>
                </a:cubicBezTo>
                <a:cubicBezTo>
                  <a:pt x="3814993" y="1070962"/>
                  <a:pt x="3869068" y="1070171"/>
                  <a:pt x="3847671" y="1186190"/>
                </a:cubicBezTo>
                <a:cubicBezTo>
                  <a:pt x="3826274" y="1302209"/>
                  <a:pt x="3866723" y="1477500"/>
                  <a:pt x="3847671" y="1705148"/>
                </a:cubicBezTo>
                <a:cubicBezTo>
                  <a:pt x="3828619" y="1932796"/>
                  <a:pt x="3870449" y="2081876"/>
                  <a:pt x="3847671" y="2322955"/>
                </a:cubicBezTo>
                <a:cubicBezTo>
                  <a:pt x="3824893" y="2564034"/>
                  <a:pt x="3845877" y="2627038"/>
                  <a:pt x="3847671" y="2792489"/>
                </a:cubicBezTo>
                <a:cubicBezTo>
                  <a:pt x="3849465" y="2957940"/>
                  <a:pt x="3868614" y="3087829"/>
                  <a:pt x="3847671" y="3360871"/>
                </a:cubicBezTo>
                <a:cubicBezTo>
                  <a:pt x="3826728" y="3633913"/>
                  <a:pt x="3876152" y="3714318"/>
                  <a:pt x="3847671" y="3978679"/>
                </a:cubicBezTo>
                <a:cubicBezTo>
                  <a:pt x="3819190" y="4243040"/>
                  <a:pt x="3825418" y="4554724"/>
                  <a:pt x="3847671" y="4942458"/>
                </a:cubicBezTo>
                <a:cubicBezTo>
                  <a:pt x="3691822" y="4937977"/>
                  <a:pt x="3404142" y="4962122"/>
                  <a:pt x="3206393" y="4942458"/>
                </a:cubicBezTo>
                <a:cubicBezTo>
                  <a:pt x="3008644" y="4922794"/>
                  <a:pt x="2794625" y="4933286"/>
                  <a:pt x="2526637" y="4942458"/>
                </a:cubicBezTo>
                <a:cubicBezTo>
                  <a:pt x="2258649" y="4951630"/>
                  <a:pt x="2161302" y="4932000"/>
                  <a:pt x="1923836" y="4942458"/>
                </a:cubicBezTo>
                <a:cubicBezTo>
                  <a:pt x="1686370" y="4952916"/>
                  <a:pt x="1504026" y="4914325"/>
                  <a:pt x="1359510" y="4942458"/>
                </a:cubicBezTo>
                <a:cubicBezTo>
                  <a:pt x="1214994" y="4970591"/>
                  <a:pt x="1001076" y="4971915"/>
                  <a:pt x="718232" y="4942458"/>
                </a:cubicBezTo>
                <a:cubicBezTo>
                  <a:pt x="435388" y="4913001"/>
                  <a:pt x="160203" y="4962326"/>
                  <a:pt x="0" y="4942458"/>
                </a:cubicBezTo>
                <a:cubicBezTo>
                  <a:pt x="18102" y="4847081"/>
                  <a:pt x="12738" y="4707602"/>
                  <a:pt x="0" y="4472924"/>
                </a:cubicBezTo>
                <a:cubicBezTo>
                  <a:pt x="-12738" y="4238246"/>
                  <a:pt x="9270" y="4054997"/>
                  <a:pt x="0" y="3855117"/>
                </a:cubicBezTo>
                <a:cubicBezTo>
                  <a:pt x="-9270" y="3655237"/>
                  <a:pt x="-30662" y="3463031"/>
                  <a:pt x="0" y="3237310"/>
                </a:cubicBezTo>
                <a:cubicBezTo>
                  <a:pt x="30662" y="3011589"/>
                  <a:pt x="-13071" y="2965694"/>
                  <a:pt x="0" y="2718352"/>
                </a:cubicBezTo>
                <a:cubicBezTo>
                  <a:pt x="13071" y="2471010"/>
                  <a:pt x="-19625" y="2358524"/>
                  <a:pt x="0" y="2001695"/>
                </a:cubicBezTo>
                <a:cubicBezTo>
                  <a:pt x="19625" y="1644866"/>
                  <a:pt x="4546" y="1482365"/>
                  <a:pt x="0" y="1334464"/>
                </a:cubicBezTo>
                <a:cubicBezTo>
                  <a:pt x="-4546" y="1186563"/>
                  <a:pt x="4341" y="1010974"/>
                  <a:pt x="0" y="766081"/>
                </a:cubicBezTo>
                <a:cubicBezTo>
                  <a:pt x="-4341" y="521188"/>
                  <a:pt x="23832" y="246883"/>
                  <a:pt x="0" y="0"/>
                </a:cubicBezTo>
                <a:close/>
              </a:path>
              <a:path w="3847671" h="4942458" stroke="0" extrusionOk="0">
                <a:moveTo>
                  <a:pt x="0" y="0"/>
                </a:moveTo>
                <a:cubicBezTo>
                  <a:pt x="255206" y="-4061"/>
                  <a:pt x="440007" y="10351"/>
                  <a:pt x="679755" y="0"/>
                </a:cubicBezTo>
                <a:cubicBezTo>
                  <a:pt x="919504" y="-10351"/>
                  <a:pt x="1109180" y="-4267"/>
                  <a:pt x="1397987" y="0"/>
                </a:cubicBezTo>
                <a:cubicBezTo>
                  <a:pt x="1686794" y="4267"/>
                  <a:pt x="1876945" y="-20519"/>
                  <a:pt x="2077742" y="0"/>
                </a:cubicBezTo>
                <a:cubicBezTo>
                  <a:pt x="2278539" y="20519"/>
                  <a:pt x="2492343" y="18746"/>
                  <a:pt x="2757498" y="0"/>
                </a:cubicBezTo>
                <a:cubicBezTo>
                  <a:pt x="3022653" y="-18746"/>
                  <a:pt x="3625571" y="38911"/>
                  <a:pt x="3847671" y="0"/>
                </a:cubicBezTo>
                <a:cubicBezTo>
                  <a:pt x="3837516" y="301689"/>
                  <a:pt x="3870394" y="434629"/>
                  <a:pt x="3847671" y="617807"/>
                </a:cubicBezTo>
                <a:cubicBezTo>
                  <a:pt x="3824948" y="800985"/>
                  <a:pt x="3852511" y="1022506"/>
                  <a:pt x="3847671" y="1136765"/>
                </a:cubicBezTo>
                <a:cubicBezTo>
                  <a:pt x="3842831" y="1251024"/>
                  <a:pt x="3841308" y="1476963"/>
                  <a:pt x="3847671" y="1705148"/>
                </a:cubicBezTo>
                <a:cubicBezTo>
                  <a:pt x="3854034" y="1933333"/>
                  <a:pt x="3828486" y="2033816"/>
                  <a:pt x="3847671" y="2273531"/>
                </a:cubicBezTo>
                <a:cubicBezTo>
                  <a:pt x="3866856" y="2513246"/>
                  <a:pt x="3853216" y="2739133"/>
                  <a:pt x="3847671" y="2940763"/>
                </a:cubicBezTo>
                <a:cubicBezTo>
                  <a:pt x="3842126" y="3142393"/>
                  <a:pt x="3852610" y="3190743"/>
                  <a:pt x="3847671" y="3410296"/>
                </a:cubicBezTo>
                <a:cubicBezTo>
                  <a:pt x="3842732" y="3629849"/>
                  <a:pt x="3834750" y="3668437"/>
                  <a:pt x="3847671" y="3879830"/>
                </a:cubicBezTo>
                <a:cubicBezTo>
                  <a:pt x="3860592" y="4091223"/>
                  <a:pt x="3814961" y="4666522"/>
                  <a:pt x="3847671" y="4942458"/>
                </a:cubicBezTo>
                <a:cubicBezTo>
                  <a:pt x="3496825" y="4919626"/>
                  <a:pt x="3287302" y="4925021"/>
                  <a:pt x="3129439" y="4942458"/>
                </a:cubicBezTo>
                <a:cubicBezTo>
                  <a:pt x="2971576" y="4959895"/>
                  <a:pt x="2765020" y="4943405"/>
                  <a:pt x="2488161" y="4942458"/>
                </a:cubicBezTo>
                <a:cubicBezTo>
                  <a:pt x="2211302" y="4941511"/>
                  <a:pt x="2102821" y="4968573"/>
                  <a:pt x="1923836" y="4942458"/>
                </a:cubicBezTo>
                <a:cubicBezTo>
                  <a:pt x="1744852" y="4916343"/>
                  <a:pt x="1469581" y="4951624"/>
                  <a:pt x="1244080" y="4942458"/>
                </a:cubicBezTo>
                <a:cubicBezTo>
                  <a:pt x="1018579" y="4933292"/>
                  <a:pt x="340768" y="4919021"/>
                  <a:pt x="0" y="4942458"/>
                </a:cubicBezTo>
                <a:cubicBezTo>
                  <a:pt x="-6810" y="4653687"/>
                  <a:pt x="31527" y="4469462"/>
                  <a:pt x="0" y="4225802"/>
                </a:cubicBezTo>
                <a:cubicBezTo>
                  <a:pt x="-31527" y="3982142"/>
                  <a:pt x="16379" y="3893906"/>
                  <a:pt x="0" y="3756268"/>
                </a:cubicBezTo>
                <a:cubicBezTo>
                  <a:pt x="-16379" y="3618630"/>
                  <a:pt x="-31650" y="3317675"/>
                  <a:pt x="0" y="3089036"/>
                </a:cubicBezTo>
                <a:cubicBezTo>
                  <a:pt x="31650" y="2860397"/>
                  <a:pt x="-21500" y="2678960"/>
                  <a:pt x="0" y="2471229"/>
                </a:cubicBezTo>
                <a:cubicBezTo>
                  <a:pt x="21500" y="2263498"/>
                  <a:pt x="20448" y="2073784"/>
                  <a:pt x="0" y="1853422"/>
                </a:cubicBezTo>
                <a:cubicBezTo>
                  <a:pt x="-20448" y="1633060"/>
                  <a:pt x="15180" y="1564730"/>
                  <a:pt x="0" y="1285039"/>
                </a:cubicBezTo>
                <a:cubicBezTo>
                  <a:pt x="-15180" y="1005348"/>
                  <a:pt x="2162" y="861501"/>
                  <a:pt x="0" y="667232"/>
                </a:cubicBezTo>
                <a:cubicBezTo>
                  <a:pt x="-2162" y="472963"/>
                  <a:pt x="16863" y="189349"/>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2400" dirty="0">
                <a:solidFill>
                  <a:schemeClr val="tx1"/>
                </a:solidFill>
                <a:latin typeface="Century Gothic" panose="020B0502020202020204" pitchFamily="34" charset="0"/>
              </a:rPr>
              <a:t>Scan this screen!</a:t>
            </a:r>
          </a:p>
          <a:p>
            <a:pPr algn="ctr"/>
            <a:r>
              <a:rPr lang="en-GB" sz="2400" dirty="0">
                <a:solidFill>
                  <a:schemeClr val="tx1"/>
                </a:solidFill>
                <a:latin typeface="Century Gothic" panose="020B0502020202020204" pitchFamily="34" charset="0"/>
              </a:rPr>
              <a:t>Either use the camera app or Notes.</a:t>
            </a:r>
          </a:p>
          <a:p>
            <a:pPr algn="ctr"/>
            <a:r>
              <a:rPr lang="en-GB" sz="2400" dirty="0">
                <a:solidFill>
                  <a:schemeClr val="tx1"/>
                </a:solidFill>
                <a:latin typeface="Century Gothic" panose="020B0502020202020204" pitchFamily="34" charset="0"/>
              </a:rPr>
              <a:t>Once you have it scanned… what can you do with it? Can you crop it to just contain this purple box? Can you access any of the text on it? Can you use Mark Up to add notes?</a:t>
            </a:r>
          </a:p>
          <a:p>
            <a:pPr algn="ctr"/>
            <a:r>
              <a:rPr lang="en-GB" sz="2400" dirty="0">
                <a:solidFill>
                  <a:schemeClr val="tx1"/>
                </a:solidFill>
                <a:latin typeface="Century Gothic" panose="020B0502020202020204" pitchFamily="34" charset="0"/>
              </a:rPr>
              <a:t>Can you add it to a different app?</a:t>
            </a:r>
          </a:p>
          <a:p>
            <a:endParaRPr lang="en-GB" sz="2400" b="1" dirty="0">
              <a:solidFill>
                <a:schemeClr val="tx1"/>
              </a:solidFill>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879EBBFC-7E6C-8371-85BA-2CB2E6908301}"/>
              </a:ext>
            </a:extLst>
          </p:cNvPr>
          <p:cNvSpPr/>
          <p:nvPr/>
        </p:nvSpPr>
        <p:spPr>
          <a:xfrm>
            <a:off x="5642313" y="4819848"/>
            <a:ext cx="900000" cy="900000"/>
          </a:xfrm>
          <a:prstGeom prst="roundRect">
            <a:avLst>
              <a:gd name="adj" fmla="val 21841"/>
            </a:avLst>
          </a:prstGeom>
          <a:blipFill dpi="0" rotWithShape="1">
            <a:blip r:embed="rId7">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6C7AC20A-306B-35D7-5EF0-1A2DF991405B}"/>
              </a:ext>
            </a:extLst>
          </p:cNvPr>
          <p:cNvSpPr/>
          <p:nvPr/>
        </p:nvSpPr>
        <p:spPr>
          <a:xfrm>
            <a:off x="6732997" y="4819848"/>
            <a:ext cx="900000" cy="900000"/>
          </a:xfrm>
          <a:prstGeom prst="roundRect">
            <a:avLst>
              <a:gd name="adj" fmla="val 21841"/>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9758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A4309-13A6-AF75-17F2-C19F75E4103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38539BB-B688-B325-F965-81D6C5175BAC}"/>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2AB3A6A-933D-76FA-17B3-9C4A469CAD07}"/>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EDC0A440-07BA-522B-C927-A5489BFD5D45}"/>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DB175F34-4420-33B9-BA80-EBC664B9AF1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93FBED3A-0365-B7EC-67DA-FAA4B5920A3C}"/>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C5F03AA3-AEC8-8054-8C3F-FB861AEC05E4}"/>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D2D7018D-9A64-550F-5857-E99192858B8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2" name="Picture 1" descr="A screenshot of a computer&#10;&#10;AI-generated content may be incorrect.">
            <a:extLst>
              <a:ext uri="{FF2B5EF4-FFF2-40B4-BE49-F238E27FC236}">
                <a16:creationId xmlns:a16="http://schemas.microsoft.com/office/drawing/2014/main" id="{C3B1241D-A00D-7CB4-6909-DE8F7ED9C47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76581" y="1025035"/>
            <a:ext cx="7798181" cy="5609806"/>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D23CF35D-3FAB-715F-7DE0-01D2C990394C}"/>
              </a:ext>
            </a:extLst>
          </p:cNvPr>
          <p:cNvSpPr/>
          <p:nvPr/>
        </p:nvSpPr>
        <p:spPr>
          <a:xfrm>
            <a:off x="3174929" y="1664619"/>
            <a:ext cx="6801479" cy="47264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2800" b="1" dirty="0">
                <a:solidFill>
                  <a:schemeClr val="tx1"/>
                </a:solidFill>
                <a:latin typeface="Century Gothic" panose="020B0502020202020204" pitchFamily="34" charset="0"/>
              </a:rPr>
              <a:t>What did we cover?</a:t>
            </a:r>
          </a:p>
          <a:p>
            <a:pPr algn="ctr"/>
            <a:endParaRPr lang="en-GB" sz="2800" b="1" dirty="0">
              <a:solidFill>
                <a:srgbClr val="7030A0"/>
              </a:solidFill>
              <a:latin typeface="Century Gothic" panose="020B0502020202020204" pitchFamily="34" charset="0"/>
            </a:endParaRPr>
          </a:p>
          <a:p>
            <a:r>
              <a:rPr lang="en-GB" sz="2800" b="1" dirty="0">
                <a:solidFill>
                  <a:srgbClr val="7030A0"/>
                </a:solidFill>
                <a:latin typeface="Century Gothic" panose="020B0502020202020204" pitchFamily="34" charset="0"/>
              </a:rPr>
              <a:t>Screen Reading tools</a:t>
            </a:r>
          </a:p>
          <a:p>
            <a:endParaRPr lang="en-GB" sz="2800" b="1" dirty="0">
              <a:solidFill>
                <a:srgbClr val="7030A0"/>
              </a:solidFill>
              <a:latin typeface="Century Gothic" panose="020B0502020202020204" pitchFamily="34" charset="0"/>
            </a:endParaRPr>
          </a:p>
          <a:p>
            <a:r>
              <a:rPr lang="en-GB" sz="2800" dirty="0">
                <a:solidFill>
                  <a:srgbClr val="7030A0"/>
                </a:solidFill>
                <a:latin typeface="Century Gothic" panose="020B0502020202020204" pitchFamily="34" charset="0"/>
              </a:rPr>
              <a:t>-Safari </a:t>
            </a:r>
            <a:r>
              <a:rPr lang="en-GB" sz="2800" b="1" dirty="0">
                <a:solidFill>
                  <a:srgbClr val="7030A0"/>
                </a:solidFill>
                <a:latin typeface="Century Gothic" panose="020B0502020202020204" pitchFamily="34" charset="0"/>
              </a:rPr>
              <a:t>Reader</a:t>
            </a:r>
            <a:r>
              <a:rPr lang="en-GB" sz="2800" dirty="0">
                <a:solidFill>
                  <a:srgbClr val="7030A0"/>
                </a:solidFill>
                <a:latin typeface="Century Gothic" panose="020B0502020202020204" pitchFamily="34" charset="0"/>
              </a:rPr>
              <a:t> </a:t>
            </a:r>
          </a:p>
          <a:p>
            <a:r>
              <a:rPr lang="en-GB" sz="2800" dirty="0">
                <a:solidFill>
                  <a:srgbClr val="7030A0"/>
                </a:solidFill>
                <a:latin typeface="Century Gothic" panose="020B0502020202020204" pitchFamily="34" charset="0"/>
              </a:rPr>
              <a:t>-Live Text</a:t>
            </a:r>
          </a:p>
          <a:p>
            <a:r>
              <a:rPr lang="en-GB" sz="2800" dirty="0">
                <a:solidFill>
                  <a:srgbClr val="7030A0"/>
                </a:solidFill>
                <a:latin typeface="Century Gothic" panose="020B0502020202020204" pitchFamily="34" charset="0"/>
              </a:rPr>
              <a:t>-Magnifier</a:t>
            </a:r>
          </a:p>
          <a:p>
            <a:r>
              <a:rPr lang="en-GB" sz="2800" dirty="0">
                <a:solidFill>
                  <a:srgbClr val="7030A0"/>
                </a:solidFill>
                <a:latin typeface="Century Gothic" panose="020B0502020202020204" pitchFamily="34" charset="0"/>
              </a:rPr>
              <a:t>-Ambient Sounds</a:t>
            </a:r>
          </a:p>
          <a:p>
            <a:r>
              <a:rPr lang="en-GB" sz="2800" dirty="0">
                <a:solidFill>
                  <a:srgbClr val="7030A0"/>
                </a:solidFill>
                <a:latin typeface="Century Gothic" panose="020B0502020202020204" pitchFamily="34" charset="0"/>
              </a:rPr>
              <a:t>-Scanning</a:t>
            </a:r>
          </a:p>
        </p:txBody>
      </p:sp>
    </p:spTree>
    <p:extLst>
      <p:ext uri="{BB962C8B-B14F-4D97-AF65-F5344CB8AC3E}">
        <p14:creationId xmlns:p14="http://schemas.microsoft.com/office/powerpoint/2010/main" val="3791780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2EF79C3-58ED-6948-0232-030973117A4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7E904A0-017C-E181-997F-23D235493954}"/>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D8A597B-2911-4F11-F5B9-CCB4D9C85267}"/>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A21145D2-9655-98EC-0FF0-9E3022366157}"/>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4403A873-0C7D-91B9-FC7E-FC3842865EDB}"/>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2FC7EFE8-DF85-589E-F25A-DE2D8F43BE45}"/>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CBAA088-C2D5-CAF6-221E-D01B0CC313A0}"/>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2355E386-6D81-C92F-FFE4-E7741EA9CE9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2" name="Picture 1" descr="A screenshot of a computer&#10;&#10;AI-generated content may be incorrect.">
            <a:extLst>
              <a:ext uri="{FF2B5EF4-FFF2-40B4-BE49-F238E27FC236}">
                <a16:creationId xmlns:a16="http://schemas.microsoft.com/office/drawing/2014/main" id="{393B4CD6-04CA-86DE-7F5A-419575AE48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76581" y="1025035"/>
            <a:ext cx="7798181" cy="5609806"/>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31584B93-5F81-B4D8-FF84-9C858E6DE6B5}"/>
              </a:ext>
            </a:extLst>
          </p:cNvPr>
          <p:cNvSpPr/>
          <p:nvPr/>
        </p:nvSpPr>
        <p:spPr>
          <a:xfrm>
            <a:off x="3174929" y="1664619"/>
            <a:ext cx="6801479" cy="47264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sz="1600" spc="0" dirty="0">
              <a:solidFill>
                <a:srgbClr val="7030A0"/>
              </a:solidFill>
              <a:latin typeface="Century Gothic" panose="020B0502020202020204" pitchFamily="34" charset="0"/>
            </a:endParaRPr>
          </a:p>
          <a:p>
            <a:r>
              <a:rPr lang="en-GB" sz="1600" spc="0" dirty="0">
                <a:solidFill>
                  <a:srgbClr val="7030A0"/>
                </a:solidFill>
                <a:latin typeface="Century Gothic" panose="020B0502020202020204" pitchFamily="34" charset="0"/>
              </a:rPr>
              <a:t>This series of lessons was created by the </a:t>
            </a:r>
            <a:r>
              <a:rPr lang="en-GB" sz="1600" b="1" spc="0" dirty="0">
                <a:solidFill>
                  <a:srgbClr val="7030A0"/>
                </a:solidFill>
                <a:latin typeface="Century Gothic" panose="020B0502020202020204" pitchFamily="34" charset="0"/>
              </a:rPr>
              <a:t>Fife ATSS Team</a:t>
            </a:r>
            <a:r>
              <a:rPr lang="en-GB" sz="1600" spc="0" dirty="0">
                <a:solidFill>
                  <a:srgbClr val="7030A0"/>
                </a:solidFill>
                <a:latin typeface="Century Gothic" panose="020B0502020202020204" pitchFamily="34" charset="0"/>
              </a:rPr>
              <a:t> and is based on lessons created by Ms Linsey Miller (Sacred Heart Primary School ASC, Falkirk, </a:t>
            </a:r>
            <a:r>
              <a:rPr lang="en-GB" sz="1600" b="1" dirty="0">
                <a:solidFill>
                  <a:srgbClr val="7030A0"/>
                </a:solidFill>
                <a:latin typeface="Century Gothic" panose="020B0502020202020204" pitchFamily="34" charset="0"/>
              </a:rPr>
              <a:t>linsey.miller@education.falkirk.sch.uk</a:t>
            </a:r>
            <a:r>
              <a:rPr lang="en-GB" sz="1600" spc="0" dirty="0">
                <a:solidFill>
                  <a:srgbClr val="7030A0"/>
                </a:solidFill>
                <a:latin typeface="Century Gothic" panose="020B0502020202020204" pitchFamily="34" charset="0"/>
              </a:rPr>
              <a:t>)</a:t>
            </a:r>
            <a:r>
              <a:rPr lang="en-GB" sz="1600" spc="0" dirty="0">
                <a:latin typeface="Twinkl" pitchFamily="2" charset="0"/>
              </a:rPr>
              <a:t> </a:t>
            </a:r>
            <a:r>
              <a:rPr lang="en-GB" sz="1600" spc="0" dirty="0">
                <a:solidFill>
                  <a:srgbClr val="7030A0"/>
                </a:solidFill>
                <a:latin typeface="Century Gothic" panose="020B0502020202020204" pitchFamily="34" charset="0"/>
              </a:rPr>
              <a:t>and research carried out by Mrs Nicola Denholm (Larbert Village Primary School, Falkirk).</a:t>
            </a:r>
          </a:p>
          <a:p>
            <a:pPr>
              <a:lnSpc>
                <a:spcPct val="100000"/>
              </a:lnSpc>
            </a:pPr>
            <a:endParaRPr lang="en-GB" sz="1600" spc="0" dirty="0">
              <a:solidFill>
                <a:srgbClr val="7030A0"/>
              </a:solidFill>
              <a:latin typeface="Century Gothic" panose="020B0502020202020204" pitchFamily="34" charset="0"/>
            </a:endParaRPr>
          </a:p>
          <a:p>
            <a:pPr>
              <a:lnSpc>
                <a:spcPct val="100000"/>
              </a:lnSpc>
            </a:pPr>
            <a:r>
              <a:rPr lang="en-GB" sz="1600" spc="0" dirty="0">
                <a:solidFill>
                  <a:srgbClr val="7030A0"/>
                </a:solidFill>
                <a:latin typeface="Century Gothic" panose="020B0502020202020204" pitchFamily="34" charset="0"/>
              </a:rPr>
              <a:t>All content is protected by copyright. You may use the contents of these lessons and adjust them to suit your own context and practise; however you are </a:t>
            </a:r>
            <a:r>
              <a:rPr lang="en-GB" sz="1600" b="1" spc="0" dirty="0">
                <a:solidFill>
                  <a:srgbClr val="7030A0"/>
                </a:solidFill>
                <a:latin typeface="Century Gothic" panose="020B0502020202020204" pitchFamily="34" charset="0"/>
              </a:rPr>
              <a:t>strictly prohibited </a:t>
            </a:r>
            <a:r>
              <a:rPr lang="en-GB" sz="1600" spc="0" dirty="0">
                <a:solidFill>
                  <a:srgbClr val="7030A0"/>
                </a:solidFill>
                <a:latin typeface="Century Gothic" panose="020B0502020202020204" pitchFamily="34" charset="0"/>
              </a:rPr>
              <a:t>from </a:t>
            </a:r>
            <a:r>
              <a:rPr lang="en-GB" sz="1600" b="1" spc="0" dirty="0">
                <a:solidFill>
                  <a:srgbClr val="7030A0"/>
                </a:solidFill>
                <a:latin typeface="Century Gothic" panose="020B0502020202020204" pitchFamily="34" charset="0"/>
              </a:rPr>
              <a:t>reselling</a:t>
            </a:r>
            <a:r>
              <a:rPr lang="en-GB" sz="1600" spc="0" dirty="0">
                <a:solidFill>
                  <a:srgbClr val="7030A0"/>
                </a:solidFill>
                <a:latin typeface="Century Gothic" panose="020B0502020202020204" pitchFamily="34" charset="0"/>
              </a:rPr>
              <a:t> this series of lessons or any derivative created from it, either in part or in its entirety. </a:t>
            </a:r>
          </a:p>
        </p:txBody>
      </p:sp>
      <p:pic>
        <p:nvPicPr>
          <p:cNvPr id="3" name="Picture 2" descr="A purple tablet with a cartoon character on it&#10;&#10;AI-generated content may be incorrect.">
            <a:extLst>
              <a:ext uri="{FF2B5EF4-FFF2-40B4-BE49-F238E27FC236}">
                <a16:creationId xmlns:a16="http://schemas.microsoft.com/office/drawing/2014/main" id="{3186B820-A7AB-6470-DB9A-7B6EF57673B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69569" y="4910302"/>
            <a:ext cx="1145488" cy="1379722"/>
          </a:xfrm>
          <a:prstGeom prst="rect">
            <a:avLst/>
          </a:prstGeom>
        </p:spPr>
      </p:pic>
    </p:spTree>
    <p:extLst>
      <p:ext uri="{BB962C8B-B14F-4D97-AF65-F5344CB8AC3E}">
        <p14:creationId xmlns:p14="http://schemas.microsoft.com/office/powerpoint/2010/main" val="3027818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82A96-02B2-2417-7D29-C94EBA3E46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627AB4F-E4B2-DE20-85BC-3CB9CAC6B23C}"/>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46FFEBC-A4E8-8A08-B881-01CF20D4A79C}"/>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0A961C78-8A4A-CE22-C164-643539996B93}"/>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AF04758A-7E81-F2F9-B6A5-2A3ECC74CF0B}"/>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144F31B7-10B9-7348-2E1C-4A3D00E53A36}"/>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C5FFA02-7022-2C28-2013-78C0B60382E8}"/>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F2E32A1A-B5A7-13A6-09C0-C8FB70E5193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9E9F7A4-FF9A-6DBC-3F04-138078B169C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249025" y="1285450"/>
            <a:ext cx="6547093" cy="4709806"/>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D7F305E-6021-D5FC-2C97-6D241AFB9D60}"/>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5828418" y="1957676"/>
            <a:ext cx="5393090" cy="3747849"/>
          </a:xfrm>
          <a:prstGeom prst="rect">
            <a:avLst/>
          </a:prstGeom>
        </p:spPr>
      </p:pic>
      <p:sp>
        <p:nvSpPr>
          <p:cNvPr id="17" name="Rectangle 16">
            <a:extLst>
              <a:ext uri="{FF2B5EF4-FFF2-40B4-BE49-F238E27FC236}">
                <a16:creationId xmlns:a16="http://schemas.microsoft.com/office/drawing/2014/main" id="{61144720-0EC6-0E44-0054-7AECDC079C90}"/>
              </a:ext>
            </a:extLst>
          </p:cNvPr>
          <p:cNvSpPr/>
          <p:nvPr/>
        </p:nvSpPr>
        <p:spPr>
          <a:xfrm>
            <a:off x="1247505" y="1332869"/>
            <a:ext cx="3646644" cy="4997462"/>
          </a:xfrm>
          <a:custGeom>
            <a:avLst/>
            <a:gdLst>
              <a:gd name="connsiteX0" fmla="*/ 0 w 3646644"/>
              <a:gd name="connsiteY0" fmla="*/ 0 h 4997462"/>
              <a:gd name="connsiteX1" fmla="*/ 498375 w 3646644"/>
              <a:gd name="connsiteY1" fmla="*/ 0 h 4997462"/>
              <a:gd name="connsiteX2" fmla="*/ 1106149 w 3646644"/>
              <a:gd name="connsiteY2" fmla="*/ 0 h 4997462"/>
              <a:gd name="connsiteX3" fmla="*/ 1604523 w 3646644"/>
              <a:gd name="connsiteY3" fmla="*/ 0 h 4997462"/>
              <a:gd name="connsiteX4" fmla="*/ 2139364 w 3646644"/>
              <a:gd name="connsiteY4" fmla="*/ 0 h 4997462"/>
              <a:gd name="connsiteX5" fmla="*/ 2637739 w 3646644"/>
              <a:gd name="connsiteY5" fmla="*/ 0 h 4997462"/>
              <a:gd name="connsiteX6" fmla="*/ 3646644 w 3646644"/>
              <a:gd name="connsiteY6" fmla="*/ 0 h 4997462"/>
              <a:gd name="connsiteX7" fmla="*/ 3646644 w 3646644"/>
              <a:gd name="connsiteY7" fmla="*/ 724632 h 4997462"/>
              <a:gd name="connsiteX8" fmla="*/ 3646644 w 3646644"/>
              <a:gd name="connsiteY8" fmla="*/ 1199391 h 4997462"/>
              <a:gd name="connsiteX9" fmla="*/ 3646644 w 3646644"/>
              <a:gd name="connsiteY9" fmla="*/ 1724124 h 4997462"/>
              <a:gd name="connsiteX10" fmla="*/ 3646644 w 3646644"/>
              <a:gd name="connsiteY10" fmla="*/ 2348807 h 4997462"/>
              <a:gd name="connsiteX11" fmla="*/ 3646644 w 3646644"/>
              <a:gd name="connsiteY11" fmla="*/ 2823566 h 4997462"/>
              <a:gd name="connsiteX12" fmla="*/ 3646644 w 3646644"/>
              <a:gd name="connsiteY12" fmla="*/ 3398274 h 4997462"/>
              <a:gd name="connsiteX13" fmla="*/ 3646644 w 3646644"/>
              <a:gd name="connsiteY13" fmla="*/ 4022957 h 4997462"/>
              <a:gd name="connsiteX14" fmla="*/ 3646644 w 3646644"/>
              <a:gd name="connsiteY14" fmla="*/ 4997462 h 4997462"/>
              <a:gd name="connsiteX15" fmla="*/ 3038870 w 3646644"/>
              <a:gd name="connsiteY15" fmla="*/ 4997462 h 4997462"/>
              <a:gd name="connsiteX16" fmla="*/ 2394630 w 3646644"/>
              <a:gd name="connsiteY16" fmla="*/ 4997462 h 4997462"/>
              <a:gd name="connsiteX17" fmla="*/ 1823322 w 3646644"/>
              <a:gd name="connsiteY17" fmla="*/ 4997462 h 4997462"/>
              <a:gd name="connsiteX18" fmla="*/ 1288481 w 3646644"/>
              <a:gd name="connsiteY18" fmla="*/ 4997462 h 4997462"/>
              <a:gd name="connsiteX19" fmla="*/ 680707 w 3646644"/>
              <a:gd name="connsiteY19" fmla="*/ 4997462 h 4997462"/>
              <a:gd name="connsiteX20" fmla="*/ 0 w 3646644"/>
              <a:gd name="connsiteY20" fmla="*/ 4997462 h 4997462"/>
              <a:gd name="connsiteX21" fmla="*/ 0 w 3646644"/>
              <a:gd name="connsiteY21" fmla="*/ 4522703 h 4997462"/>
              <a:gd name="connsiteX22" fmla="*/ 0 w 3646644"/>
              <a:gd name="connsiteY22" fmla="*/ 3898020 h 4997462"/>
              <a:gd name="connsiteX23" fmla="*/ 0 w 3646644"/>
              <a:gd name="connsiteY23" fmla="*/ 3273338 h 4997462"/>
              <a:gd name="connsiteX24" fmla="*/ 0 w 3646644"/>
              <a:gd name="connsiteY24" fmla="*/ 2748604 h 4997462"/>
              <a:gd name="connsiteX25" fmla="*/ 0 w 3646644"/>
              <a:gd name="connsiteY25" fmla="*/ 2023972 h 4997462"/>
              <a:gd name="connsiteX26" fmla="*/ 0 w 3646644"/>
              <a:gd name="connsiteY26" fmla="*/ 1349315 h 4997462"/>
              <a:gd name="connsiteX27" fmla="*/ 0 w 3646644"/>
              <a:gd name="connsiteY27" fmla="*/ 774607 h 4997462"/>
              <a:gd name="connsiteX28" fmla="*/ 0 w 3646644"/>
              <a:gd name="connsiteY28" fmla="*/ 0 h 49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46644" h="4997462" fill="none" extrusionOk="0">
                <a:moveTo>
                  <a:pt x="0" y="0"/>
                </a:moveTo>
                <a:cubicBezTo>
                  <a:pt x="200630" y="-23490"/>
                  <a:pt x="296409" y="7306"/>
                  <a:pt x="498375" y="0"/>
                </a:cubicBezTo>
                <a:cubicBezTo>
                  <a:pt x="700341" y="-7306"/>
                  <a:pt x="971875" y="26570"/>
                  <a:pt x="1106149" y="0"/>
                </a:cubicBezTo>
                <a:cubicBezTo>
                  <a:pt x="1240423" y="-26570"/>
                  <a:pt x="1388533" y="-7549"/>
                  <a:pt x="1604523" y="0"/>
                </a:cubicBezTo>
                <a:cubicBezTo>
                  <a:pt x="1820513" y="7549"/>
                  <a:pt x="1892967" y="162"/>
                  <a:pt x="2139364" y="0"/>
                </a:cubicBezTo>
                <a:cubicBezTo>
                  <a:pt x="2385761" y="-162"/>
                  <a:pt x="2415092" y="23661"/>
                  <a:pt x="2637739" y="0"/>
                </a:cubicBezTo>
                <a:cubicBezTo>
                  <a:pt x="2860387" y="-23661"/>
                  <a:pt x="3233509" y="-7014"/>
                  <a:pt x="3646644" y="0"/>
                </a:cubicBezTo>
                <a:cubicBezTo>
                  <a:pt x="3635511" y="305638"/>
                  <a:pt x="3622236" y="544161"/>
                  <a:pt x="3646644" y="724632"/>
                </a:cubicBezTo>
                <a:cubicBezTo>
                  <a:pt x="3671052" y="905103"/>
                  <a:pt x="3650889" y="991753"/>
                  <a:pt x="3646644" y="1199391"/>
                </a:cubicBezTo>
                <a:cubicBezTo>
                  <a:pt x="3642399" y="1407029"/>
                  <a:pt x="3666430" y="1612726"/>
                  <a:pt x="3646644" y="1724124"/>
                </a:cubicBezTo>
                <a:cubicBezTo>
                  <a:pt x="3626858" y="1835522"/>
                  <a:pt x="3666886" y="2178785"/>
                  <a:pt x="3646644" y="2348807"/>
                </a:cubicBezTo>
                <a:cubicBezTo>
                  <a:pt x="3626402" y="2518829"/>
                  <a:pt x="3626682" y="2708641"/>
                  <a:pt x="3646644" y="2823566"/>
                </a:cubicBezTo>
                <a:cubicBezTo>
                  <a:pt x="3666606" y="2938491"/>
                  <a:pt x="3629007" y="3222092"/>
                  <a:pt x="3646644" y="3398274"/>
                </a:cubicBezTo>
                <a:cubicBezTo>
                  <a:pt x="3664281" y="3574456"/>
                  <a:pt x="3671762" y="3773668"/>
                  <a:pt x="3646644" y="4022957"/>
                </a:cubicBezTo>
                <a:cubicBezTo>
                  <a:pt x="3621526" y="4272246"/>
                  <a:pt x="3640170" y="4646450"/>
                  <a:pt x="3646644" y="4997462"/>
                </a:cubicBezTo>
                <a:cubicBezTo>
                  <a:pt x="3357769" y="4986178"/>
                  <a:pt x="3288865" y="4977346"/>
                  <a:pt x="3038870" y="4997462"/>
                </a:cubicBezTo>
                <a:cubicBezTo>
                  <a:pt x="2788875" y="5017578"/>
                  <a:pt x="2664812" y="4975630"/>
                  <a:pt x="2394630" y="4997462"/>
                </a:cubicBezTo>
                <a:cubicBezTo>
                  <a:pt x="2124448" y="5019294"/>
                  <a:pt x="2053195" y="5000940"/>
                  <a:pt x="1823322" y="4997462"/>
                </a:cubicBezTo>
                <a:cubicBezTo>
                  <a:pt x="1593449" y="4993984"/>
                  <a:pt x="1419749" y="5016648"/>
                  <a:pt x="1288481" y="4997462"/>
                </a:cubicBezTo>
                <a:cubicBezTo>
                  <a:pt x="1157213" y="4978276"/>
                  <a:pt x="962961" y="4973053"/>
                  <a:pt x="680707" y="4997462"/>
                </a:cubicBezTo>
                <a:cubicBezTo>
                  <a:pt x="398453" y="5021871"/>
                  <a:pt x="262902" y="4972739"/>
                  <a:pt x="0" y="4997462"/>
                </a:cubicBezTo>
                <a:cubicBezTo>
                  <a:pt x="-14532" y="4811267"/>
                  <a:pt x="-6659" y="4697935"/>
                  <a:pt x="0" y="4522703"/>
                </a:cubicBezTo>
                <a:cubicBezTo>
                  <a:pt x="6659" y="4347471"/>
                  <a:pt x="25985" y="4073899"/>
                  <a:pt x="0" y="3898020"/>
                </a:cubicBezTo>
                <a:cubicBezTo>
                  <a:pt x="-25985" y="3722141"/>
                  <a:pt x="30794" y="3515681"/>
                  <a:pt x="0" y="3273338"/>
                </a:cubicBezTo>
                <a:cubicBezTo>
                  <a:pt x="-30794" y="3030995"/>
                  <a:pt x="5031" y="2922289"/>
                  <a:pt x="0" y="2748604"/>
                </a:cubicBezTo>
                <a:cubicBezTo>
                  <a:pt x="-5031" y="2574919"/>
                  <a:pt x="17046" y="2207356"/>
                  <a:pt x="0" y="2023972"/>
                </a:cubicBezTo>
                <a:cubicBezTo>
                  <a:pt x="-17046" y="1840588"/>
                  <a:pt x="25435" y="1667946"/>
                  <a:pt x="0" y="1349315"/>
                </a:cubicBezTo>
                <a:cubicBezTo>
                  <a:pt x="-25435" y="1030684"/>
                  <a:pt x="11125" y="1035161"/>
                  <a:pt x="0" y="774607"/>
                </a:cubicBezTo>
                <a:cubicBezTo>
                  <a:pt x="-11125" y="514053"/>
                  <a:pt x="-23353" y="289987"/>
                  <a:pt x="0" y="0"/>
                </a:cubicBezTo>
                <a:close/>
              </a:path>
              <a:path w="3646644" h="4997462" stroke="0" extrusionOk="0">
                <a:moveTo>
                  <a:pt x="0" y="0"/>
                </a:moveTo>
                <a:cubicBezTo>
                  <a:pt x="255817" y="14452"/>
                  <a:pt x="466063" y="-26004"/>
                  <a:pt x="644240" y="0"/>
                </a:cubicBezTo>
                <a:cubicBezTo>
                  <a:pt x="822417" y="26004"/>
                  <a:pt x="1024195" y="21192"/>
                  <a:pt x="1324947" y="0"/>
                </a:cubicBezTo>
                <a:cubicBezTo>
                  <a:pt x="1625699" y="-21192"/>
                  <a:pt x="1759369" y="-22654"/>
                  <a:pt x="1969188" y="0"/>
                </a:cubicBezTo>
                <a:cubicBezTo>
                  <a:pt x="2179007" y="22654"/>
                  <a:pt x="2336369" y="-16005"/>
                  <a:pt x="2613428" y="0"/>
                </a:cubicBezTo>
                <a:cubicBezTo>
                  <a:pt x="2890487" y="16005"/>
                  <a:pt x="3377244" y="25912"/>
                  <a:pt x="3646644" y="0"/>
                </a:cubicBezTo>
                <a:cubicBezTo>
                  <a:pt x="3659307" y="170411"/>
                  <a:pt x="3653992" y="454689"/>
                  <a:pt x="3646644" y="624683"/>
                </a:cubicBezTo>
                <a:cubicBezTo>
                  <a:pt x="3639296" y="794677"/>
                  <a:pt x="3647846" y="887205"/>
                  <a:pt x="3646644" y="1149416"/>
                </a:cubicBezTo>
                <a:cubicBezTo>
                  <a:pt x="3645442" y="1411627"/>
                  <a:pt x="3661056" y="1442503"/>
                  <a:pt x="3646644" y="1724124"/>
                </a:cubicBezTo>
                <a:cubicBezTo>
                  <a:pt x="3632232" y="2005745"/>
                  <a:pt x="3629600" y="2115512"/>
                  <a:pt x="3646644" y="2298833"/>
                </a:cubicBezTo>
                <a:cubicBezTo>
                  <a:pt x="3663688" y="2482154"/>
                  <a:pt x="3679005" y="2663272"/>
                  <a:pt x="3646644" y="2973490"/>
                </a:cubicBezTo>
                <a:cubicBezTo>
                  <a:pt x="3614283" y="3283708"/>
                  <a:pt x="3626721" y="3274333"/>
                  <a:pt x="3646644" y="3448249"/>
                </a:cubicBezTo>
                <a:cubicBezTo>
                  <a:pt x="3666567" y="3622165"/>
                  <a:pt x="3639295" y="3763422"/>
                  <a:pt x="3646644" y="3923008"/>
                </a:cubicBezTo>
                <a:cubicBezTo>
                  <a:pt x="3653993" y="4082594"/>
                  <a:pt x="3640140" y="4688364"/>
                  <a:pt x="3646644" y="4997462"/>
                </a:cubicBezTo>
                <a:cubicBezTo>
                  <a:pt x="3362097" y="4987698"/>
                  <a:pt x="3196140" y="5026039"/>
                  <a:pt x="2965937" y="4997462"/>
                </a:cubicBezTo>
                <a:cubicBezTo>
                  <a:pt x="2735734" y="4968885"/>
                  <a:pt x="2495215" y="4977775"/>
                  <a:pt x="2358163" y="4997462"/>
                </a:cubicBezTo>
                <a:cubicBezTo>
                  <a:pt x="2221111" y="5017149"/>
                  <a:pt x="2061667" y="5020131"/>
                  <a:pt x="1823322" y="4997462"/>
                </a:cubicBezTo>
                <a:cubicBezTo>
                  <a:pt x="1584977" y="4974793"/>
                  <a:pt x="1499234" y="5007092"/>
                  <a:pt x="1179082" y="4997462"/>
                </a:cubicBezTo>
                <a:cubicBezTo>
                  <a:pt x="858930" y="4987832"/>
                  <a:pt x="295560" y="4950915"/>
                  <a:pt x="0" y="4997462"/>
                </a:cubicBezTo>
                <a:cubicBezTo>
                  <a:pt x="234" y="4831923"/>
                  <a:pt x="30932" y="4496228"/>
                  <a:pt x="0" y="4272830"/>
                </a:cubicBezTo>
                <a:cubicBezTo>
                  <a:pt x="-30932" y="4049432"/>
                  <a:pt x="4926" y="3958710"/>
                  <a:pt x="0" y="3798071"/>
                </a:cubicBezTo>
                <a:cubicBezTo>
                  <a:pt x="-4926" y="3637432"/>
                  <a:pt x="13851" y="3262626"/>
                  <a:pt x="0" y="3123414"/>
                </a:cubicBezTo>
                <a:cubicBezTo>
                  <a:pt x="-13851" y="2984202"/>
                  <a:pt x="-21578" y="2723440"/>
                  <a:pt x="0" y="2498731"/>
                </a:cubicBezTo>
                <a:cubicBezTo>
                  <a:pt x="21578" y="2274022"/>
                  <a:pt x="-17640" y="2147639"/>
                  <a:pt x="0" y="1874048"/>
                </a:cubicBezTo>
                <a:cubicBezTo>
                  <a:pt x="17640" y="1600457"/>
                  <a:pt x="22405" y="1545699"/>
                  <a:pt x="0" y="1299340"/>
                </a:cubicBezTo>
                <a:cubicBezTo>
                  <a:pt x="-22405" y="1052981"/>
                  <a:pt x="-27451" y="847276"/>
                  <a:pt x="0" y="674657"/>
                </a:cubicBezTo>
                <a:cubicBezTo>
                  <a:pt x="27451" y="502038"/>
                  <a:pt x="-26398" y="199039"/>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spc="0" dirty="0">
                <a:solidFill>
                  <a:schemeClr val="tx1"/>
                </a:solidFill>
                <a:latin typeface="Century Gothic" panose="020B0502020202020204" pitchFamily="34" charset="0"/>
              </a:rPr>
              <a:t>Speak Screen</a:t>
            </a:r>
          </a:p>
          <a:p>
            <a:endParaRPr lang="en-GB" sz="2400" b="1" dirty="0">
              <a:solidFill>
                <a:schemeClr val="tx1"/>
              </a:solidFill>
              <a:latin typeface="Century Gothic" panose="020B0502020202020204" pitchFamily="34" charset="0"/>
            </a:endParaRPr>
          </a:p>
          <a:p>
            <a:r>
              <a:rPr lang="en-GB" sz="2400" spc="0" dirty="0">
                <a:solidFill>
                  <a:schemeClr val="tx1"/>
                </a:solidFill>
                <a:latin typeface="Century Gothic" panose="020B0502020202020204" pitchFamily="34" charset="0"/>
              </a:rPr>
              <a:t>We already looked at Speak Screen and the Speech Controller in Lesson 1.</a:t>
            </a:r>
          </a:p>
          <a:p>
            <a:endParaRPr lang="en-GB" sz="2400" dirty="0">
              <a:solidFill>
                <a:schemeClr val="tx1"/>
              </a:solidFill>
              <a:latin typeface="Century Gothic" panose="020B0502020202020204" pitchFamily="34" charset="0"/>
            </a:endParaRPr>
          </a:p>
          <a:p>
            <a:r>
              <a:rPr lang="en-GB" sz="2400" spc="0" dirty="0">
                <a:solidFill>
                  <a:schemeClr val="tx1"/>
                </a:solidFill>
                <a:latin typeface="Century Gothic" panose="020B0502020202020204" pitchFamily="34" charset="0"/>
              </a:rPr>
              <a:t>But your iPad has lots of other features to help make reading a bit easier!</a:t>
            </a:r>
          </a:p>
          <a:p>
            <a:endParaRPr lang="en-GB" sz="2400" b="1" dirty="0">
              <a:solidFill>
                <a:schemeClr val="tx1"/>
              </a:solidFill>
              <a:latin typeface="Century Gothic" panose="020B0502020202020204" pitchFamily="34" charset="0"/>
            </a:endParaRPr>
          </a:p>
        </p:txBody>
      </p:sp>
      <p:pic>
        <p:nvPicPr>
          <p:cNvPr id="11" name="Picture 10" descr="A black play button&#10;&#10;AI-generated content may be incorrect.">
            <a:extLst>
              <a:ext uri="{FF2B5EF4-FFF2-40B4-BE49-F238E27FC236}">
                <a16:creationId xmlns:a16="http://schemas.microsoft.com/office/drawing/2014/main" id="{B22AC4CF-8C5B-CBC7-907D-9C1206A01D7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360791" y="4597507"/>
            <a:ext cx="3148022" cy="575959"/>
          </a:xfrm>
          <a:prstGeom prst="rect">
            <a:avLst/>
          </a:prstGeom>
        </p:spPr>
      </p:pic>
    </p:spTree>
    <p:extLst>
      <p:ext uri="{BB962C8B-B14F-4D97-AF65-F5344CB8AC3E}">
        <p14:creationId xmlns:p14="http://schemas.microsoft.com/office/powerpoint/2010/main" val="3105790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82A96-02B2-2417-7D29-C94EBA3E46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627AB4F-E4B2-DE20-85BC-3CB9CAC6B23C}"/>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46FFEBC-A4E8-8A08-B881-01CF20D4A79C}"/>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0A961C78-8A4A-CE22-C164-643539996B93}"/>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AF04758A-7E81-F2F9-B6A5-2A3ECC74CF0B}"/>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144F31B7-10B9-7348-2E1C-4A3D00E53A36}"/>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C5FFA02-7022-2C28-2013-78C0B60382E8}"/>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F2E32A1A-B5A7-13A6-09C0-C8FB70E5193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9E9F7A4-FF9A-6DBC-3F04-138078B169C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249025" y="1285450"/>
            <a:ext cx="6547093" cy="4709806"/>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8B0D7723-6EE6-1254-A8D4-1DA08BD7C87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38704" y="1964878"/>
            <a:ext cx="5367734" cy="3730121"/>
          </a:xfrm>
          <a:prstGeom prst="rect">
            <a:avLst/>
          </a:prstGeom>
        </p:spPr>
      </p:pic>
      <p:cxnSp>
        <p:nvCxnSpPr>
          <p:cNvPr id="23" name="Straight Arrow Connector 22">
            <a:extLst>
              <a:ext uri="{FF2B5EF4-FFF2-40B4-BE49-F238E27FC236}">
                <a16:creationId xmlns:a16="http://schemas.microsoft.com/office/drawing/2014/main" id="{AFFCBB51-B5A4-8902-5E31-A89F713CDC99}"/>
              </a:ext>
            </a:extLst>
          </p:cNvPr>
          <p:cNvCxnSpPr>
            <a:cxnSpLocks/>
            <a:stCxn id="17" idx="0"/>
          </p:cNvCxnSpPr>
          <p:nvPr/>
        </p:nvCxnSpPr>
        <p:spPr>
          <a:xfrm>
            <a:off x="3093506" y="997793"/>
            <a:ext cx="3851580" cy="1230086"/>
          </a:xfrm>
          <a:prstGeom prst="straightConnector1">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61144720-0EC6-0E44-0054-7AECDC079C90}"/>
              </a:ext>
            </a:extLst>
          </p:cNvPr>
          <p:cNvSpPr/>
          <p:nvPr/>
        </p:nvSpPr>
        <p:spPr>
          <a:xfrm>
            <a:off x="1173594" y="997793"/>
            <a:ext cx="3839823" cy="5577178"/>
          </a:xfrm>
          <a:custGeom>
            <a:avLst/>
            <a:gdLst>
              <a:gd name="connsiteX0" fmla="*/ 0 w 3839823"/>
              <a:gd name="connsiteY0" fmla="*/ 0 h 5577178"/>
              <a:gd name="connsiteX1" fmla="*/ 524776 w 3839823"/>
              <a:gd name="connsiteY1" fmla="*/ 0 h 5577178"/>
              <a:gd name="connsiteX2" fmla="*/ 1164746 w 3839823"/>
              <a:gd name="connsiteY2" fmla="*/ 0 h 5577178"/>
              <a:gd name="connsiteX3" fmla="*/ 1689522 w 3839823"/>
              <a:gd name="connsiteY3" fmla="*/ 0 h 5577178"/>
              <a:gd name="connsiteX4" fmla="*/ 2252696 w 3839823"/>
              <a:gd name="connsiteY4" fmla="*/ 0 h 5577178"/>
              <a:gd name="connsiteX5" fmla="*/ 2777472 w 3839823"/>
              <a:gd name="connsiteY5" fmla="*/ 0 h 5577178"/>
              <a:gd name="connsiteX6" fmla="*/ 3839823 w 3839823"/>
              <a:gd name="connsiteY6" fmla="*/ 0 h 5577178"/>
              <a:gd name="connsiteX7" fmla="*/ 3839823 w 3839823"/>
              <a:gd name="connsiteY7" fmla="*/ 808691 h 5577178"/>
              <a:gd name="connsiteX8" fmla="*/ 3839823 w 3839823"/>
              <a:gd name="connsiteY8" fmla="*/ 1338523 h 5577178"/>
              <a:gd name="connsiteX9" fmla="*/ 3839823 w 3839823"/>
              <a:gd name="connsiteY9" fmla="*/ 1924126 h 5577178"/>
              <a:gd name="connsiteX10" fmla="*/ 3839823 w 3839823"/>
              <a:gd name="connsiteY10" fmla="*/ 2621274 h 5577178"/>
              <a:gd name="connsiteX11" fmla="*/ 3839823 w 3839823"/>
              <a:gd name="connsiteY11" fmla="*/ 3151106 h 5577178"/>
              <a:gd name="connsiteX12" fmla="*/ 3839823 w 3839823"/>
              <a:gd name="connsiteY12" fmla="*/ 3792481 h 5577178"/>
              <a:gd name="connsiteX13" fmla="*/ 3839823 w 3839823"/>
              <a:gd name="connsiteY13" fmla="*/ 4489628 h 5577178"/>
              <a:gd name="connsiteX14" fmla="*/ 3839823 w 3839823"/>
              <a:gd name="connsiteY14" fmla="*/ 5577178 h 5577178"/>
              <a:gd name="connsiteX15" fmla="*/ 3199853 w 3839823"/>
              <a:gd name="connsiteY15" fmla="*/ 5577178 h 5577178"/>
              <a:gd name="connsiteX16" fmla="*/ 2521484 w 3839823"/>
              <a:gd name="connsiteY16" fmla="*/ 5577178 h 5577178"/>
              <a:gd name="connsiteX17" fmla="*/ 1919912 w 3839823"/>
              <a:gd name="connsiteY17" fmla="*/ 5577178 h 5577178"/>
              <a:gd name="connsiteX18" fmla="*/ 1356737 w 3839823"/>
              <a:gd name="connsiteY18" fmla="*/ 5577178 h 5577178"/>
              <a:gd name="connsiteX19" fmla="*/ 716767 w 3839823"/>
              <a:gd name="connsiteY19" fmla="*/ 5577178 h 5577178"/>
              <a:gd name="connsiteX20" fmla="*/ 0 w 3839823"/>
              <a:gd name="connsiteY20" fmla="*/ 5577178 h 5577178"/>
              <a:gd name="connsiteX21" fmla="*/ 0 w 3839823"/>
              <a:gd name="connsiteY21" fmla="*/ 5047346 h 5577178"/>
              <a:gd name="connsiteX22" fmla="*/ 0 w 3839823"/>
              <a:gd name="connsiteY22" fmla="*/ 4350199 h 5577178"/>
              <a:gd name="connsiteX23" fmla="*/ 0 w 3839823"/>
              <a:gd name="connsiteY23" fmla="*/ 3653052 h 5577178"/>
              <a:gd name="connsiteX24" fmla="*/ 0 w 3839823"/>
              <a:gd name="connsiteY24" fmla="*/ 3067448 h 5577178"/>
              <a:gd name="connsiteX25" fmla="*/ 0 w 3839823"/>
              <a:gd name="connsiteY25" fmla="*/ 2258757 h 5577178"/>
              <a:gd name="connsiteX26" fmla="*/ 0 w 3839823"/>
              <a:gd name="connsiteY26" fmla="*/ 1505838 h 5577178"/>
              <a:gd name="connsiteX27" fmla="*/ 0 w 3839823"/>
              <a:gd name="connsiteY27" fmla="*/ 864463 h 5577178"/>
              <a:gd name="connsiteX28" fmla="*/ 0 w 3839823"/>
              <a:gd name="connsiteY28" fmla="*/ 0 h 557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9823" h="5577178" fill="none" extrusionOk="0">
                <a:moveTo>
                  <a:pt x="0" y="0"/>
                </a:moveTo>
                <a:cubicBezTo>
                  <a:pt x="238437" y="-3919"/>
                  <a:pt x="301047" y="4238"/>
                  <a:pt x="524776" y="0"/>
                </a:cubicBezTo>
                <a:cubicBezTo>
                  <a:pt x="748505" y="-4238"/>
                  <a:pt x="972426" y="-9556"/>
                  <a:pt x="1164746" y="0"/>
                </a:cubicBezTo>
                <a:cubicBezTo>
                  <a:pt x="1357066" y="9556"/>
                  <a:pt x="1443163" y="-24425"/>
                  <a:pt x="1689522" y="0"/>
                </a:cubicBezTo>
                <a:cubicBezTo>
                  <a:pt x="1935881" y="24425"/>
                  <a:pt x="2059174" y="23696"/>
                  <a:pt x="2252696" y="0"/>
                </a:cubicBezTo>
                <a:cubicBezTo>
                  <a:pt x="2446218" y="-23696"/>
                  <a:pt x="2624528" y="20638"/>
                  <a:pt x="2777472" y="0"/>
                </a:cubicBezTo>
                <a:cubicBezTo>
                  <a:pt x="2930416" y="-20638"/>
                  <a:pt x="3358805" y="-20768"/>
                  <a:pt x="3839823" y="0"/>
                </a:cubicBezTo>
                <a:cubicBezTo>
                  <a:pt x="3860587" y="344898"/>
                  <a:pt x="3826375" y="438579"/>
                  <a:pt x="3839823" y="808691"/>
                </a:cubicBezTo>
                <a:cubicBezTo>
                  <a:pt x="3853271" y="1178803"/>
                  <a:pt x="3819865" y="1137399"/>
                  <a:pt x="3839823" y="1338523"/>
                </a:cubicBezTo>
                <a:cubicBezTo>
                  <a:pt x="3859781" y="1539647"/>
                  <a:pt x="3848882" y="1709452"/>
                  <a:pt x="3839823" y="1924126"/>
                </a:cubicBezTo>
                <a:cubicBezTo>
                  <a:pt x="3830764" y="2138800"/>
                  <a:pt x="3871297" y="2389326"/>
                  <a:pt x="3839823" y="2621274"/>
                </a:cubicBezTo>
                <a:cubicBezTo>
                  <a:pt x="3808349" y="2853222"/>
                  <a:pt x="3850494" y="2983260"/>
                  <a:pt x="3839823" y="3151106"/>
                </a:cubicBezTo>
                <a:cubicBezTo>
                  <a:pt x="3829152" y="3318952"/>
                  <a:pt x="3832643" y="3561154"/>
                  <a:pt x="3839823" y="3792481"/>
                </a:cubicBezTo>
                <a:cubicBezTo>
                  <a:pt x="3847003" y="4023809"/>
                  <a:pt x="3825199" y="4301624"/>
                  <a:pt x="3839823" y="4489628"/>
                </a:cubicBezTo>
                <a:cubicBezTo>
                  <a:pt x="3854447" y="4677632"/>
                  <a:pt x="3876269" y="5229134"/>
                  <a:pt x="3839823" y="5577178"/>
                </a:cubicBezTo>
                <a:cubicBezTo>
                  <a:pt x="3555544" y="5557116"/>
                  <a:pt x="3385000" y="5556204"/>
                  <a:pt x="3199853" y="5577178"/>
                </a:cubicBezTo>
                <a:cubicBezTo>
                  <a:pt x="3014706" y="5598153"/>
                  <a:pt x="2793998" y="5593785"/>
                  <a:pt x="2521484" y="5577178"/>
                </a:cubicBezTo>
                <a:cubicBezTo>
                  <a:pt x="2248970" y="5560571"/>
                  <a:pt x="2049829" y="5585855"/>
                  <a:pt x="1919912" y="5577178"/>
                </a:cubicBezTo>
                <a:cubicBezTo>
                  <a:pt x="1789995" y="5568501"/>
                  <a:pt x="1499490" y="5596084"/>
                  <a:pt x="1356737" y="5577178"/>
                </a:cubicBezTo>
                <a:cubicBezTo>
                  <a:pt x="1213984" y="5558272"/>
                  <a:pt x="967270" y="5557668"/>
                  <a:pt x="716767" y="5577178"/>
                </a:cubicBezTo>
                <a:cubicBezTo>
                  <a:pt x="466264" y="5596689"/>
                  <a:pt x="258911" y="5543742"/>
                  <a:pt x="0" y="5577178"/>
                </a:cubicBezTo>
                <a:cubicBezTo>
                  <a:pt x="-8019" y="5436939"/>
                  <a:pt x="15752" y="5235337"/>
                  <a:pt x="0" y="5047346"/>
                </a:cubicBezTo>
                <a:cubicBezTo>
                  <a:pt x="-15752" y="4859355"/>
                  <a:pt x="-4398" y="4599449"/>
                  <a:pt x="0" y="4350199"/>
                </a:cubicBezTo>
                <a:cubicBezTo>
                  <a:pt x="4398" y="4100949"/>
                  <a:pt x="7527" y="3813539"/>
                  <a:pt x="0" y="3653052"/>
                </a:cubicBezTo>
                <a:cubicBezTo>
                  <a:pt x="-7527" y="3492565"/>
                  <a:pt x="4453" y="3355446"/>
                  <a:pt x="0" y="3067448"/>
                </a:cubicBezTo>
                <a:cubicBezTo>
                  <a:pt x="-4453" y="2779450"/>
                  <a:pt x="39701" y="2442060"/>
                  <a:pt x="0" y="2258757"/>
                </a:cubicBezTo>
                <a:cubicBezTo>
                  <a:pt x="-39701" y="2075454"/>
                  <a:pt x="-7289" y="1730609"/>
                  <a:pt x="0" y="1505838"/>
                </a:cubicBezTo>
                <a:cubicBezTo>
                  <a:pt x="7289" y="1281067"/>
                  <a:pt x="7618" y="1158909"/>
                  <a:pt x="0" y="864463"/>
                </a:cubicBezTo>
                <a:cubicBezTo>
                  <a:pt x="-7618" y="570017"/>
                  <a:pt x="-39696" y="294310"/>
                  <a:pt x="0" y="0"/>
                </a:cubicBezTo>
                <a:close/>
              </a:path>
              <a:path w="3839823" h="5577178" stroke="0" extrusionOk="0">
                <a:moveTo>
                  <a:pt x="0" y="0"/>
                </a:moveTo>
                <a:cubicBezTo>
                  <a:pt x="257596" y="1866"/>
                  <a:pt x="362231" y="-33865"/>
                  <a:pt x="678369" y="0"/>
                </a:cubicBezTo>
                <a:cubicBezTo>
                  <a:pt x="994507" y="33865"/>
                  <a:pt x="1044375" y="-5072"/>
                  <a:pt x="1395136" y="0"/>
                </a:cubicBezTo>
                <a:cubicBezTo>
                  <a:pt x="1745897" y="5072"/>
                  <a:pt x="1902020" y="-30008"/>
                  <a:pt x="2073504" y="0"/>
                </a:cubicBezTo>
                <a:cubicBezTo>
                  <a:pt x="2244988" y="30008"/>
                  <a:pt x="2500250" y="12738"/>
                  <a:pt x="2751873" y="0"/>
                </a:cubicBezTo>
                <a:cubicBezTo>
                  <a:pt x="3003496" y="-12738"/>
                  <a:pt x="3461913" y="29019"/>
                  <a:pt x="3839823" y="0"/>
                </a:cubicBezTo>
                <a:cubicBezTo>
                  <a:pt x="3868693" y="178826"/>
                  <a:pt x="3865517" y="415652"/>
                  <a:pt x="3839823" y="697147"/>
                </a:cubicBezTo>
                <a:cubicBezTo>
                  <a:pt x="3814129" y="978642"/>
                  <a:pt x="3824301" y="1008315"/>
                  <a:pt x="3839823" y="1282751"/>
                </a:cubicBezTo>
                <a:cubicBezTo>
                  <a:pt x="3855345" y="1557187"/>
                  <a:pt x="3835086" y="1734912"/>
                  <a:pt x="3839823" y="1924126"/>
                </a:cubicBezTo>
                <a:cubicBezTo>
                  <a:pt x="3844560" y="2113341"/>
                  <a:pt x="3839470" y="2275137"/>
                  <a:pt x="3839823" y="2565502"/>
                </a:cubicBezTo>
                <a:cubicBezTo>
                  <a:pt x="3840176" y="2855867"/>
                  <a:pt x="3862814" y="3083834"/>
                  <a:pt x="3839823" y="3318421"/>
                </a:cubicBezTo>
                <a:cubicBezTo>
                  <a:pt x="3816832" y="3553008"/>
                  <a:pt x="3833244" y="3590181"/>
                  <a:pt x="3839823" y="3848253"/>
                </a:cubicBezTo>
                <a:cubicBezTo>
                  <a:pt x="3846402" y="4106325"/>
                  <a:pt x="3855884" y="4187274"/>
                  <a:pt x="3839823" y="4378085"/>
                </a:cubicBezTo>
                <a:cubicBezTo>
                  <a:pt x="3823762" y="4568896"/>
                  <a:pt x="3826238" y="4998885"/>
                  <a:pt x="3839823" y="5577178"/>
                </a:cubicBezTo>
                <a:cubicBezTo>
                  <a:pt x="3544391" y="5598546"/>
                  <a:pt x="3361864" y="5596432"/>
                  <a:pt x="3123056" y="5577178"/>
                </a:cubicBezTo>
                <a:cubicBezTo>
                  <a:pt x="2884248" y="5557924"/>
                  <a:pt x="2748417" y="5572452"/>
                  <a:pt x="2483086" y="5577178"/>
                </a:cubicBezTo>
                <a:cubicBezTo>
                  <a:pt x="2217755" y="5581905"/>
                  <a:pt x="2077683" y="5568229"/>
                  <a:pt x="1919912" y="5577178"/>
                </a:cubicBezTo>
                <a:cubicBezTo>
                  <a:pt x="1762141" y="5586127"/>
                  <a:pt x="1417882" y="5584004"/>
                  <a:pt x="1241543" y="5577178"/>
                </a:cubicBezTo>
                <a:cubicBezTo>
                  <a:pt x="1065204" y="5570352"/>
                  <a:pt x="571829" y="5604921"/>
                  <a:pt x="0" y="5577178"/>
                </a:cubicBezTo>
                <a:cubicBezTo>
                  <a:pt x="-28485" y="5390645"/>
                  <a:pt x="38543" y="5073953"/>
                  <a:pt x="0" y="4768487"/>
                </a:cubicBezTo>
                <a:cubicBezTo>
                  <a:pt x="-38543" y="4463021"/>
                  <a:pt x="9028" y="4477144"/>
                  <a:pt x="0" y="4238655"/>
                </a:cubicBezTo>
                <a:cubicBezTo>
                  <a:pt x="-9028" y="4000166"/>
                  <a:pt x="35440" y="3688083"/>
                  <a:pt x="0" y="3485736"/>
                </a:cubicBezTo>
                <a:cubicBezTo>
                  <a:pt x="-35440" y="3283389"/>
                  <a:pt x="9909" y="2954169"/>
                  <a:pt x="0" y="2788589"/>
                </a:cubicBezTo>
                <a:cubicBezTo>
                  <a:pt x="-9909" y="2623009"/>
                  <a:pt x="17601" y="2330112"/>
                  <a:pt x="0" y="2091442"/>
                </a:cubicBezTo>
                <a:cubicBezTo>
                  <a:pt x="-17601" y="1852772"/>
                  <a:pt x="24271" y="1595505"/>
                  <a:pt x="0" y="1450066"/>
                </a:cubicBezTo>
                <a:cubicBezTo>
                  <a:pt x="-24271" y="1304627"/>
                  <a:pt x="178" y="1005288"/>
                  <a:pt x="0" y="752919"/>
                </a:cubicBezTo>
                <a:cubicBezTo>
                  <a:pt x="-178" y="500550"/>
                  <a:pt x="-181" y="234292"/>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spc="0" dirty="0">
                <a:solidFill>
                  <a:schemeClr val="tx1"/>
                </a:solidFill>
                <a:latin typeface="Century Gothic" panose="020B0502020202020204" pitchFamily="34" charset="0"/>
              </a:rPr>
              <a:t>Safari Reader </a:t>
            </a:r>
          </a:p>
          <a:p>
            <a:endParaRPr lang="en-GB" sz="2000" b="1" dirty="0">
              <a:solidFill>
                <a:schemeClr val="tx1"/>
              </a:solidFill>
              <a:latin typeface="Century Gothic" panose="020B0502020202020204" pitchFamily="34" charset="0"/>
            </a:endParaRPr>
          </a:p>
          <a:p>
            <a:r>
              <a:rPr lang="en-GB" sz="2000" spc="0" dirty="0">
                <a:solidFill>
                  <a:schemeClr val="tx1"/>
                </a:solidFill>
                <a:latin typeface="Century Gothic" panose="020B0502020202020204" pitchFamily="34" charset="0"/>
              </a:rPr>
              <a:t>In Safari, by tapping the </a:t>
            </a:r>
            <a:r>
              <a:rPr lang="en-GB" sz="2000" b="1" spc="0" dirty="0">
                <a:solidFill>
                  <a:schemeClr val="tx1"/>
                </a:solidFill>
                <a:latin typeface="Century Gothic" panose="020B0502020202020204" pitchFamily="34" charset="0"/>
              </a:rPr>
              <a:t>Reader</a:t>
            </a:r>
            <a:r>
              <a:rPr lang="en-GB" sz="2000" spc="0" dirty="0">
                <a:solidFill>
                  <a:schemeClr val="tx1"/>
                </a:solidFill>
                <a:latin typeface="Century Gothic" panose="020B0502020202020204" pitchFamily="34" charset="0"/>
              </a:rPr>
              <a:t> icon </a:t>
            </a:r>
          </a:p>
          <a:p>
            <a:r>
              <a:rPr lang="en-GB" sz="2000" spc="0" dirty="0">
                <a:solidFill>
                  <a:schemeClr val="tx1"/>
                </a:solidFill>
                <a:latin typeface="Century Gothic" panose="020B0502020202020204" pitchFamily="34" charset="0"/>
              </a:rPr>
              <a:t>in the address </a:t>
            </a:r>
          </a:p>
          <a:p>
            <a:r>
              <a:rPr lang="en-GB" sz="2000" spc="0" dirty="0">
                <a:solidFill>
                  <a:schemeClr val="tx1"/>
                </a:solidFill>
                <a:latin typeface="Century Gothic" panose="020B0502020202020204" pitchFamily="34" charset="0"/>
              </a:rPr>
              <a:t>bar, then </a:t>
            </a:r>
          </a:p>
          <a:p>
            <a:r>
              <a:rPr lang="en-GB" sz="2000" spc="0" dirty="0">
                <a:solidFill>
                  <a:schemeClr val="tx1"/>
                </a:solidFill>
                <a:latin typeface="Century Gothic" panose="020B0502020202020204" pitchFamily="34" charset="0"/>
              </a:rPr>
              <a:t>choosing </a:t>
            </a:r>
            <a:r>
              <a:rPr lang="en-GB" sz="2000" b="1" spc="0" dirty="0">
                <a:solidFill>
                  <a:schemeClr val="tx1"/>
                </a:solidFill>
                <a:latin typeface="Century Gothic" panose="020B0502020202020204" pitchFamily="34" charset="0"/>
              </a:rPr>
              <a:t>Show Reader</a:t>
            </a:r>
            <a:r>
              <a:rPr lang="en-GB" sz="2000" spc="0" dirty="0">
                <a:solidFill>
                  <a:schemeClr val="tx1"/>
                </a:solidFill>
                <a:latin typeface="Century Gothic" panose="020B0502020202020204" pitchFamily="34" charset="0"/>
              </a:rPr>
              <a:t> you can get rid of distractions.</a:t>
            </a:r>
          </a:p>
          <a:p>
            <a:endParaRPr lang="en-GB" sz="2000" dirty="0">
              <a:solidFill>
                <a:schemeClr val="tx1"/>
              </a:solidFill>
              <a:latin typeface="Century Gothic" panose="020B0502020202020204" pitchFamily="34" charset="0"/>
            </a:endParaRPr>
          </a:p>
          <a:p>
            <a:r>
              <a:rPr lang="en-GB" sz="2000" spc="0" dirty="0">
                <a:solidFill>
                  <a:schemeClr val="tx1"/>
                </a:solidFill>
                <a:latin typeface="Century Gothic" panose="020B0502020202020204" pitchFamily="34" charset="0"/>
              </a:rPr>
              <a:t>You can change the background colour and the font size and style by tapping on the Reader icon again. You can even listen to the page if you want to- just select the text and choose Speak.</a:t>
            </a:r>
          </a:p>
        </p:txBody>
      </p:sp>
      <p:sp>
        <p:nvSpPr>
          <p:cNvPr id="11" name="Rectangle: Rounded Corners 10">
            <a:extLst>
              <a:ext uri="{FF2B5EF4-FFF2-40B4-BE49-F238E27FC236}">
                <a16:creationId xmlns:a16="http://schemas.microsoft.com/office/drawing/2014/main" id="{B6B4FDED-9C62-7836-E862-B608324168C1}"/>
              </a:ext>
            </a:extLst>
          </p:cNvPr>
          <p:cNvSpPr/>
          <p:nvPr/>
        </p:nvSpPr>
        <p:spPr>
          <a:xfrm>
            <a:off x="11056392" y="997793"/>
            <a:ext cx="900000" cy="900000"/>
          </a:xfrm>
          <a:prstGeom prst="roundRect">
            <a:avLst>
              <a:gd name="adj" fmla="val 21841"/>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D4618454-9280-390D-9A99-56180F4F7BD5}"/>
              </a:ext>
            </a:extLst>
          </p:cNvPr>
          <p:cNvSpPr/>
          <p:nvPr/>
        </p:nvSpPr>
        <p:spPr>
          <a:xfrm>
            <a:off x="4193554" y="2075423"/>
            <a:ext cx="900000" cy="900000"/>
          </a:xfrm>
          <a:prstGeom prst="roundRect">
            <a:avLst>
              <a:gd name="adj" fmla="val 21841"/>
            </a:avLst>
          </a:prstGeom>
          <a:blipFill dpi="0" rotWithShape="1">
            <a:blip r:embed="rId9">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8AB357AE-330A-5DFE-201D-0910F601185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838703" y="1964878"/>
            <a:ext cx="5367735" cy="3730121"/>
          </a:xfrm>
          <a:prstGeom prst="rect">
            <a:avLst/>
          </a:prstGeom>
        </p:spPr>
      </p:pic>
      <p:sp>
        <p:nvSpPr>
          <p:cNvPr id="10" name="Rectangle: Rounded Corners 9">
            <a:extLst>
              <a:ext uri="{FF2B5EF4-FFF2-40B4-BE49-F238E27FC236}">
                <a16:creationId xmlns:a16="http://schemas.microsoft.com/office/drawing/2014/main" id="{CB073663-B5D8-0B6C-388D-1EF89BFB90AD}"/>
              </a:ext>
            </a:extLst>
          </p:cNvPr>
          <p:cNvSpPr/>
          <p:nvPr/>
        </p:nvSpPr>
        <p:spPr>
          <a:xfrm>
            <a:off x="6096000" y="2423795"/>
            <a:ext cx="3259048" cy="2349087"/>
          </a:xfrm>
          <a:prstGeom prst="roundRect">
            <a:avLst>
              <a:gd name="adj" fmla="val 10679"/>
            </a:avLst>
          </a:prstGeom>
          <a:blipFill dpi="0" rotWithShape="1">
            <a:blip r:embed="rId11">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485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BBE02-957E-1C16-D577-BB3A5FFB9F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7BDFDB2-DDF3-B9F6-5D10-206D989B1931}"/>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8BAB04C-1418-9E7D-3229-D824A760EF7E}"/>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24CC0570-D74C-CEC3-D576-EA07202F80CF}"/>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6367644A-B602-A4BD-118B-C8D4F0491C28}"/>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AF594D61-2E7B-4EC8-3388-4A35055B5B34}"/>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B063FB7-B5C9-3283-8571-3806487FCAB9}"/>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3" name="Picture 2" descr="A cartoon of a person pointing at a group of children&#10;&#10;AI-generated content may be incorrect.">
            <a:extLst>
              <a:ext uri="{FF2B5EF4-FFF2-40B4-BE49-F238E27FC236}">
                <a16:creationId xmlns:a16="http://schemas.microsoft.com/office/drawing/2014/main" id="{6C165F00-6BB7-18CB-B538-59B7A001E93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49024" y="1285450"/>
            <a:ext cx="6649062" cy="4807231"/>
          </a:xfrm>
          <a:prstGeom prst="rect">
            <a:avLst/>
          </a:prstGeom>
        </p:spPr>
      </p:pic>
      <p:pic>
        <p:nvPicPr>
          <p:cNvPr id="18" name="Picture 17" descr="A purple tablet with a cartoon character on it&#10;&#10;AI-generated content may be incorrect.">
            <a:extLst>
              <a:ext uri="{FF2B5EF4-FFF2-40B4-BE49-F238E27FC236}">
                <a16:creationId xmlns:a16="http://schemas.microsoft.com/office/drawing/2014/main" id="{0468B9A2-D1D6-9D61-33E0-A19957C9050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sp>
        <p:nvSpPr>
          <p:cNvPr id="9" name="Rectangle 8">
            <a:extLst>
              <a:ext uri="{FF2B5EF4-FFF2-40B4-BE49-F238E27FC236}">
                <a16:creationId xmlns:a16="http://schemas.microsoft.com/office/drawing/2014/main" id="{8BCFD910-C208-BF7E-2590-1037CCC3A684}"/>
              </a:ext>
            </a:extLst>
          </p:cNvPr>
          <p:cNvSpPr/>
          <p:nvPr/>
        </p:nvSpPr>
        <p:spPr>
          <a:xfrm>
            <a:off x="1218125" y="1146889"/>
            <a:ext cx="3646644" cy="5315905"/>
          </a:xfrm>
          <a:custGeom>
            <a:avLst/>
            <a:gdLst>
              <a:gd name="connsiteX0" fmla="*/ 0 w 3646644"/>
              <a:gd name="connsiteY0" fmla="*/ 0 h 5315905"/>
              <a:gd name="connsiteX1" fmla="*/ 498375 w 3646644"/>
              <a:gd name="connsiteY1" fmla="*/ 0 h 5315905"/>
              <a:gd name="connsiteX2" fmla="*/ 1106149 w 3646644"/>
              <a:gd name="connsiteY2" fmla="*/ 0 h 5315905"/>
              <a:gd name="connsiteX3" fmla="*/ 1604523 w 3646644"/>
              <a:gd name="connsiteY3" fmla="*/ 0 h 5315905"/>
              <a:gd name="connsiteX4" fmla="*/ 2139364 w 3646644"/>
              <a:gd name="connsiteY4" fmla="*/ 0 h 5315905"/>
              <a:gd name="connsiteX5" fmla="*/ 2637739 w 3646644"/>
              <a:gd name="connsiteY5" fmla="*/ 0 h 5315905"/>
              <a:gd name="connsiteX6" fmla="*/ 3646644 w 3646644"/>
              <a:gd name="connsiteY6" fmla="*/ 0 h 5315905"/>
              <a:gd name="connsiteX7" fmla="*/ 3646644 w 3646644"/>
              <a:gd name="connsiteY7" fmla="*/ 770806 h 5315905"/>
              <a:gd name="connsiteX8" fmla="*/ 3646644 w 3646644"/>
              <a:gd name="connsiteY8" fmla="*/ 1275817 h 5315905"/>
              <a:gd name="connsiteX9" fmla="*/ 3646644 w 3646644"/>
              <a:gd name="connsiteY9" fmla="*/ 1833987 h 5315905"/>
              <a:gd name="connsiteX10" fmla="*/ 3646644 w 3646644"/>
              <a:gd name="connsiteY10" fmla="*/ 2498475 h 5315905"/>
              <a:gd name="connsiteX11" fmla="*/ 3646644 w 3646644"/>
              <a:gd name="connsiteY11" fmla="*/ 3003486 h 5315905"/>
              <a:gd name="connsiteX12" fmla="*/ 3646644 w 3646644"/>
              <a:gd name="connsiteY12" fmla="*/ 3614815 h 5315905"/>
              <a:gd name="connsiteX13" fmla="*/ 3646644 w 3646644"/>
              <a:gd name="connsiteY13" fmla="*/ 4279304 h 5315905"/>
              <a:gd name="connsiteX14" fmla="*/ 3646644 w 3646644"/>
              <a:gd name="connsiteY14" fmla="*/ 5315905 h 5315905"/>
              <a:gd name="connsiteX15" fmla="*/ 3038870 w 3646644"/>
              <a:gd name="connsiteY15" fmla="*/ 5315905 h 5315905"/>
              <a:gd name="connsiteX16" fmla="*/ 2394630 w 3646644"/>
              <a:gd name="connsiteY16" fmla="*/ 5315905 h 5315905"/>
              <a:gd name="connsiteX17" fmla="*/ 1823322 w 3646644"/>
              <a:gd name="connsiteY17" fmla="*/ 5315905 h 5315905"/>
              <a:gd name="connsiteX18" fmla="*/ 1288481 w 3646644"/>
              <a:gd name="connsiteY18" fmla="*/ 5315905 h 5315905"/>
              <a:gd name="connsiteX19" fmla="*/ 680707 w 3646644"/>
              <a:gd name="connsiteY19" fmla="*/ 5315905 h 5315905"/>
              <a:gd name="connsiteX20" fmla="*/ 0 w 3646644"/>
              <a:gd name="connsiteY20" fmla="*/ 5315905 h 5315905"/>
              <a:gd name="connsiteX21" fmla="*/ 0 w 3646644"/>
              <a:gd name="connsiteY21" fmla="*/ 4810894 h 5315905"/>
              <a:gd name="connsiteX22" fmla="*/ 0 w 3646644"/>
              <a:gd name="connsiteY22" fmla="*/ 4146406 h 5315905"/>
              <a:gd name="connsiteX23" fmla="*/ 0 w 3646644"/>
              <a:gd name="connsiteY23" fmla="*/ 3481918 h 5315905"/>
              <a:gd name="connsiteX24" fmla="*/ 0 w 3646644"/>
              <a:gd name="connsiteY24" fmla="*/ 2923748 h 5315905"/>
              <a:gd name="connsiteX25" fmla="*/ 0 w 3646644"/>
              <a:gd name="connsiteY25" fmla="*/ 2152942 h 5315905"/>
              <a:gd name="connsiteX26" fmla="*/ 0 w 3646644"/>
              <a:gd name="connsiteY26" fmla="*/ 1435294 h 5315905"/>
              <a:gd name="connsiteX27" fmla="*/ 0 w 3646644"/>
              <a:gd name="connsiteY27" fmla="*/ 823965 h 5315905"/>
              <a:gd name="connsiteX28" fmla="*/ 0 w 3646644"/>
              <a:gd name="connsiteY28" fmla="*/ 0 h 53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46644" h="5315905" fill="none" extrusionOk="0">
                <a:moveTo>
                  <a:pt x="0" y="0"/>
                </a:moveTo>
                <a:cubicBezTo>
                  <a:pt x="200630" y="-23490"/>
                  <a:pt x="296409" y="7306"/>
                  <a:pt x="498375" y="0"/>
                </a:cubicBezTo>
                <a:cubicBezTo>
                  <a:pt x="700341" y="-7306"/>
                  <a:pt x="971875" y="26570"/>
                  <a:pt x="1106149" y="0"/>
                </a:cubicBezTo>
                <a:cubicBezTo>
                  <a:pt x="1240423" y="-26570"/>
                  <a:pt x="1388533" y="-7549"/>
                  <a:pt x="1604523" y="0"/>
                </a:cubicBezTo>
                <a:cubicBezTo>
                  <a:pt x="1820513" y="7549"/>
                  <a:pt x="1892967" y="162"/>
                  <a:pt x="2139364" y="0"/>
                </a:cubicBezTo>
                <a:cubicBezTo>
                  <a:pt x="2385761" y="-162"/>
                  <a:pt x="2415092" y="23661"/>
                  <a:pt x="2637739" y="0"/>
                </a:cubicBezTo>
                <a:cubicBezTo>
                  <a:pt x="2860387" y="-23661"/>
                  <a:pt x="3233509" y="-7014"/>
                  <a:pt x="3646644" y="0"/>
                </a:cubicBezTo>
                <a:cubicBezTo>
                  <a:pt x="3617950" y="246581"/>
                  <a:pt x="3630770" y="396920"/>
                  <a:pt x="3646644" y="770806"/>
                </a:cubicBezTo>
                <a:cubicBezTo>
                  <a:pt x="3662518" y="1144692"/>
                  <a:pt x="3639913" y="1059884"/>
                  <a:pt x="3646644" y="1275817"/>
                </a:cubicBezTo>
                <a:cubicBezTo>
                  <a:pt x="3653375" y="1491750"/>
                  <a:pt x="3632351" y="1578596"/>
                  <a:pt x="3646644" y="1833987"/>
                </a:cubicBezTo>
                <a:cubicBezTo>
                  <a:pt x="3660938" y="2089378"/>
                  <a:pt x="3663190" y="2197383"/>
                  <a:pt x="3646644" y="2498475"/>
                </a:cubicBezTo>
                <a:cubicBezTo>
                  <a:pt x="3630098" y="2799567"/>
                  <a:pt x="3655000" y="2846401"/>
                  <a:pt x="3646644" y="3003486"/>
                </a:cubicBezTo>
                <a:cubicBezTo>
                  <a:pt x="3638288" y="3160571"/>
                  <a:pt x="3641119" y="3484275"/>
                  <a:pt x="3646644" y="3614815"/>
                </a:cubicBezTo>
                <a:cubicBezTo>
                  <a:pt x="3652169" y="3745355"/>
                  <a:pt x="3628816" y="4114261"/>
                  <a:pt x="3646644" y="4279304"/>
                </a:cubicBezTo>
                <a:cubicBezTo>
                  <a:pt x="3664472" y="4444347"/>
                  <a:pt x="3679943" y="5074839"/>
                  <a:pt x="3646644" y="5315905"/>
                </a:cubicBezTo>
                <a:cubicBezTo>
                  <a:pt x="3357769" y="5304621"/>
                  <a:pt x="3288865" y="5295789"/>
                  <a:pt x="3038870" y="5315905"/>
                </a:cubicBezTo>
                <a:cubicBezTo>
                  <a:pt x="2788875" y="5336021"/>
                  <a:pt x="2664812" y="5294073"/>
                  <a:pt x="2394630" y="5315905"/>
                </a:cubicBezTo>
                <a:cubicBezTo>
                  <a:pt x="2124448" y="5337737"/>
                  <a:pt x="2053195" y="5319383"/>
                  <a:pt x="1823322" y="5315905"/>
                </a:cubicBezTo>
                <a:cubicBezTo>
                  <a:pt x="1593449" y="5312427"/>
                  <a:pt x="1419749" y="5335091"/>
                  <a:pt x="1288481" y="5315905"/>
                </a:cubicBezTo>
                <a:cubicBezTo>
                  <a:pt x="1157213" y="5296719"/>
                  <a:pt x="962961" y="5291496"/>
                  <a:pt x="680707" y="5315905"/>
                </a:cubicBezTo>
                <a:cubicBezTo>
                  <a:pt x="398453" y="5340314"/>
                  <a:pt x="262902" y="5291182"/>
                  <a:pt x="0" y="5315905"/>
                </a:cubicBezTo>
                <a:cubicBezTo>
                  <a:pt x="20431" y="5072206"/>
                  <a:pt x="5887" y="4967579"/>
                  <a:pt x="0" y="4810894"/>
                </a:cubicBezTo>
                <a:cubicBezTo>
                  <a:pt x="-5887" y="4654209"/>
                  <a:pt x="-13651" y="4456602"/>
                  <a:pt x="0" y="4146406"/>
                </a:cubicBezTo>
                <a:cubicBezTo>
                  <a:pt x="13651" y="3836210"/>
                  <a:pt x="11439" y="3784989"/>
                  <a:pt x="0" y="3481918"/>
                </a:cubicBezTo>
                <a:cubicBezTo>
                  <a:pt x="-11439" y="3178847"/>
                  <a:pt x="15442" y="3103974"/>
                  <a:pt x="0" y="2923748"/>
                </a:cubicBezTo>
                <a:cubicBezTo>
                  <a:pt x="-15442" y="2743522"/>
                  <a:pt x="-13276" y="2392091"/>
                  <a:pt x="0" y="2152942"/>
                </a:cubicBezTo>
                <a:cubicBezTo>
                  <a:pt x="13276" y="1913793"/>
                  <a:pt x="-27062" y="1788328"/>
                  <a:pt x="0" y="1435294"/>
                </a:cubicBezTo>
                <a:cubicBezTo>
                  <a:pt x="27062" y="1082260"/>
                  <a:pt x="19272" y="959529"/>
                  <a:pt x="0" y="823965"/>
                </a:cubicBezTo>
                <a:cubicBezTo>
                  <a:pt x="-19272" y="688401"/>
                  <a:pt x="39280" y="307662"/>
                  <a:pt x="0" y="0"/>
                </a:cubicBezTo>
                <a:close/>
              </a:path>
              <a:path w="3646644" h="5315905" stroke="0" extrusionOk="0">
                <a:moveTo>
                  <a:pt x="0" y="0"/>
                </a:moveTo>
                <a:cubicBezTo>
                  <a:pt x="255817" y="14452"/>
                  <a:pt x="466063" y="-26004"/>
                  <a:pt x="644240" y="0"/>
                </a:cubicBezTo>
                <a:cubicBezTo>
                  <a:pt x="822417" y="26004"/>
                  <a:pt x="1024195" y="21192"/>
                  <a:pt x="1324947" y="0"/>
                </a:cubicBezTo>
                <a:cubicBezTo>
                  <a:pt x="1625699" y="-21192"/>
                  <a:pt x="1759369" y="-22654"/>
                  <a:pt x="1969188" y="0"/>
                </a:cubicBezTo>
                <a:cubicBezTo>
                  <a:pt x="2179007" y="22654"/>
                  <a:pt x="2336369" y="-16005"/>
                  <a:pt x="2613428" y="0"/>
                </a:cubicBezTo>
                <a:cubicBezTo>
                  <a:pt x="2890487" y="16005"/>
                  <a:pt x="3377244" y="25912"/>
                  <a:pt x="3646644" y="0"/>
                </a:cubicBezTo>
                <a:cubicBezTo>
                  <a:pt x="3630845" y="285962"/>
                  <a:pt x="3656460" y="448066"/>
                  <a:pt x="3646644" y="664488"/>
                </a:cubicBezTo>
                <a:cubicBezTo>
                  <a:pt x="3636828" y="880910"/>
                  <a:pt x="3666413" y="999240"/>
                  <a:pt x="3646644" y="1222658"/>
                </a:cubicBezTo>
                <a:cubicBezTo>
                  <a:pt x="3626876" y="1446076"/>
                  <a:pt x="3655560" y="1653993"/>
                  <a:pt x="3646644" y="1833987"/>
                </a:cubicBezTo>
                <a:cubicBezTo>
                  <a:pt x="3637728" y="2013981"/>
                  <a:pt x="3651821" y="2181596"/>
                  <a:pt x="3646644" y="2445316"/>
                </a:cubicBezTo>
                <a:cubicBezTo>
                  <a:pt x="3641467" y="2709036"/>
                  <a:pt x="3675273" y="2892578"/>
                  <a:pt x="3646644" y="3162963"/>
                </a:cubicBezTo>
                <a:cubicBezTo>
                  <a:pt x="3618015" y="3433348"/>
                  <a:pt x="3639400" y="3481597"/>
                  <a:pt x="3646644" y="3667974"/>
                </a:cubicBezTo>
                <a:cubicBezTo>
                  <a:pt x="3653888" y="3854351"/>
                  <a:pt x="3655531" y="4045523"/>
                  <a:pt x="3646644" y="4172985"/>
                </a:cubicBezTo>
                <a:cubicBezTo>
                  <a:pt x="3637757" y="4300447"/>
                  <a:pt x="3632478" y="4937257"/>
                  <a:pt x="3646644" y="5315905"/>
                </a:cubicBezTo>
                <a:cubicBezTo>
                  <a:pt x="3362097" y="5306141"/>
                  <a:pt x="3196140" y="5344482"/>
                  <a:pt x="2965937" y="5315905"/>
                </a:cubicBezTo>
                <a:cubicBezTo>
                  <a:pt x="2735734" y="5287328"/>
                  <a:pt x="2495215" y="5296218"/>
                  <a:pt x="2358163" y="5315905"/>
                </a:cubicBezTo>
                <a:cubicBezTo>
                  <a:pt x="2221111" y="5335592"/>
                  <a:pt x="2061667" y="5338574"/>
                  <a:pt x="1823322" y="5315905"/>
                </a:cubicBezTo>
                <a:cubicBezTo>
                  <a:pt x="1584977" y="5293236"/>
                  <a:pt x="1499234" y="5325535"/>
                  <a:pt x="1179082" y="5315905"/>
                </a:cubicBezTo>
                <a:cubicBezTo>
                  <a:pt x="858930" y="5306275"/>
                  <a:pt x="295560" y="5269358"/>
                  <a:pt x="0" y="5315905"/>
                </a:cubicBezTo>
                <a:cubicBezTo>
                  <a:pt x="17089" y="5097679"/>
                  <a:pt x="9094" y="4783761"/>
                  <a:pt x="0" y="4545099"/>
                </a:cubicBezTo>
                <a:cubicBezTo>
                  <a:pt x="-9094" y="4306437"/>
                  <a:pt x="-7698" y="4225852"/>
                  <a:pt x="0" y="4040088"/>
                </a:cubicBezTo>
                <a:cubicBezTo>
                  <a:pt x="7698" y="3854324"/>
                  <a:pt x="-12756" y="3617867"/>
                  <a:pt x="0" y="3322441"/>
                </a:cubicBezTo>
                <a:cubicBezTo>
                  <a:pt x="12756" y="3027015"/>
                  <a:pt x="-5611" y="2791700"/>
                  <a:pt x="0" y="2657953"/>
                </a:cubicBezTo>
                <a:cubicBezTo>
                  <a:pt x="5611" y="2524206"/>
                  <a:pt x="-2466" y="2144815"/>
                  <a:pt x="0" y="1993464"/>
                </a:cubicBezTo>
                <a:cubicBezTo>
                  <a:pt x="2466" y="1842113"/>
                  <a:pt x="24916" y="1531834"/>
                  <a:pt x="0" y="1382135"/>
                </a:cubicBezTo>
                <a:cubicBezTo>
                  <a:pt x="-24916" y="1232436"/>
                  <a:pt x="-28553" y="973235"/>
                  <a:pt x="0" y="717647"/>
                </a:cubicBezTo>
                <a:cubicBezTo>
                  <a:pt x="28553" y="462059"/>
                  <a:pt x="35349" y="237010"/>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2400" b="1" spc="0" dirty="0">
                <a:solidFill>
                  <a:schemeClr val="tx1"/>
                </a:solidFill>
                <a:latin typeface="Century Gothic" panose="020B0502020202020204" pitchFamily="34" charset="0"/>
              </a:rPr>
              <a:t>Have a go!</a:t>
            </a:r>
          </a:p>
          <a:p>
            <a:pPr algn="ctr"/>
            <a:endParaRPr lang="en-GB" sz="2400" b="1" dirty="0">
              <a:solidFill>
                <a:schemeClr val="tx1"/>
              </a:solidFill>
              <a:latin typeface="Century Gothic" panose="020B0502020202020204" pitchFamily="34" charset="0"/>
            </a:endParaRPr>
          </a:p>
          <a:p>
            <a:pPr algn="ctr"/>
            <a:endParaRPr lang="en-GB" sz="2400" b="1" spc="0" dirty="0">
              <a:solidFill>
                <a:schemeClr val="tx1"/>
              </a:solidFill>
              <a:latin typeface="Century Gothic" panose="020B0502020202020204" pitchFamily="34" charset="0"/>
            </a:endParaRPr>
          </a:p>
          <a:p>
            <a:pPr algn="ctr"/>
            <a:endParaRPr lang="en-GB" sz="2400" b="1" dirty="0">
              <a:solidFill>
                <a:schemeClr val="tx1"/>
              </a:solidFill>
              <a:latin typeface="Century Gothic" panose="020B0502020202020204" pitchFamily="34" charset="0"/>
            </a:endParaRPr>
          </a:p>
          <a:p>
            <a:pPr algn="ctr"/>
            <a:endParaRPr lang="en-GB" sz="2400" b="1" spc="0" dirty="0">
              <a:solidFill>
                <a:schemeClr val="tx1"/>
              </a:solidFill>
              <a:latin typeface="Century Gothic" panose="020B0502020202020204" pitchFamily="34" charset="0"/>
            </a:endParaRPr>
          </a:p>
          <a:p>
            <a:pPr algn="ctr"/>
            <a:endParaRPr lang="en-GB" sz="2400" b="1" dirty="0">
              <a:solidFill>
                <a:schemeClr val="tx1"/>
              </a:solidFill>
              <a:latin typeface="Century Gothic" panose="020B0502020202020204" pitchFamily="34" charset="0"/>
            </a:endParaRPr>
          </a:p>
          <a:p>
            <a:pPr algn="ctr"/>
            <a:endParaRPr lang="en-GB" sz="2400" b="1" spc="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endParaRPr lang="en-GB" sz="2000" dirty="0">
              <a:solidFill>
                <a:schemeClr val="tx1"/>
              </a:solidFill>
              <a:latin typeface="Century Gothic" panose="020B0502020202020204" pitchFamily="34" charset="0"/>
            </a:endParaRPr>
          </a:p>
          <a:p>
            <a:pPr algn="ctr"/>
            <a:r>
              <a:rPr lang="en-GB" sz="2000" dirty="0">
                <a:solidFill>
                  <a:schemeClr val="tx1"/>
                </a:solidFill>
                <a:latin typeface="Century Gothic" panose="020B0502020202020204" pitchFamily="34" charset="0"/>
              </a:rPr>
              <a:t>Scan the QR code above to visit Newsround. </a:t>
            </a:r>
          </a:p>
          <a:p>
            <a:pPr algn="ctr"/>
            <a:r>
              <a:rPr lang="en-GB" sz="2000" spc="0" dirty="0">
                <a:solidFill>
                  <a:schemeClr val="tx1"/>
                </a:solidFill>
                <a:latin typeface="Century Gothic" panose="020B0502020202020204" pitchFamily="34" charset="0"/>
              </a:rPr>
              <a:t>T</a:t>
            </a:r>
            <a:r>
              <a:rPr lang="en-GB" sz="2000" dirty="0">
                <a:solidFill>
                  <a:schemeClr val="tx1"/>
                </a:solidFill>
                <a:latin typeface="Century Gothic" panose="020B0502020202020204" pitchFamily="34" charset="0"/>
              </a:rPr>
              <a:t>urn on Reader. Feel free to change the colour and font if you want to.</a:t>
            </a:r>
            <a:endParaRPr lang="en-GB" sz="2000" spc="0" dirty="0">
              <a:solidFill>
                <a:schemeClr val="tx1"/>
              </a:solidFill>
              <a:latin typeface="Century Gothic" panose="020B0502020202020204" pitchFamily="34" charset="0"/>
            </a:endParaRPr>
          </a:p>
          <a:p>
            <a:endParaRPr lang="en-GB" sz="2400" b="1" dirty="0">
              <a:solidFill>
                <a:schemeClr val="tx1"/>
              </a:solidFill>
              <a:latin typeface="Century Gothic" panose="020B0502020202020204" pitchFamily="34" charset="0"/>
            </a:endParaRPr>
          </a:p>
        </p:txBody>
      </p:sp>
      <p:pic>
        <p:nvPicPr>
          <p:cNvPr id="10" name="Picture 9">
            <a:extLst>
              <a:ext uri="{FF2B5EF4-FFF2-40B4-BE49-F238E27FC236}">
                <a16:creationId xmlns:a16="http://schemas.microsoft.com/office/drawing/2014/main" id="{CFAA1562-D421-D14F-BE63-2AA24F6BD062}"/>
              </a:ext>
            </a:extLst>
          </p:cNvPr>
          <p:cNvPicPr>
            <a:picLocks noChangeAspect="1"/>
          </p:cNvPicPr>
          <p:nvPr/>
        </p:nvPicPr>
        <p:blipFill>
          <a:blip r:embed="rId7"/>
          <a:stretch>
            <a:fillRect/>
          </a:stretch>
        </p:blipFill>
        <p:spPr>
          <a:xfrm>
            <a:off x="1665166" y="1771696"/>
            <a:ext cx="2762971" cy="2762971"/>
          </a:xfrm>
          <a:prstGeom prst="rect">
            <a:avLst/>
          </a:prstGeom>
        </p:spPr>
      </p:pic>
      <p:sp>
        <p:nvSpPr>
          <p:cNvPr id="11" name="Rectangle: Rounded Corners 10">
            <a:extLst>
              <a:ext uri="{FF2B5EF4-FFF2-40B4-BE49-F238E27FC236}">
                <a16:creationId xmlns:a16="http://schemas.microsoft.com/office/drawing/2014/main" id="{E7E624A3-1C5B-2832-8D14-BD69A70EA33D}"/>
              </a:ext>
            </a:extLst>
          </p:cNvPr>
          <p:cNvSpPr/>
          <p:nvPr/>
        </p:nvSpPr>
        <p:spPr>
          <a:xfrm>
            <a:off x="5646000" y="4828113"/>
            <a:ext cx="900000" cy="900000"/>
          </a:xfrm>
          <a:prstGeom prst="roundRect">
            <a:avLst>
              <a:gd name="adj" fmla="val 21841"/>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6242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85663-B1D3-A299-69CB-60B4F17D789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3EE96E4-9E46-CBC5-70E1-C9B759BB4304}"/>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9B4C90B-4196-51ED-FC18-49214713C18B}"/>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DA8A64DC-61DF-AF07-E584-6C6C847C84D6}"/>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F1591B32-5B9F-D718-E9E3-358D93B5759D}"/>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7784BC92-2F36-006B-454C-25A648143D6A}"/>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D1EAF46-FC1C-FE76-2B7F-903B1DFAB3A8}"/>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6FF6D86B-E158-6B0B-DF4E-98EC54E98BA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78B12AE7-A9B5-E828-540C-544F7AC3969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76581" y="1025035"/>
            <a:ext cx="7798181" cy="5609806"/>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AE234C76-272E-55B5-18DC-64FBA860591D}"/>
              </a:ext>
            </a:extLst>
          </p:cNvPr>
          <p:cNvSpPr/>
          <p:nvPr/>
        </p:nvSpPr>
        <p:spPr>
          <a:xfrm>
            <a:off x="3174929" y="1664619"/>
            <a:ext cx="6801479" cy="472645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tx1"/>
                </a:solidFill>
                <a:latin typeface="Century Gothic" panose="020B0502020202020204" pitchFamily="34" charset="0"/>
              </a:rPr>
              <a:t>Reading Physical Texts</a:t>
            </a:r>
          </a:p>
        </p:txBody>
      </p:sp>
    </p:spTree>
    <p:extLst>
      <p:ext uri="{BB962C8B-B14F-4D97-AF65-F5344CB8AC3E}">
        <p14:creationId xmlns:p14="http://schemas.microsoft.com/office/powerpoint/2010/main" val="4219966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065A6-6FBC-8A5D-AB3D-A17B6E4AEB3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4C8DBB4-6DCA-A9E8-3396-8359FF303E02}"/>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Thumbnail Image A detailed and realistic image of a school desk covered with a variety of educational materials. There are colorful educational posters spread out and propped up, featuring subjects like science, math, geography, and language arts. The desk is also filled with textbooks and storybooks, some open and some stacked. The books have vibrant covers and illustrations. There are also pens, pencils, and notebooks scattered around, creating a lively and studious atmosphere.">
            <a:extLst>
              <a:ext uri="{FF2B5EF4-FFF2-40B4-BE49-F238E27FC236}">
                <a16:creationId xmlns:a16="http://schemas.microsoft.com/office/drawing/2014/main" id="{27969894-4804-5C28-CCF1-371562E1E15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92627" y="-1"/>
            <a:ext cx="11299373"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902019F-DFC4-D31E-7664-928F5366A46C}"/>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19E847F6-883D-B646-88E0-906733543CC1}"/>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9A3EC089-E723-F5D1-5425-FAEFB1E056BD}"/>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7B8B501C-5528-0F3D-5720-4522810B07DA}"/>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2B77B7B-5726-A94F-431C-D33890DD8E95}"/>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3C45C6BC-8BF5-7242-132E-03A593993E8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sp>
        <p:nvSpPr>
          <p:cNvPr id="17" name="Rectangle 16">
            <a:extLst>
              <a:ext uri="{FF2B5EF4-FFF2-40B4-BE49-F238E27FC236}">
                <a16:creationId xmlns:a16="http://schemas.microsoft.com/office/drawing/2014/main" id="{7870F8A9-A894-0A9C-1EF5-93FFDF5B9562}"/>
              </a:ext>
            </a:extLst>
          </p:cNvPr>
          <p:cNvSpPr/>
          <p:nvPr/>
        </p:nvSpPr>
        <p:spPr>
          <a:xfrm>
            <a:off x="1173594" y="997793"/>
            <a:ext cx="3839823" cy="3294807"/>
          </a:xfrm>
          <a:custGeom>
            <a:avLst/>
            <a:gdLst>
              <a:gd name="connsiteX0" fmla="*/ 0 w 3839823"/>
              <a:gd name="connsiteY0" fmla="*/ 0 h 3294807"/>
              <a:gd name="connsiteX1" fmla="*/ 639971 w 3839823"/>
              <a:gd name="connsiteY1" fmla="*/ 0 h 3294807"/>
              <a:gd name="connsiteX2" fmla="*/ 1164746 w 3839823"/>
              <a:gd name="connsiteY2" fmla="*/ 0 h 3294807"/>
              <a:gd name="connsiteX3" fmla="*/ 1766319 w 3839823"/>
              <a:gd name="connsiteY3" fmla="*/ 0 h 3294807"/>
              <a:gd name="connsiteX4" fmla="*/ 2483086 w 3839823"/>
              <a:gd name="connsiteY4" fmla="*/ 0 h 3294807"/>
              <a:gd name="connsiteX5" fmla="*/ 3046260 w 3839823"/>
              <a:gd name="connsiteY5" fmla="*/ 0 h 3294807"/>
              <a:gd name="connsiteX6" fmla="*/ 3839823 w 3839823"/>
              <a:gd name="connsiteY6" fmla="*/ 0 h 3294807"/>
              <a:gd name="connsiteX7" fmla="*/ 3839823 w 3839823"/>
              <a:gd name="connsiteY7" fmla="*/ 658961 h 3294807"/>
              <a:gd name="connsiteX8" fmla="*/ 3839823 w 3839823"/>
              <a:gd name="connsiteY8" fmla="*/ 1317923 h 3294807"/>
              <a:gd name="connsiteX9" fmla="*/ 3839823 w 3839823"/>
              <a:gd name="connsiteY9" fmla="*/ 1878040 h 3294807"/>
              <a:gd name="connsiteX10" fmla="*/ 3839823 w 3839823"/>
              <a:gd name="connsiteY10" fmla="*/ 2504053 h 3294807"/>
              <a:gd name="connsiteX11" fmla="*/ 3839823 w 3839823"/>
              <a:gd name="connsiteY11" fmla="*/ 3294807 h 3294807"/>
              <a:gd name="connsiteX12" fmla="*/ 3161454 w 3839823"/>
              <a:gd name="connsiteY12" fmla="*/ 3294807 h 3294807"/>
              <a:gd name="connsiteX13" fmla="*/ 2636678 w 3839823"/>
              <a:gd name="connsiteY13" fmla="*/ 3294807 h 3294807"/>
              <a:gd name="connsiteX14" fmla="*/ 1996708 w 3839823"/>
              <a:gd name="connsiteY14" fmla="*/ 3294807 h 3294807"/>
              <a:gd name="connsiteX15" fmla="*/ 1433534 w 3839823"/>
              <a:gd name="connsiteY15" fmla="*/ 3294807 h 3294807"/>
              <a:gd name="connsiteX16" fmla="*/ 793563 w 3839823"/>
              <a:gd name="connsiteY16" fmla="*/ 3294807 h 3294807"/>
              <a:gd name="connsiteX17" fmla="*/ 0 w 3839823"/>
              <a:gd name="connsiteY17" fmla="*/ 3294807 h 3294807"/>
              <a:gd name="connsiteX18" fmla="*/ 0 w 3839823"/>
              <a:gd name="connsiteY18" fmla="*/ 2668794 h 3294807"/>
              <a:gd name="connsiteX19" fmla="*/ 0 w 3839823"/>
              <a:gd name="connsiteY19" fmla="*/ 2009832 h 3294807"/>
              <a:gd name="connsiteX20" fmla="*/ 0 w 3839823"/>
              <a:gd name="connsiteY20" fmla="*/ 1350871 h 3294807"/>
              <a:gd name="connsiteX21" fmla="*/ 0 w 3839823"/>
              <a:gd name="connsiteY21" fmla="*/ 790754 h 3294807"/>
              <a:gd name="connsiteX22" fmla="*/ 0 w 3839823"/>
              <a:gd name="connsiteY22" fmla="*/ 0 h 329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39823" h="3294807" fill="none" extrusionOk="0">
                <a:moveTo>
                  <a:pt x="0" y="0"/>
                </a:moveTo>
                <a:cubicBezTo>
                  <a:pt x="170299" y="-15842"/>
                  <a:pt x="451902" y="-12400"/>
                  <a:pt x="639971" y="0"/>
                </a:cubicBezTo>
                <a:cubicBezTo>
                  <a:pt x="828040" y="12400"/>
                  <a:pt x="905820" y="14157"/>
                  <a:pt x="1164746" y="0"/>
                </a:cubicBezTo>
                <a:cubicBezTo>
                  <a:pt x="1423672" y="-14157"/>
                  <a:pt x="1492299" y="7837"/>
                  <a:pt x="1766319" y="0"/>
                </a:cubicBezTo>
                <a:cubicBezTo>
                  <a:pt x="2040339" y="-7837"/>
                  <a:pt x="2170569" y="-16430"/>
                  <a:pt x="2483086" y="0"/>
                </a:cubicBezTo>
                <a:cubicBezTo>
                  <a:pt x="2795603" y="16430"/>
                  <a:pt x="2846288" y="24823"/>
                  <a:pt x="3046260" y="0"/>
                </a:cubicBezTo>
                <a:cubicBezTo>
                  <a:pt x="3246232" y="-24823"/>
                  <a:pt x="3466191" y="19357"/>
                  <a:pt x="3839823" y="0"/>
                </a:cubicBezTo>
                <a:cubicBezTo>
                  <a:pt x="3869788" y="307941"/>
                  <a:pt x="3849007" y="499499"/>
                  <a:pt x="3839823" y="658961"/>
                </a:cubicBezTo>
                <a:cubicBezTo>
                  <a:pt x="3830639" y="818423"/>
                  <a:pt x="3841079" y="1032786"/>
                  <a:pt x="3839823" y="1317923"/>
                </a:cubicBezTo>
                <a:cubicBezTo>
                  <a:pt x="3838567" y="1603060"/>
                  <a:pt x="3863044" y="1744355"/>
                  <a:pt x="3839823" y="1878040"/>
                </a:cubicBezTo>
                <a:cubicBezTo>
                  <a:pt x="3816602" y="2011725"/>
                  <a:pt x="3820026" y="2300294"/>
                  <a:pt x="3839823" y="2504053"/>
                </a:cubicBezTo>
                <a:cubicBezTo>
                  <a:pt x="3859620" y="2707812"/>
                  <a:pt x="3816251" y="3063337"/>
                  <a:pt x="3839823" y="3294807"/>
                </a:cubicBezTo>
                <a:cubicBezTo>
                  <a:pt x="3653696" y="3268847"/>
                  <a:pt x="3304278" y="3287275"/>
                  <a:pt x="3161454" y="3294807"/>
                </a:cubicBezTo>
                <a:cubicBezTo>
                  <a:pt x="3018630" y="3302339"/>
                  <a:pt x="2778010" y="3307365"/>
                  <a:pt x="2636678" y="3294807"/>
                </a:cubicBezTo>
                <a:cubicBezTo>
                  <a:pt x="2495346" y="3282249"/>
                  <a:pt x="2247182" y="3316788"/>
                  <a:pt x="1996708" y="3294807"/>
                </a:cubicBezTo>
                <a:cubicBezTo>
                  <a:pt x="1746234" y="3272827"/>
                  <a:pt x="1566760" y="3300427"/>
                  <a:pt x="1433534" y="3294807"/>
                </a:cubicBezTo>
                <a:cubicBezTo>
                  <a:pt x="1300308" y="3289187"/>
                  <a:pt x="1060361" y="3278875"/>
                  <a:pt x="793563" y="3294807"/>
                </a:cubicBezTo>
                <a:cubicBezTo>
                  <a:pt x="526765" y="3310739"/>
                  <a:pt x="196332" y="3303950"/>
                  <a:pt x="0" y="3294807"/>
                </a:cubicBezTo>
                <a:cubicBezTo>
                  <a:pt x="-27730" y="3119799"/>
                  <a:pt x="-9765" y="2955707"/>
                  <a:pt x="0" y="2668794"/>
                </a:cubicBezTo>
                <a:cubicBezTo>
                  <a:pt x="9765" y="2381881"/>
                  <a:pt x="9701" y="2322930"/>
                  <a:pt x="0" y="2009832"/>
                </a:cubicBezTo>
                <a:cubicBezTo>
                  <a:pt x="-9701" y="1696734"/>
                  <a:pt x="13935" y="1659236"/>
                  <a:pt x="0" y="1350871"/>
                </a:cubicBezTo>
                <a:cubicBezTo>
                  <a:pt x="-13935" y="1042506"/>
                  <a:pt x="-12408" y="956802"/>
                  <a:pt x="0" y="790754"/>
                </a:cubicBezTo>
                <a:cubicBezTo>
                  <a:pt x="12408" y="624706"/>
                  <a:pt x="-13658" y="334776"/>
                  <a:pt x="0" y="0"/>
                </a:cubicBezTo>
                <a:close/>
              </a:path>
              <a:path w="3839823" h="3294807" stroke="0" extrusionOk="0">
                <a:moveTo>
                  <a:pt x="0" y="0"/>
                </a:moveTo>
                <a:cubicBezTo>
                  <a:pt x="257596" y="1866"/>
                  <a:pt x="362231" y="-33865"/>
                  <a:pt x="678369" y="0"/>
                </a:cubicBezTo>
                <a:cubicBezTo>
                  <a:pt x="994507" y="33865"/>
                  <a:pt x="1044375" y="-5072"/>
                  <a:pt x="1395136" y="0"/>
                </a:cubicBezTo>
                <a:cubicBezTo>
                  <a:pt x="1745897" y="5072"/>
                  <a:pt x="1902020" y="-30008"/>
                  <a:pt x="2073504" y="0"/>
                </a:cubicBezTo>
                <a:cubicBezTo>
                  <a:pt x="2244988" y="30008"/>
                  <a:pt x="2500250" y="12738"/>
                  <a:pt x="2751873" y="0"/>
                </a:cubicBezTo>
                <a:cubicBezTo>
                  <a:pt x="3003496" y="-12738"/>
                  <a:pt x="3461913" y="29019"/>
                  <a:pt x="3839823" y="0"/>
                </a:cubicBezTo>
                <a:cubicBezTo>
                  <a:pt x="3821179" y="133314"/>
                  <a:pt x="3855975" y="507967"/>
                  <a:pt x="3839823" y="658961"/>
                </a:cubicBezTo>
                <a:cubicBezTo>
                  <a:pt x="3823671" y="809955"/>
                  <a:pt x="3828009" y="1118491"/>
                  <a:pt x="3839823" y="1252027"/>
                </a:cubicBezTo>
                <a:cubicBezTo>
                  <a:pt x="3851637" y="1385563"/>
                  <a:pt x="3849002" y="1579387"/>
                  <a:pt x="3839823" y="1878040"/>
                </a:cubicBezTo>
                <a:cubicBezTo>
                  <a:pt x="3830644" y="2176693"/>
                  <a:pt x="3833537" y="2206355"/>
                  <a:pt x="3839823" y="2504053"/>
                </a:cubicBezTo>
                <a:cubicBezTo>
                  <a:pt x="3846109" y="2801751"/>
                  <a:pt x="3879014" y="2902536"/>
                  <a:pt x="3839823" y="3294807"/>
                </a:cubicBezTo>
                <a:cubicBezTo>
                  <a:pt x="3645050" y="3283443"/>
                  <a:pt x="3543689" y="3295496"/>
                  <a:pt x="3315047" y="3294807"/>
                </a:cubicBezTo>
                <a:cubicBezTo>
                  <a:pt x="3086405" y="3294118"/>
                  <a:pt x="2912310" y="3278082"/>
                  <a:pt x="2751873" y="3294807"/>
                </a:cubicBezTo>
                <a:cubicBezTo>
                  <a:pt x="2591436" y="3311532"/>
                  <a:pt x="2391966" y="3269557"/>
                  <a:pt x="2150301" y="3294807"/>
                </a:cubicBezTo>
                <a:cubicBezTo>
                  <a:pt x="1908636" y="3320057"/>
                  <a:pt x="1838856" y="3314115"/>
                  <a:pt x="1625525" y="3294807"/>
                </a:cubicBezTo>
                <a:cubicBezTo>
                  <a:pt x="1412194" y="3275499"/>
                  <a:pt x="1250886" y="3290081"/>
                  <a:pt x="985555" y="3294807"/>
                </a:cubicBezTo>
                <a:cubicBezTo>
                  <a:pt x="720224" y="3299534"/>
                  <a:pt x="406472" y="3279205"/>
                  <a:pt x="0" y="3294807"/>
                </a:cubicBezTo>
                <a:cubicBezTo>
                  <a:pt x="-2322" y="3040482"/>
                  <a:pt x="-32365" y="2941848"/>
                  <a:pt x="0" y="2602898"/>
                </a:cubicBezTo>
                <a:cubicBezTo>
                  <a:pt x="32365" y="2263948"/>
                  <a:pt x="-2718" y="2288818"/>
                  <a:pt x="0" y="2009832"/>
                </a:cubicBezTo>
                <a:cubicBezTo>
                  <a:pt x="2718" y="1730846"/>
                  <a:pt x="-11323" y="1721904"/>
                  <a:pt x="0" y="1449715"/>
                </a:cubicBezTo>
                <a:cubicBezTo>
                  <a:pt x="11323" y="1177526"/>
                  <a:pt x="-25910" y="1055268"/>
                  <a:pt x="0" y="889598"/>
                </a:cubicBezTo>
                <a:cubicBezTo>
                  <a:pt x="25910" y="723928"/>
                  <a:pt x="-38163" y="325279"/>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spc="0" dirty="0">
                <a:solidFill>
                  <a:schemeClr val="tx1"/>
                </a:solidFill>
                <a:latin typeface="Century Gothic" panose="020B0502020202020204" pitchFamily="34" charset="0"/>
              </a:rPr>
              <a:t>Physical texts</a:t>
            </a:r>
            <a:endParaRPr lang="en-GB" sz="2400" b="1" dirty="0">
              <a:solidFill>
                <a:schemeClr val="tx1"/>
              </a:solidFill>
              <a:latin typeface="Century Gothic" panose="020B0502020202020204" pitchFamily="34" charset="0"/>
            </a:endParaRPr>
          </a:p>
          <a:p>
            <a:endParaRPr lang="en-GB" sz="2400" b="1" spc="0" dirty="0">
              <a:solidFill>
                <a:schemeClr val="tx1"/>
              </a:solidFill>
              <a:latin typeface="Century Gothic" panose="020B0502020202020204" pitchFamily="34" charset="0"/>
            </a:endParaRPr>
          </a:p>
          <a:p>
            <a:r>
              <a:rPr lang="en-GB" sz="2400" spc="0" dirty="0">
                <a:solidFill>
                  <a:schemeClr val="tx1"/>
                </a:solidFill>
                <a:latin typeface="Century Gothic" panose="020B0502020202020204" pitchFamily="34" charset="0"/>
              </a:rPr>
              <a:t>But what if it’s not a digital text you want to read? </a:t>
            </a:r>
          </a:p>
          <a:p>
            <a:endParaRPr lang="en-GB" sz="2400" dirty="0">
              <a:solidFill>
                <a:schemeClr val="tx1"/>
              </a:solidFill>
              <a:latin typeface="Century Gothic" panose="020B0502020202020204" pitchFamily="34" charset="0"/>
            </a:endParaRPr>
          </a:p>
          <a:p>
            <a:r>
              <a:rPr lang="en-GB" sz="2400" spc="0" dirty="0">
                <a:solidFill>
                  <a:schemeClr val="tx1"/>
                </a:solidFill>
                <a:latin typeface="Century Gothic" panose="020B0502020202020204" pitchFamily="34" charset="0"/>
              </a:rPr>
              <a:t>What if it’s a poster, or a book, or a menu?</a:t>
            </a:r>
          </a:p>
        </p:txBody>
      </p:sp>
      <p:sp>
        <p:nvSpPr>
          <p:cNvPr id="9" name="Rectangle 8">
            <a:extLst>
              <a:ext uri="{FF2B5EF4-FFF2-40B4-BE49-F238E27FC236}">
                <a16:creationId xmlns:a16="http://schemas.microsoft.com/office/drawing/2014/main" id="{742DA075-7128-B003-5517-7D8BC58ED3F1}"/>
              </a:ext>
            </a:extLst>
          </p:cNvPr>
          <p:cNvSpPr/>
          <p:nvPr/>
        </p:nvSpPr>
        <p:spPr>
          <a:xfrm>
            <a:off x="6323799" y="3125998"/>
            <a:ext cx="3607602" cy="2333203"/>
          </a:xfrm>
          <a:custGeom>
            <a:avLst/>
            <a:gdLst>
              <a:gd name="connsiteX0" fmla="*/ 0 w 3607602"/>
              <a:gd name="connsiteY0" fmla="*/ 0 h 2333203"/>
              <a:gd name="connsiteX1" fmla="*/ 493039 w 3607602"/>
              <a:gd name="connsiteY1" fmla="*/ 0 h 2333203"/>
              <a:gd name="connsiteX2" fmla="*/ 1094306 w 3607602"/>
              <a:gd name="connsiteY2" fmla="*/ 0 h 2333203"/>
              <a:gd name="connsiteX3" fmla="*/ 1623421 w 3607602"/>
              <a:gd name="connsiteY3" fmla="*/ 0 h 2333203"/>
              <a:gd name="connsiteX4" fmla="*/ 2116460 w 3607602"/>
              <a:gd name="connsiteY4" fmla="*/ 0 h 2333203"/>
              <a:gd name="connsiteX5" fmla="*/ 2681651 w 3607602"/>
              <a:gd name="connsiteY5" fmla="*/ 0 h 2333203"/>
              <a:gd name="connsiteX6" fmla="*/ 3607602 w 3607602"/>
              <a:gd name="connsiteY6" fmla="*/ 0 h 2333203"/>
              <a:gd name="connsiteX7" fmla="*/ 3607602 w 3607602"/>
              <a:gd name="connsiteY7" fmla="*/ 536637 h 2333203"/>
              <a:gd name="connsiteX8" fmla="*/ 3607602 w 3607602"/>
              <a:gd name="connsiteY8" fmla="*/ 1049941 h 2333203"/>
              <a:gd name="connsiteX9" fmla="*/ 3607602 w 3607602"/>
              <a:gd name="connsiteY9" fmla="*/ 1679906 h 2333203"/>
              <a:gd name="connsiteX10" fmla="*/ 3607602 w 3607602"/>
              <a:gd name="connsiteY10" fmla="*/ 2333203 h 2333203"/>
              <a:gd name="connsiteX11" fmla="*/ 3114563 w 3607602"/>
              <a:gd name="connsiteY11" fmla="*/ 2333203 h 2333203"/>
              <a:gd name="connsiteX12" fmla="*/ 2621524 w 3607602"/>
              <a:gd name="connsiteY12" fmla="*/ 2333203 h 2333203"/>
              <a:gd name="connsiteX13" fmla="*/ 2020257 w 3607602"/>
              <a:gd name="connsiteY13" fmla="*/ 2333203 h 2333203"/>
              <a:gd name="connsiteX14" fmla="*/ 1382914 w 3607602"/>
              <a:gd name="connsiteY14" fmla="*/ 2333203 h 2333203"/>
              <a:gd name="connsiteX15" fmla="*/ 889875 w 3607602"/>
              <a:gd name="connsiteY15" fmla="*/ 2333203 h 2333203"/>
              <a:gd name="connsiteX16" fmla="*/ 0 w 3607602"/>
              <a:gd name="connsiteY16" fmla="*/ 2333203 h 2333203"/>
              <a:gd name="connsiteX17" fmla="*/ 0 w 3607602"/>
              <a:gd name="connsiteY17" fmla="*/ 1796566 h 2333203"/>
              <a:gd name="connsiteX18" fmla="*/ 0 w 3607602"/>
              <a:gd name="connsiteY18" fmla="*/ 1213266 h 2333203"/>
              <a:gd name="connsiteX19" fmla="*/ 0 w 3607602"/>
              <a:gd name="connsiteY19" fmla="*/ 676629 h 2333203"/>
              <a:gd name="connsiteX20" fmla="*/ 0 w 3607602"/>
              <a:gd name="connsiteY20" fmla="*/ 0 h 233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07602" h="2333203" fill="none" extrusionOk="0">
                <a:moveTo>
                  <a:pt x="0" y="0"/>
                </a:moveTo>
                <a:cubicBezTo>
                  <a:pt x="105386" y="23402"/>
                  <a:pt x="354764" y="12649"/>
                  <a:pt x="493039" y="0"/>
                </a:cubicBezTo>
                <a:cubicBezTo>
                  <a:pt x="631314" y="-12649"/>
                  <a:pt x="924195" y="-25274"/>
                  <a:pt x="1094306" y="0"/>
                </a:cubicBezTo>
                <a:cubicBezTo>
                  <a:pt x="1264417" y="25274"/>
                  <a:pt x="1492333" y="-8997"/>
                  <a:pt x="1623421" y="0"/>
                </a:cubicBezTo>
                <a:cubicBezTo>
                  <a:pt x="1754509" y="8997"/>
                  <a:pt x="1955144" y="9382"/>
                  <a:pt x="2116460" y="0"/>
                </a:cubicBezTo>
                <a:cubicBezTo>
                  <a:pt x="2277776" y="-9382"/>
                  <a:pt x="2419115" y="14605"/>
                  <a:pt x="2681651" y="0"/>
                </a:cubicBezTo>
                <a:cubicBezTo>
                  <a:pt x="2944187" y="-14605"/>
                  <a:pt x="3197338" y="-620"/>
                  <a:pt x="3607602" y="0"/>
                </a:cubicBezTo>
                <a:cubicBezTo>
                  <a:pt x="3587609" y="257698"/>
                  <a:pt x="3629170" y="397403"/>
                  <a:pt x="3607602" y="536637"/>
                </a:cubicBezTo>
                <a:cubicBezTo>
                  <a:pt x="3586034" y="675871"/>
                  <a:pt x="3616935" y="887665"/>
                  <a:pt x="3607602" y="1049941"/>
                </a:cubicBezTo>
                <a:cubicBezTo>
                  <a:pt x="3598269" y="1212217"/>
                  <a:pt x="3618716" y="1500451"/>
                  <a:pt x="3607602" y="1679906"/>
                </a:cubicBezTo>
                <a:cubicBezTo>
                  <a:pt x="3596488" y="1859361"/>
                  <a:pt x="3639169" y="2116878"/>
                  <a:pt x="3607602" y="2333203"/>
                </a:cubicBezTo>
                <a:cubicBezTo>
                  <a:pt x="3405457" y="2338102"/>
                  <a:pt x="3323959" y="2315668"/>
                  <a:pt x="3114563" y="2333203"/>
                </a:cubicBezTo>
                <a:cubicBezTo>
                  <a:pt x="2905167" y="2350738"/>
                  <a:pt x="2736593" y="2337024"/>
                  <a:pt x="2621524" y="2333203"/>
                </a:cubicBezTo>
                <a:cubicBezTo>
                  <a:pt x="2506455" y="2329382"/>
                  <a:pt x="2230790" y="2332971"/>
                  <a:pt x="2020257" y="2333203"/>
                </a:cubicBezTo>
                <a:cubicBezTo>
                  <a:pt x="1809724" y="2333435"/>
                  <a:pt x="1528895" y="2320452"/>
                  <a:pt x="1382914" y="2333203"/>
                </a:cubicBezTo>
                <a:cubicBezTo>
                  <a:pt x="1236933" y="2345954"/>
                  <a:pt x="1103904" y="2353545"/>
                  <a:pt x="889875" y="2333203"/>
                </a:cubicBezTo>
                <a:cubicBezTo>
                  <a:pt x="675846" y="2312861"/>
                  <a:pt x="331185" y="2295596"/>
                  <a:pt x="0" y="2333203"/>
                </a:cubicBezTo>
                <a:cubicBezTo>
                  <a:pt x="-18707" y="2161640"/>
                  <a:pt x="1929" y="1993532"/>
                  <a:pt x="0" y="1796566"/>
                </a:cubicBezTo>
                <a:cubicBezTo>
                  <a:pt x="-1929" y="1599600"/>
                  <a:pt x="-5888" y="1406442"/>
                  <a:pt x="0" y="1213266"/>
                </a:cubicBezTo>
                <a:cubicBezTo>
                  <a:pt x="5888" y="1020090"/>
                  <a:pt x="2785" y="837207"/>
                  <a:pt x="0" y="676629"/>
                </a:cubicBezTo>
                <a:cubicBezTo>
                  <a:pt x="-2785" y="516051"/>
                  <a:pt x="29058" y="302707"/>
                  <a:pt x="0" y="0"/>
                </a:cubicBezTo>
                <a:close/>
              </a:path>
              <a:path w="3607602" h="2333203" stroke="0" extrusionOk="0">
                <a:moveTo>
                  <a:pt x="0" y="0"/>
                </a:moveTo>
                <a:cubicBezTo>
                  <a:pt x="269180" y="-9920"/>
                  <a:pt x="373790" y="9275"/>
                  <a:pt x="637343" y="0"/>
                </a:cubicBezTo>
                <a:cubicBezTo>
                  <a:pt x="900896" y="-9275"/>
                  <a:pt x="1062449" y="16400"/>
                  <a:pt x="1310762" y="0"/>
                </a:cubicBezTo>
                <a:cubicBezTo>
                  <a:pt x="1559075" y="-16400"/>
                  <a:pt x="1709794" y="15396"/>
                  <a:pt x="1948105" y="0"/>
                </a:cubicBezTo>
                <a:cubicBezTo>
                  <a:pt x="2186416" y="-15396"/>
                  <a:pt x="2272963" y="24135"/>
                  <a:pt x="2585448" y="0"/>
                </a:cubicBezTo>
                <a:cubicBezTo>
                  <a:pt x="2897933" y="-24135"/>
                  <a:pt x="3333178" y="-43234"/>
                  <a:pt x="3607602" y="0"/>
                </a:cubicBezTo>
                <a:cubicBezTo>
                  <a:pt x="3599701" y="131783"/>
                  <a:pt x="3613670" y="395797"/>
                  <a:pt x="3607602" y="583301"/>
                </a:cubicBezTo>
                <a:cubicBezTo>
                  <a:pt x="3601534" y="770805"/>
                  <a:pt x="3594148" y="983063"/>
                  <a:pt x="3607602" y="1119937"/>
                </a:cubicBezTo>
                <a:cubicBezTo>
                  <a:pt x="3621056" y="1256811"/>
                  <a:pt x="3615804" y="1506479"/>
                  <a:pt x="3607602" y="1679906"/>
                </a:cubicBezTo>
                <a:cubicBezTo>
                  <a:pt x="3599400" y="1853333"/>
                  <a:pt x="3624298" y="2016887"/>
                  <a:pt x="3607602" y="2333203"/>
                </a:cubicBezTo>
                <a:cubicBezTo>
                  <a:pt x="3377020" y="2347809"/>
                  <a:pt x="3174848" y="2326359"/>
                  <a:pt x="2970259" y="2333203"/>
                </a:cubicBezTo>
                <a:cubicBezTo>
                  <a:pt x="2765670" y="2340047"/>
                  <a:pt x="2526132" y="2364149"/>
                  <a:pt x="2296840" y="2333203"/>
                </a:cubicBezTo>
                <a:cubicBezTo>
                  <a:pt x="2067548" y="2302257"/>
                  <a:pt x="1889553" y="2310637"/>
                  <a:pt x="1767725" y="2333203"/>
                </a:cubicBezTo>
                <a:cubicBezTo>
                  <a:pt x="1645897" y="2355769"/>
                  <a:pt x="1477085" y="2323636"/>
                  <a:pt x="1202534" y="2333203"/>
                </a:cubicBezTo>
                <a:cubicBezTo>
                  <a:pt x="927983" y="2342770"/>
                  <a:pt x="845520" y="2316575"/>
                  <a:pt x="709495" y="2333203"/>
                </a:cubicBezTo>
                <a:cubicBezTo>
                  <a:pt x="573470" y="2349831"/>
                  <a:pt x="301536" y="2317251"/>
                  <a:pt x="0" y="2333203"/>
                </a:cubicBezTo>
                <a:cubicBezTo>
                  <a:pt x="-7997" y="2131025"/>
                  <a:pt x="-18443" y="2022269"/>
                  <a:pt x="0" y="1796566"/>
                </a:cubicBezTo>
                <a:cubicBezTo>
                  <a:pt x="18443" y="1570863"/>
                  <a:pt x="24377" y="1366868"/>
                  <a:pt x="0" y="1236598"/>
                </a:cubicBezTo>
                <a:cubicBezTo>
                  <a:pt x="-24377" y="1106328"/>
                  <a:pt x="-22378" y="922217"/>
                  <a:pt x="0" y="699961"/>
                </a:cubicBezTo>
                <a:cubicBezTo>
                  <a:pt x="22378" y="477705"/>
                  <a:pt x="6133" y="170296"/>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spc="0" dirty="0">
                <a:solidFill>
                  <a:schemeClr val="tx1"/>
                </a:solidFill>
                <a:latin typeface="Century Gothic" panose="020B0502020202020204" pitchFamily="34" charset="0"/>
              </a:rPr>
              <a:t>Your iPad can do that too- using just the camera!</a:t>
            </a:r>
          </a:p>
        </p:txBody>
      </p:sp>
      <p:sp>
        <p:nvSpPr>
          <p:cNvPr id="10" name="Rectangle: Rounded Corners 9">
            <a:extLst>
              <a:ext uri="{FF2B5EF4-FFF2-40B4-BE49-F238E27FC236}">
                <a16:creationId xmlns:a16="http://schemas.microsoft.com/office/drawing/2014/main" id="{97199FED-9871-6278-46B6-2EDE21972B65}"/>
              </a:ext>
            </a:extLst>
          </p:cNvPr>
          <p:cNvSpPr/>
          <p:nvPr/>
        </p:nvSpPr>
        <p:spPr>
          <a:xfrm>
            <a:off x="9481401" y="4732250"/>
            <a:ext cx="900000" cy="900000"/>
          </a:xfrm>
          <a:prstGeom prst="roundRect">
            <a:avLst>
              <a:gd name="adj" fmla="val 21841"/>
            </a:avLst>
          </a:prstGeom>
          <a:blipFill dpi="0" rotWithShape="1">
            <a:blip r:embed="rId7">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4700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05031-7C26-32AB-4B6D-8C54C549678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C93755D-B393-8CA8-5498-9C035CA8AC66}"/>
              </a:ext>
            </a:extLst>
          </p:cNvPr>
          <p:cNvSpPr>
            <a:spLocks noGrp="1" noRot="1" noMove="1" noResize="1" noEditPoints="1" noAdjustHandles="1" noChangeArrowheads="1" noChangeShapeType="1"/>
          </p:cNvSpPr>
          <p:nvPr/>
        </p:nvSpPr>
        <p:spPr>
          <a:xfrm>
            <a:off x="892628" y="0"/>
            <a:ext cx="11299371" cy="6858000"/>
          </a:xfrm>
          <a:custGeom>
            <a:avLst/>
            <a:gdLst>
              <a:gd name="connsiteX0" fmla="*/ 0 w 11299371"/>
              <a:gd name="connsiteY0" fmla="*/ 0 h 6858000"/>
              <a:gd name="connsiteX1" fmla="*/ 664669 w 11299371"/>
              <a:gd name="connsiteY1" fmla="*/ 0 h 6858000"/>
              <a:gd name="connsiteX2" fmla="*/ 1103350 w 11299371"/>
              <a:gd name="connsiteY2" fmla="*/ 0 h 6858000"/>
              <a:gd name="connsiteX3" fmla="*/ 1655026 w 11299371"/>
              <a:gd name="connsiteY3" fmla="*/ 0 h 6858000"/>
              <a:gd name="connsiteX4" fmla="*/ 2319694 w 11299371"/>
              <a:gd name="connsiteY4" fmla="*/ 0 h 6858000"/>
              <a:gd name="connsiteX5" fmla="*/ 2871370 w 11299371"/>
              <a:gd name="connsiteY5" fmla="*/ 0 h 6858000"/>
              <a:gd name="connsiteX6" fmla="*/ 3536038 w 11299371"/>
              <a:gd name="connsiteY6" fmla="*/ 0 h 6858000"/>
              <a:gd name="connsiteX7" fmla="*/ 3861726 w 11299371"/>
              <a:gd name="connsiteY7" fmla="*/ 0 h 6858000"/>
              <a:gd name="connsiteX8" fmla="*/ 4752383 w 11299371"/>
              <a:gd name="connsiteY8" fmla="*/ 0 h 6858000"/>
              <a:gd name="connsiteX9" fmla="*/ 5191064 w 11299371"/>
              <a:gd name="connsiteY9" fmla="*/ 0 h 6858000"/>
              <a:gd name="connsiteX10" fmla="*/ 6081720 w 11299371"/>
              <a:gd name="connsiteY10" fmla="*/ 0 h 6858000"/>
              <a:gd name="connsiteX11" fmla="*/ 6520402 w 11299371"/>
              <a:gd name="connsiteY11" fmla="*/ 0 h 6858000"/>
              <a:gd name="connsiteX12" fmla="*/ 7298064 w 11299371"/>
              <a:gd name="connsiteY12" fmla="*/ 0 h 6858000"/>
              <a:gd name="connsiteX13" fmla="*/ 7849740 w 11299371"/>
              <a:gd name="connsiteY13" fmla="*/ 0 h 6858000"/>
              <a:gd name="connsiteX14" fmla="*/ 8740396 w 11299371"/>
              <a:gd name="connsiteY14" fmla="*/ 0 h 6858000"/>
              <a:gd name="connsiteX15" fmla="*/ 9066084 w 11299371"/>
              <a:gd name="connsiteY15" fmla="*/ 0 h 6858000"/>
              <a:gd name="connsiteX16" fmla="*/ 9617759 w 11299371"/>
              <a:gd name="connsiteY16" fmla="*/ 0 h 6858000"/>
              <a:gd name="connsiteX17" fmla="*/ 9943446 w 11299371"/>
              <a:gd name="connsiteY17" fmla="*/ 0 h 6858000"/>
              <a:gd name="connsiteX18" fmla="*/ 11299371 w 11299371"/>
              <a:gd name="connsiteY18" fmla="*/ 0 h 6858000"/>
              <a:gd name="connsiteX19" fmla="*/ 11299371 w 11299371"/>
              <a:gd name="connsiteY19" fmla="*/ 685800 h 6858000"/>
              <a:gd name="connsiteX20" fmla="*/ 11299371 w 11299371"/>
              <a:gd name="connsiteY20" fmla="*/ 1508760 h 6858000"/>
              <a:gd name="connsiteX21" fmla="*/ 11299371 w 11299371"/>
              <a:gd name="connsiteY21" fmla="*/ 2125980 h 6858000"/>
              <a:gd name="connsiteX22" fmla="*/ 11299371 w 11299371"/>
              <a:gd name="connsiteY22" fmla="*/ 2948940 h 6858000"/>
              <a:gd name="connsiteX23" fmla="*/ 11299371 w 11299371"/>
              <a:gd name="connsiteY23" fmla="*/ 3771900 h 6858000"/>
              <a:gd name="connsiteX24" fmla="*/ 11299371 w 11299371"/>
              <a:gd name="connsiteY24" fmla="*/ 4526280 h 6858000"/>
              <a:gd name="connsiteX25" fmla="*/ 11299371 w 11299371"/>
              <a:gd name="connsiteY25" fmla="*/ 5280660 h 6858000"/>
              <a:gd name="connsiteX26" fmla="*/ 11299371 w 11299371"/>
              <a:gd name="connsiteY26" fmla="*/ 5966460 h 6858000"/>
              <a:gd name="connsiteX27" fmla="*/ 11299371 w 11299371"/>
              <a:gd name="connsiteY27" fmla="*/ 6858000 h 6858000"/>
              <a:gd name="connsiteX28" fmla="*/ 10634702 w 11299371"/>
              <a:gd name="connsiteY28" fmla="*/ 6858000 h 6858000"/>
              <a:gd name="connsiteX29" fmla="*/ 10083027 w 11299371"/>
              <a:gd name="connsiteY29" fmla="*/ 6858000 h 6858000"/>
              <a:gd name="connsiteX30" fmla="*/ 9644345 w 11299371"/>
              <a:gd name="connsiteY30" fmla="*/ 6858000 h 6858000"/>
              <a:gd name="connsiteX31" fmla="*/ 9205664 w 11299371"/>
              <a:gd name="connsiteY31" fmla="*/ 6858000 h 6858000"/>
              <a:gd name="connsiteX32" fmla="*/ 8766983 w 11299371"/>
              <a:gd name="connsiteY32" fmla="*/ 6858000 h 6858000"/>
              <a:gd name="connsiteX33" fmla="*/ 8215307 w 11299371"/>
              <a:gd name="connsiteY33" fmla="*/ 6858000 h 6858000"/>
              <a:gd name="connsiteX34" fmla="*/ 7663632 w 11299371"/>
              <a:gd name="connsiteY34" fmla="*/ 6858000 h 6858000"/>
              <a:gd name="connsiteX35" fmla="*/ 7111957 w 11299371"/>
              <a:gd name="connsiteY35" fmla="*/ 6858000 h 6858000"/>
              <a:gd name="connsiteX36" fmla="*/ 6447288 w 11299371"/>
              <a:gd name="connsiteY36" fmla="*/ 6858000 h 6858000"/>
              <a:gd name="connsiteX37" fmla="*/ 6008607 w 11299371"/>
              <a:gd name="connsiteY37" fmla="*/ 6858000 h 6858000"/>
              <a:gd name="connsiteX38" fmla="*/ 5569925 w 11299371"/>
              <a:gd name="connsiteY38" fmla="*/ 6858000 h 6858000"/>
              <a:gd name="connsiteX39" fmla="*/ 4679269 w 11299371"/>
              <a:gd name="connsiteY39" fmla="*/ 6858000 h 6858000"/>
              <a:gd name="connsiteX40" fmla="*/ 3788613 w 11299371"/>
              <a:gd name="connsiteY40" fmla="*/ 6858000 h 6858000"/>
              <a:gd name="connsiteX41" fmla="*/ 2897956 w 11299371"/>
              <a:gd name="connsiteY41" fmla="*/ 6858000 h 6858000"/>
              <a:gd name="connsiteX42" fmla="*/ 2346281 w 11299371"/>
              <a:gd name="connsiteY42" fmla="*/ 6858000 h 6858000"/>
              <a:gd name="connsiteX43" fmla="*/ 1907600 w 11299371"/>
              <a:gd name="connsiteY43" fmla="*/ 6858000 h 6858000"/>
              <a:gd name="connsiteX44" fmla="*/ 1016943 w 11299371"/>
              <a:gd name="connsiteY44" fmla="*/ 6858000 h 6858000"/>
              <a:gd name="connsiteX45" fmla="*/ 0 w 11299371"/>
              <a:gd name="connsiteY45" fmla="*/ 6858000 h 6858000"/>
              <a:gd name="connsiteX46" fmla="*/ 0 w 11299371"/>
              <a:gd name="connsiteY46" fmla="*/ 6377940 h 6858000"/>
              <a:gd name="connsiteX47" fmla="*/ 0 w 11299371"/>
              <a:gd name="connsiteY47" fmla="*/ 5623560 h 6858000"/>
              <a:gd name="connsiteX48" fmla="*/ 0 w 11299371"/>
              <a:gd name="connsiteY48" fmla="*/ 5006340 h 6858000"/>
              <a:gd name="connsiteX49" fmla="*/ 0 w 11299371"/>
              <a:gd name="connsiteY49" fmla="*/ 4457700 h 6858000"/>
              <a:gd name="connsiteX50" fmla="*/ 0 w 11299371"/>
              <a:gd name="connsiteY50" fmla="*/ 3840480 h 6858000"/>
              <a:gd name="connsiteX51" fmla="*/ 0 w 11299371"/>
              <a:gd name="connsiteY51" fmla="*/ 3086100 h 6858000"/>
              <a:gd name="connsiteX52" fmla="*/ 0 w 11299371"/>
              <a:gd name="connsiteY52" fmla="*/ 2263140 h 6858000"/>
              <a:gd name="connsiteX53" fmla="*/ 0 w 11299371"/>
              <a:gd name="connsiteY53" fmla="*/ 1783080 h 6858000"/>
              <a:gd name="connsiteX54" fmla="*/ 0 w 11299371"/>
              <a:gd name="connsiteY54" fmla="*/ 1234440 h 6858000"/>
              <a:gd name="connsiteX55" fmla="*/ 0 w 11299371"/>
              <a:gd name="connsiteY5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99371" h="6858000" fill="none" extrusionOk="0">
                <a:moveTo>
                  <a:pt x="0" y="0"/>
                </a:moveTo>
                <a:cubicBezTo>
                  <a:pt x="190694" y="24379"/>
                  <a:pt x="435898" y="-19253"/>
                  <a:pt x="664669" y="0"/>
                </a:cubicBezTo>
                <a:cubicBezTo>
                  <a:pt x="893440" y="19253"/>
                  <a:pt x="1000685" y="-12715"/>
                  <a:pt x="1103350" y="0"/>
                </a:cubicBezTo>
                <a:cubicBezTo>
                  <a:pt x="1206015" y="12715"/>
                  <a:pt x="1455108" y="-15844"/>
                  <a:pt x="1655026" y="0"/>
                </a:cubicBezTo>
                <a:cubicBezTo>
                  <a:pt x="1854944" y="15844"/>
                  <a:pt x="2170891" y="31481"/>
                  <a:pt x="2319694" y="0"/>
                </a:cubicBezTo>
                <a:cubicBezTo>
                  <a:pt x="2468497" y="-31481"/>
                  <a:pt x="2651324" y="10870"/>
                  <a:pt x="2871370" y="0"/>
                </a:cubicBezTo>
                <a:cubicBezTo>
                  <a:pt x="3091416" y="-10870"/>
                  <a:pt x="3291232" y="20889"/>
                  <a:pt x="3536038" y="0"/>
                </a:cubicBezTo>
                <a:cubicBezTo>
                  <a:pt x="3780844" y="-20889"/>
                  <a:pt x="3793294" y="-13822"/>
                  <a:pt x="3861726" y="0"/>
                </a:cubicBezTo>
                <a:cubicBezTo>
                  <a:pt x="3930158" y="13822"/>
                  <a:pt x="4323243" y="-32989"/>
                  <a:pt x="4752383" y="0"/>
                </a:cubicBezTo>
                <a:cubicBezTo>
                  <a:pt x="5181523" y="32989"/>
                  <a:pt x="5061868" y="-7936"/>
                  <a:pt x="5191064" y="0"/>
                </a:cubicBezTo>
                <a:cubicBezTo>
                  <a:pt x="5320260" y="7936"/>
                  <a:pt x="5826082" y="-18727"/>
                  <a:pt x="6081720" y="0"/>
                </a:cubicBezTo>
                <a:cubicBezTo>
                  <a:pt x="6337358" y="18727"/>
                  <a:pt x="6416577" y="-6213"/>
                  <a:pt x="6520402" y="0"/>
                </a:cubicBezTo>
                <a:cubicBezTo>
                  <a:pt x="6624227" y="6213"/>
                  <a:pt x="6951473" y="-7553"/>
                  <a:pt x="7298064" y="0"/>
                </a:cubicBezTo>
                <a:cubicBezTo>
                  <a:pt x="7644655" y="7553"/>
                  <a:pt x="7609611" y="3570"/>
                  <a:pt x="7849740" y="0"/>
                </a:cubicBezTo>
                <a:cubicBezTo>
                  <a:pt x="8089869" y="-3570"/>
                  <a:pt x="8487195" y="6738"/>
                  <a:pt x="8740396" y="0"/>
                </a:cubicBezTo>
                <a:cubicBezTo>
                  <a:pt x="8993597" y="-6738"/>
                  <a:pt x="8909348" y="512"/>
                  <a:pt x="9066084" y="0"/>
                </a:cubicBezTo>
                <a:cubicBezTo>
                  <a:pt x="9222820" y="-512"/>
                  <a:pt x="9401090" y="21240"/>
                  <a:pt x="9617759" y="0"/>
                </a:cubicBezTo>
                <a:cubicBezTo>
                  <a:pt x="9834428" y="-21240"/>
                  <a:pt x="9862007" y="-2823"/>
                  <a:pt x="9943446" y="0"/>
                </a:cubicBezTo>
                <a:cubicBezTo>
                  <a:pt x="10024885" y="2823"/>
                  <a:pt x="10954283" y="-62447"/>
                  <a:pt x="11299371" y="0"/>
                </a:cubicBezTo>
                <a:cubicBezTo>
                  <a:pt x="11306800" y="322773"/>
                  <a:pt x="11271695" y="529030"/>
                  <a:pt x="11299371" y="685800"/>
                </a:cubicBezTo>
                <a:cubicBezTo>
                  <a:pt x="11327047" y="842570"/>
                  <a:pt x="11295345" y="1294637"/>
                  <a:pt x="11299371" y="1508760"/>
                </a:cubicBezTo>
                <a:cubicBezTo>
                  <a:pt x="11303397" y="1722883"/>
                  <a:pt x="11308228" y="1945172"/>
                  <a:pt x="11299371" y="2125980"/>
                </a:cubicBezTo>
                <a:cubicBezTo>
                  <a:pt x="11290514" y="2306788"/>
                  <a:pt x="11320713" y="2648821"/>
                  <a:pt x="11299371" y="2948940"/>
                </a:cubicBezTo>
                <a:cubicBezTo>
                  <a:pt x="11278029" y="3249059"/>
                  <a:pt x="11266370" y="3583426"/>
                  <a:pt x="11299371" y="3771900"/>
                </a:cubicBezTo>
                <a:cubicBezTo>
                  <a:pt x="11332372" y="3960374"/>
                  <a:pt x="11298562" y="4290857"/>
                  <a:pt x="11299371" y="4526280"/>
                </a:cubicBezTo>
                <a:cubicBezTo>
                  <a:pt x="11300180" y="4761703"/>
                  <a:pt x="11318867" y="4904248"/>
                  <a:pt x="11299371" y="5280660"/>
                </a:cubicBezTo>
                <a:cubicBezTo>
                  <a:pt x="11279875" y="5657072"/>
                  <a:pt x="11291757" y="5825299"/>
                  <a:pt x="11299371" y="5966460"/>
                </a:cubicBezTo>
                <a:cubicBezTo>
                  <a:pt x="11306985" y="6107621"/>
                  <a:pt x="11341166" y="6505978"/>
                  <a:pt x="11299371" y="6858000"/>
                </a:cubicBezTo>
                <a:cubicBezTo>
                  <a:pt x="10997904" y="6861696"/>
                  <a:pt x="10863365" y="6842042"/>
                  <a:pt x="10634702" y="6858000"/>
                </a:cubicBezTo>
                <a:cubicBezTo>
                  <a:pt x="10406039" y="6873958"/>
                  <a:pt x="10226700" y="6880486"/>
                  <a:pt x="10083027" y="6858000"/>
                </a:cubicBezTo>
                <a:cubicBezTo>
                  <a:pt x="9939355" y="6835514"/>
                  <a:pt x="9836464" y="6878069"/>
                  <a:pt x="9644345" y="6858000"/>
                </a:cubicBezTo>
                <a:cubicBezTo>
                  <a:pt x="9452226" y="6837931"/>
                  <a:pt x="9376773" y="6845546"/>
                  <a:pt x="9205664" y="6858000"/>
                </a:cubicBezTo>
                <a:cubicBezTo>
                  <a:pt x="9034555" y="6870454"/>
                  <a:pt x="8922796" y="6837453"/>
                  <a:pt x="8766983" y="6858000"/>
                </a:cubicBezTo>
                <a:cubicBezTo>
                  <a:pt x="8611170" y="6878547"/>
                  <a:pt x="8349086" y="6842741"/>
                  <a:pt x="8215307" y="6858000"/>
                </a:cubicBezTo>
                <a:cubicBezTo>
                  <a:pt x="8081528" y="6873259"/>
                  <a:pt x="7801842" y="6863048"/>
                  <a:pt x="7663632" y="6858000"/>
                </a:cubicBezTo>
                <a:cubicBezTo>
                  <a:pt x="7525422" y="6852952"/>
                  <a:pt x="7224192" y="6869596"/>
                  <a:pt x="7111957" y="6858000"/>
                </a:cubicBezTo>
                <a:cubicBezTo>
                  <a:pt x="6999722" y="6846404"/>
                  <a:pt x="6754916" y="6836125"/>
                  <a:pt x="6447288" y="6858000"/>
                </a:cubicBezTo>
                <a:cubicBezTo>
                  <a:pt x="6139660" y="6879875"/>
                  <a:pt x="6181838" y="6861006"/>
                  <a:pt x="6008607" y="6858000"/>
                </a:cubicBezTo>
                <a:cubicBezTo>
                  <a:pt x="5835376" y="6854994"/>
                  <a:pt x="5675718" y="6846250"/>
                  <a:pt x="5569925" y="6858000"/>
                </a:cubicBezTo>
                <a:cubicBezTo>
                  <a:pt x="5464132" y="6869750"/>
                  <a:pt x="5011778" y="6878137"/>
                  <a:pt x="4679269" y="6858000"/>
                </a:cubicBezTo>
                <a:cubicBezTo>
                  <a:pt x="4346760" y="6837863"/>
                  <a:pt x="3992984" y="6856815"/>
                  <a:pt x="3788613" y="6858000"/>
                </a:cubicBezTo>
                <a:cubicBezTo>
                  <a:pt x="3584242" y="6859185"/>
                  <a:pt x="3261275" y="6897721"/>
                  <a:pt x="2897956" y="6858000"/>
                </a:cubicBezTo>
                <a:cubicBezTo>
                  <a:pt x="2534637" y="6818279"/>
                  <a:pt x="2461696" y="6868746"/>
                  <a:pt x="2346281" y="6858000"/>
                </a:cubicBezTo>
                <a:cubicBezTo>
                  <a:pt x="2230866" y="6847254"/>
                  <a:pt x="2095201" y="6862891"/>
                  <a:pt x="1907600" y="6858000"/>
                </a:cubicBezTo>
                <a:cubicBezTo>
                  <a:pt x="1719999" y="6853109"/>
                  <a:pt x="1431492" y="6828796"/>
                  <a:pt x="1016943" y="6858000"/>
                </a:cubicBezTo>
                <a:cubicBezTo>
                  <a:pt x="602394" y="6887204"/>
                  <a:pt x="362277" y="6825194"/>
                  <a:pt x="0" y="6858000"/>
                </a:cubicBezTo>
                <a:cubicBezTo>
                  <a:pt x="-6651" y="6619908"/>
                  <a:pt x="18133" y="6480462"/>
                  <a:pt x="0" y="6377940"/>
                </a:cubicBezTo>
                <a:cubicBezTo>
                  <a:pt x="-18133" y="6275418"/>
                  <a:pt x="2936" y="5836738"/>
                  <a:pt x="0" y="5623560"/>
                </a:cubicBezTo>
                <a:cubicBezTo>
                  <a:pt x="-2936" y="5410382"/>
                  <a:pt x="3597" y="5145334"/>
                  <a:pt x="0" y="5006340"/>
                </a:cubicBezTo>
                <a:cubicBezTo>
                  <a:pt x="-3597" y="4867346"/>
                  <a:pt x="-20431" y="4658493"/>
                  <a:pt x="0" y="4457700"/>
                </a:cubicBezTo>
                <a:cubicBezTo>
                  <a:pt x="20431" y="4256907"/>
                  <a:pt x="17653" y="4033281"/>
                  <a:pt x="0" y="3840480"/>
                </a:cubicBezTo>
                <a:cubicBezTo>
                  <a:pt x="-17653" y="3647679"/>
                  <a:pt x="33105" y="3417517"/>
                  <a:pt x="0" y="3086100"/>
                </a:cubicBezTo>
                <a:cubicBezTo>
                  <a:pt x="-33105" y="2754683"/>
                  <a:pt x="-15885" y="2447137"/>
                  <a:pt x="0" y="2263140"/>
                </a:cubicBezTo>
                <a:cubicBezTo>
                  <a:pt x="15885" y="2079143"/>
                  <a:pt x="-770" y="1901203"/>
                  <a:pt x="0" y="1783080"/>
                </a:cubicBezTo>
                <a:cubicBezTo>
                  <a:pt x="770" y="1664957"/>
                  <a:pt x="22032" y="1489751"/>
                  <a:pt x="0" y="1234440"/>
                </a:cubicBezTo>
                <a:cubicBezTo>
                  <a:pt x="-22032" y="979129"/>
                  <a:pt x="11781" y="275373"/>
                  <a:pt x="0" y="0"/>
                </a:cubicBezTo>
                <a:close/>
              </a:path>
              <a:path w="11299371" h="6858000" stroke="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solidFill>
            <a:schemeClr val="bg1"/>
          </a:solidFill>
          <a:ln w="19050">
            <a:solidFill>
              <a:schemeClr val="bg1">
                <a:lumMod val="95000"/>
              </a:schemeClr>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5" name="Picture 1">
            <a:extLst>
              <a:ext uri="{FF2B5EF4-FFF2-40B4-BE49-F238E27FC236}">
                <a16:creationId xmlns:a16="http://schemas.microsoft.com/office/drawing/2014/main" id="{5CE8DD7C-89B2-4C40-479B-71DAF660CB97}"/>
              </a:ext>
            </a:extLst>
          </p:cNvPr>
          <p:cNvPicPr>
            <a:picLocks noChangeAspect="1" noChangeArrowheads="1"/>
          </p:cNvPicPr>
          <p:nvPr/>
        </p:nvPicPr>
        <p:blipFill rotWithShape="1">
          <a:blip r:embed="rId3" cstate="hqprint">
            <a:alphaModFix amt="50000"/>
            <a:extLst>
              <a:ext uri="{28A0092B-C50C-407E-A947-70E740481C1C}">
                <a14:useLocalDpi xmlns:a14="http://schemas.microsoft.com/office/drawing/2010/main"/>
              </a:ext>
            </a:extLst>
          </a:blip>
          <a:srcRect/>
          <a:stretch/>
        </p:blipFill>
        <p:spPr bwMode="auto">
          <a:xfrm>
            <a:off x="892628" y="0"/>
            <a:ext cx="1129937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F9AD7AA-FF4F-7FD5-2AD9-A17D8601AAB1}"/>
              </a:ext>
            </a:extLst>
          </p:cNvPr>
          <p:cNvSpPr/>
          <p:nvPr/>
        </p:nvSpPr>
        <p:spPr>
          <a:xfrm>
            <a:off x="892629" y="0"/>
            <a:ext cx="11299371" cy="6858000"/>
          </a:xfrm>
          <a:custGeom>
            <a:avLst/>
            <a:gdLst>
              <a:gd name="connsiteX0" fmla="*/ 0 w 11299371"/>
              <a:gd name="connsiteY0" fmla="*/ 0 h 6858000"/>
              <a:gd name="connsiteX1" fmla="*/ 551675 w 11299371"/>
              <a:gd name="connsiteY1" fmla="*/ 0 h 6858000"/>
              <a:gd name="connsiteX2" fmla="*/ 877363 w 11299371"/>
              <a:gd name="connsiteY2" fmla="*/ 0 h 6858000"/>
              <a:gd name="connsiteX3" fmla="*/ 1316044 w 11299371"/>
              <a:gd name="connsiteY3" fmla="*/ 0 h 6858000"/>
              <a:gd name="connsiteX4" fmla="*/ 1641732 w 11299371"/>
              <a:gd name="connsiteY4" fmla="*/ 0 h 6858000"/>
              <a:gd name="connsiteX5" fmla="*/ 1967420 w 11299371"/>
              <a:gd name="connsiteY5" fmla="*/ 0 h 6858000"/>
              <a:gd name="connsiteX6" fmla="*/ 2293108 w 11299371"/>
              <a:gd name="connsiteY6" fmla="*/ 0 h 6858000"/>
              <a:gd name="connsiteX7" fmla="*/ 2731789 w 11299371"/>
              <a:gd name="connsiteY7" fmla="*/ 0 h 6858000"/>
              <a:gd name="connsiteX8" fmla="*/ 3509452 w 11299371"/>
              <a:gd name="connsiteY8" fmla="*/ 0 h 6858000"/>
              <a:gd name="connsiteX9" fmla="*/ 3948133 w 11299371"/>
              <a:gd name="connsiteY9" fmla="*/ 0 h 6858000"/>
              <a:gd name="connsiteX10" fmla="*/ 4725796 w 11299371"/>
              <a:gd name="connsiteY10" fmla="*/ 0 h 6858000"/>
              <a:gd name="connsiteX11" fmla="*/ 5051484 w 11299371"/>
              <a:gd name="connsiteY11" fmla="*/ 0 h 6858000"/>
              <a:gd name="connsiteX12" fmla="*/ 5716152 w 11299371"/>
              <a:gd name="connsiteY12" fmla="*/ 0 h 6858000"/>
              <a:gd name="connsiteX13" fmla="*/ 6154834 w 11299371"/>
              <a:gd name="connsiteY13" fmla="*/ 0 h 6858000"/>
              <a:gd name="connsiteX14" fmla="*/ 6819503 w 11299371"/>
              <a:gd name="connsiteY14" fmla="*/ 0 h 6858000"/>
              <a:gd name="connsiteX15" fmla="*/ 7484172 w 11299371"/>
              <a:gd name="connsiteY15" fmla="*/ 0 h 6858000"/>
              <a:gd name="connsiteX16" fmla="*/ 7922853 w 11299371"/>
              <a:gd name="connsiteY16" fmla="*/ 0 h 6858000"/>
              <a:gd name="connsiteX17" fmla="*/ 8813509 w 11299371"/>
              <a:gd name="connsiteY17" fmla="*/ 0 h 6858000"/>
              <a:gd name="connsiteX18" fmla="*/ 9365185 w 11299371"/>
              <a:gd name="connsiteY18" fmla="*/ 0 h 6858000"/>
              <a:gd name="connsiteX19" fmla="*/ 10142847 w 11299371"/>
              <a:gd name="connsiteY19" fmla="*/ 0 h 6858000"/>
              <a:gd name="connsiteX20" fmla="*/ 10468535 w 11299371"/>
              <a:gd name="connsiteY20" fmla="*/ 0 h 6858000"/>
              <a:gd name="connsiteX21" fmla="*/ 11299371 w 11299371"/>
              <a:gd name="connsiteY21" fmla="*/ 0 h 6858000"/>
              <a:gd name="connsiteX22" fmla="*/ 11299371 w 11299371"/>
              <a:gd name="connsiteY22" fmla="*/ 822960 h 6858000"/>
              <a:gd name="connsiteX23" fmla="*/ 11299371 w 11299371"/>
              <a:gd name="connsiteY23" fmla="*/ 1645920 h 6858000"/>
              <a:gd name="connsiteX24" fmla="*/ 11299371 w 11299371"/>
              <a:gd name="connsiteY24" fmla="*/ 2125980 h 6858000"/>
              <a:gd name="connsiteX25" fmla="*/ 11299371 w 11299371"/>
              <a:gd name="connsiteY25" fmla="*/ 2674620 h 6858000"/>
              <a:gd name="connsiteX26" fmla="*/ 11299371 w 11299371"/>
              <a:gd name="connsiteY26" fmla="*/ 3497580 h 6858000"/>
              <a:gd name="connsiteX27" fmla="*/ 11299371 w 11299371"/>
              <a:gd name="connsiteY27" fmla="*/ 4251960 h 6858000"/>
              <a:gd name="connsiteX28" fmla="*/ 11299371 w 11299371"/>
              <a:gd name="connsiteY28" fmla="*/ 5006340 h 6858000"/>
              <a:gd name="connsiteX29" fmla="*/ 11299371 w 11299371"/>
              <a:gd name="connsiteY29" fmla="*/ 5692140 h 6858000"/>
              <a:gd name="connsiteX30" fmla="*/ 11299371 w 11299371"/>
              <a:gd name="connsiteY30" fmla="*/ 6240780 h 6858000"/>
              <a:gd name="connsiteX31" fmla="*/ 11299371 w 11299371"/>
              <a:gd name="connsiteY31" fmla="*/ 6858000 h 6858000"/>
              <a:gd name="connsiteX32" fmla="*/ 10408715 w 11299371"/>
              <a:gd name="connsiteY32" fmla="*/ 6858000 h 6858000"/>
              <a:gd name="connsiteX33" fmla="*/ 9970033 w 11299371"/>
              <a:gd name="connsiteY33" fmla="*/ 6858000 h 6858000"/>
              <a:gd name="connsiteX34" fmla="*/ 9079377 w 11299371"/>
              <a:gd name="connsiteY34" fmla="*/ 6858000 h 6858000"/>
              <a:gd name="connsiteX35" fmla="*/ 8301714 w 11299371"/>
              <a:gd name="connsiteY35" fmla="*/ 6858000 h 6858000"/>
              <a:gd name="connsiteX36" fmla="*/ 7411058 w 11299371"/>
              <a:gd name="connsiteY36" fmla="*/ 6858000 h 6858000"/>
              <a:gd name="connsiteX37" fmla="*/ 6972377 w 11299371"/>
              <a:gd name="connsiteY37" fmla="*/ 6858000 h 6858000"/>
              <a:gd name="connsiteX38" fmla="*/ 6420701 w 11299371"/>
              <a:gd name="connsiteY38" fmla="*/ 6858000 h 6858000"/>
              <a:gd name="connsiteX39" fmla="*/ 6095014 w 11299371"/>
              <a:gd name="connsiteY39" fmla="*/ 6858000 h 6858000"/>
              <a:gd name="connsiteX40" fmla="*/ 5317351 w 11299371"/>
              <a:gd name="connsiteY40" fmla="*/ 6858000 h 6858000"/>
              <a:gd name="connsiteX41" fmla="*/ 4765676 w 11299371"/>
              <a:gd name="connsiteY41" fmla="*/ 6858000 h 6858000"/>
              <a:gd name="connsiteX42" fmla="*/ 3875020 w 11299371"/>
              <a:gd name="connsiteY42" fmla="*/ 6858000 h 6858000"/>
              <a:gd name="connsiteX43" fmla="*/ 3210351 w 11299371"/>
              <a:gd name="connsiteY43" fmla="*/ 6858000 h 6858000"/>
              <a:gd name="connsiteX44" fmla="*/ 2432688 w 11299371"/>
              <a:gd name="connsiteY44" fmla="*/ 6858000 h 6858000"/>
              <a:gd name="connsiteX45" fmla="*/ 2107000 w 11299371"/>
              <a:gd name="connsiteY45" fmla="*/ 6858000 h 6858000"/>
              <a:gd name="connsiteX46" fmla="*/ 1781313 w 11299371"/>
              <a:gd name="connsiteY46" fmla="*/ 6858000 h 6858000"/>
              <a:gd name="connsiteX47" fmla="*/ 1342631 w 11299371"/>
              <a:gd name="connsiteY47" fmla="*/ 6858000 h 6858000"/>
              <a:gd name="connsiteX48" fmla="*/ 0 w 11299371"/>
              <a:gd name="connsiteY48" fmla="*/ 6858000 h 6858000"/>
              <a:gd name="connsiteX49" fmla="*/ 0 w 11299371"/>
              <a:gd name="connsiteY49" fmla="*/ 6240780 h 6858000"/>
              <a:gd name="connsiteX50" fmla="*/ 0 w 11299371"/>
              <a:gd name="connsiteY50" fmla="*/ 5554980 h 6858000"/>
              <a:gd name="connsiteX51" fmla="*/ 0 w 11299371"/>
              <a:gd name="connsiteY51" fmla="*/ 5006340 h 6858000"/>
              <a:gd name="connsiteX52" fmla="*/ 0 w 11299371"/>
              <a:gd name="connsiteY52" fmla="*/ 4251960 h 6858000"/>
              <a:gd name="connsiteX53" fmla="*/ 0 w 11299371"/>
              <a:gd name="connsiteY53" fmla="*/ 3703320 h 6858000"/>
              <a:gd name="connsiteX54" fmla="*/ 0 w 11299371"/>
              <a:gd name="connsiteY54" fmla="*/ 3223260 h 6858000"/>
              <a:gd name="connsiteX55" fmla="*/ 0 w 11299371"/>
              <a:gd name="connsiteY55" fmla="*/ 2743200 h 6858000"/>
              <a:gd name="connsiteX56" fmla="*/ 0 w 11299371"/>
              <a:gd name="connsiteY56" fmla="*/ 2057400 h 6858000"/>
              <a:gd name="connsiteX57" fmla="*/ 0 w 11299371"/>
              <a:gd name="connsiteY57" fmla="*/ 1371600 h 6858000"/>
              <a:gd name="connsiteX58" fmla="*/ 0 w 11299371"/>
              <a:gd name="connsiteY58" fmla="*/ 891540 h 6858000"/>
              <a:gd name="connsiteX59" fmla="*/ 0 w 11299371"/>
              <a:gd name="connsiteY5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99371" h="6858000" extrusionOk="0">
                <a:moveTo>
                  <a:pt x="0" y="0"/>
                </a:moveTo>
                <a:cubicBezTo>
                  <a:pt x="125917" y="-479"/>
                  <a:pt x="311694" y="27321"/>
                  <a:pt x="551675" y="0"/>
                </a:cubicBezTo>
                <a:cubicBezTo>
                  <a:pt x="791656" y="-27321"/>
                  <a:pt x="756497" y="10042"/>
                  <a:pt x="877363" y="0"/>
                </a:cubicBezTo>
                <a:cubicBezTo>
                  <a:pt x="998229" y="-10042"/>
                  <a:pt x="1102766" y="-14265"/>
                  <a:pt x="1316044" y="0"/>
                </a:cubicBezTo>
                <a:cubicBezTo>
                  <a:pt x="1529322" y="14265"/>
                  <a:pt x="1511400" y="12980"/>
                  <a:pt x="1641732" y="0"/>
                </a:cubicBezTo>
                <a:cubicBezTo>
                  <a:pt x="1772064" y="-12980"/>
                  <a:pt x="1888640" y="-2396"/>
                  <a:pt x="1967420" y="0"/>
                </a:cubicBezTo>
                <a:cubicBezTo>
                  <a:pt x="2046200" y="2396"/>
                  <a:pt x="2202008" y="14619"/>
                  <a:pt x="2293108" y="0"/>
                </a:cubicBezTo>
                <a:cubicBezTo>
                  <a:pt x="2384208" y="-14619"/>
                  <a:pt x="2531837" y="3092"/>
                  <a:pt x="2731789" y="0"/>
                </a:cubicBezTo>
                <a:cubicBezTo>
                  <a:pt x="2931741" y="-3092"/>
                  <a:pt x="3265841" y="-30142"/>
                  <a:pt x="3509452" y="0"/>
                </a:cubicBezTo>
                <a:cubicBezTo>
                  <a:pt x="3753063" y="30142"/>
                  <a:pt x="3750675" y="13854"/>
                  <a:pt x="3948133" y="0"/>
                </a:cubicBezTo>
                <a:cubicBezTo>
                  <a:pt x="4145591" y="-13854"/>
                  <a:pt x="4388484" y="12519"/>
                  <a:pt x="4725796" y="0"/>
                </a:cubicBezTo>
                <a:cubicBezTo>
                  <a:pt x="5063108" y="-12519"/>
                  <a:pt x="4910023" y="6568"/>
                  <a:pt x="5051484" y="0"/>
                </a:cubicBezTo>
                <a:cubicBezTo>
                  <a:pt x="5192945" y="-6568"/>
                  <a:pt x="5431258" y="2383"/>
                  <a:pt x="5716152" y="0"/>
                </a:cubicBezTo>
                <a:cubicBezTo>
                  <a:pt x="6001046" y="-2383"/>
                  <a:pt x="6046059" y="-12670"/>
                  <a:pt x="6154834" y="0"/>
                </a:cubicBezTo>
                <a:cubicBezTo>
                  <a:pt x="6263609" y="12670"/>
                  <a:pt x="6665866" y="29508"/>
                  <a:pt x="6819503" y="0"/>
                </a:cubicBezTo>
                <a:cubicBezTo>
                  <a:pt x="6973140" y="-29508"/>
                  <a:pt x="7311009" y="30354"/>
                  <a:pt x="7484172" y="0"/>
                </a:cubicBezTo>
                <a:cubicBezTo>
                  <a:pt x="7657335" y="-30354"/>
                  <a:pt x="7806313" y="21303"/>
                  <a:pt x="7922853" y="0"/>
                </a:cubicBezTo>
                <a:cubicBezTo>
                  <a:pt x="8039393" y="-21303"/>
                  <a:pt x="8601938" y="5224"/>
                  <a:pt x="8813509" y="0"/>
                </a:cubicBezTo>
                <a:cubicBezTo>
                  <a:pt x="9025080" y="-5224"/>
                  <a:pt x="9163719" y="-1978"/>
                  <a:pt x="9365185" y="0"/>
                </a:cubicBezTo>
                <a:cubicBezTo>
                  <a:pt x="9566651" y="1978"/>
                  <a:pt x="9883194" y="-38495"/>
                  <a:pt x="10142847" y="0"/>
                </a:cubicBezTo>
                <a:cubicBezTo>
                  <a:pt x="10402500" y="38495"/>
                  <a:pt x="10397042" y="-9246"/>
                  <a:pt x="10468535" y="0"/>
                </a:cubicBezTo>
                <a:cubicBezTo>
                  <a:pt x="10540028" y="9246"/>
                  <a:pt x="10911686" y="7130"/>
                  <a:pt x="11299371" y="0"/>
                </a:cubicBezTo>
                <a:cubicBezTo>
                  <a:pt x="11323021" y="228852"/>
                  <a:pt x="11296391" y="656400"/>
                  <a:pt x="11299371" y="822960"/>
                </a:cubicBezTo>
                <a:cubicBezTo>
                  <a:pt x="11302351" y="989520"/>
                  <a:pt x="11294124" y="1322480"/>
                  <a:pt x="11299371" y="1645920"/>
                </a:cubicBezTo>
                <a:cubicBezTo>
                  <a:pt x="11304618" y="1969360"/>
                  <a:pt x="11287804" y="1964132"/>
                  <a:pt x="11299371" y="2125980"/>
                </a:cubicBezTo>
                <a:cubicBezTo>
                  <a:pt x="11310938" y="2287828"/>
                  <a:pt x="11316874" y="2521890"/>
                  <a:pt x="11299371" y="2674620"/>
                </a:cubicBezTo>
                <a:cubicBezTo>
                  <a:pt x="11281868" y="2827350"/>
                  <a:pt x="11334488" y="3133731"/>
                  <a:pt x="11299371" y="3497580"/>
                </a:cubicBezTo>
                <a:cubicBezTo>
                  <a:pt x="11264254" y="3861429"/>
                  <a:pt x="11266357" y="3961129"/>
                  <a:pt x="11299371" y="4251960"/>
                </a:cubicBezTo>
                <a:cubicBezTo>
                  <a:pt x="11332385" y="4542791"/>
                  <a:pt x="11313212" y="4796328"/>
                  <a:pt x="11299371" y="5006340"/>
                </a:cubicBezTo>
                <a:cubicBezTo>
                  <a:pt x="11285530" y="5216352"/>
                  <a:pt x="11267066" y="5376754"/>
                  <a:pt x="11299371" y="5692140"/>
                </a:cubicBezTo>
                <a:cubicBezTo>
                  <a:pt x="11331676" y="6007526"/>
                  <a:pt x="11301279" y="6124509"/>
                  <a:pt x="11299371" y="6240780"/>
                </a:cubicBezTo>
                <a:cubicBezTo>
                  <a:pt x="11297463" y="6357051"/>
                  <a:pt x="11272290" y="6679887"/>
                  <a:pt x="11299371" y="6858000"/>
                </a:cubicBezTo>
                <a:cubicBezTo>
                  <a:pt x="10907466" y="6819567"/>
                  <a:pt x="10703367" y="6826228"/>
                  <a:pt x="10408715" y="6858000"/>
                </a:cubicBezTo>
                <a:cubicBezTo>
                  <a:pt x="10114063" y="6889772"/>
                  <a:pt x="10171171" y="6875793"/>
                  <a:pt x="9970033" y="6858000"/>
                </a:cubicBezTo>
                <a:cubicBezTo>
                  <a:pt x="9768895" y="6840207"/>
                  <a:pt x="9356003" y="6899569"/>
                  <a:pt x="9079377" y="6858000"/>
                </a:cubicBezTo>
                <a:cubicBezTo>
                  <a:pt x="8802751" y="6816431"/>
                  <a:pt x="8629276" y="6844043"/>
                  <a:pt x="8301714" y="6858000"/>
                </a:cubicBezTo>
                <a:cubicBezTo>
                  <a:pt x="7974152" y="6871957"/>
                  <a:pt x="7608625" y="6886232"/>
                  <a:pt x="7411058" y="6858000"/>
                </a:cubicBezTo>
                <a:cubicBezTo>
                  <a:pt x="7213491" y="6829768"/>
                  <a:pt x="7106402" y="6873918"/>
                  <a:pt x="6972377" y="6858000"/>
                </a:cubicBezTo>
                <a:cubicBezTo>
                  <a:pt x="6838352" y="6842082"/>
                  <a:pt x="6548283" y="6842786"/>
                  <a:pt x="6420701" y="6858000"/>
                </a:cubicBezTo>
                <a:cubicBezTo>
                  <a:pt x="6293119" y="6873214"/>
                  <a:pt x="6169641" y="6866808"/>
                  <a:pt x="6095014" y="6858000"/>
                </a:cubicBezTo>
                <a:cubicBezTo>
                  <a:pt x="6020387" y="6849192"/>
                  <a:pt x="5497996" y="6861277"/>
                  <a:pt x="5317351" y="6858000"/>
                </a:cubicBezTo>
                <a:cubicBezTo>
                  <a:pt x="5136706" y="6854723"/>
                  <a:pt x="4991279" y="6830891"/>
                  <a:pt x="4765676" y="6858000"/>
                </a:cubicBezTo>
                <a:cubicBezTo>
                  <a:pt x="4540073" y="6885109"/>
                  <a:pt x="4065015" y="6892136"/>
                  <a:pt x="3875020" y="6858000"/>
                </a:cubicBezTo>
                <a:cubicBezTo>
                  <a:pt x="3685025" y="6823864"/>
                  <a:pt x="3516798" y="6858524"/>
                  <a:pt x="3210351" y="6858000"/>
                </a:cubicBezTo>
                <a:cubicBezTo>
                  <a:pt x="2903904" y="6857476"/>
                  <a:pt x="2670795" y="6838662"/>
                  <a:pt x="2432688" y="6858000"/>
                </a:cubicBezTo>
                <a:cubicBezTo>
                  <a:pt x="2194581" y="6877338"/>
                  <a:pt x="2188797" y="6846451"/>
                  <a:pt x="2107000" y="6858000"/>
                </a:cubicBezTo>
                <a:cubicBezTo>
                  <a:pt x="2025203" y="6869549"/>
                  <a:pt x="1930702" y="6865532"/>
                  <a:pt x="1781313" y="6858000"/>
                </a:cubicBezTo>
                <a:cubicBezTo>
                  <a:pt x="1631924" y="6850468"/>
                  <a:pt x="1542780" y="6852192"/>
                  <a:pt x="1342631" y="6858000"/>
                </a:cubicBezTo>
                <a:cubicBezTo>
                  <a:pt x="1142482" y="6863808"/>
                  <a:pt x="376580" y="6792600"/>
                  <a:pt x="0" y="6858000"/>
                </a:cubicBezTo>
                <a:cubicBezTo>
                  <a:pt x="-22816" y="6630888"/>
                  <a:pt x="5420" y="6435879"/>
                  <a:pt x="0" y="6240780"/>
                </a:cubicBezTo>
                <a:cubicBezTo>
                  <a:pt x="-5420" y="6045681"/>
                  <a:pt x="-14228" y="5858009"/>
                  <a:pt x="0" y="5554980"/>
                </a:cubicBezTo>
                <a:cubicBezTo>
                  <a:pt x="14228" y="5251951"/>
                  <a:pt x="-13414" y="5130758"/>
                  <a:pt x="0" y="5006340"/>
                </a:cubicBezTo>
                <a:cubicBezTo>
                  <a:pt x="13414" y="4881922"/>
                  <a:pt x="20979" y="4564033"/>
                  <a:pt x="0" y="4251960"/>
                </a:cubicBezTo>
                <a:cubicBezTo>
                  <a:pt x="-20979" y="3939887"/>
                  <a:pt x="-9026" y="3965857"/>
                  <a:pt x="0" y="3703320"/>
                </a:cubicBezTo>
                <a:cubicBezTo>
                  <a:pt x="9026" y="3440783"/>
                  <a:pt x="13455" y="3327149"/>
                  <a:pt x="0" y="3223260"/>
                </a:cubicBezTo>
                <a:cubicBezTo>
                  <a:pt x="-13455" y="3119371"/>
                  <a:pt x="-13589" y="2888400"/>
                  <a:pt x="0" y="2743200"/>
                </a:cubicBezTo>
                <a:cubicBezTo>
                  <a:pt x="13589" y="2598000"/>
                  <a:pt x="-24654" y="2248510"/>
                  <a:pt x="0" y="2057400"/>
                </a:cubicBezTo>
                <a:cubicBezTo>
                  <a:pt x="24654" y="1866290"/>
                  <a:pt x="-10301" y="1533638"/>
                  <a:pt x="0" y="1371600"/>
                </a:cubicBezTo>
                <a:cubicBezTo>
                  <a:pt x="10301" y="1209562"/>
                  <a:pt x="5929" y="1023186"/>
                  <a:pt x="0" y="891540"/>
                </a:cubicBezTo>
                <a:cubicBezTo>
                  <a:pt x="-5929" y="759894"/>
                  <a:pt x="18876" y="242395"/>
                  <a:pt x="0" y="0"/>
                </a:cubicBezTo>
                <a:close/>
              </a:path>
            </a:pathLst>
          </a:custGeom>
          <a:noFill/>
          <a:ln w="57150">
            <a:solidFill>
              <a:srgbClr val="7030A0"/>
            </a:solidFill>
            <a:extLst>
              <a:ext uri="{C807C97D-BFC1-408E-A445-0C87EB9F89A2}">
                <ask:lineSketchStyleProps xmlns:ask="http://schemas.microsoft.com/office/drawing/2018/sketchyshapes" sd="107440386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26433412-BB11-AD3F-BB6F-81F9C43DC693}"/>
              </a:ext>
            </a:extLst>
          </p:cNvPr>
          <p:cNvGrpSpPr>
            <a:grpSpLocks noGrp="1" noUngrp="1" noRot="1" noMove="1" noResize="1"/>
          </p:cNvGrpSpPr>
          <p:nvPr/>
        </p:nvGrpSpPr>
        <p:grpSpPr>
          <a:xfrm>
            <a:off x="892628" y="0"/>
            <a:ext cx="11299372" cy="801877"/>
            <a:chOff x="892627" y="0"/>
            <a:chExt cx="11299372" cy="801877"/>
          </a:xfrm>
        </p:grpSpPr>
        <p:pic>
          <p:nvPicPr>
            <p:cNvPr id="6" name="Picture 5">
              <a:extLst>
                <a:ext uri="{FF2B5EF4-FFF2-40B4-BE49-F238E27FC236}">
                  <a16:creationId xmlns:a16="http://schemas.microsoft.com/office/drawing/2014/main" id="{4A0EDD57-8BDF-0D30-8D10-2480CC80D7DE}"/>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6"/>
            <a:stretch/>
          </p:blipFill>
          <p:spPr>
            <a:xfrm>
              <a:off x="892627" y="0"/>
              <a:ext cx="3057581" cy="801877"/>
            </a:xfrm>
            <a:prstGeom prst="rect">
              <a:avLst/>
            </a:prstGeom>
          </p:spPr>
        </p:pic>
        <p:sp>
          <p:nvSpPr>
            <p:cNvPr id="8" name="Rectangle 7">
              <a:extLst>
                <a:ext uri="{FF2B5EF4-FFF2-40B4-BE49-F238E27FC236}">
                  <a16:creationId xmlns:a16="http://schemas.microsoft.com/office/drawing/2014/main" id="{C8A41B6F-0EA3-654C-3638-2453C0F3B062}"/>
                </a:ext>
              </a:extLst>
            </p:cNvPr>
            <p:cNvSpPr>
              <a:spLocks noGrp="1" noRot="1" noMove="1" noResize="1" noEditPoints="1" noAdjustHandles="1" noChangeArrowheads="1" noChangeShapeType="1"/>
            </p:cNvSpPr>
            <p:nvPr/>
          </p:nvSpPr>
          <p:spPr>
            <a:xfrm>
              <a:off x="3886200" y="0"/>
              <a:ext cx="7269480" cy="801877"/>
            </a:xfrm>
            <a:prstGeom prst="rect">
              <a:avLst/>
            </a:prstGeom>
            <a:solidFill>
              <a:srgbClr val="013D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3EA6122F-DCFD-5412-D7D3-33EC6F49FA3E}"/>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t="-6"/>
            <a:stretch/>
          </p:blipFill>
          <p:spPr>
            <a:xfrm>
              <a:off x="10975847" y="0"/>
              <a:ext cx="1216152" cy="801877"/>
            </a:xfrm>
            <a:prstGeom prst="rect">
              <a:avLst/>
            </a:prstGeom>
          </p:spPr>
        </p:pic>
      </p:grpSp>
      <p:pic>
        <p:nvPicPr>
          <p:cNvPr id="18" name="Picture 17" descr="A purple tablet with a cartoon character on it&#10;&#10;AI-generated content may be incorrect.">
            <a:extLst>
              <a:ext uri="{FF2B5EF4-FFF2-40B4-BE49-F238E27FC236}">
                <a16:creationId xmlns:a16="http://schemas.microsoft.com/office/drawing/2014/main" id="{BB03D31F-228A-16B3-7FA5-0B52C135ABA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5993" y="0"/>
            <a:ext cx="687174" cy="827690"/>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10087176-FA98-E319-A36B-759F8F1ABBC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654666">
            <a:off x="3501411" y="1385933"/>
            <a:ext cx="6333558" cy="4556194"/>
          </a:xfrm>
          <a:prstGeom prst="rect">
            <a:avLst/>
          </a:prstGeom>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77F5F241-179A-F8C2-DBBD-3D140517FD0E}"/>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rot="646010">
            <a:off x="4006722" y="2048049"/>
            <a:ext cx="5215195" cy="361804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2C20B71-CD1F-7975-DA4F-6B97626F4D8F}"/>
              </a:ext>
            </a:extLst>
          </p:cNvPr>
          <p:cNvSpPr/>
          <p:nvPr/>
        </p:nvSpPr>
        <p:spPr>
          <a:xfrm>
            <a:off x="1173594" y="997793"/>
            <a:ext cx="2776615" cy="2431207"/>
          </a:xfrm>
          <a:custGeom>
            <a:avLst/>
            <a:gdLst>
              <a:gd name="connsiteX0" fmla="*/ 0 w 2776615"/>
              <a:gd name="connsiteY0" fmla="*/ 0 h 2431207"/>
              <a:gd name="connsiteX1" fmla="*/ 694154 w 2776615"/>
              <a:gd name="connsiteY1" fmla="*/ 0 h 2431207"/>
              <a:gd name="connsiteX2" fmla="*/ 1332775 w 2776615"/>
              <a:gd name="connsiteY2" fmla="*/ 0 h 2431207"/>
              <a:gd name="connsiteX3" fmla="*/ 1971397 w 2776615"/>
              <a:gd name="connsiteY3" fmla="*/ 0 h 2431207"/>
              <a:gd name="connsiteX4" fmla="*/ 2776615 w 2776615"/>
              <a:gd name="connsiteY4" fmla="*/ 0 h 2431207"/>
              <a:gd name="connsiteX5" fmla="*/ 2776615 w 2776615"/>
              <a:gd name="connsiteY5" fmla="*/ 583490 h 2431207"/>
              <a:gd name="connsiteX6" fmla="*/ 2776615 w 2776615"/>
              <a:gd name="connsiteY6" fmla="*/ 1215604 h 2431207"/>
              <a:gd name="connsiteX7" fmla="*/ 2776615 w 2776615"/>
              <a:gd name="connsiteY7" fmla="*/ 1799093 h 2431207"/>
              <a:gd name="connsiteX8" fmla="*/ 2776615 w 2776615"/>
              <a:gd name="connsiteY8" fmla="*/ 2431207 h 2431207"/>
              <a:gd name="connsiteX9" fmla="*/ 2082461 w 2776615"/>
              <a:gd name="connsiteY9" fmla="*/ 2431207 h 2431207"/>
              <a:gd name="connsiteX10" fmla="*/ 1471606 w 2776615"/>
              <a:gd name="connsiteY10" fmla="*/ 2431207 h 2431207"/>
              <a:gd name="connsiteX11" fmla="*/ 805218 w 2776615"/>
              <a:gd name="connsiteY11" fmla="*/ 2431207 h 2431207"/>
              <a:gd name="connsiteX12" fmla="*/ 0 w 2776615"/>
              <a:gd name="connsiteY12" fmla="*/ 2431207 h 2431207"/>
              <a:gd name="connsiteX13" fmla="*/ 0 w 2776615"/>
              <a:gd name="connsiteY13" fmla="*/ 1872029 h 2431207"/>
              <a:gd name="connsiteX14" fmla="*/ 0 w 2776615"/>
              <a:gd name="connsiteY14" fmla="*/ 1337164 h 2431207"/>
              <a:gd name="connsiteX15" fmla="*/ 0 w 2776615"/>
              <a:gd name="connsiteY15" fmla="*/ 753674 h 2431207"/>
              <a:gd name="connsiteX16" fmla="*/ 0 w 2776615"/>
              <a:gd name="connsiteY16" fmla="*/ 0 h 24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6615" h="2431207" fill="none" extrusionOk="0">
                <a:moveTo>
                  <a:pt x="0" y="0"/>
                </a:moveTo>
                <a:cubicBezTo>
                  <a:pt x="281224" y="25896"/>
                  <a:pt x="377913" y="15546"/>
                  <a:pt x="694154" y="0"/>
                </a:cubicBezTo>
                <a:cubicBezTo>
                  <a:pt x="1010395" y="-15546"/>
                  <a:pt x="1098743" y="5262"/>
                  <a:pt x="1332775" y="0"/>
                </a:cubicBezTo>
                <a:cubicBezTo>
                  <a:pt x="1566807" y="-5262"/>
                  <a:pt x="1771826" y="8042"/>
                  <a:pt x="1971397" y="0"/>
                </a:cubicBezTo>
                <a:cubicBezTo>
                  <a:pt x="2170968" y="-8042"/>
                  <a:pt x="2414481" y="4105"/>
                  <a:pt x="2776615" y="0"/>
                </a:cubicBezTo>
                <a:cubicBezTo>
                  <a:pt x="2760831" y="238678"/>
                  <a:pt x="2750668" y="382588"/>
                  <a:pt x="2776615" y="583490"/>
                </a:cubicBezTo>
                <a:cubicBezTo>
                  <a:pt x="2802563" y="784392"/>
                  <a:pt x="2781583" y="917298"/>
                  <a:pt x="2776615" y="1215604"/>
                </a:cubicBezTo>
                <a:cubicBezTo>
                  <a:pt x="2771647" y="1513910"/>
                  <a:pt x="2795048" y="1534664"/>
                  <a:pt x="2776615" y="1799093"/>
                </a:cubicBezTo>
                <a:cubicBezTo>
                  <a:pt x="2758182" y="2063522"/>
                  <a:pt x="2774938" y="2197813"/>
                  <a:pt x="2776615" y="2431207"/>
                </a:cubicBezTo>
                <a:cubicBezTo>
                  <a:pt x="2612319" y="2439756"/>
                  <a:pt x="2227828" y="2425401"/>
                  <a:pt x="2082461" y="2431207"/>
                </a:cubicBezTo>
                <a:cubicBezTo>
                  <a:pt x="1937094" y="2437013"/>
                  <a:pt x="1662645" y="2402620"/>
                  <a:pt x="1471606" y="2431207"/>
                </a:cubicBezTo>
                <a:cubicBezTo>
                  <a:pt x="1280568" y="2459794"/>
                  <a:pt x="1134063" y="2447573"/>
                  <a:pt x="805218" y="2431207"/>
                </a:cubicBezTo>
                <a:cubicBezTo>
                  <a:pt x="476373" y="2414841"/>
                  <a:pt x="233269" y="2425948"/>
                  <a:pt x="0" y="2431207"/>
                </a:cubicBezTo>
                <a:cubicBezTo>
                  <a:pt x="-22761" y="2294676"/>
                  <a:pt x="-19079" y="2089228"/>
                  <a:pt x="0" y="1872029"/>
                </a:cubicBezTo>
                <a:cubicBezTo>
                  <a:pt x="19079" y="1654830"/>
                  <a:pt x="-14488" y="1575118"/>
                  <a:pt x="0" y="1337164"/>
                </a:cubicBezTo>
                <a:cubicBezTo>
                  <a:pt x="14488" y="1099210"/>
                  <a:pt x="-10007" y="911951"/>
                  <a:pt x="0" y="753674"/>
                </a:cubicBezTo>
                <a:cubicBezTo>
                  <a:pt x="10007" y="595397"/>
                  <a:pt x="-32350" y="307646"/>
                  <a:pt x="0" y="0"/>
                </a:cubicBezTo>
                <a:close/>
              </a:path>
              <a:path w="2776615" h="2431207" stroke="0" extrusionOk="0">
                <a:moveTo>
                  <a:pt x="0" y="0"/>
                </a:moveTo>
                <a:cubicBezTo>
                  <a:pt x="187674" y="29648"/>
                  <a:pt x="509357" y="-23472"/>
                  <a:pt x="721920" y="0"/>
                </a:cubicBezTo>
                <a:cubicBezTo>
                  <a:pt x="934483" y="23472"/>
                  <a:pt x="1101575" y="-6981"/>
                  <a:pt x="1471606" y="0"/>
                </a:cubicBezTo>
                <a:cubicBezTo>
                  <a:pt x="1841637" y="6981"/>
                  <a:pt x="2287429" y="11120"/>
                  <a:pt x="2776615" y="0"/>
                </a:cubicBezTo>
                <a:cubicBezTo>
                  <a:pt x="2791307" y="231754"/>
                  <a:pt x="2749553" y="364736"/>
                  <a:pt x="2776615" y="632114"/>
                </a:cubicBezTo>
                <a:cubicBezTo>
                  <a:pt x="2803677" y="899492"/>
                  <a:pt x="2797572" y="1070158"/>
                  <a:pt x="2776615" y="1264228"/>
                </a:cubicBezTo>
                <a:cubicBezTo>
                  <a:pt x="2755658" y="1458298"/>
                  <a:pt x="2776554" y="1602688"/>
                  <a:pt x="2776615" y="1799093"/>
                </a:cubicBezTo>
                <a:cubicBezTo>
                  <a:pt x="2776676" y="1995499"/>
                  <a:pt x="2751005" y="2149933"/>
                  <a:pt x="2776615" y="2431207"/>
                </a:cubicBezTo>
                <a:cubicBezTo>
                  <a:pt x="2453807" y="2424323"/>
                  <a:pt x="2383400" y="2448712"/>
                  <a:pt x="2110227" y="2431207"/>
                </a:cubicBezTo>
                <a:cubicBezTo>
                  <a:pt x="1837054" y="2413702"/>
                  <a:pt x="1633790" y="2458461"/>
                  <a:pt x="1388308" y="2431207"/>
                </a:cubicBezTo>
                <a:cubicBezTo>
                  <a:pt x="1142826" y="2403953"/>
                  <a:pt x="896617" y="2409539"/>
                  <a:pt x="666388" y="2431207"/>
                </a:cubicBezTo>
                <a:cubicBezTo>
                  <a:pt x="436159" y="2452875"/>
                  <a:pt x="313269" y="2402532"/>
                  <a:pt x="0" y="2431207"/>
                </a:cubicBezTo>
                <a:cubicBezTo>
                  <a:pt x="-6574" y="2198414"/>
                  <a:pt x="-4674" y="2050212"/>
                  <a:pt x="0" y="1872029"/>
                </a:cubicBezTo>
                <a:cubicBezTo>
                  <a:pt x="4674" y="1693846"/>
                  <a:pt x="20687" y="1549933"/>
                  <a:pt x="0" y="1264228"/>
                </a:cubicBezTo>
                <a:cubicBezTo>
                  <a:pt x="-20687" y="978523"/>
                  <a:pt x="1319" y="898445"/>
                  <a:pt x="0" y="632114"/>
                </a:cubicBezTo>
                <a:cubicBezTo>
                  <a:pt x="-1319" y="365783"/>
                  <a:pt x="25997" y="301274"/>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spc="0" dirty="0">
                <a:solidFill>
                  <a:schemeClr val="tx1"/>
                </a:solidFill>
                <a:latin typeface="Century Gothic" panose="020B0502020202020204" pitchFamily="34" charset="0"/>
              </a:rPr>
              <a:t>Live Text</a:t>
            </a:r>
            <a:endParaRPr lang="en-GB" sz="2000" dirty="0">
              <a:solidFill>
                <a:schemeClr val="tx1"/>
              </a:solidFill>
              <a:latin typeface="Century Gothic" panose="020B0502020202020204" pitchFamily="34" charset="0"/>
            </a:endParaRPr>
          </a:p>
          <a:p>
            <a:r>
              <a:rPr lang="en-GB" sz="2000" dirty="0">
                <a:solidFill>
                  <a:schemeClr val="tx1"/>
                </a:solidFill>
                <a:latin typeface="Century Gothic" panose="020B0502020202020204" pitchFamily="34" charset="0"/>
              </a:rPr>
              <a:t>Open your camera</a:t>
            </a:r>
          </a:p>
          <a:p>
            <a:r>
              <a:rPr lang="en-GB" sz="2000" dirty="0">
                <a:solidFill>
                  <a:schemeClr val="tx1"/>
                </a:solidFill>
                <a:latin typeface="Century Gothic" panose="020B0502020202020204" pitchFamily="34" charset="0"/>
              </a:rPr>
              <a:t>and point it at </a:t>
            </a:r>
          </a:p>
          <a:p>
            <a:r>
              <a:rPr lang="en-GB" sz="2000" dirty="0">
                <a:solidFill>
                  <a:schemeClr val="tx1"/>
                </a:solidFill>
                <a:latin typeface="Century Gothic" panose="020B0502020202020204" pitchFamily="34" charset="0"/>
              </a:rPr>
              <a:t>some text. This works on handwriting too… if it’s neat enough!</a:t>
            </a:r>
          </a:p>
        </p:txBody>
      </p:sp>
      <p:sp>
        <p:nvSpPr>
          <p:cNvPr id="14" name="Rectangle 13">
            <a:extLst>
              <a:ext uri="{FF2B5EF4-FFF2-40B4-BE49-F238E27FC236}">
                <a16:creationId xmlns:a16="http://schemas.microsoft.com/office/drawing/2014/main" id="{0392A411-C22A-DB80-51B4-42F0AD0C79C1}"/>
              </a:ext>
            </a:extLst>
          </p:cNvPr>
          <p:cNvSpPr/>
          <p:nvPr/>
        </p:nvSpPr>
        <p:spPr>
          <a:xfrm>
            <a:off x="8952675" y="1023606"/>
            <a:ext cx="2707078" cy="1428347"/>
          </a:xfrm>
          <a:custGeom>
            <a:avLst/>
            <a:gdLst>
              <a:gd name="connsiteX0" fmla="*/ 0 w 2707078"/>
              <a:gd name="connsiteY0" fmla="*/ 0 h 1428347"/>
              <a:gd name="connsiteX1" fmla="*/ 703840 w 2707078"/>
              <a:gd name="connsiteY1" fmla="*/ 0 h 1428347"/>
              <a:gd name="connsiteX2" fmla="*/ 1407681 w 2707078"/>
              <a:gd name="connsiteY2" fmla="*/ 0 h 1428347"/>
              <a:gd name="connsiteX3" fmla="*/ 2707078 w 2707078"/>
              <a:gd name="connsiteY3" fmla="*/ 0 h 1428347"/>
              <a:gd name="connsiteX4" fmla="*/ 2707078 w 2707078"/>
              <a:gd name="connsiteY4" fmla="*/ 447549 h 1428347"/>
              <a:gd name="connsiteX5" fmla="*/ 2707078 w 2707078"/>
              <a:gd name="connsiteY5" fmla="*/ 895097 h 1428347"/>
              <a:gd name="connsiteX6" fmla="*/ 2707078 w 2707078"/>
              <a:gd name="connsiteY6" fmla="*/ 1428347 h 1428347"/>
              <a:gd name="connsiteX7" fmla="*/ 2003238 w 2707078"/>
              <a:gd name="connsiteY7" fmla="*/ 1428347 h 1428347"/>
              <a:gd name="connsiteX8" fmla="*/ 1326468 w 2707078"/>
              <a:gd name="connsiteY8" fmla="*/ 1428347 h 1428347"/>
              <a:gd name="connsiteX9" fmla="*/ 676770 w 2707078"/>
              <a:gd name="connsiteY9" fmla="*/ 1428347 h 1428347"/>
              <a:gd name="connsiteX10" fmla="*/ 0 w 2707078"/>
              <a:gd name="connsiteY10" fmla="*/ 1428347 h 1428347"/>
              <a:gd name="connsiteX11" fmla="*/ 0 w 2707078"/>
              <a:gd name="connsiteY11" fmla="*/ 980798 h 1428347"/>
              <a:gd name="connsiteX12" fmla="*/ 0 w 2707078"/>
              <a:gd name="connsiteY12" fmla="*/ 533250 h 1428347"/>
              <a:gd name="connsiteX13" fmla="*/ 0 w 2707078"/>
              <a:gd name="connsiteY13" fmla="*/ 0 h 142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7078" h="1428347" fill="none" extrusionOk="0">
                <a:moveTo>
                  <a:pt x="0" y="0"/>
                </a:moveTo>
                <a:cubicBezTo>
                  <a:pt x="337235" y="-12074"/>
                  <a:pt x="381913" y="1681"/>
                  <a:pt x="703840" y="0"/>
                </a:cubicBezTo>
                <a:cubicBezTo>
                  <a:pt x="1025767" y="-1681"/>
                  <a:pt x="1057380" y="-25877"/>
                  <a:pt x="1407681" y="0"/>
                </a:cubicBezTo>
                <a:cubicBezTo>
                  <a:pt x="1757982" y="25877"/>
                  <a:pt x="2153653" y="18882"/>
                  <a:pt x="2707078" y="0"/>
                </a:cubicBezTo>
                <a:cubicBezTo>
                  <a:pt x="2698309" y="169952"/>
                  <a:pt x="2710558" y="258576"/>
                  <a:pt x="2707078" y="447549"/>
                </a:cubicBezTo>
                <a:cubicBezTo>
                  <a:pt x="2703598" y="636522"/>
                  <a:pt x="2701175" y="800074"/>
                  <a:pt x="2707078" y="895097"/>
                </a:cubicBezTo>
                <a:cubicBezTo>
                  <a:pt x="2712981" y="990120"/>
                  <a:pt x="2702591" y="1314956"/>
                  <a:pt x="2707078" y="1428347"/>
                </a:cubicBezTo>
                <a:cubicBezTo>
                  <a:pt x="2387178" y="1442696"/>
                  <a:pt x="2234967" y="1433222"/>
                  <a:pt x="2003238" y="1428347"/>
                </a:cubicBezTo>
                <a:cubicBezTo>
                  <a:pt x="1771509" y="1423472"/>
                  <a:pt x="1591571" y="1451758"/>
                  <a:pt x="1326468" y="1428347"/>
                </a:cubicBezTo>
                <a:cubicBezTo>
                  <a:pt x="1061365" y="1404937"/>
                  <a:pt x="946818" y="1423631"/>
                  <a:pt x="676770" y="1428347"/>
                </a:cubicBezTo>
                <a:cubicBezTo>
                  <a:pt x="406722" y="1433063"/>
                  <a:pt x="240438" y="1441292"/>
                  <a:pt x="0" y="1428347"/>
                </a:cubicBezTo>
                <a:cubicBezTo>
                  <a:pt x="-13848" y="1285814"/>
                  <a:pt x="19895" y="1107414"/>
                  <a:pt x="0" y="980798"/>
                </a:cubicBezTo>
                <a:cubicBezTo>
                  <a:pt x="-19895" y="854182"/>
                  <a:pt x="-4600" y="690897"/>
                  <a:pt x="0" y="533250"/>
                </a:cubicBezTo>
                <a:cubicBezTo>
                  <a:pt x="4600" y="375603"/>
                  <a:pt x="15682" y="198304"/>
                  <a:pt x="0" y="0"/>
                </a:cubicBezTo>
                <a:close/>
              </a:path>
              <a:path w="2707078" h="1428347" stroke="0" extrusionOk="0">
                <a:moveTo>
                  <a:pt x="0" y="0"/>
                </a:moveTo>
                <a:cubicBezTo>
                  <a:pt x="271889" y="4712"/>
                  <a:pt x="428638" y="27736"/>
                  <a:pt x="703840" y="0"/>
                </a:cubicBezTo>
                <a:cubicBezTo>
                  <a:pt x="979042" y="-27736"/>
                  <a:pt x="1271796" y="-27122"/>
                  <a:pt x="1434751" y="0"/>
                </a:cubicBezTo>
                <a:cubicBezTo>
                  <a:pt x="1597706" y="27122"/>
                  <a:pt x="2224065" y="-444"/>
                  <a:pt x="2707078" y="0"/>
                </a:cubicBezTo>
                <a:cubicBezTo>
                  <a:pt x="2703887" y="99122"/>
                  <a:pt x="2718126" y="373051"/>
                  <a:pt x="2707078" y="490399"/>
                </a:cubicBezTo>
                <a:cubicBezTo>
                  <a:pt x="2696030" y="607747"/>
                  <a:pt x="2684688" y="858317"/>
                  <a:pt x="2707078" y="980798"/>
                </a:cubicBezTo>
                <a:cubicBezTo>
                  <a:pt x="2729468" y="1103279"/>
                  <a:pt x="2716091" y="1257357"/>
                  <a:pt x="2707078" y="1428347"/>
                </a:cubicBezTo>
                <a:cubicBezTo>
                  <a:pt x="2402520" y="1407833"/>
                  <a:pt x="2339907" y="1425174"/>
                  <a:pt x="2084450" y="1428347"/>
                </a:cubicBezTo>
                <a:cubicBezTo>
                  <a:pt x="1828993" y="1431520"/>
                  <a:pt x="1652219" y="1393800"/>
                  <a:pt x="1353539" y="1428347"/>
                </a:cubicBezTo>
                <a:cubicBezTo>
                  <a:pt x="1054859" y="1462894"/>
                  <a:pt x="836082" y="1431668"/>
                  <a:pt x="649699" y="1428347"/>
                </a:cubicBezTo>
                <a:cubicBezTo>
                  <a:pt x="463316" y="1425026"/>
                  <a:pt x="312059" y="1404469"/>
                  <a:pt x="0" y="1428347"/>
                </a:cubicBezTo>
                <a:cubicBezTo>
                  <a:pt x="24896" y="1232979"/>
                  <a:pt x="-16227" y="1102845"/>
                  <a:pt x="0" y="923664"/>
                </a:cubicBezTo>
                <a:cubicBezTo>
                  <a:pt x="16227" y="744483"/>
                  <a:pt x="23453" y="670573"/>
                  <a:pt x="0" y="418982"/>
                </a:cubicBezTo>
                <a:cubicBezTo>
                  <a:pt x="-23453" y="167391"/>
                  <a:pt x="-18232" y="184513"/>
                  <a:pt x="0" y="0"/>
                </a:cubicBezTo>
                <a:close/>
              </a:path>
            </a:pathLst>
          </a:custGeom>
          <a:solidFill>
            <a:schemeClr val="accent5">
              <a:lumMod val="40000"/>
              <a:lumOff val="60000"/>
            </a:schemeClr>
          </a:solidFill>
          <a:ln w="28575">
            <a:solidFill>
              <a:srgbClr val="FFFF00"/>
            </a:solidFill>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Century Gothic" panose="020B0502020202020204" pitchFamily="34" charset="0"/>
              </a:rPr>
              <a:t>You are waiting for the </a:t>
            </a:r>
            <a:r>
              <a:rPr lang="en-GB" sz="2000" b="1" dirty="0">
                <a:solidFill>
                  <a:schemeClr val="tx1"/>
                </a:solidFill>
                <a:latin typeface="Century Gothic" panose="020B0502020202020204" pitchFamily="34" charset="0"/>
              </a:rPr>
              <a:t>Live Text </a:t>
            </a:r>
            <a:r>
              <a:rPr lang="en-GB" sz="2000" dirty="0">
                <a:solidFill>
                  <a:schemeClr val="tx1"/>
                </a:solidFill>
                <a:latin typeface="Century Gothic" panose="020B0502020202020204" pitchFamily="34" charset="0"/>
              </a:rPr>
              <a:t>icon to appear…</a:t>
            </a:r>
          </a:p>
        </p:txBody>
      </p:sp>
      <p:cxnSp>
        <p:nvCxnSpPr>
          <p:cNvPr id="19" name="Straight Arrow Connector 18">
            <a:extLst>
              <a:ext uri="{FF2B5EF4-FFF2-40B4-BE49-F238E27FC236}">
                <a16:creationId xmlns:a16="http://schemas.microsoft.com/office/drawing/2014/main" id="{272FFCA0-D0C7-D1B9-1348-A308463E9A68}"/>
              </a:ext>
            </a:extLst>
          </p:cNvPr>
          <p:cNvCxnSpPr/>
          <p:nvPr/>
        </p:nvCxnSpPr>
        <p:spPr>
          <a:xfrm flipH="1">
            <a:off x="9384632" y="2451953"/>
            <a:ext cx="824300" cy="454876"/>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FE3CBC02-6009-7F41-6FAB-4CF2AD4F28E7}"/>
              </a:ext>
            </a:extLst>
          </p:cNvPr>
          <p:cNvSpPr/>
          <p:nvPr/>
        </p:nvSpPr>
        <p:spPr>
          <a:xfrm>
            <a:off x="9606755" y="3119995"/>
            <a:ext cx="2052998" cy="2910315"/>
          </a:xfrm>
          <a:custGeom>
            <a:avLst/>
            <a:gdLst>
              <a:gd name="connsiteX0" fmla="*/ 0 w 2052998"/>
              <a:gd name="connsiteY0" fmla="*/ 0 h 2910315"/>
              <a:gd name="connsiteX1" fmla="*/ 663803 w 2052998"/>
              <a:gd name="connsiteY1" fmla="*/ 0 h 2910315"/>
              <a:gd name="connsiteX2" fmla="*/ 1307075 w 2052998"/>
              <a:gd name="connsiteY2" fmla="*/ 0 h 2910315"/>
              <a:gd name="connsiteX3" fmla="*/ 2052998 w 2052998"/>
              <a:gd name="connsiteY3" fmla="*/ 0 h 2910315"/>
              <a:gd name="connsiteX4" fmla="*/ 2052998 w 2052998"/>
              <a:gd name="connsiteY4" fmla="*/ 552960 h 2910315"/>
              <a:gd name="connsiteX5" fmla="*/ 2052998 w 2052998"/>
              <a:gd name="connsiteY5" fmla="*/ 1164126 h 2910315"/>
              <a:gd name="connsiteX6" fmla="*/ 2052998 w 2052998"/>
              <a:gd name="connsiteY6" fmla="*/ 1717086 h 2910315"/>
              <a:gd name="connsiteX7" fmla="*/ 2052998 w 2052998"/>
              <a:gd name="connsiteY7" fmla="*/ 2328252 h 2910315"/>
              <a:gd name="connsiteX8" fmla="*/ 2052998 w 2052998"/>
              <a:gd name="connsiteY8" fmla="*/ 2910315 h 2910315"/>
              <a:gd name="connsiteX9" fmla="*/ 1327605 w 2052998"/>
              <a:gd name="connsiteY9" fmla="*/ 2910315 h 2910315"/>
              <a:gd name="connsiteX10" fmla="*/ 663803 w 2052998"/>
              <a:gd name="connsiteY10" fmla="*/ 2910315 h 2910315"/>
              <a:gd name="connsiteX11" fmla="*/ 0 w 2052998"/>
              <a:gd name="connsiteY11" fmla="*/ 2910315 h 2910315"/>
              <a:gd name="connsiteX12" fmla="*/ 0 w 2052998"/>
              <a:gd name="connsiteY12" fmla="*/ 2386458 h 2910315"/>
              <a:gd name="connsiteX13" fmla="*/ 0 w 2052998"/>
              <a:gd name="connsiteY13" fmla="*/ 1891705 h 2910315"/>
              <a:gd name="connsiteX14" fmla="*/ 0 w 2052998"/>
              <a:gd name="connsiteY14" fmla="*/ 1338745 h 2910315"/>
              <a:gd name="connsiteX15" fmla="*/ 0 w 2052998"/>
              <a:gd name="connsiteY15" fmla="*/ 698476 h 2910315"/>
              <a:gd name="connsiteX16" fmla="*/ 0 w 2052998"/>
              <a:gd name="connsiteY16" fmla="*/ 0 h 291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2998" h="2910315" fill="none" extrusionOk="0">
                <a:moveTo>
                  <a:pt x="0" y="0"/>
                </a:moveTo>
                <a:cubicBezTo>
                  <a:pt x="247179" y="-26242"/>
                  <a:pt x="482489" y="-5145"/>
                  <a:pt x="663803" y="0"/>
                </a:cubicBezTo>
                <a:cubicBezTo>
                  <a:pt x="845117" y="5145"/>
                  <a:pt x="1108682" y="14183"/>
                  <a:pt x="1307075" y="0"/>
                </a:cubicBezTo>
                <a:cubicBezTo>
                  <a:pt x="1505468" y="-14183"/>
                  <a:pt x="1864849" y="-17716"/>
                  <a:pt x="2052998" y="0"/>
                </a:cubicBezTo>
                <a:cubicBezTo>
                  <a:pt x="2063230" y="255624"/>
                  <a:pt x="2052731" y="374336"/>
                  <a:pt x="2052998" y="552960"/>
                </a:cubicBezTo>
                <a:cubicBezTo>
                  <a:pt x="2053265" y="731584"/>
                  <a:pt x="2041362" y="906684"/>
                  <a:pt x="2052998" y="1164126"/>
                </a:cubicBezTo>
                <a:cubicBezTo>
                  <a:pt x="2064634" y="1421568"/>
                  <a:pt x="2074176" y="1460173"/>
                  <a:pt x="2052998" y="1717086"/>
                </a:cubicBezTo>
                <a:cubicBezTo>
                  <a:pt x="2031820" y="1973999"/>
                  <a:pt x="2029979" y="2093186"/>
                  <a:pt x="2052998" y="2328252"/>
                </a:cubicBezTo>
                <a:cubicBezTo>
                  <a:pt x="2076017" y="2563318"/>
                  <a:pt x="2063540" y="2661352"/>
                  <a:pt x="2052998" y="2910315"/>
                </a:cubicBezTo>
                <a:cubicBezTo>
                  <a:pt x="1765440" y="2929264"/>
                  <a:pt x="1689243" y="2908467"/>
                  <a:pt x="1327605" y="2910315"/>
                </a:cubicBezTo>
                <a:cubicBezTo>
                  <a:pt x="965967" y="2912163"/>
                  <a:pt x="842817" y="2908469"/>
                  <a:pt x="663803" y="2910315"/>
                </a:cubicBezTo>
                <a:cubicBezTo>
                  <a:pt x="484789" y="2912161"/>
                  <a:pt x="312970" y="2906550"/>
                  <a:pt x="0" y="2910315"/>
                </a:cubicBezTo>
                <a:cubicBezTo>
                  <a:pt x="22995" y="2713645"/>
                  <a:pt x="26107" y="2573691"/>
                  <a:pt x="0" y="2386458"/>
                </a:cubicBezTo>
                <a:cubicBezTo>
                  <a:pt x="-26107" y="2199225"/>
                  <a:pt x="-8618" y="2038466"/>
                  <a:pt x="0" y="1891705"/>
                </a:cubicBezTo>
                <a:cubicBezTo>
                  <a:pt x="8618" y="1744944"/>
                  <a:pt x="20173" y="1550444"/>
                  <a:pt x="0" y="1338745"/>
                </a:cubicBezTo>
                <a:cubicBezTo>
                  <a:pt x="-20173" y="1127046"/>
                  <a:pt x="3304" y="901506"/>
                  <a:pt x="0" y="698476"/>
                </a:cubicBezTo>
                <a:cubicBezTo>
                  <a:pt x="-3304" y="495446"/>
                  <a:pt x="30729" y="266197"/>
                  <a:pt x="0" y="0"/>
                </a:cubicBezTo>
                <a:close/>
              </a:path>
              <a:path w="2052998" h="2910315" stroke="0" extrusionOk="0">
                <a:moveTo>
                  <a:pt x="0" y="0"/>
                </a:moveTo>
                <a:cubicBezTo>
                  <a:pt x="341523" y="15262"/>
                  <a:pt x="361134" y="33880"/>
                  <a:pt x="704863" y="0"/>
                </a:cubicBezTo>
                <a:cubicBezTo>
                  <a:pt x="1048592" y="-33880"/>
                  <a:pt x="1162942" y="-10922"/>
                  <a:pt x="1430255" y="0"/>
                </a:cubicBezTo>
                <a:cubicBezTo>
                  <a:pt x="1697568" y="10922"/>
                  <a:pt x="1866276" y="-13773"/>
                  <a:pt x="2052998" y="0"/>
                </a:cubicBezTo>
                <a:cubicBezTo>
                  <a:pt x="2051330" y="183403"/>
                  <a:pt x="2042999" y="383577"/>
                  <a:pt x="2052998" y="611166"/>
                </a:cubicBezTo>
                <a:cubicBezTo>
                  <a:pt x="2062997" y="838755"/>
                  <a:pt x="2036613" y="976842"/>
                  <a:pt x="2052998" y="1222332"/>
                </a:cubicBezTo>
                <a:cubicBezTo>
                  <a:pt x="2069383" y="1467822"/>
                  <a:pt x="2031833" y="1544138"/>
                  <a:pt x="2052998" y="1717086"/>
                </a:cubicBezTo>
                <a:cubicBezTo>
                  <a:pt x="2074163" y="1890034"/>
                  <a:pt x="2037204" y="2019504"/>
                  <a:pt x="2052998" y="2240943"/>
                </a:cubicBezTo>
                <a:cubicBezTo>
                  <a:pt x="2068792" y="2462382"/>
                  <a:pt x="2086200" y="2619949"/>
                  <a:pt x="2052998" y="2910315"/>
                </a:cubicBezTo>
                <a:cubicBezTo>
                  <a:pt x="1817843" y="2879628"/>
                  <a:pt x="1610340" y="2883484"/>
                  <a:pt x="1389195" y="2910315"/>
                </a:cubicBezTo>
                <a:cubicBezTo>
                  <a:pt x="1168050" y="2937146"/>
                  <a:pt x="919998" y="2942912"/>
                  <a:pt x="684333" y="2910315"/>
                </a:cubicBezTo>
                <a:cubicBezTo>
                  <a:pt x="448668" y="2877718"/>
                  <a:pt x="177407" y="2908554"/>
                  <a:pt x="0" y="2910315"/>
                </a:cubicBezTo>
                <a:cubicBezTo>
                  <a:pt x="3037" y="2784102"/>
                  <a:pt x="15451" y="2638685"/>
                  <a:pt x="0" y="2386458"/>
                </a:cubicBezTo>
                <a:cubicBezTo>
                  <a:pt x="-15451" y="2134231"/>
                  <a:pt x="13267" y="2047410"/>
                  <a:pt x="0" y="1804395"/>
                </a:cubicBezTo>
                <a:cubicBezTo>
                  <a:pt x="-13267" y="1561380"/>
                  <a:pt x="8560" y="1405902"/>
                  <a:pt x="0" y="1193229"/>
                </a:cubicBezTo>
                <a:cubicBezTo>
                  <a:pt x="-8560" y="980556"/>
                  <a:pt x="2410" y="878569"/>
                  <a:pt x="0" y="640269"/>
                </a:cubicBezTo>
                <a:cubicBezTo>
                  <a:pt x="-2410" y="401969"/>
                  <a:pt x="19095" y="297048"/>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Century Gothic" panose="020B0502020202020204" pitchFamily="34" charset="0"/>
              </a:rPr>
              <a:t>Tap the </a:t>
            </a:r>
            <a:r>
              <a:rPr lang="en-GB" sz="2000" b="1" dirty="0">
                <a:solidFill>
                  <a:schemeClr val="tx1"/>
                </a:solidFill>
                <a:latin typeface="Century Gothic" panose="020B0502020202020204" pitchFamily="34" charset="0"/>
              </a:rPr>
              <a:t>Live Text </a:t>
            </a:r>
            <a:r>
              <a:rPr lang="en-GB" sz="2000" dirty="0">
                <a:solidFill>
                  <a:schemeClr val="tx1"/>
                </a:solidFill>
                <a:latin typeface="Century Gothic" panose="020B0502020202020204" pitchFamily="34" charset="0"/>
              </a:rPr>
              <a:t>icon, then select what you want it to read and choose </a:t>
            </a:r>
            <a:r>
              <a:rPr lang="en-GB" sz="2000" b="1" dirty="0">
                <a:solidFill>
                  <a:schemeClr val="tx1"/>
                </a:solidFill>
                <a:latin typeface="Century Gothic" panose="020B0502020202020204" pitchFamily="34" charset="0"/>
              </a:rPr>
              <a:t>Speak</a:t>
            </a:r>
            <a:r>
              <a:rPr lang="en-GB" sz="2000" dirty="0">
                <a:solidFill>
                  <a:schemeClr val="tx1"/>
                </a:solidFill>
                <a:latin typeface="Century Gothic" panose="020B0502020202020204" pitchFamily="34" charset="0"/>
              </a:rPr>
              <a:t>!</a:t>
            </a:r>
          </a:p>
          <a:p>
            <a:endParaRPr lang="en-GB" sz="1600" dirty="0">
              <a:solidFill>
                <a:schemeClr val="tx1"/>
              </a:solidFill>
              <a:latin typeface="Century Gothic" panose="020B0502020202020204" pitchFamily="34" charset="0"/>
            </a:endParaRPr>
          </a:p>
          <a:p>
            <a:r>
              <a:rPr lang="en-GB" sz="1600" dirty="0">
                <a:solidFill>
                  <a:schemeClr val="tx1"/>
                </a:solidFill>
                <a:latin typeface="Century Gothic" panose="020B0502020202020204" pitchFamily="34" charset="0"/>
              </a:rPr>
              <a:t>(you turned Speak on in lesson 1)</a:t>
            </a:r>
          </a:p>
        </p:txBody>
      </p:sp>
      <p:sp>
        <p:nvSpPr>
          <p:cNvPr id="21" name="Rectangle 20">
            <a:extLst>
              <a:ext uri="{FF2B5EF4-FFF2-40B4-BE49-F238E27FC236}">
                <a16:creationId xmlns:a16="http://schemas.microsoft.com/office/drawing/2014/main" id="{6F52FDBE-5491-97A7-5F66-EED11E2C78A2}"/>
              </a:ext>
            </a:extLst>
          </p:cNvPr>
          <p:cNvSpPr/>
          <p:nvPr/>
        </p:nvSpPr>
        <p:spPr>
          <a:xfrm>
            <a:off x="1161563" y="4446872"/>
            <a:ext cx="2812673" cy="2079311"/>
          </a:xfrm>
          <a:custGeom>
            <a:avLst/>
            <a:gdLst>
              <a:gd name="connsiteX0" fmla="*/ 0 w 2812673"/>
              <a:gd name="connsiteY0" fmla="*/ 0 h 2079311"/>
              <a:gd name="connsiteX1" fmla="*/ 534408 w 2812673"/>
              <a:gd name="connsiteY1" fmla="*/ 0 h 2079311"/>
              <a:gd name="connsiteX2" fmla="*/ 1153196 w 2812673"/>
              <a:gd name="connsiteY2" fmla="*/ 0 h 2079311"/>
              <a:gd name="connsiteX3" fmla="*/ 1659477 w 2812673"/>
              <a:gd name="connsiteY3" fmla="*/ 0 h 2079311"/>
              <a:gd name="connsiteX4" fmla="*/ 2165758 w 2812673"/>
              <a:gd name="connsiteY4" fmla="*/ 0 h 2079311"/>
              <a:gd name="connsiteX5" fmla="*/ 2812673 w 2812673"/>
              <a:gd name="connsiteY5" fmla="*/ 0 h 2079311"/>
              <a:gd name="connsiteX6" fmla="*/ 2812673 w 2812673"/>
              <a:gd name="connsiteY6" fmla="*/ 672311 h 2079311"/>
              <a:gd name="connsiteX7" fmla="*/ 2812673 w 2812673"/>
              <a:gd name="connsiteY7" fmla="*/ 1386207 h 2079311"/>
              <a:gd name="connsiteX8" fmla="*/ 2812673 w 2812673"/>
              <a:gd name="connsiteY8" fmla="*/ 2079311 h 2079311"/>
              <a:gd name="connsiteX9" fmla="*/ 2222012 w 2812673"/>
              <a:gd name="connsiteY9" fmla="*/ 2079311 h 2079311"/>
              <a:gd name="connsiteX10" fmla="*/ 1715731 w 2812673"/>
              <a:gd name="connsiteY10" fmla="*/ 2079311 h 2079311"/>
              <a:gd name="connsiteX11" fmla="*/ 1237576 w 2812673"/>
              <a:gd name="connsiteY11" fmla="*/ 2079311 h 2079311"/>
              <a:gd name="connsiteX12" fmla="*/ 703168 w 2812673"/>
              <a:gd name="connsiteY12" fmla="*/ 2079311 h 2079311"/>
              <a:gd name="connsiteX13" fmla="*/ 0 w 2812673"/>
              <a:gd name="connsiteY13" fmla="*/ 2079311 h 2079311"/>
              <a:gd name="connsiteX14" fmla="*/ 0 w 2812673"/>
              <a:gd name="connsiteY14" fmla="*/ 1427794 h 2079311"/>
              <a:gd name="connsiteX15" fmla="*/ 0 w 2812673"/>
              <a:gd name="connsiteY15" fmla="*/ 797069 h 2079311"/>
              <a:gd name="connsiteX16" fmla="*/ 0 w 2812673"/>
              <a:gd name="connsiteY16" fmla="*/ 0 h 20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2673" h="2079311" fill="none" extrusionOk="0">
                <a:moveTo>
                  <a:pt x="0" y="0"/>
                </a:moveTo>
                <a:cubicBezTo>
                  <a:pt x="223658" y="-20977"/>
                  <a:pt x="296129" y="-21639"/>
                  <a:pt x="534408" y="0"/>
                </a:cubicBezTo>
                <a:cubicBezTo>
                  <a:pt x="772687" y="21639"/>
                  <a:pt x="1014651" y="-16576"/>
                  <a:pt x="1153196" y="0"/>
                </a:cubicBezTo>
                <a:cubicBezTo>
                  <a:pt x="1291741" y="16576"/>
                  <a:pt x="1435752" y="10909"/>
                  <a:pt x="1659477" y="0"/>
                </a:cubicBezTo>
                <a:cubicBezTo>
                  <a:pt x="1883202" y="-10909"/>
                  <a:pt x="1932563" y="12306"/>
                  <a:pt x="2165758" y="0"/>
                </a:cubicBezTo>
                <a:cubicBezTo>
                  <a:pt x="2398953" y="-12306"/>
                  <a:pt x="2569400" y="8393"/>
                  <a:pt x="2812673" y="0"/>
                </a:cubicBezTo>
                <a:cubicBezTo>
                  <a:pt x="2807200" y="240446"/>
                  <a:pt x="2815823" y="408564"/>
                  <a:pt x="2812673" y="672311"/>
                </a:cubicBezTo>
                <a:cubicBezTo>
                  <a:pt x="2809523" y="936058"/>
                  <a:pt x="2811086" y="1136391"/>
                  <a:pt x="2812673" y="1386207"/>
                </a:cubicBezTo>
                <a:cubicBezTo>
                  <a:pt x="2814260" y="1636023"/>
                  <a:pt x="2802729" y="1804473"/>
                  <a:pt x="2812673" y="2079311"/>
                </a:cubicBezTo>
                <a:cubicBezTo>
                  <a:pt x="2524251" y="2075044"/>
                  <a:pt x="2478329" y="2107853"/>
                  <a:pt x="2222012" y="2079311"/>
                </a:cubicBezTo>
                <a:cubicBezTo>
                  <a:pt x="1965695" y="2050769"/>
                  <a:pt x="1933476" y="2056987"/>
                  <a:pt x="1715731" y="2079311"/>
                </a:cubicBezTo>
                <a:cubicBezTo>
                  <a:pt x="1497986" y="2101635"/>
                  <a:pt x="1459087" y="2086935"/>
                  <a:pt x="1237576" y="2079311"/>
                </a:cubicBezTo>
                <a:cubicBezTo>
                  <a:pt x="1016065" y="2071687"/>
                  <a:pt x="896657" y="2065004"/>
                  <a:pt x="703168" y="2079311"/>
                </a:cubicBezTo>
                <a:cubicBezTo>
                  <a:pt x="509679" y="2093618"/>
                  <a:pt x="336502" y="2084388"/>
                  <a:pt x="0" y="2079311"/>
                </a:cubicBezTo>
                <a:cubicBezTo>
                  <a:pt x="-29932" y="1851277"/>
                  <a:pt x="-4351" y="1639452"/>
                  <a:pt x="0" y="1427794"/>
                </a:cubicBezTo>
                <a:cubicBezTo>
                  <a:pt x="4351" y="1216136"/>
                  <a:pt x="11661" y="1034453"/>
                  <a:pt x="0" y="797069"/>
                </a:cubicBezTo>
                <a:cubicBezTo>
                  <a:pt x="-11661" y="559685"/>
                  <a:pt x="-545" y="281196"/>
                  <a:pt x="0" y="0"/>
                </a:cubicBezTo>
                <a:close/>
              </a:path>
              <a:path w="2812673" h="2079311" stroke="0" extrusionOk="0">
                <a:moveTo>
                  <a:pt x="0" y="0"/>
                </a:moveTo>
                <a:cubicBezTo>
                  <a:pt x="240787" y="19199"/>
                  <a:pt x="366034" y="-7934"/>
                  <a:pt x="590661" y="0"/>
                </a:cubicBezTo>
                <a:cubicBezTo>
                  <a:pt x="815288" y="7934"/>
                  <a:pt x="1036728" y="-4035"/>
                  <a:pt x="1209449" y="0"/>
                </a:cubicBezTo>
                <a:cubicBezTo>
                  <a:pt x="1382170" y="4035"/>
                  <a:pt x="1627688" y="17049"/>
                  <a:pt x="1800111" y="0"/>
                </a:cubicBezTo>
                <a:cubicBezTo>
                  <a:pt x="1972534" y="-17049"/>
                  <a:pt x="2543288" y="8053"/>
                  <a:pt x="2812673" y="0"/>
                </a:cubicBezTo>
                <a:cubicBezTo>
                  <a:pt x="2842357" y="329259"/>
                  <a:pt x="2780016" y="570578"/>
                  <a:pt x="2812673" y="713897"/>
                </a:cubicBezTo>
                <a:cubicBezTo>
                  <a:pt x="2845330" y="857216"/>
                  <a:pt x="2828102" y="1110745"/>
                  <a:pt x="2812673" y="1344621"/>
                </a:cubicBezTo>
                <a:cubicBezTo>
                  <a:pt x="2797244" y="1578497"/>
                  <a:pt x="2785411" y="1917677"/>
                  <a:pt x="2812673" y="2079311"/>
                </a:cubicBezTo>
                <a:cubicBezTo>
                  <a:pt x="2580509" y="2052851"/>
                  <a:pt x="2425323" y="2095484"/>
                  <a:pt x="2278265" y="2079311"/>
                </a:cubicBezTo>
                <a:cubicBezTo>
                  <a:pt x="2131207" y="2063138"/>
                  <a:pt x="1809180" y="2054062"/>
                  <a:pt x="1687604" y="2079311"/>
                </a:cubicBezTo>
                <a:cubicBezTo>
                  <a:pt x="1566028" y="2104560"/>
                  <a:pt x="1263869" y="2097409"/>
                  <a:pt x="1096942" y="2079311"/>
                </a:cubicBezTo>
                <a:cubicBezTo>
                  <a:pt x="930015" y="2061213"/>
                  <a:pt x="523797" y="2075313"/>
                  <a:pt x="0" y="2079311"/>
                </a:cubicBezTo>
                <a:cubicBezTo>
                  <a:pt x="29591" y="1849148"/>
                  <a:pt x="22712" y="1679421"/>
                  <a:pt x="0" y="1427794"/>
                </a:cubicBezTo>
                <a:cubicBezTo>
                  <a:pt x="-22712" y="1176167"/>
                  <a:pt x="-18478" y="919023"/>
                  <a:pt x="0" y="734690"/>
                </a:cubicBezTo>
                <a:cubicBezTo>
                  <a:pt x="18478" y="550357"/>
                  <a:pt x="-5690" y="268462"/>
                  <a:pt x="0" y="0"/>
                </a:cubicBezTo>
                <a:close/>
              </a:path>
            </a:pathLst>
          </a:custGeom>
          <a:solidFill>
            <a:schemeClr val="accent5">
              <a:lumMod val="40000"/>
              <a:lumOff val="60000"/>
            </a:schemeClr>
          </a:solidFill>
          <a:ln w="28575">
            <a:extLst>
              <a:ext uri="{C807C97D-BFC1-408E-A445-0C87EB9F89A2}">
                <ask:lineSketchStyleProps xmlns:ask="http://schemas.microsoft.com/office/drawing/2018/sketchyshapes" sd="3844228664">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Century Gothic" panose="020B0502020202020204" pitchFamily="34" charset="0"/>
              </a:rPr>
              <a:t>If you don’t have the steadiest of hands, take a photo first, then use the Live Text icon… whatever works best for you!</a:t>
            </a:r>
          </a:p>
        </p:txBody>
      </p:sp>
    </p:spTree>
    <p:extLst>
      <p:ext uri="{BB962C8B-B14F-4D97-AF65-F5344CB8AC3E}">
        <p14:creationId xmlns:p14="http://schemas.microsoft.com/office/powerpoint/2010/main" val="396865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1666dd7-f713-47eb-a4ea-e6c25d473f81" xsi:nil="true"/>
    <lcf76f155ced4ddcb4097134ff3c332f xmlns="cd940abc-a03c-443d-b965-b348c28b3df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F323B2E68DAF478EC785A6715077B5" ma:contentTypeVersion="15" ma:contentTypeDescription="Create a new document." ma:contentTypeScope="" ma:versionID="0e0911c02c9f67a4a5d411c432139c55">
  <xsd:schema xmlns:xsd="http://www.w3.org/2001/XMLSchema" xmlns:xs="http://www.w3.org/2001/XMLSchema" xmlns:p="http://schemas.microsoft.com/office/2006/metadata/properties" xmlns:ns2="cd940abc-a03c-443d-b965-b348c28b3df6" xmlns:ns3="61666dd7-f713-47eb-a4ea-e6c25d473f81" targetNamespace="http://schemas.microsoft.com/office/2006/metadata/properties" ma:root="true" ma:fieldsID="4e22137fb35118236a5a4398d30f7c0c" ns2:_="" ns3:_="">
    <xsd:import namespace="cd940abc-a03c-443d-b965-b348c28b3df6"/>
    <xsd:import namespace="61666dd7-f713-47eb-a4ea-e6c25d473f8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940abc-a03c-443d-b965-b348c28b3d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91404d7-7751-41e8-a4ee-909c4e7c55f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666dd7-f713-47eb-a4ea-e6c25d473f8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0ba9783-ba00-4aad-bc5a-3694d0435d2a}" ma:internalName="TaxCatchAll" ma:showField="CatchAllData" ma:web="61666dd7-f713-47eb-a4ea-e6c25d473f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95478D-F4E4-4D96-8723-049DF7032E09}">
  <ds:schemaRefs>
    <ds:schemaRef ds:uri="http://schemas.microsoft.com/office/2006/metadata/properties"/>
    <ds:schemaRef ds:uri="http://www.w3.org/XML/1998/namespace"/>
    <ds:schemaRef ds:uri="http://purl.org/dc/terms/"/>
    <ds:schemaRef ds:uri="http://schemas.openxmlformats.org/package/2006/metadata/core-properties"/>
    <ds:schemaRef ds:uri="61666dd7-f713-47eb-a4ea-e6c25d473f81"/>
    <ds:schemaRef ds:uri="cd940abc-a03c-443d-b965-b348c28b3df6"/>
    <ds:schemaRef ds:uri="http://schemas.microsoft.com/office/2006/documentManagement/types"/>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DA2B78C6-ED28-4AC3-940B-8F319BF95F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940abc-a03c-443d-b965-b348c28b3df6"/>
    <ds:schemaRef ds:uri="61666dd7-f713-47eb-a4ea-e6c25d473f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4BE1AE-A8E0-4313-ACDC-6C14A449E1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2083</TotalTime>
  <Words>1555</Words>
  <Application>Microsoft Office PowerPoint</Application>
  <PresentationFormat>Widescreen</PresentationFormat>
  <Paragraphs>195</Paragraphs>
  <Slides>33</Slides>
  <Notes>33</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Aptos</vt:lpstr>
      <vt:lpstr>Aptos Display</vt:lpstr>
      <vt:lpstr>Arial</vt:lpstr>
      <vt:lpstr>Century Gothic</vt:lpstr>
      <vt:lpstr>Roboto</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Miller-ed</dc:creator>
  <cp:lastModifiedBy>James Miller-ed</cp:lastModifiedBy>
  <cp:revision>1</cp:revision>
  <dcterms:created xsi:type="dcterms:W3CDTF">2025-06-16T08:39:43Z</dcterms:created>
  <dcterms:modified xsi:type="dcterms:W3CDTF">2025-11-03T10:03:17Z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0x01010099F323B2E68DAF478EC785A6715077B5</vt:lpwstr>
  </property>
  <property fmtid="{D5CDD505-2E9C-101B-9397-08002B2CF9AE}" pid="3" name="MediaServiceImageTags">
    <vt:lpwstr/>
  </property>
</Properties>
</file>