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4"/>
  </p:notesMasterIdLst>
  <p:sldIdLst>
    <p:sldId id="304" r:id="rId5"/>
    <p:sldId id="258" r:id="rId6"/>
    <p:sldId id="299" r:id="rId7"/>
    <p:sldId id="260" r:id="rId8"/>
    <p:sldId id="261" r:id="rId9"/>
    <p:sldId id="265" r:id="rId10"/>
    <p:sldId id="271" r:id="rId11"/>
    <p:sldId id="272" r:id="rId12"/>
    <p:sldId id="273" r:id="rId13"/>
    <p:sldId id="274" r:id="rId14"/>
    <p:sldId id="275" r:id="rId15"/>
    <p:sldId id="276" r:id="rId16"/>
    <p:sldId id="278" r:id="rId17"/>
    <p:sldId id="277" r:id="rId18"/>
    <p:sldId id="279" r:id="rId19"/>
    <p:sldId id="280" r:id="rId20"/>
    <p:sldId id="281" r:id="rId21"/>
    <p:sldId id="282" r:id="rId22"/>
    <p:sldId id="283" r:id="rId23"/>
    <p:sldId id="300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301" r:id="rId32"/>
    <p:sldId id="291" r:id="rId33"/>
    <p:sldId id="292" r:id="rId34"/>
    <p:sldId id="293" r:id="rId35"/>
    <p:sldId id="297" r:id="rId36"/>
    <p:sldId id="302" r:id="rId37"/>
    <p:sldId id="294" r:id="rId38"/>
    <p:sldId id="295" r:id="rId39"/>
    <p:sldId id="296" r:id="rId40"/>
    <p:sldId id="298" r:id="rId41"/>
    <p:sldId id="303" r:id="rId42"/>
    <p:sldId id="305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86E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Miller-ed" userId="e8637849-827f-4f2b-a737-5721085a5792" providerId="ADAL" clId="{6BF5DA25-6205-4D98-8B77-3CEB1057D5B9}"/>
    <pc:docChg chg="undo custSel addSld modSld sldOrd">
      <pc:chgData name="James Miller-ed" userId="e8637849-827f-4f2b-a737-5721085a5792" providerId="ADAL" clId="{6BF5DA25-6205-4D98-8B77-3CEB1057D5B9}" dt="2025-06-30T15:29:13.527" v="3797" actId="1076"/>
      <pc:docMkLst>
        <pc:docMk/>
      </pc:docMkLst>
      <pc:sldChg chg="modSp mod">
        <pc:chgData name="James Miller-ed" userId="e8637849-827f-4f2b-a737-5721085a5792" providerId="ADAL" clId="{6BF5DA25-6205-4D98-8B77-3CEB1057D5B9}" dt="2025-06-30T14:19:58.336" v="2155" actId="20577"/>
        <pc:sldMkLst>
          <pc:docMk/>
          <pc:sldMk cId="1443946045" sldId="258"/>
        </pc:sldMkLst>
      </pc:sldChg>
      <pc:sldChg chg="modSp mod">
        <pc:chgData name="James Miller-ed" userId="e8637849-827f-4f2b-a737-5721085a5792" providerId="ADAL" clId="{6BF5DA25-6205-4D98-8B77-3CEB1057D5B9}" dt="2025-06-30T13:27:35.525" v="4" actId="170"/>
        <pc:sldMkLst>
          <pc:docMk/>
          <pc:sldMk cId="3387864053" sldId="282"/>
        </pc:sldMkLst>
      </pc:sldChg>
      <pc:sldChg chg="modSp mod">
        <pc:chgData name="James Miller-ed" userId="e8637849-827f-4f2b-a737-5721085a5792" providerId="ADAL" clId="{6BF5DA25-6205-4D98-8B77-3CEB1057D5B9}" dt="2025-06-30T13:40:28.496" v="227" actId="20577"/>
        <pc:sldMkLst>
          <pc:docMk/>
          <pc:sldMk cId="3778380529" sldId="283"/>
        </pc:sldMkLst>
      </pc:sldChg>
      <pc:sldChg chg="addSp delSp modSp add mod modAnim">
        <pc:chgData name="James Miller-ed" userId="e8637849-827f-4f2b-a737-5721085a5792" providerId="ADAL" clId="{6BF5DA25-6205-4D98-8B77-3CEB1057D5B9}" dt="2025-06-30T14:38:21.259" v="2896" actId="20577"/>
        <pc:sldMkLst>
          <pc:docMk/>
          <pc:sldMk cId="1435764460" sldId="284"/>
        </pc:sldMkLst>
      </pc:sldChg>
      <pc:sldChg chg="addSp delSp modSp add mod">
        <pc:chgData name="James Miller-ed" userId="e8637849-827f-4f2b-a737-5721085a5792" providerId="ADAL" clId="{6BF5DA25-6205-4D98-8B77-3CEB1057D5B9}" dt="2025-06-30T13:50:08.128" v="627" actId="1076"/>
        <pc:sldMkLst>
          <pc:docMk/>
          <pc:sldMk cId="1081176415" sldId="285"/>
        </pc:sldMkLst>
      </pc:sldChg>
      <pc:sldChg chg="addSp modSp add mod modAnim">
        <pc:chgData name="James Miller-ed" userId="e8637849-827f-4f2b-a737-5721085a5792" providerId="ADAL" clId="{6BF5DA25-6205-4D98-8B77-3CEB1057D5B9}" dt="2025-06-30T14:38:44.602" v="2902" actId="20577"/>
        <pc:sldMkLst>
          <pc:docMk/>
          <pc:sldMk cId="2974869072" sldId="286"/>
        </pc:sldMkLst>
      </pc:sldChg>
      <pc:sldChg chg="addSp delSp modSp add mod modAnim">
        <pc:chgData name="James Miller-ed" userId="e8637849-827f-4f2b-a737-5721085a5792" providerId="ADAL" clId="{6BF5DA25-6205-4D98-8B77-3CEB1057D5B9}" dt="2025-06-30T14:04:22.083" v="1086" actId="14100"/>
        <pc:sldMkLst>
          <pc:docMk/>
          <pc:sldMk cId="3433751029" sldId="287"/>
        </pc:sldMkLst>
      </pc:sldChg>
      <pc:sldChg chg="addSp delSp modSp add mod addAnim delAnim modAnim">
        <pc:chgData name="James Miller-ed" userId="e8637849-827f-4f2b-a737-5721085a5792" providerId="ADAL" clId="{6BF5DA25-6205-4D98-8B77-3CEB1057D5B9}" dt="2025-06-30T14:13:08.602" v="1589" actId="20577"/>
        <pc:sldMkLst>
          <pc:docMk/>
          <pc:sldMk cId="3761077716" sldId="288"/>
        </pc:sldMkLst>
      </pc:sldChg>
      <pc:sldChg chg="addSp delSp modSp add mod delAnim">
        <pc:chgData name="James Miller-ed" userId="e8637849-827f-4f2b-a737-5721085a5792" providerId="ADAL" clId="{6BF5DA25-6205-4D98-8B77-3CEB1057D5B9}" dt="2025-06-30T14:15:55.161" v="1787" actId="20577"/>
        <pc:sldMkLst>
          <pc:docMk/>
          <pc:sldMk cId="3372015466" sldId="289"/>
        </pc:sldMkLst>
      </pc:sldChg>
      <pc:sldChg chg="addSp delSp modSp add mod modAnim">
        <pc:chgData name="James Miller-ed" userId="e8637849-827f-4f2b-a737-5721085a5792" providerId="ADAL" clId="{6BF5DA25-6205-4D98-8B77-3CEB1057D5B9}" dt="2025-06-30T14:19:40.303" v="2138" actId="20577"/>
        <pc:sldMkLst>
          <pc:docMk/>
          <pc:sldMk cId="2114118950" sldId="290"/>
        </pc:sldMkLst>
      </pc:sldChg>
      <pc:sldChg chg="addSp delSp modSp add mod">
        <pc:chgData name="James Miller-ed" userId="e8637849-827f-4f2b-a737-5721085a5792" providerId="ADAL" clId="{6BF5DA25-6205-4D98-8B77-3CEB1057D5B9}" dt="2025-06-30T14:33:06.744" v="2479" actId="14100"/>
        <pc:sldMkLst>
          <pc:docMk/>
          <pc:sldMk cId="834356488" sldId="291"/>
        </pc:sldMkLst>
      </pc:sldChg>
      <pc:sldChg chg="addSp delSp modSp add mod">
        <pc:chgData name="James Miller-ed" userId="e8637849-827f-4f2b-a737-5721085a5792" providerId="ADAL" clId="{6BF5DA25-6205-4D98-8B77-3CEB1057D5B9}" dt="2025-06-30T14:39:50.581" v="2908" actId="20577"/>
        <pc:sldMkLst>
          <pc:docMk/>
          <pc:sldMk cId="1220915507" sldId="292"/>
        </pc:sldMkLst>
      </pc:sldChg>
      <pc:sldChg chg="addSp delSp modSp add mod">
        <pc:chgData name="James Miller-ed" userId="e8637849-827f-4f2b-a737-5721085a5792" providerId="ADAL" clId="{6BF5DA25-6205-4D98-8B77-3CEB1057D5B9}" dt="2025-06-30T14:37:01.965" v="2861" actId="1076"/>
        <pc:sldMkLst>
          <pc:docMk/>
          <pc:sldMk cId="3923712825" sldId="293"/>
        </pc:sldMkLst>
      </pc:sldChg>
      <pc:sldChg chg="addSp delSp modSp add mod">
        <pc:chgData name="James Miller-ed" userId="e8637849-827f-4f2b-a737-5721085a5792" providerId="ADAL" clId="{6BF5DA25-6205-4D98-8B77-3CEB1057D5B9}" dt="2025-06-30T14:46:07.054" v="3226" actId="208"/>
        <pc:sldMkLst>
          <pc:docMk/>
          <pc:sldMk cId="1088302998" sldId="294"/>
        </pc:sldMkLst>
      </pc:sldChg>
      <pc:sldChg chg="addSp delSp modSp add mod">
        <pc:chgData name="James Miller-ed" userId="e8637849-827f-4f2b-a737-5721085a5792" providerId="ADAL" clId="{6BF5DA25-6205-4D98-8B77-3CEB1057D5B9}" dt="2025-06-30T14:47:21.994" v="3257" actId="14100"/>
        <pc:sldMkLst>
          <pc:docMk/>
          <pc:sldMk cId="2038684269" sldId="295"/>
        </pc:sldMkLst>
      </pc:sldChg>
      <pc:sldChg chg="addSp delSp modSp add mod modAnim">
        <pc:chgData name="James Miller-ed" userId="e8637849-827f-4f2b-a737-5721085a5792" providerId="ADAL" clId="{6BF5DA25-6205-4D98-8B77-3CEB1057D5B9}" dt="2025-06-30T14:50:44.084" v="3506"/>
        <pc:sldMkLst>
          <pc:docMk/>
          <pc:sldMk cId="3728853176" sldId="296"/>
        </pc:sldMkLst>
      </pc:sldChg>
      <pc:sldChg chg="addSp delSp modSp add mod ord">
        <pc:chgData name="James Miller-ed" userId="e8637849-827f-4f2b-a737-5721085a5792" providerId="ADAL" clId="{6BF5DA25-6205-4D98-8B77-3CEB1057D5B9}" dt="2025-06-30T15:26:59.067" v="3670" actId="113"/>
        <pc:sldMkLst>
          <pc:docMk/>
          <pc:sldMk cId="3657292089" sldId="297"/>
        </pc:sldMkLst>
      </pc:sldChg>
      <pc:sldChg chg="addSp delSp modSp add mod delAnim">
        <pc:chgData name="James Miller-ed" userId="e8637849-827f-4f2b-a737-5721085a5792" providerId="ADAL" clId="{6BF5DA25-6205-4D98-8B77-3CEB1057D5B9}" dt="2025-06-30T15:29:13.527" v="3797" actId="1076"/>
        <pc:sldMkLst>
          <pc:docMk/>
          <pc:sldMk cId="3793481347" sldId="298"/>
        </pc:sldMkLst>
      </pc:sldChg>
    </pc:docChg>
  </pc:docChgLst>
  <pc:docChgLst>
    <pc:chgData name="James Miller-ed" userId="e8637849-827f-4f2b-a737-5721085a5792" providerId="ADAL" clId="{A5D7AB4B-E24D-4C55-9EEF-F420F0A6CBBE}"/>
    <pc:docChg chg="custSel delSld modSld">
      <pc:chgData name="James Miller-ed" userId="e8637849-827f-4f2b-a737-5721085a5792" providerId="ADAL" clId="{A5D7AB4B-E24D-4C55-9EEF-F420F0A6CBBE}" dt="2025-06-16T13:34:43.879" v="20" actId="2696"/>
      <pc:docMkLst>
        <pc:docMk/>
      </pc:docMkLst>
      <pc:sldChg chg="modSp mod">
        <pc:chgData name="James Miller-ed" userId="e8637849-827f-4f2b-a737-5721085a5792" providerId="ADAL" clId="{A5D7AB4B-E24D-4C55-9EEF-F420F0A6CBBE}" dt="2025-06-16T13:33:55.883" v="19" actId="20577"/>
        <pc:sldMkLst>
          <pc:docMk/>
          <pc:sldMk cId="4227116043" sldId="256"/>
        </pc:sldMkLst>
      </pc:sldChg>
      <pc:sldChg chg="modSp mod">
        <pc:chgData name="James Miller-ed" userId="e8637849-827f-4f2b-a737-5721085a5792" providerId="ADAL" clId="{A5D7AB4B-E24D-4C55-9EEF-F420F0A6CBBE}" dt="2025-06-16T13:31:03.644" v="16" actId="20577"/>
        <pc:sldMkLst>
          <pc:docMk/>
          <pc:sldMk cId="1128022775" sldId="264"/>
        </pc:sldMkLst>
      </pc:sldChg>
      <pc:sldChg chg="del">
        <pc:chgData name="James Miller-ed" userId="e8637849-827f-4f2b-a737-5721085a5792" providerId="ADAL" clId="{A5D7AB4B-E24D-4C55-9EEF-F420F0A6CBBE}" dt="2025-06-16T13:34:43.879" v="20" actId="2696"/>
        <pc:sldMkLst>
          <pc:docMk/>
          <pc:sldMk cId="3550815488" sldId="271"/>
        </pc:sldMkLst>
      </pc:sldChg>
    </pc:docChg>
  </pc:docChgLst>
  <pc:docChgLst>
    <pc:chgData name="James Miller-ed" userId="e8637849-827f-4f2b-a737-5721085a5792" providerId="ADAL" clId="{64C1B7F7-B97C-43D6-A232-EB6115ABAB18}"/>
    <pc:docChg chg="custSel addSld delSld modSld sldOrd">
      <pc:chgData name="James Miller-ed" userId="e8637849-827f-4f2b-a737-5721085a5792" providerId="ADAL" clId="{64C1B7F7-B97C-43D6-A232-EB6115ABAB18}" dt="2025-08-01T14:15:56.441" v="750" actId="729"/>
      <pc:docMkLst>
        <pc:docMk/>
      </pc:docMkLst>
      <pc:sldChg chg="modSp mod">
        <pc:chgData name="James Miller-ed" userId="e8637849-827f-4f2b-a737-5721085a5792" providerId="ADAL" clId="{64C1B7F7-B97C-43D6-A232-EB6115ABAB18}" dt="2025-08-01T11:34:04.467" v="49" actId="20577"/>
        <pc:sldMkLst>
          <pc:docMk/>
          <pc:sldMk cId="1443946045" sldId="258"/>
        </pc:sldMkLst>
      </pc:sldChg>
      <pc:sldChg chg="del">
        <pc:chgData name="James Miller-ed" userId="e8637849-827f-4f2b-a737-5721085a5792" providerId="ADAL" clId="{64C1B7F7-B97C-43D6-A232-EB6115ABAB18}" dt="2025-08-01T11:31:25.820" v="0" actId="2696"/>
        <pc:sldMkLst>
          <pc:docMk/>
          <pc:sldMk cId="993631718" sldId="263"/>
        </pc:sldMkLst>
      </pc:sldChg>
      <pc:sldChg chg="modSp add mod">
        <pc:chgData name="James Miller-ed" userId="e8637849-827f-4f2b-a737-5721085a5792" providerId="ADAL" clId="{64C1B7F7-B97C-43D6-A232-EB6115ABAB18}" dt="2025-08-01T11:31:32.414" v="10" actId="20577"/>
        <pc:sldMkLst>
          <pc:docMk/>
          <pc:sldMk cId="2158581830" sldId="299"/>
        </pc:sldMkLst>
      </pc:sldChg>
      <pc:sldChg chg="modSp add mod">
        <pc:chgData name="James Miller-ed" userId="e8637849-827f-4f2b-a737-5721085a5792" providerId="ADAL" clId="{64C1B7F7-B97C-43D6-A232-EB6115ABAB18}" dt="2025-08-01T11:31:55.873" v="19" actId="20577"/>
        <pc:sldMkLst>
          <pc:docMk/>
          <pc:sldMk cId="4160422412" sldId="300"/>
        </pc:sldMkLst>
      </pc:sldChg>
      <pc:sldChg chg="modSp add mod">
        <pc:chgData name="James Miller-ed" userId="e8637849-827f-4f2b-a737-5721085a5792" providerId="ADAL" clId="{64C1B7F7-B97C-43D6-A232-EB6115ABAB18}" dt="2025-08-01T11:32:40.176" v="29" actId="20577"/>
        <pc:sldMkLst>
          <pc:docMk/>
          <pc:sldMk cId="1852873573" sldId="301"/>
        </pc:sldMkLst>
      </pc:sldChg>
      <pc:sldChg chg="modSp add mod">
        <pc:chgData name="James Miller-ed" userId="e8637849-827f-4f2b-a737-5721085a5792" providerId="ADAL" clId="{64C1B7F7-B97C-43D6-A232-EB6115ABAB18}" dt="2025-08-01T11:33:23.947" v="41" actId="20577"/>
        <pc:sldMkLst>
          <pc:docMk/>
          <pc:sldMk cId="1385653887" sldId="302"/>
        </pc:sldMkLst>
      </pc:sldChg>
      <pc:sldChg chg="modSp add mod">
        <pc:chgData name="James Miller-ed" userId="e8637849-827f-4f2b-a737-5721085a5792" providerId="ADAL" clId="{64C1B7F7-B97C-43D6-A232-EB6115ABAB18}" dt="2025-08-01T11:34:52.684" v="102" actId="255"/>
        <pc:sldMkLst>
          <pc:docMk/>
          <pc:sldMk cId="3791780364" sldId="303"/>
        </pc:sldMkLst>
      </pc:sldChg>
      <pc:sldChg chg="modSp add mod ord modShow">
        <pc:chgData name="James Miller-ed" userId="e8637849-827f-4f2b-a737-5721085a5792" providerId="ADAL" clId="{64C1B7F7-B97C-43D6-A232-EB6115ABAB18}" dt="2025-08-01T13:27:01.426" v="748" actId="5793"/>
        <pc:sldMkLst>
          <pc:docMk/>
          <pc:sldMk cId="691997666" sldId="304"/>
        </pc:sldMkLst>
      </pc:sldChg>
      <pc:sldChg chg="add mod modShow">
        <pc:chgData name="James Miller-ed" userId="e8637849-827f-4f2b-a737-5721085a5792" providerId="ADAL" clId="{64C1B7F7-B97C-43D6-A232-EB6115ABAB18}" dt="2025-08-01T14:15:56.441" v="750" actId="729"/>
        <pc:sldMkLst>
          <pc:docMk/>
          <pc:sldMk cId="3027818602" sldId="305"/>
        </pc:sldMkLst>
      </pc:sldChg>
    </pc:docChg>
  </pc:docChgLst>
  <pc:docChgLst>
    <pc:chgData name="James Miller-ed" userId="e8637849-827f-4f2b-a737-5721085a5792" providerId="ADAL" clId="{58780EB7-213A-4DD1-A4E6-E88E7A8B738D}"/>
    <pc:docChg chg="undo custSel addSld delSld modSld">
      <pc:chgData name="James Miller-ed" userId="e8637849-827f-4f2b-a737-5721085a5792" providerId="ADAL" clId="{58780EB7-213A-4DD1-A4E6-E88E7A8B738D}" dt="2025-06-26T13:44:55.721" v="4369" actId="20577"/>
      <pc:docMkLst>
        <pc:docMk/>
      </pc:docMkLst>
      <pc:sldChg chg="del">
        <pc:chgData name="James Miller-ed" userId="e8637849-827f-4f2b-a737-5721085a5792" providerId="ADAL" clId="{58780EB7-213A-4DD1-A4E6-E88E7A8B738D}" dt="2025-06-24T08:50:08.586" v="0" actId="47"/>
        <pc:sldMkLst>
          <pc:docMk/>
          <pc:sldMk cId="4227116043" sldId="256"/>
        </pc:sldMkLst>
      </pc:sldChg>
      <pc:sldChg chg="modSp mod">
        <pc:chgData name="James Miller-ed" userId="e8637849-827f-4f2b-a737-5721085a5792" providerId="ADAL" clId="{58780EB7-213A-4DD1-A4E6-E88E7A8B738D}" dt="2025-06-24T08:50:18.302" v="16" actId="20577"/>
        <pc:sldMkLst>
          <pc:docMk/>
          <pc:sldMk cId="1443946045" sldId="258"/>
        </pc:sldMkLst>
      </pc:sldChg>
      <pc:sldChg chg="modSp del mod">
        <pc:chgData name="James Miller-ed" userId="e8637849-827f-4f2b-a737-5721085a5792" providerId="ADAL" clId="{58780EB7-213A-4DD1-A4E6-E88E7A8B738D}" dt="2025-06-24T08:52:34.541" v="141" actId="2696"/>
        <pc:sldMkLst>
          <pc:docMk/>
          <pc:sldMk cId="2871346709" sldId="259"/>
        </pc:sldMkLst>
      </pc:sldChg>
      <pc:sldChg chg="addSp delSp modSp mod delAnim modAnim">
        <pc:chgData name="James Miller-ed" userId="e8637849-827f-4f2b-a737-5721085a5792" providerId="ADAL" clId="{58780EB7-213A-4DD1-A4E6-E88E7A8B738D}" dt="2025-06-26T13:01:18.382" v="1809" actId="20577"/>
        <pc:sldMkLst>
          <pc:docMk/>
          <pc:sldMk cId="3457517321" sldId="260"/>
        </pc:sldMkLst>
      </pc:sldChg>
      <pc:sldChg chg="addSp delSp modSp mod modAnim">
        <pc:chgData name="James Miller-ed" userId="e8637849-827f-4f2b-a737-5721085a5792" providerId="ADAL" clId="{58780EB7-213A-4DD1-A4E6-E88E7A8B738D}" dt="2025-06-24T09:31:48.770" v="1280" actId="20577"/>
        <pc:sldMkLst>
          <pc:docMk/>
          <pc:sldMk cId="3205974424" sldId="261"/>
        </pc:sldMkLst>
      </pc:sldChg>
      <pc:sldChg chg="del">
        <pc:chgData name="James Miller-ed" userId="e8637849-827f-4f2b-a737-5721085a5792" providerId="ADAL" clId="{58780EB7-213A-4DD1-A4E6-E88E7A8B738D}" dt="2025-06-24T09:13:02.755" v="710" actId="47"/>
        <pc:sldMkLst>
          <pc:docMk/>
          <pc:sldMk cId="1568622941" sldId="262"/>
        </pc:sldMkLst>
      </pc:sldChg>
      <pc:sldChg chg="modSp mod">
        <pc:chgData name="James Miller-ed" userId="e8637849-827f-4f2b-a737-5721085a5792" providerId="ADAL" clId="{58780EB7-213A-4DD1-A4E6-E88E7A8B738D}" dt="2025-06-24T08:50:50.040" v="95" actId="20577"/>
        <pc:sldMkLst>
          <pc:docMk/>
          <pc:sldMk cId="993631718" sldId="263"/>
        </pc:sldMkLst>
      </pc:sldChg>
      <pc:sldChg chg="del">
        <pc:chgData name="James Miller-ed" userId="e8637849-827f-4f2b-a737-5721085a5792" providerId="ADAL" clId="{58780EB7-213A-4DD1-A4E6-E88E7A8B738D}" dt="2025-06-24T09:13:02.755" v="710" actId="47"/>
        <pc:sldMkLst>
          <pc:docMk/>
          <pc:sldMk cId="1128022775" sldId="264"/>
        </pc:sldMkLst>
      </pc:sldChg>
      <pc:sldChg chg="addSp delSp modSp mod">
        <pc:chgData name="James Miller-ed" userId="e8637849-827f-4f2b-a737-5721085a5792" providerId="ADAL" clId="{58780EB7-213A-4DD1-A4E6-E88E7A8B738D}" dt="2025-06-26T12:54:26.468" v="1661" actId="20577"/>
        <pc:sldMkLst>
          <pc:docMk/>
          <pc:sldMk cId="996319233" sldId="265"/>
        </pc:sldMkLst>
      </pc:sldChg>
      <pc:sldChg chg="del">
        <pc:chgData name="James Miller-ed" userId="e8637849-827f-4f2b-a737-5721085a5792" providerId="ADAL" clId="{58780EB7-213A-4DD1-A4E6-E88E7A8B738D}" dt="2025-06-24T09:13:06.636" v="711" actId="47"/>
        <pc:sldMkLst>
          <pc:docMk/>
          <pc:sldMk cId="2055105160" sldId="266"/>
        </pc:sldMkLst>
      </pc:sldChg>
      <pc:sldChg chg="del">
        <pc:chgData name="James Miller-ed" userId="e8637849-827f-4f2b-a737-5721085a5792" providerId="ADAL" clId="{58780EB7-213A-4DD1-A4E6-E88E7A8B738D}" dt="2025-06-24T09:13:06.636" v="711" actId="47"/>
        <pc:sldMkLst>
          <pc:docMk/>
          <pc:sldMk cId="3182459667" sldId="267"/>
        </pc:sldMkLst>
      </pc:sldChg>
      <pc:sldChg chg="del">
        <pc:chgData name="James Miller-ed" userId="e8637849-827f-4f2b-a737-5721085a5792" providerId="ADAL" clId="{58780EB7-213A-4DD1-A4E6-E88E7A8B738D}" dt="2025-06-24T09:13:06.636" v="711" actId="47"/>
        <pc:sldMkLst>
          <pc:docMk/>
          <pc:sldMk cId="434854530" sldId="268"/>
        </pc:sldMkLst>
      </pc:sldChg>
      <pc:sldChg chg="del">
        <pc:chgData name="James Miller-ed" userId="e8637849-827f-4f2b-a737-5721085a5792" providerId="ADAL" clId="{58780EB7-213A-4DD1-A4E6-E88E7A8B738D}" dt="2025-06-24T09:13:06.636" v="711" actId="47"/>
        <pc:sldMkLst>
          <pc:docMk/>
          <pc:sldMk cId="1275068877" sldId="269"/>
        </pc:sldMkLst>
      </pc:sldChg>
      <pc:sldChg chg="del">
        <pc:chgData name="James Miller-ed" userId="e8637849-827f-4f2b-a737-5721085a5792" providerId="ADAL" clId="{58780EB7-213A-4DD1-A4E6-E88E7A8B738D}" dt="2025-06-26T13:06:51.551" v="1881" actId="2696"/>
        <pc:sldMkLst>
          <pc:docMk/>
          <pc:sldMk cId="2451872113" sldId="270"/>
        </pc:sldMkLst>
      </pc:sldChg>
      <pc:sldChg chg="addSp delSp modSp add mod">
        <pc:chgData name="James Miller-ed" userId="e8637849-827f-4f2b-a737-5721085a5792" providerId="ADAL" clId="{58780EB7-213A-4DD1-A4E6-E88E7A8B738D}" dt="2025-06-26T13:10:02.670" v="1971" actId="113"/>
        <pc:sldMkLst>
          <pc:docMk/>
          <pc:sldMk cId="749365862" sldId="271"/>
        </pc:sldMkLst>
      </pc:sldChg>
      <pc:sldChg chg="add del">
        <pc:chgData name="James Miller-ed" userId="e8637849-827f-4f2b-a737-5721085a5792" providerId="ADAL" clId="{58780EB7-213A-4DD1-A4E6-E88E7A8B738D}" dt="2025-06-24T09:08:32.764" v="620" actId="47"/>
        <pc:sldMkLst>
          <pc:docMk/>
          <pc:sldMk cId="3293827937" sldId="271"/>
        </pc:sldMkLst>
      </pc:sldChg>
      <pc:sldChg chg="addSp delSp modSp add mod">
        <pc:chgData name="James Miller-ed" userId="e8637849-827f-4f2b-a737-5721085a5792" providerId="ADAL" clId="{58780EB7-213A-4DD1-A4E6-E88E7A8B738D}" dt="2025-06-26T13:09:43.913" v="1970" actId="14100"/>
        <pc:sldMkLst>
          <pc:docMk/>
          <pc:sldMk cId="1800946950" sldId="272"/>
        </pc:sldMkLst>
      </pc:sldChg>
      <pc:sldChg chg="addSp delSp modSp add mod">
        <pc:chgData name="James Miller-ed" userId="e8637849-827f-4f2b-a737-5721085a5792" providerId="ADAL" clId="{58780EB7-213A-4DD1-A4E6-E88E7A8B738D}" dt="2025-06-26T13:11:54.490" v="2074" actId="478"/>
        <pc:sldMkLst>
          <pc:docMk/>
          <pc:sldMk cId="1109295191" sldId="273"/>
        </pc:sldMkLst>
      </pc:sldChg>
      <pc:sldChg chg="addSp delSp modSp add mod">
        <pc:chgData name="James Miller-ed" userId="e8637849-827f-4f2b-a737-5721085a5792" providerId="ADAL" clId="{58780EB7-213A-4DD1-A4E6-E88E7A8B738D}" dt="2025-06-26T13:25:26.499" v="2913" actId="20577"/>
        <pc:sldMkLst>
          <pc:docMk/>
          <pc:sldMk cId="2692333854" sldId="274"/>
        </pc:sldMkLst>
      </pc:sldChg>
      <pc:sldChg chg="addSp delSp modSp add mod">
        <pc:chgData name="James Miller-ed" userId="e8637849-827f-4f2b-a737-5721085a5792" providerId="ADAL" clId="{58780EB7-213A-4DD1-A4E6-E88E7A8B738D}" dt="2025-06-26T13:25:13.036" v="2910" actId="113"/>
        <pc:sldMkLst>
          <pc:docMk/>
          <pc:sldMk cId="2532860333" sldId="275"/>
        </pc:sldMkLst>
      </pc:sldChg>
      <pc:sldChg chg="addSp delSp modSp add mod">
        <pc:chgData name="James Miller-ed" userId="e8637849-827f-4f2b-a737-5721085a5792" providerId="ADAL" clId="{58780EB7-213A-4DD1-A4E6-E88E7A8B738D}" dt="2025-06-26T13:25:09.811" v="2909" actId="113"/>
        <pc:sldMkLst>
          <pc:docMk/>
          <pc:sldMk cId="1040405770" sldId="276"/>
        </pc:sldMkLst>
      </pc:sldChg>
      <pc:sldChg chg="addSp delSp modSp add mod">
        <pc:chgData name="James Miller-ed" userId="e8637849-827f-4f2b-a737-5721085a5792" providerId="ADAL" clId="{58780EB7-213A-4DD1-A4E6-E88E7A8B738D}" dt="2025-06-26T13:24:14.412" v="2899" actId="113"/>
        <pc:sldMkLst>
          <pc:docMk/>
          <pc:sldMk cId="3924956319" sldId="277"/>
        </pc:sldMkLst>
      </pc:sldChg>
      <pc:sldChg chg="addSp delSp modSp add mod modAnim">
        <pc:chgData name="James Miller-ed" userId="e8637849-827f-4f2b-a737-5721085a5792" providerId="ADAL" clId="{58780EB7-213A-4DD1-A4E6-E88E7A8B738D}" dt="2025-06-26T13:34:13.940" v="3415" actId="113"/>
        <pc:sldMkLst>
          <pc:docMk/>
          <pc:sldMk cId="3480144350" sldId="278"/>
        </pc:sldMkLst>
      </pc:sldChg>
      <pc:sldChg chg="addSp delSp modSp add mod">
        <pc:chgData name="James Miller-ed" userId="e8637849-827f-4f2b-a737-5721085a5792" providerId="ADAL" clId="{58780EB7-213A-4DD1-A4E6-E88E7A8B738D}" dt="2025-06-26T13:35:41.585" v="3562" actId="1076"/>
        <pc:sldMkLst>
          <pc:docMk/>
          <pc:sldMk cId="267584815" sldId="279"/>
        </pc:sldMkLst>
      </pc:sldChg>
      <pc:sldChg chg="addSp delSp modSp add mod">
        <pc:chgData name="James Miller-ed" userId="e8637849-827f-4f2b-a737-5721085a5792" providerId="ADAL" clId="{58780EB7-213A-4DD1-A4E6-E88E7A8B738D}" dt="2025-06-26T13:38:08.624" v="3859" actId="113"/>
        <pc:sldMkLst>
          <pc:docMk/>
          <pc:sldMk cId="3654464538" sldId="280"/>
        </pc:sldMkLst>
      </pc:sldChg>
      <pc:sldChg chg="addSp delSp modSp add mod">
        <pc:chgData name="James Miller-ed" userId="e8637849-827f-4f2b-a737-5721085a5792" providerId="ADAL" clId="{58780EB7-213A-4DD1-A4E6-E88E7A8B738D}" dt="2025-06-26T13:39:23.275" v="3956" actId="113"/>
        <pc:sldMkLst>
          <pc:docMk/>
          <pc:sldMk cId="3083204178" sldId="281"/>
        </pc:sldMkLst>
      </pc:sldChg>
      <pc:sldChg chg="addSp modSp add mod modAnim">
        <pc:chgData name="James Miller-ed" userId="e8637849-827f-4f2b-a737-5721085a5792" providerId="ADAL" clId="{58780EB7-213A-4DD1-A4E6-E88E7A8B738D}" dt="2025-06-26T13:43:06.173" v="4192"/>
        <pc:sldMkLst>
          <pc:docMk/>
          <pc:sldMk cId="3387864053" sldId="282"/>
        </pc:sldMkLst>
      </pc:sldChg>
      <pc:sldChg chg="addSp delSp modSp add mod delAnim">
        <pc:chgData name="James Miller-ed" userId="e8637849-827f-4f2b-a737-5721085a5792" providerId="ADAL" clId="{58780EB7-213A-4DD1-A4E6-E88E7A8B738D}" dt="2025-06-26T13:44:55.721" v="4369" actId="20577"/>
        <pc:sldMkLst>
          <pc:docMk/>
          <pc:sldMk cId="3778380529" sldId="283"/>
        </pc:sldMkLst>
      </pc:sldChg>
    </pc:docChg>
  </pc:docChgLst>
  <pc:docChgLst>
    <pc:chgData name="James Miller-ed" userId="e8637849-827f-4f2b-a737-5721085a5792" providerId="ADAL" clId="{977AB963-3241-454A-85D1-10C679B0F269}"/>
    <pc:docChg chg="modSld">
      <pc:chgData name="James Miller-ed" userId="e8637849-827f-4f2b-a737-5721085a5792" providerId="ADAL" clId="{977AB963-3241-454A-85D1-10C679B0F269}" dt="2025-11-03T09:19:26.552" v="0" actId="113"/>
      <pc:docMkLst>
        <pc:docMk/>
      </pc:docMkLst>
      <pc:sldChg chg="modSp mod">
        <pc:chgData name="James Miller-ed" userId="e8637849-827f-4f2b-a737-5721085a5792" providerId="ADAL" clId="{977AB963-3241-454A-85D1-10C679B0F269}" dt="2025-11-03T09:19:26.552" v="0" actId="113"/>
        <pc:sldMkLst>
          <pc:docMk/>
          <pc:sldMk cId="996319233" sldId="265"/>
        </pc:sldMkLst>
        <pc:spChg chg="mod">
          <ac:chgData name="James Miller-ed" userId="e8637849-827f-4f2b-a737-5721085a5792" providerId="ADAL" clId="{977AB963-3241-454A-85D1-10C679B0F269}" dt="2025-11-03T09:19:26.552" v="0" actId="113"/>
          <ac:spMkLst>
            <pc:docMk/>
            <pc:sldMk cId="996319233" sldId="265"/>
            <ac:spMk id="17" creationId="{FFC69BA6-281D-E2EE-ECFF-9D11830AAC15}"/>
          </ac:spMkLst>
        </pc:spChg>
      </pc:sldChg>
    </pc:docChg>
  </pc:docChgLst>
  <pc:docChgLst>
    <pc:chgData name="James Miller-ed" userId="e8637849-827f-4f2b-a737-5721085a5792" providerId="ADAL" clId="{22BCCBCB-94E3-43D4-A072-37D5CF4465EB}"/>
    <pc:docChg chg="custSel modSld">
      <pc:chgData name="James Miller-ed" userId="e8637849-827f-4f2b-a737-5721085a5792" providerId="ADAL" clId="{22BCCBCB-94E3-43D4-A072-37D5CF4465EB}" dt="2025-07-30T11:45:46.871" v="137"/>
      <pc:docMkLst>
        <pc:docMk/>
      </pc:docMkLst>
      <pc:sldChg chg="modAnim">
        <pc:chgData name="James Miller-ed" userId="e8637849-827f-4f2b-a737-5721085a5792" providerId="ADAL" clId="{22BCCBCB-94E3-43D4-A072-37D5CF4465EB}" dt="2025-07-30T11:45:46.871" v="137"/>
        <pc:sldMkLst>
          <pc:docMk/>
          <pc:sldMk cId="1088302998" sldId="294"/>
        </pc:sldMkLst>
      </pc:sldChg>
      <pc:sldChg chg="addSp modSp mod">
        <pc:chgData name="James Miller-ed" userId="e8637849-827f-4f2b-a737-5721085a5792" providerId="ADAL" clId="{22BCCBCB-94E3-43D4-A072-37D5CF4465EB}" dt="2025-07-30T11:44:26.941" v="123" actId="1076"/>
        <pc:sldMkLst>
          <pc:docMk/>
          <pc:sldMk cId="3793481347" sldId="29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E1DEA3-6513-45E1-BED7-678AFF4EB0B8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94EACC-388C-481F-A8BA-B33F4E907B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317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F04A2-D09F-6AC9-6AAE-39C806BA4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835015-C2AC-4705-D132-DF23B933C4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F56C47-8AE9-4880-4FD7-6317CAD1A1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BD9FE-2DBC-451B-C031-EA5832CAF4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550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34872-1958-F316-398D-1C833D4F9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7FB405-4A24-4395-E68A-43CF047ABA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DB32ED-962A-F8A2-CB97-43B026CA75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4F865A-C270-881C-DE2B-F78D9D8626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902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FE458-EC72-CC50-2978-5368DEDFB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5FB944-28E6-707D-2E96-0B0CD98944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DA941E-C343-1FA7-4653-9B56847F66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B1352A-281F-C98E-1C3F-7484E680BF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347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9F028-D787-C526-E5E1-9E6502B8F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5F3DD2-74FC-AFB9-08DA-9678673A64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FBDD14-FC0F-1681-FF23-16C403FF2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0A8EB5-3228-42F3-7CD4-767E8A56DE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7295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21D44-0540-0E25-306A-49A81079C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463074-5B2D-0496-2B52-F3845C4BC1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F799E3-EB6A-49EB-19A6-8FB1F09279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6339D-EC2A-5C49-F2B8-1F70E9871A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491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70235-9B3F-334D-52D0-D10582A23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FFA813-86BE-885F-4190-C5BE467E1F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4A304A-E80A-50BD-0BCD-9A4A8C3BAC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075F35-22E6-F06E-A72C-7E5553F20B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416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8FF2A-186E-263C-C0B4-7F0411C0A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12B02D-184F-821B-1D0C-3981A708F7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55615B-ABB8-E223-A43B-F3DF62A266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1A9F53-7919-3478-9226-0853671AFE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4966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15073-9CA4-81C6-8272-790F3ED35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EA4E7A-FEEA-0707-12B7-32E3FCF22C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ACE72A-5D88-825E-5F5C-57BE13371A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219CC2-2BBE-B79F-D7DD-CED3E415B2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701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A519F-4F99-A8C1-02D5-F0078689B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F26BBC-FF21-6F85-8D30-206113CCCB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6E2FE0-DC5E-C282-95DB-D9DEF6FE64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4875D-2D21-AAE5-A0F6-A06A9C6968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3757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5D231-2B98-D0D7-9062-10F866ED8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7FA128-3836-AA9C-F0E8-72907C4A29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45E514-03A4-F951-F91A-BFF2FE684B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E1DE32-AAC9-EE6D-1CC0-01910D6061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5746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AE90C-FE6E-F82C-C009-CA1BB5958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00C9A2-CB82-48DF-649C-0787309854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C559B5-FA85-E8F9-BDF8-D4D7AAD70D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81FA6-E513-2D87-F6C5-6C628AF900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2721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10C1D-C381-3083-3661-C6E03B6E9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A1DAAE-51D3-B962-6292-143D16BC6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C84F08-A911-E536-6B52-DE2D8555A9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2D791-E340-FCE8-8AF9-BD427F0151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9581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D903B-1CBF-E119-5024-EDB51849E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9CC8F2-5185-57D2-5A5C-9BF14D9ADF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D3DA11-FAB6-FE92-5499-2B1550D8A4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AA4DA-1353-2AE7-F12D-981A128673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3176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5D0E3-8BDB-CC4D-CE53-C91EFCA4B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930868-41DE-645C-9653-A7B2628310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7E330C-DDD2-3E76-3869-1E6FF960F9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2E478-A6EA-40D4-2B20-6A044787FC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4507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FEC86-B00E-895C-9642-875007EB3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904254-2FE4-7BA6-6AE5-3ADEB70F40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F68107-EF58-E069-7558-63887D79DB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314A6-77D2-0382-1EBA-32F983677C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5402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839D0-1FFC-BCAB-603A-8021525A7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D90C91-07CB-97B3-70D9-BD299AAD93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EE01B6-E73E-CBBA-29A7-2366991535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47A5B-043B-25E4-58F8-C56FA9AFD1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0034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E95BC-1D95-530A-3CE8-9DEEE7249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0C8269-9C70-A0C5-B3CE-504058E873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41B1E7-82A8-AC37-E288-2189CD3BA3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4AADE-5843-8877-9F1B-CA8384C68F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1521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4CBE9-6C82-2B91-DE7C-796B32E85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8C59FA-5FDC-6D87-10E3-C9077E9950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E8E491-6677-6F21-969A-8572DE214D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8876A2-E6F8-3C04-C836-1F47DEEAF6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9460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A6DDD-23C7-5560-8BD4-B6C697867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249F65-B791-5ECC-34A3-3D25721EC5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993432-5B95-FB2F-B2D6-0D31362BB9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23EAB-084D-61CF-DF3C-5FAB38B88F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9815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FAA7E-D1FF-26D3-B094-F67A6DEB5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A8944F-04AE-74AD-39BD-A9DA2132AB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60C581-7A3F-F258-1C34-EE4D5BAFBA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162F14-B2E7-7256-29A7-EC0852A857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6545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D903B-1CBF-E119-5024-EDB51849E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9CC8F2-5185-57D2-5A5C-9BF14D9ADF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D3DA11-FAB6-FE92-5499-2B1550D8A4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AA4DA-1353-2AE7-F12D-981A128673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3176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19AF0-A211-79B4-0A2F-5DA6B1EF5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7AF466-D31D-9BEF-6E59-0521D3116C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A98C50-38C2-533C-FFA9-BBDF395B9E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89FFF5-3DE2-570E-813F-FF45D5DCD1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278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D903B-1CBF-E119-5024-EDB51849E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9CC8F2-5185-57D2-5A5C-9BF14D9ADF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D3DA11-FAB6-FE92-5499-2B1550D8A4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AA4DA-1353-2AE7-F12D-981A128673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3176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E5637-40F1-94F9-E9EC-FFDDD886F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8D06BB-6F73-9087-CE88-F52A4E1533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A0855F-EE76-2A89-7743-4F82C09018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DFA17-BDB3-821A-5A9B-650E184D9B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9692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B01A3-00DE-C379-0E58-98CD8024D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282C3F-F7A3-8695-00BD-A86E40C2C4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251584-233A-97D8-8A62-87F5F31227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7AA85-1B4F-CADF-6489-3D4646C64D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0548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04956-E274-A4EA-4F8F-14F58F915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BFE130-F66E-7EA5-1B95-D346ED6055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78E377-AFF3-620F-55A8-AA332C62C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F64D90-6727-5232-9FDF-44B9C7C496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9568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D903B-1CBF-E119-5024-EDB51849E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9CC8F2-5185-57D2-5A5C-9BF14D9ADF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D3DA11-FAB6-FE92-5499-2B1550D8A4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AA4DA-1353-2AE7-F12D-981A128673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3176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A2046-3984-F289-08BE-0FFD54231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B2D9C6-556D-A242-1940-3F88198BDB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21AA1D-D574-340E-C9F1-18E5A1A3F5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AC4AD-F7FF-0203-0DAF-A1FB5E0D6A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1350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C258B-C2B9-16F2-D00E-C02FD18D1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5C46B4-F970-73DE-8BA5-99CBAAF6BE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66F472-6541-BECF-CF65-FABCA815BA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F70C2-66B1-EC69-10AD-9167A661EB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1732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C0CC7-CC8C-3CB0-A140-9AF5DDBBD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56490D-DDF7-D16D-6628-D7C6459DA5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40AD46-063A-CA22-4165-295090BA72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7DF3A-EF1C-FC5E-CC48-40FA8FFD6D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9906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1351C-2B99-A169-3CC8-CF35AAF87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9F5318-72E9-97E4-22F4-35726D83F8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BF248E-BCA3-E665-0955-0C0375A410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04CD6-23E2-E904-E969-0A375618AF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1636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BA1CE-FCBE-1A19-63AC-7A01D5B54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A8FB0B-1B95-9249-9240-82C446F5DF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C2C7AA-19C8-62FB-3A98-EA0FFE4361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D6E96-4EDD-ADFD-1522-2EBF8157BE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830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8B7F7-E47F-3AF8-4569-71907667F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7DFB8A-054B-7D36-44C1-8655C5CC59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0876E2-30C2-E86D-0695-77E66489DA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3AA01-80FC-8A6C-46BD-95DE12862D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847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AD417-49D9-973E-3348-16C563B2B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77D811-F7D2-2E33-B9E7-6AFBAB49A1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C35E58-F2DB-5A26-1503-F654EF4AF3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C82C21-FC28-0A13-4897-658DDB0AA1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158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FFE72-BEDC-2184-C746-35D0EA67D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120EE7-FC4C-D2C6-9F65-37D65BA649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8DE01C-8125-24CF-EC1F-CFA4A64122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9B377-40E1-5A0B-B5C9-ED947E533D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443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88C56-BA52-0C72-301C-E7CB785F0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603D5B-25D1-9D2B-8925-49978A7BCA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9C42CA-5412-8E71-0D4F-5E24D963DC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420E7-34F4-59F1-2E6D-71276377B5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970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AF37C-13CC-6D39-5917-B35524A69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40DD7F-C2A7-6D67-E9FA-25FF9759ED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316DF3-1E8A-1EED-84F8-925C573540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38EAB7-E52C-889B-397D-AD1F8973C1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89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8DC79-764E-DE3E-B2A7-30207D25D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80C83C-DA0D-631C-6990-970F0E90D7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82C122-F528-AF83-0958-318FF00779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CC213-B5E7-40BF-17F5-EA37E80D47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359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6EE0A-140F-09B5-F618-7ED4E6E47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54DAFB-B677-D4CA-45AF-24C36FB944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D12411-F5C0-3D17-5F24-5E2C348002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BB14C-DBF9-EE1D-A2E6-DAE2A629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117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CAFAC-7ED3-2521-589C-B2DE69C0FD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E743D2-2F97-3D6D-733F-967E136A5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DEAC6-358B-637B-F3A8-032D28573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08825-6F21-446C-A059-DC580C9BE6FD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42540-3304-8DF0-F7A9-1C70B9FF0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1CD5A-AAAF-95AB-89BE-45F4CE36B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9BD7-F21A-4C87-B05E-C9B7A469C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056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9762A-A2C4-F449-6FD7-07DDC04A2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7720CB-482A-BC09-69D9-DDFFF3965F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BBFD5-D1AB-5B4D-F420-975EC5A4B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08825-6F21-446C-A059-DC580C9BE6FD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C2947-95FD-BAA5-4C59-BFF1BCA78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E8654-195B-1084-35D8-BF1FFD2A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9BD7-F21A-4C87-B05E-C9B7A469C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217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F344B2-FE2F-C7A6-F701-DF34108E4C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70FBFB-2A68-8B71-3503-A5B10A207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0844F-B996-9E0B-D268-57C583021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08825-6F21-446C-A059-DC580C9BE6FD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4051D3-7DEC-3B2A-FF80-F2CD179A4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B8E51-C8C2-30F1-55F6-86EF01414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9BD7-F21A-4C87-B05E-C9B7A469C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867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E19C3-946D-5709-A605-F01486FCD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994F4-CE95-D847-7DE4-1DD3BEFEF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93D02-8C68-05B7-8E1A-D295BDA4B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08825-6F21-446C-A059-DC580C9BE6FD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6AA0A-992C-16DC-CA17-84CDC5D11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7C40E-9DB2-BCA6-2020-EB88ADBB2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9BD7-F21A-4C87-B05E-C9B7A469C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026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23735-63AA-4792-B05D-23769E9E1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5F086-AD9B-D463-D17D-EFD53C91F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2C716-55AC-80E5-2DA2-0829F9C3A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08825-6F21-446C-A059-DC580C9BE6FD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34315-747B-69EB-5734-D1F02E3B7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10FF9-4678-F8E0-ACF3-DF851779E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9BD7-F21A-4C87-B05E-C9B7A469C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981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C5841-CFC4-237B-BF8F-32A4185F7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5C326-B3D7-EFEF-0AA1-16C0E18324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F972F1-4002-1CCA-F32A-FCE5FD6E36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E65F0-F0F8-02AB-29F2-E7EA0E79F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08825-6F21-446C-A059-DC580C9BE6FD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06F1B-5E6E-7DB9-0B17-C9F4DF4DA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A73A6-41B5-4599-DDC7-1F3FB3831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9BD7-F21A-4C87-B05E-C9B7A469C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669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5EF46-9F4A-9581-D9FC-C3845151D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69365-D2AB-BE26-1A6A-DC5EEB57B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354E01-D82A-43A6-62B4-8C0EEDE24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E60AC2-A03F-7C1F-734B-D3A56CE7F0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6BA795-BBCC-67C3-84A2-006BDDEAD4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2695A6-BC19-72DB-0144-79037C30D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08825-6F21-446C-A059-DC580C9BE6FD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297FF2-D117-185C-102C-4526444E3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6335A2-8C68-D6FC-2D9F-7B69EA5D2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9BD7-F21A-4C87-B05E-C9B7A469C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491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A58E0-EC74-0D79-3A09-BEA88EF35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6A0BC7-558D-A5DD-1E68-80AEB2910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08825-6F21-446C-A059-DC580C9BE6FD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767D2E-C58D-0E38-422E-902F689F9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4A9250-2633-E768-C45D-E8F0A946E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9BD7-F21A-4C87-B05E-C9B7A469C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490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494658-E429-73C1-C057-9ECE4B41C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08825-6F21-446C-A059-DC580C9BE6FD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864EA9-0C8F-EB94-0E40-EA15E2587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D0AB94-B02B-18F8-3813-27949DA91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9BD7-F21A-4C87-B05E-C9B7A469C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711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076A5-C613-CF87-9B37-094C1408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51C2F-A178-BB4B-9973-EB9F499A1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959EE7-485B-9086-F455-EBDD49EBCB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E6037-A7AA-5CFC-8221-AF1B1C6E1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08825-6F21-446C-A059-DC580C9BE6FD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A6999-F69E-68D2-CC06-ABB3D85B7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F0EE27-ED33-652F-7700-220334B21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9BD7-F21A-4C87-B05E-C9B7A469C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912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D9397-8361-E091-170F-3B6B62918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75643F-3F31-6EC3-843D-54B0D3F117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EBB040-5DB4-1260-09E0-1F8BEE22E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CF7CBD-A095-8232-AC24-68CB0638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08825-6F21-446C-A059-DC580C9BE6FD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3A3564-45B7-6429-7C71-48F883484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F410E7-8E2C-7FED-B661-C5A4A47DF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9BD7-F21A-4C87-B05E-C9B7A469C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657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D012DF-0BE0-1EA1-FD22-E6A6E82D9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96B93C-CFCA-B4FF-852C-02E65E8C9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5DDBB-8DA0-8C36-1952-FC08B3C2F0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108825-6F21-446C-A059-DC580C9BE6FD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C9145-258F-A94E-6AF5-757F350ED8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E6ABE-95B1-997D-59E6-DA18E4BA0E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7B9BD7-F21A-4C87-B05E-C9B7A469C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ED65754-6243-9E00-FFAA-6F5522837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E2F983-AA0C-8E15-F872-290B873DAB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98B3F1-7AAC-58C8-56DF-5EAE24E85062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04B8ED8-E571-7E59-8CB5-C5563391BE9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3B4EE66-FC92-5DD5-5D10-5993C63D644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C40CF68-079F-BAAA-44C6-B16C1DD3EAC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E84FF0-1828-2ADE-47F3-A9DCE15CBD1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DA435018-7863-EC4A-A6AB-543C276E7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854CA51-C98C-B7A3-ED12-8C14327048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81" y="1025035"/>
            <a:ext cx="7798181" cy="56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AC4EC1-38F5-6FDB-6B9F-09C8E6F730C0}"/>
              </a:ext>
            </a:extLst>
          </p:cNvPr>
          <p:cNvSpPr/>
          <p:nvPr/>
        </p:nvSpPr>
        <p:spPr>
          <a:xfrm>
            <a:off x="3174929" y="1664619"/>
            <a:ext cx="6801479" cy="47264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Accessibility tools are built into the iPad, and whilst they are </a:t>
            </a:r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essential</a:t>
            </a:r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 for learners with additional support needs, they can be useful for every single child in your class… and you as well!</a:t>
            </a:r>
          </a:p>
          <a:p>
            <a:pPr algn="ctr"/>
            <a:endParaRPr lang="en-GB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The following unit contains lessons to use with your whole class, that support 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organisation and planning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You may find that it is particularly useful for any learners who, for example, struggle with aspects of executive function, as many of our neurodivergent learners do.</a:t>
            </a:r>
          </a:p>
        </p:txBody>
      </p:sp>
    </p:spTree>
    <p:extLst>
      <p:ext uri="{BB962C8B-B14F-4D97-AF65-F5344CB8AC3E}">
        <p14:creationId xmlns:p14="http://schemas.microsoft.com/office/powerpoint/2010/main" val="691997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1E80B-7038-7B5E-903D-9DB3ACBE3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44ED487-59F3-8D51-311A-3E2D68B127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4E632F-18CC-8B4F-7304-271F487ECA46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870386A-7B94-6DAA-81E5-4110A2B81EA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AF6BE7E-94E9-AF3A-0285-2BF59DD6DA9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44E9D7-9D4D-12AF-E74A-258B9B72AE9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E01EE40-A30A-71CD-EB12-922A07FA05F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C06C7482-5D71-97ED-9AE6-DA261D3A5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26B7A52-4EE9-06CF-0C55-48DA99FBDA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25" y="1285450"/>
            <a:ext cx="6547093" cy="47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819A360-FF1F-7BAB-0159-7263BAC8B033}"/>
              </a:ext>
            </a:extLst>
          </p:cNvPr>
          <p:cNvGrpSpPr/>
          <p:nvPr/>
        </p:nvGrpSpPr>
        <p:grpSpPr>
          <a:xfrm>
            <a:off x="5823555" y="1925052"/>
            <a:ext cx="5398031" cy="3751173"/>
            <a:chOff x="5804033" y="1925053"/>
            <a:chExt cx="5427313" cy="380587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1D08557-956A-5EB1-1399-CA7C0D3FCE65}"/>
                </a:ext>
              </a:extLst>
            </p:cNvPr>
            <p:cNvSpPr/>
            <p:nvPr/>
          </p:nvSpPr>
          <p:spPr>
            <a:xfrm>
              <a:off x="5804033" y="1925053"/>
              <a:ext cx="5417551" cy="378354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B2823F8-D498-E858-7006-916606CD91BB}"/>
                </a:ext>
              </a:extLst>
            </p:cNvPr>
            <p:cNvGrpSpPr/>
            <p:nvPr/>
          </p:nvGrpSpPr>
          <p:grpSpPr>
            <a:xfrm>
              <a:off x="5804033" y="1929458"/>
              <a:ext cx="5427313" cy="3801472"/>
              <a:chOff x="5804033" y="1929458"/>
              <a:chExt cx="5427313" cy="3801472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876E9C5-0098-663F-730D-7A39B9C7EA5A}"/>
                  </a:ext>
                </a:extLst>
              </p:cNvPr>
              <p:cNvSpPr/>
              <p:nvPr/>
            </p:nvSpPr>
            <p:spPr>
              <a:xfrm>
                <a:off x="5813795" y="1929458"/>
                <a:ext cx="5417551" cy="3783541"/>
              </a:xfrm>
              <a:custGeom>
                <a:avLst/>
                <a:gdLst>
                  <a:gd name="connsiteX0" fmla="*/ 0 w 5417551"/>
                  <a:gd name="connsiteY0" fmla="*/ 0 h 3783541"/>
                  <a:gd name="connsiteX1" fmla="*/ 1052578 w 5417551"/>
                  <a:gd name="connsiteY1" fmla="*/ 0 h 3783541"/>
                  <a:gd name="connsiteX2" fmla="*/ 5417551 w 5417551"/>
                  <a:gd name="connsiteY2" fmla="*/ 3289219 h 3783541"/>
                  <a:gd name="connsiteX3" fmla="*/ 5417551 w 5417551"/>
                  <a:gd name="connsiteY3" fmla="*/ 3783541 h 3783541"/>
                  <a:gd name="connsiteX4" fmla="*/ 0 w 5417551"/>
                  <a:gd name="connsiteY4" fmla="*/ 3783541 h 3783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7551" h="3783541">
                    <a:moveTo>
                      <a:pt x="0" y="0"/>
                    </a:moveTo>
                    <a:lnTo>
                      <a:pt x="1052578" y="0"/>
                    </a:lnTo>
                    <a:lnTo>
                      <a:pt x="5417551" y="3289219"/>
                    </a:lnTo>
                    <a:lnTo>
                      <a:pt x="5417551" y="3783541"/>
                    </a:lnTo>
                    <a:lnTo>
                      <a:pt x="0" y="3783541"/>
                    </a:lnTo>
                    <a:close/>
                  </a:path>
                </a:pathLst>
              </a:custGeom>
              <a:solidFill>
                <a:srgbClr val="B871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33" name="Right Triangle 32">
                <a:extLst>
                  <a:ext uri="{FF2B5EF4-FFF2-40B4-BE49-F238E27FC236}">
                    <a16:creationId xmlns:a16="http://schemas.microsoft.com/office/drawing/2014/main" id="{B3BB2840-2226-C484-2423-0087B75EA7FC}"/>
                  </a:ext>
                </a:extLst>
              </p:cNvPr>
              <p:cNvSpPr/>
              <p:nvPr/>
            </p:nvSpPr>
            <p:spPr>
              <a:xfrm>
                <a:off x="5804033" y="2002055"/>
                <a:ext cx="4753194" cy="3715248"/>
              </a:xfrm>
              <a:prstGeom prst="rtTriangle">
                <a:avLst/>
              </a:prstGeom>
              <a:solidFill>
                <a:srgbClr val="38A7F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ight Triangle 33">
                <a:extLst>
                  <a:ext uri="{FF2B5EF4-FFF2-40B4-BE49-F238E27FC236}">
                    <a16:creationId xmlns:a16="http://schemas.microsoft.com/office/drawing/2014/main" id="{E2F05CF6-2A48-CA38-EC1F-EAA81DCB3F4B}"/>
                  </a:ext>
                </a:extLst>
              </p:cNvPr>
              <p:cNvSpPr/>
              <p:nvPr/>
            </p:nvSpPr>
            <p:spPr>
              <a:xfrm>
                <a:off x="5806448" y="2930082"/>
                <a:ext cx="3578910" cy="2800848"/>
              </a:xfrm>
              <a:prstGeom prst="rtTriangle">
                <a:avLst/>
              </a:prstGeom>
              <a:solidFill>
                <a:srgbClr val="F73AA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Right Triangle 34">
                <a:extLst>
                  <a:ext uri="{FF2B5EF4-FFF2-40B4-BE49-F238E27FC236}">
                    <a16:creationId xmlns:a16="http://schemas.microsoft.com/office/drawing/2014/main" id="{7B7583FE-71D3-3023-4A4D-9A76AFF7F784}"/>
                  </a:ext>
                </a:extLst>
              </p:cNvPr>
              <p:cNvSpPr/>
              <p:nvPr/>
            </p:nvSpPr>
            <p:spPr>
              <a:xfrm>
                <a:off x="5804034" y="3821229"/>
                <a:ext cx="2423880" cy="1896074"/>
              </a:xfrm>
              <a:prstGeom prst="rtTriangle">
                <a:avLst/>
              </a:prstGeom>
              <a:solidFill>
                <a:srgbClr val="3CFD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Right Triangle 35">
                <a:extLst>
                  <a:ext uri="{FF2B5EF4-FFF2-40B4-BE49-F238E27FC236}">
                    <a16:creationId xmlns:a16="http://schemas.microsoft.com/office/drawing/2014/main" id="{EC42FC92-6523-95D2-A0DC-A3E7A18615B5}"/>
                  </a:ext>
                </a:extLst>
              </p:cNvPr>
              <p:cNvSpPr/>
              <p:nvPr/>
            </p:nvSpPr>
            <p:spPr>
              <a:xfrm>
                <a:off x="5804034" y="4778133"/>
                <a:ext cx="1249597" cy="952797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0573D59-08E9-3D27-FA69-F3389B0F9583}"/>
              </a:ext>
            </a:extLst>
          </p:cNvPr>
          <p:cNvSpPr/>
          <p:nvPr/>
        </p:nvSpPr>
        <p:spPr>
          <a:xfrm>
            <a:off x="1193197" y="1089591"/>
            <a:ext cx="3646644" cy="1145609"/>
          </a:xfrm>
          <a:custGeom>
            <a:avLst/>
            <a:gdLst>
              <a:gd name="connsiteX0" fmla="*/ 0 w 3646644"/>
              <a:gd name="connsiteY0" fmla="*/ 0 h 1145609"/>
              <a:gd name="connsiteX1" fmla="*/ 607774 w 3646644"/>
              <a:gd name="connsiteY1" fmla="*/ 0 h 1145609"/>
              <a:gd name="connsiteX2" fmla="*/ 1142615 w 3646644"/>
              <a:gd name="connsiteY2" fmla="*/ 0 h 1145609"/>
              <a:gd name="connsiteX3" fmla="*/ 1677456 w 3646644"/>
              <a:gd name="connsiteY3" fmla="*/ 0 h 1145609"/>
              <a:gd name="connsiteX4" fmla="*/ 2285230 w 3646644"/>
              <a:gd name="connsiteY4" fmla="*/ 0 h 1145609"/>
              <a:gd name="connsiteX5" fmla="*/ 2856538 w 3646644"/>
              <a:gd name="connsiteY5" fmla="*/ 0 h 1145609"/>
              <a:gd name="connsiteX6" fmla="*/ 3646644 w 3646644"/>
              <a:gd name="connsiteY6" fmla="*/ 0 h 1145609"/>
              <a:gd name="connsiteX7" fmla="*/ 3646644 w 3646644"/>
              <a:gd name="connsiteY7" fmla="*/ 549892 h 1145609"/>
              <a:gd name="connsiteX8" fmla="*/ 3646644 w 3646644"/>
              <a:gd name="connsiteY8" fmla="*/ 1145609 h 1145609"/>
              <a:gd name="connsiteX9" fmla="*/ 3038870 w 3646644"/>
              <a:gd name="connsiteY9" fmla="*/ 1145609 h 1145609"/>
              <a:gd name="connsiteX10" fmla="*/ 2540495 w 3646644"/>
              <a:gd name="connsiteY10" fmla="*/ 1145609 h 1145609"/>
              <a:gd name="connsiteX11" fmla="*/ 1969188 w 3646644"/>
              <a:gd name="connsiteY11" fmla="*/ 1145609 h 1145609"/>
              <a:gd name="connsiteX12" fmla="*/ 1288481 w 3646644"/>
              <a:gd name="connsiteY12" fmla="*/ 1145609 h 1145609"/>
              <a:gd name="connsiteX13" fmla="*/ 753640 w 3646644"/>
              <a:gd name="connsiteY13" fmla="*/ 1145609 h 1145609"/>
              <a:gd name="connsiteX14" fmla="*/ 0 w 3646644"/>
              <a:gd name="connsiteY14" fmla="*/ 1145609 h 1145609"/>
              <a:gd name="connsiteX15" fmla="*/ 0 w 3646644"/>
              <a:gd name="connsiteY15" fmla="*/ 549892 h 1145609"/>
              <a:gd name="connsiteX16" fmla="*/ 0 w 3646644"/>
              <a:gd name="connsiteY16" fmla="*/ 0 h 1145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46644" h="1145609" fill="none" extrusionOk="0">
                <a:moveTo>
                  <a:pt x="0" y="0"/>
                </a:moveTo>
                <a:cubicBezTo>
                  <a:pt x="283190" y="-417"/>
                  <a:pt x="313236" y="-3105"/>
                  <a:pt x="607774" y="0"/>
                </a:cubicBezTo>
                <a:cubicBezTo>
                  <a:pt x="902312" y="3105"/>
                  <a:pt x="1015522" y="404"/>
                  <a:pt x="1142615" y="0"/>
                </a:cubicBezTo>
                <a:cubicBezTo>
                  <a:pt x="1269708" y="-404"/>
                  <a:pt x="1563440" y="1187"/>
                  <a:pt x="1677456" y="0"/>
                </a:cubicBezTo>
                <a:cubicBezTo>
                  <a:pt x="1791472" y="-1187"/>
                  <a:pt x="2097471" y="12283"/>
                  <a:pt x="2285230" y="0"/>
                </a:cubicBezTo>
                <a:cubicBezTo>
                  <a:pt x="2472989" y="-12283"/>
                  <a:pt x="2662949" y="-23031"/>
                  <a:pt x="2856538" y="0"/>
                </a:cubicBezTo>
                <a:cubicBezTo>
                  <a:pt x="3050127" y="23031"/>
                  <a:pt x="3353219" y="-2970"/>
                  <a:pt x="3646644" y="0"/>
                </a:cubicBezTo>
                <a:cubicBezTo>
                  <a:pt x="3670917" y="226097"/>
                  <a:pt x="3669709" y="278851"/>
                  <a:pt x="3646644" y="549892"/>
                </a:cubicBezTo>
                <a:cubicBezTo>
                  <a:pt x="3623579" y="820933"/>
                  <a:pt x="3641475" y="973973"/>
                  <a:pt x="3646644" y="1145609"/>
                </a:cubicBezTo>
                <a:cubicBezTo>
                  <a:pt x="3361819" y="1126900"/>
                  <a:pt x="3251792" y="1174765"/>
                  <a:pt x="3038870" y="1145609"/>
                </a:cubicBezTo>
                <a:cubicBezTo>
                  <a:pt x="2825948" y="1116453"/>
                  <a:pt x="2688728" y="1169099"/>
                  <a:pt x="2540495" y="1145609"/>
                </a:cubicBezTo>
                <a:cubicBezTo>
                  <a:pt x="2392262" y="1122119"/>
                  <a:pt x="2143065" y="1168715"/>
                  <a:pt x="1969188" y="1145609"/>
                </a:cubicBezTo>
                <a:cubicBezTo>
                  <a:pt x="1795311" y="1122503"/>
                  <a:pt x="1568968" y="1159788"/>
                  <a:pt x="1288481" y="1145609"/>
                </a:cubicBezTo>
                <a:cubicBezTo>
                  <a:pt x="1007994" y="1131430"/>
                  <a:pt x="963323" y="1137088"/>
                  <a:pt x="753640" y="1145609"/>
                </a:cubicBezTo>
                <a:cubicBezTo>
                  <a:pt x="543957" y="1154130"/>
                  <a:pt x="369301" y="1138463"/>
                  <a:pt x="0" y="1145609"/>
                </a:cubicBezTo>
                <a:cubicBezTo>
                  <a:pt x="-21835" y="855505"/>
                  <a:pt x="-7341" y="707340"/>
                  <a:pt x="0" y="549892"/>
                </a:cubicBezTo>
                <a:cubicBezTo>
                  <a:pt x="7341" y="392444"/>
                  <a:pt x="-16680" y="246898"/>
                  <a:pt x="0" y="0"/>
                </a:cubicBezTo>
                <a:close/>
              </a:path>
              <a:path w="3646644" h="1145609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38189" y="171829"/>
                  <a:pt x="3625260" y="395934"/>
                  <a:pt x="3646644" y="572805"/>
                </a:cubicBezTo>
                <a:cubicBezTo>
                  <a:pt x="3668028" y="749676"/>
                  <a:pt x="3650229" y="897712"/>
                  <a:pt x="3646644" y="1145609"/>
                </a:cubicBezTo>
                <a:cubicBezTo>
                  <a:pt x="3411150" y="1157018"/>
                  <a:pt x="3277100" y="1148992"/>
                  <a:pt x="3075336" y="1145609"/>
                </a:cubicBezTo>
                <a:cubicBezTo>
                  <a:pt x="2873572" y="1142226"/>
                  <a:pt x="2583840" y="1157854"/>
                  <a:pt x="2431096" y="1145609"/>
                </a:cubicBezTo>
                <a:cubicBezTo>
                  <a:pt x="2278352" y="1133364"/>
                  <a:pt x="1932608" y="1143489"/>
                  <a:pt x="1786856" y="1145609"/>
                </a:cubicBezTo>
                <a:cubicBezTo>
                  <a:pt x="1641104" y="1147729"/>
                  <a:pt x="1256178" y="1112002"/>
                  <a:pt x="1106149" y="1145609"/>
                </a:cubicBezTo>
                <a:cubicBezTo>
                  <a:pt x="956120" y="1179216"/>
                  <a:pt x="755575" y="1133385"/>
                  <a:pt x="571308" y="1145609"/>
                </a:cubicBezTo>
                <a:cubicBezTo>
                  <a:pt x="387041" y="1157833"/>
                  <a:pt x="240821" y="1167069"/>
                  <a:pt x="0" y="1145609"/>
                </a:cubicBezTo>
                <a:cubicBezTo>
                  <a:pt x="4617" y="906304"/>
                  <a:pt x="9882" y="803010"/>
                  <a:pt x="0" y="607173"/>
                </a:cubicBezTo>
                <a:cubicBezTo>
                  <a:pt x="-9882" y="411336"/>
                  <a:pt x="18813" y="243199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This icon adds </a:t>
            </a:r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Post-It notes.</a:t>
            </a:r>
            <a:endParaRPr lang="en-GB" sz="2400" b="1" spc="0" dirty="0">
              <a:latin typeface="Twinkl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596775-46F7-61D3-20F5-45B889D740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3554" y="1937454"/>
            <a:ext cx="5423942" cy="376918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7FB02B7-1454-ECC6-9272-C093B601DF29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4839841" y="1662396"/>
            <a:ext cx="3125494" cy="47618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E2CEC8F-948F-CCE4-1B17-89BDB06D87C0}"/>
              </a:ext>
            </a:extLst>
          </p:cNvPr>
          <p:cNvSpPr/>
          <p:nvPr/>
        </p:nvSpPr>
        <p:spPr>
          <a:xfrm>
            <a:off x="7991245" y="1950885"/>
            <a:ext cx="392168" cy="375386"/>
          </a:xfrm>
          <a:custGeom>
            <a:avLst/>
            <a:gdLst>
              <a:gd name="connsiteX0" fmla="*/ 0 w 392168"/>
              <a:gd name="connsiteY0" fmla="*/ 62566 h 375386"/>
              <a:gd name="connsiteX1" fmla="*/ 62566 w 392168"/>
              <a:gd name="connsiteY1" fmla="*/ 0 h 375386"/>
              <a:gd name="connsiteX2" fmla="*/ 329602 w 392168"/>
              <a:gd name="connsiteY2" fmla="*/ 0 h 375386"/>
              <a:gd name="connsiteX3" fmla="*/ 392168 w 392168"/>
              <a:gd name="connsiteY3" fmla="*/ 62566 h 375386"/>
              <a:gd name="connsiteX4" fmla="*/ 392168 w 392168"/>
              <a:gd name="connsiteY4" fmla="*/ 312820 h 375386"/>
              <a:gd name="connsiteX5" fmla="*/ 329602 w 392168"/>
              <a:gd name="connsiteY5" fmla="*/ 375386 h 375386"/>
              <a:gd name="connsiteX6" fmla="*/ 62566 w 392168"/>
              <a:gd name="connsiteY6" fmla="*/ 375386 h 375386"/>
              <a:gd name="connsiteX7" fmla="*/ 0 w 392168"/>
              <a:gd name="connsiteY7" fmla="*/ 312820 h 375386"/>
              <a:gd name="connsiteX8" fmla="*/ 0 w 392168"/>
              <a:gd name="connsiteY8" fmla="*/ 62566 h 37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168" h="375386" extrusionOk="0">
                <a:moveTo>
                  <a:pt x="0" y="62566"/>
                </a:moveTo>
                <a:cubicBezTo>
                  <a:pt x="3923" y="28141"/>
                  <a:pt x="27223" y="-323"/>
                  <a:pt x="62566" y="0"/>
                </a:cubicBezTo>
                <a:cubicBezTo>
                  <a:pt x="195459" y="-6811"/>
                  <a:pt x="211128" y="6009"/>
                  <a:pt x="329602" y="0"/>
                </a:cubicBezTo>
                <a:cubicBezTo>
                  <a:pt x="368354" y="-5357"/>
                  <a:pt x="392473" y="26731"/>
                  <a:pt x="392168" y="62566"/>
                </a:cubicBezTo>
                <a:cubicBezTo>
                  <a:pt x="394133" y="164809"/>
                  <a:pt x="398654" y="221214"/>
                  <a:pt x="392168" y="312820"/>
                </a:cubicBezTo>
                <a:cubicBezTo>
                  <a:pt x="384456" y="350448"/>
                  <a:pt x="366678" y="374883"/>
                  <a:pt x="329602" y="375386"/>
                </a:cubicBezTo>
                <a:cubicBezTo>
                  <a:pt x="254323" y="385943"/>
                  <a:pt x="180731" y="386219"/>
                  <a:pt x="62566" y="375386"/>
                </a:cubicBezTo>
                <a:cubicBezTo>
                  <a:pt x="23472" y="368504"/>
                  <a:pt x="-6657" y="349679"/>
                  <a:pt x="0" y="312820"/>
                </a:cubicBezTo>
                <a:cubicBezTo>
                  <a:pt x="-8302" y="238995"/>
                  <a:pt x="-5916" y="125107"/>
                  <a:pt x="0" y="62566"/>
                </a:cubicBezTo>
                <a:close/>
              </a:path>
            </a:pathLst>
          </a:custGeom>
          <a:noFill/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582365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F6CCD7-4CCE-C5C5-5E86-A47394C9DD5E}"/>
              </a:ext>
            </a:extLst>
          </p:cNvPr>
          <p:cNvSpPr/>
          <p:nvPr/>
        </p:nvSpPr>
        <p:spPr>
          <a:xfrm>
            <a:off x="1193197" y="2388862"/>
            <a:ext cx="3646644" cy="3135637"/>
          </a:xfrm>
          <a:custGeom>
            <a:avLst/>
            <a:gdLst>
              <a:gd name="connsiteX0" fmla="*/ 0 w 3646644"/>
              <a:gd name="connsiteY0" fmla="*/ 0 h 3135637"/>
              <a:gd name="connsiteX1" fmla="*/ 607774 w 3646644"/>
              <a:gd name="connsiteY1" fmla="*/ 0 h 3135637"/>
              <a:gd name="connsiteX2" fmla="*/ 1106149 w 3646644"/>
              <a:gd name="connsiteY2" fmla="*/ 0 h 3135637"/>
              <a:gd name="connsiteX3" fmla="*/ 1677456 w 3646644"/>
              <a:gd name="connsiteY3" fmla="*/ 0 h 3135637"/>
              <a:gd name="connsiteX4" fmla="*/ 2358163 w 3646644"/>
              <a:gd name="connsiteY4" fmla="*/ 0 h 3135637"/>
              <a:gd name="connsiteX5" fmla="*/ 2893004 w 3646644"/>
              <a:gd name="connsiteY5" fmla="*/ 0 h 3135637"/>
              <a:gd name="connsiteX6" fmla="*/ 3646644 w 3646644"/>
              <a:gd name="connsiteY6" fmla="*/ 0 h 3135637"/>
              <a:gd name="connsiteX7" fmla="*/ 3646644 w 3646644"/>
              <a:gd name="connsiteY7" fmla="*/ 627127 h 3135637"/>
              <a:gd name="connsiteX8" fmla="*/ 3646644 w 3646644"/>
              <a:gd name="connsiteY8" fmla="*/ 1254255 h 3135637"/>
              <a:gd name="connsiteX9" fmla="*/ 3646644 w 3646644"/>
              <a:gd name="connsiteY9" fmla="*/ 1787313 h 3135637"/>
              <a:gd name="connsiteX10" fmla="*/ 3646644 w 3646644"/>
              <a:gd name="connsiteY10" fmla="*/ 2383084 h 3135637"/>
              <a:gd name="connsiteX11" fmla="*/ 3646644 w 3646644"/>
              <a:gd name="connsiteY11" fmla="*/ 3135637 h 3135637"/>
              <a:gd name="connsiteX12" fmla="*/ 3002404 w 3646644"/>
              <a:gd name="connsiteY12" fmla="*/ 3135637 h 3135637"/>
              <a:gd name="connsiteX13" fmla="*/ 2504029 w 3646644"/>
              <a:gd name="connsiteY13" fmla="*/ 3135637 h 3135637"/>
              <a:gd name="connsiteX14" fmla="*/ 1896255 w 3646644"/>
              <a:gd name="connsiteY14" fmla="*/ 3135637 h 3135637"/>
              <a:gd name="connsiteX15" fmla="*/ 1361414 w 3646644"/>
              <a:gd name="connsiteY15" fmla="*/ 3135637 h 3135637"/>
              <a:gd name="connsiteX16" fmla="*/ 753640 w 3646644"/>
              <a:gd name="connsiteY16" fmla="*/ 3135637 h 3135637"/>
              <a:gd name="connsiteX17" fmla="*/ 0 w 3646644"/>
              <a:gd name="connsiteY17" fmla="*/ 3135637 h 3135637"/>
              <a:gd name="connsiteX18" fmla="*/ 0 w 3646644"/>
              <a:gd name="connsiteY18" fmla="*/ 2539866 h 3135637"/>
              <a:gd name="connsiteX19" fmla="*/ 0 w 3646644"/>
              <a:gd name="connsiteY19" fmla="*/ 1912739 h 3135637"/>
              <a:gd name="connsiteX20" fmla="*/ 0 w 3646644"/>
              <a:gd name="connsiteY20" fmla="*/ 1285611 h 3135637"/>
              <a:gd name="connsiteX21" fmla="*/ 0 w 3646644"/>
              <a:gd name="connsiteY21" fmla="*/ 752553 h 3135637"/>
              <a:gd name="connsiteX22" fmla="*/ 0 w 3646644"/>
              <a:gd name="connsiteY22" fmla="*/ 0 h 313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646644" h="3135637" fill="none" extrusionOk="0">
                <a:moveTo>
                  <a:pt x="0" y="0"/>
                </a:moveTo>
                <a:cubicBezTo>
                  <a:pt x="235337" y="-2617"/>
                  <a:pt x="431119" y="19869"/>
                  <a:pt x="607774" y="0"/>
                </a:cubicBezTo>
                <a:cubicBezTo>
                  <a:pt x="784429" y="-19869"/>
                  <a:pt x="881493" y="20952"/>
                  <a:pt x="1106149" y="0"/>
                </a:cubicBezTo>
                <a:cubicBezTo>
                  <a:pt x="1330805" y="-20952"/>
                  <a:pt x="1488704" y="4457"/>
                  <a:pt x="1677456" y="0"/>
                </a:cubicBezTo>
                <a:cubicBezTo>
                  <a:pt x="1866208" y="-4457"/>
                  <a:pt x="2120925" y="33104"/>
                  <a:pt x="2358163" y="0"/>
                </a:cubicBezTo>
                <a:cubicBezTo>
                  <a:pt x="2595401" y="-33104"/>
                  <a:pt x="2739663" y="-4310"/>
                  <a:pt x="2893004" y="0"/>
                </a:cubicBezTo>
                <a:cubicBezTo>
                  <a:pt x="3046345" y="4310"/>
                  <a:pt x="3484285" y="-11390"/>
                  <a:pt x="3646644" y="0"/>
                </a:cubicBezTo>
                <a:cubicBezTo>
                  <a:pt x="3615938" y="269017"/>
                  <a:pt x="3647725" y="432895"/>
                  <a:pt x="3646644" y="627127"/>
                </a:cubicBezTo>
                <a:cubicBezTo>
                  <a:pt x="3645563" y="821359"/>
                  <a:pt x="3635774" y="1087103"/>
                  <a:pt x="3646644" y="1254255"/>
                </a:cubicBezTo>
                <a:cubicBezTo>
                  <a:pt x="3657514" y="1421407"/>
                  <a:pt x="3621410" y="1627754"/>
                  <a:pt x="3646644" y="1787313"/>
                </a:cubicBezTo>
                <a:cubicBezTo>
                  <a:pt x="3671878" y="1946872"/>
                  <a:pt x="3668833" y="2251910"/>
                  <a:pt x="3646644" y="2383084"/>
                </a:cubicBezTo>
                <a:cubicBezTo>
                  <a:pt x="3624455" y="2514258"/>
                  <a:pt x="3638841" y="2791073"/>
                  <a:pt x="3646644" y="3135637"/>
                </a:cubicBezTo>
                <a:cubicBezTo>
                  <a:pt x="3398341" y="3117389"/>
                  <a:pt x="3215684" y="3134803"/>
                  <a:pt x="3002404" y="3135637"/>
                </a:cubicBezTo>
                <a:cubicBezTo>
                  <a:pt x="2789124" y="3136471"/>
                  <a:pt x="2652068" y="3151939"/>
                  <a:pt x="2504029" y="3135637"/>
                </a:cubicBezTo>
                <a:cubicBezTo>
                  <a:pt x="2355990" y="3119335"/>
                  <a:pt x="2154602" y="3165739"/>
                  <a:pt x="1896255" y="3135637"/>
                </a:cubicBezTo>
                <a:cubicBezTo>
                  <a:pt x="1637908" y="3105535"/>
                  <a:pt x="1573985" y="3124738"/>
                  <a:pt x="1361414" y="3135637"/>
                </a:cubicBezTo>
                <a:cubicBezTo>
                  <a:pt x="1148843" y="3146536"/>
                  <a:pt x="900831" y="3136137"/>
                  <a:pt x="753640" y="3135637"/>
                </a:cubicBezTo>
                <a:cubicBezTo>
                  <a:pt x="606449" y="3135137"/>
                  <a:pt x="267555" y="3129994"/>
                  <a:pt x="0" y="3135637"/>
                </a:cubicBezTo>
                <a:cubicBezTo>
                  <a:pt x="-18561" y="2925218"/>
                  <a:pt x="-1626" y="2670775"/>
                  <a:pt x="0" y="2539866"/>
                </a:cubicBezTo>
                <a:cubicBezTo>
                  <a:pt x="1626" y="2408957"/>
                  <a:pt x="-13838" y="2046813"/>
                  <a:pt x="0" y="1912739"/>
                </a:cubicBezTo>
                <a:cubicBezTo>
                  <a:pt x="13838" y="1778665"/>
                  <a:pt x="-10706" y="1489788"/>
                  <a:pt x="0" y="1285611"/>
                </a:cubicBezTo>
                <a:cubicBezTo>
                  <a:pt x="10706" y="1081434"/>
                  <a:pt x="-9884" y="869979"/>
                  <a:pt x="0" y="752553"/>
                </a:cubicBezTo>
                <a:cubicBezTo>
                  <a:pt x="9884" y="635127"/>
                  <a:pt x="31148" y="256393"/>
                  <a:pt x="0" y="0"/>
                </a:cubicBezTo>
                <a:close/>
              </a:path>
              <a:path w="3646644" h="3135637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69958" y="278679"/>
                  <a:pt x="3654430" y="357369"/>
                  <a:pt x="3646644" y="627127"/>
                </a:cubicBezTo>
                <a:cubicBezTo>
                  <a:pt x="3638858" y="896885"/>
                  <a:pt x="3631305" y="1008060"/>
                  <a:pt x="3646644" y="1191542"/>
                </a:cubicBezTo>
                <a:cubicBezTo>
                  <a:pt x="3661983" y="1375024"/>
                  <a:pt x="3664955" y="1642524"/>
                  <a:pt x="3646644" y="1787313"/>
                </a:cubicBezTo>
                <a:cubicBezTo>
                  <a:pt x="3628333" y="1932102"/>
                  <a:pt x="3655015" y="2149375"/>
                  <a:pt x="3646644" y="2383084"/>
                </a:cubicBezTo>
                <a:cubicBezTo>
                  <a:pt x="3638273" y="2616793"/>
                  <a:pt x="3655591" y="2882147"/>
                  <a:pt x="3646644" y="3135637"/>
                </a:cubicBezTo>
                <a:cubicBezTo>
                  <a:pt x="3487503" y="3115759"/>
                  <a:pt x="3296244" y="3117854"/>
                  <a:pt x="3148269" y="3135637"/>
                </a:cubicBezTo>
                <a:cubicBezTo>
                  <a:pt x="3000295" y="3153420"/>
                  <a:pt x="2797695" y="3123413"/>
                  <a:pt x="2613428" y="3135637"/>
                </a:cubicBezTo>
                <a:cubicBezTo>
                  <a:pt x="2429161" y="3147861"/>
                  <a:pt x="2279316" y="3154745"/>
                  <a:pt x="2042121" y="3135637"/>
                </a:cubicBezTo>
                <a:cubicBezTo>
                  <a:pt x="1804926" y="3116529"/>
                  <a:pt x="1760939" y="3124549"/>
                  <a:pt x="1543746" y="3135637"/>
                </a:cubicBezTo>
                <a:cubicBezTo>
                  <a:pt x="1326553" y="3146725"/>
                  <a:pt x="1073024" y="3115950"/>
                  <a:pt x="935972" y="3135637"/>
                </a:cubicBezTo>
                <a:cubicBezTo>
                  <a:pt x="798920" y="3155324"/>
                  <a:pt x="272858" y="3125082"/>
                  <a:pt x="0" y="3135637"/>
                </a:cubicBezTo>
                <a:cubicBezTo>
                  <a:pt x="12420" y="2818754"/>
                  <a:pt x="8588" y="2775776"/>
                  <a:pt x="0" y="2477153"/>
                </a:cubicBezTo>
                <a:cubicBezTo>
                  <a:pt x="-8588" y="2178530"/>
                  <a:pt x="-24644" y="2080573"/>
                  <a:pt x="0" y="1912739"/>
                </a:cubicBezTo>
                <a:cubicBezTo>
                  <a:pt x="24644" y="1744905"/>
                  <a:pt x="-11919" y="1645148"/>
                  <a:pt x="0" y="1379680"/>
                </a:cubicBezTo>
                <a:cubicBezTo>
                  <a:pt x="11919" y="1114212"/>
                  <a:pt x="-14902" y="971728"/>
                  <a:pt x="0" y="846622"/>
                </a:cubicBezTo>
                <a:cubicBezTo>
                  <a:pt x="14902" y="721516"/>
                  <a:pt x="15978" y="365646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I’m going to add the title of my mind map here.</a:t>
            </a:r>
          </a:p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I’m going to do a mind map about how to care for my favourite type of dog.</a:t>
            </a:r>
            <a:endParaRPr lang="en-GB" sz="2400" spc="0" dirty="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333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A5B54-3504-4A58-EFB5-A4D859A21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370E9F-C277-0EA8-621B-A89D20E432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B9573E-26B8-D8CB-A005-2BB57F0488A2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190F9D-E25E-4A6D-4AC4-8028571D34C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385BEF1-91B6-DF8E-1C22-AE416195DCE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D82DF75-5748-E5D6-9003-84499170C0F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3043686-FB36-2172-EF11-AB58D86E7F2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0ACCAA8D-CD37-7721-2095-39E11AE5D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87F82BE-2E90-8041-427B-364274C9F1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25" y="1285450"/>
            <a:ext cx="6547093" cy="47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9D8881-F07C-547B-E641-7387D19478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3556" y="1931217"/>
            <a:ext cx="5420082" cy="376649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25AC5EB-F4DC-362F-674D-4D0BC75648FA}"/>
              </a:ext>
            </a:extLst>
          </p:cNvPr>
          <p:cNvSpPr/>
          <p:nvPr/>
        </p:nvSpPr>
        <p:spPr>
          <a:xfrm>
            <a:off x="1193197" y="1089590"/>
            <a:ext cx="3646644" cy="1599181"/>
          </a:xfrm>
          <a:custGeom>
            <a:avLst/>
            <a:gdLst>
              <a:gd name="connsiteX0" fmla="*/ 0 w 3646644"/>
              <a:gd name="connsiteY0" fmla="*/ 0 h 1599181"/>
              <a:gd name="connsiteX1" fmla="*/ 534841 w 3646644"/>
              <a:gd name="connsiteY1" fmla="*/ 0 h 1599181"/>
              <a:gd name="connsiteX2" fmla="*/ 1142615 w 3646644"/>
              <a:gd name="connsiteY2" fmla="*/ 0 h 1599181"/>
              <a:gd name="connsiteX3" fmla="*/ 1713923 w 3646644"/>
              <a:gd name="connsiteY3" fmla="*/ 0 h 1599181"/>
              <a:gd name="connsiteX4" fmla="*/ 2321697 w 3646644"/>
              <a:gd name="connsiteY4" fmla="*/ 0 h 1599181"/>
              <a:gd name="connsiteX5" fmla="*/ 2856538 w 3646644"/>
              <a:gd name="connsiteY5" fmla="*/ 0 h 1599181"/>
              <a:gd name="connsiteX6" fmla="*/ 3646644 w 3646644"/>
              <a:gd name="connsiteY6" fmla="*/ 0 h 1599181"/>
              <a:gd name="connsiteX7" fmla="*/ 3646644 w 3646644"/>
              <a:gd name="connsiteY7" fmla="*/ 517069 h 1599181"/>
              <a:gd name="connsiteX8" fmla="*/ 3646644 w 3646644"/>
              <a:gd name="connsiteY8" fmla="*/ 1082112 h 1599181"/>
              <a:gd name="connsiteX9" fmla="*/ 3646644 w 3646644"/>
              <a:gd name="connsiteY9" fmla="*/ 1599181 h 1599181"/>
              <a:gd name="connsiteX10" fmla="*/ 3148269 w 3646644"/>
              <a:gd name="connsiteY10" fmla="*/ 1599181 h 1599181"/>
              <a:gd name="connsiteX11" fmla="*/ 2613428 w 3646644"/>
              <a:gd name="connsiteY11" fmla="*/ 1599181 h 1599181"/>
              <a:gd name="connsiteX12" fmla="*/ 2005654 w 3646644"/>
              <a:gd name="connsiteY12" fmla="*/ 1599181 h 1599181"/>
              <a:gd name="connsiteX13" fmla="*/ 1324947 w 3646644"/>
              <a:gd name="connsiteY13" fmla="*/ 1599181 h 1599181"/>
              <a:gd name="connsiteX14" fmla="*/ 826573 w 3646644"/>
              <a:gd name="connsiteY14" fmla="*/ 1599181 h 1599181"/>
              <a:gd name="connsiteX15" fmla="*/ 0 w 3646644"/>
              <a:gd name="connsiteY15" fmla="*/ 1599181 h 1599181"/>
              <a:gd name="connsiteX16" fmla="*/ 0 w 3646644"/>
              <a:gd name="connsiteY16" fmla="*/ 1050129 h 1599181"/>
              <a:gd name="connsiteX17" fmla="*/ 0 w 3646644"/>
              <a:gd name="connsiteY17" fmla="*/ 533060 h 1599181"/>
              <a:gd name="connsiteX18" fmla="*/ 0 w 3646644"/>
              <a:gd name="connsiteY18" fmla="*/ 0 h 159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46644" h="1599181" fill="none" extrusionOk="0">
                <a:moveTo>
                  <a:pt x="0" y="0"/>
                </a:moveTo>
                <a:cubicBezTo>
                  <a:pt x="234955" y="4249"/>
                  <a:pt x="420825" y="1187"/>
                  <a:pt x="534841" y="0"/>
                </a:cubicBezTo>
                <a:cubicBezTo>
                  <a:pt x="648857" y="-1187"/>
                  <a:pt x="954856" y="12283"/>
                  <a:pt x="1142615" y="0"/>
                </a:cubicBezTo>
                <a:cubicBezTo>
                  <a:pt x="1330374" y="-12283"/>
                  <a:pt x="1520334" y="-23031"/>
                  <a:pt x="1713923" y="0"/>
                </a:cubicBezTo>
                <a:cubicBezTo>
                  <a:pt x="1907512" y="23031"/>
                  <a:pt x="2062935" y="-24857"/>
                  <a:pt x="2321697" y="0"/>
                </a:cubicBezTo>
                <a:cubicBezTo>
                  <a:pt x="2580459" y="24857"/>
                  <a:pt x="2728879" y="-2288"/>
                  <a:pt x="2856538" y="0"/>
                </a:cubicBezTo>
                <a:cubicBezTo>
                  <a:pt x="2984197" y="2288"/>
                  <a:pt x="3399017" y="-1554"/>
                  <a:pt x="3646644" y="0"/>
                </a:cubicBezTo>
                <a:cubicBezTo>
                  <a:pt x="3668815" y="191866"/>
                  <a:pt x="3669131" y="298028"/>
                  <a:pt x="3646644" y="517069"/>
                </a:cubicBezTo>
                <a:cubicBezTo>
                  <a:pt x="3624157" y="736110"/>
                  <a:pt x="3647697" y="877047"/>
                  <a:pt x="3646644" y="1082112"/>
                </a:cubicBezTo>
                <a:cubicBezTo>
                  <a:pt x="3645591" y="1287177"/>
                  <a:pt x="3654910" y="1389889"/>
                  <a:pt x="3646644" y="1599181"/>
                </a:cubicBezTo>
                <a:cubicBezTo>
                  <a:pt x="3471473" y="1581625"/>
                  <a:pt x="3390595" y="1603824"/>
                  <a:pt x="3148269" y="1599181"/>
                </a:cubicBezTo>
                <a:cubicBezTo>
                  <a:pt x="2905944" y="1594538"/>
                  <a:pt x="2823111" y="1590660"/>
                  <a:pt x="2613428" y="1599181"/>
                </a:cubicBezTo>
                <a:cubicBezTo>
                  <a:pt x="2403745" y="1607702"/>
                  <a:pt x="2260799" y="1580954"/>
                  <a:pt x="2005654" y="1599181"/>
                </a:cubicBezTo>
                <a:cubicBezTo>
                  <a:pt x="1750509" y="1617408"/>
                  <a:pt x="1644871" y="1599029"/>
                  <a:pt x="1324947" y="1599181"/>
                </a:cubicBezTo>
                <a:cubicBezTo>
                  <a:pt x="1005023" y="1599333"/>
                  <a:pt x="970891" y="1616544"/>
                  <a:pt x="826573" y="1599181"/>
                </a:cubicBezTo>
                <a:cubicBezTo>
                  <a:pt x="682255" y="1581818"/>
                  <a:pt x="229431" y="1575300"/>
                  <a:pt x="0" y="1599181"/>
                </a:cubicBezTo>
                <a:cubicBezTo>
                  <a:pt x="19056" y="1361477"/>
                  <a:pt x="-20730" y="1233212"/>
                  <a:pt x="0" y="1050129"/>
                </a:cubicBezTo>
                <a:cubicBezTo>
                  <a:pt x="20730" y="867046"/>
                  <a:pt x="9666" y="678121"/>
                  <a:pt x="0" y="533060"/>
                </a:cubicBezTo>
                <a:cubicBezTo>
                  <a:pt x="-9666" y="387999"/>
                  <a:pt x="20909" y="134287"/>
                  <a:pt x="0" y="0"/>
                </a:cubicBezTo>
                <a:close/>
              </a:path>
              <a:path w="3646644" h="1599181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27547" y="152125"/>
                  <a:pt x="3640723" y="288870"/>
                  <a:pt x="3646644" y="533060"/>
                </a:cubicBezTo>
                <a:cubicBezTo>
                  <a:pt x="3652565" y="777250"/>
                  <a:pt x="3644070" y="909828"/>
                  <a:pt x="3646644" y="1034137"/>
                </a:cubicBezTo>
                <a:cubicBezTo>
                  <a:pt x="3649218" y="1158446"/>
                  <a:pt x="3632680" y="1395428"/>
                  <a:pt x="3646644" y="1599181"/>
                </a:cubicBezTo>
                <a:cubicBezTo>
                  <a:pt x="3413062" y="1594661"/>
                  <a:pt x="3350047" y="1611097"/>
                  <a:pt x="3075336" y="1599181"/>
                </a:cubicBezTo>
                <a:cubicBezTo>
                  <a:pt x="2800625" y="1587265"/>
                  <a:pt x="2576848" y="1597061"/>
                  <a:pt x="2431096" y="1599181"/>
                </a:cubicBezTo>
                <a:cubicBezTo>
                  <a:pt x="2285344" y="1601301"/>
                  <a:pt x="1900418" y="1565574"/>
                  <a:pt x="1750389" y="1599181"/>
                </a:cubicBezTo>
                <a:cubicBezTo>
                  <a:pt x="1600360" y="1632788"/>
                  <a:pt x="1399815" y="1586957"/>
                  <a:pt x="1215548" y="1599181"/>
                </a:cubicBezTo>
                <a:cubicBezTo>
                  <a:pt x="1031281" y="1611405"/>
                  <a:pt x="885061" y="1620641"/>
                  <a:pt x="644240" y="1599181"/>
                </a:cubicBezTo>
                <a:cubicBezTo>
                  <a:pt x="403419" y="1577721"/>
                  <a:pt x="313670" y="1598461"/>
                  <a:pt x="0" y="1599181"/>
                </a:cubicBezTo>
                <a:cubicBezTo>
                  <a:pt x="-2457" y="1370832"/>
                  <a:pt x="-8233" y="1229497"/>
                  <a:pt x="0" y="1066121"/>
                </a:cubicBezTo>
                <a:cubicBezTo>
                  <a:pt x="8233" y="902745"/>
                  <a:pt x="15183" y="714836"/>
                  <a:pt x="0" y="533060"/>
                </a:cubicBezTo>
                <a:cubicBezTo>
                  <a:pt x="-15183" y="351284"/>
                  <a:pt x="-6762" y="216833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With this icon you can add different </a:t>
            </a:r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shapes</a:t>
            </a:r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. Swipe to see more shapes.</a:t>
            </a:r>
            <a:endParaRPr lang="en-GB" sz="2400" spc="0" dirty="0">
              <a:latin typeface="Twinkl" pitchFamily="2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44F6C54-E054-6D8E-6C82-AB80F2C9800D}"/>
              </a:ext>
            </a:extLst>
          </p:cNvPr>
          <p:cNvCxnSpPr>
            <a:cxnSpLocks/>
          </p:cNvCxnSpPr>
          <p:nvPr/>
        </p:nvCxnSpPr>
        <p:spPr>
          <a:xfrm>
            <a:off x="4839841" y="1662396"/>
            <a:ext cx="3450559" cy="49414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A63EFFD-9601-63D0-F5A8-9E9A3993465D}"/>
              </a:ext>
            </a:extLst>
          </p:cNvPr>
          <p:cNvSpPr/>
          <p:nvPr/>
        </p:nvSpPr>
        <p:spPr>
          <a:xfrm>
            <a:off x="8290401" y="1968852"/>
            <a:ext cx="392168" cy="375386"/>
          </a:xfrm>
          <a:custGeom>
            <a:avLst/>
            <a:gdLst>
              <a:gd name="connsiteX0" fmla="*/ 0 w 392168"/>
              <a:gd name="connsiteY0" fmla="*/ 62566 h 375386"/>
              <a:gd name="connsiteX1" fmla="*/ 62566 w 392168"/>
              <a:gd name="connsiteY1" fmla="*/ 0 h 375386"/>
              <a:gd name="connsiteX2" fmla="*/ 329602 w 392168"/>
              <a:gd name="connsiteY2" fmla="*/ 0 h 375386"/>
              <a:gd name="connsiteX3" fmla="*/ 392168 w 392168"/>
              <a:gd name="connsiteY3" fmla="*/ 62566 h 375386"/>
              <a:gd name="connsiteX4" fmla="*/ 392168 w 392168"/>
              <a:gd name="connsiteY4" fmla="*/ 312820 h 375386"/>
              <a:gd name="connsiteX5" fmla="*/ 329602 w 392168"/>
              <a:gd name="connsiteY5" fmla="*/ 375386 h 375386"/>
              <a:gd name="connsiteX6" fmla="*/ 62566 w 392168"/>
              <a:gd name="connsiteY6" fmla="*/ 375386 h 375386"/>
              <a:gd name="connsiteX7" fmla="*/ 0 w 392168"/>
              <a:gd name="connsiteY7" fmla="*/ 312820 h 375386"/>
              <a:gd name="connsiteX8" fmla="*/ 0 w 392168"/>
              <a:gd name="connsiteY8" fmla="*/ 62566 h 37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168" h="375386" extrusionOk="0">
                <a:moveTo>
                  <a:pt x="0" y="62566"/>
                </a:moveTo>
                <a:cubicBezTo>
                  <a:pt x="3923" y="28141"/>
                  <a:pt x="27223" y="-323"/>
                  <a:pt x="62566" y="0"/>
                </a:cubicBezTo>
                <a:cubicBezTo>
                  <a:pt x="195459" y="-6811"/>
                  <a:pt x="211128" y="6009"/>
                  <a:pt x="329602" y="0"/>
                </a:cubicBezTo>
                <a:cubicBezTo>
                  <a:pt x="368354" y="-5357"/>
                  <a:pt x="392473" y="26731"/>
                  <a:pt x="392168" y="62566"/>
                </a:cubicBezTo>
                <a:cubicBezTo>
                  <a:pt x="394133" y="164809"/>
                  <a:pt x="398654" y="221214"/>
                  <a:pt x="392168" y="312820"/>
                </a:cubicBezTo>
                <a:cubicBezTo>
                  <a:pt x="384456" y="350448"/>
                  <a:pt x="366678" y="374883"/>
                  <a:pt x="329602" y="375386"/>
                </a:cubicBezTo>
                <a:cubicBezTo>
                  <a:pt x="254323" y="385943"/>
                  <a:pt x="180731" y="386219"/>
                  <a:pt x="62566" y="375386"/>
                </a:cubicBezTo>
                <a:cubicBezTo>
                  <a:pt x="23472" y="368504"/>
                  <a:pt x="-6657" y="349679"/>
                  <a:pt x="0" y="312820"/>
                </a:cubicBezTo>
                <a:cubicBezTo>
                  <a:pt x="-8302" y="238995"/>
                  <a:pt x="-5916" y="125107"/>
                  <a:pt x="0" y="62566"/>
                </a:cubicBezTo>
                <a:close/>
              </a:path>
            </a:pathLst>
          </a:custGeom>
          <a:noFill/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582365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860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FA47A-2E62-85F3-0776-02053169A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40F344F-B9A8-6EDF-304F-D941E7036D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1BC174-A84B-3BB3-6272-451EA06FD93F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D2A411B-ABE3-3AAF-DA5E-499F82678B4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374994E-6E30-2D10-E5C1-C3CFBCD2B52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7A32F11-32BD-6CB1-9F3B-B5D3E348447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4FEE3C1-06FC-5A25-59CE-BC54DED9790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495ABCF6-20A0-7441-0E5E-4CCADDC6B1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344A21E-C300-E7B3-0E6B-FFDADFC536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25" y="1285450"/>
            <a:ext cx="6547093" cy="47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86236DC-55B0-8F43-BDE4-76886555085C}"/>
              </a:ext>
            </a:extLst>
          </p:cNvPr>
          <p:cNvGrpSpPr/>
          <p:nvPr/>
        </p:nvGrpSpPr>
        <p:grpSpPr>
          <a:xfrm>
            <a:off x="5823555" y="1925052"/>
            <a:ext cx="5398031" cy="3751173"/>
            <a:chOff x="5804033" y="1925053"/>
            <a:chExt cx="5427313" cy="380587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1DE638A-20D6-074D-B924-0E3CAE675CA3}"/>
                </a:ext>
              </a:extLst>
            </p:cNvPr>
            <p:cNvSpPr/>
            <p:nvPr/>
          </p:nvSpPr>
          <p:spPr>
            <a:xfrm>
              <a:off x="5804033" y="1925053"/>
              <a:ext cx="5417551" cy="378354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2A34F31-766A-B286-6880-8FFAE99CFC1B}"/>
                </a:ext>
              </a:extLst>
            </p:cNvPr>
            <p:cNvGrpSpPr/>
            <p:nvPr/>
          </p:nvGrpSpPr>
          <p:grpSpPr>
            <a:xfrm>
              <a:off x="5804033" y="1929458"/>
              <a:ext cx="5427313" cy="3801472"/>
              <a:chOff x="5804033" y="1929458"/>
              <a:chExt cx="5427313" cy="3801472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1428A1F-A63C-D761-C8AC-6BB6E49FB471}"/>
                  </a:ext>
                </a:extLst>
              </p:cNvPr>
              <p:cNvSpPr/>
              <p:nvPr/>
            </p:nvSpPr>
            <p:spPr>
              <a:xfrm>
                <a:off x="5813795" y="1929458"/>
                <a:ext cx="5417551" cy="3783541"/>
              </a:xfrm>
              <a:custGeom>
                <a:avLst/>
                <a:gdLst>
                  <a:gd name="connsiteX0" fmla="*/ 0 w 5417551"/>
                  <a:gd name="connsiteY0" fmla="*/ 0 h 3783541"/>
                  <a:gd name="connsiteX1" fmla="*/ 1052578 w 5417551"/>
                  <a:gd name="connsiteY1" fmla="*/ 0 h 3783541"/>
                  <a:gd name="connsiteX2" fmla="*/ 5417551 w 5417551"/>
                  <a:gd name="connsiteY2" fmla="*/ 3289219 h 3783541"/>
                  <a:gd name="connsiteX3" fmla="*/ 5417551 w 5417551"/>
                  <a:gd name="connsiteY3" fmla="*/ 3783541 h 3783541"/>
                  <a:gd name="connsiteX4" fmla="*/ 0 w 5417551"/>
                  <a:gd name="connsiteY4" fmla="*/ 3783541 h 3783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7551" h="3783541">
                    <a:moveTo>
                      <a:pt x="0" y="0"/>
                    </a:moveTo>
                    <a:lnTo>
                      <a:pt x="1052578" y="0"/>
                    </a:lnTo>
                    <a:lnTo>
                      <a:pt x="5417551" y="3289219"/>
                    </a:lnTo>
                    <a:lnTo>
                      <a:pt x="5417551" y="3783541"/>
                    </a:lnTo>
                    <a:lnTo>
                      <a:pt x="0" y="3783541"/>
                    </a:lnTo>
                    <a:close/>
                  </a:path>
                </a:pathLst>
              </a:custGeom>
              <a:solidFill>
                <a:srgbClr val="B871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33" name="Right Triangle 32">
                <a:extLst>
                  <a:ext uri="{FF2B5EF4-FFF2-40B4-BE49-F238E27FC236}">
                    <a16:creationId xmlns:a16="http://schemas.microsoft.com/office/drawing/2014/main" id="{3E06D764-7C62-2DB2-BD58-278ABFB03E6A}"/>
                  </a:ext>
                </a:extLst>
              </p:cNvPr>
              <p:cNvSpPr/>
              <p:nvPr/>
            </p:nvSpPr>
            <p:spPr>
              <a:xfrm>
                <a:off x="5804033" y="2002055"/>
                <a:ext cx="4753194" cy="3715248"/>
              </a:xfrm>
              <a:prstGeom prst="rtTriangle">
                <a:avLst/>
              </a:prstGeom>
              <a:solidFill>
                <a:srgbClr val="38A7F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ight Triangle 33">
                <a:extLst>
                  <a:ext uri="{FF2B5EF4-FFF2-40B4-BE49-F238E27FC236}">
                    <a16:creationId xmlns:a16="http://schemas.microsoft.com/office/drawing/2014/main" id="{DE64C4F8-0A0E-E988-0DB9-222E0E8E779A}"/>
                  </a:ext>
                </a:extLst>
              </p:cNvPr>
              <p:cNvSpPr/>
              <p:nvPr/>
            </p:nvSpPr>
            <p:spPr>
              <a:xfrm>
                <a:off x="5806448" y="2930082"/>
                <a:ext cx="3578910" cy="2800848"/>
              </a:xfrm>
              <a:prstGeom prst="rtTriangle">
                <a:avLst/>
              </a:prstGeom>
              <a:solidFill>
                <a:srgbClr val="F73AA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Right Triangle 34">
                <a:extLst>
                  <a:ext uri="{FF2B5EF4-FFF2-40B4-BE49-F238E27FC236}">
                    <a16:creationId xmlns:a16="http://schemas.microsoft.com/office/drawing/2014/main" id="{E42DF2C8-9565-12AC-1D91-158761156683}"/>
                  </a:ext>
                </a:extLst>
              </p:cNvPr>
              <p:cNvSpPr/>
              <p:nvPr/>
            </p:nvSpPr>
            <p:spPr>
              <a:xfrm>
                <a:off x="5804034" y="3821229"/>
                <a:ext cx="2423880" cy="1896074"/>
              </a:xfrm>
              <a:prstGeom prst="rtTriangle">
                <a:avLst/>
              </a:prstGeom>
              <a:solidFill>
                <a:srgbClr val="3CFD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Right Triangle 35">
                <a:extLst>
                  <a:ext uri="{FF2B5EF4-FFF2-40B4-BE49-F238E27FC236}">
                    <a16:creationId xmlns:a16="http://schemas.microsoft.com/office/drawing/2014/main" id="{546623CB-8C25-3006-9E96-68D283BFD1B5}"/>
                  </a:ext>
                </a:extLst>
              </p:cNvPr>
              <p:cNvSpPr/>
              <p:nvPr/>
            </p:nvSpPr>
            <p:spPr>
              <a:xfrm>
                <a:off x="5804034" y="4778133"/>
                <a:ext cx="1249597" cy="952797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F37C8135-A37C-8B95-7A8E-878D06679878}"/>
              </a:ext>
            </a:extLst>
          </p:cNvPr>
          <p:cNvSpPr/>
          <p:nvPr/>
        </p:nvSpPr>
        <p:spPr>
          <a:xfrm>
            <a:off x="1193197" y="1089590"/>
            <a:ext cx="3646644" cy="1599181"/>
          </a:xfrm>
          <a:custGeom>
            <a:avLst/>
            <a:gdLst>
              <a:gd name="connsiteX0" fmla="*/ 0 w 3646644"/>
              <a:gd name="connsiteY0" fmla="*/ 0 h 1599181"/>
              <a:gd name="connsiteX1" fmla="*/ 534841 w 3646644"/>
              <a:gd name="connsiteY1" fmla="*/ 0 h 1599181"/>
              <a:gd name="connsiteX2" fmla="*/ 1142615 w 3646644"/>
              <a:gd name="connsiteY2" fmla="*/ 0 h 1599181"/>
              <a:gd name="connsiteX3" fmla="*/ 1713923 w 3646644"/>
              <a:gd name="connsiteY3" fmla="*/ 0 h 1599181"/>
              <a:gd name="connsiteX4" fmla="*/ 2321697 w 3646644"/>
              <a:gd name="connsiteY4" fmla="*/ 0 h 1599181"/>
              <a:gd name="connsiteX5" fmla="*/ 2856538 w 3646644"/>
              <a:gd name="connsiteY5" fmla="*/ 0 h 1599181"/>
              <a:gd name="connsiteX6" fmla="*/ 3646644 w 3646644"/>
              <a:gd name="connsiteY6" fmla="*/ 0 h 1599181"/>
              <a:gd name="connsiteX7" fmla="*/ 3646644 w 3646644"/>
              <a:gd name="connsiteY7" fmla="*/ 517069 h 1599181"/>
              <a:gd name="connsiteX8" fmla="*/ 3646644 w 3646644"/>
              <a:gd name="connsiteY8" fmla="*/ 1082112 h 1599181"/>
              <a:gd name="connsiteX9" fmla="*/ 3646644 w 3646644"/>
              <a:gd name="connsiteY9" fmla="*/ 1599181 h 1599181"/>
              <a:gd name="connsiteX10" fmla="*/ 3148269 w 3646644"/>
              <a:gd name="connsiteY10" fmla="*/ 1599181 h 1599181"/>
              <a:gd name="connsiteX11" fmla="*/ 2613428 w 3646644"/>
              <a:gd name="connsiteY11" fmla="*/ 1599181 h 1599181"/>
              <a:gd name="connsiteX12" fmla="*/ 2005654 w 3646644"/>
              <a:gd name="connsiteY12" fmla="*/ 1599181 h 1599181"/>
              <a:gd name="connsiteX13" fmla="*/ 1324947 w 3646644"/>
              <a:gd name="connsiteY13" fmla="*/ 1599181 h 1599181"/>
              <a:gd name="connsiteX14" fmla="*/ 826573 w 3646644"/>
              <a:gd name="connsiteY14" fmla="*/ 1599181 h 1599181"/>
              <a:gd name="connsiteX15" fmla="*/ 0 w 3646644"/>
              <a:gd name="connsiteY15" fmla="*/ 1599181 h 1599181"/>
              <a:gd name="connsiteX16" fmla="*/ 0 w 3646644"/>
              <a:gd name="connsiteY16" fmla="*/ 1050129 h 1599181"/>
              <a:gd name="connsiteX17" fmla="*/ 0 w 3646644"/>
              <a:gd name="connsiteY17" fmla="*/ 533060 h 1599181"/>
              <a:gd name="connsiteX18" fmla="*/ 0 w 3646644"/>
              <a:gd name="connsiteY18" fmla="*/ 0 h 159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46644" h="1599181" fill="none" extrusionOk="0">
                <a:moveTo>
                  <a:pt x="0" y="0"/>
                </a:moveTo>
                <a:cubicBezTo>
                  <a:pt x="234955" y="4249"/>
                  <a:pt x="420825" y="1187"/>
                  <a:pt x="534841" y="0"/>
                </a:cubicBezTo>
                <a:cubicBezTo>
                  <a:pt x="648857" y="-1187"/>
                  <a:pt x="954856" y="12283"/>
                  <a:pt x="1142615" y="0"/>
                </a:cubicBezTo>
                <a:cubicBezTo>
                  <a:pt x="1330374" y="-12283"/>
                  <a:pt x="1520334" y="-23031"/>
                  <a:pt x="1713923" y="0"/>
                </a:cubicBezTo>
                <a:cubicBezTo>
                  <a:pt x="1907512" y="23031"/>
                  <a:pt x="2062935" y="-24857"/>
                  <a:pt x="2321697" y="0"/>
                </a:cubicBezTo>
                <a:cubicBezTo>
                  <a:pt x="2580459" y="24857"/>
                  <a:pt x="2728879" y="-2288"/>
                  <a:pt x="2856538" y="0"/>
                </a:cubicBezTo>
                <a:cubicBezTo>
                  <a:pt x="2984197" y="2288"/>
                  <a:pt x="3399017" y="-1554"/>
                  <a:pt x="3646644" y="0"/>
                </a:cubicBezTo>
                <a:cubicBezTo>
                  <a:pt x="3668815" y="191866"/>
                  <a:pt x="3669131" y="298028"/>
                  <a:pt x="3646644" y="517069"/>
                </a:cubicBezTo>
                <a:cubicBezTo>
                  <a:pt x="3624157" y="736110"/>
                  <a:pt x="3647697" y="877047"/>
                  <a:pt x="3646644" y="1082112"/>
                </a:cubicBezTo>
                <a:cubicBezTo>
                  <a:pt x="3645591" y="1287177"/>
                  <a:pt x="3654910" y="1389889"/>
                  <a:pt x="3646644" y="1599181"/>
                </a:cubicBezTo>
                <a:cubicBezTo>
                  <a:pt x="3471473" y="1581625"/>
                  <a:pt x="3390595" y="1603824"/>
                  <a:pt x="3148269" y="1599181"/>
                </a:cubicBezTo>
                <a:cubicBezTo>
                  <a:pt x="2905944" y="1594538"/>
                  <a:pt x="2823111" y="1590660"/>
                  <a:pt x="2613428" y="1599181"/>
                </a:cubicBezTo>
                <a:cubicBezTo>
                  <a:pt x="2403745" y="1607702"/>
                  <a:pt x="2260799" y="1580954"/>
                  <a:pt x="2005654" y="1599181"/>
                </a:cubicBezTo>
                <a:cubicBezTo>
                  <a:pt x="1750509" y="1617408"/>
                  <a:pt x="1644871" y="1599029"/>
                  <a:pt x="1324947" y="1599181"/>
                </a:cubicBezTo>
                <a:cubicBezTo>
                  <a:pt x="1005023" y="1599333"/>
                  <a:pt x="970891" y="1616544"/>
                  <a:pt x="826573" y="1599181"/>
                </a:cubicBezTo>
                <a:cubicBezTo>
                  <a:pt x="682255" y="1581818"/>
                  <a:pt x="229431" y="1575300"/>
                  <a:pt x="0" y="1599181"/>
                </a:cubicBezTo>
                <a:cubicBezTo>
                  <a:pt x="19056" y="1361477"/>
                  <a:pt x="-20730" y="1233212"/>
                  <a:pt x="0" y="1050129"/>
                </a:cubicBezTo>
                <a:cubicBezTo>
                  <a:pt x="20730" y="867046"/>
                  <a:pt x="9666" y="678121"/>
                  <a:pt x="0" y="533060"/>
                </a:cubicBezTo>
                <a:cubicBezTo>
                  <a:pt x="-9666" y="387999"/>
                  <a:pt x="20909" y="134287"/>
                  <a:pt x="0" y="0"/>
                </a:cubicBezTo>
                <a:close/>
              </a:path>
              <a:path w="3646644" h="1599181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27547" y="152125"/>
                  <a:pt x="3640723" y="288870"/>
                  <a:pt x="3646644" y="533060"/>
                </a:cubicBezTo>
                <a:cubicBezTo>
                  <a:pt x="3652565" y="777250"/>
                  <a:pt x="3644070" y="909828"/>
                  <a:pt x="3646644" y="1034137"/>
                </a:cubicBezTo>
                <a:cubicBezTo>
                  <a:pt x="3649218" y="1158446"/>
                  <a:pt x="3632680" y="1395428"/>
                  <a:pt x="3646644" y="1599181"/>
                </a:cubicBezTo>
                <a:cubicBezTo>
                  <a:pt x="3413062" y="1594661"/>
                  <a:pt x="3350047" y="1611097"/>
                  <a:pt x="3075336" y="1599181"/>
                </a:cubicBezTo>
                <a:cubicBezTo>
                  <a:pt x="2800625" y="1587265"/>
                  <a:pt x="2576848" y="1597061"/>
                  <a:pt x="2431096" y="1599181"/>
                </a:cubicBezTo>
                <a:cubicBezTo>
                  <a:pt x="2285344" y="1601301"/>
                  <a:pt x="1900418" y="1565574"/>
                  <a:pt x="1750389" y="1599181"/>
                </a:cubicBezTo>
                <a:cubicBezTo>
                  <a:pt x="1600360" y="1632788"/>
                  <a:pt x="1399815" y="1586957"/>
                  <a:pt x="1215548" y="1599181"/>
                </a:cubicBezTo>
                <a:cubicBezTo>
                  <a:pt x="1031281" y="1611405"/>
                  <a:pt x="885061" y="1620641"/>
                  <a:pt x="644240" y="1599181"/>
                </a:cubicBezTo>
                <a:cubicBezTo>
                  <a:pt x="403419" y="1577721"/>
                  <a:pt x="313670" y="1598461"/>
                  <a:pt x="0" y="1599181"/>
                </a:cubicBezTo>
                <a:cubicBezTo>
                  <a:pt x="-2457" y="1370832"/>
                  <a:pt x="-8233" y="1229497"/>
                  <a:pt x="0" y="1066121"/>
                </a:cubicBezTo>
                <a:cubicBezTo>
                  <a:pt x="8233" y="902745"/>
                  <a:pt x="15183" y="714836"/>
                  <a:pt x="0" y="533060"/>
                </a:cubicBezTo>
                <a:cubicBezTo>
                  <a:pt x="-15183" y="351284"/>
                  <a:pt x="-6762" y="216833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With this icon you can add lots of different types of </a:t>
            </a:r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media</a:t>
            </a:r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endParaRPr lang="en-GB" sz="2400" spc="0" dirty="0">
              <a:latin typeface="Twinkl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36C5B5-1372-2D6F-F3D3-2460CD7616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3555" y="1943771"/>
            <a:ext cx="5414851" cy="3762862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78D5B21C-FA49-6A09-75CF-8DF69066CCD3}"/>
              </a:ext>
            </a:extLst>
          </p:cNvPr>
          <p:cNvCxnSpPr>
            <a:cxnSpLocks/>
          </p:cNvCxnSpPr>
          <p:nvPr/>
        </p:nvCxnSpPr>
        <p:spPr>
          <a:xfrm>
            <a:off x="4839841" y="1662396"/>
            <a:ext cx="4097787" cy="53459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8E7179F-7E19-115E-79D4-4C331B5CD3C8}"/>
              </a:ext>
            </a:extLst>
          </p:cNvPr>
          <p:cNvSpPr/>
          <p:nvPr/>
        </p:nvSpPr>
        <p:spPr>
          <a:xfrm>
            <a:off x="8963538" y="2000948"/>
            <a:ext cx="392168" cy="375386"/>
          </a:xfrm>
          <a:custGeom>
            <a:avLst/>
            <a:gdLst>
              <a:gd name="connsiteX0" fmla="*/ 0 w 392168"/>
              <a:gd name="connsiteY0" fmla="*/ 62566 h 375386"/>
              <a:gd name="connsiteX1" fmla="*/ 62566 w 392168"/>
              <a:gd name="connsiteY1" fmla="*/ 0 h 375386"/>
              <a:gd name="connsiteX2" fmla="*/ 329602 w 392168"/>
              <a:gd name="connsiteY2" fmla="*/ 0 h 375386"/>
              <a:gd name="connsiteX3" fmla="*/ 392168 w 392168"/>
              <a:gd name="connsiteY3" fmla="*/ 62566 h 375386"/>
              <a:gd name="connsiteX4" fmla="*/ 392168 w 392168"/>
              <a:gd name="connsiteY4" fmla="*/ 312820 h 375386"/>
              <a:gd name="connsiteX5" fmla="*/ 329602 w 392168"/>
              <a:gd name="connsiteY5" fmla="*/ 375386 h 375386"/>
              <a:gd name="connsiteX6" fmla="*/ 62566 w 392168"/>
              <a:gd name="connsiteY6" fmla="*/ 375386 h 375386"/>
              <a:gd name="connsiteX7" fmla="*/ 0 w 392168"/>
              <a:gd name="connsiteY7" fmla="*/ 312820 h 375386"/>
              <a:gd name="connsiteX8" fmla="*/ 0 w 392168"/>
              <a:gd name="connsiteY8" fmla="*/ 62566 h 37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168" h="375386" extrusionOk="0">
                <a:moveTo>
                  <a:pt x="0" y="62566"/>
                </a:moveTo>
                <a:cubicBezTo>
                  <a:pt x="3923" y="28141"/>
                  <a:pt x="27223" y="-323"/>
                  <a:pt x="62566" y="0"/>
                </a:cubicBezTo>
                <a:cubicBezTo>
                  <a:pt x="195459" y="-6811"/>
                  <a:pt x="211128" y="6009"/>
                  <a:pt x="329602" y="0"/>
                </a:cubicBezTo>
                <a:cubicBezTo>
                  <a:pt x="368354" y="-5357"/>
                  <a:pt x="392473" y="26731"/>
                  <a:pt x="392168" y="62566"/>
                </a:cubicBezTo>
                <a:cubicBezTo>
                  <a:pt x="394133" y="164809"/>
                  <a:pt x="398654" y="221214"/>
                  <a:pt x="392168" y="312820"/>
                </a:cubicBezTo>
                <a:cubicBezTo>
                  <a:pt x="384456" y="350448"/>
                  <a:pt x="366678" y="374883"/>
                  <a:pt x="329602" y="375386"/>
                </a:cubicBezTo>
                <a:cubicBezTo>
                  <a:pt x="254323" y="385943"/>
                  <a:pt x="180731" y="386219"/>
                  <a:pt x="62566" y="375386"/>
                </a:cubicBezTo>
                <a:cubicBezTo>
                  <a:pt x="23472" y="368504"/>
                  <a:pt x="-6657" y="349679"/>
                  <a:pt x="0" y="312820"/>
                </a:cubicBezTo>
                <a:cubicBezTo>
                  <a:pt x="-8302" y="238995"/>
                  <a:pt x="-5916" y="125107"/>
                  <a:pt x="0" y="62566"/>
                </a:cubicBezTo>
                <a:close/>
              </a:path>
            </a:pathLst>
          </a:custGeom>
          <a:noFill/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582365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21F40D-A45E-C5E3-439C-581E0483D8A7}"/>
              </a:ext>
            </a:extLst>
          </p:cNvPr>
          <p:cNvSpPr/>
          <p:nvPr/>
        </p:nvSpPr>
        <p:spPr>
          <a:xfrm>
            <a:off x="1206500" y="2840762"/>
            <a:ext cx="3646644" cy="1599181"/>
          </a:xfrm>
          <a:custGeom>
            <a:avLst/>
            <a:gdLst>
              <a:gd name="connsiteX0" fmla="*/ 0 w 3646644"/>
              <a:gd name="connsiteY0" fmla="*/ 0 h 1599181"/>
              <a:gd name="connsiteX1" fmla="*/ 534841 w 3646644"/>
              <a:gd name="connsiteY1" fmla="*/ 0 h 1599181"/>
              <a:gd name="connsiteX2" fmla="*/ 1142615 w 3646644"/>
              <a:gd name="connsiteY2" fmla="*/ 0 h 1599181"/>
              <a:gd name="connsiteX3" fmla="*/ 1713923 w 3646644"/>
              <a:gd name="connsiteY3" fmla="*/ 0 h 1599181"/>
              <a:gd name="connsiteX4" fmla="*/ 2321697 w 3646644"/>
              <a:gd name="connsiteY4" fmla="*/ 0 h 1599181"/>
              <a:gd name="connsiteX5" fmla="*/ 2856538 w 3646644"/>
              <a:gd name="connsiteY5" fmla="*/ 0 h 1599181"/>
              <a:gd name="connsiteX6" fmla="*/ 3646644 w 3646644"/>
              <a:gd name="connsiteY6" fmla="*/ 0 h 1599181"/>
              <a:gd name="connsiteX7" fmla="*/ 3646644 w 3646644"/>
              <a:gd name="connsiteY7" fmla="*/ 517069 h 1599181"/>
              <a:gd name="connsiteX8" fmla="*/ 3646644 w 3646644"/>
              <a:gd name="connsiteY8" fmla="*/ 1082112 h 1599181"/>
              <a:gd name="connsiteX9" fmla="*/ 3646644 w 3646644"/>
              <a:gd name="connsiteY9" fmla="*/ 1599181 h 1599181"/>
              <a:gd name="connsiteX10" fmla="*/ 3148269 w 3646644"/>
              <a:gd name="connsiteY10" fmla="*/ 1599181 h 1599181"/>
              <a:gd name="connsiteX11" fmla="*/ 2613428 w 3646644"/>
              <a:gd name="connsiteY11" fmla="*/ 1599181 h 1599181"/>
              <a:gd name="connsiteX12" fmla="*/ 2005654 w 3646644"/>
              <a:gd name="connsiteY12" fmla="*/ 1599181 h 1599181"/>
              <a:gd name="connsiteX13" fmla="*/ 1324947 w 3646644"/>
              <a:gd name="connsiteY13" fmla="*/ 1599181 h 1599181"/>
              <a:gd name="connsiteX14" fmla="*/ 826573 w 3646644"/>
              <a:gd name="connsiteY14" fmla="*/ 1599181 h 1599181"/>
              <a:gd name="connsiteX15" fmla="*/ 0 w 3646644"/>
              <a:gd name="connsiteY15" fmla="*/ 1599181 h 1599181"/>
              <a:gd name="connsiteX16" fmla="*/ 0 w 3646644"/>
              <a:gd name="connsiteY16" fmla="*/ 1050129 h 1599181"/>
              <a:gd name="connsiteX17" fmla="*/ 0 w 3646644"/>
              <a:gd name="connsiteY17" fmla="*/ 533060 h 1599181"/>
              <a:gd name="connsiteX18" fmla="*/ 0 w 3646644"/>
              <a:gd name="connsiteY18" fmla="*/ 0 h 159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46644" h="1599181" fill="none" extrusionOk="0">
                <a:moveTo>
                  <a:pt x="0" y="0"/>
                </a:moveTo>
                <a:cubicBezTo>
                  <a:pt x="234955" y="4249"/>
                  <a:pt x="420825" y="1187"/>
                  <a:pt x="534841" y="0"/>
                </a:cubicBezTo>
                <a:cubicBezTo>
                  <a:pt x="648857" y="-1187"/>
                  <a:pt x="954856" y="12283"/>
                  <a:pt x="1142615" y="0"/>
                </a:cubicBezTo>
                <a:cubicBezTo>
                  <a:pt x="1330374" y="-12283"/>
                  <a:pt x="1520334" y="-23031"/>
                  <a:pt x="1713923" y="0"/>
                </a:cubicBezTo>
                <a:cubicBezTo>
                  <a:pt x="1907512" y="23031"/>
                  <a:pt x="2062935" y="-24857"/>
                  <a:pt x="2321697" y="0"/>
                </a:cubicBezTo>
                <a:cubicBezTo>
                  <a:pt x="2580459" y="24857"/>
                  <a:pt x="2728879" y="-2288"/>
                  <a:pt x="2856538" y="0"/>
                </a:cubicBezTo>
                <a:cubicBezTo>
                  <a:pt x="2984197" y="2288"/>
                  <a:pt x="3399017" y="-1554"/>
                  <a:pt x="3646644" y="0"/>
                </a:cubicBezTo>
                <a:cubicBezTo>
                  <a:pt x="3668815" y="191866"/>
                  <a:pt x="3669131" y="298028"/>
                  <a:pt x="3646644" y="517069"/>
                </a:cubicBezTo>
                <a:cubicBezTo>
                  <a:pt x="3624157" y="736110"/>
                  <a:pt x="3647697" y="877047"/>
                  <a:pt x="3646644" y="1082112"/>
                </a:cubicBezTo>
                <a:cubicBezTo>
                  <a:pt x="3645591" y="1287177"/>
                  <a:pt x="3654910" y="1389889"/>
                  <a:pt x="3646644" y="1599181"/>
                </a:cubicBezTo>
                <a:cubicBezTo>
                  <a:pt x="3471473" y="1581625"/>
                  <a:pt x="3390595" y="1603824"/>
                  <a:pt x="3148269" y="1599181"/>
                </a:cubicBezTo>
                <a:cubicBezTo>
                  <a:pt x="2905944" y="1594538"/>
                  <a:pt x="2823111" y="1590660"/>
                  <a:pt x="2613428" y="1599181"/>
                </a:cubicBezTo>
                <a:cubicBezTo>
                  <a:pt x="2403745" y="1607702"/>
                  <a:pt x="2260799" y="1580954"/>
                  <a:pt x="2005654" y="1599181"/>
                </a:cubicBezTo>
                <a:cubicBezTo>
                  <a:pt x="1750509" y="1617408"/>
                  <a:pt x="1644871" y="1599029"/>
                  <a:pt x="1324947" y="1599181"/>
                </a:cubicBezTo>
                <a:cubicBezTo>
                  <a:pt x="1005023" y="1599333"/>
                  <a:pt x="970891" y="1616544"/>
                  <a:pt x="826573" y="1599181"/>
                </a:cubicBezTo>
                <a:cubicBezTo>
                  <a:pt x="682255" y="1581818"/>
                  <a:pt x="229431" y="1575300"/>
                  <a:pt x="0" y="1599181"/>
                </a:cubicBezTo>
                <a:cubicBezTo>
                  <a:pt x="19056" y="1361477"/>
                  <a:pt x="-20730" y="1233212"/>
                  <a:pt x="0" y="1050129"/>
                </a:cubicBezTo>
                <a:cubicBezTo>
                  <a:pt x="20730" y="867046"/>
                  <a:pt x="9666" y="678121"/>
                  <a:pt x="0" y="533060"/>
                </a:cubicBezTo>
                <a:cubicBezTo>
                  <a:pt x="-9666" y="387999"/>
                  <a:pt x="20909" y="134287"/>
                  <a:pt x="0" y="0"/>
                </a:cubicBezTo>
                <a:close/>
              </a:path>
              <a:path w="3646644" h="1599181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27547" y="152125"/>
                  <a:pt x="3640723" y="288870"/>
                  <a:pt x="3646644" y="533060"/>
                </a:cubicBezTo>
                <a:cubicBezTo>
                  <a:pt x="3652565" y="777250"/>
                  <a:pt x="3644070" y="909828"/>
                  <a:pt x="3646644" y="1034137"/>
                </a:cubicBezTo>
                <a:cubicBezTo>
                  <a:pt x="3649218" y="1158446"/>
                  <a:pt x="3632680" y="1395428"/>
                  <a:pt x="3646644" y="1599181"/>
                </a:cubicBezTo>
                <a:cubicBezTo>
                  <a:pt x="3413062" y="1594661"/>
                  <a:pt x="3350047" y="1611097"/>
                  <a:pt x="3075336" y="1599181"/>
                </a:cubicBezTo>
                <a:cubicBezTo>
                  <a:pt x="2800625" y="1587265"/>
                  <a:pt x="2576848" y="1597061"/>
                  <a:pt x="2431096" y="1599181"/>
                </a:cubicBezTo>
                <a:cubicBezTo>
                  <a:pt x="2285344" y="1601301"/>
                  <a:pt x="1900418" y="1565574"/>
                  <a:pt x="1750389" y="1599181"/>
                </a:cubicBezTo>
                <a:cubicBezTo>
                  <a:pt x="1600360" y="1632788"/>
                  <a:pt x="1399815" y="1586957"/>
                  <a:pt x="1215548" y="1599181"/>
                </a:cubicBezTo>
                <a:cubicBezTo>
                  <a:pt x="1031281" y="1611405"/>
                  <a:pt x="885061" y="1620641"/>
                  <a:pt x="644240" y="1599181"/>
                </a:cubicBezTo>
                <a:cubicBezTo>
                  <a:pt x="403419" y="1577721"/>
                  <a:pt x="313670" y="1598461"/>
                  <a:pt x="0" y="1599181"/>
                </a:cubicBezTo>
                <a:cubicBezTo>
                  <a:pt x="-2457" y="1370832"/>
                  <a:pt x="-8233" y="1229497"/>
                  <a:pt x="0" y="1066121"/>
                </a:cubicBezTo>
                <a:cubicBezTo>
                  <a:pt x="8233" y="902745"/>
                  <a:pt x="15183" y="714836"/>
                  <a:pt x="0" y="533060"/>
                </a:cubicBezTo>
                <a:cubicBezTo>
                  <a:pt x="-15183" y="351284"/>
                  <a:pt x="-6762" y="216833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I have a nice picture of my dog saved on my iPad already. I might add that.</a:t>
            </a:r>
            <a:endParaRPr lang="en-GB" sz="2400" spc="0" dirty="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405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805A4-F9A8-BC21-B512-67DCC2EEB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90FD1FC-7375-541A-AF13-4F53F01C6F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703C3E-C8EB-37B7-5040-16FC419BCABB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CCCD95B-1D97-D0C3-9805-EBC27D2A396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EF5EFA-DC8F-BD18-4601-51CEF325329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E204C-3185-74A5-6D39-67F8D455A19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249579B-053A-9C18-FD64-6C95757F4C9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451725CF-001C-58C8-3FCB-4625210D1F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C10C2EC-E05C-99D5-0C5B-27B4BC9F6D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25" y="1285450"/>
            <a:ext cx="6547093" cy="47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DEEA742-BE10-667B-238F-A5AECCC0888B}"/>
              </a:ext>
            </a:extLst>
          </p:cNvPr>
          <p:cNvGrpSpPr/>
          <p:nvPr/>
        </p:nvGrpSpPr>
        <p:grpSpPr>
          <a:xfrm>
            <a:off x="5823555" y="1925052"/>
            <a:ext cx="5398031" cy="3751173"/>
            <a:chOff x="5804033" y="1925053"/>
            <a:chExt cx="5427313" cy="380587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64D5A2F-DF99-D014-3377-E7D9481FF653}"/>
                </a:ext>
              </a:extLst>
            </p:cNvPr>
            <p:cNvSpPr/>
            <p:nvPr/>
          </p:nvSpPr>
          <p:spPr>
            <a:xfrm>
              <a:off x="5804033" y="1925053"/>
              <a:ext cx="5417551" cy="378354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BE8F51F-FF48-3567-10DC-196CF5C9DC06}"/>
                </a:ext>
              </a:extLst>
            </p:cNvPr>
            <p:cNvGrpSpPr/>
            <p:nvPr/>
          </p:nvGrpSpPr>
          <p:grpSpPr>
            <a:xfrm>
              <a:off x="5804033" y="1929458"/>
              <a:ext cx="5427313" cy="3801472"/>
              <a:chOff x="5804033" y="1929458"/>
              <a:chExt cx="5427313" cy="3801472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91DFF66-9A15-3C92-BABB-D57261B8B14C}"/>
                  </a:ext>
                </a:extLst>
              </p:cNvPr>
              <p:cNvSpPr/>
              <p:nvPr/>
            </p:nvSpPr>
            <p:spPr>
              <a:xfrm>
                <a:off x="5813795" y="1929458"/>
                <a:ext cx="5417551" cy="3783541"/>
              </a:xfrm>
              <a:custGeom>
                <a:avLst/>
                <a:gdLst>
                  <a:gd name="connsiteX0" fmla="*/ 0 w 5417551"/>
                  <a:gd name="connsiteY0" fmla="*/ 0 h 3783541"/>
                  <a:gd name="connsiteX1" fmla="*/ 1052578 w 5417551"/>
                  <a:gd name="connsiteY1" fmla="*/ 0 h 3783541"/>
                  <a:gd name="connsiteX2" fmla="*/ 5417551 w 5417551"/>
                  <a:gd name="connsiteY2" fmla="*/ 3289219 h 3783541"/>
                  <a:gd name="connsiteX3" fmla="*/ 5417551 w 5417551"/>
                  <a:gd name="connsiteY3" fmla="*/ 3783541 h 3783541"/>
                  <a:gd name="connsiteX4" fmla="*/ 0 w 5417551"/>
                  <a:gd name="connsiteY4" fmla="*/ 3783541 h 3783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7551" h="3783541">
                    <a:moveTo>
                      <a:pt x="0" y="0"/>
                    </a:moveTo>
                    <a:lnTo>
                      <a:pt x="1052578" y="0"/>
                    </a:lnTo>
                    <a:lnTo>
                      <a:pt x="5417551" y="3289219"/>
                    </a:lnTo>
                    <a:lnTo>
                      <a:pt x="5417551" y="3783541"/>
                    </a:lnTo>
                    <a:lnTo>
                      <a:pt x="0" y="3783541"/>
                    </a:lnTo>
                    <a:close/>
                  </a:path>
                </a:pathLst>
              </a:custGeom>
              <a:solidFill>
                <a:srgbClr val="B871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33" name="Right Triangle 32">
                <a:extLst>
                  <a:ext uri="{FF2B5EF4-FFF2-40B4-BE49-F238E27FC236}">
                    <a16:creationId xmlns:a16="http://schemas.microsoft.com/office/drawing/2014/main" id="{F8B6D031-97D0-B351-C960-C438A05E2934}"/>
                  </a:ext>
                </a:extLst>
              </p:cNvPr>
              <p:cNvSpPr/>
              <p:nvPr/>
            </p:nvSpPr>
            <p:spPr>
              <a:xfrm>
                <a:off x="5804033" y="2002055"/>
                <a:ext cx="4753194" cy="3715248"/>
              </a:xfrm>
              <a:prstGeom prst="rtTriangle">
                <a:avLst/>
              </a:prstGeom>
              <a:solidFill>
                <a:srgbClr val="38A7F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ight Triangle 33">
                <a:extLst>
                  <a:ext uri="{FF2B5EF4-FFF2-40B4-BE49-F238E27FC236}">
                    <a16:creationId xmlns:a16="http://schemas.microsoft.com/office/drawing/2014/main" id="{E2AB4CC2-68C3-2891-7A33-896052AF4C86}"/>
                  </a:ext>
                </a:extLst>
              </p:cNvPr>
              <p:cNvSpPr/>
              <p:nvPr/>
            </p:nvSpPr>
            <p:spPr>
              <a:xfrm>
                <a:off x="5806448" y="2930082"/>
                <a:ext cx="3578910" cy="2800848"/>
              </a:xfrm>
              <a:prstGeom prst="rtTriangle">
                <a:avLst/>
              </a:prstGeom>
              <a:solidFill>
                <a:srgbClr val="F73AA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Right Triangle 34">
                <a:extLst>
                  <a:ext uri="{FF2B5EF4-FFF2-40B4-BE49-F238E27FC236}">
                    <a16:creationId xmlns:a16="http://schemas.microsoft.com/office/drawing/2014/main" id="{8EAB30D4-FEBA-C7E8-8593-4A73E2EEFAA5}"/>
                  </a:ext>
                </a:extLst>
              </p:cNvPr>
              <p:cNvSpPr/>
              <p:nvPr/>
            </p:nvSpPr>
            <p:spPr>
              <a:xfrm>
                <a:off x="5804034" y="3821229"/>
                <a:ext cx="2423880" cy="1896074"/>
              </a:xfrm>
              <a:prstGeom prst="rtTriangle">
                <a:avLst/>
              </a:prstGeom>
              <a:solidFill>
                <a:srgbClr val="3CFD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Right Triangle 35">
                <a:extLst>
                  <a:ext uri="{FF2B5EF4-FFF2-40B4-BE49-F238E27FC236}">
                    <a16:creationId xmlns:a16="http://schemas.microsoft.com/office/drawing/2014/main" id="{355A31A3-A1AC-FBFB-9E60-E6DCED6D2A00}"/>
                  </a:ext>
                </a:extLst>
              </p:cNvPr>
              <p:cNvSpPr/>
              <p:nvPr/>
            </p:nvSpPr>
            <p:spPr>
              <a:xfrm>
                <a:off x="5804034" y="4778133"/>
                <a:ext cx="1249597" cy="952797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9009FC0-D4E9-1146-4F13-E409E81C35E5}"/>
              </a:ext>
            </a:extLst>
          </p:cNvPr>
          <p:cNvSpPr/>
          <p:nvPr/>
        </p:nvSpPr>
        <p:spPr>
          <a:xfrm>
            <a:off x="1247505" y="1268203"/>
            <a:ext cx="3646644" cy="3734618"/>
          </a:xfrm>
          <a:custGeom>
            <a:avLst/>
            <a:gdLst>
              <a:gd name="connsiteX0" fmla="*/ 0 w 3646644"/>
              <a:gd name="connsiteY0" fmla="*/ 0 h 3734618"/>
              <a:gd name="connsiteX1" fmla="*/ 571308 w 3646644"/>
              <a:gd name="connsiteY1" fmla="*/ 0 h 3734618"/>
              <a:gd name="connsiteX2" fmla="*/ 1252014 w 3646644"/>
              <a:gd name="connsiteY2" fmla="*/ 0 h 3734618"/>
              <a:gd name="connsiteX3" fmla="*/ 1786856 w 3646644"/>
              <a:gd name="connsiteY3" fmla="*/ 0 h 3734618"/>
              <a:gd name="connsiteX4" fmla="*/ 2321697 w 3646644"/>
              <a:gd name="connsiteY4" fmla="*/ 0 h 3734618"/>
              <a:gd name="connsiteX5" fmla="*/ 2929471 w 3646644"/>
              <a:gd name="connsiteY5" fmla="*/ 0 h 3734618"/>
              <a:gd name="connsiteX6" fmla="*/ 3646644 w 3646644"/>
              <a:gd name="connsiteY6" fmla="*/ 0 h 3734618"/>
              <a:gd name="connsiteX7" fmla="*/ 3646644 w 3646644"/>
              <a:gd name="connsiteY7" fmla="*/ 547744 h 3734618"/>
              <a:gd name="connsiteX8" fmla="*/ 3646644 w 3646644"/>
              <a:gd name="connsiteY8" fmla="*/ 1132834 h 3734618"/>
              <a:gd name="connsiteX9" fmla="*/ 3646644 w 3646644"/>
              <a:gd name="connsiteY9" fmla="*/ 1680578 h 3734618"/>
              <a:gd name="connsiteX10" fmla="*/ 3646644 w 3646644"/>
              <a:gd name="connsiteY10" fmla="*/ 2340361 h 3734618"/>
              <a:gd name="connsiteX11" fmla="*/ 3646644 w 3646644"/>
              <a:gd name="connsiteY11" fmla="*/ 2850758 h 3734618"/>
              <a:gd name="connsiteX12" fmla="*/ 3646644 w 3646644"/>
              <a:gd name="connsiteY12" fmla="*/ 3734618 h 3734618"/>
              <a:gd name="connsiteX13" fmla="*/ 3038870 w 3646644"/>
              <a:gd name="connsiteY13" fmla="*/ 3734618 h 3734618"/>
              <a:gd name="connsiteX14" fmla="*/ 2431096 w 3646644"/>
              <a:gd name="connsiteY14" fmla="*/ 3734618 h 3734618"/>
              <a:gd name="connsiteX15" fmla="*/ 1932721 w 3646644"/>
              <a:gd name="connsiteY15" fmla="*/ 3734618 h 3734618"/>
              <a:gd name="connsiteX16" fmla="*/ 1361414 w 3646644"/>
              <a:gd name="connsiteY16" fmla="*/ 3734618 h 3734618"/>
              <a:gd name="connsiteX17" fmla="*/ 826573 w 3646644"/>
              <a:gd name="connsiteY17" fmla="*/ 3734618 h 3734618"/>
              <a:gd name="connsiteX18" fmla="*/ 0 w 3646644"/>
              <a:gd name="connsiteY18" fmla="*/ 3734618 h 3734618"/>
              <a:gd name="connsiteX19" fmla="*/ 0 w 3646644"/>
              <a:gd name="connsiteY19" fmla="*/ 3074835 h 3734618"/>
              <a:gd name="connsiteX20" fmla="*/ 0 w 3646644"/>
              <a:gd name="connsiteY20" fmla="*/ 2415053 h 3734618"/>
              <a:gd name="connsiteX21" fmla="*/ 0 w 3646644"/>
              <a:gd name="connsiteY21" fmla="*/ 1755270 h 3734618"/>
              <a:gd name="connsiteX22" fmla="*/ 0 w 3646644"/>
              <a:gd name="connsiteY22" fmla="*/ 1207526 h 3734618"/>
              <a:gd name="connsiteX23" fmla="*/ 0 w 3646644"/>
              <a:gd name="connsiteY23" fmla="*/ 0 h 373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46644" h="3734618" fill="none" extrusionOk="0">
                <a:moveTo>
                  <a:pt x="0" y="0"/>
                </a:moveTo>
                <a:cubicBezTo>
                  <a:pt x="236042" y="7807"/>
                  <a:pt x="380156" y="-2790"/>
                  <a:pt x="571308" y="0"/>
                </a:cubicBezTo>
                <a:cubicBezTo>
                  <a:pt x="762460" y="2790"/>
                  <a:pt x="1016734" y="33239"/>
                  <a:pt x="1252014" y="0"/>
                </a:cubicBezTo>
                <a:cubicBezTo>
                  <a:pt x="1487294" y="-33239"/>
                  <a:pt x="1631921" y="-11050"/>
                  <a:pt x="1786856" y="0"/>
                </a:cubicBezTo>
                <a:cubicBezTo>
                  <a:pt x="1941791" y="11050"/>
                  <a:pt x="2099455" y="7087"/>
                  <a:pt x="2321697" y="0"/>
                </a:cubicBezTo>
                <a:cubicBezTo>
                  <a:pt x="2543939" y="-7087"/>
                  <a:pt x="2795197" y="26570"/>
                  <a:pt x="2929471" y="0"/>
                </a:cubicBezTo>
                <a:cubicBezTo>
                  <a:pt x="3063745" y="-26570"/>
                  <a:pt x="3349190" y="-16018"/>
                  <a:pt x="3646644" y="0"/>
                </a:cubicBezTo>
                <a:cubicBezTo>
                  <a:pt x="3634020" y="176969"/>
                  <a:pt x="3632365" y="355432"/>
                  <a:pt x="3646644" y="547744"/>
                </a:cubicBezTo>
                <a:cubicBezTo>
                  <a:pt x="3660923" y="740056"/>
                  <a:pt x="3675290" y="846161"/>
                  <a:pt x="3646644" y="1132834"/>
                </a:cubicBezTo>
                <a:cubicBezTo>
                  <a:pt x="3617999" y="1419507"/>
                  <a:pt x="3662099" y="1563025"/>
                  <a:pt x="3646644" y="1680578"/>
                </a:cubicBezTo>
                <a:cubicBezTo>
                  <a:pt x="3631189" y="1798131"/>
                  <a:pt x="3661908" y="2135558"/>
                  <a:pt x="3646644" y="2340361"/>
                </a:cubicBezTo>
                <a:cubicBezTo>
                  <a:pt x="3631380" y="2545164"/>
                  <a:pt x="3628240" y="2614453"/>
                  <a:pt x="3646644" y="2850758"/>
                </a:cubicBezTo>
                <a:cubicBezTo>
                  <a:pt x="3665048" y="3087063"/>
                  <a:pt x="3615648" y="3454775"/>
                  <a:pt x="3646644" y="3734618"/>
                </a:cubicBezTo>
                <a:cubicBezTo>
                  <a:pt x="3487353" y="3742130"/>
                  <a:pt x="3198582" y="3750026"/>
                  <a:pt x="3038870" y="3734618"/>
                </a:cubicBezTo>
                <a:cubicBezTo>
                  <a:pt x="2879158" y="3719210"/>
                  <a:pt x="2578287" y="3735118"/>
                  <a:pt x="2431096" y="3734618"/>
                </a:cubicBezTo>
                <a:cubicBezTo>
                  <a:pt x="2283905" y="3734118"/>
                  <a:pt x="2034271" y="3721913"/>
                  <a:pt x="1932721" y="3734618"/>
                </a:cubicBezTo>
                <a:cubicBezTo>
                  <a:pt x="1831171" y="3747323"/>
                  <a:pt x="1521405" y="3744505"/>
                  <a:pt x="1361414" y="3734618"/>
                </a:cubicBezTo>
                <a:cubicBezTo>
                  <a:pt x="1201423" y="3724731"/>
                  <a:pt x="1045118" y="3728773"/>
                  <a:pt x="826573" y="3734618"/>
                </a:cubicBezTo>
                <a:cubicBezTo>
                  <a:pt x="608028" y="3740463"/>
                  <a:pt x="337317" y="3750950"/>
                  <a:pt x="0" y="3734618"/>
                </a:cubicBezTo>
                <a:cubicBezTo>
                  <a:pt x="-26425" y="3483189"/>
                  <a:pt x="-19951" y="3323292"/>
                  <a:pt x="0" y="3074835"/>
                </a:cubicBezTo>
                <a:cubicBezTo>
                  <a:pt x="19951" y="2826378"/>
                  <a:pt x="25200" y="2670804"/>
                  <a:pt x="0" y="2415053"/>
                </a:cubicBezTo>
                <a:cubicBezTo>
                  <a:pt x="-25200" y="2159302"/>
                  <a:pt x="14646" y="2053399"/>
                  <a:pt x="0" y="1755270"/>
                </a:cubicBezTo>
                <a:cubicBezTo>
                  <a:pt x="-14646" y="1457141"/>
                  <a:pt x="-21431" y="1395981"/>
                  <a:pt x="0" y="1207526"/>
                </a:cubicBezTo>
                <a:cubicBezTo>
                  <a:pt x="21431" y="1019071"/>
                  <a:pt x="58946" y="460544"/>
                  <a:pt x="0" y="0"/>
                </a:cubicBezTo>
                <a:close/>
              </a:path>
              <a:path w="3646644" h="3734618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42211" y="179063"/>
                  <a:pt x="3620729" y="392830"/>
                  <a:pt x="3646644" y="622436"/>
                </a:cubicBezTo>
                <a:cubicBezTo>
                  <a:pt x="3672559" y="852042"/>
                  <a:pt x="3643365" y="898390"/>
                  <a:pt x="3646644" y="1170180"/>
                </a:cubicBezTo>
                <a:cubicBezTo>
                  <a:pt x="3649923" y="1441970"/>
                  <a:pt x="3647622" y="1487138"/>
                  <a:pt x="3646644" y="1755270"/>
                </a:cubicBezTo>
                <a:cubicBezTo>
                  <a:pt x="3645667" y="2023402"/>
                  <a:pt x="3643498" y="2156823"/>
                  <a:pt x="3646644" y="2340361"/>
                </a:cubicBezTo>
                <a:cubicBezTo>
                  <a:pt x="3649790" y="2523899"/>
                  <a:pt x="3621419" y="2758721"/>
                  <a:pt x="3646644" y="3000143"/>
                </a:cubicBezTo>
                <a:cubicBezTo>
                  <a:pt x="3671869" y="3241565"/>
                  <a:pt x="3639779" y="3570929"/>
                  <a:pt x="3646644" y="3734618"/>
                </a:cubicBezTo>
                <a:cubicBezTo>
                  <a:pt x="3530773" y="3719952"/>
                  <a:pt x="3348229" y="3746566"/>
                  <a:pt x="3148269" y="3734618"/>
                </a:cubicBezTo>
                <a:cubicBezTo>
                  <a:pt x="2948310" y="3722670"/>
                  <a:pt x="2814157" y="3753726"/>
                  <a:pt x="2576962" y="3734618"/>
                </a:cubicBezTo>
                <a:cubicBezTo>
                  <a:pt x="2339767" y="3715510"/>
                  <a:pt x="2295780" y="3723530"/>
                  <a:pt x="2078587" y="3734618"/>
                </a:cubicBezTo>
                <a:cubicBezTo>
                  <a:pt x="1861394" y="3745706"/>
                  <a:pt x="1607865" y="3714931"/>
                  <a:pt x="1470813" y="3734618"/>
                </a:cubicBezTo>
                <a:cubicBezTo>
                  <a:pt x="1333761" y="3754305"/>
                  <a:pt x="1174317" y="3757287"/>
                  <a:pt x="935972" y="3734618"/>
                </a:cubicBezTo>
                <a:cubicBezTo>
                  <a:pt x="697627" y="3711949"/>
                  <a:pt x="295862" y="3693322"/>
                  <a:pt x="0" y="3734618"/>
                </a:cubicBezTo>
                <a:cubicBezTo>
                  <a:pt x="-27119" y="3478976"/>
                  <a:pt x="-8080" y="3375114"/>
                  <a:pt x="0" y="3037489"/>
                </a:cubicBezTo>
                <a:cubicBezTo>
                  <a:pt x="8080" y="2699864"/>
                  <a:pt x="-21950" y="2635382"/>
                  <a:pt x="0" y="2527092"/>
                </a:cubicBezTo>
                <a:cubicBezTo>
                  <a:pt x="21950" y="2418802"/>
                  <a:pt x="10049" y="2249781"/>
                  <a:pt x="0" y="2016694"/>
                </a:cubicBezTo>
                <a:cubicBezTo>
                  <a:pt x="-10049" y="1783607"/>
                  <a:pt x="-6403" y="1593404"/>
                  <a:pt x="0" y="1356911"/>
                </a:cubicBezTo>
                <a:cubicBezTo>
                  <a:pt x="6403" y="1120418"/>
                  <a:pt x="-20056" y="1008231"/>
                  <a:pt x="0" y="734475"/>
                </a:cubicBezTo>
                <a:cubicBezTo>
                  <a:pt x="20056" y="460719"/>
                  <a:pt x="23359" y="221958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By tapping on a</a:t>
            </a:r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n object once, you get a menu. </a:t>
            </a:r>
          </a:p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For </a:t>
            </a:r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Post-It Notes </a:t>
            </a:r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you can, for example-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Change the colour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Change the font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Duplicate 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Delete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31CF57-EF9B-A45C-E675-CECF11A1B6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6734" y="1952100"/>
            <a:ext cx="5414852" cy="376286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E0E4B85-191E-B310-85E3-A084E4DB0BF7}"/>
              </a:ext>
            </a:extLst>
          </p:cNvPr>
          <p:cNvSpPr/>
          <p:nvPr/>
        </p:nvSpPr>
        <p:spPr>
          <a:xfrm>
            <a:off x="1247505" y="5203450"/>
            <a:ext cx="3646644" cy="1076665"/>
          </a:xfrm>
          <a:custGeom>
            <a:avLst/>
            <a:gdLst>
              <a:gd name="connsiteX0" fmla="*/ 0 w 3646644"/>
              <a:gd name="connsiteY0" fmla="*/ 0 h 1076665"/>
              <a:gd name="connsiteX1" fmla="*/ 607774 w 3646644"/>
              <a:gd name="connsiteY1" fmla="*/ 0 h 1076665"/>
              <a:gd name="connsiteX2" fmla="*/ 1142615 w 3646644"/>
              <a:gd name="connsiteY2" fmla="*/ 0 h 1076665"/>
              <a:gd name="connsiteX3" fmla="*/ 1677456 w 3646644"/>
              <a:gd name="connsiteY3" fmla="*/ 0 h 1076665"/>
              <a:gd name="connsiteX4" fmla="*/ 2285230 w 3646644"/>
              <a:gd name="connsiteY4" fmla="*/ 0 h 1076665"/>
              <a:gd name="connsiteX5" fmla="*/ 2856538 w 3646644"/>
              <a:gd name="connsiteY5" fmla="*/ 0 h 1076665"/>
              <a:gd name="connsiteX6" fmla="*/ 3646644 w 3646644"/>
              <a:gd name="connsiteY6" fmla="*/ 0 h 1076665"/>
              <a:gd name="connsiteX7" fmla="*/ 3646644 w 3646644"/>
              <a:gd name="connsiteY7" fmla="*/ 516799 h 1076665"/>
              <a:gd name="connsiteX8" fmla="*/ 3646644 w 3646644"/>
              <a:gd name="connsiteY8" fmla="*/ 1076665 h 1076665"/>
              <a:gd name="connsiteX9" fmla="*/ 3038870 w 3646644"/>
              <a:gd name="connsiteY9" fmla="*/ 1076665 h 1076665"/>
              <a:gd name="connsiteX10" fmla="*/ 2540495 w 3646644"/>
              <a:gd name="connsiteY10" fmla="*/ 1076665 h 1076665"/>
              <a:gd name="connsiteX11" fmla="*/ 1969188 w 3646644"/>
              <a:gd name="connsiteY11" fmla="*/ 1076665 h 1076665"/>
              <a:gd name="connsiteX12" fmla="*/ 1288481 w 3646644"/>
              <a:gd name="connsiteY12" fmla="*/ 1076665 h 1076665"/>
              <a:gd name="connsiteX13" fmla="*/ 753640 w 3646644"/>
              <a:gd name="connsiteY13" fmla="*/ 1076665 h 1076665"/>
              <a:gd name="connsiteX14" fmla="*/ 0 w 3646644"/>
              <a:gd name="connsiteY14" fmla="*/ 1076665 h 1076665"/>
              <a:gd name="connsiteX15" fmla="*/ 0 w 3646644"/>
              <a:gd name="connsiteY15" fmla="*/ 516799 h 1076665"/>
              <a:gd name="connsiteX16" fmla="*/ 0 w 3646644"/>
              <a:gd name="connsiteY16" fmla="*/ 0 h 1076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46644" h="1076665" fill="none" extrusionOk="0">
                <a:moveTo>
                  <a:pt x="0" y="0"/>
                </a:moveTo>
                <a:cubicBezTo>
                  <a:pt x="283190" y="-417"/>
                  <a:pt x="313236" y="-3105"/>
                  <a:pt x="607774" y="0"/>
                </a:cubicBezTo>
                <a:cubicBezTo>
                  <a:pt x="902312" y="3105"/>
                  <a:pt x="1015522" y="404"/>
                  <a:pt x="1142615" y="0"/>
                </a:cubicBezTo>
                <a:cubicBezTo>
                  <a:pt x="1269708" y="-404"/>
                  <a:pt x="1563440" y="1187"/>
                  <a:pt x="1677456" y="0"/>
                </a:cubicBezTo>
                <a:cubicBezTo>
                  <a:pt x="1791472" y="-1187"/>
                  <a:pt x="2097471" y="12283"/>
                  <a:pt x="2285230" y="0"/>
                </a:cubicBezTo>
                <a:cubicBezTo>
                  <a:pt x="2472989" y="-12283"/>
                  <a:pt x="2662949" y="-23031"/>
                  <a:pt x="2856538" y="0"/>
                </a:cubicBezTo>
                <a:cubicBezTo>
                  <a:pt x="3050127" y="23031"/>
                  <a:pt x="3353219" y="-2970"/>
                  <a:pt x="3646644" y="0"/>
                </a:cubicBezTo>
                <a:cubicBezTo>
                  <a:pt x="3660793" y="205421"/>
                  <a:pt x="3655312" y="310788"/>
                  <a:pt x="3646644" y="516799"/>
                </a:cubicBezTo>
                <a:cubicBezTo>
                  <a:pt x="3637976" y="722810"/>
                  <a:pt x="3663610" y="877693"/>
                  <a:pt x="3646644" y="1076665"/>
                </a:cubicBezTo>
                <a:cubicBezTo>
                  <a:pt x="3361819" y="1057956"/>
                  <a:pt x="3251792" y="1105821"/>
                  <a:pt x="3038870" y="1076665"/>
                </a:cubicBezTo>
                <a:cubicBezTo>
                  <a:pt x="2825948" y="1047509"/>
                  <a:pt x="2688728" y="1100155"/>
                  <a:pt x="2540495" y="1076665"/>
                </a:cubicBezTo>
                <a:cubicBezTo>
                  <a:pt x="2392262" y="1053175"/>
                  <a:pt x="2143065" y="1099771"/>
                  <a:pt x="1969188" y="1076665"/>
                </a:cubicBezTo>
                <a:cubicBezTo>
                  <a:pt x="1795311" y="1053559"/>
                  <a:pt x="1568968" y="1090844"/>
                  <a:pt x="1288481" y="1076665"/>
                </a:cubicBezTo>
                <a:cubicBezTo>
                  <a:pt x="1007994" y="1062486"/>
                  <a:pt x="963323" y="1068144"/>
                  <a:pt x="753640" y="1076665"/>
                </a:cubicBezTo>
                <a:cubicBezTo>
                  <a:pt x="543957" y="1085186"/>
                  <a:pt x="369301" y="1069519"/>
                  <a:pt x="0" y="1076665"/>
                </a:cubicBezTo>
                <a:cubicBezTo>
                  <a:pt x="19773" y="889933"/>
                  <a:pt x="-3604" y="737174"/>
                  <a:pt x="0" y="516799"/>
                </a:cubicBezTo>
                <a:cubicBezTo>
                  <a:pt x="3604" y="296424"/>
                  <a:pt x="-2278" y="170121"/>
                  <a:pt x="0" y="0"/>
                </a:cubicBezTo>
                <a:close/>
              </a:path>
              <a:path w="3646644" h="1076665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52619" y="147284"/>
                  <a:pt x="3670475" y="299672"/>
                  <a:pt x="3646644" y="538333"/>
                </a:cubicBezTo>
                <a:cubicBezTo>
                  <a:pt x="3622813" y="776994"/>
                  <a:pt x="3642958" y="836776"/>
                  <a:pt x="3646644" y="1076665"/>
                </a:cubicBezTo>
                <a:cubicBezTo>
                  <a:pt x="3411150" y="1088074"/>
                  <a:pt x="3277100" y="1080048"/>
                  <a:pt x="3075336" y="1076665"/>
                </a:cubicBezTo>
                <a:cubicBezTo>
                  <a:pt x="2873572" y="1073282"/>
                  <a:pt x="2583840" y="1088910"/>
                  <a:pt x="2431096" y="1076665"/>
                </a:cubicBezTo>
                <a:cubicBezTo>
                  <a:pt x="2278352" y="1064420"/>
                  <a:pt x="1932608" y="1074545"/>
                  <a:pt x="1786856" y="1076665"/>
                </a:cubicBezTo>
                <a:cubicBezTo>
                  <a:pt x="1641104" y="1078785"/>
                  <a:pt x="1256178" y="1043058"/>
                  <a:pt x="1106149" y="1076665"/>
                </a:cubicBezTo>
                <a:cubicBezTo>
                  <a:pt x="956120" y="1110272"/>
                  <a:pt x="755575" y="1064441"/>
                  <a:pt x="571308" y="1076665"/>
                </a:cubicBezTo>
                <a:cubicBezTo>
                  <a:pt x="387041" y="1088889"/>
                  <a:pt x="240821" y="1098125"/>
                  <a:pt x="0" y="1076665"/>
                </a:cubicBezTo>
                <a:cubicBezTo>
                  <a:pt x="4850" y="891451"/>
                  <a:pt x="-7039" y="817831"/>
                  <a:pt x="0" y="570632"/>
                </a:cubicBezTo>
                <a:cubicBezTo>
                  <a:pt x="7039" y="323433"/>
                  <a:pt x="16866" y="250712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spc="0" dirty="0">
                <a:solidFill>
                  <a:schemeClr val="tx1"/>
                </a:solidFill>
                <a:latin typeface="Century Gothic" panose="020B0502020202020204" pitchFamily="34" charset="0"/>
              </a:rPr>
              <a:t>Double tapping </a:t>
            </a:r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lets you add text.</a:t>
            </a:r>
            <a:endParaRPr lang="en-GB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C886E7-7082-DB55-4A72-6AF08E047BB4}"/>
              </a:ext>
            </a:extLst>
          </p:cNvPr>
          <p:cNvSpPr/>
          <p:nvPr/>
        </p:nvSpPr>
        <p:spPr>
          <a:xfrm>
            <a:off x="9493809" y="4766366"/>
            <a:ext cx="2410803" cy="1827858"/>
          </a:xfrm>
          <a:custGeom>
            <a:avLst/>
            <a:gdLst>
              <a:gd name="connsiteX0" fmla="*/ 0 w 2410803"/>
              <a:gd name="connsiteY0" fmla="*/ 0 h 1827858"/>
              <a:gd name="connsiteX1" fmla="*/ 626809 w 2410803"/>
              <a:gd name="connsiteY1" fmla="*/ 0 h 1827858"/>
              <a:gd name="connsiteX2" fmla="*/ 1253618 w 2410803"/>
              <a:gd name="connsiteY2" fmla="*/ 0 h 1827858"/>
              <a:gd name="connsiteX3" fmla="*/ 2410803 w 2410803"/>
              <a:gd name="connsiteY3" fmla="*/ 0 h 1827858"/>
              <a:gd name="connsiteX4" fmla="*/ 2410803 w 2410803"/>
              <a:gd name="connsiteY4" fmla="*/ 572729 h 1827858"/>
              <a:gd name="connsiteX5" fmla="*/ 2410803 w 2410803"/>
              <a:gd name="connsiteY5" fmla="*/ 1145458 h 1827858"/>
              <a:gd name="connsiteX6" fmla="*/ 2410803 w 2410803"/>
              <a:gd name="connsiteY6" fmla="*/ 1827858 h 1827858"/>
              <a:gd name="connsiteX7" fmla="*/ 1783994 w 2410803"/>
              <a:gd name="connsiteY7" fmla="*/ 1827858 h 1827858"/>
              <a:gd name="connsiteX8" fmla="*/ 1181293 w 2410803"/>
              <a:gd name="connsiteY8" fmla="*/ 1827858 h 1827858"/>
              <a:gd name="connsiteX9" fmla="*/ 602701 w 2410803"/>
              <a:gd name="connsiteY9" fmla="*/ 1827858 h 1827858"/>
              <a:gd name="connsiteX10" fmla="*/ 0 w 2410803"/>
              <a:gd name="connsiteY10" fmla="*/ 1827858 h 1827858"/>
              <a:gd name="connsiteX11" fmla="*/ 0 w 2410803"/>
              <a:gd name="connsiteY11" fmla="*/ 1255129 h 1827858"/>
              <a:gd name="connsiteX12" fmla="*/ 0 w 2410803"/>
              <a:gd name="connsiteY12" fmla="*/ 682400 h 1827858"/>
              <a:gd name="connsiteX13" fmla="*/ 0 w 2410803"/>
              <a:gd name="connsiteY13" fmla="*/ 0 h 182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10803" h="1827858" fill="none" extrusionOk="0">
                <a:moveTo>
                  <a:pt x="0" y="0"/>
                </a:moveTo>
                <a:cubicBezTo>
                  <a:pt x="155966" y="-10358"/>
                  <a:pt x="393165" y="-637"/>
                  <a:pt x="626809" y="0"/>
                </a:cubicBezTo>
                <a:cubicBezTo>
                  <a:pt x="860453" y="637"/>
                  <a:pt x="1110349" y="4812"/>
                  <a:pt x="1253618" y="0"/>
                </a:cubicBezTo>
                <a:cubicBezTo>
                  <a:pt x="1396887" y="-4812"/>
                  <a:pt x="2044548" y="-55374"/>
                  <a:pt x="2410803" y="0"/>
                </a:cubicBezTo>
                <a:cubicBezTo>
                  <a:pt x="2429323" y="145884"/>
                  <a:pt x="2408489" y="421964"/>
                  <a:pt x="2410803" y="572729"/>
                </a:cubicBezTo>
                <a:cubicBezTo>
                  <a:pt x="2413117" y="723494"/>
                  <a:pt x="2424238" y="938916"/>
                  <a:pt x="2410803" y="1145458"/>
                </a:cubicBezTo>
                <a:cubicBezTo>
                  <a:pt x="2397368" y="1352000"/>
                  <a:pt x="2376903" y="1683680"/>
                  <a:pt x="2410803" y="1827858"/>
                </a:cubicBezTo>
                <a:cubicBezTo>
                  <a:pt x="2162188" y="1824564"/>
                  <a:pt x="1992164" y="1801816"/>
                  <a:pt x="1783994" y="1827858"/>
                </a:cubicBezTo>
                <a:cubicBezTo>
                  <a:pt x="1575824" y="1853900"/>
                  <a:pt x="1337737" y="1808666"/>
                  <a:pt x="1181293" y="1827858"/>
                </a:cubicBezTo>
                <a:cubicBezTo>
                  <a:pt x="1024849" y="1847050"/>
                  <a:pt x="742756" y="1847075"/>
                  <a:pt x="602701" y="1827858"/>
                </a:cubicBezTo>
                <a:cubicBezTo>
                  <a:pt x="462646" y="1808641"/>
                  <a:pt x="214228" y="1800875"/>
                  <a:pt x="0" y="1827858"/>
                </a:cubicBezTo>
                <a:cubicBezTo>
                  <a:pt x="8439" y="1670981"/>
                  <a:pt x="-18426" y="1485650"/>
                  <a:pt x="0" y="1255129"/>
                </a:cubicBezTo>
                <a:cubicBezTo>
                  <a:pt x="18426" y="1024608"/>
                  <a:pt x="-169" y="920987"/>
                  <a:pt x="0" y="682400"/>
                </a:cubicBezTo>
                <a:cubicBezTo>
                  <a:pt x="169" y="443813"/>
                  <a:pt x="-4521" y="293531"/>
                  <a:pt x="0" y="0"/>
                </a:cubicBezTo>
                <a:close/>
              </a:path>
              <a:path w="2410803" h="1827858" stroke="0" extrusionOk="0">
                <a:moveTo>
                  <a:pt x="0" y="0"/>
                </a:moveTo>
                <a:cubicBezTo>
                  <a:pt x="126254" y="27224"/>
                  <a:pt x="343333" y="24477"/>
                  <a:pt x="626809" y="0"/>
                </a:cubicBezTo>
                <a:cubicBezTo>
                  <a:pt x="910285" y="-24477"/>
                  <a:pt x="1065886" y="-10537"/>
                  <a:pt x="1277726" y="0"/>
                </a:cubicBezTo>
                <a:cubicBezTo>
                  <a:pt x="1489566" y="10537"/>
                  <a:pt x="2072937" y="-11997"/>
                  <a:pt x="2410803" y="0"/>
                </a:cubicBezTo>
                <a:cubicBezTo>
                  <a:pt x="2434770" y="216851"/>
                  <a:pt x="2394904" y="372247"/>
                  <a:pt x="2410803" y="627565"/>
                </a:cubicBezTo>
                <a:cubicBezTo>
                  <a:pt x="2426702" y="882883"/>
                  <a:pt x="2382325" y="1053110"/>
                  <a:pt x="2410803" y="1255129"/>
                </a:cubicBezTo>
                <a:cubicBezTo>
                  <a:pt x="2439281" y="1457148"/>
                  <a:pt x="2400969" y="1552735"/>
                  <a:pt x="2410803" y="1827858"/>
                </a:cubicBezTo>
                <a:cubicBezTo>
                  <a:pt x="2211705" y="1802436"/>
                  <a:pt x="2077096" y="1847036"/>
                  <a:pt x="1856318" y="1827858"/>
                </a:cubicBezTo>
                <a:cubicBezTo>
                  <a:pt x="1635540" y="1808680"/>
                  <a:pt x="1529412" y="1824186"/>
                  <a:pt x="1205402" y="1827858"/>
                </a:cubicBezTo>
                <a:cubicBezTo>
                  <a:pt x="881392" y="1831530"/>
                  <a:pt x="782858" y="1807940"/>
                  <a:pt x="578593" y="1827858"/>
                </a:cubicBezTo>
                <a:cubicBezTo>
                  <a:pt x="374328" y="1847776"/>
                  <a:pt x="272354" y="1853113"/>
                  <a:pt x="0" y="1827858"/>
                </a:cubicBezTo>
                <a:cubicBezTo>
                  <a:pt x="11158" y="1615554"/>
                  <a:pt x="-5367" y="1363348"/>
                  <a:pt x="0" y="1182015"/>
                </a:cubicBezTo>
                <a:cubicBezTo>
                  <a:pt x="5367" y="1000682"/>
                  <a:pt x="-23530" y="772215"/>
                  <a:pt x="0" y="536172"/>
                </a:cubicBezTo>
                <a:cubicBezTo>
                  <a:pt x="23530" y="300129"/>
                  <a:pt x="-12227" y="172529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Remember, you can type the text or use dictate!</a:t>
            </a:r>
            <a:endParaRPr lang="en-GB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14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23CFF-4E9C-F532-7AD5-95CE3568D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442EBED-A961-185D-F665-E3AD671303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515395-3F7F-5D64-46C6-A9B15721F7AC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041A18F-A34A-A7ED-3773-FCACE00C248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B0F3273-9834-7F78-897E-799D597D324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E06A169-596A-255F-AF75-53D59C189AC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D27DF6-8255-A7D8-780E-E27454EBDD0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E944CEA9-637E-378C-D62E-B8E0737983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223B60A-9F66-CBC6-7436-A500211648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25" y="1285450"/>
            <a:ext cx="6547093" cy="47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20ABCD-7992-83CE-11D4-DCC30D44F1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2880" y="1950884"/>
            <a:ext cx="5404616" cy="375575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7F277B1-E56D-3A37-C929-E7EAEED7268B}"/>
              </a:ext>
            </a:extLst>
          </p:cNvPr>
          <p:cNvSpPr/>
          <p:nvPr/>
        </p:nvSpPr>
        <p:spPr>
          <a:xfrm>
            <a:off x="1193197" y="1089590"/>
            <a:ext cx="3646644" cy="2030187"/>
          </a:xfrm>
          <a:custGeom>
            <a:avLst/>
            <a:gdLst>
              <a:gd name="connsiteX0" fmla="*/ 0 w 3646644"/>
              <a:gd name="connsiteY0" fmla="*/ 0 h 2030187"/>
              <a:gd name="connsiteX1" fmla="*/ 534841 w 3646644"/>
              <a:gd name="connsiteY1" fmla="*/ 0 h 2030187"/>
              <a:gd name="connsiteX2" fmla="*/ 1142615 w 3646644"/>
              <a:gd name="connsiteY2" fmla="*/ 0 h 2030187"/>
              <a:gd name="connsiteX3" fmla="*/ 1713923 w 3646644"/>
              <a:gd name="connsiteY3" fmla="*/ 0 h 2030187"/>
              <a:gd name="connsiteX4" fmla="*/ 2321697 w 3646644"/>
              <a:gd name="connsiteY4" fmla="*/ 0 h 2030187"/>
              <a:gd name="connsiteX5" fmla="*/ 2856538 w 3646644"/>
              <a:gd name="connsiteY5" fmla="*/ 0 h 2030187"/>
              <a:gd name="connsiteX6" fmla="*/ 3646644 w 3646644"/>
              <a:gd name="connsiteY6" fmla="*/ 0 h 2030187"/>
              <a:gd name="connsiteX7" fmla="*/ 3646644 w 3646644"/>
              <a:gd name="connsiteY7" fmla="*/ 656427 h 2030187"/>
              <a:gd name="connsiteX8" fmla="*/ 3646644 w 3646644"/>
              <a:gd name="connsiteY8" fmla="*/ 1373760 h 2030187"/>
              <a:gd name="connsiteX9" fmla="*/ 3646644 w 3646644"/>
              <a:gd name="connsiteY9" fmla="*/ 2030187 h 2030187"/>
              <a:gd name="connsiteX10" fmla="*/ 3148269 w 3646644"/>
              <a:gd name="connsiteY10" fmla="*/ 2030187 h 2030187"/>
              <a:gd name="connsiteX11" fmla="*/ 2613428 w 3646644"/>
              <a:gd name="connsiteY11" fmla="*/ 2030187 h 2030187"/>
              <a:gd name="connsiteX12" fmla="*/ 2005654 w 3646644"/>
              <a:gd name="connsiteY12" fmla="*/ 2030187 h 2030187"/>
              <a:gd name="connsiteX13" fmla="*/ 1324947 w 3646644"/>
              <a:gd name="connsiteY13" fmla="*/ 2030187 h 2030187"/>
              <a:gd name="connsiteX14" fmla="*/ 826573 w 3646644"/>
              <a:gd name="connsiteY14" fmla="*/ 2030187 h 2030187"/>
              <a:gd name="connsiteX15" fmla="*/ 0 w 3646644"/>
              <a:gd name="connsiteY15" fmla="*/ 2030187 h 2030187"/>
              <a:gd name="connsiteX16" fmla="*/ 0 w 3646644"/>
              <a:gd name="connsiteY16" fmla="*/ 1333156 h 2030187"/>
              <a:gd name="connsiteX17" fmla="*/ 0 w 3646644"/>
              <a:gd name="connsiteY17" fmla="*/ 676729 h 2030187"/>
              <a:gd name="connsiteX18" fmla="*/ 0 w 3646644"/>
              <a:gd name="connsiteY18" fmla="*/ 0 h 203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46644" h="2030187" fill="none" extrusionOk="0">
                <a:moveTo>
                  <a:pt x="0" y="0"/>
                </a:moveTo>
                <a:cubicBezTo>
                  <a:pt x="234955" y="4249"/>
                  <a:pt x="420825" y="1187"/>
                  <a:pt x="534841" y="0"/>
                </a:cubicBezTo>
                <a:cubicBezTo>
                  <a:pt x="648857" y="-1187"/>
                  <a:pt x="954856" y="12283"/>
                  <a:pt x="1142615" y="0"/>
                </a:cubicBezTo>
                <a:cubicBezTo>
                  <a:pt x="1330374" y="-12283"/>
                  <a:pt x="1520334" y="-23031"/>
                  <a:pt x="1713923" y="0"/>
                </a:cubicBezTo>
                <a:cubicBezTo>
                  <a:pt x="1907512" y="23031"/>
                  <a:pt x="2062935" y="-24857"/>
                  <a:pt x="2321697" y="0"/>
                </a:cubicBezTo>
                <a:cubicBezTo>
                  <a:pt x="2580459" y="24857"/>
                  <a:pt x="2728879" y="-2288"/>
                  <a:pt x="2856538" y="0"/>
                </a:cubicBezTo>
                <a:cubicBezTo>
                  <a:pt x="2984197" y="2288"/>
                  <a:pt x="3399017" y="-1554"/>
                  <a:pt x="3646644" y="0"/>
                </a:cubicBezTo>
                <a:cubicBezTo>
                  <a:pt x="3641095" y="206735"/>
                  <a:pt x="3632682" y="354380"/>
                  <a:pt x="3646644" y="656427"/>
                </a:cubicBezTo>
                <a:cubicBezTo>
                  <a:pt x="3660606" y="958474"/>
                  <a:pt x="3664292" y="1032065"/>
                  <a:pt x="3646644" y="1373760"/>
                </a:cubicBezTo>
                <a:cubicBezTo>
                  <a:pt x="3628996" y="1715455"/>
                  <a:pt x="3677128" y="1725384"/>
                  <a:pt x="3646644" y="2030187"/>
                </a:cubicBezTo>
                <a:cubicBezTo>
                  <a:pt x="3471473" y="2012631"/>
                  <a:pt x="3390595" y="2034830"/>
                  <a:pt x="3148269" y="2030187"/>
                </a:cubicBezTo>
                <a:cubicBezTo>
                  <a:pt x="2905944" y="2025544"/>
                  <a:pt x="2823111" y="2021666"/>
                  <a:pt x="2613428" y="2030187"/>
                </a:cubicBezTo>
                <a:cubicBezTo>
                  <a:pt x="2403745" y="2038708"/>
                  <a:pt x="2260799" y="2011960"/>
                  <a:pt x="2005654" y="2030187"/>
                </a:cubicBezTo>
                <a:cubicBezTo>
                  <a:pt x="1750509" y="2048414"/>
                  <a:pt x="1644871" y="2030035"/>
                  <a:pt x="1324947" y="2030187"/>
                </a:cubicBezTo>
                <a:cubicBezTo>
                  <a:pt x="1005023" y="2030339"/>
                  <a:pt x="970891" y="2047550"/>
                  <a:pt x="826573" y="2030187"/>
                </a:cubicBezTo>
                <a:cubicBezTo>
                  <a:pt x="682255" y="2012824"/>
                  <a:pt x="229431" y="2006306"/>
                  <a:pt x="0" y="2030187"/>
                </a:cubicBezTo>
                <a:cubicBezTo>
                  <a:pt x="-34496" y="1842837"/>
                  <a:pt x="34384" y="1627210"/>
                  <a:pt x="0" y="1333156"/>
                </a:cubicBezTo>
                <a:cubicBezTo>
                  <a:pt x="-34384" y="1039102"/>
                  <a:pt x="-20139" y="977860"/>
                  <a:pt x="0" y="676729"/>
                </a:cubicBezTo>
                <a:cubicBezTo>
                  <a:pt x="20139" y="375598"/>
                  <a:pt x="-27218" y="252681"/>
                  <a:pt x="0" y="0"/>
                </a:cubicBezTo>
                <a:close/>
              </a:path>
              <a:path w="3646644" h="2030187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40868" y="228092"/>
                  <a:pt x="3680377" y="396178"/>
                  <a:pt x="3646644" y="676729"/>
                </a:cubicBezTo>
                <a:cubicBezTo>
                  <a:pt x="3612911" y="957280"/>
                  <a:pt x="3629225" y="1102646"/>
                  <a:pt x="3646644" y="1312854"/>
                </a:cubicBezTo>
                <a:cubicBezTo>
                  <a:pt x="3664063" y="1523063"/>
                  <a:pt x="3614407" y="1768095"/>
                  <a:pt x="3646644" y="2030187"/>
                </a:cubicBezTo>
                <a:cubicBezTo>
                  <a:pt x="3413062" y="2025667"/>
                  <a:pt x="3350047" y="2042103"/>
                  <a:pt x="3075336" y="2030187"/>
                </a:cubicBezTo>
                <a:cubicBezTo>
                  <a:pt x="2800625" y="2018271"/>
                  <a:pt x="2576848" y="2028067"/>
                  <a:pt x="2431096" y="2030187"/>
                </a:cubicBezTo>
                <a:cubicBezTo>
                  <a:pt x="2285344" y="2032307"/>
                  <a:pt x="1900418" y="1996580"/>
                  <a:pt x="1750389" y="2030187"/>
                </a:cubicBezTo>
                <a:cubicBezTo>
                  <a:pt x="1600360" y="2063794"/>
                  <a:pt x="1399815" y="2017963"/>
                  <a:pt x="1215548" y="2030187"/>
                </a:cubicBezTo>
                <a:cubicBezTo>
                  <a:pt x="1031281" y="2042411"/>
                  <a:pt x="885061" y="2051647"/>
                  <a:pt x="644240" y="2030187"/>
                </a:cubicBezTo>
                <a:cubicBezTo>
                  <a:pt x="403419" y="2008727"/>
                  <a:pt x="313670" y="2029467"/>
                  <a:pt x="0" y="2030187"/>
                </a:cubicBezTo>
                <a:cubicBezTo>
                  <a:pt x="24824" y="1725595"/>
                  <a:pt x="-22881" y="1555999"/>
                  <a:pt x="0" y="1353458"/>
                </a:cubicBezTo>
                <a:cubicBezTo>
                  <a:pt x="22881" y="1150917"/>
                  <a:pt x="10449" y="974036"/>
                  <a:pt x="0" y="676729"/>
                </a:cubicBezTo>
                <a:cubicBezTo>
                  <a:pt x="-10449" y="379422"/>
                  <a:pt x="-2060" y="334309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Here we go, a title (my iPad doesn’t like the spelling) and a picture.</a:t>
            </a:r>
            <a:endParaRPr lang="en-GB" sz="2400" spc="0" dirty="0">
              <a:latin typeface="Twinkl" pitchFamily="2" charset="0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222F0EF-D2F5-E955-6869-02062ED038E0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4839841" y="5518941"/>
            <a:ext cx="5819404" cy="5360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0A89D9-2C82-CFDF-219B-5F3EF08EF515}"/>
              </a:ext>
            </a:extLst>
          </p:cNvPr>
          <p:cNvSpPr/>
          <p:nvPr/>
        </p:nvSpPr>
        <p:spPr>
          <a:xfrm>
            <a:off x="10659245" y="5331248"/>
            <a:ext cx="392168" cy="375386"/>
          </a:xfrm>
          <a:custGeom>
            <a:avLst/>
            <a:gdLst>
              <a:gd name="connsiteX0" fmla="*/ 0 w 392168"/>
              <a:gd name="connsiteY0" fmla="*/ 62566 h 375386"/>
              <a:gd name="connsiteX1" fmla="*/ 62566 w 392168"/>
              <a:gd name="connsiteY1" fmla="*/ 0 h 375386"/>
              <a:gd name="connsiteX2" fmla="*/ 329602 w 392168"/>
              <a:gd name="connsiteY2" fmla="*/ 0 h 375386"/>
              <a:gd name="connsiteX3" fmla="*/ 392168 w 392168"/>
              <a:gd name="connsiteY3" fmla="*/ 62566 h 375386"/>
              <a:gd name="connsiteX4" fmla="*/ 392168 w 392168"/>
              <a:gd name="connsiteY4" fmla="*/ 312820 h 375386"/>
              <a:gd name="connsiteX5" fmla="*/ 329602 w 392168"/>
              <a:gd name="connsiteY5" fmla="*/ 375386 h 375386"/>
              <a:gd name="connsiteX6" fmla="*/ 62566 w 392168"/>
              <a:gd name="connsiteY6" fmla="*/ 375386 h 375386"/>
              <a:gd name="connsiteX7" fmla="*/ 0 w 392168"/>
              <a:gd name="connsiteY7" fmla="*/ 312820 h 375386"/>
              <a:gd name="connsiteX8" fmla="*/ 0 w 392168"/>
              <a:gd name="connsiteY8" fmla="*/ 62566 h 37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168" h="375386" extrusionOk="0">
                <a:moveTo>
                  <a:pt x="0" y="62566"/>
                </a:moveTo>
                <a:cubicBezTo>
                  <a:pt x="3923" y="28141"/>
                  <a:pt x="27223" y="-323"/>
                  <a:pt x="62566" y="0"/>
                </a:cubicBezTo>
                <a:cubicBezTo>
                  <a:pt x="195459" y="-6811"/>
                  <a:pt x="211128" y="6009"/>
                  <a:pt x="329602" y="0"/>
                </a:cubicBezTo>
                <a:cubicBezTo>
                  <a:pt x="368354" y="-5357"/>
                  <a:pt x="392473" y="26731"/>
                  <a:pt x="392168" y="62566"/>
                </a:cubicBezTo>
                <a:cubicBezTo>
                  <a:pt x="394133" y="164809"/>
                  <a:pt x="398654" y="221214"/>
                  <a:pt x="392168" y="312820"/>
                </a:cubicBezTo>
                <a:cubicBezTo>
                  <a:pt x="384456" y="350448"/>
                  <a:pt x="366678" y="374883"/>
                  <a:pt x="329602" y="375386"/>
                </a:cubicBezTo>
                <a:cubicBezTo>
                  <a:pt x="254323" y="385943"/>
                  <a:pt x="180731" y="386219"/>
                  <a:pt x="62566" y="375386"/>
                </a:cubicBezTo>
                <a:cubicBezTo>
                  <a:pt x="23472" y="368504"/>
                  <a:pt x="-6657" y="349679"/>
                  <a:pt x="0" y="312820"/>
                </a:cubicBezTo>
                <a:cubicBezTo>
                  <a:pt x="-8302" y="238995"/>
                  <a:pt x="-5916" y="125107"/>
                  <a:pt x="0" y="62566"/>
                </a:cubicBezTo>
                <a:close/>
              </a:path>
            </a:pathLst>
          </a:custGeom>
          <a:noFill/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582365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EE21E9-0F84-7369-ABC9-3D20C299FAD5}"/>
              </a:ext>
            </a:extLst>
          </p:cNvPr>
          <p:cNvSpPr/>
          <p:nvPr/>
        </p:nvSpPr>
        <p:spPr>
          <a:xfrm>
            <a:off x="1193197" y="4396013"/>
            <a:ext cx="3646644" cy="2030187"/>
          </a:xfrm>
          <a:custGeom>
            <a:avLst/>
            <a:gdLst>
              <a:gd name="connsiteX0" fmla="*/ 0 w 3646644"/>
              <a:gd name="connsiteY0" fmla="*/ 0 h 2030187"/>
              <a:gd name="connsiteX1" fmla="*/ 534841 w 3646644"/>
              <a:gd name="connsiteY1" fmla="*/ 0 h 2030187"/>
              <a:gd name="connsiteX2" fmla="*/ 1142615 w 3646644"/>
              <a:gd name="connsiteY2" fmla="*/ 0 h 2030187"/>
              <a:gd name="connsiteX3" fmla="*/ 1713923 w 3646644"/>
              <a:gd name="connsiteY3" fmla="*/ 0 h 2030187"/>
              <a:gd name="connsiteX4" fmla="*/ 2321697 w 3646644"/>
              <a:gd name="connsiteY4" fmla="*/ 0 h 2030187"/>
              <a:gd name="connsiteX5" fmla="*/ 2856538 w 3646644"/>
              <a:gd name="connsiteY5" fmla="*/ 0 h 2030187"/>
              <a:gd name="connsiteX6" fmla="*/ 3646644 w 3646644"/>
              <a:gd name="connsiteY6" fmla="*/ 0 h 2030187"/>
              <a:gd name="connsiteX7" fmla="*/ 3646644 w 3646644"/>
              <a:gd name="connsiteY7" fmla="*/ 656427 h 2030187"/>
              <a:gd name="connsiteX8" fmla="*/ 3646644 w 3646644"/>
              <a:gd name="connsiteY8" fmla="*/ 1373760 h 2030187"/>
              <a:gd name="connsiteX9" fmla="*/ 3646644 w 3646644"/>
              <a:gd name="connsiteY9" fmla="*/ 2030187 h 2030187"/>
              <a:gd name="connsiteX10" fmla="*/ 3148269 w 3646644"/>
              <a:gd name="connsiteY10" fmla="*/ 2030187 h 2030187"/>
              <a:gd name="connsiteX11" fmla="*/ 2613428 w 3646644"/>
              <a:gd name="connsiteY11" fmla="*/ 2030187 h 2030187"/>
              <a:gd name="connsiteX12" fmla="*/ 2005654 w 3646644"/>
              <a:gd name="connsiteY12" fmla="*/ 2030187 h 2030187"/>
              <a:gd name="connsiteX13" fmla="*/ 1324947 w 3646644"/>
              <a:gd name="connsiteY13" fmla="*/ 2030187 h 2030187"/>
              <a:gd name="connsiteX14" fmla="*/ 826573 w 3646644"/>
              <a:gd name="connsiteY14" fmla="*/ 2030187 h 2030187"/>
              <a:gd name="connsiteX15" fmla="*/ 0 w 3646644"/>
              <a:gd name="connsiteY15" fmla="*/ 2030187 h 2030187"/>
              <a:gd name="connsiteX16" fmla="*/ 0 w 3646644"/>
              <a:gd name="connsiteY16" fmla="*/ 1333156 h 2030187"/>
              <a:gd name="connsiteX17" fmla="*/ 0 w 3646644"/>
              <a:gd name="connsiteY17" fmla="*/ 676729 h 2030187"/>
              <a:gd name="connsiteX18" fmla="*/ 0 w 3646644"/>
              <a:gd name="connsiteY18" fmla="*/ 0 h 203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46644" h="2030187" fill="none" extrusionOk="0">
                <a:moveTo>
                  <a:pt x="0" y="0"/>
                </a:moveTo>
                <a:cubicBezTo>
                  <a:pt x="234955" y="4249"/>
                  <a:pt x="420825" y="1187"/>
                  <a:pt x="534841" y="0"/>
                </a:cubicBezTo>
                <a:cubicBezTo>
                  <a:pt x="648857" y="-1187"/>
                  <a:pt x="954856" y="12283"/>
                  <a:pt x="1142615" y="0"/>
                </a:cubicBezTo>
                <a:cubicBezTo>
                  <a:pt x="1330374" y="-12283"/>
                  <a:pt x="1520334" y="-23031"/>
                  <a:pt x="1713923" y="0"/>
                </a:cubicBezTo>
                <a:cubicBezTo>
                  <a:pt x="1907512" y="23031"/>
                  <a:pt x="2062935" y="-24857"/>
                  <a:pt x="2321697" y="0"/>
                </a:cubicBezTo>
                <a:cubicBezTo>
                  <a:pt x="2580459" y="24857"/>
                  <a:pt x="2728879" y="-2288"/>
                  <a:pt x="2856538" y="0"/>
                </a:cubicBezTo>
                <a:cubicBezTo>
                  <a:pt x="2984197" y="2288"/>
                  <a:pt x="3399017" y="-1554"/>
                  <a:pt x="3646644" y="0"/>
                </a:cubicBezTo>
                <a:cubicBezTo>
                  <a:pt x="3641095" y="206735"/>
                  <a:pt x="3632682" y="354380"/>
                  <a:pt x="3646644" y="656427"/>
                </a:cubicBezTo>
                <a:cubicBezTo>
                  <a:pt x="3660606" y="958474"/>
                  <a:pt x="3664292" y="1032065"/>
                  <a:pt x="3646644" y="1373760"/>
                </a:cubicBezTo>
                <a:cubicBezTo>
                  <a:pt x="3628996" y="1715455"/>
                  <a:pt x="3677128" y="1725384"/>
                  <a:pt x="3646644" y="2030187"/>
                </a:cubicBezTo>
                <a:cubicBezTo>
                  <a:pt x="3471473" y="2012631"/>
                  <a:pt x="3390595" y="2034830"/>
                  <a:pt x="3148269" y="2030187"/>
                </a:cubicBezTo>
                <a:cubicBezTo>
                  <a:pt x="2905944" y="2025544"/>
                  <a:pt x="2823111" y="2021666"/>
                  <a:pt x="2613428" y="2030187"/>
                </a:cubicBezTo>
                <a:cubicBezTo>
                  <a:pt x="2403745" y="2038708"/>
                  <a:pt x="2260799" y="2011960"/>
                  <a:pt x="2005654" y="2030187"/>
                </a:cubicBezTo>
                <a:cubicBezTo>
                  <a:pt x="1750509" y="2048414"/>
                  <a:pt x="1644871" y="2030035"/>
                  <a:pt x="1324947" y="2030187"/>
                </a:cubicBezTo>
                <a:cubicBezTo>
                  <a:pt x="1005023" y="2030339"/>
                  <a:pt x="970891" y="2047550"/>
                  <a:pt x="826573" y="2030187"/>
                </a:cubicBezTo>
                <a:cubicBezTo>
                  <a:pt x="682255" y="2012824"/>
                  <a:pt x="229431" y="2006306"/>
                  <a:pt x="0" y="2030187"/>
                </a:cubicBezTo>
                <a:cubicBezTo>
                  <a:pt x="-34496" y="1842837"/>
                  <a:pt x="34384" y="1627210"/>
                  <a:pt x="0" y="1333156"/>
                </a:cubicBezTo>
                <a:cubicBezTo>
                  <a:pt x="-34384" y="1039102"/>
                  <a:pt x="-20139" y="977860"/>
                  <a:pt x="0" y="676729"/>
                </a:cubicBezTo>
                <a:cubicBezTo>
                  <a:pt x="20139" y="375598"/>
                  <a:pt x="-27218" y="252681"/>
                  <a:pt x="0" y="0"/>
                </a:cubicBezTo>
                <a:close/>
              </a:path>
              <a:path w="3646644" h="2030187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40868" y="228092"/>
                  <a:pt x="3680377" y="396178"/>
                  <a:pt x="3646644" y="676729"/>
                </a:cubicBezTo>
                <a:cubicBezTo>
                  <a:pt x="3612911" y="957280"/>
                  <a:pt x="3629225" y="1102646"/>
                  <a:pt x="3646644" y="1312854"/>
                </a:cubicBezTo>
                <a:cubicBezTo>
                  <a:pt x="3664063" y="1523063"/>
                  <a:pt x="3614407" y="1768095"/>
                  <a:pt x="3646644" y="2030187"/>
                </a:cubicBezTo>
                <a:cubicBezTo>
                  <a:pt x="3413062" y="2025667"/>
                  <a:pt x="3350047" y="2042103"/>
                  <a:pt x="3075336" y="2030187"/>
                </a:cubicBezTo>
                <a:cubicBezTo>
                  <a:pt x="2800625" y="2018271"/>
                  <a:pt x="2576848" y="2028067"/>
                  <a:pt x="2431096" y="2030187"/>
                </a:cubicBezTo>
                <a:cubicBezTo>
                  <a:pt x="2285344" y="2032307"/>
                  <a:pt x="1900418" y="1996580"/>
                  <a:pt x="1750389" y="2030187"/>
                </a:cubicBezTo>
                <a:cubicBezTo>
                  <a:pt x="1600360" y="2063794"/>
                  <a:pt x="1399815" y="2017963"/>
                  <a:pt x="1215548" y="2030187"/>
                </a:cubicBezTo>
                <a:cubicBezTo>
                  <a:pt x="1031281" y="2042411"/>
                  <a:pt x="885061" y="2051647"/>
                  <a:pt x="644240" y="2030187"/>
                </a:cubicBezTo>
                <a:cubicBezTo>
                  <a:pt x="403419" y="2008727"/>
                  <a:pt x="313670" y="2029467"/>
                  <a:pt x="0" y="2030187"/>
                </a:cubicBezTo>
                <a:cubicBezTo>
                  <a:pt x="24824" y="1725595"/>
                  <a:pt x="-22881" y="1555999"/>
                  <a:pt x="0" y="1353458"/>
                </a:cubicBezTo>
                <a:cubicBezTo>
                  <a:pt x="22881" y="1150917"/>
                  <a:pt x="10449" y="974036"/>
                  <a:pt x="0" y="676729"/>
                </a:cubicBezTo>
                <a:cubicBezTo>
                  <a:pt x="-10449" y="379422"/>
                  <a:pt x="-2060" y="334309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I like to use </a:t>
            </a:r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connectors</a:t>
            </a:r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 on my mind maps to join the boxes together. Turn them on here.</a:t>
            </a:r>
            <a:endParaRPr lang="en-GB" sz="2400" spc="0" dirty="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956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BA9D7-C33A-5836-1EB3-B31D66B78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DCBC44E-8EB1-20B0-CDA1-4AA5C7BFC3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645AF3-B441-BB4F-93B3-355335350E80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69076E-BE86-E974-BD9F-A78BEA684CF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1F4CEEC-C9C3-3F8E-B8E0-129C3E291B0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B3BCADE-628C-44AA-2A53-9D60CEBE45C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EFAF28-AD0B-9E8D-4AB9-6B76524388C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C31BAEEE-22CC-0087-82D1-1503F8C09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DD57CF9-57C8-4B9A-C2F9-6CE4893F58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25" y="1285450"/>
            <a:ext cx="6547093" cy="47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CCC91F-4EAA-8D53-2BA4-25740B1692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2880" y="1950884"/>
            <a:ext cx="5404616" cy="375575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F5ED4BA-7686-AADC-C341-9F4BFC142D2B}"/>
              </a:ext>
            </a:extLst>
          </p:cNvPr>
          <p:cNvSpPr/>
          <p:nvPr/>
        </p:nvSpPr>
        <p:spPr>
          <a:xfrm>
            <a:off x="1206500" y="3640353"/>
            <a:ext cx="3646644" cy="2874623"/>
          </a:xfrm>
          <a:custGeom>
            <a:avLst/>
            <a:gdLst>
              <a:gd name="connsiteX0" fmla="*/ 0 w 3646644"/>
              <a:gd name="connsiteY0" fmla="*/ 0 h 2874623"/>
              <a:gd name="connsiteX1" fmla="*/ 607774 w 3646644"/>
              <a:gd name="connsiteY1" fmla="*/ 0 h 2874623"/>
              <a:gd name="connsiteX2" fmla="*/ 1106149 w 3646644"/>
              <a:gd name="connsiteY2" fmla="*/ 0 h 2874623"/>
              <a:gd name="connsiteX3" fmla="*/ 1677456 w 3646644"/>
              <a:gd name="connsiteY3" fmla="*/ 0 h 2874623"/>
              <a:gd name="connsiteX4" fmla="*/ 2358163 w 3646644"/>
              <a:gd name="connsiteY4" fmla="*/ 0 h 2874623"/>
              <a:gd name="connsiteX5" fmla="*/ 2893004 w 3646644"/>
              <a:gd name="connsiteY5" fmla="*/ 0 h 2874623"/>
              <a:gd name="connsiteX6" fmla="*/ 3646644 w 3646644"/>
              <a:gd name="connsiteY6" fmla="*/ 0 h 2874623"/>
              <a:gd name="connsiteX7" fmla="*/ 3646644 w 3646644"/>
              <a:gd name="connsiteY7" fmla="*/ 574925 h 2874623"/>
              <a:gd name="connsiteX8" fmla="*/ 3646644 w 3646644"/>
              <a:gd name="connsiteY8" fmla="*/ 1149849 h 2874623"/>
              <a:gd name="connsiteX9" fmla="*/ 3646644 w 3646644"/>
              <a:gd name="connsiteY9" fmla="*/ 1638535 h 2874623"/>
              <a:gd name="connsiteX10" fmla="*/ 3646644 w 3646644"/>
              <a:gd name="connsiteY10" fmla="*/ 2184713 h 2874623"/>
              <a:gd name="connsiteX11" fmla="*/ 3646644 w 3646644"/>
              <a:gd name="connsiteY11" fmla="*/ 2874623 h 2874623"/>
              <a:gd name="connsiteX12" fmla="*/ 3002404 w 3646644"/>
              <a:gd name="connsiteY12" fmla="*/ 2874623 h 2874623"/>
              <a:gd name="connsiteX13" fmla="*/ 2504029 w 3646644"/>
              <a:gd name="connsiteY13" fmla="*/ 2874623 h 2874623"/>
              <a:gd name="connsiteX14" fmla="*/ 1896255 w 3646644"/>
              <a:gd name="connsiteY14" fmla="*/ 2874623 h 2874623"/>
              <a:gd name="connsiteX15" fmla="*/ 1361414 w 3646644"/>
              <a:gd name="connsiteY15" fmla="*/ 2874623 h 2874623"/>
              <a:gd name="connsiteX16" fmla="*/ 753640 w 3646644"/>
              <a:gd name="connsiteY16" fmla="*/ 2874623 h 2874623"/>
              <a:gd name="connsiteX17" fmla="*/ 0 w 3646644"/>
              <a:gd name="connsiteY17" fmla="*/ 2874623 h 2874623"/>
              <a:gd name="connsiteX18" fmla="*/ 0 w 3646644"/>
              <a:gd name="connsiteY18" fmla="*/ 2328445 h 2874623"/>
              <a:gd name="connsiteX19" fmla="*/ 0 w 3646644"/>
              <a:gd name="connsiteY19" fmla="*/ 1753520 h 2874623"/>
              <a:gd name="connsiteX20" fmla="*/ 0 w 3646644"/>
              <a:gd name="connsiteY20" fmla="*/ 1178595 h 2874623"/>
              <a:gd name="connsiteX21" fmla="*/ 0 w 3646644"/>
              <a:gd name="connsiteY21" fmla="*/ 689910 h 2874623"/>
              <a:gd name="connsiteX22" fmla="*/ 0 w 3646644"/>
              <a:gd name="connsiteY22" fmla="*/ 0 h 2874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646644" h="2874623" fill="none" extrusionOk="0">
                <a:moveTo>
                  <a:pt x="0" y="0"/>
                </a:moveTo>
                <a:cubicBezTo>
                  <a:pt x="235337" y="-2617"/>
                  <a:pt x="431119" y="19869"/>
                  <a:pt x="607774" y="0"/>
                </a:cubicBezTo>
                <a:cubicBezTo>
                  <a:pt x="784429" y="-19869"/>
                  <a:pt x="881493" y="20952"/>
                  <a:pt x="1106149" y="0"/>
                </a:cubicBezTo>
                <a:cubicBezTo>
                  <a:pt x="1330805" y="-20952"/>
                  <a:pt x="1488704" y="4457"/>
                  <a:pt x="1677456" y="0"/>
                </a:cubicBezTo>
                <a:cubicBezTo>
                  <a:pt x="1866208" y="-4457"/>
                  <a:pt x="2120925" y="33104"/>
                  <a:pt x="2358163" y="0"/>
                </a:cubicBezTo>
                <a:cubicBezTo>
                  <a:pt x="2595401" y="-33104"/>
                  <a:pt x="2739663" y="-4310"/>
                  <a:pt x="2893004" y="0"/>
                </a:cubicBezTo>
                <a:cubicBezTo>
                  <a:pt x="3046345" y="4310"/>
                  <a:pt x="3484285" y="-11390"/>
                  <a:pt x="3646644" y="0"/>
                </a:cubicBezTo>
                <a:cubicBezTo>
                  <a:pt x="3638701" y="152275"/>
                  <a:pt x="3644288" y="341601"/>
                  <a:pt x="3646644" y="574925"/>
                </a:cubicBezTo>
                <a:cubicBezTo>
                  <a:pt x="3649000" y="808249"/>
                  <a:pt x="3638107" y="971404"/>
                  <a:pt x="3646644" y="1149849"/>
                </a:cubicBezTo>
                <a:cubicBezTo>
                  <a:pt x="3655181" y="1328294"/>
                  <a:pt x="3645095" y="1427090"/>
                  <a:pt x="3646644" y="1638535"/>
                </a:cubicBezTo>
                <a:cubicBezTo>
                  <a:pt x="3648193" y="1849980"/>
                  <a:pt x="3638226" y="1957725"/>
                  <a:pt x="3646644" y="2184713"/>
                </a:cubicBezTo>
                <a:cubicBezTo>
                  <a:pt x="3655062" y="2411701"/>
                  <a:pt x="3631418" y="2569035"/>
                  <a:pt x="3646644" y="2874623"/>
                </a:cubicBezTo>
                <a:cubicBezTo>
                  <a:pt x="3398341" y="2856375"/>
                  <a:pt x="3215684" y="2873789"/>
                  <a:pt x="3002404" y="2874623"/>
                </a:cubicBezTo>
                <a:cubicBezTo>
                  <a:pt x="2789124" y="2875457"/>
                  <a:pt x="2652068" y="2890925"/>
                  <a:pt x="2504029" y="2874623"/>
                </a:cubicBezTo>
                <a:cubicBezTo>
                  <a:pt x="2355990" y="2858321"/>
                  <a:pt x="2154602" y="2904725"/>
                  <a:pt x="1896255" y="2874623"/>
                </a:cubicBezTo>
                <a:cubicBezTo>
                  <a:pt x="1637908" y="2844521"/>
                  <a:pt x="1573985" y="2863724"/>
                  <a:pt x="1361414" y="2874623"/>
                </a:cubicBezTo>
                <a:cubicBezTo>
                  <a:pt x="1148843" y="2885522"/>
                  <a:pt x="900831" y="2875123"/>
                  <a:pt x="753640" y="2874623"/>
                </a:cubicBezTo>
                <a:cubicBezTo>
                  <a:pt x="606449" y="2874123"/>
                  <a:pt x="267555" y="2868980"/>
                  <a:pt x="0" y="2874623"/>
                </a:cubicBezTo>
                <a:cubicBezTo>
                  <a:pt x="2774" y="2753056"/>
                  <a:pt x="-16139" y="2461420"/>
                  <a:pt x="0" y="2328445"/>
                </a:cubicBezTo>
                <a:cubicBezTo>
                  <a:pt x="16139" y="2195470"/>
                  <a:pt x="339" y="1882300"/>
                  <a:pt x="0" y="1753520"/>
                </a:cubicBezTo>
                <a:cubicBezTo>
                  <a:pt x="-339" y="1624741"/>
                  <a:pt x="-11727" y="1445262"/>
                  <a:pt x="0" y="1178595"/>
                </a:cubicBezTo>
                <a:cubicBezTo>
                  <a:pt x="11727" y="911929"/>
                  <a:pt x="-8235" y="903740"/>
                  <a:pt x="0" y="689910"/>
                </a:cubicBezTo>
                <a:cubicBezTo>
                  <a:pt x="8235" y="476080"/>
                  <a:pt x="-12384" y="260022"/>
                  <a:pt x="0" y="0"/>
                </a:cubicBezTo>
                <a:close/>
              </a:path>
              <a:path w="3646644" h="2874623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73543" y="116762"/>
                  <a:pt x="3665590" y="415636"/>
                  <a:pt x="3646644" y="574925"/>
                </a:cubicBezTo>
                <a:cubicBezTo>
                  <a:pt x="3627698" y="734214"/>
                  <a:pt x="3631187" y="891272"/>
                  <a:pt x="3646644" y="1092357"/>
                </a:cubicBezTo>
                <a:cubicBezTo>
                  <a:pt x="3662101" y="1293442"/>
                  <a:pt x="3672862" y="1420246"/>
                  <a:pt x="3646644" y="1638535"/>
                </a:cubicBezTo>
                <a:cubicBezTo>
                  <a:pt x="3620426" y="1856824"/>
                  <a:pt x="3659759" y="2016606"/>
                  <a:pt x="3646644" y="2184713"/>
                </a:cubicBezTo>
                <a:cubicBezTo>
                  <a:pt x="3633529" y="2352820"/>
                  <a:pt x="3654895" y="2684127"/>
                  <a:pt x="3646644" y="2874623"/>
                </a:cubicBezTo>
                <a:cubicBezTo>
                  <a:pt x="3487503" y="2854745"/>
                  <a:pt x="3296244" y="2856840"/>
                  <a:pt x="3148269" y="2874623"/>
                </a:cubicBezTo>
                <a:cubicBezTo>
                  <a:pt x="3000295" y="2892406"/>
                  <a:pt x="2797695" y="2862399"/>
                  <a:pt x="2613428" y="2874623"/>
                </a:cubicBezTo>
                <a:cubicBezTo>
                  <a:pt x="2429161" y="2886847"/>
                  <a:pt x="2279316" y="2893731"/>
                  <a:pt x="2042121" y="2874623"/>
                </a:cubicBezTo>
                <a:cubicBezTo>
                  <a:pt x="1804926" y="2855515"/>
                  <a:pt x="1760939" y="2863535"/>
                  <a:pt x="1543746" y="2874623"/>
                </a:cubicBezTo>
                <a:cubicBezTo>
                  <a:pt x="1326553" y="2885711"/>
                  <a:pt x="1073024" y="2854936"/>
                  <a:pt x="935972" y="2874623"/>
                </a:cubicBezTo>
                <a:cubicBezTo>
                  <a:pt x="798920" y="2894310"/>
                  <a:pt x="272858" y="2864068"/>
                  <a:pt x="0" y="2874623"/>
                </a:cubicBezTo>
                <a:cubicBezTo>
                  <a:pt x="12083" y="2628962"/>
                  <a:pt x="-27021" y="2407920"/>
                  <a:pt x="0" y="2270952"/>
                </a:cubicBezTo>
                <a:cubicBezTo>
                  <a:pt x="27021" y="2133984"/>
                  <a:pt x="17688" y="1857047"/>
                  <a:pt x="0" y="1753520"/>
                </a:cubicBezTo>
                <a:cubicBezTo>
                  <a:pt x="-17688" y="1649993"/>
                  <a:pt x="-863" y="1435631"/>
                  <a:pt x="0" y="1264834"/>
                </a:cubicBezTo>
                <a:cubicBezTo>
                  <a:pt x="863" y="1094037"/>
                  <a:pt x="-35" y="912867"/>
                  <a:pt x="0" y="776148"/>
                </a:cubicBezTo>
                <a:cubicBezTo>
                  <a:pt x="35" y="639429"/>
                  <a:pt x="-17129" y="316526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Tap and hold one of the connector icons around the edge of your object to duplicate, or you can drag one to connect to another object.</a:t>
            </a:r>
            <a:endParaRPr lang="en-GB" sz="2400" spc="0" dirty="0">
              <a:latin typeface="Twinkl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BF1109-7E31-5113-0001-DD8BE63A04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0667" y="1950884"/>
            <a:ext cx="5404615" cy="37557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4D227B6-20D0-B8EB-20AD-4B325AED4297}"/>
              </a:ext>
            </a:extLst>
          </p:cNvPr>
          <p:cNvSpPr/>
          <p:nvPr/>
        </p:nvSpPr>
        <p:spPr>
          <a:xfrm>
            <a:off x="1206500" y="1087704"/>
            <a:ext cx="3646644" cy="2266821"/>
          </a:xfrm>
          <a:custGeom>
            <a:avLst/>
            <a:gdLst>
              <a:gd name="connsiteX0" fmla="*/ 0 w 3646644"/>
              <a:gd name="connsiteY0" fmla="*/ 0 h 2266821"/>
              <a:gd name="connsiteX1" fmla="*/ 498375 w 3646644"/>
              <a:gd name="connsiteY1" fmla="*/ 0 h 2266821"/>
              <a:gd name="connsiteX2" fmla="*/ 1106149 w 3646644"/>
              <a:gd name="connsiteY2" fmla="*/ 0 h 2266821"/>
              <a:gd name="connsiteX3" fmla="*/ 1640990 w 3646644"/>
              <a:gd name="connsiteY3" fmla="*/ 0 h 2266821"/>
              <a:gd name="connsiteX4" fmla="*/ 2139364 w 3646644"/>
              <a:gd name="connsiteY4" fmla="*/ 0 h 2266821"/>
              <a:gd name="connsiteX5" fmla="*/ 2710672 w 3646644"/>
              <a:gd name="connsiteY5" fmla="*/ 0 h 2266821"/>
              <a:gd name="connsiteX6" fmla="*/ 3646644 w 3646644"/>
              <a:gd name="connsiteY6" fmla="*/ 0 h 2266821"/>
              <a:gd name="connsiteX7" fmla="*/ 3646644 w 3646644"/>
              <a:gd name="connsiteY7" fmla="*/ 521369 h 2266821"/>
              <a:gd name="connsiteX8" fmla="*/ 3646644 w 3646644"/>
              <a:gd name="connsiteY8" fmla="*/ 1020069 h 2266821"/>
              <a:gd name="connsiteX9" fmla="*/ 3646644 w 3646644"/>
              <a:gd name="connsiteY9" fmla="*/ 1632111 h 2266821"/>
              <a:gd name="connsiteX10" fmla="*/ 3646644 w 3646644"/>
              <a:gd name="connsiteY10" fmla="*/ 2266821 h 2266821"/>
              <a:gd name="connsiteX11" fmla="*/ 3148269 w 3646644"/>
              <a:gd name="connsiteY11" fmla="*/ 2266821 h 2266821"/>
              <a:gd name="connsiteX12" fmla="*/ 2649895 w 3646644"/>
              <a:gd name="connsiteY12" fmla="*/ 2266821 h 2266821"/>
              <a:gd name="connsiteX13" fmla="*/ 2042121 w 3646644"/>
              <a:gd name="connsiteY13" fmla="*/ 2266821 h 2266821"/>
              <a:gd name="connsiteX14" fmla="*/ 1397880 w 3646644"/>
              <a:gd name="connsiteY14" fmla="*/ 2266821 h 2266821"/>
              <a:gd name="connsiteX15" fmla="*/ 899506 w 3646644"/>
              <a:gd name="connsiteY15" fmla="*/ 2266821 h 2266821"/>
              <a:gd name="connsiteX16" fmla="*/ 0 w 3646644"/>
              <a:gd name="connsiteY16" fmla="*/ 2266821 h 2266821"/>
              <a:gd name="connsiteX17" fmla="*/ 0 w 3646644"/>
              <a:gd name="connsiteY17" fmla="*/ 1745452 h 2266821"/>
              <a:gd name="connsiteX18" fmla="*/ 0 w 3646644"/>
              <a:gd name="connsiteY18" fmla="*/ 1178747 h 2266821"/>
              <a:gd name="connsiteX19" fmla="*/ 0 w 3646644"/>
              <a:gd name="connsiteY19" fmla="*/ 657378 h 2266821"/>
              <a:gd name="connsiteX20" fmla="*/ 0 w 3646644"/>
              <a:gd name="connsiteY20" fmla="*/ 0 h 2266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46644" h="2266821" fill="none" extrusionOk="0">
                <a:moveTo>
                  <a:pt x="0" y="0"/>
                </a:moveTo>
                <a:cubicBezTo>
                  <a:pt x="111967" y="13755"/>
                  <a:pt x="391968" y="-7192"/>
                  <a:pt x="498375" y="0"/>
                </a:cubicBezTo>
                <a:cubicBezTo>
                  <a:pt x="604783" y="7192"/>
                  <a:pt x="847387" y="-24857"/>
                  <a:pt x="1106149" y="0"/>
                </a:cubicBezTo>
                <a:cubicBezTo>
                  <a:pt x="1364911" y="24857"/>
                  <a:pt x="1513331" y="-2288"/>
                  <a:pt x="1640990" y="0"/>
                </a:cubicBezTo>
                <a:cubicBezTo>
                  <a:pt x="1768649" y="2288"/>
                  <a:pt x="1918407" y="-22115"/>
                  <a:pt x="2139364" y="0"/>
                </a:cubicBezTo>
                <a:cubicBezTo>
                  <a:pt x="2360321" y="22115"/>
                  <a:pt x="2519520" y="-2790"/>
                  <a:pt x="2710672" y="0"/>
                </a:cubicBezTo>
                <a:cubicBezTo>
                  <a:pt x="2901824" y="2790"/>
                  <a:pt x="3411364" y="37371"/>
                  <a:pt x="3646644" y="0"/>
                </a:cubicBezTo>
                <a:cubicBezTo>
                  <a:pt x="3630121" y="254888"/>
                  <a:pt x="3625786" y="281760"/>
                  <a:pt x="3646644" y="521369"/>
                </a:cubicBezTo>
                <a:cubicBezTo>
                  <a:pt x="3667502" y="760978"/>
                  <a:pt x="3658762" y="809750"/>
                  <a:pt x="3646644" y="1020069"/>
                </a:cubicBezTo>
                <a:cubicBezTo>
                  <a:pt x="3634526" y="1230388"/>
                  <a:pt x="3622750" y="1416566"/>
                  <a:pt x="3646644" y="1632111"/>
                </a:cubicBezTo>
                <a:cubicBezTo>
                  <a:pt x="3670538" y="1847656"/>
                  <a:pt x="3626669" y="2063223"/>
                  <a:pt x="3646644" y="2266821"/>
                </a:cubicBezTo>
                <a:cubicBezTo>
                  <a:pt x="3493112" y="2255570"/>
                  <a:pt x="3317678" y="2287976"/>
                  <a:pt x="3148269" y="2266821"/>
                </a:cubicBezTo>
                <a:cubicBezTo>
                  <a:pt x="2978861" y="2245666"/>
                  <a:pt x="2794213" y="2284184"/>
                  <a:pt x="2649895" y="2266821"/>
                </a:cubicBezTo>
                <a:cubicBezTo>
                  <a:pt x="2505577" y="2249458"/>
                  <a:pt x="2311483" y="2245233"/>
                  <a:pt x="2042121" y="2266821"/>
                </a:cubicBezTo>
                <a:cubicBezTo>
                  <a:pt x="1772759" y="2288409"/>
                  <a:pt x="1612195" y="2271940"/>
                  <a:pt x="1397880" y="2266821"/>
                </a:cubicBezTo>
                <a:cubicBezTo>
                  <a:pt x="1183565" y="2261702"/>
                  <a:pt x="1043538" y="2282265"/>
                  <a:pt x="899506" y="2266821"/>
                </a:cubicBezTo>
                <a:cubicBezTo>
                  <a:pt x="755474" y="2251377"/>
                  <a:pt x="399114" y="2299193"/>
                  <a:pt x="0" y="2266821"/>
                </a:cubicBezTo>
                <a:cubicBezTo>
                  <a:pt x="-6378" y="2037958"/>
                  <a:pt x="-17699" y="1884783"/>
                  <a:pt x="0" y="1745452"/>
                </a:cubicBezTo>
                <a:cubicBezTo>
                  <a:pt x="17699" y="1606121"/>
                  <a:pt x="-27312" y="1448051"/>
                  <a:pt x="0" y="1178747"/>
                </a:cubicBezTo>
                <a:cubicBezTo>
                  <a:pt x="27312" y="909444"/>
                  <a:pt x="2832" y="781878"/>
                  <a:pt x="0" y="657378"/>
                </a:cubicBezTo>
                <a:cubicBezTo>
                  <a:pt x="-2832" y="532878"/>
                  <a:pt x="-27265" y="302901"/>
                  <a:pt x="0" y="0"/>
                </a:cubicBezTo>
                <a:close/>
              </a:path>
              <a:path w="3646644" h="2266821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40079" y="171272"/>
                  <a:pt x="3649511" y="344197"/>
                  <a:pt x="3646644" y="566705"/>
                </a:cubicBezTo>
                <a:cubicBezTo>
                  <a:pt x="3643777" y="789214"/>
                  <a:pt x="3668610" y="945647"/>
                  <a:pt x="3646644" y="1088074"/>
                </a:cubicBezTo>
                <a:cubicBezTo>
                  <a:pt x="3624678" y="1230501"/>
                  <a:pt x="3637526" y="1494244"/>
                  <a:pt x="3646644" y="1632111"/>
                </a:cubicBezTo>
                <a:cubicBezTo>
                  <a:pt x="3655762" y="1769978"/>
                  <a:pt x="3672964" y="2030372"/>
                  <a:pt x="3646644" y="2266821"/>
                </a:cubicBezTo>
                <a:cubicBezTo>
                  <a:pt x="3380793" y="2276717"/>
                  <a:pt x="3148156" y="2264701"/>
                  <a:pt x="3002404" y="2266821"/>
                </a:cubicBezTo>
                <a:cubicBezTo>
                  <a:pt x="2856652" y="2268941"/>
                  <a:pt x="2471726" y="2233214"/>
                  <a:pt x="2321697" y="2266821"/>
                </a:cubicBezTo>
                <a:cubicBezTo>
                  <a:pt x="2171668" y="2300428"/>
                  <a:pt x="1971123" y="2254597"/>
                  <a:pt x="1786856" y="2266821"/>
                </a:cubicBezTo>
                <a:cubicBezTo>
                  <a:pt x="1602589" y="2279045"/>
                  <a:pt x="1456369" y="2288281"/>
                  <a:pt x="1215548" y="2266821"/>
                </a:cubicBezTo>
                <a:cubicBezTo>
                  <a:pt x="974727" y="2245361"/>
                  <a:pt x="934366" y="2255733"/>
                  <a:pt x="717173" y="2266821"/>
                </a:cubicBezTo>
                <a:cubicBezTo>
                  <a:pt x="499980" y="2277909"/>
                  <a:pt x="155303" y="2293413"/>
                  <a:pt x="0" y="2266821"/>
                </a:cubicBezTo>
                <a:cubicBezTo>
                  <a:pt x="2697" y="2107869"/>
                  <a:pt x="12738" y="1856776"/>
                  <a:pt x="0" y="1745452"/>
                </a:cubicBezTo>
                <a:cubicBezTo>
                  <a:pt x="-12738" y="1634128"/>
                  <a:pt x="4645" y="1400274"/>
                  <a:pt x="0" y="1201415"/>
                </a:cubicBezTo>
                <a:cubicBezTo>
                  <a:pt x="-4645" y="1002556"/>
                  <a:pt x="2550" y="915279"/>
                  <a:pt x="0" y="680046"/>
                </a:cubicBezTo>
                <a:cubicBezTo>
                  <a:pt x="-2550" y="444813"/>
                  <a:pt x="7279" y="186461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So now I’m thinking about all the things you need to know to look after a shih-tzu. I now add them all around my title.</a:t>
            </a:r>
            <a:endParaRPr lang="en-GB" sz="2400" spc="0" dirty="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84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B6919-D431-24DC-0D3B-604E73A5A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E73265-D7A5-1AFC-0529-27740A86CA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1172C-8CFB-D7AD-89D1-7F4E342EB111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FD0E21E-7EAF-126E-96B5-FACA29CFF17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681DCF-0D86-D302-101D-DE55A32C685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337D0B-5611-E1CB-A910-484791F2080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294E9D-B5B8-20DE-E1ED-6E199D3CB6D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3967F8A4-2BF3-46B9-F331-6F7ACC520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7552031-779B-7E72-CFAD-AC6BAF0907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25" y="1285450"/>
            <a:ext cx="6547093" cy="47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0FE815-07C4-A175-6799-E180D7565C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2880" y="1950884"/>
            <a:ext cx="5404616" cy="3755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70C1B0-A146-4D2C-49F5-2FD460F122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5621" y="1950884"/>
            <a:ext cx="5381875" cy="373994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B9D1BA5-CB36-813A-08F2-D49991E46C4B}"/>
              </a:ext>
            </a:extLst>
          </p:cNvPr>
          <p:cNvSpPr/>
          <p:nvPr/>
        </p:nvSpPr>
        <p:spPr>
          <a:xfrm>
            <a:off x="1206500" y="1087704"/>
            <a:ext cx="3646644" cy="1905867"/>
          </a:xfrm>
          <a:custGeom>
            <a:avLst/>
            <a:gdLst>
              <a:gd name="connsiteX0" fmla="*/ 0 w 3646644"/>
              <a:gd name="connsiteY0" fmla="*/ 0 h 1905867"/>
              <a:gd name="connsiteX1" fmla="*/ 534841 w 3646644"/>
              <a:gd name="connsiteY1" fmla="*/ 0 h 1905867"/>
              <a:gd name="connsiteX2" fmla="*/ 1142615 w 3646644"/>
              <a:gd name="connsiteY2" fmla="*/ 0 h 1905867"/>
              <a:gd name="connsiteX3" fmla="*/ 1713923 w 3646644"/>
              <a:gd name="connsiteY3" fmla="*/ 0 h 1905867"/>
              <a:gd name="connsiteX4" fmla="*/ 2321697 w 3646644"/>
              <a:gd name="connsiteY4" fmla="*/ 0 h 1905867"/>
              <a:gd name="connsiteX5" fmla="*/ 2856538 w 3646644"/>
              <a:gd name="connsiteY5" fmla="*/ 0 h 1905867"/>
              <a:gd name="connsiteX6" fmla="*/ 3646644 w 3646644"/>
              <a:gd name="connsiteY6" fmla="*/ 0 h 1905867"/>
              <a:gd name="connsiteX7" fmla="*/ 3646644 w 3646644"/>
              <a:gd name="connsiteY7" fmla="*/ 616230 h 1905867"/>
              <a:gd name="connsiteX8" fmla="*/ 3646644 w 3646644"/>
              <a:gd name="connsiteY8" fmla="*/ 1289637 h 1905867"/>
              <a:gd name="connsiteX9" fmla="*/ 3646644 w 3646644"/>
              <a:gd name="connsiteY9" fmla="*/ 1905867 h 1905867"/>
              <a:gd name="connsiteX10" fmla="*/ 3148269 w 3646644"/>
              <a:gd name="connsiteY10" fmla="*/ 1905867 h 1905867"/>
              <a:gd name="connsiteX11" fmla="*/ 2613428 w 3646644"/>
              <a:gd name="connsiteY11" fmla="*/ 1905867 h 1905867"/>
              <a:gd name="connsiteX12" fmla="*/ 2005654 w 3646644"/>
              <a:gd name="connsiteY12" fmla="*/ 1905867 h 1905867"/>
              <a:gd name="connsiteX13" fmla="*/ 1324947 w 3646644"/>
              <a:gd name="connsiteY13" fmla="*/ 1905867 h 1905867"/>
              <a:gd name="connsiteX14" fmla="*/ 826573 w 3646644"/>
              <a:gd name="connsiteY14" fmla="*/ 1905867 h 1905867"/>
              <a:gd name="connsiteX15" fmla="*/ 0 w 3646644"/>
              <a:gd name="connsiteY15" fmla="*/ 1905867 h 1905867"/>
              <a:gd name="connsiteX16" fmla="*/ 0 w 3646644"/>
              <a:gd name="connsiteY16" fmla="*/ 1251519 h 1905867"/>
              <a:gd name="connsiteX17" fmla="*/ 0 w 3646644"/>
              <a:gd name="connsiteY17" fmla="*/ 635289 h 1905867"/>
              <a:gd name="connsiteX18" fmla="*/ 0 w 3646644"/>
              <a:gd name="connsiteY18" fmla="*/ 0 h 1905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46644" h="1905867" fill="none" extrusionOk="0">
                <a:moveTo>
                  <a:pt x="0" y="0"/>
                </a:moveTo>
                <a:cubicBezTo>
                  <a:pt x="234955" y="4249"/>
                  <a:pt x="420825" y="1187"/>
                  <a:pt x="534841" y="0"/>
                </a:cubicBezTo>
                <a:cubicBezTo>
                  <a:pt x="648857" y="-1187"/>
                  <a:pt x="954856" y="12283"/>
                  <a:pt x="1142615" y="0"/>
                </a:cubicBezTo>
                <a:cubicBezTo>
                  <a:pt x="1330374" y="-12283"/>
                  <a:pt x="1520334" y="-23031"/>
                  <a:pt x="1713923" y="0"/>
                </a:cubicBezTo>
                <a:cubicBezTo>
                  <a:pt x="1907512" y="23031"/>
                  <a:pt x="2062935" y="-24857"/>
                  <a:pt x="2321697" y="0"/>
                </a:cubicBezTo>
                <a:cubicBezTo>
                  <a:pt x="2580459" y="24857"/>
                  <a:pt x="2728879" y="-2288"/>
                  <a:pt x="2856538" y="0"/>
                </a:cubicBezTo>
                <a:cubicBezTo>
                  <a:pt x="2984197" y="2288"/>
                  <a:pt x="3399017" y="-1554"/>
                  <a:pt x="3646644" y="0"/>
                </a:cubicBezTo>
                <a:cubicBezTo>
                  <a:pt x="3633629" y="211111"/>
                  <a:pt x="3619615" y="339494"/>
                  <a:pt x="3646644" y="616230"/>
                </a:cubicBezTo>
                <a:cubicBezTo>
                  <a:pt x="3673674" y="892966"/>
                  <a:pt x="3662658" y="1110963"/>
                  <a:pt x="3646644" y="1289637"/>
                </a:cubicBezTo>
                <a:cubicBezTo>
                  <a:pt x="3630630" y="1468311"/>
                  <a:pt x="3666876" y="1740511"/>
                  <a:pt x="3646644" y="1905867"/>
                </a:cubicBezTo>
                <a:cubicBezTo>
                  <a:pt x="3471473" y="1888311"/>
                  <a:pt x="3390595" y="1910510"/>
                  <a:pt x="3148269" y="1905867"/>
                </a:cubicBezTo>
                <a:cubicBezTo>
                  <a:pt x="2905944" y="1901224"/>
                  <a:pt x="2823111" y="1897346"/>
                  <a:pt x="2613428" y="1905867"/>
                </a:cubicBezTo>
                <a:cubicBezTo>
                  <a:pt x="2403745" y="1914388"/>
                  <a:pt x="2260799" y="1887640"/>
                  <a:pt x="2005654" y="1905867"/>
                </a:cubicBezTo>
                <a:cubicBezTo>
                  <a:pt x="1750509" y="1924094"/>
                  <a:pt x="1644871" y="1905715"/>
                  <a:pt x="1324947" y="1905867"/>
                </a:cubicBezTo>
                <a:cubicBezTo>
                  <a:pt x="1005023" y="1906019"/>
                  <a:pt x="970891" y="1923230"/>
                  <a:pt x="826573" y="1905867"/>
                </a:cubicBezTo>
                <a:cubicBezTo>
                  <a:pt x="682255" y="1888504"/>
                  <a:pt x="229431" y="1881986"/>
                  <a:pt x="0" y="1905867"/>
                </a:cubicBezTo>
                <a:cubicBezTo>
                  <a:pt x="29442" y="1723751"/>
                  <a:pt x="12867" y="1495842"/>
                  <a:pt x="0" y="1251519"/>
                </a:cubicBezTo>
                <a:cubicBezTo>
                  <a:pt x="-12867" y="1007196"/>
                  <a:pt x="2849" y="922495"/>
                  <a:pt x="0" y="635289"/>
                </a:cubicBezTo>
                <a:cubicBezTo>
                  <a:pt x="-2849" y="348083"/>
                  <a:pt x="16183" y="228171"/>
                  <a:pt x="0" y="0"/>
                </a:cubicBezTo>
                <a:close/>
              </a:path>
              <a:path w="3646644" h="1905867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63495" y="253127"/>
                  <a:pt x="3631065" y="390207"/>
                  <a:pt x="3646644" y="635289"/>
                </a:cubicBezTo>
                <a:cubicBezTo>
                  <a:pt x="3662223" y="880371"/>
                  <a:pt x="3644690" y="1001232"/>
                  <a:pt x="3646644" y="1232461"/>
                </a:cubicBezTo>
                <a:cubicBezTo>
                  <a:pt x="3648598" y="1463690"/>
                  <a:pt x="3625702" y="1619947"/>
                  <a:pt x="3646644" y="1905867"/>
                </a:cubicBezTo>
                <a:cubicBezTo>
                  <a:pt x="3413062" y="1901347"/>
                  <a:pt x="3350047" y="1917783"/>
                  <a:pt x="3075336" y="1905867"/>
                </a:cubicBezTo>
                <a:cubicBezTo>
                  <a:pt x="2800625" y="1893951"/>
                  <a:pt x="2576848" y="1903747"/>
                  <a:pt x="2431096" y="1905867"/>
                </a:cubicBezTo>
                <a:cubicBezTo>
                  <a:pt x="2285344" y="1907987"/>
                  <a:pt x="1900418" y="1872260"/>
                  <a:pt x="1750389" y="1905867"/>
                </a:cubicBezTo>
                <a:cubicBezTo>
                  <a:pt x="1600360" y="1939474"/>
                  <a:pt x="1399815" y="1893643"/>
                  <a:pt x="1215548" y="1905867"/>
                </a:cubicBezTo>
                <a:cubicBezTo>
                  <a:pt x="1031281" y="1918091"/>
                  <a:pt x="885061" y="1927327"/>
                  <a:pt x="644240" y="1905867"/>
                </a:cubicBezTo>
                <a:cubicBezTo>
                  <a:pt x="403419" y="1884407"/>
                  <a:pt x="313670" y="1905147"/>
                  <a:pt x="0" y="1905867"/>
                </a:cubicBezTo>
                <a:cubicBezTo>
                  <a:pt x="3550" y="1613862"/>
                  <a:pt x="14011" y="1551607"/>
                  <a:pt x="0" y="1270578"/>
                </a:cubicBezTo>
                <a:cubicBezTo>
                  <a:pt x="-14011" y="989549"/>
                  <a:pt x="-4644" y="892104"/>
                  <a:pt x="0" y="635289"/>
                </a:cubicBezTo>
                <a:cubicBezTo>
                  <a:pt x="4644" y="378474"/>
                  <a:pt x="-15840" y="233400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I’m going to add a few shapes to remind me what the new topics are.</a:t>
            </a:r>
            <a:endParaRPr lang="en-GB" sz="2400" spc="0" dirty="0">
              <a:latin typeface="Twinkl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6A9831-2C19-7441-48D6-32351741297C}"/>
              </a:ext>
            </a:extLst>
          </p:cNvPr>
          <p:cNvSpPr/>
          <p:nvPr/>
        </p:nvSpPr>
        <p:spPr>
          <a:xfrm>
            <a:off x="1206500" y="3279398"/>
            <a:ext cx="3646644" cy="1905867"/>
          </a:xfrm>
          <a:custGeom>
            <a:avLst/>
            <a:gdLst>
              <a:gd name="connsiteX0" fmla="*/ 0 w 3646644"/>
              <a:gd name="connsiteY0" fmla="*/ 0 h 1905867"/>
              <a:gd name="connsiteX1" fmla="*/ 534841 w 3646644"/>
              <a:gd name="connsiteY1" fmla="*/ 0 h 1905867"/>
              <a:gd name="connsiteX2" fmla="*/ 1142615 w 3646644"/>
              <a:gd name="connsiteY2" fmla="*/ 0 h 1905867"/>
              <a:gd name="connsiteX3" fmla="*/ 1713923 w 3646644"/>
              <a:gd name="connsiteY3" fmla="*/ 0 h 1905867"/>
              <a:gd name="connsiteX4" fmla="*/ 2321697 w 3646644"/>
              <a:gd name="connsiteY4" fmla="*/ 0 h 1905867"/>
              <a:gd name="connsiteX5" fmla="*/ 2856538 w 3646644"/>
              <a:gd name="connsiteY5" fmla="*/ 0 h 1905867"/>
              <a:gd name="connsiteX6" fmla="*/ 3646644 w 3646644"/>
              <a:gd name="connsiteY6" fmla="*/ 0 h 1905867"/>
              <a:gd name="connsiteX7" fmla="*/ 3646644 w 3646644"/>
              <a:gd name="connsiteY7" fmla="*/ 616230 h 1905867"/>
              <a:gd name="connsiteX8" fmla="*/ 3646644 w 3646644"/>
              <a:gd name="connsiteY8" fmla="*/ 1289637 h 1905867"/>
              <a:gd name="connsiteX9" fmla="*/ 3646644 w 3646644"/>
              <a:gd name="connsiteY9" fmla="*/ 1905867 h 1905867"/>
              <a:gd name="connsiteX10" fmla="*/ 3148269 w 3646644"/>
              <a:gd name="connsiteY10" fmla="*/ 1905867 h 1905867"/>
              <a:gd name="connsiteX11" fmla="*/ 2613428 w 3646644"/>
              <a:gd name="connsiteY11" fmla="*/ 1905867 h 1905867"/>
              <a:gd name="connsiteX12" fmla="*/ 2005654 w 3646644"/>
              <a:gd name="connsiteY12" fmla="*/ 1905867 h 1905867"/>
              <a:gd name="connsiteX13" fmla="*/ 1324947 w 3646644"/>
              <a:gd name="connsiteY13" fmla="*/ 1905867 h 1905867"/>
              <a:gd name="connsiteX14" fmla="*/ 826573 w 3646644"/>
              <a:gd name="connsiteY14" fmla="*/ 1905867 h 1905867"/>
              <a:gd name="connsiteX15" fmla="*/ 0 w 3646644"/>
              <a:gd name="connsiteY15" fmla="*/ 1905867 h 1905867"/>
              <a:gd name="connsiteX16" fmla="*/ 0 w 3646644"/>
              <a:gd name="connsiteY16" fmla="*/ 1251519 h 1905867"/>
              <a:gd name="connsiteX17" fmla="*/ 0 w 3646644"/>
              <a:gd name="connsiteY17" fmla="*/ 635289 h 1905867"/>
              <a:gd name="connsiteX18" fmla="*/ 0 w 3646644"/>
              <a:gd name="connsiteY18" fmla="*/ 0 h 1905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46644" h="1905867" fill="none" extrusionOk="0">
                <a:moveTo>
                  <a:pt x="0" y="0"/>
                </a:moveTo>
                <a:cubicBezTo>
                  <a:pt x="234955" y="4249"/>
                  <a:pt x="420825" y="1187"/>
                  <a:pt x="534841" y="0"/>
                </a:cubicBezTo>
                <a:cubicBezTo>
                  <a:pt x="648857" y="-1187"/>
                  <a:pt x="954856" y="12283"/>
                  <a:pt x="1142615" y="0"/>
                </a:cubicBezTo>
                <a:cubicBezTo>
                  <a:pt x="1330374" y="-12283"/>
                  <a:pt x="1520334" y="-23031"/>
                  <a:pt x="1713923" y="0"/>
                </a:cubicBezTo>
                <a:cubicBezTo>
                  <a:pt x="1907512" y="23031"/>
                  <a:pt x="2062935" y="-24857"/>
                  <a:pt x="2321697" y="0"/>
                </a:cubicBezTo>
                <a:cubicBezTo>
                  <a:pt x="2580459" y="24857"/>
                  <a:pt x="2728879" y="-2288"/>
                  <a:pt x="2856538" y="0"/>
                </a:cubicBezTo>
                <a:cubicBezTo>
                  <a:pt x="2984197" y="2288"/>
                  <a:pt x="3399017" y="-1554"/>
                  <a:pt x="3646644" y="0"/>
                </a:cubicBezTo>
                <a:cubicBezTo>
                  <a:pt x="3633629" y="211111"/>
                  <a:pt x="3619615" y="339494"/>
                  <a:pt x="3646644" y="616230"/>
                </a:cubicBezTo>
                <a:cubicBezTo>
                  <a:pt x="3673674" y="892966"/>
                  <a:pt x="3662658" y="1110963"/>
                  <a:pt x="3646644" y="1289637"/>
                </a:cubicBezTo>
                <a:cubicBezTo>
                  <a:pt x="3630630" y="1468311"/>
                  <a:pt x="3666876" y="1740511"/>
                  <a:pt x="3646644" y="1905867"/>
                </a:cubicBezTo>
                <a:cubicBezTo>
                  <a:pt x="3471473" y="1888311"/>
                  <a:pt x="3390595" y="1910510"/>
                  <a:pt x="3148269" y="1905867"/>
                </a:cubicBezTo>
                <a:cubicBezTo>
                  <a:pt x="2905944" y="1901224"/>
                  <a:pt x="2823111" y="1897346"/>
                  <a:pt x="2613428" y="1905867"/>
                </a:cubicBezTo>
                <a:cubicBezTo>
                  <a:pt x="2403745" y="1914388"/>
                  <a:pt x="2260799" y="1887640"/>
                  <a:pt x="2005654" y="1905867"/>
                </a:cubicBezTo>
                <a:cubicBezTo>
                  <a:pt x="1750509" y="1924094"/>
                  <a:pt x="1644871" y="1905715"/>
                  <a:pt x="1324947" y="1905867"/>
                </a:cubicBezTo>
                <a:cubicBezTo>
                  <a:pt x="1005023" y="1906019"/>
                  <a:pt x="970891" y="1923230"/>
                  <a:pt x="826573" y="1905867"/>
                </a:cubicBezTo>
                <a:cubicBezTo>
                  <a:pt x="682255" y="1888504"/>
                  <a:pt x="229431" y="1881986"/>
                  <a:pt x="0" y="1905867"/>
                </a:cubicBezTo>
                <a:cubicBezTo>
                  <a:pt x="29442" y="1723751"/>
                  <a:pt x="12867" y="1495842"/>
                  <a:pt x="0" y="1251519"/>
                </a:cubicBezTo>
                <a:cubicBezTo>
                  <a:pt x="-12867" y="1007196"/>
                  <a:pt x="2849" y="922495"/>
                  <a:pt x="0" y="635289"/>
                </a:cubicBezTo>
                <a:cubicBezTo>
                  <a:pt x="-2849" y="348083"/>
                  <a:pt x="16183" y="228171"/>
                  <a:pt x="0" y="0"/>
                </a:cubicBezTo>
                <a:close/>
              </a:path>
              <a:path w="3646644" h="1905867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63495" y="253127"/>
                  <a:pt x="3631065" y="390207"/>
                  <a:pt x="3646644" y="635289"/>
                </a:cubicBezTo>
                <a:cubicBezTo>
                  <a:pt x="3662223" y="880371"/>
                  <a:pt x="3644690" y="1001232"/>
                  <a:pt x="3646644" y="1232461"/>
                </a:cubicBezTo>
                <a:cubicBezTo>
                  <a:pt x="3648598" y="1463690"/>
                  <a:pt x="3625702" y="1619947"/>
                  <a:pt x="3646644" y="1905867"/>
                </a:cubicBezTo>
                <a:cubicBezTo>
                  <a:pt x="3413062" y="1901347"/>
                  <a:pt x="3350047" y="1917783"/>
                  <a:pt x="3075336" y="1905867"/>
                </a:cubicBezTo>
                <a:cubicBezTo>
                  <a:pt x="2800625" y="1893951"/>
                  <a:pt x="2576848" y="1903747"/>
                  <a:pt x="2431096" y="1905867"/>
                </a:cubicBezTo>
                <a:cubicBezTo>
                  <a:pt x="2285344" y="1907987"/>
                  <a:pt x="1900418" y="1872260"/>
                  <a:pt x="1750389" y="1905867"/>
                </a:cubicBezTo>
                <a:cubicBezTo>
                  <a:pt x="1600360" y="1939474"/>
                  <a:pt x="1399815" y="1893643"/>
                  <a:pt x="1215548" y="1905867"/>
                </a:cubicBezTo>
                <a:cubicBezTo>
                  <a:pt x="1031281" y="1918091"/>
                  <a:pt x="885061" y="1927327"/>
                  <a:pt x="644240" y="1905867"/>
                </a:cubicBezTo>
                <a:cubicBezTo>
                  <a:pt x="403419" y="1884407"/>
                  <a:pt x="313670" y="1905147"/>
                  <a:pt x="0" y="1905867"/>
                </a:cubicBezTo>
                <a:cubicBezTo>
                  <a:pt x="3550" y="1613862"/>
                  <a:pt x="14011" y="1551607"/>
                  <a:pt x="0" y="1270578"/>
                </a:cubicBezTo>
                <a:cubicBezTo>
                  <a:pt x="-14011" y="989549"/>
                  <a:pt x="-4644" y="892104"/>
                  <a:pt x="0" y="635289"/>
                </a:cubicBezTo>
                <a:cubicBezTo>
                  <a:pt x="4644" y="378474"/>
                  <a:pt x="-15840" y="233400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spc="0" dirty="0">
                <a:solidFill>
                  <a:schemeClr val="tx1"/>
                </a:solidFill>
                <a:latin typeface="Century Gothic" panose="020B0502020202020204" pitchFamily="34" charset="0"/>
              </a:rPr>
              <a:t>Remember</a:t>
            </a:r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, you can use your screen reader and the pointy finger to read anything on the mind map…</a:t>
            </a:r>
            <a:endParaRPr lang="en-GB" sz="2400" spc="0" dirty="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464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419D5-4BD0-BBA9-38FD-BCC44274A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CD3EA6-4888-9521-CE6F-82DADF3846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EFF81E-96E5-369D-AB38-40993C54584C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28F838-8565-71C7-082B-24AD1DAC4B6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96B746-0852-BEDE-0CBD-003F46611DD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20F43E3-4FB2-7893-8C1A-B8EBB9E00BA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925D298-B107-4E5E-E6FF-2CDA4185F33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5BB1E1C2-B410-F4D9-5141-F61141824F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9AE229C-5708-ECB5-D4C2-2732BB7E15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25" y="1285450"/>
            <a:ext cx="6547093" cy="47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90F640-1DE4-BB6E-6A08-49EC74403A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2880" y="1950884"/>
            <a:ext cx="5404616" cy="3755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ABDECA-F4BB-32FA-1649-0797593AD9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1773" y="1950884"/>
            <a:ext cx="5404616" cy="37557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4440E0A-6F41-7917-1E36-AF16A01AA35E}"/>
              </a:ext>
            </a:extLst>
          </p:cNvPr>
          <p:cNvSpPr/>
          <p:nvPr/>
        </p:nvSpPr>
        <p:spPr>
          <a:xfrm>
            <a:off x="1206500" y="1087704"/>
            <a:ext cx="3646644" cy="2266821"/>
          </a:xfrm>
          <a:custGeom>
            <a:avLst/>
            <a:gdLst>
              <a:gd name="connsiteX0" fmla="*/ 0 w 3646644"/>
              <a:gd name="connsiteY0" fmla="*/ 0 h 2266821"/>
              <a:gd name="connsiteX1" fmla="*/ 498375 w 3646644"/>
              <a:gd name="connsiteY1" fmla="*/ 0 h 2266821"/>
              <a:gd name="connsiteX2" fmla="*/ 1106149 w 3646644"/>
              <a:gd name="connsiteY2" fmla="*/ 0 h 2266821"/>
              <a:gd name="connsiteX3" fmla="*/ 1640990 w 3646644"/>
              <a:gd name="connsiteY3" fmla="*/ 0 h 2266821"/>
              <a:gd name="connsiteX4" fmla="*/ 2139364 w 3646644"/>
              <a:gd name="connsiteY4" fmla="*/ 0 h 2266821"/>
              <a:gd name="connsiteX5" fmla="*/ 2710672 w 3646644"/>
              <a:gd name="connsiteY5" fmla="*/ 0 h 2266821"/>
              <a:gd name="connsiteX6" fmla="*/ 3646644 w 3646644"/>
              <a:gd name="connsiteY6" fmla="*/ 0 h 2266821"/>
              <a:gd name="connsiteX7" fmla="*/ 3646644 w 3646644"/>
              <a:gd name="connsiteY7" fmla="*/ 521369 h 2266821"/>
              <a:gd name="connsiteX8" fmla="*/ 3646644 w 3646644"/>
              <a:gd name="connsiteY8" fmla="*/ 1020069 h 2266821"/>
              <a:gd name="connsiteX9" fmla="*/ 3646644 w 3646644"/>
              <a:gd name="connsiteY9" fmla="*/ 1632111 h 2266821"/>
              <a:gd name="connsiteX10" fmla="*/ 3646644 w 3646644"/>
              <a:gd name="connsiteY10" fmla="*/ 2266821 h 2266821"/>
              <a:gd name="connsiteX11" fmla="*/ 3148269 w 3646644"/>
              <a:gd name="connsiteY11" fmla="*/ 2266821 h 2266821"/>
              <a:gd name="connsiteX12" fmla="*/ 2649895 w 3646644"/>
              <a:gd name="connsiteY12" fmla="*/ 2266821 h 2266821"/>
              <a:gd name="connsiteX13" fmla="*/ 2042121 w 3646644"/>
              <a:gd name="connsiteY13" fmla="*/ 2266821 h 2266821"/>
              <a:gd name="connsiteX14" fmla="*/ 1397880 w 3646644"/>
              <a:gd name="connsiteY14" fmla="*/ 2266821 h 2266821"/>
              <a:gd name="connsiteX15" fmla="*/ 899506 w 3646644"/>
              <a:gd name="connsiteY15" fmla="*/ 2266821 h 2266821"/>
              <a:gd name="connsiteX16" fmla="*/ 0 w 3646644"/>
              <a:gd name="connsiteY16" fmla="*/ 2266821 h 2266821"/>
              <a:gd name="connsiteX17" fmla="*/ 0 w 3646644"/>
              <a:gd name="connsiteY17" fmla="*/ 1745452 h 2266821"/>
              <a:gd name="connsiteX18" fmla="*/ 0 w 3646644"/>
              <a:gd name="connsiteY18" fmla="*/ 1178747 h 2266821"/>
              <a:gd name="connsiteX19" fmla="*/ 0 w 3646644"/>
              <a:gd name="connsiteY19" fmla="*/ 657378 h 2266821"/>
              <a:gd name="connsiteX20" fmla="*/ 0 w 3646644"/>
              <a:gd name="connsiteY20" fmla="*/ 0 h 2266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46644" h="2266821" fill="none" extrusionOk="0">
                <a:moveTo>
                  <a:pt x="0" y="0"/>
                </a:moveTo>
                <a:cubicBezTo>
                  <a:pt x="111967" y="13755"/>
                  <a:pt x="391968" y="-7192"/>
                  <a:pt x="498375" y="0"/>
                </a:cubicBezTo>
                <a:cubicBezTo>
                  <a:pt x="604783" y="7192"/>
                  <a:pt x="847387" y="-24857"/>
                  <a:pt x="1106149" y="0"/>
                </a:cubicBezTo>
                <a:cubicBezTo>
                  <a:pt x="1364911" y="24857"/>
                  <a:pt x="1513331" y="-2288"/>
                  <a:pt x="1640990" y="0"/>
                </a:cubicBezTo>
                <a:cubicBezTo>
                  <a:pt x="1768649" y="2288"/>
                  <a:pt x="1918407" y="-22115"/>
                  <a:pt x="2139364" y="0"/>
                </a:cubicBezTo>
                <a:cubicBezTo>
                  <a:pt x="2360321" y="22115"/>
                  <a:pt x="2519520" y="-2790"/>
                  <a:pt x="2710672" y="0"/>
                </a:cubicBezTo>
                <a:cubicBezTo>
                  <a:pt x="2901824" y="2790"/>
                  <a:pt x="3411364" y="37371"/>
                  <a:pt x="3646644" y="0"/>
                </a:cubicBezTo>
                <a:cubicBezTo>
                  <a:pt x="3630121" y="254888"/>
                  <a:pt x="3625786" y="281760"/>
                  <a:pt x="3646644" y="521369"/>
                </a:cubicBezTo>
                <a:cubicBezTo>
                  <a:pt x="3667502" y="760978"/>
                  <a:pt x="3658762" y="809750"/>
                  <a:pt x="3646644" y="1020069"/>
                </a:cubicBezTo>
                <a:cubicBezTo>
                  <a:pt x="3634526" y="1230388"/>
                  <a:pt x="3622750" y="1416566"/>
                  <a:pt x="3646644" y="1632111"/>
                </a:cubicBezTo>
                <a:cubicBezTo>
                  <a:pt x="3670538" y="1847656"/>
                  <a:pt x="3626669" y="2063223"/>
                  <a:pt x="3646644" y="2266821"/>
                </a:cubicBezTo>
                <a:cubicBezTo>
                  <a:pt x="3493112" y="2255570"/>
                  <a:pt x="3317678" y="2287976"/>
                  <a:pt x="3148269" y="2266821"/>
                </a:cubicBezTo>
                <a:cubicBezTo>
                  <a:pt x="2978861" y="2245666"/>
                  <a:pt x="2794213" y="2284184"/>
                  <a:pt x="2649895" y="2266821"/>
                </a:cubicBezTo>
                <a:cubicBezTo>
                  <a:pt x="2505577" y="2249458"/>
                  <a:pt x="2311483" y="2245233"/>
                  <a:pt x="2042121" y="2266821"/>
                </a:cubicBezTo>
                <a:cubicBezTo>
                  <a:pt x="1772759" y="2288409"/>
                  <a:pt x="1612195" y="2271940"/>
                  <a:pt x="1397880" y="2266821"/>
                </a:cubicBezTo>
                <a:cubicBezTo>
                  <a:pt x="1183565" y="2261702"/>
                  <a:pt x="1043538" y="2282265"/>
                  <a:pt x="899506" y="2266821"/>
                </a:cubicBezTo>
                <a:cubicBezTo>
                  <a:pt x="755474" y="2251377"/>
                  <a:pt x="399114" y="2299193"/>
                  <a:pt x="0" y="2266821"/>
                </a:cubicBezTo>
                <a:cubicBezTo>
                  <a:pt x="-6378" y="2037958"/>
                  <a:pt x="-17699" y="1884783"/>
                  <a:pt x="0" y="1745452"/>
                </a:cubicBezTo>
                <a:cubicBezTo>
                  <a:pt x="17699" y="1606121"/>
                  <a:pt x="-27312" y="1448051"/>
                  <a:pt x="0" y="1178747"/>
                </a:cubicBezTo>
                <a:cubicBezTo>
                  <a:pt x="27312" y="909444"/>
                  <a:pt x="2832" y="781878"/>
                  <a:pt x="0" y="657378"/>
                </a:cubicBezTo>
                <a:cubicBezTo>
                  <a:pt x="-2832" y="532878"/>
                  <a:pt x="-27265" y="302901"/>
                  <a:pt x="0" y="0"/>
                </a:cubicBezTo>
                <a:close/>
              </a:path>
              <a:path w="3646644" h="2266821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40079" y="171272"/>
                  <a:pt x="3649511" y="344197"/>
                  <a:pt x="3646644" y="566705"/>
                </a:cubicBezTo>
                <a:cubicBezTo>
                  <a:pt x="3643777" y="789214"/>
                  <a:pt x="3668610" y="945647"/>
                  <a:pt x="3646644" y="1088074"/>
                </a:cubicBezTo>
                <a:cubicBezTo>
                  <a:pt x="3624678" y="1230501"/>
                  <a:pt x="3637526" y="1494244"/>
                  <a:pt x="3646644" y="1632111"/>
                </a:cubicBezTo>
                <a:cubicBezTo>
                  <a:pt x="3655762" y="1769978"/>
                  <a:pt x="3672964" y="2030372"/>
                  <a:pt x="3646644" y="2266821"/>
                </a:cubicBezTo>
                <a:cubicBezTo>
                  <a:pt x="3380793" y="2276717"/>
                  <a:pt x="3148156" y="2264701"/>
                  <a:pt x="3002404" y="2266821"/>
                </a:cubicBezTo>
                <a:cubicBezTo>
                  <a:pt x="2856652" y="2268941"/>
                  <a:pt x="2471726" y="2233214"/>
                  <a:pt x="2321697" y="2266821"/>
                </a:cubicBezTo>
                <a:cubicBezTo>
                  <a:pt x="2171668" y="2300428"/>
                  <a:pt x="1971123" y="2254597"/>
                  <a:pt x="1786856" y="2266821"/>
                </a:cubicBezTo>
                <a:cubicBezTo>
                  <a:pt x="1602589" y="2279045"/>
                  <a:pt x="1456369" y="2288281"/>
                  <a:pt x="1215548" y="2266821"/>
                </a:cubicBezTo>
                <a:cubicBezTo>
                  <a:pt x="974727" y="2245361"/>
                  <a:pt x="934366" y="2255733"/>
                  <a:pt x="717173" y="2266821"/>
                </a:cubicBezTo>
                <a:cubicBezTo>
                  <a:pt x="499980" y="2277909"/>
                  <a:pt x="155303" y="2293413"/>
                  <a:pt x="0" y="2266821"/>
                </a:cubicBezTo>
                <a:cubicBezTo>
                  <a:pt x="2697" y="2107869"/>
                  <a:pt x="12738" y="1856776"/>
                  <a:pt x="0" y="1745452"/>
                </a:cubicBezTo>
                <a:cubicBezTo>
                  <a:pt x="-12738" y="1634128"/>
                  <a:pt x="4645" y="1400274"/>
                  <a:pt x="0" y="1201415"/>
                </a:cubicBezTo>
                <a:cubicBezTo>
                  <a:pt x="-4645" y="1002556"/>
                  <a:pt x="2550" y="915279"/>
                  <a:pt x="0" y="680046"/>
                </a:cubicBezTo>
                <a:cubicBezTo>
                  <a:pt x="-2550" y="444813"/>
                  <a:pt x="7279" y="186461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For each of the new Post-Its I need to think of all the things you need to know about that topic.</a:t>
            </a:r>
            <a:endParaRPr lang="en-GB" sz="2400" spc="0" dirty="0">
              <a:latin typeface="Twinkl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BDB18B-BC12-4DDC-0FDC-5707CC094250}"/>
              </a:ext>
            </a:extLst>
          </p:cNvPr>
          <p:cNvSpPr/>
          <p:nvPr/>
        </p:nvSpPr>
        <p:spPr>
          <a:xfrm>
            <a:off x="1206500" y="3640352"/>
            <a:ext cx="3646644" cy="2266821"/>
          </a:xfrm>
          <a:custGeom>
            <a:avLst/>
            <a:gdLst>
              <a:gd name="connsiteX0" fmla="*/ 0 w 3646644"/>
              <a:gd name="connsiteY0" fmla="*/ 0 h 2266821"/>
              <a:gd name="connsiteX1" fmla="*/ 498375 w 3646644"/>
              <a:gd name="connsiteY1" fmla="*/ 0 h 2266821"/>
              <a:gd name="connsiteX2" fmla="*/ 1106149 w 3646644"/>
              <a:gd name="connsiteY2" fmla="*/ 0 h 2266821"/>
              <a:gd name="connsiteX3" fmla="*/ 1640990 w 3646644"/>
              <a:gd name="connsiteY3" fmla="*/ 0 h 2266821"/>
              <a:gd name="connsiteX4" fmla="*/ 2139364 w 3646644"/>
              <a:gd name="connsiteY4" fmla="*/ 0 h 2266821"/>
              <a:gd name="connsiteX5" fmla="*/ 2710672 w 3646644"/>
              <a:gd name="connsiteY5" fmla="*/ 0 h 2266821"/>
              <a:gd name="connsiteX6" fmla="*/ 3646644 w 3646644"/>
              <a:gd name="connsiteY6" fmla="*/ 0 h 2266821"/>
              <a:gd name="connsiteX7" fmla="*/ 3646644 w 3646644"/>
              <a:gd name="connsiteY7" fmla="*/ 521369 h 2266821"/>
              <a:gd name="connsiteX8" fmla="*/ 3646644 w 3646644"/>
              <a:gd name="connsiteY8" fmla="*/ 1020069 h 2266821"/>
              <a:gd name="connsiteX9" fmla="*/ 3646644 w 3646644"/>
              <a:gd name="connsiteY9" fmla="*/ 1632111 h 2266821"/>
              <a:gd name="connsiteX10" fmla="*/ 3646644 w 3646644"/>
              <a:gd name="connsiteY10" fmla="*/ 2266821 h 2266821"/>
              <a:gd name="connsiteX11" fmla="*/ 3148269 w 3646644"/>
              <a:gd name="connsiteY11" fmla="*/ 2266821 h 2266821"/>
              <a:gd name="connsiteX12" fmla="*/ 2649895 w 3646644"/>
              <a:gd name="connsiteY12" fmla="*/ 2266821 h 2266821"/>
              <a:gd name="connsiteX13" fmla="*/ 2042121 w 3646644"/>
              <a:gd name="connsiteY13" fmla="*/ 2266821 h 2266821"/>
              <a:gd name="connsiteX14" fmla="*/ 1397880 w 3646644"/>
              <a:gd name="connsiteY14" fmla="*/ 2266821 h 2266821"/>
              <a:gd name="connsiteX15" fmla="*/ 899506 w 3646644"/>
              <a:gd name="connsiteY15" fmla="*/ 2266821 h 2266821"/>
              <a:gd name="connsiteX16" fmla="*/ 0 w 3646644"/>
              <a:gd name="connsiteY16" fmla="*/ 2266821 h 2266821"/>
              <a:gd name="connsiteX17" fmla="*/ 0 w 3646644"/>
              <a:gd name="connsiteY17" fmla="*/ 1745452 h 2266821"/>
              <a:gd name="connsiteX18" fmla="*/ 0 w 3646644"/>
              <a:gd name="connsiteY18" fmla="*/ 1178747 h 2266821"/>
              <a:gd name="connsiteX19" fmla="*/ 0 w 3646644"/>
              <a:gd name="connsiteY19" fmla="*/ 657378 h 2266821"/>
              <a:gd name="connsiteX20" fmla="*/ 0 w 3646644"/>
              <a:gd name="connsiteY20" fmla="*/ 0 h 2266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46644" h="2266821" fill="none" extrusionOk="0">
                <a:moveTo>
                  <a:pt x="0" y="0"/>
                </a:moveTo>
                <a:cubicBezTo>
                  <a:pt x="111967" y="13755"/>
                  <a:pt x="391968" y="-7192"/>
                  <a:pt x="498375" y="0"/>
                </a:cubicBezTo>
                <a:cubicBezTo>
                  <a:pt x="604783" y="7192"/>
                  <a:pt x="847387" y="-24857"/>
                  <a:pt x="1106149" y="0"/>
                </a:cubicBezTo>
                <a:cubicBezTo>
                  <a:pt x="1364911" y="24857"/>
                  <a:pt x="1513331" y="-2288"/>
                  <a:pt x="1640990" y="0"/>
                </a:cubicBezTo>
                <a:cubicBezTo>
                  <a:pt x="1768649" y="2288"/>
                  <a:pt x="1918407" y="-22115"/>
                  <a:pt x="2139364" y="0"/>
                </a:cubicBezTo>
                <a:cubicBezTo>
                  <a:pt x="2360321" y="22115"/>
                  <a:pt x="2519520" y="-2790"/>
                  <a:pt x="2710672" y="0"/>
                </a:cubicBezTo>
                <a:cubicBezTo>
                  <a:pt x="2901824" y="2790"/>
                  <a:pt x="3411364" y="37371"/>
                  <a:pt x="3646644" y="0"/>
                </a:cubicBezTo>
                <a:cubicBezTo>
                  <a:pt x="3630121" y="254888"/>
                  <a:pt x="3625786" y="281760"/>
                  <a:pt x="3646644" y="521369"/>
                </a:cubicBezTo>
                <a:cubicBezTo>
                  <a:pt x="3667502" y="760978"/>
                  <a:pt x="3658762" y="809750"/>
                  <a:pt x="3646644" y="1020069"/>
                </a:cubicBezTo>
                <a:cubicBezTo>
                  <a:pt x="3634526" y="1230388"/>
                  <a:pt x="3622750" y="1416566"/>
                  <a:pt x="3646644" y="1632111"/>
                </a:cubicBezTo>
                <a:cubicBezTo>
                  <a:pt x="3670538" y="1847656"/>
                  <a:pt x="3626669" y="2063223"/>
                  <a:pt x="3646644" y="2266821"/>
                </a:cubicBezTo>
                <a:cubicBezTo>
                  <a:pt x="3493112" y="2255570"/>
                  <a:pt x="3317678" y="2287976"/>
                  <a:pt x="3148269" y="2266821"/>
                </a:cubicBezTo>
                <a:cubicBezTo>
                  <a:pt x="2978861" y="2245666"/>
                  <a:pt x="2794213" y="2284184"/>
                  <a:pt x="2649895" y="2266821"/>
                </a:cubicBezTo>
                <a:cubicBezTo>
                  <a:pt x="2505577" y="2249458"/>
                  <a:pt x="2311483" y="2245233"/>
                  <a:pt x="2042121" y="2266821"/>
                </a:cubicBezTo>
                <a:cubicBezTo>
                  <a:pt x="1772759" y="2288409"/>
                  <a:pt x="1612195" y="2271940"/>
                  <a:pt x="1397880" y="2266821"/>
                </a:cubicBezTo>
                <a:cubicBezTo>
                  <a:pt x="1183565" y="2261702"/>
                  <a:pt x="1043538" y="2282265"/>
                  <a:pt x="899506" y="2266821"/>
                </a:cubicBezTo>
                <a:cubicBezTo>
                  <a:pt x="755474" y="2251377"/>
                  <a:pt x="399114" y="2299193"/>
                  <a:pt x="0" y="2266821"/>
                </a:cubicBezTo>
                <a:cubicBezTo>
                  <a:pt x="-6378" y="2037958"/>
                  <a:pt x="-17699" y="1884783"/>
                  <a:pt x="0" y="1745452"/>
                </a:cubicBezTo>
                <a:cubicBezTo>
                  <a:pt x="17699" y="1606121"/>
                  <a:pt x="-27312" y="1448051"/>
                  <a:pt x="0" y="1178747"/>
                </a:cubicBezTo>
                <a:cubicBezTo>
                  <a:pt x="27312" y="909444"/>
                  <a:pt x="2832" y="781878"/>
                  <a:pt x="0" y="657378"/>
                </a:cubicBezTo>
                <a:cubicBezTo>
                  <a:pt x="-2832" y="532878"/>
                  <a:pt x="-27265" y="302901"/>
                  <a:pt x="0" y="0"/>
                </a:cubicBezTo>
                <a:close/>
              </a:path>
              <a:path w="3646644" h="2266821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40079" y="171272"/>
                  <a:pt x="3649511" y="344197"/>
                  <a:pt x="3646644" y="566705"/>
                </a:cubicBezTo>
                <a:cubicBezTo>
                  <a:pt x="3643777" y="789214"/>
                  <a:pt x="3668610" y="945647"/>
                  <a:pt x="3646644" y="1088074"/>
                </a:cubicBezTo>
                <a:cubicBezTo>
                  <a:pt x="3624678" y="1230501"/>
                  <a:pt x="3637526" y="1494244"/>
                  <a:pt x="3646644" y="1632111"/>
                </a:cubicBezTo>
                <a:cubicBezTo>
                  <a:pt x="3655762" y="1769978"/>
                  <a:pt x="3672964" y="2030372"/>
                  <a:pt x="3646644" y="2266821"/>
                </a:cubicBezTo>
                <a:cubicBezTo>
                  <a:pt x="3380793" y="2276717"/>
                  <a:pt x="3148156" y="2264701"/>
                  <a:pt x="3002404" y="2266821"/>
                </a:cubicBezTo>
                <a:cubicBezTo>
                  <a:pt x="2856652" y="2268941"/>
                  <a:pt x="2471726" y="2233214"/>
                  <a:pt x="2321697" y="2266821"/>
                </a:cubicBezTo>
                <a:cubicBezTo>
                  <a:pt x="2171668" y="2300428"/>
                  <a:pt x="1971123" y="2254597"/>
                  <a:pt x="1786856" y="2266821"/>
                </a:cubicBezTo>
                <a:cubicBezTo>
                  <a:pt x="1602589" y="2279045"/>
                  <a:pt x="1456369" y="2288281"/>
                  <a:pt x="1215548" y="2266821"/>
                </a:cubicBezTo>
                <a:cubicBezTo>
                  <a:pt x="974727" y="2245361"/>
                  <a:pt x="934366" y="2255733"/>
                  <a:pt x="717173" y="2266821"/>
                </a:cubicBezTo>
                <a:cubicBezTo>
                  <a:pt x="499980" y="2277909"/>
                  <a:pt x="155303" y="2293413"/>
                  <a:pt x="0" y="2266821"/>
                </a:cubicBezTo>
                <a:cubicBezTo>
                  <a:pt x="2697" y="2107869"/>
                  <a:pt x="12738" y="1856776"/>
                  <a:pt x="0" y="1745452"/>
                </a:cubicBezTo>
                <a:cubicBezTo>
                  <a:pt x="-12738" y="1634128"/>
                  <a:pt x="4645" y="1400274"/>
                  <a:pt x="0" y="1201415"/>
                </a:cubicBezTo>
                <a:cubicBezTo>
                  <a:pt x="-4645" y="1002556"/>
                  <a:pt x="2550" y="915279"/>
                  <a:pt x="0" y="680046"/>
                </a:cubicBezTo>
                <a:cubicBezTo>
                  <a:pt x="-2550" y="444813"/>
                  <a:pt x="7279" y="186461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Don’t worry about running out of space… your board is an </a:t>
            </a:r>
            <a:r>
              <a:rPr lang="en-GB" sz="2400" b="1" spc="0" dirty="0">
                <a:solidFill>
                  <a:schemeClr val="tx1"/>
                </a:solidFill>
                <a:latin typeface="Century Gothic" panose="020B0502020202020204" pitchFamily="34" charset="0"/>
              </a:rPr>
              <a:t>INFINITE</a:t>
            </a:r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 canvas!</a:t>
            </a:r>
            <a:endParaRPr lang="en-GB" sz="2400" spc="0" dirty="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204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78CA8-D6AA-E82F-04DC-DC655453C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AB17F07-C0DB-848E-A49E-23864FB826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C9CF7D-84AB-5A4E-E8F9-9693424EC746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A2187FE-CD21-5F5B-ED91-007E991F93D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8D18AA0-1E87-C7C0-ED87-985ACF89E87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1ACA895-D7A9-AF14-6E63-D85C2BDA373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70E76C-3497-DD12-2F89-8B92B91692A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B591A810-AB02-4DF6-1DBB-3BB52EF4F6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63822F9-4266-AE5D-E6C0-D039D7A75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25" y="1285450"/>
            <a:ext cx="6547093" cy="47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CDE52D-2A2A-0B8F-26E9-AE70D0E82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2880" y="1950884"/>
            <a:ext cx="5404616" cy="3755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20AD73-B6CB-9DDE-F48A-54A1614BC2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1773" y="1950884"/>
            <a:ext cx="5404616" cy="37557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07809E6-1EF5-A4E7-FA85-44B1674D1D1B}"/>
              </a:ext>
            </a:extLst>
          </p:cNvPr>
          <p:cNvSpPr/>
          <p:nvPr/>
        </p:nvSpPr>
        <p:spPr>
          <a:xfrm>
            <a:off x="1206500" y="1087704"/>
            <a:ext cx="3646644" cy="2266821"/>
          </a:xfrm>
          <a:custGeom>
            <a:avLst/>
            <a:gdLst>
              <a:gd name="connsiteX0" fmla="*/ 0 w 3646644"/>
              <a:gd name="connsiteY0" fmla="*/ 0 h 2266821"/>
              <a:gd name="connsiteX1" fmla="*/ 498375 w 3646644"/>
              <a:gd name="connsiteY1" fmla="*/ 0 h 2266821"/>
              <a:gd name="connsiteX2" fmla="*/ 1106149 w 3646644"/>
              <a:gd name="connsiteY2" fmla="*/ 0 h 2266821"/>
              <a:gd name="connsiteX3" fmla="*/ 1640990 w 3646644"/>
              <a:gd name="connsiteY3" fmla="*/ 0 h 2266821"/>
              <a:gd name="connsiteX4" fmla="*/ 2139364 w 3646644"/>
              <a:gd name="connsiteY4" fmla="*/ 0 h 2266821"/>
              <a:gd name="connsiteX5" fmla="*/ 2710672 w 3646644"/>
              <a:gd name="connsiteY5" fmla="*/ 0 h 2266821"/>
              <a:gd name="connsiteX6" fmla="*/ 3646644 w 3646644"/>
              <a:gd name="connsiteY6" fmla="*/ 0 h 2266821"/>
              <a:gd name="connsiteX7" fmla="*/ 3646644 w 3646644"/>
              <a:gd name="connsiteY7" fmla="*/ 521369 h 2266821"/>
              <a:gd name="connsiteX8" fmla="*/ 3646644 w 3646644"/>
              <a:gd name="connsiteY8" fmla="*/ 1020069 h 2266821"/>
              <a:gd name="connsiteX9" fmla="*/ 3646644 w 3646644"/>
              <a:gd name="connsiteY9" fmla="*/ 1632111 h 2266821"/>
              <a:gd name="connsiteX10" fmla="*/ 3646644 w 3646644"/>
              <a:gd name="connsiteY10" fmla="*/ 2266821 h 2266821"/>
              <a:gd name="connsiteX11" fmla="*/ 3148269 w 3646644"/>
              <a:gd name="connsiteY11" fmla="*/ 2266821 h 2266821"/>
              <a:gd name="connsiteX12" fmla="*/ 2649895 w 3646644"/>
              <a:gd name="connsiteY12" fmla="*/ 2266821 h 2266821"/>
              <a:gd name="connsiteX13" fmla="*/ 2042121 w 3646644"/>
              <a:gd name="connsiteY13" fmla="*/ 2266821 h 2266821"/>
              <a:gd name="connsiteX14" fmla="*/ 1397880 w 3646644"/>
              <a:gd name="connsiteY14" fmla="*/ 2266821 h 2266821"/>
              <a:gd name="connsiteX15" fmla="*/ 899506 w 3646644"/>
              <a:gd name="connsiteY15" fmla="*/ 2266821 h 2266821"/>
              <a:gd name="connsiteX16" fmla="*/ 0 w 3646644"/>
              <a:gd name="connsiteY16" fmla="*/ 2266821 h 2266821"/>
              <a:gd name="connsiteX17" fmla="*/ 0 w 3646644"/>
              <a:gd name="connsiteY17" fmla="*/ 1745452 h 2266821"/>
              <a:gd name="connsiteX18" fmla="*/ 0 w 3646644"/>
              <a:gd name="connsiteY18" fmla="*/ 1178747 h 2266821"/>
              <a:gd name="connsiteX19" fmla="*/ 0 w 3646644"/>
              <a:gd name="connsiteY19" fmla="*/ 657378 h 2266821"/>
              <a:gd name="connsiteX20" fmla="*/ 0 w 3646644"/>
              <a:gd name="connsiteY20" fmla="*/ 0 h 2266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46644" h="2266821" fill="none" extrusionOk="0">
                <a:moveTo>
                  <a:pt x="0" y="0"/>
                </a:moveTo>
                <a:cubicBezTo>
                  <a:pt x="111967" y="13755"/>
                  <a:pt x="391968" y="-7192"/>
                  <a:pt x="498375" y="0"/>
                </a:cubicBezTo>
                <a:cubicBezTo>
                  <a:pt x="604783" y="7192"/>
                  <a:pt x="847387" y="-24857"/>
                  <a:pt x="1106149" y="0"/>
                </a:cubicBezTo>
                <a:cubicBezTo>
                  <a:pt x="1364911" y="24857"/>
                  <a:pt x="1513331" y="-2288"/>
                  <a:pt x="1640990" y="0"/>
                </a:cubicBezTo>
                <a:cubicBezTo>
                  <a:pt x="1768649" y="2288"/>
                  <a:pt x="1918407" y="-22115"/>
                  <a:pt x="2139364" y="0"/>
                </a:cubicBezTo>
                <a:cubicBezTo>
                  <a:pt x="2360321" y="22115"/>
                  <a:pt x="2519520" y="-2790"/>
                  <a:pt x="2710672" y="0"/>
                </a:cubicBezTo>
                <a:cubicBezTo>
                  <a:pt x="2901824" y="2790"/>
                  <a:pt x="3411364" y="37371"/>
                  <a:pt x="3646644" y="0"/>
                </a:cubicBezTo>
                <a:cubicBezTo>
                  <a:pt x="3630121" y="254888"/>
                  <a:pt x="3625786" y="281760"/>
                  <a:pt x="3646644" y="521369"/>
                </a:cubicBezTo>
                <a:cubicBezTo>
                  <a:pt x="3667502" y="760978"/>
                  <a:pt x="3658762" y="809750"/>
                  <a:pt x="3646644" y="1020069"/>
                </a:cubicBezTo>
                <a:cubicBezTo>
                  <a:pt x="3634526" y="1230388"/>
                  <a:pt x="3622750" y="1416566"/>
                  <a:pt x="3646644" y="1632111"/>
                </a:cubicBezTo>
                <a:cubicBezTo>
                  <a:pt x="3670538" y="1847656"/>
                  <a:pt x="3626669" y="2063223"/>
                  <a:pt x="3646644" y="2266821"/>
                </a:cubicBezTo>
                <a:cubicBezTo>
                  <a:pt x="3493112" y="2255570"/>
                  <a:pt x="3317678" y="2287976"/>
                  <a:pt x="3148269" y="2266821"/>
                </a:cubicBezTo>
                <a:cubicBezTo>
                  <a:pt x="2978861" y="2245666"/>
                  <a:pt x="2794213" y="2284184"/>
                  <a:pt x="2649895" y="2266821"/>
                </a:cubicBezTo>
                <a:cubicBezTo>
                  <a:pt x="2505577" y="2249458"/>
                  <a:pt x="2311483" y="2245233"/>
                  <a:pt x="2042121" y="2266821"/>
                </a:cubicBezTo>
                <a:cubicBezTo>
                  <a:pt x="1772759" y="2288409"/>
                  <a:pt x="1612195" y="2271940"/>
                  <a:pt x="1397880" y="2266821"/>
                </a:cubicBezTo>
                <a:cubicBezTo>
                  <a:pt x="1183565" y="2261702"/>
                  <a:pt x="1043538" y="2282265"/>
                  <a:pt x="899506" y="2266821"/>
                </a:cubicBezTo>
                <a:cubicBezTo>
                  <a:pt x="755474" y="2251377"/>
                  <a:pt x="399114" y="2299193"/>
                  <a:pt x="0" y="2266821"/>
                </a:cubicBezTo>
                <a:cubicBezTo>
                  <a:pt x="-6378" y="2037958"/>
                  <a:pt x="-17699" y="1884783"/>
                  <a:pt x="0" y="1745452"/>
                </a:cubicBezTo>
                <a:cubicBezTo>
                  <a:pt x="17699" y="1606121"/>
                  <a:pt x="-27312" y="1448051"/>
                  <a:pt x="0" y="1178747"/>
                </a:cubicBezTo>
                <a:cubicBezTo>
                  <a:pt x="27312" y="909444"/>
                  <a:pt x="2832" y="781878"/>
                  <a:pt x="0" y="657378"/>
                </a:cubicBezTo>
                <a:cubicBezTo>
                  <a:pt x="-2832" y="532878"/>
                  <a:pt x="-27265" y="302901"/>
                  <a:pt x="0" y="0"/>
                </a:cubicBezTo>
                <a:close/>
              </a:path>
              <a:path w="3646644" h="2266821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40079" y="171272"/>
                  <a:pt x="3649511" y="344197"/>
                  <a:pt x="3646644" y="566705"/>
                </a:cubicBezTo>
                <a:cubicBezTo>
                  <a:pt x="3643777" y="789214"/>
                  <a:pt x="3668610" y="945647"/>
                  <a:pt x="3646644" y="1088074"/>
                </a:cubicBezTo>
                <a:cubicBezTo>
                  <a:pt x="3624678" y="1230501"/>
                  <a:pt x="3637526" y="1494244"/>
                  <a:pt x="3646644" y="1632111"/>
                </a:cubicBezTo>
                <a:cubicBezTo>
                  <a:pt x="3655762" y="1769978"/>
                  <a:pt x="3672964" y="2030372"/>
                  <a:pt x="3646644" y="2266821"/>
                </a:cubicBezTo>
                <a:cubicBezTo>
                  <a:pt x="3380793" y="2276717"/>
                  <a:pt x="3148156" y="2264701"/>
                  <a:pt x="3002404" y="2266821"/>
                </a:cubicBezTo>
                <a:cubicBezTo>
                  <a:pt x="2856652" y="2268941"/>
                  <a:pt x="2471726" y="2233214"/>
                  <a:pt x="2321697" y="2266821"/>
                </a:cubicBezTo>
                <a:cubicBezTo>
                  <a:pt x="2171668" y="2300428"/>
                  <a:pt x="1971123" y="2254597"/>
                  <a:pt x="1786856" y="2266821"/>
                </a:cubicBezTo>
                <a:cubicBezTo>
                  <a:pt x="1602589" y="2279045"/>
                  <a:pt x="1456369" y="2288281"/>
                  <a:pt x="1215548" y="2266821"/>
                </a:cubicBezTo>
                <a:cubicBezTo>
                  <a:pt x="974727" y="2245361"/>
                  <a:pt x="934366" y="2255733"/>
                  <a:pt x="717173" y="2266821"/>
                </a:cubicBezTo>
                <a:cubicBezTo>
                  <a:pt x="499980" y="2277909"/>
                  <a:pt x="155303" y="2293413"/>
                  <a:pt x="0" y="2266821"/>
                </a:cubicBezTo>
                <a:cubicBezTo>
                  <a:pt x="2697" y="2107869"/>
                  <a:pt x="12738" y="1856776"/>
                  <a:pt x="0" y="1745452"/>
                </a:cubicBezTo>
                <a:cubicBezTo>
                  <a:pt x="-12738" y="1634128"/>
                  <a:pt x="4645" y="1400274"/>
                  <a:pt x="0" y="1201415"/>
                </a:cubicBezTo>
                <a:cubicBezTo>
                  <a:pt x="-4645" y="1002556"/>
                  <a:pt x="2550" y="915279"/>
                  <a:pt x="0" y="680046"/>
                </a:cubicBezTo>
                <a:cubicBezTo>
                  <a:pt x="-2550" y="444813"/>
                  <a:pt x="7279" y="186461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I remember I have a good website that tells you how to look after shih-tzus…</a:t>
            </a:r>
            <a:endParaRPr lang="en-GB" sz="2400" spc="0" dirty="0">
              <a:latin typeface="Twinkl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A3881C-20C8-74D4-B6AE-98A43268C16D}"/>
              </a:ext>
            </a:extLst>
          </p:cNvPr>
          <p:cNvSpPr/>
          <p:nvPr/>
        </p:nvSpPr>
        <p:spPr>
          <a:xfrm>
            <a:off x="1206500" y="3640352"/>
            <a:ext cx="3646644" cy="2531848"/>
          </a:xfrm>
          <a:custGeom>
            <a:avLst/>
            <a:gdLst>
              <a:gd name="connsiteX0" fmla="*/ 0 w 3646644"/>
              <a:gd name="connsiteY0" fmla="*/ 0 h 2531848"/>
              <a:gd name="connsiteX1" fmla="*/ 498375 w 3646644"/>
              <a:gd name="connsiteY1" fmla="*/ 0 h 2531848"/>
              <a:gd name="connsiteX2" fmla="*/ 1106149 w 3646644"/>
              <a:gd name="connsiteY2" fmla="*/ 0 h 2531848"/>
              <a:gd name="connsiteX3" fmla="*/ 1640990 w 3646644"/>
              <a:gd name="connsiteY3" fmla="*/ 0 h 2531848"/>
              <a:gd name="connsiteX4" fmla="*/ 2139364 w 3646644"/>
              <a:gd name="connsiteY4" fmla="*/ 0 h 2531848"/>
              <a:gd name="connsiteX5" fmla="*/ 2710672 w 3646644"/>
              <a:gd name="connsiteY5" fmla="*/ 0 h 2531848"/>
              <a:gd name="connsiteX6" fmla="*/ 3646644 w 3646644"/>
              <a:gd name="connsiteY6" fmla="*/ 0 h 2531848"/>
              <a:gd name="connsiteX7" fmla="*/ 3646644 w 3646644"/>
              <a:gd name="connsiteY7" fmla="*/ 582325 h 2531848"/>
              <a:gd name="connsiteX8" fmla="*/ 3646644 w 3646644"/>
              <a:gd name="connsiteY8" fmla="*/ 1139332 h 2531848"/>
              <a:gd name="connsiteX9" fmla="*/ 3646644 w 3646644"/>
              <a:gd name="connsiteY9" fmla="*/ 1822931 h 2531848"/>
              <a:gd name="connsiteX10" fmla="*/ 3646644 w 3646644"/>
              <a:gd name="connsiteY10" fmla="*/ 2531848 h 2531848"/>
              <a:gd name="connsiteX11" fmla="*/ 3148269 w 3646644"/>
              <a:gd name="connsiteY11" fmla="*/ 2531848 h 2531848"/>
              <a:gd name="connsiteX12" fmla="*/ 2649895 w 3646644"/>
              <a:gd name="connsiteY12" fmla="*/ 2531848 h 2531848"/>
              <a:gd name="connsiteX13" fmla="*/ 2042121 w 3646644"/>
              <a:gd name="connsiteY13" fmla="*/ 2531848 h 2531848"/>
              <a:gd name="connsiteX14" fmla="*/ 1397880 w 3646644"/>
              <a:gd name="connsiteY14" fmla="*/ 2531848 h 2531848"/>
              <a:gd name="connsiteX15" fmla="*/ 899506 w 3646644"/>
              <a:gd name="connsiteY15" fmla="*/ 2531848 h 2531848"/>
              <a:gd name="connsiteX16" fmla="*/ 0 w 3646644"/>
              <a:gd name="connsiteY16" fmla="*/ 2531848 h 2531848"/>
              <a:gd name="connsiteX17" fmla="*/ 0 w 3646644"/>
              <a:gd name="connsiteY17" fmla="*/ 1949523 h 2531848"/>
              <a:gd name="connsiteX18" fmla="*/ 0 w 3646644"/>
              <a:gd name="connsiteY18" fmla="*/ 1316561 h 2531848"/>
              <a:gd name="connsiteX19" fmla="*/ 0 w 3646644"/>
              <a:gd name="connsiteY19" fmla="*/ 734236 h 2531848"/>
              <a:gd name="connsiteX20" fmla="*/ 0 w 3646644"/>
              <a:gd name="connsiteY20" fmla="*/ 0 h 253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46644" h="2531848" fill="none" extrusionOk="0">
                <a:moveTo>
                  <a:pt x="0" y="0"/>
                </a:moveTo>
                <a:cubicBezTo>
                  <a:pt x="111967" y="13755"/>
                  <a:pt x="391968" y="-7192"/>
                  <a:pt x="498375" y="0"/>
                </a:cubicBezTo>
                <a:cubicBezTo>
                  <a:pt x="604783" y="7192"/>
                  <a:pt x="847387" y="-24857"/>
                  <a:pt x="1106149" y="0"/>
                </a:cubicBezTo>
                <a:cubicBezTo>
                  <a:pt x="1364911" y="24857"/>
                  <a:pt x="1513331" y="-2288"/>
                  <a:pt x="1640990" y="0"/>
                </a:cubicBezTo>
                <a:cubicBezTo>
                  <a:pt x="1768649" y="2288"/>
                  <a:pt x="1918407" y="-22115"/>
                  <a:pt x="2139364" y="0"/>
                </a:cubicBezTo>
                <a:cubicBezTo>
                  <a:pt x="2360321" y="22115"/>
                  <a:pt x="2519520" y="-2790"/>
                  <a:pt x="2710672" y="0"/>
                </a:cubicBezTo>
                <a:cubicBezTo>
                  <a:pt x="2901824" y="2790"/>
                  <a:pt x="3411364" y="37371"/>
                  <a:pt x="3646644" y="0"/>
                </a:cubicBezTo>
                <a:cubicBezTo>
                  <a:pt x="3669914" y="218738"/>
                  <a:pt x="3674585" y="357495"/>
                  <a:pt x="3646644" y="582325"/>
                </a:cubicBezTo>
                <a:cubicBezTo>
                  <a:pt x="3618703" y="807155"/>
                  <a:pt x="3639478" y="874835"/>
                  <a:pt x="3646644" y="1139332"/>
                </a:cubicBezTo>
                <a:cubicBezTo>
                  <a:pt x="3653810" y="1403829"/>
                  <a:pt x="3638648" y="1547377"/>
                  <a:pt x="3646644" y="1822931"/>
                </a:cubicBezTo>
                <a:cubicBezTo>
                  <a:pt x="3654640" y="2098485"/>
                  <a:pt x="3631370" y="2371831"/>
                  <a:pt x="3646644" y="2531848"/>
                </a:cubicBezTo>
                <a:cubicBezTo>
                  <a:pt x="3493112" y="2520597"/>
                  <a:pt x="3317678" y="2553003"/>
                  <a:pt x="3148269" y="2531848"/>
                </a:cubicBezTo>
                <a:cubicBezTo>
                  <a:pt x="2978861" y="2510693"/>
                  <a:pt x="2794213" y="2549211"/>
                  <a:pt x="2649895" y="2531848"/>
                </a:cubicBezTo>
                <a:cubicBezTo>
                  <a:pt x="2505577" y="2514485"/>
                  <a:pt x="2311483" y="2510260"/>
                  <a:pt x="2042121" y="2531848"/>
                </a:cubicBezTo>
                <a:cubicBezTo>
                  <a:pt x="1772759" y="2553436"/>
                  <a:pt x="1612195" y="2536967"/>
                  <a:pt x="1397880" y="2531848"/>
                </a:cubicBezTo>
                <a:cubicBezTo>
                  <a:pt x="1183565" y="2526729"/>
                  <a:pt x="1043538" y="2547292"/>
                  <a:pt x="899506" y="2531848"/>
                </a:cubicBezTo>
                <a:cubicBezTo>
                  <a:pt x="755474" y="2516404"/>
                  <a:pt x="399114" y="2564220"/>
                  <a:pt x="0" y="2531848"/>
                </a:cubicBezTo>
                <a:cubicBezTo>
                  <a:pt x="-19471" y="2328883"/>
                  <a:pt x="6305" y="2196762"/>
                  <a:pt x="0" y="1949523"/>
                </a:cubicBezTo>
                <a:cubicBezTo>
                  <a:pt x="-6305" y="1702285"/>
                  <a:pt x="19370" y="1470742"/>
                  <a:pt x="0" y="1316561"/>
                </a:cubicBezTo>
                <a:cubicBezTo>
                  <a:pt x="-19370" y="1162380"/>
                  <a:pt x="-17011" y="958580"/>
                  <a:pt x="0" y="734236"/>
                </a:cubicBezTo>
                <a:cubicBezTo>
                  <a:pt x="17011" y="509892"/>
                  <a:pt x="25808" y="174996"/>
                  <a:pt x="0" y="0"/>
                </a:cubicBezTo>
                <a:close/>
              </a:path>
              <a:path w="3646644" h="2531848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29742" y="276045"/>
                  <a:pt x="3643633" y="330333"/>
                  <a:pt x="3646644" y="632962"/>
                </a:cubicBezTo>
                <a:cubicBezTo>
                  <a:pt x="3649655" y="935591"/>
                  <a:pt x="3643318" y="1014846"/>
                  <a:pt x="3646644" y="1215287"/>
                </a:cubicBezTo>
                <a:cubicBezTo>
                  <a:pt x="3649970" y="1415729"/>
                  <a:pt x="3645401" y="1609819"/>
                  <a:pt x="3646644" y="1822931"/>
                </a:cubicBezTo>
                <a:cubicBezTo>
                  <a:pt x="3647887" y="2036043"/>
                  <a:pt x="3658538" y="2236502"/>
                  <a:pt x="3646644" y="2531848"/>
                </a:cubicBezTo>
                <a:cubicBezTo>
                  <a:pt x="3380793" y="2541744"/>
                  <a:pt x="3148156" y="2529728"/>
                  <a:pt x="3002404" y="2531848"/>
                </a:cubicBezTo>
                <a:cubicBezTo>
                  <a:pt x="2856652" y="2533968"/>
                  <a:pt x="2471726" y="2498241"/>
                  <a:pt x="2321697" y="2531848"/>
                </a:cubicBezTo>
                <a:cubicBezTo>
                  <a:pt x="2171668" y="2565455"/>
                  <a:pt x="1971123" y="2519624"/>
                  <a:pt x="1786856" y="2531848"/>
                </a:cubicBezTo>
                <a:cubicBezTo>
                  <a:pt x="1602589" y="2544072"/>
                  <a:pt x="1456369" y="2553308"/>
                  <a:pt x="1215548" y="2531848"/>
                </a:cubicBezTo>
                <a:cubicBezTo>
                  <a:pt x="974727" y="2510388"/>
                  <a:pt x="934366" y="2520760"/>
                  <a:pt x="717173" y="2531848"/>
                </a:cubicBezTo>
                <a:cubicBezTo>
                  <a:pt x="499980" y="2542936"/>
                  <a:pt x="155303" y="2558440"/>
                  <a:pt x="0" y="2531848"/>
                </a:cubicBezTo>
                <a:cubicBezTo>
                  <a:pt x="-12830" y="2369343"/>
                  <a:pt x="-25875" y="2132584"/>
                  <a:pt x="0" y="1949523"/>
                </a:cubicBezTo>
                <a:cubicBezTo>
                  <a:pt x="25875" y="1766462"/>
                  <a:pt x="10103" y="1573229"/>
                  <a:pt x="0" y="1341879"/>
                </a:cubicBezTo>
                <a:cubicBezTo>
                  <a:pt x="-10103" y="1110529"/>
                  <a:pt x="12194" y="1042764"/>
                  <a:pt x="0" y="759554"/>
                </a:cubicBezTo>
                <a:cubicBezTo>
                  <a:pt x="-12194" y="476344"/>
                  <a:pt x="-1278" y="263505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Tap the insert media button choose </a:t>
            </a:r>
            <a:r>
              <a:rPr lang="en-GB" sz="2400" b="1" spc="0" dirty="0">
                <a:solidFill>
                  <a:schemeClr val="tx1"/>
                </a:solidFill>
                <a:latin typeface="Century Gothic" panose="020B0502020202020204" pitchFamily="34" charset="0"/>
              </a:rPr>
              <a:t>link</a:t>
            </a:r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 and paste the URL… It even puts a little preview of the website on your mind-map!</a:t>
            </a:r>
            <a:endParaRPr lang="en-GB" sz="2400" spc="0" dirty="0">
              <a:latin typeface="Twinkl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A80DCE-5396-5256-FE7A-00AA12ECD9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1774" y="1950884"/>
            <a:ext cx="5404615" cy="375575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EC4C4B8-D74B-403D-926D-1DB587D675AD}"/>
              </a:ext>
            </a:extLst>
          </p:cNvPr>
          <p:cNvSpPr/>
          <p:nvPr/>
        </p:nvSpPr>
        <p:spPr>
          <a:xfrm>
            <a:off x="8137255" y="3128090"/>
            <a:ext cx="392168" cy="375386"/>
          </a:xfrm>
          <a:custGeom>
            <a:avLst/>
            <a:gdLst>
              <a:gd name="connsiteX0" fmla="*/ 0 w 392168"/>
              <a:gd name="connsiteY0" fmla="*/ 62566 h 375386"/>
              <a:gd name="connsiteX1" fmla="*/ 62566 w 392168"/>
              <a:gd name="connsiteY1" fmla="*/ 0 h 375386"/>
              <a:gd name="connsiteX2" fmla="*/ 329602 w 392168"/>
              <a:gd name="connsiteY2" fmla="*/ 0 h 375386"/>
              <a:gd name="connsiteX3" fmla="*/ 392168 w 392168"/>
              <a:gd name="connsiteY3" fmla="*/ 62566 h 375386"/>
              <a:gd name="connsiteX4" fmla="*/ 392168 w 392168"/>
              <a:gd name="connsiteY4" fmla="*/ 312820 h 375386"/>
              <a:gd name="connsiteX5" fmla="*/ 329602 w 392168"/>
              <a:gd name="connsiteY5" fmla="*/ 375386 h 375386"/>
              <a:gd name="connsiteX6" fmla="*/ 62566 w 392168"/>
              <a:gd name="connsiteY6" fmla="*/ 375386 h 375386"/>
              <a:gd name="connsiteX7" fmla="*/ 0 w 392168"/>
              <a:gd name="connsiteY7" fmla="*/ 312820 h 375386"/>
              <a:gd name="connsiteX8" fmla="*/ 0 w 392168"/>
              <a:gd name="connsiteY8" fmla="*/ 62566 h 37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168" h="375386" extrusionOk="0">
                <a:moveTo>
                  <a:pt x="0" y="62566"/>
                </a:moveTo>
                <a:cubicBezTo>
                  <a:pt x="3923" y="28141"/>
                  <a:pt x="27223" y="-323"/>
                  <a:pt x="62566" y="0"/>
                </a:cubicBezTo>
                <a:cubicBezTo>
                  <a:pt x="195459" y="-6811"/>
                  <a:pt x="211128" y="6009"/>
                  <a:pt x="329602" y="0"/>
                </a:cubicBezTo>
                <a:cubicBezTo>
                  <a:pt x="368354" y="-5357"/>
                  <a:pt x="392473" y="26731"/>
                  <a:pt x="392168" y="62566"/>
                </a:cubicBezTo>
                <a:cubicBezTo>
                  <a:pt x="394133" y="164809"/>
                  <a:pt x="398654" y="221214"/>
                  <a:pt x="392168" y="312820"/>
                </a:cubicBezTo>
                <a:cubicBezTo>
                  <a:pt x="384456" y="350448"/>
                  <a:pt x="366678" y="374883"/>
                  <a:pt x="329602" y="375386"/>
                </a:cubicBezTo>
                <a:cubicBezTo>
                  <a:pt x="254323" y="385943"/>
                  <a:pt x="180731" y="386219"/>
                  <a:pt x="62566" y="375386"/>
                </a:cubicBezTo>
                <a:cubicBezTo>
                  <a:pt x="23472" y="368504"/>
                  <a:pt x="-6657" y="349679"/>
                  <a:pt x="0" y="312820"/>
                </a:cubicBezTo>
                <a:cubicBezTo>
                  <a:pt x="-8302" y="238995"/>
                  <a:pt x="-5916" y="125107"/>
                  <a:pt x="0" y="62566"/>
                </a:cubicBezTo>
                <a:close/>
              </a:path>
            </a:pathLst>
          </a:custGeom>
          <a:noFill/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582365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3295ED1-EB41-DBA5-327C-23C347DFDA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9722" y="1950883"/>
            <a:ext cx="5416667" cy="376412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2882BE-0F81-852A-1DFA-D3821FF36000}"/>
              </a:ext>
            </a:extLst>
          </p:cNvPr>
          <p:cNvCxnSpPr>
            <a:cxnSpLocks/>
          </p:cNvCxnSpPr>
          <p:nvPr/>
        </p:nvCxnSpPr>
        <p:spPr>
          <a:xfrm flipV="1">
            <a:off x="4864250" y="3048000"/>
            <a:ext cx="4279750" cy="186145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786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6D243-196D-0406-0BEF-C517A35D6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5F4B79-BCFF-D1F2-1DB8-5038664692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A1256C-BB18-7E8B-12E5-985BCA1F591B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DDDA40B-35BD-59DD-7393-92140F5EF11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A1310C-1A40-E795-965E-CA8C28DA955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E44222-DA56-CE05-FBB9-D83CA4BF3E3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6DCC2B-7D29-D1B7-7A09-36281A3FD49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0C7B4028-84E3-12C6-C783-2D718F79A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D767F3D-AF25-5DDE-F779-AE714B827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25" y="1285450"/>
            <a:ext cx="6547093" cy="47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BDC967-90AC-8DD1-DEBA-8794613578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2880" y="1950884"/>
            <a:ext cx="5404616" cy="3755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60D8E3-0A46-5EEE-EA24-162F96DCAD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1773" y="1950884"/>
            <a:ext cx="5404616" cy="37557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A78EE1D-8530-4D3D-204F-C65EB241598C}"/>
              </a:ext>
            </a:extLst>
          </p:cNvPr>
          <p:cNvSpPr/>
          <p:nvPr/>
        </p:nvSpPr>
        <p:spPr>
          <a:xfrm>
            <a:off x="1206500" y="1087704"/>
            <a:ext cx="3646644" cy="2266821"/>
          </a:xfrm>
          <a:custGeom>
            <a:avLst/>
            <a:gdLst>
              <a:gd name="connsiteX0" fmla="*/ 0 w 3646644"/>
              <a:gd name="connsiteY0" fmla="*/ 0 h 2266821"/>
              <a:gd name="connsiteX1" fmla="*/ 498375 w 3646644"/>
              <a:gd name="connsiteY1" fmla="*/ 0 h 2266821"/>
              <a:gd name="connsiteX2" fmla="*/ 1106149 w 3646644"/>
              <a:gd name="connsiteY2" fmla="*/ 0 h 2266821"/>
              <a:gd name="connsiteX3" fmla="*/ 1640990 w 3646644"/>
              <a:gd name="connsiteY3" fmla="*/ 0 h 2266821"/>
              <a:gd name="connsiteX4" fmla="*/ 2139364 w 3646644"/>
              <a:gd name="connsiteY4" fmla="*/ 0 h 2266821"/>
              <a:gd name="connsiteX5" fmla="*/ 2710672 w 3646644"/>
              <a:gd name="connsiteY5" fmla="*/ 0 h 2266821"/>
              <a:gd name="connsiteX6" fmla="*/ 3646644 w 3646644"/>
              <a:gd name="connsiteY6" fmla="*/ 0 h 2266821"/>
              <a:gd name="connsiteX7" fmla="*/ 3646644 w 3646644"/>
              <a:gd name="connsiteY7" fmla="*/ 521369 h 2266821"/>
              <a:gd name="connsiteX8" fmla="*/ 3646644 w 3646644"/>
              <a:gd name="connsiteY8" fmla="*/ 1020069 h 2266821"/>
              <a:gd name="connsiteX9" fmla="*/ 3646644 w 3646644"/>
              <a:gd name="connsiteY9" fmla="*/ 1632111 h 2266821"/>
              <a:gd name="connsiteX10" fmla="*/ 3646644 w 3646644"/>
              <a:gd name="connsiteY10" fmla="*/ 2266821 h 2266821"/>
              <a:gd name="connsiteX11" fmla="*/ 3148269 w 3646644"/>
              <a:gd name="connsiteY11" fmla="*/ 2266821 h 2266821"/>
              <a:gd name="connsiteX12" fmla="*/ 2649895 w 3646644"/>
              <a:gd name="connsiteY12" fmla="*/ 2266821 h 2266821"/>
              <a:gd name="connsiteX13" fmla="*/ 2042121 w 3646644"/>
              <a:gd name="connsiteY13" fmla="*/ 2266821 h 2266821"/>
              <a:gd name="connsiteX14" fmla="*/ 1397880 w 3646644"/>
              <a:gd name="connsiteY14" fmla="*/ 2266821 h 2266821"/>
              <a:gd name="connsiteX15" fmla="*/ 899506 w 3646644"/>
              <a:gd name="connsiteY15" fmla="*/ 2266821 h 2266821"/>
              <a:gd name="connsiteX16" fmla="*/ 0 w 3646644"/>
              <a:gd name="connsiteY16" fmla="*/ 2266821 h 2266821"/>
              <a:gd name="connsiteX17" fmla="*/ 0 w 3646644"/>
              <a:gd name="connsiteY17" fmla="*/ 1745452 h 2266821"/>
              <a:gd name="connsiteX18" fmla="*/ 0 w 3646644"/>
              <a:gd name="connsiteY18" fmla="*/ 1178747 h 2266821"/>
              <a:gd name="connsiteX19" fmla="*/ 0 w 3646644"/>
              <a:gd name="connsiteY19" fmla="*/ 657378 h 2266821"/>
              <a:gd name="connsiteX20" fmla="*/ 0 w 3646644"/>
              <a:gd name="connsiteY20" fmla="*/ 0 h 2266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46644" h="2266821" fill="none" extrusionOk="0">
                <a:moveTo>
                  <a:pt x="0" y="0"/>
                </a:moveTo>
                <a:cubicBezTo>
                  <a:pt x="111967" y="13755"/>
                  <a:pt x="391968" y="-7192"/>
                  <a:pt x="498375" y="0"/>
                </a:cubicBezTo>
                <a:cubicBezTo>
                  <a:pt x="604783" y="7192"/>
                  <a:pt x="847387" y="-24857"/>
                  <a:pt x="1106149" y="0"/>
                </a:cubicBezTo>
                <a:cubicBezTo>
                  <a:pt x="1364911" y="24857"/>
                  <a:pt x="1513331" y="-2288"/>
                  <a:pt x="1640990" y="0"/>
                </a:cubicBezTo>
                <a:cubicBezTo>
                  <a:pt x="1768649" y="2288"/>
                  <a:pt x="1918407" y="-22115"/>
                  <a:pt x="2139364" y="0"/>
                </a:cubicBezTo>
                <a:cubicBezTo>
                  <a:pt x="2360321" y="22115"/>
                  <a:pt x="2519520" y="-2790"/>
                  <a:pt x="2710672" y="0"/>
                </a:cubicBezTo>
                <a:cubicBezTo>
                  <a:pt x="2901824" y="2790"/>
                  <a:pt x="3411364" y="37371"/>
                  <a:pt x="3646644" y="0"/>
                </a:cubicBezTo>
                <a:cubicBezTo>
                  <a:pt x="3630121" y="254888"/>
                  <a:pt x="3625786" y="281760"/>
                  <a:pt x="3646644" y="521369"/>
                </a:cubicBezTo>
                <a:cubicBezTo>
                  <a:pt x="3667502" y="760978"/>
                  <a:pt x="3658762" y="809750"/>
                  <a:pt x="3646644" y="1020069"/>
                </a:cubicBezTo>
                <a:cubicBezTo>
                  <a:pt x="3634526" y="1230388"/>
                  <a:pt x="3622750" y="1416566"/>
                  <a:pt x="3646644" y="1632111"/>
                </a:cubicBezTo>
                <a:cubicBezTo>
                  <a:pt x="3670538" y="1847656"/>
                  <a:pt x="3626669" y="2063223"/>
                  <a:pt x="3646644" y="2266821"/>
                </a:cubicBezTo>
                <a:cubicBezTo>
                  <a:pt x="3493112" y="2255570"/>
                  <a:pt x="3317678" y="2287976"/>
                  <a:pt x="3148269" y="2266821"/>
                </a:cubicBezTo>
                <a:cubicBezTo>
                  <a:pt x="2978861" y="2245666"/>
                  <a:pt x="2794213" y="2284184"/>
                  <a:pt x="2649895" y="2266821"/>
                </a:cubicBezTo>
                <a:cubicBezTo>
                  <a:pt x="2505577" y="2249458"/>
                  <a:pt x="2311483" y="2245233"/>
                  <a:pt x="2042121" y="2266821"/>
                </a:cubicBezTo>
                <a:cubicBezTo>
                  <a:pt x="1772759" y="2288409"/>
                  <a:pt x="1612195" y="2271940"/>
                  <a:pt x="1397880" y="2266821"/>
                </a:cubicBezTo>
                <a:cubicBezTo>
                  <a:pt x="1183565" y="2261702"/>
                  <a:pt x="1043538" y="2282265"/>
                  <a:pt x="899506" y="2266821"/>
                </a:cubicBezTo>
                <a:cubicBezTo>
                  <a:pt x="755474" y="2251377"/>
                  <a:pt x="399114" y="2299193"/>
                  <a:pt x="0" y="2266821"/>
                </a:cubicBezTo>
                <a:cubicBezTo>
                  <a:pt x="-6378" y="2037958"/>
                  <a:pt x="-17699" y="1884783"/>
                  <a:pt x="0" y="1745452"/>
                </a:cubicBezTo>
                <a:cubicBezTo>
                  <a:pt x="17699" y="1606121"/>
                  <a:pt x="-27312" y="1448051"/>
                  <a:pt x="0" y="1178747"/>
                </a:cubicBezTo>
                <a:cubicBezTo>
                  <a:pt x="27312" y="909444"/>
                  <a:pt x="2832" y="781878"/>
                  <a:pt x="0" y="657378"/>
                </a:cubicBezTo>
                <a:cubicBezTo>
                  <a:pt x="-2832" y="532878"/>
                  <a:pt x="-27265" y="302901"/>
                  <a:pt x="0" y="0"/>
                </a:cubicBezTo>
                <a:close/>
              </a:path>
              <a:path w="3646644" h="2266821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40079" y="171272"/>
                  <a:pt x="3649511" y="344197"/>
                  <a:pt x="3646644" y="566705"/>
                </a:cubicBezTo>
                <a:cubicBezTo>
                  <a:pt x="3643777" y="789214"/>
                  <a:pt x="3668610" y="945647"/>
                  <a:pt x="3646644" y="1088074"/>
                </a:cubicBezTo>
                <a:cubicBezTo>
                  <a:pt x="3624678" y="1230501"/>
                  <a:pt x="3637526" y="1494244"/>
                  <a:pt x="3646644" y="1632111"/>
                </a:cubicBezTo>
                <a:cubicBezTo>
                  <a:pt x="3655762" y="1769978"/>
                  <a:pt x="3672964" y="2030372"/>
                  <a:pt x="3646644" y="2266821"/>
                </a:cubicBezTo>
                <a:cubicBezTo>
                  <a:pt x="3380793" y="2276717"/>
                  <a:pt x="3148156" y="2264701"/>
                  <a:pt x="3002404" y="2266821"/>
                </a:cubicBezTo>
                <a:cubicBezTo>
                  <a:pt x="2856652" y="2268941"/>
                  <a:pt x="2471726" y="2233214"/>
                  <a:pt x="2321697" y="2266821"/>
                </a:cubicBezTo>
                <a:cubicBezTo>
                  <a:pt x="2171668" y="2300428"/>
                  <a:pt x="1971123" y="2254597"/>
                  <a:pt x="1786856" y="2266821"/>
                </a:cubicBezTo>
                <a:cubicBezTo>
                  <a:pt x="1602589" y="2279045"/>
                  <a:pt x="1456369" y="2288281"/>
                  <a:pt x="1215548" y="2266821"/>
                </a:cubicBezTo>
                <a:cubicBezTo>
                  <a:pt x="974727" y="2245361"/>
                  <a:pt x="934366" y="2255733"/>
                  <a:pt x="717173" y="2266821"/>
                </a:cubicBezTo>
                <a:cubicBezTo>
                  <a:pt x="499980" y="2277909"/>
                  <a:pt x="155303" y="2293413"/>
                  <a:pt x="0" y="2266821"/>
                </a:cubicBezTo>
                <a:cubicBezTo>
                  <a:pt x="2697" y="2107869"/>
                  <a:pt x="12738" y="1856776"/>
                  <a:pt x="0" y="1745452"/>
                </a:cubicBezTo>
                <a:cubicBezTo>
                  <a:pt x="-12738" y="1634128"/>
                  <a:pt x="4645" y="1400274"/>
                  <a:pt x="0" y="1201415"/>
                </a:cubicBezTo>
                <a:cubicBezTo>
                  <a:pt x="-4645" y="1002556"/>
                  <a:pt x="2550" y="915279"/>
                  <a:pt x="0" y="680046"/>
                </a:cubicBezTo>
                <a:cubicBezTo>
                  <a:pt x="-2550" y="444813"/>
                  <a:pt x="7279" y="186461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I used my Apple Pencil to add notes about personality. </a:t>
            </a:r>
          </a:p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What can I say? </a:t>
            </a:r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I like to doodle!</a:t>
            </a:r>
            <a:endParaRPr lang="en-GB" sz="2400" spc="0" dirty="0">
              <a:latin typeface="Twinkl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2839C-0535-AD13-0729-FE560F30FF82}"/>
              </a:ext>
            </a:extLst>
          </p:cNvPr>
          <p:cNvSpPr/>
          <p:nvPr/>
        </p:nvSpPr>
        <p:spPr>
          <a:xfrm>
            <a:off x="1206500" y="3640352"/>
            <a:ext cx="3646644" cy="2531848"/>
          </a:xfrm>
          <a:custGeom>
            <a:avLst/>
            <a:gdLst>
              <a:gd name="connsiteX0" fmla="*/ 0 w 3646644"/>
              <a:gd name="connsiteY0" fmla="*/ 0 h 2531848"/>
              <a:gd name="connsiteX1" fmla="*/ 498375 w 3646644"/>
              <a:gd name="connsiteY1" fmla="*/ 0 h 2531848"/>
              <a:gd name="connsiteX2" fmla="*/ 1106149 w 3646644"/>
              <a:gd name="connsiteY2" fmla="*/ 0 h 2531848"/>
              <a:gd name="connsiteX3" fmla="*/ 1640990 w 3646644"/>
              <a:gd name="connsiteY3" fmla="*/ 0 h 2531848"/>
              <a:gd name="connsiteX4" fmla="*/ 2139364 w 3646644"/>
              <a:gd name="connsiteY4" fmla="*/ 0 h 2531848"/>
              <a:gd name="connsiteX5" fmla="*/ 2710672 w 3646644"/>
              <a:gd name="connsiteY5" fmla="*/ 0 h 2531848"/>
              <a:gd name="connsiteX6" fmla="*/ 3646644 w 3646644"/>
              <a:gd name="connsiteY6" fmla="*/ 0 h 2531848"/>
              <a:gd name="connsiteX7" fmla="*/ 3646644 w 3646644"/>
              <a:gd name="connsiteY7" fmla="*/ 582325 h 2531848"/>
              <a:gd name="connsiteX8" fmla="*/ 3646644 w 3646644"/>
              <a:gd name="connsiteY8" fmla="*/ 1139332 h 2531848"/>
              <a:gd name="connsiteX9" fmla="*/ 3646644 w 3646644"/>
              <a:gd name="connsiteY9" fmla="*/ 1822931 h 2531848"/>
              <a:gd name="connsiteX10" fmla="*/ 3646644 w 3646644"/>
              <a:gd name="connsiteY10" fmla="*/ 2531848 h 2531848"/>
              <a:gd name="connsiteX11" fmla="*/ 3148269 w 3646644"/>
              <a:gd name="connsiteY11" fmla="*/ 2531848 h 2531848"/>
              <a:gd name="connsiteX12" fmla="*/ 2649895 w 3646644"/>
              <a:gd name="connsiteY12" fmla="*/ 2531848 h 2531848"/>
              <a:gd name="connsiteX13" fmla="*/ 2042121 w 3646644"/>
              <a:gd name="connsiteY13" fmla="*/ 2531848 h 2531848"/>
              <a:gd name="connsiteX14" fmla="*/ 1397880 w 3646644"/>
              <a:gd name="connsiteY14" fmla="*/ 2531848 h 2531848"/>
              <a:gd name="connsiteX15" fmla="*/ 899506 w 3646644"/>
              <a:gd name="connsiteY15" fmla="*/ 2531848 h 2531848"/>
              <a:gd name="connsiteX16" fmla="*/ 0 w 3646644"/>
              <a:gd name="connsiteY16" fmla="*/ 2531848 h 2531848"/>
              <a:gd name="connsiteX17" fmla="*/ 0 w 3646644"/>
              <a:gd name="connsiteY17" fmla="*/ 1949523 h 2531848"/>
              <a:gd name="connsiteX18" fmla="*/ 0 w 3646644"/>
              <a:gd name="connsiteY18" fmla="*/ 1316561 h 2531848"/>
              <a:gd name="connsiteX19" fmla="*/ 0 w 3646644"/>
              <a:gd name="connsiteY19" fmla="*/ 734236 h 2531848"/>
              <a:gd name="connsiteX20" fmla="*/ 0 w 3646644"/>
              <a:gd name="connsiteY20" fmla="*/ 0 h 253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46644" h="2531848" fill="none" extrusionOk="0">
                <a:moveTo>
                  <a:pt x="0" y="0"/>
                </a:moveTo>
                <a:cubicBezTo>
                  <a:pt x="111967" y="13755"/>
                  <a:pt x="391968" y="-7192"/>
                  <a:pt x="498375" y="0"/>
                </a:cubicBezTo>
                <a:cubicBezTo>
                  <a:pt x="604783" y="7192"/>
                  <a:pt x="847387" y="-24857"/>
                  <a:pt x="1106149" y="0"/>
                </a:cubicBezTo>
                <a:cubicBezTo>
                  <a:pt x="1364911" y="24857"/>
                  <a:pt x="1513331" y="-2288"/>
                  <a:pt x="1640990" y="0"/>
                </a:cubicBezTo>
                <a:cubicBezTo>
                  <a:pt x="1768649" y="2288"/>
                  <a:pt x="1918407" y="-22115"/>
                  <a:pt x="2139364" y="0"/>
                </a:cubicBezTo>
                <a:cubicBezTo>
                  <a:pt x="2360321" y="22115"/>
                  <a:pt x="2519520" y="-2790"/>
                  <a:pt x="2710672" y="0"/>
                </a:cubicBezTo>
                <a:cubicBezTo>
                  <a:pt x="2901824" y="2790"/>
                  <a:pt x="3411364" y="37371"/>
                  <a:pt x="3646644" y="0"/>
                </a:cubicBezTo>
                <a:cubicBezTo>
                  <a:pt x="3669914" y="218738"/>
                  <a:pt x="3674585" y="357495"/>
                  <a:pt x="3646644" y="582325"/>
                </a:cubicBezTo>
                <a:cubicBezTo>
                  <a:pt x="3618703" y="807155"/>
                  <a:pt x="3639478" y="874835"/>
                  <a:pt x="3646644" y="1139332"/>
                </a:cubicBezTo>
                <a:cubicBezTo>
                  <a:pt x="3653810" y="1403829"/>
                  <a:pt x="3638648" y="1547377"/>
                  <a:pt x="3646644" y="1822931"/>
                </a:cubicBezTo>
                <a:cubicBezTo>
                  <a:pt x="3654640" y="2098485"/>
                  <a:pt x="3631370" y="2371831"/>
                  <a:pt x="3646644" y="2531848"/>
                </a:cubicBezTo>
                <a:cubicBezTo>
                  <a:pt x="3493112" y="2520597"/>
                  <a:pt x="3317678" y="2553003"/>
                  <a:pt x="3148269" y="2531848"/>
                </a:cubicBezTo>
                <a:cubicBezTo>
                  <a:pt x="2978861" y="2510693"/>
                  <a:pt x="2794213" y="2549211"/>
                  <a:pt x="2649895" y="2531848"/>
                </a:cubicBezTo>
                <a:cubicBezTo>
                  <a:pt x="2505577" y="2514485"/>
                  <a:pt x="2311483" y="2510260"/>
                  <a:pt x="2042121" y="2531848"/>
                </a:cubicBezTo>
                <a:cubicBezTo>
                  <a:pt x="1772759" y="2553436"/>
                  <a:pt x="1612195" y="2536967"/>
                  <a:pt x="1397880" y="2531848"/>
                </a:cubicBezTo>
                <a:cubicBezTo>
                  <a:pt x="1183565" y="2526729"/>
                  <a:pt x="1043538" y="2547292"/>
                  <a:pt x="899506" y="2531848"/>
                </a:cubicBezTo>
                <a:cubicBezTo>
                  <a:pt x="755474" y="2516404"/>
                  <a:pt x="399114" y="2564220"/>
                  <a:pt x="0" y="2531848"/>
                </a:cubicBezTo>
                <a:cubicBezTo>
                  <a:pt x="-19471" y="2328883"/>
                  <a:pt x="6305" y="2196762"/>
                  <a:pt x="0" y="1949523"/>
                </a:cubicBezTo>
                <a:cubicBezTo>
                  <a:pt x="-6305" y="1702285"/>
                  <a:pt x="19370" y="1470742"/>
                  <a:pt x="0" y="1316561"/>
                </a:cubicBezTo>
                <a:cubicBezTo>
                  <a:pt x="-19370" y="1162380"/>
                  <a:pt x="-17011" y="958580"/>
                  <a:pt x="0" y="734236"/>
                </a:cubicBezTo>
                <a:cubicBezTo>
                  <a:pt x="17011" y="509892"/>
                  <a:pt x="25808" y="174996"/>
                  <a:pt x="0" y="0"/>
                </a:cubicBezTo>
                <a:close/>
              </a:path>
              <a:path w="3646644" h="2531848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29742" y="276045"/>
                  <a:pt x="3643633" y="330333"/>
                  <a:pt x="3646644" y="632962"/>
                </a:cubicBezTo>
                <a:cubicBezTo>
                  <a:pt x="3649655" y="935591"/>
                  <a:pt x="3643318" y="1014846"/>
                  <a:pt x="3646644" y="1215287"/>
                </a:cubicBezTo>
                <a:cubicBezTo>
                  <a:pt x="3649970" y="1415729"/>
                  <a:pt x="3645401" y="1609819"/>
                  <a:pt x="3646644" y="1822931"/>
                </a:cubicBezTo>
                <a:cubicBezTo>
                  <a:pt x="3647887" y="2036043"/>
                  <a:pt x="3658538" y="2236502"/>
                  <a:pt x="3646644" y="2531848"/>
                </a:cubicBezTo>
                <a:cubicBezTo>
                  <a:pt x="3380793" y="2541744"/>
                  <a:pt x="3148156" y="2529728"/>
                  <a:pt x="3002404" y="2531848"/>
                </a:cubicBezTo>
                <a:cubicBezTo>
                  <a:pt x="2856652" y="2533968"/>
                  <a:pt x="2471726" y="2498241"/>
                  <a:pt x="2321697" y="2531848"/>
                </a:cubicBezTo>
                <a:cubicBezTo>
                  <a:pt x="2171668" y="2565455"/>
                  <a:pt x="1971123" y="2519624"/>
                  <a:pt x="1786856" y="2531848"/>
                </a:cubicBezTo>
                <a:cubicBezTo>
                  <a:pt x="1602589" y="2544072"/>
                  <a:pt x="1456369" y="2553308"/>
                  <a:pt x="1215548" y="2531848"/>
                </a:cubicBezTo>
                <a:cubicBezTo>
                  <a:pt x="974727" y="2510388"/>
                  <a:pt x="934366" y="2520760"/>
                  <a:pt x="717173" y="2531848"/>
                </a:cubicBezTo>
                <a:cubicBezTo>
                  <a:pt x="499980" y="2542936"/>
                  <a:pt x="155303" y="2558440"/>
                  <a:pt x="0" y="2531848"/>
                </a:cubicBezTo>
                <a:cubicBezTo>
                  <a:pt x="-12830" y="2369343"/>
                  <a:pt x="-25875" y="2132584"/>
                  <a:pt x="0" y="1949523"/>
                </a:cubicBezTo>
                <a:cubicBezTo>
                  <a:pt x="25875" y="1766462"/>
                  <a:pt x="10103" y="1573229"/>
                  <a:pt x="0" y="1341879"/>
                </a:cubicBezTo>
                <a:cubicBezTo>
                  <a:pt x="-10103" y="1110529"/>
                  <a:pt x="12194" y="1042764"/>
                  <a:pt x="0" y="759554"/>
                </a:cubicBezTo>
                <a:cubicBezTo>
                  <a:pt x="-12194" y="476344"/>
                  <a:pt x="-1278" y="263505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spc="0">
                <a:solidFill>
                  <a:schemeClr val="tx1"/>
                </a:solidFill>
                <a:latin typeface="Century Gothic" panose="020B0502020202020204" pitchFamily="34" charset="0"/>
              </a:rPr>
              <a:t>Top Tip!</a:t>
            </a:r>
            <a:endParaRPr lang="en-GB" sz="2400" b="1" spc="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Your screen reader can read your handwriting too… if it’s neat enough!</a:t>
            </a:r>
            <a:endParaRPr lang="en-GB" sz="2400" spc="0" dirty="0">
              <a:latin typeface="Twinkl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B39F98A-7341-CC31-AB88-8DA63E3166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2879" y="1950884"/>
            <a:ext cx="5404615" cy="375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80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CCD38-1309-9106-814C-ACF5CE385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737056-5C2E-8158-EF4A-97E7539FFF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6AFA59-0735-9DCF-9D22-84BD62A040AF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87C675-295B-D1DE-7449-209D086F0D0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027A2F6-7189-31AF-AC40-23933718272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E823AB2-4572-FB1D-2843-A16342C6D91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783F0F0-454F-18D2-ED13-C78B72AB69F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78E53C75-77C6-5CFB-5361-51D4BE47D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DC501D8-EB7D-DB75-1769-731E2B974B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209" y="1025035"/>
            <a:ext cx="7798181" cy="56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CE0B76-9A0D-4C0B-5A75-2B75938031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8559" y="1664619"/>
            <a:ext cx="6801479" cy="472645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C9002C7-9651-AA3D-0080-0E52A91EDB52}"/>
              </a:ext>
            </a:extLst>
          </p:cNvPr>
          <p:cNvSpPr/>
          <p:nvPr/>
        </p:nvSpPr>
        <p:spPr>
          <a:xfrm>
            <a:off x="1245140" y="1994764"/>
            <a:ext cx="8404698" cy="4066162"/>
          </a:xfrm>
          <a:custGeom>
            <a:avLst/>
            <a:gdLst>
              <a:gd name="connsiteX0" fmla="*/ 0 w 8404698"/>
              <a:gd name="connsiteY0" fmla="*/ 0 h 4066162"/>
              <a:gd name="connsiteX1" fmla="*/ 394374 w 8404698"/>
              <a:gd name="connsiteY1" fmla="*/ 0 h 4066162"/>
              <a:gd name="connsiteX2" fmla="*/ 1124937 w 8404698"/>
              <a:gd name="connsiteY2" fmla="*/ 0 h 4066162"/>
              <a:gd name="connsiteX3" fmla="*/ 1687405 w 8404698"/>
              <a:gd name="connsiteY3" fmla="*/ 0 h 4066162"/>
              <a:gd name="connsiteX4" fmla="*/ 2165826 w 8404698"/>
              <a:gd name="connsiteY4" fmla="*/ 0 h 4066162"/>
              <a:gd name="connsiteX5" fmla="*/ 2896388 w 8404698"/>
              <a:gd name="connsiteY5" fmla="*/ 0 h 4066162"/>
              <a:gd name="connsiteX6" fmla="*/ 3290763 w 8404698"/>
              <a:gd name="connsiteY6" fmla="*/ 0 h 4066162"/>
              <a:gd name="connsiteX7" fmla="*/ 3769184 w 8404698"/>
              <a:gd name="connsiteY7" fmla="*/ 0 h 4066162"/>
              <a:gd name="connsiteX8" fmla="*/ 4583793 w 8404698"/>
              <a:gd name="connsiteY8" fmla="*/ 0 h 4066162"/>
              <a:gd name="connsiteX9" fmla="*/ 5230308 w 8404698"/>
              <a:gd name="connsiteY9" fmla="*/ 0 h 4066162"/>
              <a:gd name="connsiteX10" fmla="*/ 5876823 w 8404698"/>
              <a:gd name="connsiteY10" fmla="*/ 0 h 4066162"/>
              <a:gd name="connsiteX11" fmla="*/ 6607386 w 8404698"/>
              <a:gd name="connsiteY11" fmla="*/ 0 h 4066162"/>
              <a:gd name="connsiteX12" fmla="*/ 7421995 w 8404698"/>
              <a:gd name="connsiteY12" fmla="*/ 0 h 4066162"/>
              <a:gd name="connsiteX13" fmla="*/ 8404698 w 8404698"/>
              <a:gd name="connsiteY13" fmla="*/ 0 h 4066162"/>
              <a:gd name="connsiteX14" fmla="*/ 8404698 w 8404698"/>
              <a:gd name="connsiteY14" fmla="*/ 759017 h 4066162"/>
              <a:gd name="connsiteX15" fmla="*/ 8404698 w 8404698"/>
              <a:gd name="connsiteY15" fmla="*/ 1436711 h 4066162"/>
              <a:gd name="connsiteX16" fmla="*/ 8404698 w 8404698"/>
              <a:gd name="connsiteY16" fmla="*/ 2195727 h 4066162"/>
              <a:gd name="connsiteX17" fmla="*/ 8404698 w 8404698"/>
              <a:gd name="connsiteY17" fmla="*/ 2873421 h 4066162"/>
              <a:gd name="connsiteX18" fmla="*/ 8404698 w 8404698"/>
              <a:gd name="connsiteY18" fmla="*/ 3429130 h 4066162"/>
              <a:gd name="connsiteX19" fmla="*/ 8404698 w 8404698"/>
              <a:gd name="connsiteY19" fmla="*/ 4066162 h 4066162"/>
              <a:gd name="connsiteX20" fmla="*/ 7842230 w 8404698"/>
              <a:gd name="connsiteY20" fmla="*/ 4066162 h 4066162"/>
              <a:gd name="connsiteX21" fmla="*/ 7447855 w 8404698"/>
              <a:gd name="connsiteY21" fmla="*/ 4066162 h 4066162"/>
              <a:gd name="connsiteX22" fmla="*/ 6969434 w 8404698"/>
              <a:gd name="connsiteY22" fmla="*/ 4066162 h 4066162"/>
              <a:gd name="connsiteX23" fmla="*/ 6238872 w 8404698"/>
              <a:gd name="connsiteY23" fmla="*/ 4066162 h 4066162"/>
              <a:gd name="connsiteX24" fmla="*/ 5760451 w 8404698"/>
              <a:gd name="connsiteY24" fmla="*/ 4066162 h 4066162"/>
              <a:gd name="connsiteX25" fmla="*/ 5197982 w 8404698"/>
              <a:gd name="connsiteY25" fmla="*/ 4066162 h 4066162"/>
              <a:gd name="connsiteX26" fmla="*/ 4467420 w 8404698"/>
              <a:gd name="connsiteY26" fmla="*/ 4066162 h 4066162"/>
              <a:gd name="connsiteX27" fmla="*/ 3652811 w 8404698"/>
              <a:gd name="connsiteY27" fmla="*/ 4066162 h 4066162"/>
              <a:gd name="connsiteX28" fmla="*/ 2838202 w 8404698"/>
              <a:gd name="connsiteY28" fmla="*/ 4066162 h 4066162"/>
              <a:gd name="connsiteX29" fmla="*/ 2359781 w 8404698"/>
              <a:gd name="connsiteY29" fmla="*/ 4066162 h 4066162"/>
              <a:gd name="connsiteX30" fmla="*/ 1797312 w 8404698"/>
              <a:gd name="connsiteY30" fmla="*/ 4066162 h 4066162"/>
              <a:gd name="connsiteX31" fmla="*/ 1318891 w 8404698"/>
              <a:gd name="connsiteY31" fmla="*/ 4066162 h 4066162"/>
              <a:gd name="connsiteX32" fmla="*/ 840470 w 8404698"/>
              <a:gd name="connsiteY32" fmla="*/ 4066162 h 4066162"/>
              <a:gd name="connsiteX33" fmla="*/ 0 w 8404698"/>
              <a:gd name="connsiteY33" fmla="*/ 4066162 h 4066162"/>
              <a:gd name="connsiteX34" fmla="*/ 0 w 8404698"/>
              <a:gd name="connsiteY34" fmla="*/ 3347807 h 4066162"/>
              <a:gd name="connsiteX35" fmla="*/ 0 w 8404698"/>
              <a:gd name="connsiteY35" fmla="*/ 2670113 h 4066162"/>
              <a:gd name="connsiteX36" fmla="*/ 0 w 8404698"/>
              <a:gd name="connsiteY36" fmla="*/ 2073743 h 4066162"/>
              <a:gd name="connsiteX37" fmla="*/ 0 w 8404698"/>
              <a:gd name="connsiteY37" fmla="*/ 1314726 h 4066162"/>
              <a:gd name="connsiteX38" fmla="*/ 0 w 8404698"/>
              <a:gd name="connsiteY38" fmla="*/ 718355 h 4066162"/>
              <a:gd name="connsiteX39" fmla="*/ 0 w 8404698"/>
              <a:gd name="connsiteY39" fmla="*/ 0 h 4066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404698" h="4066162" fill="none" extrusionOk="0">
                <a:moveTo>
                  <a:pt x="0" y="0"/>
                </a:moveTo>
                <a:cubicBezTo>
                  <a:pt x="135386" y="18625"/>
                  <a:pt x="284099" y="-19124"/>
                  <a:pt x="394374" y="0"/>
                </a:cubicBezTo>
                <a:cubicBezTo>
                  <a:pt x="504649" y="19124"/>
                  <a:pt x="774688" y="27875"/>
                  <a:pt x="1124937" y="0"/>
                </a:cubicBezTo>
                <a:cubicBezTo>
                  <a:pt x="1475186" y="-27875"/>
                  <a:pt x="1527810" y="-3356"/>
                  <a:pt x="1687405" y="0"/>
                </a:cubicBezTo>
                <a:cubicBezTo>
                  <a:pt x="1847000" y="3356"/>
                  <a:pt x="1996834" y="-8473"/>
                  <a:pt x="2165826" y="0"/>
                </a:cubicBezTo>
                <a:cubicBezTo>
                  <a:pt x="2334818" y="8473"/>
                  <a:pt x="2533957" y="-32515"/>
                  <a:pt x="2896388" y="0"/>
                </a:cubicBezTo>
                <a:cubicBezTo>
                  <a:pt x="3258819" y="32515"/>
                  <a:pt x="3159302" y="-17218"/>
                  <a:pt x="3290763" y="0"/>
                </a:cubicBezTo>
                <a:cubicBezTo>
                  <a:pt x="3422225" y="17218"/>
                  <a:pt x="3546015" y="-10870"/>
                  <a:pt x="3769184" y="0"/>
                </a:cubicBezTo>
                <a:cubicBezTo>
                  <a:pt x="3992353" y="10870"/>
                  <a:pt x="4220274" y="-26428"/>
                  <a:pt x="4583793" y="0"/>
                </a:cubicBezTo>
                <a:cubicBezTo>
                  <a:pt x="4947312" y="26428"/>
                  <a:pt x="4970488" y="-16841"/>
                  <a:pt x="5230308" y="0"/>
                </a:cubicBezTo>
                <a:cubicBezTo>
                  <a:pt x="5490129" y="16841"/>
                  <a:pt x="5669849" y="-4171"/>
                  <a:pt x="5876823" y="0"/>
                </a:cubicBezTo>
                <a:cubicBezTo>
                  <a:pt x="6083797" y="4171"/>
                  <a:pt x="6362761" y="-6607"/>
                  <a:pt x="6607386" y="0"/>
                </a:cubicBezTo>
                <a:cubicBezTo>
                  <a:pt x="6852011" y="6607"/>
                  <a:pt x="7145796" y="8453"/>
                  <a:pt x="7421995" y="0"/>
                </a:cubicBezTo>
                <a:cubicBezTo>
                  <a:pt x="7698194" y="-8453"/>
                  <a:pt x="7986783" y="-23493"/>
                  <a:pt x="8404698" y="0"/>
                </a:cubicBezTo>
                <a:cubicBezTo>
                  <a:pt x="8424253" y="313529"/>
                  <a:pt x="8386761" y="525735"/>
                  <a:pt x="8404698" y="759017"/>
                </a:cubicBezTo>
                <a:cubicBezTo>
                  <a:pt x="8422635" y="992299"/>
                  <a:pt x="8374472" y="1135553"/>
                  <a:pt x="8404698" y="1436711"/>
                </a:cubicBezTo>
                <a:cubicBezTo>
                  <a:pt x="8434924" y="1737869"/>
                  <a:pt x="8368538" y="1965928"/>
                  <a:pt x="8404698" y="2195727"/>
                </a:cubicBezTo>
                <a:cubicBezTo>
                  <a:pt x="8440858" y="2425526"/>
                  <a:pt x="8409680" y="2615408"/>
                  <a:pt x="8404698" y="2873421"/>
                </a:cubicBezTo>
                <a:cubicBezTo>
                  <a:pt x="8399716" y="3131434"/>
                  <a:pt x="8381666" y="3151316"/>
                  <a:pt x="8404698" y="3429130"/>
                </a:cubicBezTo>
                <a:cubicBezTo>
                  <a:pt x="8427730" y="3706944"/>
                  <a:pt x="8411847" y="3938098"/>
                  <a:pt x="8404698" y="4066162"/>
                </a:cubicBezTo>
                <a:cubicBezTo>
                  <a:pt x="8157021" y="4081468"/>
                  <a:pt x="8081894" y="4067322"/>
                  <a:pt x="7842230" y="4066162"/>
                </a:cubicBezTo>
                <a:cubicBezTo>
                  <a:pt x="7602566" y="4065002"/>
                  <a:pt x="7640417" y="4084244"/>
                  <a:pt x="7447855" y="4066162"/>
                </a:cubicBezTo>
                <a:cubicBezTo>
                  <a:pt x="7255293" y="4048080"/>
                  <a:pt x="7124332" y="4075443"/>
                  <a:pt x="6969434" y="4066162"/>
                </a:cubicBezTo>
                <a:cubicBezTo>
                  <a:pt x="6814536" y="4056881"/>
                  <a:pt x="6474662" y="4044949"/>
                  <a:pt x="6238872" y="4066162"/>
                </a:cubicBezTo>
                <a:cubicBezTo>
                  <a:pt x="6003082" y="4087375"/>
                  <a:pt x="5889280" y="4071992"/>
                  <a:pt x="5760451" y="4066162"/>
                </a:cubicBezTo>
                <a:cubicBezTo>
                  <a:pt x="5631622" y="4060332"/>
                  <a:pt x="5439906" y="4068157"/>
                  <a:pt x="5197982" y="4066162"/>
                </a:cubicBezTo>
                <a:cubicBezTo>
                  <a:pt x="4956058" y="4064167"/>
                  <a:pt x="4708843" y="4039479"/>
                  <a:pt x="4467420" y="4066162"/>
                </a:cubicBezTo>
                <a:cubicBezTo>
                  <a:pt x="4225997" y="4092845"/>
                  <a:pt x="4009191" y="4103731"/>
                  <a:pt x="3652811" y="4066162"/>
                </a:cubicBezTo>
                <a:cubicBezTo>
                  <a:pt x="3296431" y="4028593"/>
                  <a:pt x="3138222" y="4037316"/>
                  <a:pt x="2838202" y="4066162"/>
                </a:cubicBezTo>
                <a:cubicBezTo>
                  <a:pt x="2538182" y="4095008"/>
                  <a:pt x="2553555" y="4056414"/>
                  <a:pt x="2359781" y="4066162"/>
                </a:cubicBezTo>
                <a:cubicBezTo>
                  <a:pt x="2166007" y="4075910"/>
                  <a:pt x="2028968" y="4065128"/>
                  <a:pt x="1797312" y="4066162"/>
                </a:cubicBezTo>
                <a:cubicBezTo>
                  <a:pt x="1565656" y="4067196"/>
                  <a:pt x="1522756" y="4049432"/>
                  <a:pt x="1318891" y="4066162"/>
                </a:cubicBezTo>
                <a:cubicBezTo>
                  <a:pt x="1115026" y="4082892"/>
                  <a:pt x="977955" y="4081634"/>
                  <a:pt x="840470" y="4066162"/>
                </a:cubicBezTo>
                <a:cubicBezTo>
                  <a:pt x="702985" y="4050690"/>
                  <a:pt x="364644" y="4081595"/>
                  <a:pt x="0" y="4066162"/>
                </a:cubicBezTo>
                <a:cubicBezTo>
                  <a:pt x="-33528" y="3817200"/>
                  <a:pt x="18395" y="3522833"/>
                  <a:pt x="0" y="3347807"/>
                </a:cubicBezTo>
                <a:cubicBezTo>
                  <a:pt x="-18395" y="3172782"/>
                  <a:pt x="23417" y="2922042"/>
                  <a:pt x="0" y="2670113"/>
                </a:cubicBezTo>
                <a:cubicBezTo>
                  <a:pt x="-23417" y="2418184"/>
                  <a:pt x="24163" y="2266391"/>
                  <a:pt x="0" y="2073743"/>
                </a:cubicBezTo>
                <a:cubicBezTo>
                  <a:pt x="-24163" y="1881095"/>
                  <a:pt x="-12202" y="1635522"/>
                  <a:pt x="0" y="1314726"/>
                </a:cubicBezTo>
                <a:cubicBezTo>
                  <a:pt x="12202" y="993930"/>
                  <a:pt x="-19120" y="894616"/>
                  <a:pt x="0" y="718355"/>
                </a:cubicBezTo>
                <a:cubicBezTo>
                  <a:pt x="19120" y="542094"/>
                  <a:pt x="-7007" y="350696"/>
                  <a:pt x="0" y="0"/>
                </a:cubicBezTo>
                <a:close/>
              </a:path>
              <a:path w="8404698" h="4066162" stroke="0" extrusionOk="0">
                <a:moveTo>
                  <a:pt x="0" y="0"/>
                </a:moveTo>
                <a:cubicBezTo>
                  <a:pt x="192719" y="-12550"/>
                  <a:pt x="239301" y="9172"/>
                  <a:pt x="394374" y="0"/>
                </a:cubicBezTo>
                <a:cubicBezTo>
                  <a:pt x="549447" y="-9172"/>
                  <a:pt x="895485" y="8377"/>
                  <a:pt x="1040890" y="0"/>
                </a:cubicBezTo>
                <a:cubicBezTo>
                  <a:pt x="1186295" y="-8377"/>
                  <a:pt x="1340837" y="-15757"/>
                  <a:pt x="1435264" y="0"/>
                </a:cubicBezTo>
                <a:cubicBezTo>
                  <a:pt x="1529691" y="15757"/>
                  <a:pt x="1716879" y="-12947"/>
                  <a:pt x="1829638" y="0"/>
                </a:cubicBezTo>
                <a:cubicBezTo>
                  <a:pt x="1942397" y="12947"/>
                  <a:pt x="2071697" y="2977"/>
                  <a:pt x="2224012" y="0"/>
                </a:cubicBezTo>
                <a:cubicBezTo>
                  <a:pt x="2376327" y="-2977"/>
                  <a:pt x="2732117" y="-21892"/>
                  <a:pt x="3038622" y="0"/>
                </a:cubicBezTo>
                <a:cubicBezTo>
                  <a:pt x="3345127" y="21892"/>
                  <a:pt x="3391830" y="-13096"/>
                  <a:pt x="3601090" y="0"/>
                </a:cubicBezTo>
                <a:cubicBezTo>
                  <a:pt x="3810350" y="13096"/>
                  <a:pt x="4165758" y="-36470"/>
                  <a:pt x="4331652" y="0"/>
                </a:cubicBezTo>
                <a:cubicBezTo>
                  <a:pt x="4497546" y="36470"/>
                  <a:pt x="4741049" y="-26176"/>
                  <a:pt x="4894120" y="0"/>
                </a:cubicBezTo>
                <a:cubicBezTo>
                  <a:pt x="5047191" y="26176"/>
                  <a:pt x="5410567" y="31982"/>
                  <a:pt x="5624683" y="0"/>
                </a:cubicBezTo>
                <a:cubicBezTo>
                  <a:pt x="5838799" y="-31982"/>
                  <a:pt x="5884670" y="-8490"/>
                  <a:pt x="6019057" y="0"/>
                </a:cubicBezTo>
                <a:cubicBezTo>
                  <a:pt x="6153444" y="8490"/>
                  <a:pt x="6373601" y="-13242"/>
                  <a:pt x="6497478" y="0"/>
                </a:cubicBezTo>
                <a:cubicBezTo>
                  <a:pt x="6621355" y="13242"/>
                  <a:pt x="6718221" y="-16154"/>
                  <a:pt x="6891852" y="0"/>
                </a:cubicBezTo>
                <a:cubicBezTo>
                  <a:pt x="7065483" y="16154"/>
                  <a:pt x="7089617" y="12736"/>
                  <a:pt x="7286227" y="0"/>
                </a:cubicBezTo>
                <a:cubicBezTo>
                  <a:pt x="7482838" y="-12736"/>
                  <a:pt x="7567559" y="10080"/>
                  <a:pt x="7848695" y="0"/>
                </a:cubicBezTo>
                <a:cubicBezTo>
                  <a:pt x="8129831" y="-10080"/>
                  <a:pt x="8282029" y="2404"/>
                  <a:pt x="8404698" y="0"/>
                </a:cubicBezTo>
                <a:cubicBezTo>
                  <a:pt x="8396682" y="197931"/>
                  <a:pt x="8427102" y="481332"/>
                  <a:pt x="8404698" y="718355"/>
                </a:cubicBezTo>
                <a:cubicBezTo>
                  <a:pt x="8382294" y="955379"/>
                  <a:pt x="8420623" y="1176241"/>
                  <a:pt x="8404698" y="1396049"/>
                </a:cubicBezTo>
                <a:cubicBezTo>
                  <a:pt x="8388773" y="1615857"/>
                  <a:pt x="8418539" y="1815582"/>
                  <a:pt x="8404698" y="2033081"/>
                </a:cubicBezTo>
                <a:cubicBezTo>
                  <a:pt x="8390857" y="2250580"/>
                  <a:pt x="8383103" y="2463298"/>
                  <a:pt x="8404698" y="2588790"/>
                </a:cubicBezTo>
                <a:cubicBezTo>
                  <a:pt x="8426293" y="2714282"/>
                  <a:pt x="8385773" y="2948780"/>
                  <a:pt x="8404698" y="3307145"/>
                </a:cubicBezTo>
                <a:cubicBezTo>
                  <a:pt x="8423623" y="3665510"/>
                  <a:pt x="8442448" y="3794194"/>
                  <a:pt x="8404698" y="4066162"/>
                </a:cubicBezTo>
                <a:cubicBezTo>
                  <a:pt x="8284829" y="4079541"/>
                  <a:pt x="8092589" y="4054329"/>
                  <a:pt x="8010324" y="4066162"/>
                </a:cubicBezTo>
                <a:cubicBezTo>
                  <a:pt x="7928059" y="4077995"/>
                  <a:pt x="7725766" y="4048828"/>
                  <a:pt x="7531902" y="4066162"/>
                </a:cubicBezTo>
                <a:cubicBezTo>
                  <a:pt x="7338038" y="4083496"/>
                  <a:pt x="7176125" y="4041672"/>
                  <a:pt x="6885387" y="4066162"/>
                </a:cubicBezTo>
                <a:cubicBezTo>
                  <a:pt x="6594650" y="4090652"/>
                  <a:pt x="6527280" y="4064772"/>
                  <a:pt x="6322919" y="4066162"/>
                </a:cubicBezTo>
                <a:cubicBezTo>
                  <a:pt x="6118558" y="4067552"/>
                  <a:pt x="5811053" y="4072632"/>
                  <a:pt x="5592357" y="4066162"/>
                </a:cubicBezTo>
                <a:cubicBezTo>
                  <a:pt x="5373661" y="4059692"/>
                  <a:pt x="5118702" y="4026686"/>
                  <a:pt x="4777748" y="4066162"/>
                </a:cubicBezTo>
                <a:cubicBezTo>
                  <a:pt x="4436794" y="4105638"/>
                  <a:pt x="4301315" y="4104924"/>
                  <a:pt x="3963138" y="4066162"/>
                </a:cubicBezTo>
                <a:cubicBezTo>
                  <a:pt x="3624961" y="4027401"/>
                  <a:pt x="3650726" y="4065071"/>
                  <a:pt x="3400670" y="4066162"/>
                </a:cubicBezTo>
                <a:cubicBezTo>
                  <a:pt x="3150614" y="4067253"/>
                  <a:pt x="2942076" y="4089337"/>
                  <a:pt x="2670108" y="4066162"/>
                </a:cubicBezTo>
                <a:cubicBezTo>
                  <a:pt x="2398140" y="4042987"/>
                  <a:pt x="2327111" y="4087143"/>
                  <a:pt x="2191687" y="4066162"/>
                </a:cubicBezTo>
                <a:cubicBezTo>
                  <a:pt x="2056263" y="4045181"/>
                  <a:pt x="1845146" y="4067019"/>
                  <a:pt x="1629218" y="4066162"/>
                </a:cubicBezTo>
                <a:cubicBezTo>
                  <a:pt x="1413290" y="4065305"/>
                  <a:pt x="1290707" y="4076815"/>
                  <a:pt x="1150797" y="4066162"/>
                </a:cubicBezTo>
                <a:cubicBezTo>
                  <a:pt x="1010887" y="4055509"/>
                  <a:pt x="399844" y="4105495"/>
                  <a:pt x="0" y="4066162"/>
                </a:cubicBezTo>
                <a:cubicBezTo>
                  <a:pt x="-3644" y="3852812"/>
                  <a:pt x="-9201" y="3509598"/>
                  <a:pt x="0" y="3347807"/>
                </a:cubicBezTo>
                <a:cubicBezTo>
                  <a:pt x="9201" y="3186017"/>
                  <a:pt x="13016" y="2875728"/>
                  <a:pt x="0" y="2629451"/>
                </a:cubicBezTo>
                <a:cubicBezTo>
                  <a:pt x="-13016" y="2383174"/>
                  <a:pt x="21334" y="2039043"/>
                  <a:pt x="0" y="1870435"/>
                </a:cubicBezTo>
                <a:cubicBezTo>
                  <a:pt x="-21334" y="1701827"/>
                  <a:pt x="9822" y="1503263"/>
                  <a:pt x="0" y="1192741"/>
                </a:cubicBezTo>
                <a:cubicBezTo>
                  <a:pt x="-9822" y="882219"/>
                  <a:pt x="20543" y="903396"/>
                  <a:pt x="0" y="637032"/>
                </a:cubicBezTo>
                <a:cubicBezTo>
                  <a:pt x="-20543" y="370668"/>
                  <a:pt x="18296" y="221395"/>
                  <a:pt x="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5829676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Accessibility is for Everyone</a:t>
            </a:r>
          </a:p>
          <a:p>
            <a:endParaRPr lang="en-GB" sz="36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r>
              <a:rPr lang="en-GB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Unit 4: </a:t>
            </a:r>
            <a:r>
              <a:rPr lang="en-GB" sz="3600" dirty="0">
                <a:solidFill>
                  <a:srgbClr val="7030A0"/>
                </a:solidFill>
                <a:latin typeface="Century Gothic" panose="020B0502020202020204" pitchFamily="34" charset="0"/>
              </a:rPr>
              <a:t>Planning and Organising Tools</a:t>
            </a:r>
          </a:p>
          <a:p>
            <a:endParaRPr lang="en-GB" sz="3600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r>
              <a:rPr lang="en-GB" sz="2800" dirty="0">
                <a:solidFill>
                  <a:srgbClr val="7030A0"/>
                </a:solidFill>
                <a:latin typeface="Century Gothic" panose="020B0502020202020204" pitchFamily="34" charset="0"/>
              </a:rPr>
              <a:t>-Mind Maps</a:t>
            </a:r>
          </a:p>
          <a:p>
            <a:r>
              <a:rPr lang="en-GB" sz="2800" dirty="0">
                <a:solidFill>
                  <a:srgbClr val="7030A0"/>
                </a:solidFill>
                <a:latin typeface="Century Gothic" panose="020B0502020202020204" pitchFamily="34" charset="0"/>
              </a:rPr>
              <a:t>-Calendar</a:t>
            </a:r>
          </a:p>
          <a:p>
            <a:r>
              <a:rPr lang="en-GB" sz="2800" dirty="0">
                <a:solidFill>
                  <a:srgbClr val="7030A0"/>
                </a:solidFill>
                <a:latin typeface="Century Gothic" panose="020B0502020202020204" pitchFamily="34" charset="0"/>
              </a:rPr>
              <a:t>-Reminders</a:t>
            </a:r>
          </a:p>
          <a:p>
            <a:r>
              <a:rPr lang="en-GB" sz="2800" dirty="0">
                <a:solidFill>
                  <a:srgbClr val="7030A0"/>
                </a:solidFill>
                <a:latin typeface="Century Gothic" panose="020B0502020202020204" pitchFamily="34" charset="0"/>
              </a:rPr>
              <a:t>-Widgets</a:t>
            </a:r>
          </a:p>
        </p:txBody>
      </p:sp>
    </p:spTree>
    <p:extLst>
      <p:ext uri="{BB962C8B-B14F-4D97-AF65-F5344CB8AC3E}">
        <p14:creationId xmlns:p14="http://schemas.microsoft.com/office/powerpoint/2010/main" val="1443946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08A9E-B73C-3B87-0149-0E3FFD21D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C61D24-7DCB-1893-661C-3E4BF862B3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1C9BFC-80E2-42BE-2439-1AA69C2895F5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6D6AE10-A948-6517-D975-C5890F18532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B3F0955-A5BD-91DE-DEBC-9AF81AFB360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CB4FC5D-D63A-E212-2997-DA031497DC3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6E8E225-3ED2-DBDD-1B10-6A62F9FCC6B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B7E80E69-1BE7-9793-7EFB-3AEBCE97B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7D7BAFB-FC6C-80D9-6EA1-556793FD7E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81" y="1025035"/>
            <a:ext cx="7798181" cy="56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88FA803-35F6-2696-8C44-8DAE15404ECC}"/>
              </a:ext>
            </a:extLst>
          </p:cNvPr>
          <p:cNvSpPr/>
          <p:nvPr/>
        </p:nvSpPr>
        <p:spPr>
          <a:xfrm>
            <a:off x="3174929" y="1664619"/>
            <a:ext cx="6801479" cy="47264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Calendar</a:t>
            </a:r>
          </a:p>
        </p:txBody>
      </p:sp>
    </p:spTree>
    <p:extLst>
      <p:ext uri="{BB962C8B-B14F-4D97-AF65-F5344CB8AC3E}">
        <p14:creationId xmlns:p14="http://schemas.microsoft.com/office/powerpoint/2010/main" val="4160422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BA7C3-C169-92AF-632C-CC5AC6606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DC789D-CE4F-1082-318E-0272076B55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0E0873-D705-0415-4967-A64F753F42F7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007CA28-B5A8-FD3F-754D-B591C1E461E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BF95570-DA22-AA41-C3F1-2A176E9B38F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6544833-DCA2-27C9-FE43-DDB7F7B655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236D830-3029-D331-C4EC-EA5BBF58BEF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ECE3E2FF-0776-960C-C667-52CCD77A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3ABDF6C-9C55-29E4-AB90-E50641376B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25" y="1285450"/>
            <a:ext cx="6547093" cy="47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6B5FC3-D6DD-7D22-767E-4892391F23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2880" y="1950884"/>
            <a:ext cx="5404616" cy="37557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3A73034-0D17-A630-4018-38FA93F62606}"/>
              </a:ext>
            </a:extLst>
          </p:cNvPr>
          <p:cNvSpPr/>
          <p:nvPr/>
        </p:nvSpPr>
        <p:spPr>
          <a:xfrm>
            <a:off x="1206500" y="1827932"/>
            <a:ext cx="3646644" cy="1731696"/>
          </a:xfrm>
          <a:custGeom>
            <a:avLst/>
            <a:gdLst>
              <a:gd name="connsiteX0" fmla="*/ 0 w 3646644"/>
              <a:gd name="connsiteY0" fmla="*/ 0 h 1731696"/>
              <a:gd name="connsiteX1" fmla="*/ 534841 w 3646644"/>
              <a:gd name="connsiteY1" fmla="*/ 0 h 1731696"/>
              <a:gd name="connsiteX2" fmla="*/ 1142615 w 3646644"/>
              <a:gd name="connsiteY2" fmla="*/ 0 h 1731696"/>
              <a:gd name="connsiteX3" fmla="*/ 1713923 w 3646644"/>
              <a:gd name="connsiteY3" fmla="*/ 0 h 1731696"/>
              <a:gd name="connsiteX4" fmla="*/ 2321697 w 3646644"/>
              <a:gd name="connsiteY4" fmla="*/ 0 h 1731696"/>
              <a:gd name="connsiteX5" fmla="*/ 2856538 w 3646644"/>
              <a:gd name="connsiteY5" fmla="*/ 0 h 1731696"/>
              <a:gd name="connsiteX6" fmla="*/ 3646644 w 3646644"/>
              <a:gd name="connsiteY6" fmla="*/ 0 h 1731696"/>
              <a:gd name="connsiteX7" fmla="*/ 3646644 w 3646644"/>
              <a:gd name="connsiteY7" fmla="*/ 559915 h 1731696"/>
              <a:gd name="connsiteX8" fmla="*/ 3646644 w 3646644"/>
              <a:gd name="connsiteY8" fmla="*/ 1171781 h 1731696"/>
              <a:gd name="connsiteX9" fmla="*/ 3646644 w 3646644"/>
              <a:gd name="connsiteY9" fmla="*/ 1731696 h 1731696"/>
              <a:gd name="connsiteX10" fmla="*/ 3148269 w 3646644"/>
              <a:gd name="connsiteY10" fmla="*/ 1731696 h 1731696"/>
              <a:gd name="connsiteX11" fmla="*/ 2613428 w 3646644"/>
              <a:gd name="connsiteY11" fmla="*/ 1731696 h 1731696"/>
              <a:gd name="connsiteX12" fmla="*/ 2005654 w 3646644"/>
              <a:gd name="connsiteY12" fmla="*/ 1731696 h 1731696"/>
              <a:gd name="connsiteX13" fmla="*/ 1324947 w 3646644"/>
              <a:gd name="connsiteY13" fmla="*/ 1731696 h 1731696"/>
              <a:gd name="connsiteX14" fmla="*/ 826573 w 3646644"/>
              <a:gd name="connsiteY14" fmla="*/ 1731696 h 1731696"/>
              <a:gd name="connsiteX15" fmla="*/ 0 w 3646644"/>
              <a:gd name="connsiteY15" fmla="*/ 1731696 h 1731696"/>
              <a:gd name="connsiteX16" fmla="*/ 0 w 3646644"/>
              <a:gd name="connsiteY16" fmla="*/ 1137147 h 1731696"/>
              <a:gd name="connsiteX17" fmla="*/ 0 w 3646644"/>
              <a:gd name="connsiteY17" fmla="*/ 577232 h 1731696"/>
              <a:gd name="connsiteX18" fmla="*/ 0 w 3646644"/>
              <a:gd name="connsiteY18" fmla="*/ 0 h 173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46644" h="1731696" fill="none" extrusionOk="0">
                <a:moveTo>
                  <a:pt x="0" y="0"/>
                </a:moveTo>
                <a:cubicBezTo>
                  <a:pt x="234955" y="4249"/>
                  <a:pt x="420825" y="1187"/>
                  <a:pt x="534841" y="0"/>
                </a:cubicBezTo>
                <a:cubicBezTo>
                  <a:pt x="648857" y="-1187"/>
                  <a:pt x="954856" y="12283"/>
                  <a:pt x="1142615" y="0"/>
                </a:cubicBezTo>
                <a:cubicBezTo>
                  <a:pt x="1330374" y="-12283"/>
                  <a:pt x="1520334" y="-23031"/>
                  <a:pt x="1713923" y="0"/>
                </a:cubicBezTo>
                <a:cubicBezTo>
                  <a:pt x="1907512" y="23031"/>
                  <a:pt x="2062935" y="-24857"/>
                  <a:pt x="2321697" y="0"/>
                </a:cubicBezTo>
                <a:cubicBezTo>
                  <a:pt x="2580459" y="24857"/>
                  <a:pt x="2728879" y="-2288"/>
                  <a:pt x="2856538" y="0"/>
                </a:cubicBezTo>
                <a:cubicBezTo>
                  <a:pt x="2984197" y="2288"/>
                  <a:pt x="3399017" y="-1554"/>
                  <a:pt x="3646644" y="0"/>
                </a:cubicBezTo>
                <a:cubicBezTo>
                  <a:pt x="3618682" y="162843"/>
                  <a:pt x="3622755" y="404983"/>
                  <a:pt x="3646644" y="559915"/>
                </a:cubicBezTo>
                <a:cubicBezTo>
                  <a:pt x="3670533" y="714848"/>
                  <a:pt x="3663833" y="1025113"/>
                  <a:pt x="3646644" y="1171781"/>
                </a:cubicBezTo>
                <a:cubicBezTo>
                  <a:pt x="3629455" y="1318449"/>
                  <a:pt x="3643318" y="1536538"/>
                  <a:pt x="3646644" y="1731696"/>
                </a:cubicBezTo>
                <a:cubicBezTo>
                  <a:pt x="3471473" y="1714140"/>
                  <a:pt x="3390595" y="1736339"/>
                  <a:pt x="3148269" y="1731696"/>
                </a:cubicBezTo>
                <a:cubicBezTo>
                  <a:pt x="2905944" y="1727053"/>
                  <a:pt x="2823111" y="1723175"/>
                  <a:pt x="2613428" y="1731696"/>
                </a:cubicBezTo>
                <a:cubicBezTo>
                  <a:pt x="2403745" y="1740217"/>
                  <a:pt x="2260799" y="1713469"/>
                  <a:pt x="2005654" y="1731696"/>
                </a:cubicBezTo>
                <a:cubicBezTo>
                  <a:pt x="1750509" y="1749923"/>
                  <a:pt x="1644871" y="1731544"/>
                  <a:pt x="1324947" y="1731696"/>
                </a:cubicBezTo>
                <a:cubicBezTo>
                  <a:pt x="1005023" y="1731848"/>
                  <a:pt x="970891" y="1749059"/>
                  <a:pt x="826573" y="1731696"/>
                </a:cubicBezTo>
                <a:cubicBezTo>
                  <a:pt x="682255" y="1714333"/>
                  <a:pt x="229431" y="1707815"/>
                  <a:pt x="0" y="1731696"/>
                </a:cubicBezTo>
                <a:cubicBezTo>
                  <a:pt x="15776" y="1443083"/>
                  <a:pt x="-28058" y="1406046"/>
                  <a:pt x="0" y="1137147"/>
                </a:cubicBezTo>
                <a:cubicBezTo>
                  <a:pt x="28058" y="868248"/>
                  <a:pt x="-11452" y="702210"/>
                  <a:pt x="0" y="577232"/>
                </a:cubicBezTo>
                <a:cubicBezTo>
                  <a:pt x="11452" y="452255"/>
                  <a:pt x="-4245" y="276210"/>
                  <a:pt x="0" y="0"/>
                </a:cubicBezTo>
                <a:close/>
              </a:path>
              <a:path w="3646644" h="1731696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31852" y="252248"/>
                  <a:pt x="3666192" y="444290"/>
                  <a:pt x="3646644" y="577232"/>
                </a:cubicBezTo>
                <a:cubicBezTo>
                  <a:pt x="3627096" y="710174"/>
                  <a:pt x="3636555" y="919840"/>
                  <a:pt x="3646644" y="1119830"/>
                </a:cubicBezTo>
                <a:cubicBezTo>
                  <a:pt x="3656733" y="1319820"/>
                  <a:pt x="3650580" y="1544787"/>
                  <a:pt x="3646644" y="1731696"/>
                </a:cubicBezTo>
                <a:cubicBezTo>
                  <a:pt x="3413062" y="1727176"/>
                  <a:pt x="3350047" y="1743612"/>
                  <a:pt x="3075336" y="1731696"/>
                </a:cubicBezTo>
                <a:cubicBezTo>
                  <a:pt x="2800625" y="1719780"/>
                  <a:pt x="2576848" y="1729576"/>
                  <a:pt x="2431096" y="1731696"/>
                </a:cubicBezTo>
                <a:cubicBezTo>
                  <a:pt x="2285344" y="1733816"/>
                  <a:pt x="1900418" y="1698089"/>
                  <a:pt x="1750389" y="1731696"/>
                </a:cubicBezTo>
                <a:cubicBezTo>
                  <a:pt x="1600360" y="1765303"/>
                  <a:pt x="1399815" y="1719472"/>
                  <a:pt x="1215548" y="1731696"/>
                </a:cubicBezTo>
                <a:cubicBezTo>
                  <a:pt x="1031281" y="1743920"/>
                  <a:pt x="885061" y="1753156"/>
                  <a:pt x="644240" y="1731696"/>
                </a:cubicBezTo>
                <a:cubicBezTo>
                  <a:pt x="403419" y="1710236"/>
                  <a:pt x="313670" y="1730976"/>
                  <a:pt x="0" y="1731696"/>
                </a:cubicBezTo>
                <a:cubicBezTo>
                  <a:pt x="23326" y="1455576"/>
                  <a:pt x="28771" y="1417391"/>
                  <a:pt x="0" y="1154464"/>
                </a:cubicBezTo>
                <a:cubicBezTo>
                  <a:pt x="-28771" y="891537"/>
                  <a:pt x="11536" y="840793"/>
                  <a:pt x="0" y="577232"/>
                </a:cubicBezTo>
                <a:cubicBezTo>
                  <a:pt x="-11536" y="313671"/>
                  <a:pt x="-10586" y="127589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As we get older, we have to get good at remembering </a:t>
            </a:r>
            <a:r>
              <a:rPr lang="en-GB" sz="2400" b="1" spc="0" dirty="0">
                <a:solidFill>
                  <a:schemeClr val="tx1"/>
                </a:solidFill>
                <a:latin typeface="Century Gothic" panose="020B0502020202020204" pitchFamily="34" charset="0"/>
              </a:rPr>
              <a:t>lots</a:t>
            </a:r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 of things!</a:t>
            </a:r>
            <a:endParaRPr lang="en-GB" sz="2400" spc="0" dirty="0">
              <a:latin typeface="Twinkl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1D40BE-A675-545A-983F-2DB7557F1444}"/>
              </a:ext>
            </a:extLst>
          </p:cNvPr>
          <p:cNvSpPr/>
          <p:nvPr/>
        </p:nvSpPr>
        <p:spPr>
          <a:xfrm>
            <a:off x="1206500" y="3828759"/>
            <a:ext cx="3646644" cy="1731696"/>
          </a:xfrm>
          <a:custGeom>
            <a:avLst/>
            <a:gdLst>
              <a:gd name="connsiteX0" fmla="*/ 0 w 3646644"/>
              <a:gd name="connsiteY0" fmla="*/ 0 h 1731696"/>
              <a:gd name="connsiteX1" fmla="*/ 534841 w 3646644"/>
              <a:gd name="connsiteY1" fmla="*/ 0 h 1731696"/>
              <a:gd name="connsiteX2" fmla="*/ 1142615 w 3646644"/>
              <a:gd name="connsiteY2" fmla="*/ 0 h 1731696"/>
              <a:gd name="connsiteX3" fmla="*/ 1713923 w 3646644"/>
              <a:gd name="connsiteY3" fmla="*/ 0 h 1731696"/>
              <a:gd name="connsiteX4" fmla="*/ 2321697 w 3646644"/>
              <a:gd name="connsiteY4" fmla="*/ 0 h 1731696"/>
              <a:gd name="connsiteX5" fmla="*/ 2856538 w 3646644"/>
              <a:gd name="connsiteY5" fmla="*/ 0 h 1731696"/>
              <a:gd name="connsiteX6" fmla="*/ 3646644 w 3646644"/>
              <a:gd name="connsiteY6" fmla="*/ 0 h 1731696"/>
              <a:gd name="connsiteX7" fmla="*/ 3646644 w 3646644"/>
              <a:gd name="connsiteY7" fmla="*/ 559915 h 1731696"/>
              <a:gd name="connsiteX8" fmla="*/ 3646644 w 3646644"/>
              <a:gd name="connsiteY8" fmla="*/ 1171781 h 1731696"/>
              <a:gd name="connsiteX9" fmla="*/ 3646644 w 3646644"/>
              <a:gd name="connsiteY9" fmla="*/ 1731696 h 1731696"/>
              <a:gd name="connsiteX10" fmla="*/ 3148269 w 3646644"/>
              <a:gd name="connsiteY10" fmla="*/ 1731696 h 1731696"/>
              <a:gd name="connsiteX11" fmla="*/ 2613428 w 3646644"/>
              <a:gd name="connsiteY11" fmla="*/ 1731696 h 1731696"/>
              <a:gd name="connsiteX12" fmla="*/ 2005654 w 3646644"/>
              <a:gd name="connsiteY12" fmla="*/ 1731696 h 1731696"/>
              <a:gd name="connsiteX13" fmla="*/ 1324947 w 3646644"/>
              <a:gd name="connsiteY13" fmla="*/ 1731696 h 1731696"/>
              <a:gd name="connsiteX14" fmla="*/ 826573 w 3646644"/>
              <a:gd name="connsiteY14" fmla="*/ 1731696 h 1731696"/>
              <a:gd name="connsiteX15" fmla="*/ 0 w 3646644"/>
              <a:gd name="connsiteY15" fmla="*/ 1731696 h 1731696"/>
              <a:gd name="connsiteX16" fmla="*/ 0 w 3646644"/>
              <a:gd name="connsiteY16" fmla="*/ 1137147 h 1731696"/>
              <a:gd name="connsiteX17" fmla="*/ 0 w 3646644"/>
              <a:gd name="connsiteY17" fmla="*/ 577232 h 1731696"/>
              <a:gd name="connsiteX18" fmla="*/ 0 w 3646644"/>
              <a:gd name="connsiteY18" fmla="*/ 0 h 173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46644" h="1731696" fill="none" extrusionOk="0">
                <a:moveTo>
                  <a:pt x="0" y="0"/>
                </a:moveTo>
                <a:cubicBezTo>
                  <a:pt x="234955" y="4249"/>
                  <a:pt x="420825" y="1187"/>
                  <a:pt x="534841" y="0"/>
                </a:cubicBezTo>
                <a:cubicBezTo>
                  <a:pt x="648857" y="-1187"/>
                  <a:pt x="954856" y="12283"/>
                  <a:pt x="1142615" y="0"/>
                </a:cubicBezTo>
                <a:cubicBezTo>
                  <a:pt x="1330374" y="-12283"/>
                  <a:pt x="1520334" y="-23031"/>
                  <a:pt x="1713923" y="0"/>
                </a:cubicBezTo>
                <a:cubicBezTo>
                  <a:pt x="1907512" y="23031"/>
                  <a:pt x="2062935" y="-24857"/>
                  <a:pt x="2321697" y="0"/>
                </a:cubicBezTo>
                <a:cubicBezTo>
                  <a:pt x="2580459" y="24857"/>
                  <a:pt x="2728879" y="-2288"/>
                  <a:pt x="2856538" y="0"/>
                </a:cubicBezTo>
                <a:cubicBezTo>
                  <a:pt x="2984197" y="2288"/>
                  <a:pt x="3399017" y="-1554"/>
                  <a:pt x="3646644" y="0"/>
                </a:cubicBezTo>
                <a:cubicBezTo>
                  <a:pt x="3618682" y="162843"/>
                  <a:pt x="3622755" y="404983"/>
                  <a:pt x="3646644" y="559915"/>
                </a:cubicBezTo>
                <a:cubicBezTo>
                  <a:pt x="3670533" y="714848"/>
                  <a:pt x="3663833" y="1025113"/>
                  <a:pt x="3646644" y="1171781"/>
                </a:cubicBezTo>
                <a:cubicBezTo>
                  <a:pt x="3629455" y="1318449"/>
                  <a:pt x="3643318" y="1536538"/>
                  <a:pt x="3646644" y="1731696"/>
                </a:cubicBezTo>
                <a:cubicBezTo>
                  <a:pt x="3471473" y="1714140"/>
                  <a:pt x="3390595" y="1736339"/>
                  <a:pt x="3148269" y="1731696"/>
                </a:cubicBezTo>
                <a:cubicBezTo>
                  <a:pt x="2905944" y="1727053"/>
                  <a:pt x="2823111" y="1723175"/>
                  <a:pt x="2613428" y="1731696"/>
                </a:cubicBezTo>
                <a:cubicBezTo>
                  <a:pt x="2403745" y="1740217"/>
                  <a:pt x="2260799" y="1713469"/>
                  <a:pt x="2005654" y="1731696"/>
                </a:cubicBezTo>
                <a:cubicBezTo>
                  <a:pt x="1750509" y="1749923"/>
                  <a:pt x="1644871" y="1731544"/>
                  <a:pt x="1324947" y="1731696"/>
                </a:cubicBezTo>
                <a:cubicBezTo>
                  <a:pt x="1005023" y="1731848"/>
                  <a:pt x="970891" y="1749059"/>
                  <a:pt x="826573" y="1731696"/>
                </a:cubicBezTo>
                <a:cubicBezTo>
                  <a:pt x="682255" y="1714333"/>
                  <a:pt x="229431" y="1707815"/>
                  <a:pt x="0" y="1731696"/>
                </a:cubicBezTo>
                <a:cubicBezTo>
                  <a:pt x="15776" y="1443083"/>
                  <a:pt x="-28058" y="1406046"/>
                  <a:pt x="0" y="1137147"/>
                </a:cubicBezTo>
                <a:cubicBezTo>
                  <a:pt x="28058" y="868248"/>
                  <a:pt x="-11452" y="702210"/>
                  <a:pt x="0" y="577232"/>
                </a:cubicBezTo>
                <a:cubicBezTo>
                  <a:pt x="11452" y="452255"/>
                  <a:pt x="-4245" y="276210"/>
                  <a:pt x="0" y="0"/>
                </a:cubicBezTo>
                <a:close/>
              </a:path>
              <a:path w="3646644" h="1731696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31852" y="252248"/>
                  <a:pt x="3666192" y="444290"/>
                  <a:pt x="3646644" y="577232"/>
                </a:cubicBezTo>
                <a:cubicBezTo>
                  <a:pt x="3627096" y="710174"/>
                  <a:pt x="3636555" y="919840"/>
                  <a:pt x="3646644" y="1119830"/>
                </a:cubicBezTo>
                <a:cubicBezTo>
                  <a:pt x="3656733" y="1319820"/>
                  <a:pt x="3650580" y="1544787"/>
                  <a:pt x="3646644" y="1731696"/>
                </a:cubicBezTo>
                <a:cubicBezTo>
                  <a:pt x="3413062" y="1727176"/>
                  <a:pt x="3350047" y="1743612"/>
                  <a:pt x="3075336" y="1731696"/>
                </a:cubicBezTo>
                <a:cubicBezTo>
                  <a:pt x="2800625" y="1719780"/>
                  <a:pt x="2576848" y="1729576"/>
                  <a:pt x="2431096" y="1731696"/>
                </a:cubicBezTo>
                <a:cubicBezTo>
                  <a:pt x="2285344" y="1733816"/>
                  <a:pt x="1900418" y="1698089"/>
                  <a:pt x="1750389" y="1731696"/>
                </a:cubicBezTo>
                <a:cubicBezTo>
                  <a:pt x="1600360" y="1765303"/>
                  <a:pt x="1399815" y="1719472"/>
                  <a:pt x="1215548" y="1731696"/>
                </a:cubicBezTo>
                <a:cubicBezTo>
                  <a:pt x="1031281" y="1743920"/>
                  <a:pt x="885061" y="1753156"/>
                  <a:pt x="644240" y="1731696"/>
                </a:cubicBezTo>
                <a:cubicBezTo>
                  <a:pt x="403419" y="1710236"/>
                  <a:pt x="313670" y="1730976"/>
                  <a:pt x="0" y="1731696"/>
                </a:cubicBezTo>
                <a:cubicBezTo>
                  <a:pt x="23326" y="1455576"/>
                  <a:pt x="28771" y="1417391"/>
                  <a:pt x="0" y="1154464"/>
                </a:cubicBezTo>
                <a:cubicBezTo>
                  <a:pt x="-28771" y="891537"/>
                  <a:pt x="11536" y="840793"/>
                  <a:pt x="0" y="577232"/>
                </a:cubicBezTo>
                <a:cubicBezTo>
                  <a:pt x="-11536" y="313671"/>
                  <a:pt x="-10586" y="127589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Luckily, o</a:t>
            </a:r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ur iPads have lots of tools to help us organise these things so we don’t have to!</a:t>
            </a:r>
            <a:endParaRPr lang="en-GB" sz="2400" spc="0" dirty="0">
              <a:latin typeface="Twinkl" pitchFamily="2" charset="0"/>
            </a:endParaRPr>
          </a:p>
        </p:txBody>
      </p:sp>
      <p:pic>
        <p:nvPicPr>
          <p:cNvPr id="16" name="Picture 15" descr="A cartoon of a person with a beard and mustache&#10;&#10;AI-generated content may be incorrect.">
            <a:extLst>
              <a:ext uri="{FF2B5EF4-FFF2-40B4-BE49-F238E27FC236}">
                <a16:creationId xmlns:a16="http://schemas.microsoft.com/office/drawing/2014/main" id="{7BF5C142-9B7F-7FC5-8D87-C6A96AACDE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30591"/>
          <a:stretch/>
        </p:blipFill>
        <p:spPr>
          <a:xfrm>
            <a:off x="5842879" y="1950885"/>
            <a:ext cx="5411063" cy="3755750"/>
          </a:xfrm>
          <a:prstGeom prst="rect">
            <a:avLst/>
          </a:prstGeom>
        </p:spPr>
      </p:pic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83C2CBDF-365C-5ECB-E522-581A5F7F5A17}"/>
              </a:ext>
            </a:extLst>
          </p:cNvPr>
          <p:cNvSpPr/>
          <p:nvPr/>
        </p:nvSpPr>
        <p:spPr>
          <a:xfrm>
            <a:off x="5540829" y="1393371"/>
            <a:ext cx="2286000" cy="1621972"/>
          </a:xfrm>
          <a:prstGeom prst="cloudCallout">
            <a:avLst>
              <a:gd name="adj1" fmla="val 58457"/>
              <a:gd name="adj2" fmla="val 4236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Homework!</a:t>
            </a: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E93A589E-FBE7-1414-2560-F490C80DFA69}"/>
              </a:ext>
            </a:extLst>
          </p:cNvPr>
          <p:cNvSpPr/>
          <p:nvPr/>
        </p:nvSpPr>
        <p:spPr>
          <a:xfrm>
            <a:off x="9363823" y="1016946"/>
            <a:ext cx="2286000" cy="1621972"/>
          </a:xfrm>
          <a:prstGeom prst="cloudCallout">
            <a:avLst>
              <a:gd name="adj1" fmla="val -5725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After school club!</a:t>
            </a: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3F5FC3E1-2F53-EB22-79EA-7FDCF947A268}"/>
              </a:ext>
            </a:extLst>
          </p:cNvPr>
          <p:cNvSpPr/>
          <p:nvPr/>
        </p:nvSpPr>
        <p:spPr>
          <a:xfrm>
            <a:off x="9812169" y="3072635"/>
            <a:ext cx="2286000" cy="1621972"/>
          </a:xfrm>
          <a:prstGeom prst="cloudCallout">
            <a:avLst>
              <a:gd name="adj1" fmla="val -67734"/>
              <a:gd name="adj2" fmla="val -4622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Dinner duty!</a:t>
            </a:r>
          </a:p>
        </p:txBody>
      </p:sp>
      <p:sp>
        <p:nvSpPr>
          <p:cNvPr id="22" name="Thought Bubble: Cloud 21">
            <a:extLst>
              <a:ext uri="{FF2B5EF4-FFF2-40B4-BE49-F238E27FC236}">
                <a16:creationId xmlns:a16="http://schemas.microsoft.com/office/drawing/2014/main" id="{039866F2-2017-5BCE-8FFE-E49EB4473904}"/>
              </a:ext>
            </a:extLst>
          </p:cNvPr>
          <p:cNvSpPr/>
          <p:nvPr/>
        </p:nvSpPr>
        <p:spPr>
          <a:xfrm>
            <a:off x="4953000" y="3283847"/>
            <a:ext cx="2286000" cy="1621972"/>
          </a:xfrm>
          <a:prstGeom prst="cloudCallout">
            <a:avLst>
              <a:gd name="adj1" fmla="val 68456"/>
              <a:gd name="adj2" fmla="val -5360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Buy carrots!</a:t>
            </a:r>
          </a:p>
        </p:txBody>
      </p: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9EC02592-3815-8D7A-570E-826C169D2B98}"/>
              </a:ext>
            </a:extLst>
          </p:cNvPr>
          <p:cNvSpPr/>
          <p:nvPr/>
        </p:nvSpPr>
        <p:spPr>
          <a:xfrm>
            <a:off x="4953184" y="2018381"/>
            <a:ext cx="2286000" cy="1621972"/>
          </a:xfrm>
          <a:prstGeom prst="cloudCallout">
            <a:avLst>
              <a:gd name="adj1" fmla="val 82266"/>
              <a:gd name="adj2" fmla="val 1552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Dentist!</a:t>
            </a:r>
          </a:p>
        </p:txBody>
      </p:sp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id="{A1F3F3F2-1C8E-5C7B-0B74-6973277F4166}"/>
              </a:ext>
            </a:extLst>
          </p:cNvPr>
          <p:cNvSpPr/>
          <p:nvPr/>
        </p:nvSpPr>
        <p:spPr>
          <a:xfrm>
            <a:off x="7452326" y="861141"/>
            <a:ext cx="2286000" cy="1621972"/>
          </a:xfrm>
          <a:prstGeom prst="cloudCallout">
            <a:avLst>
              <a:gd name="adj1" fmla="val -13924"/>
              <a:gd name="adj2" fmla="val 79278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Water the plants!</a:t>
            </a:r>
          </a:p>
        </p:txBody>
      </p:sp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id="{70F69A31-3866-C76A-2C9F-D42B128653E9}"/>
              </a:ext>
            </a:extLst>
          </p:cNvPr>
          <p:cNvSpPr/>
          <p:nvPr/>
        </p:nvSpPr>
        <p:spPr>
          <a:xfrm>
            <a:off x="9716081" y="2155700"/>
            <a:ext cx="2286000" cy="1621972"/>
          </a:xfrm>
          <a:prstGeom prst="cloudCallout">
            <a:avLst>
              <a:gd name="adj1" fmla="val -90115"/>
              <a:gd name="adj2" fmla="val -1535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Feed the cat!</a:t>
            </a:r>
          </a:p>
        </p:txBody>
      </p:sp>
    </p:spTree>
    <p:extLst>
      <p:ext uri="{BB962C8B-B14F-4D97-AF65-F5344CB8AC3E}">
        <p14:creationId xmlns:p14="http://schemas.microsoft.com/office/powerpoint/2010/main" val="143576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989AA-90B4-CC7F-D47A-68B47583A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003BE48-9431-5C15-8136-49A55143B9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9EBBEE-A723-3AE1-2FA0-E31437A97F55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B537D3E-6B73-066B-C120-FC9AC286227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75C8883-AE32-BC79-9B55-099A6EFAEC2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7D38015-D6EA-CBF4-7609-19755767D82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43A4A50-F3CA-6972-8223-D2565A61A8C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C67AA203-0F9A-1CE8-F5DA-7581647E6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F0DBB6C-0211-EDD2-B8AF-13A82543E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25" y="1285450"/>
            <a:ext cx="6547093" cy="47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BBB6948-2AD1-E8E2-2A76-D73F81B7DFA1}"/>
              </a:ext>
            </a:extLst>
          </p:cNvPr>
          <p:cNvGrpSpPr/>
          <p:nvPr/>
        </p:nvGrpSpPr>
        <p:grpSpPr>
          <a:xfrm>
            <a:off x="5842880" y="1950885"/>
            <a:ext cx="5404616" cy="3755750"/>
            <a:chOff x="5804033" y="1925053"/>
            <a:chExt cx="5427313" cy="38058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E6E040-9209-0318-3D21-82ED6ED24990}"/>
                </a:ext>
              </a:extLst>
            </p:cNvPr>
            <p:cNvSpPr/>
            <p:nvPr/>
          </p:nvSpPr>
          <p:spPr>
            <a:xfrm>
              <a:off x="5804033" y="1925053"/>
              <a:ext cx="5417551" cy="378354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9793669-25CC-0DF2-FDC5-899020F74B9C}"/>
                </a:ext>
              </a:extLst>
            </p:cNvPr>
            <p:cNvGrpSpPr/>
            <p:nvPr/>
          </p:nvGrpSpPr>
          <p:grpSpPr>
            <a:xfrm>
              <a:off x="5804033" y="1929458"/>
              <a:ext cx="5427313" cy="3801472"/>
              <a:chOff x="5804033" y="1929458"/>
              <a:chExt cx="5427313" cy="3801472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2BD3FE9-BBB8-D808-1ED0-89FC6110A62F}"/>
                  </a:ext>
                </a:extLst>
              </p:cNvPr>
              <p:cNvSpPr/>
              <p:nvPr/>
            </p:nvSpPr>
            <p:spPr>
              <a:xfrm>
                <a:off x="5813795" y="1929458"/>
                <a:ext cx="5417551" cy="3783541"/>
              </a:xfrm>
              <a:custGeom>
                <a:avLst/>
                <a:gdLst>
                  <a:gd name="connsiteX0" fmla="*/ 0 w 5417551"/>
                  <a:gd name="connsiteY0" fmla="*/ 0 h 3783541"/>
                  <a:gd name="connsiteX1" fmla="*/ 1052578 w 5417551"/>
                  <a:gd name="connsiteY1" fmla="*/ 0 h 3783541"/>
                  <a:gd name="connsiteX2" fmla="*/ 5417551 w 5417551"/>
                  <a:gd name="connsiteY2" fmla="*/ 3289219 h 3783541"/>
                  <a:gd name="connsiteX3" fmla="*/ 5417551 w 5417551"/>
                  <a:gd name="connsiteY3" fmla="*/ 3783541 h 3783541"/>
                  <a:gd name="connsiteX4" fmla="*/ 0 w 5417551"/>
                  <a:gd name="connsiteY4" fmla="*/ 3783541 h 3783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7551" h="3783541">
                    <a:moveTo>
                      <a:pt x="0" y="0"/>
                    </a:moveTo>
                    <a:lnTo>
                      <a:pt x="1052578" y="0"/>
                    </a:lnTo>
                    <a:lnTo>
                      <a:pt x="5417551" y="3289219"/>
                    </a:lnTo>
                    <a:lnTo>
                      <a:pt x="5417551" y="3783541"/>
                    </a:lnTo>
                    <a:lnTo>
                      <a:pt x="0" y="3783541"/>
                    </a:lnTo>
                    <a:close/>
                  </a:path>
                </a:pathLst>
              </a:custGeom>
              <a:solidFill>
                <a:srgbClr val="B871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16" name="Right Triangle 15">
                <a:extLst>
                  <a:ext uri="{FF2B5EF4-FFF2-40B4-BE49-F238E27FC236}">
                    <a16:creationId xmlns:a16="http://schemas.microsoft.com/office/drawing/2014/main" id="{BA3B996F-028A-0857-D84E-9DC9BE5F8EA2}"/>
                  </a:ext>
                </a:extLst>
              </p:cNvPr>
              <p:cNvSpPr/>
              <p:nvPr/>
            </p:nvSpPr>
            <p:spPr>
              <a:xfrm>
                <a:off x="5804033" y="2002055"/>
                <a:ext cx="4753194" cy="3715248"/>
              </a:xfrm>
              <a:prstGeom prst="rtTriangle">
                <a:avLst/>
              </a:prstGeom>
              <a:solidFill>
                <a:srgbClr val="38A7F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ight Triangle 16">
                <a:extLst>
                  <a:ext uri="{FF2B5EF4-FFF2-40B4-BE49-F238E27FC236}">
                    <a16:creationId xmlns:a16="http://schemas.microsoft.com/office/drawing/2014/main" id="{3DFAE388-C7DC-3071-7967-843A833565F8}"/>
                  </a:ext>
                </a:extLst>
              </p:cNvPr>
              <p:cNvSpPr/>
              <p:nvPr/>
            </p:nvSpPr>
            <p:spPr>
              <a:xfrm>
                <a:off x="5806448" y="2930082"/>
                <a:ext cx="3578910" cy="2800848"/>
              </a:xfrm>
              <a:prstGeom prst="rtTriangle">
                <a:avLst/>
              </a:prstGeom>
              <a:solidFill>
                <a:srgbClr val="F73AA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ight Triangle 18">
                <a:extLst>
                  <a:ext uri="{FF2B5EF4-FFF2-40B4-BE49-F238E27FC236}">
                    <a16:creationId xmlns:a16="http://schemas.microsoft.com/office/drawing/2014/main" id="{AAE8AA99-2D7C-12FC-182B-47FC35025FD9}"/>
                  </a:ext>
                </a:extLst>
              </p:cNvPr>
              <p:cNvSpPr/>
              <p:nvPr/>
            </p:nvSpPr>
            <p:spPr>
              <a:xfrm>
                <a:off x="5804034" y="3821229"/>
                <a:ext cx="2423880" cy="1896074"/>
              </a:xfrm>
              <a:prstGeom prst="rtTriangle">
                <a:avLst/>
              </a:prstGeom>
              <a:solidFill>
                <a:srgbClr val="3CFD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ight Triangle 19">
                <a:extLst>
                  <a:ext uri="{FF2B5EF4-FFF2-40B4-BE49-F238E27FC236}">
                    <a16:creationId xmlns:a16="http://schemas.microsoft.com/office/drawing/2014/main" id="{0F142B30-0DD9-84D3-FF28-862A1F47F766}"/>
                  </a:ext>
                </a:extLst>
              </p:cNvPr>
              <p:cNvSpPr/>
              <p:nvPr/>
            </p:nvSpPr>
            <p:spPr>
              <a:xfrm>
                <a:off x="5804034" y="4778133"/>
                <a:ext cx="1249597" cy="952797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34BA78A-A56C-6657-3036-83CBCB37ADF6}"/>
              </a:ext>
            </a:extLst>
          </p:cNvPr>
          <p:cNvSpPr/>
          <p:nvPr/>
        </p:nvSpPr>
        <p:spPr>
          <a:xfrm>
            <a:off x="1206500" y="1745096"/>
            <a:ext cx="3646644" cy="4167325"/>
          </a:xfrm>
          <a:custGeom>
            <a:avLst/>
            <a:gdLst>
              <a:gd name="connsiteX0" fmla="*/ 0 w 3646644"/>
              <a:gd name="connsiteY0" fmla="*/ 0 h 4167325"/>
              <a:gd name="connsiteX1" fmla="*/ 571308 w 3646644"/>
              <a:gd name="connsiteY1" fmla="*/ 0 h 4167325"/>
              <a:gd name="connsiteX2" fmla="*/ 1252014 w 3646644"/>
              <a:gd name="connsiteY2" fmla="*/ 0 h 4167325"/>
              <a:gd name="connsiteX3" fmla="*/ 1786856 w 3646644"/>
              <a:gd name="connsiteY3" fmla="*/ 0 h 4167325"/>
              <a:gd name="connsiteX4" fmla="*/ 2321697 w 3646644"/>
              <a:gd name="connsiteY4" fmla="*/ 0 h 4167325"/>
              <a:gd name="connsiteX5" fmla="*/ 2929471 w 3646644"/>
              <a:gd name="connsiteY5" fmla="*/ 0 h 4167325"/>
              <a:gd name="connsiteX6" fmla="*/ 3646644 w 3646644"/>
              <a:gd name="connsiteY6" fmla="*/ 0 h 4167325"/>
              <a:gd name="connsiteX7" fmla="*/ 3646644 w 3646644"/>
              <a:gd name="connsiteY7" fmla="*/ 611208 h 4167325"/>
              <a:gd name="connsiteX8" fmla="*/ 3646644 w 3646644"/>
              <a:gd name="connsiteY8" fmla="*/ 1264089 h 4167325"/>
              <a:gd name="connsiteX9" fmla="*/ 3646644 w 3646644"/>
              <a:gd name="connsiteY9" fmla="*/ 1875296 h 4167325"/>
              <a:gd name="connsiteX10" fmla="*/ 3646644 w 3646644"/>
              <a:gd name="connsiteY10" fmla="*/ 2611524 h 4167325"/>
              <a:gd name="connsiteX11" fmla="*/ 3646644 w 3646644"/>
              <a:gd name="connsiteY11" fmla="*/ 3181058 h 4167325"/>
              <a:gd name="connsiteX12" fmla="*/ 3646644 w 3646644"/>
              <a:gd name="connsiteY12" fmla="*/ 4167325 h 4167325"/>
              <a:gd name="connsiteX13" fmla="*/ 3038870 w 3646644"/>
              <a:gd name="connsiteY13" fmla="*/ 4167325 h 4167325"/>
              <a:gd name="connsiteX14" fmla="*/ 2431096 w 3646644"/>
              <a:gd name="connsiteY14" fmla="*/ 4167325 h 4167325"/>
              <a:gd name="connsiteX15" fmla="*/ 1932721 w 3646644"/>
              <a:gd name="connsiteY15" fmla="*/ 4167325 h 4167325"/>
              <a:gd name="connsiteX16" fmla="*/ 1361414 w 3646644"/>
              <a:gd name="connsiteY16" fmla="*/ 4167325 h 4167325"/>
              <a:gd name="connsiteX17" fmla="*/ 826573 w 3646644"/>
              <a:gd name="connsiteY17" fmla="*/ 4167325 h 4167325"/>
              <a:gd name="connsiteX18" fmla="*/ 0 w 3646644"/>
              <a:gd name="connsiteY18" fmla="*/ 4167325 h 4167325"/>
              <a:gd name="connsiteX19" fmla="*/ 0 w 3646644"/>
              <a:gd name="connsiteY19" fmla="*/ 3431098 h 4167325"/>
              <a:gd name="connsiteX20" fmla="*/ 0 w 3646644"/>
              <a:gd name="connsiteY20" fmla="*/ 2694870 h 4167325"/>
              <a:gd name="connsiteX21" fmla="*/ 0 w 3646644"/>
              <a:gd name="connsiteY21" fmla="*/ 1958643 h 4167325"/>
              <a:gd name="connsiteX22" fmla="*/ 0 w 3646644"/>
              <a:gd name="connsiteY22" fmla="*/ 1347435 h 4167325"/>
              <a:gd name="connsiteX23" fmla="*/ 0 w 3646644"/>
              <a:gd name="connsiteY23" fmla="*/ 0 h 416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46644" h="4167325" fill="none" extrusionOk="0">
                <a:moveTo>
                  <a:pt x="0" y="0"/>
                </a:moveTo>
                <a:cubicBezTo>
                  <a:pt x="236042" y="7807"/>
                  <a:pt x="380156" y="-2790"/>
                  <a:pt x="571308" y="0"/>
                </a:cubicBezTo>
                <a:cubicBezTo>
                  <a:pt x="762460" y="2790"/>
                  <a:pt x="1016734" y="33239"/>
                  <a:pt x="1252014" y="0"/>
                </a:cubicBezTo>
                <a:cubicBezTo>
                  <a:pt x="1487294" y="-33239"/>
                  <a:pt x="1631921" y="-11050"/>
                  <a:pt x="1786856" y="0"/>
                </a:cubicBezTo>
                <a:cubicBezTo>
                  <a:pt x="1941791" y="11050"/>
                  <a:pt x="2099455" y="7087"/>
                  <a:pt x="2321697" y="0"/>
                </a:cubicBezTo>
                <a:cubicBezTo>
                  <a:pt x="2543939" y="-7087"/>
                  <a:pt x="2795197" y="26570"/>
                  <a:pt x="2929471" y="0"/>
                </a:cubicBezTo>
                <a:cubicBezTo>
                  <a:pt x="3063745" y="-26570"/>
                  <a:pt x="3349190" y="-16018"/>
                  <a:pt x="3646644" y="0"/>
                </a:cubicBezTo>
                <a:cubicBezTo>
                  <a:pt x="3647180" y="156729"/>
                  <a:pt x="3658345" y="467294"/>
                  <a:pt x="3646644" y="611208"/>
                </a:cubicBezTo>
                <a:cubicBezTo>
                  <a:pt x="3634943" y="755122"/>
                  <a:pt x="3634747" y="1040637"/>
                  <a:pt x="3646644" y="1264089"/>
                </a:cubicBezTo>
                <a:cubicBezTo>
                  <a:pt x="3658541" y="1487541"/>
                  <a:pt x="3669686" y="1623669"/>
                  <a:pt x="3646644" y="1875296"/>
                </a:cubicBezTo>
                <a:cubicBezTo>
                  <a:pt x="3623602" y="2126923"/>
                  <a:pt x="3680790" y="2367072"/>
                  <a:pt x="3646644" y="2611524"/>
                </a:cubicBezTo>
                <a:cubicBezTo>
                  <a:pt x="3612498" y="2855976"/>
                  <a:pt x="3665876" y="2981575"/>
                  <a:pt x="3646644" y="3181058"/>
                </a:cubicBezTo>
                <a:cubicBezTo>
                  <a:pt x="3627412" y="3380541"/>
                  <a:pt x="3685481" y="3693675"/>
                  <a:pt x="3646644" y="4167325"/>
                </a:cubicBezTo>
                <a:cubicBezTo>
                  <a:pt x="3487353" y="4174837"/>
                  <a:pt x="3198582" y="4182733"/>
                  <a:pt x="3038870" y="4167325"/>
                </a:cubicBezTo>
                <a:cubicBezTo>
                  <a:pt x="2879158" y="4151917"/>
                  <a:pt x="2578287" y="4167825"/>
                  <a:pt x="2431096" y="4167325"/>
                </a:cubicBezTo>
                <a:cubicBezTo>
                  <a:pt x="2283905" y="4166825"/>
                  <a:pt x="2034271" y="4154620"/>
                  <a:pt x="1932721" y="4167325"/>
                </a:cubicBezTo>
                <a:cubicBezTo>
                  <a:pt x="1831171" y="4180030"/>
                  <a:pt x="1521405" y="4177212"/>
                  <a:pt x="1361414" y="4167325"/>
                </a:cubicBezTo>
                <a:cubicBezTo>
                  <a:pt x="1201423" y="4157438"/>
                  <a:pt x="1045118" y="4161480"/>
                  <a:pt x="826573" y="4167325"/>
                </a:cubicBezTo>
                <a:cubicBezTo>
                  <a:pt x="608028" y="4173170"/>
                  <a:pt x="337317" y="4183657"/>
                  <a:pt x="0" y="4167325"/>
                </a:cubicBezTo>
                <a:cubicBezTo>
                  <a:pt x="-25177" y="3860487"/>
                  <a:pt x="32777" y="3605237"/>
                  <a:pt x="0" y="3431098"/>
                </a:cubicBezTo>
                <a:cubicBezTo>
                  <a:pt x="-32777" y="3256959"/>
                  <a:pt x="28258" y="3008683"/>
                  <a:pt x="0" y="2694870"/>
                </a:cubicBezTo>
                <a:cubicBezTo>
                  <a:pt x="-28258" y="2381057"/>
                  <a:pt x="12485" y="2227017"/>
                  <a:pt x="0" y="1958643"/>
                </a:cubicBezTo>
                <a:cubicBezTo>
                  <a:pt x="-12485" y="1690269"/>
                  <a:pt x="-16423" y="1582837"/>
                  <a:pt x="0" y="1347435"/>
                </a:cubicBezTo>
                <a:cubicBezTo>
                  <a:pt x="16423" y="1112033"/>
                  <a:pt x="24138" y="284775"/>
                  <a:pt x="0" y="0"/>
                </a:cubicBezTo>
                <a:close/>
              </a:path>
              <a:path w="3646644" h="4167325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37868" y="180806"/>
                  <a:pt x="3653620" y="392119"/>
                  <a:pt x="3646644" y="694554"/>
                </a:cubicBezTo>
                <a:cubicBezTo>
                  <a:pt x="3639668" y="996989"/>
                  <a:pt x="3648736" y="1146213"/>
                  <a:pt x="3646644" y="1305762"/>
                </a:cubicBezTo>
                <a:cubicBezTo>
                  <a:pt x="3644552" y="1465311"/>
                  <a:pt x="3632600" y="1777774"/>
                  <a:pt x="3646644" y="1958643"/>
                </a:cubicBezTo>
                <a:cubicBezTo>
                  <a:pt x="3660688" y="2139512"/>
                  <a:pt x="3667797" y="2337253"/>
                  <a:pt x="3646644" y="2611524"/>
                </a:cubicBezTo>
                <a:cubicBezTo>
                  <a:pt x="3625491" y="2885795"/>
                  <a:pt x="3682785" y="3154299"/>
                  <a:pt x="3646644" y="3347751"/>
                </a:cubicBezTo>
                <a:cubicBezTo>
                  <a:pt x="3610503" y="3541203"/>
                  <a:pt x="3658534" y="3995989"/>
                  <a:pt x="3646644" y="4167325"/>
                </a:cubicBezTo>
                <a:cubicBezTo>
                  <a:pt x="3530773" y="4152659"/>
                  <a:pt x="3348229" y="4179273"/>
                  <a:pt x="3148269" y="4167325"/>
                </a:cubicBezTo>
                <a:cubicBezTo>
                  <a:pt x="2948310" y="4155377"/>
                  <a:pt x="2814157" y="4186433"/>
                  <a:pt x="2576962" y="4167325"/>
                </a:cubicBezTo>
                <a:cubicBezTo>
                  <a:pt x="2339767" y="4148217"/>
                  <a:pt x="2295780" y="4156237"/>
                  <a:pt x="2078587" y="4167325"/>
                </a:cubicBezTo>
                <a:cubicBezTo>
                  <a:pt x="1861394" y="4178413"/>
                  <a:pt x="1607865" y="4147638"/>
                  <a:pt x="1470813" y="4167325"/>
                </a:cubicBezTo>
                <a:cubicBezTo>
                  <a:pt x="1333761" y="4187012"/>
                  <a:pt x="1174317" y="4189994"/>
                  <a:pt x="935972" y="4167325"/>
                </a:cubicBezTo>
                <a:cubicBezTo>
                  <a:pt x="697627" y="4144656"/>
                  <a:pt x="295862" y="4126029"/>
                  <a:pt x="0" y="4167325"/>
                </a:cubicBezTo>
                <a:cubicBezTo>
                  <a:pt x="-35168" y="3801928"/>
                  <a:pt x="-28627" y="3585852"/>
                  <a:pt x="0" y="3389424"/>
                </a:cubicBezTo>
                <a:cubicBezTo>
                  <a:pt x="28627" y="3192996"/>
                  <a:pt x="5637" y="3026478"/>
                  <a:pt x="0" y="2819890"/>
                </a:cubicBezTo>
                <a:cubicBezTo>
                  <a:pt x="-5637" y="2613302"/>
                  <a:pt x="-25277" y="2463459"/>
                  <a:pt x="0" y="2250356"/>
                </a:cubicBezTo>
                <a:cubicBezTo>
                  <a:pt x="25277" y="2037253"/>
                  <a:pt x="16626" y="1849210"/>
                  <a:pt x="0" y="1514128"/>
                </a:cubicBezTo>
                <a:cubicBezTo>
                  <a:pt x="-16626" y="1179046"/>
                  <a:pt x="30811" y="1129153"/>
                  <a:pt x="0" y="819574"/>
                </a:cubicBezTo>
                <a:cubicBezTo>
                  <a:pt x="-30811" y="509995"/>
                  <a:pt x="10021" y="243771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spc="0" dirty="0">
                <a:solidFill>
                  <a:schemeClr val="tx1"/>
                </a:solidFill>
                <a:latin typeface="Century Gothic" panose="020B0502020202020204" pitchFamily="34" charset="0"/>
              </a:rPr>
              <a:t>Calendar</a:t>
            </a:r>
          </a:p>
          <a:p>
            <a:endParaRPr lang="en-GB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Find your calendar app.</a:t>
            </a:r>
          </a:p>
          <a:p>
            <a:endParaRPr lang="en-GB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What </a:t>
            </a:r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do you notice about your calendar app, that’s different to the one on my iPad here?</a:t>
            </a:r>
            <a:endParaRPr lang="en-GB" sz="2400" spc="0" dirty="0">
              <a:latin typeface="Twinkl" pitchFamily="2" charset="0"/>
            </a:endParaRPr>
          </a:p>
        </p:txBody>
      </p:sp>
      <p:pic>
        <p:nvPicPr>
          <p:cNvPr id="22" name="Picture 21" descr="A calendar with a date and a red text&#10;&#10;AI-generated content may be incorrect.">
            <a:extLst>
              <a:ext uri="{FF2B5EF4-FFF2-40B4-BE49-F238E27FC236}">
                <a16:creationId xmlns:a16="http://schemas.microsoft.com/office/drawing/2014/main" id="{E6B4718A-6B93-D031-22D3-30557C7CEB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5" y="2079933"/>
            <a:ext cx="991252" cy="99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76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E93F7-363A-42B3-9615-66CE9EBDD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76E4AEE-DDBB-444C-3DAB-C58C8E1616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FA9B42-6E12-85D7-9A3C-37E7B3F5202B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AFBC7F0-7FCA-8B50-34A2-9F3855558C0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A68F04B-DB1B-7A8B-96F5-F183F2E5D79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4D1B6AB-262B-E66E-95C2-7068C841EA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A093DD5-A05E-11A7-1297-017D33A479B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E324A2E4-D773-88FF-36DB-A25AAC4CA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6B6559E-C65A-99FD-D73F-FEB4D9F3D0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25" y="1285450"/>
            <a:ext cx="6547093" cy="47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C21DB93-B020-13F7-728A-80F2840C317D}"/>
              </a:ext>
            </a:extLst>
          </p:cNvPr>
          <p:cNvGrpSpPr/>
          <p:nvPr/>
        </p:nvGrpSpPr>
        <p:grpSpPr>
          <a:xfrm>
            <a:off x="5842880" y="1950885"/>
            <a:ext cx="5404616" cy="3755750"/>
            <a:chOff x="5804033" y="1925053"/>
            <a:chExt cx="5427313" cy="38058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0148EC5-8C1E-5B5F-34DC-19A7B90E9B07}"/>
                </a:ext>
              </a:extLst>
            </p:cNvPr>
            <p:cNvSpPr/>
            <p:nvPr/>
          </p:nvSpPr>
          <p:spPr>
            <a:xfrm>
              <a:off x="5804033" y="1925053"/>
              <a:ext cx="5417551" cy="378354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0CBC84F-8A29-25F3-D113-FD435A304699}"/>
                </a:ext>
              </a:extLst>
            </p:cNvPr>
            <p:cNvGrpSpPr/>
            <p:nvPr/>
          </p:nvGrpSpPr>
          <p:grpSpPr>
            <a:xfrm>
              <a:off x="5804033" y="1929458"/>
              <a:ext cx="5427313" cy="3801472"/>
              <a:chOff x="5804033" y="1929458"/>
              <a:chExt cx="5427313" cy="3801472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09DC57CA-1677-2F2F-A02E-BB916A622BE8}"/>
                  </a:ext>
                </a:extLst>
              </p:cNvPr>
              <p:cNvSpPr/>
              <p:nvPr/>
            </p:nvSpPr>
            <p:spPr>
              <a:xfrm>
                <a:off x="5813795" y="1929458"/>
                <a:ext cx="5417551" cy="3783541"/>
              </a:xfrm>
              <a:custGeom>
                <a:avLst/>
                <a:gdLst>
                  <a:gd name="connsiteX0" fmla="*/ 0 w 5417551"/>
                  <a:gd name="connsiteY0" fmla="*/ 0 h 3783541"/>
                  <a:gd name="connsiteX1" fmla="*/ 1052578 w 5417551"/>
                  <a:gd name="connsiteY1" fmla="*/ 0 h 3783541"/>
                  <a:gd name="connsiteX2" fmla="*/ 5417551 w 5417551"/>
                  <a:gd name="connsiteY2" fmla="*/ 3289219 h 3783541"/>
                  <a:gd name="connsiteX3" fmla="*/ 5417551 w 5417551"/>
                  <a:gd name="connsiteY3" fmla="*/ 3783541 h 3783541"/>
                  <a:gd name="connsiteX4" fmla="*/ 0 w 5417551"/>
                  <a:gd name="connsiteY4" fmla="*/ 3783541 h 3783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7551" h="3783541">
                    <a:moveTo>
                      <a:pt x="0" y="0"/>
                    </a:moveTo>
                    <a:lnTo>
                      <a:pt x="1052578" y="0"/>
                    </a:lnTo>
                    <a:lnTo>
                      <a:pt x="5417551" y="3289219"/>
                    </a:lnTo>
                    <a:lnTo>
                      <a:pt x="5417551" y="3783541"/>
                    </a:lnTo>
                    <a:lnTo>
                      <a:pt x="0" y="3783541"/>
                    </a:lnTo>
                    <a:close/>
                  </a:path>
                </a:pathLst>
              </a:custGeom>
              <a:solidFill>
                <a:srgbClr val="B871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16" name="Right Triangle 15">
                <a:extLst>
                  <a:ext uri="{FF2B5EF4-FFF2-40B4-BE49-F238E27FC236}">
                    <a16:creationId xmlns:a16="http://schemas.microsoft.com/office/drawing/2014/main" id="{DF7D32DF-104C-851B-E8C1-C3D3BB5C80FC}"/>
                  </a:ext>
                </a:extLst>
              </p:cNvPr>
              <p:cNvSpPr/>
              <p:nvPr/>
            </p:nvSpPr>
            <p:spPr>
              <a:xfrm>
                <a:off x="5804033" y="2002055"/>
                <a:ext cx="4753194" cy="3715248"/>
              </a:xfrm>
              <a:prstGeom prst="rtTriangle">
                <a:avLst/>
              </a:prstGeom>
              <a:solidFill>
                <a:srgbClr val="38A7F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ight Triangle 16">
                <a:extLst>
                  <a:ext uri="{FF2B5EF4-FFF2-40B4-BE49-F238E27FC236}">
                    <a16:creationId xmlns:a16="http://schemas.microsoft.com/office/drawing/2014/main" id="{968357DB-7D79-B601-554C-4E288AEFE13A}"/>
                  </a:ext>
                </a:extLst>
              </p:cNvPr>
              <p:cNvSpPr/>
              <p:nvPr/>
            </p:nvSpPr>
            <p:spPr>
              <a:xfrm>
                <a:off x="5806448" y="2930082"/>
                <a:ext cx="3578910" cy="2800848"/>
              </a:xfrm>
              <a:prstGeom prst="rtTriangle">
                <a:avLst/>
              </a:prstGeom>
              <a:solidFill>
                <a:srgbClr val="F73AA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ight Triangle 18">
                <a:extLst>
                  <a:ext uri="{FF2B5EF4-FFF2-40B4-BE49-F238E27FC236}">
                    <a16:creationId xmlns:a16="http://schemas.microsoft.com/office/drawing/2014/main" id="{27173314-B729-1B19-D4CE-80440B1E6522}"/>
                  </a:ext>
                </a:extLst>
              </p:cNvPr>
              <p:cNvSpPr/>
              <p:nvPr/>
            </p:nvSpPr>
            <p:spPr>
              <a:xfrm>
                <a:off x="5804034" y="3821229"/>
                <a:ext cx="2423880" cy="1896074"/>
              </a:xfrm>
              <a:prstGeom prst="rtTriangle">
                <a:avLst/>
              </a:prstGeom>
              <a:solidFill>
                <a:srgbClr val="3CFD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ight Triangle 19">
                <a:extLst>
                  <a:ext uri="{FF2B5EF4-FFF2-40B4-BE49-F238E27FC236}">
                    <a16:creationId xmlns:a16="http://schemas.microsoft.com/office/drawing/2014/main" id="{1311B88D-1809-A33C-BE71-4F79185B1FCE}"/>
                  </a:ext>
                </a:extLst>
              </p:cNvPr>
              <p:cNvSpPr/>
              <p:nvPr/>
            </p:nvSpPr>
            <p:spPr>
              <a:xfrm>
                <a:off x="5804034" y="4778133"/>
                <a:ext cx="1249597" cy="952797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743E0031-75CF-47DF-07DB-5F9230EC426F}"/>
              </a:ext>
            </a:extLst>
          </p:cNvPr>
          <p:cNvSpPr/>
          <p:nvPr/>
        </p:nvSpPr>
        <p:spPr>
          <a:xfrm>
            <a:off x="1206500" y="1745096"/>
            <a:ext cx="3646644" cy="4167325"/>
          </a:xfrm>
          <a:custGeom>
            <a:avLst/>
            <a:gdLst>
              <a:gd name="connsiteX0" fmla="*/ 0 w 3646644"/>
              <a:gd name="connsiteY0" fmla="*/ 0 h 4167325"/>
              <a:gd name="connsiteX1" fmla="*/ 571308 w 3646644"/>
              <a:gd name="connsiteY1" fmla="*/ 0 h 4167325"/>
              <a:gd name="connsiteX2" fmla="*/ 1252014 w 3646644"/>
              <a:gd name="connsiteY2" fmla="*/ 0 h 4167325"/>
              <a:gd name="connsiteX3" fmla="*/ 1786856 w 3646644"/>
              <a:gd name="connsiteY3" fmla="*/ 0 h 4167325"/>
              <a:gd name="connsiteX4" fmla="*/ 2321697 w 3646644"/>
              <a:gd name="connsiteY4" fmla="*/ 0 h 4167325"/>
              <a:gd name="connsiteX5" fmla="*/ 2929471 w 3646644"/>
              <a:gd name="connsiteY5" fmla="*/ 0 h 4167325"/>
              <a:gd name="connsiteX6" fmla="*/ 3646644 w 3646644"/>
              <a:gd name="connsiteY6" fmla="*/ 0 h 4167325"/>
              <a:gd name="connsiteX7" fmla="*/ 3646644 w 3646644"/>
              <a:gd name="connsiteY7" fmla="*/ 611208 h 4167325"/>
              <a:gd name="connsiteX8" fmla="*/ 3646644 w 3646644"/>
              <a:gd name="connsiteY8" fmla="*/ 1264089 h 4167325"/>
              <a:gd name="connsiteX9" fmla="*/ 3646644 w 3646644"/>
              <a:gd name="connsiteY9" fmla="*/ 1875296 h 4167325"/>
              <a:gd name="connsiteX10" fmla="*/ 3646644 w 3646644"/>
              <a:gd name="connsiteY10" fmla="*/ 2611524 h 4167325"/>
              <a:gd name="connsiteX11" fmla="*/ 3646644 w 3646644"/>
              <a:gd name="connsiteY11" fmla="*/ 3181058 h 4167325"/>
              <a:gd name="connsiteX12" fmla="*/ 3646644 w 3646644"/>
              <a:gd name="connsiteY12" fmla="*/ 4167325 h 4167325"/>
              <a:gd name="connsiteX13" fmla="*/ 3038870 w 3646644"/>
              <a:gd name="connsiteY13" fmla="*/ 4167325 h 4167325"/>
              <a:gd name="connsiteX14" fmla="*/ 2431096 w 3646644"/>
              <a:gd name="connsiteY14" fmla="*/ 4167325 h 4167325"/>
              <a:gd name="connsiteX15" fmla="*/ 1932721 w 3646644"/>
              <a:gd name="connsiteY15" fmla="*/ 4167325 h 4167325"/>
              <a:gd name="connsiteX16" fmla="*/ 1361414 w 3646644"/>
              <a:gd name="connsiteY16" fmla="*/ 4167325 h 4167325"/>
              <a:gd name="connsiteX17" fmla="*/ 826573 w 3646644"/>
              <a:gd name="connsiteY17" fmla="*/ 4167325 h 4167325"/>
              <a:gd name="connsiteX18" fmla="*/ 0 w 3646644"/>
              <a:gd name="connsiteY18" fmla="*/ 4167325 h 4167325"/>
              <a:gd name="connsiteX19" fmla="*/ 0 w 3646644"/>
              <a:gd name="connsiteY19" fmla="*/ 3431098 h 4167325"/>
              <a:gd name="connsiteX20" fmla="*/ 0 w 3646644"/>
              <a:gd name="connsiteY20" fmla="*/ 2694870 h 4167325"/>
              <a:gd name="connsiteX21" fmla="*/ 0 w 3646644"/>
              <a:gd name="connsiteY21" fmla="*/ 1958643 h 4167325"/>
              <a:gd name="connsiteX22" fmla="*/ 0 w 3646644"/>
              <a:gd name="connsiteY22" fmla="*/ 1347435 h 4167325"/>
              <a:gd name="connsiteX23" fmla="*/ 0 w 3646644"/>
              <a:gd name="connsiteY23" fmla="*/ 0 h 416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46644" h="4167325" fill="none" extrusionOk="0">
                <a:moveTo>
                  <a:pt x="0" y="0"/>
                </a:moveTo>
                <a:cubicBezTo>
                  <a:pt x="236042" y="7807"/>
                  <a:pt x="380156" y="-2790"/>
                  <a:pt x="571308" y="0"/>
                </a:cubicBezTo>
                <a:cubicBezTo>
                  <a:pt x="762460" y="2790"/>
                  <a:pt x="1016734" y="33239"/>
                  <a:pt x="1252014" y="0"/>
                </a:cubicBezTo>
                <a:cubicBezTo>
                  <a:pt x="1487294" y="-33239"/>
                  <a:pt x="1631921" y="-11050"/>
                  <a:pt x="1786856" y="0"/>
                </a:cubicBezTo>
                <a:cubicBezTo>
                  <a:pt x="1941791" y="11050"/>
                  <a:pt x="2099455" y="7087"/>
                  <a:pt x="2321697" y="0"/>
                </a:cubicBezTo>
                <a:cubicBezTo>
                  <a:pt x="2543939" y="-7087"/>
                  <a:pt x="2795197" y="26570"/>
                  <a:pt x="2929471" y="0"/>
                </a:cubicBezTo>
                <a:cubicBezTo>
                  <a:pt x="3063745" y="-26570"/>
                  <a:pt x="3349190" y="-16018"/>
                  <a:pt x="3646644" y="0"/>
                </a:cubicBezTo>
                <a:cubicBezTo>
                  <a:pt x="3647180" y="156729"/>
                  <a:pt x="3658345" y="467294"/>
                  <a:pt x="3646644" y="611208"/>
                </a:cubicBezTo>
                <a:cubicBezTo>
                  <a:pt x="3634943" y="755122"/>
                  <a:pt x="3634747" y="1040637"/>
                  <a:pt x="3646644" y="1264089"/>
                </a:cubicBezTo>
                <a:cubicBezTo>
                  <a:pt x="3658541" y="1487541"/>
                  <a:pt x="3669686" y="1623669"/>
                  <a:pt x="3646644" y="1875296"/>
                </a:cubicBezTo>
                <a:cubicBezTo>
                  <a:pt x="3623602" y="2126923"/>
                  <a:pt x="3680790" y="2367072"/>
                  <a:pt x="3646644" y="2611524"/>
                </a:cubicBezTo>
                <a:cubicBezTo>
                  <a:pt x="3612498" y="2855976"/>
                  <a:pt x="3665876" y="2981575"/>
                  <a:pt x="3646644" y="3181058"/>
                </a:cubicBezTo>
                <a:cubicBezTo>
                  <a:pt x="3627412" y="3380541"/>
                  <a:pt x="3685481" y="3693675"/>
                  <a:pt x="3646644" y="4167325"/>
                </a:cubicBezTo>
                <a:cubicBezTo>
                  <a:pt x="3487353" y="4174837"/>
                  <a:pt x="3198582" y="4182733"/>
                  <a:pt x="3038870" y="4167325"/>
                </a:cubicBezTo>
                <a:cubicBezTo>
                  <a:pt x="2879158" y="4151917"/>
                  <a:pt x="2578287" y="4167825"/>
                  <a:pt x="2431096" y="4167325"/>
                </a:cubicBezTo>
                <a:cubicBezTo>
                  <a:pt x="2283905" y="4166825"/>
                  <a:pt x="2034271" y="4154620"/>
                  <a:pt x="1932721" y="4167325"/>
                </a:cubicBezTo>
                <a:cubicBezTo>
                  <a:pt x="1831171" y="4180030"/>
                  <a:pt x="1521405" y="4177212"/>
                  <a:pt x="1361414" y="4167325"/>
                </a:cubicBezTo>
                <a:cubicBezTo>
                  <a:pt x="1201423" y="4157438"/>
                  <a:pt x="1045118" y="4161480"/>
                  <a:pt x="826573" y="4167325"/>
                </a:cubicBezTo>
                <a:cubicBezTo>
                  <a:pt x="608028" y="4173170"/>
                  <a:pt x="337317" y="4183657"/>
                  <a:pt x="0" y="4167325"/>
                </a:cubicBezTo>
                <a:cubicBezTo>
                  <a:pt x="-25177" y="3860487"/>
                  <a:pt x="32777" y="3605237"/>
                  <a:pt x="0" y="3431098"/>
                </a:cubicBezTo>
                <a:cubicBezTo>
                  <a:pt x="-32777" y="3256959"/>
                  <a:pt x="28258" y="3008683"/>
                  <a:pt x="0" y="2694870"/>
                </a:cubicBezTo>
                <a:cubicBezTo>
                  <a:pt x="-28258" y="2381057"/>
                  <a:pt x="12485" y="2227017"/>
                  <a:pt x="0" y="1958643"/>
                </a:cubicBezTo>
                <a:cubicBezTo>
                  <a:pt x="-12485" y="1690269"/>
                  <a:pt x="-16423" y="1582837"/>
                  <a:pt x="0" y="1347435"/>
                </a:cubicBezTo>
                <a:cubicBezTo>
                  <a:pt x="16423" y="1112033"/>
                  <a:pt x="24138" y="284775"/>
                  <a:pt x="0" y="0"/>
                </a:cubicBezTo>
                <a:close/>
              </a:path>
              <a:path w="3646644" h="4167325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37868" y="180806"/>
                  <a:pt x="3653620" y="392119"/>
                  <a:pt x="3646644" y="694554"/>
                </a:cubicBezTo>
                <a:cubicBezTo>
                  <a:pt x="3639668" y="996989"/>
                  <a:pt x="3648736" y="1146213"/>
                  <a:pt x="3646644" y="1305762"/>
                </a:cubicBezTo>
                <a:cubicBezTo>
                  <a:pt x="3644552" y="1465311"/>
                  <a:pt x="3632600" y="1777774"/>
                  <a:pt x="3646644" y="1958643"/>
                </a:cubicBezTo>
                <a:cubicBezTo>
                  <a:pt x="3660688" y="2139512"/>
                  <a:pt x="3667797" y="2337253"/>
                  <a:pt x="3646644" y="2611524"/>
                </a:cubicBezTo>
                <a:cubicBezTo>
                  <a:pt x="3625491" y="2885795"/>
                  <a:pt x="3682785" y="3154299"/>
                  <a:pt x="3646644" y="3347751"/>
                </a:cubicBezTo>
                <a:cubicBezTo>
                  <a:pt x="3610503" y="3541203"/>
                  <a:pt x="3658534" y="3995989"/>
                  <a:pt x="3646644" y="4167325"/>
                </a:cubicBezTo>
                <a:cubicBezTo>
                  <a:pt x="3530773" y="4152659"/>
                  <a:pt x="3348229" y="4179273"/>
                  <a:pt x="3148269" y="4167325"/>
                </a:cubicBezTo>
                <a:cubicBezTo>
                  <a:pt x="2948310" y="4155377"/>
                  <a:pt x="2814157" y="4186433"/>
                  <a:pt x="2576962" y="4167325"/>
                </a:cubicBezTo>
                <a:cubicBezTo>
                  <a:pt x="2339767" y="4148217"/>
                  <a:pt x="2295780" y="4156237"/>
                  <a:pt x="2078587" y="4167325"/>
                </a:cubicBezTo>
                <a:cubicBezTo>
                  <a:pt x="1861394" y="4178413"/>
                  <a:pt x="1607865" y="4147638"/>
                  <a:pt x="1470813" y="4167325"/>
                </a:cubicBezTo>
                <a:cubicBezTo>
                  <a:pt x="1333761" y="4187012"/>
                  <a:pt x="1174317" y="4189994"/>
                  <a:pt x="935972" y="4167325"/>
                </a:cubicBezTo>
                <a:cubicBezTo>
                  <a:pt x="697627" y="4144656"/>
                  <a:pt x="295862" y="4126029"/>
                  <a:pt x="0" y="4167325"/>
                </a:cubicBezTo>
                <a:cubicBezTo>
                  <a:pt x="-35168" y="3801928"/>
                  <a:pt x="-28627" y="3585852"/>
                  <a:pt x="0" y="3389424"/>
                </a:cubicBezTo>
                <a:cubicBezTo>
                  <a:pt x="28627" y="3192996"/>
                  <a:pt x="5637" y="3026478"/>
                  <a:pt x="0" y="2819890"/>
                </a:cubicBezTo>
                <a:cubicBezTo>
                  <a:pt x="-5637" y="2613302"/>
                  <a:pt x="-25277" y="2463459"/>
                  <a:pt x="0" y="2250356"/>
                </a:cubicBezTo>
                <a:cubicBezTo>
                  <a:pt x="25277" y="2037253"/>
                  <a:pt x="16626" y="1849210"/>
                  <a:pt x="0" y="1514128"/>
                </a:cubicBezTo>
                <a:cubicBezTo>
                  <a:pt x="-16626" y="1179046"/>
                  <a:pt x="30811" y="1129153"/>
                  <a:pt x="0" y="819574"/>
                </a:cubicBezTo>
                <a:cubicBezTo>
                  <a:pt x="-30811" y="509995"/>
                  <a:pt x="10021" y="243771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When you open the Calendar it may already have some things in it. Apple adds som</a:t>
            </a:r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e</a:t>
            </a:r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 events for you</a:t>
            </a:r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, l</a:t>
            </a:r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ike Christmas or bank holidays.</a:t>
            </a:r>
          </a:p>
          <a:p>
            <a:endParaRPr lang="en-GB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Today will be marked in red.</a:t>
            </a:r>
            <a:endParaRPr lang="en-GB" sz="2400" spc="0" dirty="0">
              <a:latin typeface="Twinkl" pitchFamily="2" charset="0"/>
            </a:endParaRPr>
          </a:p>
        </p:txBody>
      </p:sp>
      <p:pic>
        <p:nvPicPr>
          <p:cNvPr id="22" name="Picture 21" descr="A calendar with a date and a red text&#10;&#10;AI-generated content may be incorrect.">
            <a:extLst>
              <a:ext uri="{FF2B5EF4-FFF2-40B4-BE49-F238E27FC236}">
                <a16:creationId xmlns:a16="http://schemas.microsoft.com/office/drawing/2014/main" id="{78A52EEC-1D12-72FB-1956-E6B9271C9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5" y="2079933"/>
            <a:ext cx="991252" cy="9912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1FB582-BE3C-8D4A-C61C-37ACFBA699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5123" y="1957640"/>
            <a:ext cx="5394895" cy="3748995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1308B06-8A5E-1043-346A-FF9629B35DAE}"/>
              </a:ext>
            </a:extLst>
          </p:cNvPr>
          <p:cNvCxnSpPr>
            <a:cxnSpLocks/>
          </p:cNvCxnSpPr>
          <p:nvPr/>
        </p:nvCxnSpPr>
        <p:spPr>
          <a:xfrm flipV="1">
            <a:off x="4864250" y="2942677"/>
            <a:ext cx="2690436" cy="196678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86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9E603-6EE2-0970-C854-85247AE1A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EFD9F8D-1C65-7BBA-B9AD-CD48A1EF98D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8D6A0C-AD06-5929-6D64-1B7661E95CD2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2B4A88F-EF19-257A-0011-A5883DC545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F99014C-AE70-2C77-09CC-539BFCBA0ED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68315A0-7C09-5EE3-77D4-49A2A00A4CC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17C4C51-83B4-3615-5227-A2FC4E275FE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D7F2F06C-E9CC-D1B7-B901-2B0035A8C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EFA083F-176F-A359-9501-9099A6CB5B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449" y="941167"/>
            <a:ext cx="8031351" cy="57775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A calendar with a date and a red text&#10;&#10;AI-generated content may be incorrect.">
            <a:extLst>
              <a:ext uri="{FF2B5EF4-FFF2-40B4-BE49-F238E27FC236}">
                <a16:creationId xmlns:a16="http://schemas.microsoft.com/office/drawing/2014/main" id="{2DB82D7C-4249-9258-5114-6298B5A6EB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5" y="2079933"/>
            <a:ext cx="991252" cy="9912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18A281-CEA5-D946-4F2C-8EB261A7DF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5582" y="1904417"/>
            <a:ext cx="6617944" cy="459891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E58824C-A9A5-0945-4E8E-5B80A84CCF1F}"/>
              </a:ext>
            </a:extLst>
          </p:cNvPr>
          <p:cNvGrpSpPr/>
          <p:nvPr/>
        </p:nvGrpSpPr>
        <p:grpSpPr>
          <a:xfrm>
            <a:off x="8025247" y="2574813"/>
            <a:ext cx="3646644" cy="2951748"/>
            <a:chOff x="8025247" y="2574813"/>
            <a:chExt cx="3646644" cy="2951748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9E7FEE6-EBD7-77F1-D216-709526F73D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48569" y="2574813"/>
              <a:ext cx="0" cy="1158987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800D123-90C7-4C2D-7870-2360E7F35304}"/>
                </a:ext>
              </a:extLst>
            </p:cNvPr>
            <p:cNvSpPr/>
            <p:nvPr/>
          </p:nvSpPr>
          <p:spPr>
            <a:xfrm>
              <a:off x="8025247" y="3733800"/>
              <a:ext cx="3646644" cy="1792761"/>
            </a:xfrm>
            <a:custGeom>
              <a:avLst/>
              <a:gdLst>
                <a:gd name="connsiteX0" fmla="*/ 0 w 3646644"/>
                <a:gd name="connsiteY0" fmla="*/ 0 h 1792761"/>
                <a:gd name="connsiteX1" fmla="*/ 534841 w 3646644"/>
                <a:gd name="connsiteY1" fmla="*/ 0 h 1792761"/>
                <a:gd name="connsiteX2" fmla="*/ 1142615 w 3646644"/>
                <a:gd name="connsiteY2" fmla="*/ 0 h 1792761"/>
                <a:gd name="connsiteX3" fmla="*/ 1713923 w 3646644"/>
                <a:gd name="connsiteY3" fmla="*/ 0 h 1792761"/>
                <a:gd name="connsiteX4" fmla="*/ 2321697 w 3646644"/>
                <a:gd name="connsiteY4" fmla="*/ 0 h 1792761"/>
                <a:gd name="connsiteX5" fmla="*/ 2856538 w 3646644"/>
                <a:gd name="connsiteY5" fmla="*/ 0 h 1792761"/>
                <a:gd name="connsiteX6" fmla="*/ 3646644 w 3646644"/>
                <a:gd name="connsiteY6" fmla="*/ 0 h 1792761"/>
                <a:gd name="connsiteX7" fmla="*/ 3646644 w 3646644"/>
                <a:gd name="connsiteY7" fmla="*/ 579659 h 1792761"/>
                <a:gd name="connsiteX8" fmla="*/ 3646644 w 3646644"/>
                <a:gd name="connsiteY8" fmla="*/ 1213102 h 1792761"/>
                <a:gd name="connsiteX9" fmla="*/ 3646644 w 3646644"/>
                <a:gd name="connsiteY9" fmla="*/ 1792761 h 1792761"/>
                <a:gd name="connsiteX10" fmla="*/ 3148269 w 3646644"/>
                <a:gd name="connsiteY10" fmla="*/ 1792761 h 1792761"/>
                <a:gd name="connsiteX11" fmla="*/ 2613428 w 3646644"/>
                <a:gd name="connsiteY11" fmla="*/ 1792761 h 1792761"/>
                <a:gd name="connsiteX12" fmla="*/ 2005654 w 3646644"/>
                <a:gd name="connsiteY12" fmla="*/ 1792761 h 1792761"/>
                <a:gd name="connsiteX13" fmla="*/ 1324947 w 3646644"/>
                <a:gd name="connsiteY13" fmla="*/ 1792761 h 1792761"/>
                <a:gd name="connsiteX14" fmla="*/ 826573 w 3646644"/>
                <a:gd name="connsiteY14" fmla="*/ 1792761 h 1792761"/>
                <a:gd name="connsiteX15" fmla="*/ 0 w 3646644"/>
                <a:gd name="connsiteY15" fmla="*/ 1792761 h 1792761"/>
                <a:gd name="connsiteX16" fmla="*/ 0 w 3646644"/>
                <a:gd name="connsiteY16" fmla="*/ 1177246 h 1792761"/>
                <a:gd name="connsiteX17" fmla="*/ 0 w 3646644"/>
                <a:gd name="connsiteY17" fmla="*/ 597587 h 1792761"/>
                <a:gd name="connsiteX18" fmla="*/ 0 w 3646644"/>
                <a:gd name="connsiteY18" fmla="*/ 0 h 1792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646644" h="1792761" fill="none" extrusionOk="0">
                  <a:moveTo>
                    <a:pt x="0" y="0"/>
                  </a:moveTo>
                  <a:cubicBezTo>
                    <a:pt x="234955" y="4249"/>
                    <a:pt x="420825" y="1187"/>
                    <a:pt x="534841" y="0"/>
                  </a:cubicBezTo>
                  <a:cubicBezTo>
                    <a:pt x="648857" y="-1187"/>
                    <a:pt x="954856" y="12283"/>
                    <a:pt x="1142615" y="0"/>
                  </a:cubicBezTo>
                  <a:cubicBezTo>
                    <a:pt x="1330374" y="-12283"/>
                    <a:pt x="1520334" y="-23031"/>
                    <a:pt x="1713923" y="0"/>
                  </a:cubicBezTo>
                  <a:cubicBezTo>
                    <a:pt x="1907512" y="23031"/>
                    <a:pt x="2062935" y="-24857"/>
                    <a:pt x="2321697" y="0"/>
                  </a:cubicBezTo>
                  <a:cubicBezTo>
                    <a:pt x="2580459" y="24857"/>
                    <a:pt x="2728879" y="-2288"/>
                    <a:pt x="2856538" y="0"/>
                  </a:cubicBezTo>
                  <a:cubicBezTo>
                    <a:pt x="2984197" y="2288"/>
                    <a:pt x="3399017" y="-1554"/>
                    <a:pt x="3646644" y="0"/>
                  </a:cubicBezTo>
                  <a:cubicBezTo>
                    <a:pt x="3650644" y="171395"/>
                    <a:pt x="3660109" y="388698"/>
                    <a:pt x="3646644" y="579659"/>
                  </a:cubicBezTo>
                  <a:cubicBezTo>
                    <a:pt x="3633179" y="770620"/>
                    <a:pt x="3630972" y="967108"/>
                    <a:pt x="3646644" y="1213102"/>
                  </a:cubicBezTo>
                  <a:cubicBezTo>
                    <a:pt x="3662316" y="1459096"/>
                    <a:pt x="3629001" y="1556399"/>
                    <a:pt x="3646644" y="1792761"/>
                  </a:cubicBezTo>
                  <a:cubicBezTo>
                    <a:pt x="3471473" y="1775205"/>
                    <a:pt x="3390595" y="1797404"/>
                    <a:pt x="3148269" y="1792761"/>
                  </a:cubicBezTo>
                  <a:cubicBezTo>
                    <a:pt x="2905944" y="1788118"/>
                    <a:pt x="2823111" y="1784240"/>
                    <a:pt x="2613428" y="1792761"/>
                  </a:cubicBezTo>
                  <a:cubicBezTo>
                    <a:pt x="2403745" y="1801282"/>
                    <a:pt x="2260799" y="1774534"/>
                    <a:pt x="2005654" y="1792761"/>
                  </a:cubicBezTo>
                  <a:cubicBezTo>
                    <a:pt x="1750509" y="1810988"/>
                    <a:pt x="1644871" y="1792609"/>
                    <a:pt x="1324947" y="1792761"/>
                  </a:cubicBezTo>
                  <a:cubicBezTo>
                    <a:pt x="1005023" y="1792913"/>
                    <a:pt x="970891" y="1810124"/>
                    <a:pt x="826573" y="1792761"/>
                  </a:cubicBezTo>
                  <a:cubicBezTo>
                    <a:pt x="682255" y="1775398"/>
                    <a:pt x="229431" y="1768880"/>
                    <a:pt x="0" y="1792761"/>
                  </a:cubicBezTo>
                  <a:cubicBezTo>
                    <a:pt x="6383" y="1559979"/>
                    <a:pt x="-30598" y="1407471"/>
                    <a:pt x="0" y="1177246"/>
                  </a:cubicBezTo>
                  <a:cubicBezTo>
                    <a:pt x="30598" y="947022"/>
                    <a:pt x="-21075" y="776319"/>
                    <a:pt x="0" y="597587"/>
                  </a:cubicBezTo>
                  <a:cubicBezTo>
                    <a:pt x="21075" y="418855"/>
                    <a:pt x="-23540" y="253028"/>
                    <a:pt x="0" y="0"/>
                  </a:cubicBezTo>
                  <a:close/>
                </a:path>
                <a:path w="3646644" h="1792761" stroke="0" extrusionOk="0">
                  <a:moveTo>
                    <a:pt x="0" y="0"/>
                  </a:moveTo>
                  <a:cubicBezTo>
                    <a:pt x="255817" y="14452"/>
                    <a:pt x="466063" y="-26004"/>
                    <a:pt x="644240" y="0"/>
                  </a:cubicBezTo>
                  <a:cubicBezTo>
                    <a:pt x="822417" y="26004"/>
                    <a:pt x="1024195" y="21192"/>
                    <a:pt x="1324947" y="0"/>
                  </a:cubicBezTo>
                  <a:cubicBezTo>
                    <a:pt x="1625699" y="-21192"/>
                    <a:pt x="1759369" y="-22654"/>
                    <a:pt x="1969188" y="0"/>
                  </a:cubicBezTo>
                  <a:cubicBezTo>
                    <a:pt x="2179007" y="22654"/>
                    <a:pt x="2336369" y="-16005"/>
                    <a:pt x="2613428" y="0"/>
                  </a:cubicBezTo>
                  <a:cubicBezTo>
                    <a:pt x="2890487" y="16005"/>
                    <a:pt x="3377244" y="25912"/>
                    <a:pt x="3646644" y="0"/>
                  </a:cubicBezTo>
                  <a:cubicBezTo>
                    <a:pt x="3647205" y="240586"/>
                    <a:pt x="3630926" y="454871"/>
                    <a:pt x="3646644" y="597587"/>
                  </a:cubicBezTo>
                  <a:cubicBezTo>
                    <a:pt x="3662362" y="740303"/>
                    <a:pt x="3650021" y="965533"/>
                    <a:pt x="3646644" y="1159319"/>
                  </a:cubicBezTo>
                  <a:cubicBezTo>
                    <a:pt x="3643267" y="1353105"/>
                    <a:pt x="3661311" y="1628527"/>
                    <a:pt x="3646644" y="1792761"/>
                  </a:cubicBezTo>
                  <a:cubicBezTo>
                    <a:pt x="3413062" y="1788241"/>
                    <a:pt x="3350047" y="1804677"/>
                    <a:pt x="3075336" y="1792761"/>
                  </a:cubicBezTo>
                  <a:cubicBezTo>
                    <a:pt x="2800625" y="1780845"/>
                    <a:pt x="2576848" y="1790641"/>
                    <a:pt x="2431096" y="1792761"/>
                  </a:cubicBezTo>
                  <a:cubicBezTo>
                    <a:pt x="2285344" y="1794881"/>
                    <a:pt x="1900418" y="1759154"/>
                    <a:pt x="1750389" y="1792761"/>
                  </a:cubicBezTo>
                  <a:cubicBezTo>
                    <a:pt x="1600360" y="1826368"/>
                    <a:pt x="1399815" y="1780537"/>
                    <a:pt x="1215548" y="1792761"/>
                  </a:cubicBezTo>
                  <a:cubicBezTo>
                    <a:pt x="1031281" y="1804985"/>
                    <a:pt x="885061" y="1814221"/>
                    <a:pt x="644240" y="1792761"/>
                  </a:cubicBezTo>
                  <a:cubicBezTo>
                    <a:pt x="403419" y="1771301"/>
                    <a:pt x="313670" y="1792041"/>
                    <a:pt x="0" y="1792761"/>
                  </a:cubicBezTo>
                  <a:cubicBezTo>
                    <a:pt x="-16868" y="1596393"/>
                    <a:pt x="-12502" y="1428452"/>
                    <a:pt x="0" y="1195174"/>
                  </a:cubicBezTo>
                  <a:cubicBezTo>
                    <a:pt x="12502" y="961896"/>
                    <a:pt x="872" y="743798"/>
                    <a:pt x="0" y="597587"/>
                  </a:cubicBezTo>
                  <a:cubicBezTo>
                    <a:pt x="-872" y="451376"/>
                    <a:pt x="12374" y="149175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28575">
              <a:extLst>
                <a:ext uri="{C807C97D-BFC1-408E-A445-0C87EB9F89A2}">
                  <ask:lineSketchStyleProps xmlns:ask="http://schemas.microsoft.com/office/drawing/2018/sketchyshapes" sd="3844228664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400" spc="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Wherever you are in the calendar, </a:t>
              </a:r>
              <a:r>
                <a:rPr lang="en-GB" sz="2400" b="1" spc="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Today</a:t>
              </a:r>
              <a:r>
                <a:rPr lang="en-GB" sz="2400" spc="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 jumps you back to today.</a:t>
              </a:r>
              <a:endParaRPr lang="en-GB" sz="2400" spc="0" dirty="0">
                <a:latin typeface="Twinkl" pitchFamily="2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59C895-3444-23E2-7512-B4CBDAD56609}"/>
              </a:ext>
            </a:extLst>
          </p:cNvPr>
          <p:cNvGrpSpPr/>
          <p:nvPr/>
        </p:nvGrpSpPr>
        <p:grpSpPr>
          <a:xfrm>
            <a:off x="7189293" y="2261099"/>
            <a:ext cx="3646644" cy="2223816"/>
            <a:chOff x="8025247" y="2574813"/>
            <a:chExt cx="3646644" cy="2223816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933D4F6-10E4-5C73-B846-C8EBA54490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48569" y="2574813"/>
              <a:ext cx="0" cy="1158987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4AA21F2-207C-9927-87BE-7346C9C7233F}"/>
                </a:ext>
              </a:extLst>
            </p:cNvPr>
            <p:cNvSpPr/>
            <p:nvPr/>
          </p:nvSpPr>
          <p:spPr>
            <a:xfrm>
              <a:off x="8025247" y="3733801"/>
              <a:ext cx="3646644" cy="1064828"/>
            </a:xfrm>
            <a:custGeom>
              <a:avLst/>
              <a:gdLst>
                <a:gd name="connsiteX0" fmla="*/ 0 w 3646644"/>
                <a:gd name="connsiteY0" fmla="*/ 0 h 1064828"/>
                <a:gd name="connsiteX1" fmla="*/ 607774 w 3646644"/>
                <a:gd name="connsiteY1" fmla="*/ 0 h 1064828"/>
                <a:gd name="connsiteX2" fmla="*/ 1142615 w 3646644"/>
                <a:gd name="connsiteY2" fmla="*/ 0 h 1064828"/>
                <a:gd name="connsiteX3" fmla="*/ 1677456 w 3646644"/>
                <a:gd name="connsiteY3" fmla="*/ 0 h 1064828"/>
                <a:gd name="connsiteX4" fmla="*/ 2285230 w 3646644"/>
                <a:gd name="connsiteY4" fmla="*/ 0 h 1064828"/>
                <a:gd name="connsiteX5" fmla="*/ 2856538 w 3646644"/>
                <a:gd name="connsiteY5" fmla="*/ 0 h 1064828"/>
                <a:gd name="connsiteX6" fmla="*/ 3646644 w 3646644"/>
                <a:gd name="connsiteY6" fmla="*/ 0 h 1064828"/>
                <a:gd name="connsiteX7" fmla="*/ 3646644 w 3646644"/>
                <a:gd name="connsiteY7" fmla="*/ 511117 h 1064828"/>
                <a:gd name="connsiteX8" fmla="*/ 3646644 w 3646644"/>
                <a:gd name="connsiteY8" fmla="*/ 1064828 h 1064828"/>
                <a:gd name="connsiteX9" fmla="*/ 3038870 w 3646644"/>
                <a:gd name="connsiteY9" fmla="*/ 1064828 h 1064828"/>
                <a:gd name="connsiteX10" fmla="*/ 2540495 w 3646644"/>
                <a:gd name="connsiteY10" fmla="*/ 1064828 h 1064828"/>
                <a:gd name="connsiteX11" fmla="*/ 1969188 w 3646644"/>
                <a:gd name="connsiteY11" fmla="*/ 1064828 h 1064828"/>
                <a:gd name="connsiteX12" fmla="*/ 1288481 w 3646644"/>
                <a:gd name="connsiteY12" fmla="*/ 1064828 h 1064828"/>
                <a:gd name="connsiteX13" fmla="*/ 753640 w 3646644"/>
                <a:gd name="connsiteY13" fmla="*/ 1064828 h 1064828"/>
                <a:gd name="connsiteX14" fmla="*/ 0 w 3646644"/>
                <a:gd name="connsiteY14" fmla="*/ 1064828 h 1064828"/>
                <a:gd name="connsiteX15" fmla="*/ 0 w 3646644"/>
                <a:gd name="connsiteY15" fmla="*/ 511117 h 1064828"/>
                <a:gd name="connsiteX16" fmla="*/ 0 w 3646644"/>
                <a:gd name="connsiteY16" fmla="*/ 0 h 1064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46644" h="1064828" fill="none" extrusionOk="0">
                  <a:moveTo>
                    <a:pt x="0" y="0"/>
                  </a:moveTo>
                  <a:cubicBezTo>
                    <a:pt x="283190" y="-417"/>
                    <a:pt x="313236" y="-3105"/>
                    <a:pt x="607774" y="0"/>
                  </a:cubicBezTo>
                  <a:cubicBezTo>
                    <a:pt x="902312" y="3105"/>
                    <a:pt x="1015522" y="404"/>
                    <a:pt x="1142615" y="0"/>
                  </a:cubicBezTo>
                  <a:cubicBezTo>
                    <a:pt x="1269708" y="-404"/>
                    <a:pt x="1563440" y="1187"/>
                    <a:pt x="1677456" y="0"/>
                  </a:cubicBezTo>
                  <a:cubicBezTo>
                    <a:pt x="1791472" y="-1187"/>
                    <a:pt x="2097471" y="12283"/>
                    <a:pt x="2285230" y="0"/>
                  </a:cubicBezTo>
                  <a:cubicBezTo>
                    <a:pt x="2472989" y="-12283"/>
                    <a:pt x="2662949" y="-23031"/>
                    <a:pt x="2856538" y="0"/>
                  </a:cubicBezTo>
                  <a:cubicBezTo>
                    <a:pt x="3050127" y="23031"/>
                    <a:pt x="3353219" y="-2970"/>
                    <a:pt x="3646644" y="0"/>
                  </a:cubicBezTo>
                  <a:cubicBezTo>
                    <a:pt x="3647093" y="156364"/>
                    <a:pt x="3631544" y="351057"/>
                    <a:pt x="3646644" y="511117"/>
                  </a:cubicBezTo>
                  <a:cubicBezTo>
                    <a:pt x="3661744" y="671177"/>
                    <a:pt x="3653108" y="810353"/>
                    <a:pt x="3646644" y="1064828"/>
                  </a:cubicBezTo>
                  <a:cubicBezTo>
                    <a:pt x="3361819" y="1046119"/>
                    <a:pt x="3251792" y="1093984"/>
                    <a:pt x="3038870" y="1064828"/>
                  </a:cubicBezTo>
                  <a:cubicBezTo>
                    <a:pt x="2825948" y="1035672"/>
                    <a:pt x="2688728" y="1088318"/>
                    <a:pt x="2540495" y="1064828"/>
                  </a:cubicBezTo>
                  <a:cubicBezTo>
                    <a:pt x="2392262" y="1041338"/>
                    <a:pt x="2143065" y="1087934"/>
                    <a:pt x="1969188" y="1064828"/>
                  </a:cubicBezTo>
                  <a:cubicBezTo>
                    <a:pt x="1795311" y="1041722"/>
                    <a:pt x="1568968" y="1079007"/>
                    <a:pt x="1288481" y="1064828"/>
                  </a:cubicBezTo>
                  <a:cubicBezTo>
                    <a:pt x="1007994" y="1050649"/>
                    <a:pt x="963323" y="1056307"/>
                    <a:pt x="753640" y="1064828"/>
                  </a:cubicBezTo>
                  <a:cubicBezTo>
                    <a:pt x="543957" y="1073349"/>
                    <a:pt x="369301" y="1057682"/>
                    <a:pt x="0" y="1064828"/>
                  </a:cubicBezTo>
                  <a:cubicBezTo>
                    <a:pt x="10046" y="809076"/>
                    <a:pt x="-17192" y="729924"/>
                    <a:pt x="0" y="511117"/>
                  </a:cubicBezTo>
                  <a:cubicBezTo>
                    <a:pt x="17192" y="292310"/>
                    <a:pt x="8761" y="185857"/>
                    <a:pt x="0" y="0"/>
                  </a:cubicBezTo>
                  <a:close/>
                </a:path>
                <a:path w="3646644" h="1064828" stroke="0" extrusionOk="0">
                  <a:moveTo>
                    <a:pt x="0" y="0"/>
                  </a:moveTo>
                  <a:cubicBezTo>
                    <a:pt x="255817" y="14452"/>
                    <a:pt x="466063" y="-26004"/>
                    <a:pt x="644240" y="0"/>
                  </a:cubicBezTo>
                  <a:cubicBezTo>
                    <a:pt x="822417" y="26004"/>
                    <a:pt x="1024195" y="21192"/>
                    <a:pt x="1324947" y="0"/>
                  </a:cubicBezTo>
                  <a:cubicBezTo>
                    <a:pt x="1625699" y="-21192"/>
                    <a:pt x="1759369" y="-22654"/>
                    <a:pt x="1969188" y="0"/>
                  </a:cubicBezTo>
                  <a:cubicBezTo>
                    <a:pt x="2179007" y="22654"/>
                    <a:pt x="2336369" y="-16005"/>
                    <a:pt x="2613428" y="0"/>
                  </a:cubicBezTo>
                  <a:cubicBezTo>
                    <a:pt x="2890487" y="16005"/>
                    <a:pt x="3377244" y="25912"/>
                    <a:pt x="3646644" y="0"/>
                  </a:cubicBezTo>
                  <a:cubicBezTo>
                    <a:pt x="3640215" y="260973"/>
                    <a:pt x="3660853" y="321357"/>
                    <a:pt x="3646644" y="532414"/>
                  </a:cubicBezTo>
                  <a:cubicBezTo>
                    <a:pt x="3632435" y="743471"/>
                    <a:pt x="3662969" y="890486"/>
                    <a:pt x="3646644" y="1064828"/>
                  </a:cubicBezTo>
                  <a:cubicBezTo>
                    <a:pt x="3411150" y="1076237"/>
                    <a:pt x="3277100" y="1068211"/>
                    <a:pt x="3075336" y="1064828"/>
                  </a:cubicBezTo>
                  <a:cubicBezTo>
                    <a:pt x="2873572" y="1061445"/>
                    <a:pt x="2583840" y="1077073"/>
                    <a:pt x="2431096" y="1064828"/>
                  </a:cubicBezTo>
                  <a:cubicBezTo>
                    <a:pt x="2278352" y="1052583"/>
                    <a:pt x="1932608" y="1062708"/>
                    <a:pt x="1786856" y="1064828"/>
                  </a:cubicBezTo>
                  <a:cubicBezTo>
                    <a:pt x="1641104" y="1066948"/>
                    <a:pt x="1256178" y="1031221"/>
                    <a:pt x="1106149" y="1064828"/>
                  </a:cubicBezTo>
                  <a:cubicBezTo>
                    <a:pt x="956120" y="1098435"/>
                    <a:pt x="755575" y="1052604"/>
                    <a:pt x="571308" y="1064828"/>
                  </a:cubicBezTo>
                  <a:cubicBezTo>
                    <a:pt x="387041" y="1077052"/>
                    <a:pt x="240821" y="1086288"/>
                    <a:pt x="0" y="1064828"/>
                  </a:cubicBezTo>
                  <a:cubicBezTo>
                    <a:pt x="-1523" y="862972"/>
                    <a:pt x="22439" y="783595"/>
                    <a:pt x="0" y="564359"/>
                  </a:cubicBezTo>
                  <a:cubicBezTo>
                    <a:pt x="-22439" y="345123"/>
                    <a:pt x="4804" y="187741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28575">
              <a:extLst>
                <a:ext uri="{C807C97D-BFC1-408E-A445-0C87EB9F89A2}">
                  <ask:lineSketchStyleProps xmlns:ask="http://schemas.microsoft.com/office/drawing/2018/sketchyshapes" sd="3844228664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400" spc="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You can search for events here.</a:t>
              </a:r>
              <a:endParaRPr lang="en-GB" sz="2400" spc="0" dirty="0">
                <a:latin typeface="Twinkl" pitchFamily="2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F321974-BE4A-BBF9-B0F8-86EA63EAB78A}"/>
              </a:ext>
            </a:extLst>
          </p:cNvPr>
          <p:cNvGrpSpPr/>
          <p:nvPr/>
        </p:nvGrpSpPr>
        <p:grpSpPr>
          <a:xfrm>
            <a:off x="4918650" y="2317092"/>
            <a:ext cx="3646644" cy="2481536"/>
            <a:chOff x="8025247" y="2574813"/>
            <a:chExt cx="3646644" cy="2481536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BE76826-51DD-D6A1-DC08-E93467FA0A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48569" y="2574813"/>
              <a:ext cx="0" cy="1158987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7CB60B7-8BA5-F536-8F31-6E655C329661}"/>
                </a:ext>
              </a:extLst>
            </p:cNvPr>
            <p:cNvSpPr/>
            <p:nvPr/>
          </p:nvSpPr>
          <p:spPr>
            <a:xfrm>
              <a:off x="8025247" y="3733801"/>
              <a:ext cx="3646644" cy="1322548"/>
            </a:xfrm>
            <a:custGeom>
              <a:avLst/>
              <a:gdLst>
                <a:gd name="connsiteX0" fmla="*/ 0 w 3646644"/>
                <a:gd name="connsiteY0" fmla="*/ 0 h 1322548"/>
                <a:gd name="connsiteX1" fmla="*/ 607774 w 3646644"/>
                <a:gd name="connsiteY1" fmla="*/ 0 h 1322548"/>
                <a:gd name="connsiteX2" fmla="*/ 1142615 w 3646644"/>
                <a:gd name="connsiteY2" fmla="*/ 0 h 1322548"/>
                <a:gd name="connsiteX3" fmla="*/ 1677456 w 3646644"/>
                <a:gd name="connsiteY3" fmla="*/ 0 h 1322548"/>
                <a:gd name="connsiteX4" fmla="*/ 2285230 w 3646644"/>
                <a:gd name="connsiteY4" fmla="*/ 0 h 1322548"/>
                <a:gd name="connsiteX5" fmla="*/ 2856538 w 3646644"/>
                <a:gd name="connsiteY5" fmla="*/ 0 h 1322548"/>
                <a:gd name="connsiteX6" fmla="*/ 3646644 w 3646644"/>
                <a:gd name="connsiteY6" fmla="*/ 0 h 1322548"/>
                <a:gd name="connsiteX7" fmla="*/ 3646644 w 3646644"/>
                <a:gd name="connsiteY7" fmla="*/ 634823 h 1322548"/>
                <a:gd name="connsiteX8" fmla="*/ 3646644 w 3646644"/>
                <a:gd name="connsiteY8" fmla="*/ 1322548 h 1322548"/>
                <a:gd name="connsiteX9" fmla="*/ 3038870 w 3646644"/>
                <a:gd name="connsiteY9" fmla="*/ 1322548 h 1322548"/>
                <a:gd name="connsiteX10" fmla="*/ 2540495 w 3646644"/>
                <a:gd name="connsiteY10" fmla="*/ 1322548 h 1322548"/>
                <a:gd name="connsiteX11" fmla="*/ 1969188 w 3646644"/>
                <a:gd name="connsiteY11" fmla="*/ 1322548 h 1322548"/>
                <a:gd name="connsiteX12" fmla="*/ 1288481 w 3646644"/>
                <a:gd name="connsiteY12" fmla="*/ 1322548 h 1322548"/>
                <a:gd name="connsiteX13" fmla="*/ 753640 w 3646644"/>
                <a:gd name="connsiteY13" fmla="*/ 1322548 h 1322548"/>
                <a:gd name="connsiteX14" fmla="*/ 0 w 3646644"/>
                <a:gd name="connsiteY14" fmla="*/ 1322548 h 1322548"/>
                <a:gd name="connsiteX15" fmla="*/ 0 w 3646644"/>
                <a:gd name="connsiteY15" fmla="*/ 634823 h 1322548"/>
                <a:gd name="connsiteX16" fmla="*/ 0 w 3646644"/>
                <a:gd name="connsiteY16" fmla="*/ 0 h 132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46644" h="1322548" fill="none" extrusionOk="0">
                  <a:moveTo>
                    <a:pt x="0" y="0"/>
                  </a:moveTo>
                  <a:cubicBezTo>
                    <a:pt x="283190" y="-417"/>
                    <a:pt x="313236" y="-3105"/>
                    <a:pt x="607774" y="0"/>
                  </a:cubicBezTo>
                  <a:cubicBezTo>
                    <a:pt x="902312" y="3105"/>
                    <a:pt x="1015522" y="404"/>
                    <a:pt x="1142615" y="0"/>
                  </a:cubicBezTo>
                  <a:cubicBezTo>
                    <a:pt x="1269708" y="-404"/>
                    <a:pt x="1563440" y="1187"/>
                    <a:pt x="1677456" y="0"/>
                  </a:cubicBezTo>
                  <a:cubicBezTo>
                    <a:pt x="1791472" y="-1187"/>
                    <a:pt x="2097471" y="12283"/>
                    <a:pt x="2285230" y="0"/>
                  </a:cubicBezTo>
                  <a:cubicBezTo>
                    <a:pt x="2472989" y="-12283"/>
                    <a:pt x="2662949" y="-23031"/>
                    <a:pt x="2856538" y="0"/>
                  </a:cubicBezTo>
                  <a:cubicBezTo>
                    <a:pt x="3050127" y="23031"/>
                    <a:pt x="3353219" y="-2970"/>
                    <a:pt x="3646644" y="0"/>
                  </a:cubicBezTo>
                  <a:cubicBezTo>
                    <a:pt x="3676125" y="246042"/>
                    <a:pt x="3619073" y="403697"/>
                    <a:pt x="3646644" y="634823"/>
                  </a:cubicBezTo>
                  <a:cubicBezTo>
                    <a:pt x="3674215" y="865949"/>
                    <a:pt x="3624358" y="1081209"/>
                    <a:pt x="3646644" y="1322548"/>
                  </a:cubicBezTo>
                  <a:cubicBezTo>
                    <a:pt x="3361819" y="1303839"/>
                    <a:pt x="3251792" y="1351704"/>
                    <a:pt x="3038870" y="1322548"/>
                  </a:cubicBezTo>
                  <a:cubicBezTo>
                    <a:pt x="2825948" y="1293392"/>
                    <a:pt x="2688728" y="1346038"/>
                    <a:pt x="2540495" y="1322548"/>
                  </a:cubicBezTo>
                  <a:cubicBezTo>
                    <a:pt x="2392262" y="1299058"/>
                    <a:pt x="2143065" y="1345654"/>
                    <a:pt x="1969188" y="1322548"/>
                  </a:cubicBezTo>
                  <a:cubicBezTo>
                    <a:pt x="1795311" y="1299442"/>
                    <a:pt x="1568968" y="1336727"/>
                    <a:pt x="1288481" y="1322548"/>
                  </a:cubicBezTo>
                  <a:cubicBezTo>
                    <a:pt x="1007994" y="1308369"/>
                    <a:pt x="963323" y="1314027"/>
                    <a:pt x="753640" y="1322548"/>
                  </a:cubicBezTo>
                  <a:cubicBezTo>
                    <a:pt x="543957" y="1331069"/>
                    <a:pt x="369301" y="1315402"/>
                    <a:pt x="0" y="1322548"/>
                  </a:cubicBezTo>
                  <a:cubicBezTo>
                    <a:pt x="-21417" y="1010272"/>
                    <a:pt x="-7249" y="957525"/>
                    <a:pt x="0" y="634823"/>
                  </a:cubicBezTo>
                  <a:cubicBezTo>
                    <a:pt x="7249" y="312122"/>
                    <a:pt x="-15509" y="281108"/>
                    <a:pt x="0" y="0"/>
                  </a:cubicBezTo>
                  <a:close/>
                </a:path>
                <a:path w="3646644" h="1322548" stroke="0" extrusionOk="0">
                  <a:moveTo>
                    <a:pt x="0" y="0"/>
                  </a:moveTo>
                  <a:cubicBezTo>
                    <a:pt x="255817" y="14452"/>
                    <a:pt x="466063" y="-26004"/>
                    <a:pt x="644240" y="0"/>
                  </a:cubicBezTo>
                  <a:cubicBezTo>
                    <a:pt x="822417" y="26004"/>
                    <a:pt x="1024195" y="21192"/>
                    <a:pt x="1324947" y="0"/>
                  </a:cubicBezTo>
                  <a:cubicBezTo>
                    <a:pt x="1625699" y="-21192"/>
                    <a:pt x="1759369" y="-22654"/>
                    <a:pt x="1969188" y="0"/>
                  </a:cubicBezTo>
                  <a:cubicBezTo>
                    <a:pt x="2179007" y="22654"/>
                    <a:pt x="2336369" y="-16005"/>
                    <a:pt x="2613428" y="0"/>
                  </a:cubicBezTo>
                  <a:cubicBezTo>
                    <a:pt x="2890487" y="16005"/>
                    <a:pt x="3377244" y="25912"/>
                    <a:pt x="3646644" y="0"/>
                  </a:cubicBezTo>
                  <a:cubicBezTo>
                    <a:pt x="3628843" y="220302"/>
                    <a:pt x="3641837" y="349570"/>
                    <a:pt x="3646644" y="661274"/>
                  </a:cubicBezTo>
                  <a:cubicBezTo>
                    <a:pt x="3651451" y="972978"/>
                    <a:pt x="3617177" y="1113125"/>
                    <a:pt x="3646644" y="1322548"/>
                  </a:cubicBezTo>
                  <a:cubicBezTo>
                    <a:pt x="3411150" y="1333957"/>
                    <a:pt x="3277100" y="1325931"/>
                    <a:pt x="3075336" y="1322548"/>
                  </a:cubicBezTo>
                  <a:cubicBezTo>
                    <a:pt x="2873572" y="1319165"/>
                    <a:pt x="2583840" y="1334793"/>
                    <a:pt x="2431096" y="1322548"/>
                  </a:cubicBezTo>
                  <a:cubicBezTo>
                    <a:pt x="2278352" y="1310303"/>
                    <a:pt x="1932608" y="1320428"/>
                    <a:pt x="1786856" y="1322548"/>
                  </a:cubicBezTo>
                  <a:cubicBezTo>
                    <a:pt x="1641104" y="1324668"/>
                    <a:pt x="1256178" y="1288941"/>
                    <a:pt x="1106149" y="1322548"/>
                  </a:cubicBezTo>
                  <a:cubicBezTo>
                    <a:pt x="956120" y="1356155"/>
                    <a:pt x="755575" y="1310324"/>
                    <a:pt x="571308" y="1322548"/>
                  </a:cubicBezTo>
                  <a:cubicBezTo>
                    <a:pt x="387041" y="1334772"/>
                    <a:pt x="240821" y="1344008"/>
                    <a:pt x="0" y="1322548"/>
                  </a:cubicBezTo>
                  <a:cubicBezTo>
                    <a:pt x="18383" y="1083840"/>
                    <a:pt x="14389" y="1002598"/>
                    <a:pt x="0" y="700950"/>
                  </a:cubicBezTo>
                  <a:cubicBezTo>
                    <a:pt x="-14389" y="399302"/>
                    <a:pt x="8166" y="177204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28575">
              <a:extLst>
                <a:ext uri="{C807C97D-BFC1-408E-A445-0C87EB9F89A2}">
                  <ask:lineSketchStyleProps xmlns:ask="http://schemas.microsoft.com/office/drawing/2018/sketchyshapes" sd="3844228664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400" spc="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You can view a day, week, month or even the whole year!</a:t>
              </a:r>
              <a:endParaRPr lang="en-GB" sz="2400" spc="0" dirty="0">
                <a:latin typeface="Twinkl" pitchFamily="2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ECEB58C-0757-11D2-1E7B-DE75E169AF99}"/>
              </a:ext>
            </a:extLst>
          </p:cNvPr>
          <p:cNvGrpSpPr/>
          <p:nvPr/>
        </p:nvGrpSpPr>
        <p:grpSpPr>
          <a:xfrm>
            <a:off x="2728800" y="2317092"/>
            <a:ext cx="3646644" cy="2951748"/>
            <a:chOff x="8025247" y="2574813"/>
            <a:chExt cx="3646644" cy="2951748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7846ECB-FB77-0FD7-795B-192606B2F9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48569" y="2574813"/>
              <a:ext cx="0" cy="1158987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D08A362-6695-7FF5-B980-A30751C8438F}"/>
                </a:ext>
              </a:extLst>
            </p:cNvPr>
            <p:cNvSpPr/>
            <p:nvPr/>
          </p:nvSpPr>
          <p:spPr>
            <a:xfrm>
              <a:off x="8025247" y="3733801"/>
              <a:ext cx="3646644" cy="1792760"/>
            </a:xfrm>
            <a:custGeom>
              <a:avLst/>
              <a:gdLst>
                <a:gd name="connsiteX0" fmla="*/ 0 w 3646644"/>
                <a:gd name="connsiteY0" fmla="*/ 0 h 1792760"/>
                <a:gd name="connsiteX1" fmla="*/ 534841 w 3646644"/>
                <a:gd name="connsiteY1" fmla="*/ 0 h 1792760"/>
                <a:gd name="connsiteX2" fmla="*/ 1142615 w 3646644"/>
                <a:gd name="connsiteY2" fmla="*/ 0 h 1792760"/>
                <a:gd name="connsiteX3" fmla="*/ 1713923 w 3646644"/>
                <a:gd name="connsiteY3" fmla="*/ 0 h 1792760"/>
                <a:gd name="connsiteX4" fmla="*/ 2321697 w 3646644"/>
                <a:gd name="connsiteY4" fmla="*/ 0 h 1792760"/>
                <a:gd name="connsiteX5" fmla="*/ 2856538 w 3646644"/>
                <a:gd name="connsiteY5" fmla="*/ 0 h 1792760"/>
                <a:gd name="connsiteX6" fmla="*/ 3646644 w 3646644"/>
                <a:gd name="connsiteY6" fmla="*/ 0 h 1792760"/>
                <a:gd name="connsiteX7" fmla="*/ 3646644 w 3646644"/>
                <a:gd name="connsiteY7" fmla="*/ 579659 h 1792760"/>
                <a:gd name="connsiteX8" fmla="*/ 3646644 w 3646644"/>
                <a:gd name="connsiteY8" fmla="*/ 1213101 h 1792760"/>
                <a:gd name="connsiteX9" fmla="*/ 3646644 w 3646644"/>
                <a:gd name="connsiteY9" fmla="*/ 1792760 h 1792760"/>
                <a:gd name="connsiteX10" fmla="*/ 3148269 w 3646644"/>
                <a:gd name="connsiteY10" fmla="*/ 1792760 h 1792760"/>
                <a:gd name="connsiteX11" fmla="*/ 2613428 w 3646644"/>
                <a:gd name="connsiteY11" fmla="*/ 1792760 h 1792760"/>
                <a:gd name="connsiteX12" fmla="*/ 2005654 w 3646644"/>
                <a:gd name="connsiteY12" fmla="*/ 1792760 h 1792760"/>
                <a:gd name="connsiteX13" fmla="*/ 1324947 w 3646644"/>
                <a:gd name="connsiteY13" fmla="*/ 1792760 h 1792760"/>
                <a:gd name="connsiteX14" fmla="*/ 826573 w 3646644"/>
                <a:gd name="connsiteY14" fmla="*/ 1792760 h 1792760"/>
                <a:gd name="connsiteX15" fmla="*/ 0 w 3646644"/>
                <a:gd name="connsiteY15" fmla="*/ 1792760 h 1792760"/>
                <a:gd name="connsiteX16" fmla="*/ 0 w 3646644"/>
                <a:gd name="connsiteY16" fmla="*/ 1177246 h 1792760"/>
                <a:gd name="connsiteX17" fmla="*/ 0 w 3646644"/>
                <a:gd name="connsiteY17" fmla="*/ 597587 h 1792760"/>
                <a:gd name="connsiteX18" fmla="*/ 0 w 3646644"/>
                <a:gd name="connsiteY18" fmla="*/ 0 h 179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646644" h="1792760" fill="none" extrusionOk="0">
                  <a:moveTo>
                    <a:pt x="0" y="0"/>
                  </a:moveTo>
                  <a:cubicBezTo>
                    <a:pt x="234955" y="4249"/>
                    <a:pt x="420825" y="1187"/>
                    <a:pt x="534841" y="0"/>
                  </a:cubicBezTo>
                  <a:cubicBezTo>
                    <a:pt x="648857" y="-1187"/>
                    <a:pt x="954856" y="12283"/>
                    <a:pt x="1142615" y="0"/>
                  </a:cubicBezTo>
                  <a:cubicBezTo>
                    <a:pt x="1330374" y="-12283"/>
                    <a:pt x="1520334" y="-23031"/>
                    <a:pt x="1713923" y="0"/>
                  </a:cubicBezTo>
                  <a:cubicBezTo>
                    <a:pt x="1907512" y="23031"/>
                    <a:pt x="2062935" y="-24857"/>
                    <a:pt x="2321697" y="0"/>
                  </a:cubicBezTo>
                  <a:cubicBezTo>
                    <a:pt x="2580459" y="24857"/>
                    <a:pt x="2728879" y="-2288"/>
                    <a:pt x="2856538" y="0"/>
                  </a:cubicBezTo>
                  <a:cubicBezTo>
                    <a:pt x="2984197" y="2288"/>
                    <a:pt x="3399017" y="-1554"/>
                    <a:pt x="3646644" y="0"/>
                  </a:cubicBezTo>
                  <a:cubicBezTo>
                    <a:pt x="3650644" y="171395"/>
                    <a:pt x="3660109" y="388698"/>
                    <a:pt x="3646644" y="579659"/>
                  </a:cubicBezTo>
                  <a:cubicBezTo>
                    <a:pt x="3633179" y="770620"/>
                    <a:pt x="3629627" y="973449"/>
                    <a:pt x="3646644" y="1213101"/>
                  </a:cubicBezTo>
                  <a:cubicBezTo>
                    <a:pt x="3663661" y="1452753"/>
                    <a:pt x="3629001" y="1556398"/>
                    <a:pt x="3646644" y="1792760"/>
                  </a:cubicBezTo>
                  <a:cubicBezTo>
                    <a:pt x="3471473" y="1775204"/>
                    <a:pt x="3390595" y="1797403"/>
                    <a:pt x="3148269" y="1792760"/>
                  </a:cubicBezTo>
                  <a:cubicBezTo>
                    <a:pt x="2905944" y="1788117"/>
                    <a:pt x="2823111" y="1784239"/>
                    <a:pt x="2613428" y="1792760"/>
                  </a:cubicBezTo>
                  <a:cubicBezTo>
                    <a:pt x="2403745" y="1801281"/>
                    <a:pt x="2260799" y="1774533"/>
                    <a:pt x="2005654" y="1792760"/>
                  </a:cubicBezTo>
                  <a:cubicBezTo>
                    <a:pt x="1750509" y="1810987"/>
                    <a:pt x="1644871" y="1792608"/>
                    <a:pt x="1324947" y="1792760"/>
                  </a:cubicBezTo>
                  <a:cubicBezTo>
                    <a:pt x="1005023" y="1792912"/>
                    <a:pt x="970891" y="1810123"/>
                    <a:pt x="826573" y="1792760"/>
                  </a:cubicBezTo>
                  <a:cubicBezTo>
                    <a:pt x="682255" y="1775397"/>
                    <a:pt x="229431" y="1768879"/>
                    <a:pt x="0" y="1792760"/>
                  </a:cubicBezTo>
                  <a:cubicBezTo>
                    <a:pt x="12614" y="1558894"/>
                    <a:pt x="-27354" y="1400964"/>
                    <a:pt x="0" y="1177246"/>
                  </a:cubicBezTo>
                  <a:cubicBezTo>
                    <a:pt x="27354" y="953528"/>
                    <a:pt x="-21075" y="776319"/>
                    <a:pt x="0" y="597587"/>
                  </a:cubicBezTo>
                  <a:cubicBezTo>
                    <a:pt x="21075" y="418855"/>
                    <a:pt x="-23540" y="253028"/>
                    <a:pt x="0" y="0"/>
                  </a:cubicBezTo>
                  <a:close/>
                </a:path>
                <a:path w="3646644" h="1792760" stroke="0" extrusionOk="0">
                  <a:moveTo>
                    <a:pt x="0" y="0"/>
                  </a:moveTo>
                  <a:cubicBezTo>
                    <a:pt x="255817" y="14452"/>
                    <a:pt x="466063" y="-26004"/>
                    <a:pt x="644240" y="0"/>
                  </a:cubicBezTo>
                  <a:cubicBezTo>
                    <a:pt x="822417" y="26004"/>
                    <a:pt x="1024195" y="21192"/>
                    <a:pt x="1324947" y="0"/>
                  </a:cubicBezTo>
                  <a:cubicBezTo>
                    <a:pt x="1625699" y="-21192"/>
                    <a:pt x="1759369" y="-22654"/>
                    <a:pt x="1969188" y="0"/>
                  </a:cubicBezTo>
                  <a:cubicBezTo>
                    <a:pt x="2179007" y="22654"/>
                    <a:pt x="2336369" y="-16005"/>
                    <a:pt x="2613428" y="0"/>
                  </a:cubicBezTo>
                  <a:cubicBezTo>
                    <a:pt x="2890487" y="16005"/>
                    <a:pt x="3377244" y="25912"/>
                    <a:pt x="3646644" y="0"/>
                  </a:cubicBezTo>
                  <a:cubicBezTo>
                    <a:pt x="3647205" y="240586"/>
                    <a:pt x="3630926" y="454871"/>
                    <a:pt x="3646644" y="597587"/>
                  </a:cubicBezTo>
                  <a:cubicBezTo>
                    <a:pt x="3662362" y="740303"/>
                    <a:pt x="3647377" y="971776"/>
                    <a:pt x="3646644" y="1159318"/>
                  </a:cubicBezTo>
                  <a:cubicBezTo>
                    <a:pt x="3645911" y="1346860"/>
                    <a:pt x="3661311" y="1628526"/>
                    <a:pt x="3646644" y="1792760"/>
                  </a:cubicBezTo>
                  <a:cubicBezTo>
                    <a:pt x="3413062" y="1788240"/>
                    <a:pt x="3350047" y="1804676"/>
                    <a:pt x="3075336" y="1792760"/>
                  </a:cubicBezTo>
                  <a:cubicBezTo>
                    <a:pt x="2800625" y="1780844"/>
                    <a:pt x="2576848" y="1790640"/>
                    <a:pt x="2431096" y="1792760"/>
                  </a:cubicBezTo>
                  <a:cubicBezTo>
                    <a:pt x="2285344" y="1794880"/>
                    <a:pt x="1900418" y="1759153"/>
                    <a:pt x="1750389" y="1792760"/>
                  </a:cubicBezTo>
                  <a:cubicBezTo>
                    <a:pt x="1600360" y="1826367"/>
                    <a:pt x="1399815" y="1780536"/>
                    <a:pt x="1215548" y="1792760"/>
                  </a:cubicBezTo>
                  <a:cubicBezTo>
                    <a:pt x="1031281" y="1804984"/>
                    <a:pt x="885061" y="1814220"/>
                    <a:pt x="644240" y="1792760"/>
                  </a:cubicBezTo>
                  <a:cubicBezTo>
                    <a:pt x="403419" y="1771300"/>
                    <a:pt x="313670" y="1792040"/>
                    <a:pt x="0" y="1792760"/>
                  </a:cubicBezTo>
                  <a:cubicBezTo>
                    <a:pt x="-16868" y="1596392"/>
                    <a:pt x="-12502" y="1428451"/>
                    <a:pt x="0" y="1195173"/>
                  </a:cubicBezTo>
                  <a:cubicBezTo>
                    <a:pt x="12502" y="961895"/>
                    <a:pt x="5418" y="739771"/>
                    <a:pt x="0" y="597587"/>
                  </a:cubicBezTo>
                  <a:cubicBezTo>
                    <a:pt x="-5418" y="455403"/>
                    <a:pt x="12374" y="149175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28575">
              <a:extLst>
                <a:ext uri="{C807C97D-BFC1-408E-A445-0C87EB9F89A2}">
                  <ask:lineSketchStyleProps xmlns:ask="http://schemas.microsoft.com/office/drawing/2018/sketchyshapes" sd="3844228664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You can c</a:t>
              </a:r>
              <a:r>
                <a:rPr lang="en-GB" sz="2400" spc="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reate a new event up here.</a:t>
              </a:r>
            </a:p>
            <a:p>
              <a:endParaRPr lang="en-GB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r>
                <a:rPr lang="en-GB" sz="2400" spc="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Lets do that now!</a:t>
              </a:r>
              <a:endParaRPr lang="en-GB" sz="2400" spc="0" dirty="0">
                <a:latin typeface="Twinkl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375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FBD3B-EFE5-CDF7-78C0-B2FAC5B1C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83C666-501B-276B-C91F-533B3DC8D17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7356E3-2168-268C-DE43-E1DEFA363D3F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A98D10-BB53-A99F-5399-72E86CE562B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54642DA-40F0-63AE-5AA6-4A03CE44039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D848542-F5D3-C34D-06D2-8F35E22B9B8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83F52F-3182-9E1C-C26D-6BE37C08F20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B736593F-4412-918E-C890-8580F8017D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17D6A4D-EA9E-561A-DBBC-97D3E64DA3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449" y="941167"/>
            <a:ext cx="8031351" cy="57775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A calendar with a date and a red text&#10;&#10;AI-generated content may be incorrect.">
            <a:extLst>
              <a:ext uri="{FF2B5EF4-FFF2-40B4-BE49-F238E27FC236}">
                <a16:creationId xmlns:a16="http://schemas.microsoft.com/office/drawing/2014/main" id="{AD98569E-2719-AB70-0516-5845A8BAB4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5" y="2079933"/>
            <a:ext cx="991252" cy="9912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5260F3-0229-D3C6-24B7-568CB5E34D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5581" y="1904417"/>
            <a:ext cx="6576401" cy="457004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C5025AC-69CE-6E5F-88D1-F21F3AE2816D}"/>
              </a:ext>
            </a:extLst>
          </p:cNvPr>
          <p:cNvGrpSpPr/>
          <p:nvPr/>
        </p:nvGrpSpPr>
        <p:grpSpPr>
          <a:xfrm>
            <a:off x="5546348" y="2079933"/>
            <a:ext cx="6125543" cy="4222895"/>
            <a:chOff x="5546348" y="2079933"/>
            <a:chExt cx="6125543" cy="4222895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CB38DAF-C48B-4B18-85C0-E686F876266B}"/>
                </a:ext>
              </a:extLst>
            </p:cNvPr>
            <p:cNvCxnSpPr>
              <a:cxnSpLocks/>
              <a:stCxn id="24" idx="1"/>
              <a:endCxn id="14" idx="3"/>
            </p:cNvCxnSpPr>
            <p:nvPr/>
          </p:nvCxnSpPr>
          <p:spPr>
            <a:xfrm flipH="1" flipV="1">
              <a:off x="5546348" y="4157422"/>
              <a:ext cx="2478899" cy="33959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381E582-B20D-EEAD-FDA5-FE411DB17801}"/>
                </a:ext>
              </a:extLst>
            </p:cNvPr>
            <p:cNvSpPr/>
            <p:nvPr/>
          </p:nvSpPr>
          <p:spPr>
            <a:xfrm>
              <a:off x="8025247" y="2079933"/>
              <a:ext cx="3646644" cy="4222895"/>
            </a:xfrm>
            <a:custGeom>
              <a:avLst/>
              <a:gdLst>
                <a:gd name="connsiteX0" fmla="*/ 0 w 3646644"/>
                <a:gd name="connsiteY0" fmla="*/ 0 h 4222895"/>
                <a:gd name="connsiteX1" fmla="*/ 534841 w 3646644"/>
                <a:gd name="connsiteY1" fmla="*/ 0 h 4222895"/>
                <a:gd name="connsiteX2" fmla="*/ 1069682 w 3646644"/>
                <a:gd name="connsiteY2" fmla="*/ 0 h 4222895"/>
                <a:gd name="connsiteX3" fmla="*/ 1677456 w 3646644"/>
                <a:gd name="connsiteY3" fmla="*/ 0 h 4222895"/>
                <a:gd name="connsiteX4" fmla="*/ 2175831 w 3646644"/>
                <a:gd name="connsiteY4" fmla="*/ 0 h 4222895"/>
                <a:gd name="connsiteX5" fmla="*/ 2710672 w 3646644"/>
                <a:gd name="connsiteY5" fmla="*/ 0 h 4222895"/>
                <a:gd name="connsiteX6" fmla="*/ 3646644 w 3646644"/>
                <a:gd name="connsiteY6" fmla="*/ 0 h 4222895"/>
                <a:gd name="connsiteX7" fmla="*/ 3646644 w 3646644"/>
                <a:gd name="connsiteY7" fmla="*/ 561042 h 4222895"/>
                <a:gd name="connsiteX8" fmla="*/ 3646644 w 3646644"/>
                <a:gd name="connsiteY8" fmla="*/ 1206541 h 4222895"/>
                <a:gd name="connsiteX9" fmla="*/ 3646644 w 3646644"/>
                <a:gd name="connsiteY9" fmla="*/ 1683125 h 4222895"/>
                <a:gd name="connsiteX10" fmla="*/ 3646644 w 3646644"/>
                <a:gd name="connsiteY10" fmla="*/ 2201938 h 4222895"/>
                <a:gd name="connsiteX11" fmla="*/ 3646644 w 3646644"/>
                <a:gd name="connsiteY11" fmla="*/ 2805209 h 4222895"/>
                <a:gd name="connsiteX12" fmla="*/ 3646644 w 3646644"/>
                <a:gd name="connsiteY12" fmla="*/ 3281793 h 4222895"/>
                <a:gd name="connsiteX13" fmla="*/ 3646644 w 3646644"/>
                <a:gd name="connsiteY13" fmla="*/ 4222895 h 4222895"/>
                <a:gd name="connsiteX14" fmla="*/ 3038870 w 3646644"/>
                <a:gd name="connsiteY14" fmla="*/ 4222895 h 4222895"/>
                <a:gd name="connsiteX15" fmla="*/ 2504029 w 3646644"/>
                <a:gd name="connsiteY15" fmla="*/ 4222895 h 4222895"/>
                <a:gd name="connsiteX16" fmla="*/ 2005654 w 3646644"/>
                <a:gd name="connsiteY16" fmla="*/ 4222895 h 4222895"/>
                <a:gd name="connsiteX17" fmla="*/ 1361414 w 3646644"/>
                <a:gd name="connsiteY17" fmla="*/ 4222895 h 4222895"/>
                <a:gd name="connsiteX18" fmla="*/ 790106 w 3646644"/>
                <a:gd name="connsiteY18" fmla="*/ 4222895 h 4222895"/>
                <a:gd name="connsiteX19" fmla="*/ 0 w 3646644"/>
                <a:gd name="connsiteY19" fmla="*/ 4222895 h 4222895"/>
                <a:gd name="connsiteX20" fmla="*/ 0 w 3646644"/>
                <a:gd name="connsiteY20" fmla="*/ 3619624 h 4222895"/>
                <a:gd name="connsiteX21" fmla="*/ 0 w 3646644"/>
                <a:gd name="connsiteY21" fmla="*/ 2931896 h 4222895"/>
                <a:gd name="connsiteX22" fmla="*/ 0 w 3646644"/>
                <a:gd name="connsiteY22" fmla="*/ 2370854 h 4222895"/>
                <a:gd name="connsiteX23" fmla="*/ 0 w 3646644"/>
                <a:gd name="connsiteY23" fmla="*/ 1767583 h 4222895"/>
                <a:gd name="connsiteX24" fmla="*/ 0 w 3646644"/>
                <a:gd name="connsiteY24" fmla="*/ 1164312 h 4222895"/>
                <a:gd name="connsiteX25" fmla="*/ 0 w 3646644"/>
                <a:gd name="connsiteY25" fmla="*/ 645500 h 4222895"/>
                <a:gd name="connsiteX26" fmla="*/ 0 w 3646644"/>
                <a:gd name="connsiteY26" fmla="*/ 0 h 4222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46644" h="4222895" fill="none" extrusionOk="0">
                  <a:moveTo>
                    <a:pt x="0" y="0"/>
                  </a:moveTo>
                  <a:cubicBezTo>
                    <a:pt x="110365" y="9428"/>
                    <a:pt x="381500" y="-4310"/>
                    <a:pt x="534841" y="0"/>
                  </a:cubicBezTo>
                  <a:cubicBezTo>
                    <a:pt x="688182" y="4310"/>
                    <a:pt x="847440" y="7087"/>
                    <a:pt x="1069682" y="0"/>
                  </a:cubicBezTo>
                  <a:cubicBezTo>
                    <a:pt x="1291924" y="-7087"/>
                    <a:pt x="1543182" y="26570"/>
                    <a:pt x="1677456" y="0"/>
                  </a:cubicBezTo>
                  <a:cubicBezTo>
                    <a:pt x="1811730" y="-26570"/>
                    <a:pt x="1955535" y="-12773"/>
                    <a:pt x="2175831" y="0"/>
                  </a:cubicBezTo>
                  <a:cubicBezTo>
                    <a:pt x="2396127" y="12773"/>
                    <a:pt x="2464275" y="162"/>
                    <a:pt x="2710672" y="0"/>
                  </a:cubicBezTo>
                  <a:cubicBezTo>
                    <a:pt x="2957069" y="-162"/>
                    <a:pt x="3396543" y="-3842"/>
                    <a:pt x="3646644" y="0"/>
                  </a:cubicBezTo>
                  <a:cubicBezTo>
                    <a:pt x="3625716" y="214411"/>
                    <a:pt x="3657954" y="423002"/>
                    <a:pt x="3646644" y="561042"/>
                  </a:cubicBezTo>
                  <a:cubicBezTo>
                    <a:pt x="3635334" y="699082"/>
                    <a:pt x="3643813" y="930358"/>
                    <a:pt x="3646644" y="1206541"/>
                  </a:cubicBezTo>
                  <a:cubicBezTo>
                    <a:pt x="3649475" y="1482724"/>
                    <a:pt x="3650827" y="1459138"/>
                    <a:pt x="3646644" y="1683125"/>
                  </a:cubicBezTo>
                  <a:cubicBezTo>
                    <a:pt x="3642461" y="1907112"/>
                    <a:pt x="3629532" y="2093900"/>
                    <a:pt x="3646644" y="2201938"/>
                  </a:cubicBezTo>
                  <a:cubicBezTo>
                    <a:pt x="3663756" y="2309976"/>
                    <a:pt x="3636438" y="2564185"/>
                    <a:pt x="3646644" y="2805209"/>
                  </a:cubicBezTo>
                  <a:cubicBezTo>
                    <a:pt x="3656850" y="3046233"/>
                    <a:pt x="3636701" y="3098815"/>
                    <a:pt x="3646644" y="3281793"/>
                  </a:cubicBezTo>
                  <a:cubicBezTo>
                    <a:pt x="3656587" y="3464771"/>
                    <a:pt x="3613802" y="3787425"/>
                    <a:pt x="3646644" y="4222895"/>
                  </a:cubicBezTo>
                  <a:cubicBezTo>
                    <a:pt x="3504878" y="4222518"/>
                    <a:pt x="3261163" y="4235297"/>
                    <a:pt x="3038870" y="4222895"/>
                  </a:cubicBezTo>
                  <a:cubicBezTo>
                    <a:pt x="2816577" y="4210493"/>
                    <a:pt x="2722574" y="4217050"/>
                    <a:pt x="2504029" y="4222895"/>
                  </a:cubicBezTo>
                  <a:cubicBezTo>
                    <a:pt x="2285484" y="4228740"/>
                    <a:pt x="2234128" y="4212445"/>
                    <a:pt x="2005654" y="4222895"/>
                  </a:cubicBezTo>
                  <a:cubicBezTo>
                    <a:pt x="1777180" y="4233345"/>
                    <a:pt x="1631596" y="4201063"/>
                    <a:pt x="1361414" y="4222895"/>
                  </a:cubicBezTo>
                  <a:cubicBezTo>
                    <a:pt x="1091232" y="4244727"/>
                    <a:pt x="1019979" y="4226373"/>
                    <a:pt x="790106" y="4222895"/>
                  </a:cubicBezTo>
                  <a:cubicBezTo>
                    <a:pt x="560233" y="4219417"/>
                    <a:pt x="185477" y="4260881"/>
                    <a:pt x="0" y="4222895"/>
                  </a:cubicBezTo>
                  <a:cubicBezTo>
                    <a:pt x="-180" y="3926511"/>
                    <a:pt x="17709" y="3762976"/>
                    <a:pt x="0" y="3619624"/>
                  </a:cubicBezTo>
                  <a:cubicBezTo>
                    <a:pt x="-17709" y="3476272"/>
                    <a:pt x="-17453" y="3239061"/>
                    <a:pt x="0" y="2931896"/>
                  </a:cubicBezTo>
                  <a:cubicBezTo>
                    <a:pt x="17453" y="2624731"/>
                    <a:pt x="-1537" y="2483464"/>
                    <a:pt x="0" y="2370854"/>
                  </a:cubicBezTo>
                  <a:cubicBezTo>
                    <a:pt x="1537" y="2258244"/>
                    <a:pt x="19494" y="2062398"/>
                    <a:pt x="0" y="1767583"/>
                  </a:cubicBezTo>
                  <a:cubicBezTo>
                    <a:pt x="-19494" y="1472768"/>
                    <a:pt x="28583" y="1376585"/>
                    <a:pt x="0" y="1164312"/>
                  </a:cubicBezTo>
                  <a:cubicBezTo>
                    <a:pt x="-28583" y="952039"/>
                    <a:pt x="9944" y="846955"/>
                    <a:pt x="0" y="645500"/>
                  </a:cubicBezTo>
                  <a:cubicBezTo>
                    <a:pt x="-9944" y="444045"/>
                    <a:pt x="12221" y="321371"/>
                    <a:pt x="0" y="0"/>
                  </a:cubicBezTo>
                  <a:close/>
                </a:path>
                <a:path w="3646644" h="4222895" stroke="0" extrusionOk="0">
                  <a:moveTo>
                    <a:pt x="0" y="0"/>
                  </a:moveTo>
                  <a:cubicBezTo>
                    <a:pt x="255817" y="14452"/>
                    <a:pt x="466063" y="-26004"/>
                    <a:pt x="644240" y="0"/>
                  </a:cubicBezTo>
                  <a:cubicBezTo>
                    <a:pt x="822417" y="26004"/>
                    <a:pt x="1024195" y="21192"/>
                    <a:pt x="1324947" y="0"/>
                  </a:cubicBezTo>
                  <a:cubicBezTo>
                    <a:pt x="1625699" y="-21192"/>
                    <a:pt x="1759369" y="-22654"/>
                    <a:pt x="1969188" y="0"/>
                  </a:cubicBezTo>
                  <a:cubicBezTo>
                    <a:pt x="2179007" y="22654"/>
                    <a:pt x="2336369" y="-16005"/>
                    <a:pt x="2613428" y="0"/>
                  </a:cubicBezTo>
                  <a:cubicBezTo>
                    <a:pt x="2890487" y="16005"/>
                    <a:pt x="3377244" y="25912"/>
                    <a:pt x="3646644" y="0"/>
                  </a:cubicBezTo>
                  <a:cubicBezTo>
                    <a:pt x="3643536" y="208180"/>
                    <a:pt x="3675820" y="435427"/>
                    <a:pt x="3646644" y="603271"/>
                  </a:cubicBezTo>
                  <a:cubicBezTo>
                    <a:pt x="3617468" y="771115"/>
                    <a:pt x="3651610" y="898308"/>
                    <a:pt x="3646644" y="1122084"/>
                  </a:cubicBezTo>
                  <a:cubicBezTo>
                    <a:pt x="3641678" y="1345860"/>
                    <a:pt x="3651307" y="1489791"/>
                    <a:pt x="3646644" y="1683125"/>
                  </a:cubicBezTo>
                  <a:cubicBezTo>
                    <a:pt x="3641981" y="1876459"/>
                    <a:pt x="3657787" y="2121457"/>
                    <a:pt x="3646644" y="2244167"/>
                  </a:cubicBezTo>
                  <a:cubicBezTo>
                    <a:pt x="3635501" y="2366877"/>
                    <a:pt x="3676305" y="2692957"/>
                    <a:pt x="3646644" y="2889667"/>
                  </a:cubicBezTo>
                  <a:cubicBezTo>
                    <a:pt x="3616983" y="3086377"/>
                    <a:pt x="3634030" y="3199573"/>
                    <a:pt x="3646644" y="3366251"/>
                  </a:cubicBezTo>
                  <a:cubicBezTo>
                    <a:pt x="3659258" y="3532929"/>
                    <a:pt x="3614758" y="3815523"/>
                    <a:pt x="3646644" y="4222895"/>
                  </a:cubicBezTo>
                  <a:cubicBezTo>
                    <a:pt x="3407767" y="4217563"/>
                    <a:pt x="3275313" y="4215660"/>
                    <a:pt x="3002404" y="4222895"/>
                  </a:cubicBezTo>
                  <a:cubicBezTo>
                    <a:pt x="2729495" y="4230130"/>
                    <a:pt x="2721222" y="4211807"/>
                    <a:pt x="2504029" y="4222895"/>
                  </a:cubicBezTo>
                  <a:cubicBezTo>
                    <a:pt x="2286836" y="4233983"/>
                    <a:pt x="2033307" y="4203208"/>
                    <a:pt x="1896255" y="4222895"/>
                  </a:cubicBezTo>
                  <a:cubicBezTo>
                    <a:pt x="1759203" y="4242582"/>
                    <a:pt x="1599759" y="4245564"/>
                    <a:pt x="1361414" y="4222895"/>
                  </a:cubicBezTo>
                  <a:cubicBezTo>
                    <a:pt x="1123069" y="4200226"/>
                    <a:pt x="848269" y="4237997"/>
                    <a:pt x="717173" y="4222895"/>
                  </a:cubicBezTo>
                  <a:cubicBezTo>
                    <a:pt x="586077" y="4207793"/>
                    <a:pt x="295328" y="4193105"/>
                    <a:pt x="0" y="4222895"/>
                  </a:cubicBezTo>
                  <a:cubicBezTo>
                    <a:pt x="-13047" y="4012288"/>
                    <a:pt x="-29729" y="3818100"/>
                    <a:pt x="0" y="3535166"/>
                  </a:cubicBezTo>
                  <a:cubicBezTo>
                    <a:pt x="29729" y="3252232"/>
                    <a:pt x="-2544" y="3179223"/>
                    <a:pt x="0" y="3058583"/>
                  </a:cubicBezTo>
                  <a:cubicBezTo>
                    <a:pt x="2544" y="2937943"/>
                    <a:pt x="21238" y="2720429"/>
                    <a:pt x="0" y="2413083"/>
                  </a:cubicBezTo>
                  <a:cubicBezTo>
                    <a:pt x="-21238" y="2105737"/>
                    <a:pt x="-27109" y="1941189"/>
                    <a:pt x="0" y="1809812"/>
                  </a:cubicBezTo>
                  <a:cubicBezTo>
                    <a:pt x="27109" y="1678435"/>
                    <a:pt x="-29312" y="1335180"/>
                    <a:pt x="0" y="1206541"/>
                  </a:cubicBezTo>
                  <a:cubicBezTo>
                    <a:pt x="29312" y="1077902"/>
                    <a:pt x="3002" y="759100"/>
                    <a:pt x="0" y="645500"/>
                  </a:cubicBezTo>
                  <a:cubicBezTo>
                    <a:pt x="-3002" y="531900"/>
                    <a:pt x="4544" y="26402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28575">
              <a:extLst>
                <a:ext uri="{C807C97D-BFC1-408E-A445-0C87EB9F89A2}">
                  <ask:lineSketchStyleProps xmlns:ask="http://schemas.microsoft.com/office/drawing/2018/sketchyshapes" sd="3844228664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400" spc="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A pop up box appears.</a:t>
              </a:r>
            </a:p>
            <a:p>
              <a:r>
                <a:rPr lang="en-GB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You can add the details of the event here. </a:t>
              </a:r>
            </a:p>
            <a:p>
              <a:endParaRPr lang="en-GB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r>
                <a:rPr lang="en-GB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You don’t have to fill in all the boxes, but make sure you add a title, </a:t>
              </a:r>
            </a:p>
            <a:p>
              <a:r>
                <a:rPr lang="en-GB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date and time at the very least!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7EEFEF3-78A4-6663-580B-DDCD979673CA}"/>
                </a:ext>
              </a:extLst>
            </p:cNvPr>
            <p:cNvCxnSpPr>
              <a:cxnSpLocks/>
              <a:stCxn id="24" idx="1"/>
              <a:endCxn id="12" idx="3"/>
            </p:cNvCxnSpPr>
            <p:nvPr/>
          </p:nvCxnSpPr>
          <p:spPr>
            <a:xfrm flipH="1" flipV="1">
              <a:off x="5546349" y="3087792"/>
              <a:ext cx="2478898" cy="1103589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74AEF-2034-82D4-D346-575C0597F02A}"/>
              </a:ext>
            </a:extLst>
          </p:cNvPr>
          <p:cNvSpPr/>
          <p:nvPr/>
        </p:nvSpPr>
        <p:spPr>
          <a:xfrm>
            <a:off x="3648968" y="2942526"/>
            <a:ext cx="1897381" cy="290532"/>
          </a:xfrm>
          <a:custGeom>
            <a:avLst/>
            <a:gdLst>
              <a:gd name="connsiteX0" fmla="*/ 0 w 1897381"/>
              <a:gd name="connsiteY0" fmla="*/ 0 h 290532"/>
              <a:gd name="connsiteX1" fmla="*/ 632460 w 1897381"/>
              <a:gd name="connsiteY1" fmla="*/ 0 h 290532"/>
              <a:gd name="connsiteX2" fmla="*/ 1207999 w 1897381"/>
              <a:gd name="connsiteY2" fmla="*/ 0 h 290532"/>
              <a:gd name="connsiteX3" fmla="*/ 1897381 w 1897381"/>
              <a:gd name="connsiteY3" fmla="*/ 0 h 290532"/>
              <a:gd name="connsiteX4" fmla="*/ 1897381 w 1897381"/>
              <a:gd name="connsiteY4" fmla="*/ 290532 h 290532"/>
              <a:gd name="connsiteX5" fmla="*/ 1264921 w 1897381"/>
              <a:gd name="connsiteY5" fmla="*/ 290532 h 290532"/>
              <a:gd name="connsiteX6" fmla="*/ 632460 w 1897381"/>
              <a:gd name="connsiteY6" fmla="*/ 290532 h 290532"/>
              <a:gd name="connsiteX7" fmla="*/ 0 w 1897381"/>
              <a:gd name="connsiteY7" fmla="*/ 290532 h 290532"/>
              <a:gd name="connsiteX8" fmla="*/ 0 w 1897381"/>
              <a:gd name="connsiteY8" fmla="*/ 0 h 2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97381" h="290532" fill="none" extrusionOk="0">
                <a:moveTo>
                  <a:pt x="0" y="0"/>
                </a:moveTo>
                <a:cubicBezTo>
                  <a:pt x="259174" y="-14067"/>
                  <a:pt x="344384" y="30836"/>
                  <a:pt x="632460" y="0"/>
                </a:cubicBezTo>
                <a:cubicBezTo>
                  <a:pt x="920536" y="-30836"/>
                  <a:pt x="1010116" y="-24180"/>
                  <a:pt x="1207999" y="0"/>
                </a:cubicBezTo>
                <a:cubicBezTo>
                  <a:pt x="1405882" y="24180"/>
                  <a:pt x="1590083" y="17612"/>
                  <a:pt x="1897381" y="0"/>
                </a:cubicBezTo>
                <a:cubicBezTo>
                  <a:pt x="1890483" y="143848"/>
                  <a:pt x="1885322" y="186547"/>
                  <a:pt x="1897381" y="290532"/>
                </a:cubicBezTo>
                <a:cubicBezTo>
                  <a:pt x="1720352" y="291133"/>
                  <a:pt x="1392206" y="274781"/>
                  <a:pt x="1264921" y="290532"/>
                </a:cubicBezTo>
                <a:cubicBezTo>
                  <a:pt x="1137636" y="306283"/>
                  <a:pt x="802212" y="281098"/>
                  <a:pt x="632460" y="290532"/>
                </a:cubicBezTo>
                <a:cubicBezTo>
                  <a:pt x="462708" y="299966"/>
                  <a:pt x="234452" y="296288"/>
                  <a:pt x="0" y="290532"/>
                </a:cubicBezTo>
                <a:cubicBezTo>
                  <a:pt x="-1286" y="192506"/>
                  <a:pt x="10392" y="92139"/>
                  <a:pt x="0" y="0"/>
                </a:cubicBezTo>
                <a:close/>
              </a:path>
              <a:path w="1897381" h="290532" stroke="0" extrusionOk="0">
                <a:moveTo>
                  <a:pt x="0" y="0"/>
                </a:moveTo>
                <a:cubicBezTo>
                  <a:pt x="252137" y="-3284"/>
                  <a:pt x="483547" y="3253"/>
                  <a:pt x="651434" y="0"/>
                </a:cubicBezTo>
                <a:cubicBezTo>
                  <a:pt x="819321" y="-3253"/>
                  <a:pt x="1025314" y="1641"/>
                  <a:pt x="1321842" y="0"/>
                </a:cubicBezTo>
                <a:cubicBezTo>
                  <a:pt x="1618370" y="-1641"/>
                  <a:pt x="1739333" y="5788"/>
                  <a:pt x="1897381" y="0"/>
                </a:cubicBezTo>
                <a:cubicBezTo>
                  <a:pt x="1902896" y="95858"/>
                  <a:pt x="1883645" y="212732"/>
                  <a:pt x="1897381" y="290532"/>
                </a:cubicBezTo>
                <a:cubicBezTo>
                  <a:pt x="1669540" y="300875"/>
                  <a:pt x="1392289" y="261557"/>
                  <a:pt x="1245947" y="290532"/>
                </a:cubicBezTo>
                <a:cubicBezTo>
                  <a:pt x="1099605" y="319507"/>
                  <a:pt x="910483" y="305953"/>
                  <a:pt x="594513" y="290532"/>
                </a:cubicBezTo>
                <a:cubicBezTo>
                  <a:pt x="278543" y="275111"/>
                  <a:pt x="279542" y="266147"/>
                  <a:pt x="0" y="290532"/>
                </a:cubicBezTo>
                <a:cubicBezTo>
                  <a:pt x="618" y="214647"/>
                  <a:pt x="-5453" y="67712"/>
                  <a:pt x="0" y="0"/>
                </a:cubicBezTo>
                <a:close/>
              </a:path>
            </a:pathLst>
          </a:custGeom>
          <a:solidFill>
            <a:srgbClr val="D86ECC">
              <a:alpha val="5882"/>
            </a:srgbClr>
          </a:solidFill>
          <a:ln w="28575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spc="0" dirty="0">
              <a:latin typeface="Twinkl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B7452E-1DD0-0EBB-1037-88811997F0B2}"/>
              </a:ext>
            </a:extLst>
          </p:cNvPr>
          <p:cNvSpPr/>
          <p:nvPr/>
        </p:nvSpPr>
        <p:spPr>
          <a:xfrm>
            <a:off x="3648967" y="3684671"/>
            <a:ext cx="1897381" cy="945501"/>
          </a:xfrm>
          <a:custGeom>
            <a:avLst/>
            <a:gdLst>
              <a:gd name="connsiteX0" fmla="*/ 0 w 1897381"/>
              <a:gd name="connsiteY0" fmla="*/ 0 h 945501"/>
              <a:gd name="connsiteX1" fmla="*/ 651434 w 1897381"/>
              <a:gd name="connsiteY1" fmla="*/ 0 h 945501"/>
              <a:gd name="connsiteX2" fmla="*/ 1321842 w 1897381"/>
              <a:gd name="connsiteY2" fmla="*/ 0 h 945501"/>
              <a:gd name="connsiteX3" fmla="*/ 1897381 w 1897381"/>
              <a:gd name="connsiteY3" fmla="*/ 0 h 945501"/>
              <a:gd name="connsiteX4" fmla="*/ 1897381 w 1897381"/>
              <a:gd name="connsiteY4" fmla="*/ 444385 h 945501"/>
              <a:gd name="connsiteX5" fmla="*/ 1897381 w 1897381"/>
              <a:gd name="connsiteY5" fmla="*/ 945501 h 945501"/>
              <a:gd name="connsiteX6" fmla="*/ 1226973 w 1897381"/>
              <a:gd name="connsiteY6" fmla="*/ 945501 h 945501"/>
              <a:gd name="connsiteX7" fmla="*/ 651434 w 1897381"/>
              <a:gd name="connsiteY7" fmla="*/ 945501 h 945501"/>
              <a:gd name="connsiteX8" fmla="*/ 0 w 1897381"/>
              <a:gd name="connsiteY8" fmla="*/ 945501 h 945501"/>
              <a:gd name="connsiteX9" fmla="*/ 0 w 1897381"/>
              <a:gd name="connsiteY9" fmla="*/ 463295 h 945501"/>
              <a:gd name="connsiteX10" fmla="*/ 0 w 1897381"/>
              <a:gd name="connsiteY10" fmla="*/ 0 h 945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97381" h="945501" fill="none" extrusionOk="0">
                <a:moveTo>
                  <a:pt x="0" y="0"/>
                </a:moveTo>
                <a:cubicBezTo>
                  <a:pt x="165209" y="22338"/>
                  <a:pt x="430066" y="-29571"/>
                  <a:pt x="651434" y="0"/>
                </a:cubicBezTo>
                <a:cubicBezTo>
                  <a:pt x="872802" y="29571"/>
                  <a:pt x="1148717" y="4896"/>
                  <a:pt x="1321842" y="0"/>
                </a:cubicBezTo>
                <a:cubicBezTo>
                  <a:pt x="1494967" y="-4896"/>
                  <a:pt x="1731469" y="-10692"/>
                  <a:pt x="1897381" y="0"/>
                </a:cubicBezTo>
                <a:cubicBezTo>
                  <a:pt x="1911770" y="196641"/>
                  <a:pt x="1885798" y="300210"/>
                  <a:pt x="1897381" y="444385"/>
                </a:cubicBezTo>
                <a:cubicBezTo>
                  <a:pt x="1908964" y="588561"/>
                  <a:pt x="1883724" y="817230"/>
                  <a:pt x="1897381" y="945501"/>
                </a:cubicBezTo>
                <a:cubicBezTo>
                  <a:pt x="1612615" y="976244"/>
                  <a:pt x="1468671" y="920065"/>
                  <a:pt x="1226973" y="945501"/>
                </a:cubicBezTo>
                <a:cubicBezTo>
                  <a:pt x="985275" y="970937"/>
                  <a:pt x="768035" y="959752"/>
                  <a:pt x="651434" y="945501"/>
                </a:cubicBezTo>
                <a:cubicBezTo>
                  <a:pt x="534833" y="931250"/>
                  <a:pt x="309046" y="951215"/>
                  <a:pt x="0" y="945501"/>
                </a:cubicBezTo>
                <a:cubicBezTo>
                  <a:pt x="2377" y="774307"/>
                  <a:pt x="6291" y="697737"/>
                  <a:pt x="0" y="463295"/>
                </a:cubicBezTo>
                <a:cubicBezTo>
                  <a:pt x="-6291" y="228853"/>
                  <a:pt x="-17106" y="230496"/>
                  <a:pt x="0" y="0"/>
                </a:cubicBezTo>
                <a:close/>
              </a:path>
              <a:path w="1897381" h="945501" stroke="0" extrusionOk="0">
                <a:moveTo>
                  <a:pt x="0" y="0"/>
                </a:moveTo>
                <a:cubicBezTo>
                  <a:pt x="252137" y="-3284"/>
                  <a:pt x="483547" y="3253"/>
                  <a:pt x="651434" y="0"/>
                </a:cubicBezTo>
                <a:cubicBezTo>
                  <a:pt x="819321" y="-3253"/>
                  <a:pt x="1025314" y="1641"/>
                  <a:pt x="1321842" y="0"/>
                </a:cubicBezTo>
                <a:cubicBezTo>
                  <a:pt x="1618370" y="-1641"/>
                  <a:pt x="1739333" y="5788"/>
                  <a:pt x="1897381" y="0"/>
                </a:cubicBezTo>
                <a:cubicBezTo>
                  <a:pt x="1891064" y="193565"/>
                  <a:pt x="1889964" y="258027"/>
                  <a:pt x="1897381" y="482206"/>
                </a:cubicBezTo>
                <a:cubicBezTo>
                  <a:pt x="1904798" y="706385"/>
                  <a:pt x="1911381" y="791160"/>
                  <a:pt x="1897381" y="945501"/>
                </a:cubicBezTo>
                <a:cubicBezTo>
                  <a:pt x="1727946" y="933613"/>
                  <a:pt x="1566232" y="971137"/>
                  <a:pt x="1321842" y="945501"/>
                </a:cubicBezTo>
                <a:cubicBezTo>
                  <a:pt x="1077452" y="919865"/>
                  <a:pt x="972555" y="924691"/>
                  <a:pt x="689382" y="945501"/>
                </a:cubicBezTo>
                <a:cubicBezTo>
                  <a:pt x="406209" y="966311"/>
                  <a:pt x="298258" y="924829"/>
                  <a:pt x="0" y="945501"/>
                </a:cubicBezTo>
                <a:cubicBezTo>
                  <a:pt x="1041" y="769914"/>
                  <a:pt x="13048" y="651848"/>
                  <a:pt x="0" y="463295"/>
                </a:cubicBezTo>
                <a:cubicBezTo>
                  <a:pt x="-13048" y="274742"/>
                  <a:pt x="16129" y="149523"/>
                  <a:pt x="0" y="0"/>
                </a:cubicBezTo>
                <a:close/>
              </a:path>
            </a:pathLst>
          </a:custGeom>
          <a:solidFill>
            <a:srgbClr val="D86ECC">
              <a:alpha val="5882"/>
            </a:srgbClr>
          </a:solidFill>
          <a:ln w="28575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spc="0" dirty="0">
              <a:latin typeface="Twinkl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417BF2F-AF40-13A4-E471-6C04F9CB5AEF}"/>
              </a:ext>
            </a:extLst>
          </p:cNvPr>
          <p:cNvSpPr/>
          <p:nvPr/>
        </p:nvSpPr>
        <p:spPr>
          <a:xfrm>
            <a:off x="1132441" y="5485964"/>
            <a:ext cx="3646644" cy="1058139"/>
          </a:xfrm>
          <a:custGeom>
            <a:avLst/>
            <a:gdLst>
              <a:gd name="connsiteX0" fmla="*/ 0 w 3646644"/>
              <a:gd name="connsiteY0" fmla="*/ 0 h 1058139"/>
              <a:gd name="connsiteX1" fmla="*/ 607774 w 3646644"/>
              <a:gd name="connsiteY1" fmla="*/ 0 h 1058139"/>
              <a:gd name="connsiteX2" fmla="*/ 1142615 w 3646644"/>
              <a:gd name="connsiteY2" fmla="*/ 0 h 1058139"/>
              <a:gd name="connsiteX3" fmla="*/ 1677456 w 3646644"/>
              <a:gd name="connsiteY3" fmla="*/ 0 h 1058139"/>
              <a:gd name="connsiteX4" fmla="*/ 2285230 w 3646644"/>
              <a:gd name="connsiteY4" fmla="*/ 0 h 1058139"/>
              <a:gd name="connsiteX5" fmla="*/ 2856538 w 3646644"/>
              <a:gd name="connsiteY5" fmla="*/ 0 h 1058139"/>
              <a:gd name="connsiteX6" fmla="*/ 3646644 w 3646644"/>
              <a:gd name="connsiteY6" fmla="*/ 0 h 1058139"/>
              <a:gd name="connsiteX7" fmla="*/ 3646644 w 3646644"/>
              <a:gd name="connsiteY7" fmla="*/ 507907 h 1058139"/>
              <a:gd name="connsiteX8" fmla="*/ 3646644 w 3646644"/>
              <a:gd name="connsiteY8" fmla="*/ 1058139 h 1058139"/>
              <a:gd name="connsiteX9" fmla="*/ 3038870 w 3646644"/>
              <a:gd name="connsiteY9" fmla="*/ 1058139 h 1058139"/>
              <a:gd name="connsiteX10" fmla="*/ 2540495 w 3646644"/>
              <a:gd name="connsiteY10" fmla="*/ 1058139 h 1058139"/>
              <a:gd name="connsiteX11" fmla="*/ 1969188 w 3646644"/>
              <a:gd name="connsiteY11" fmla="*/ 1058139 h 1058139"/>
              <a:gd name="connsiteX12" fmla="*/ 1288481 w 3646644"/>
              <a:gd name="connsiteY12" fmla="*/ 1058139 h 1058139"/>
              <a:gd name="connsiteX13" fmla="*/ 753640 w 3646644"/>
              <a:gd name="connsiteY13" fmla="*/ 1058139 h 1058139"/>
              <a:gd name="connsiteX14" fmla="*/ 0 w 3646644"/>
              <a:gd name="connsiteY14" fmla="*/ 1058139 h 1058139"/>
              <a:gd name="connsiteX15" fmla="*/ 0 w 3646644"/>
              <a:gd name="connsiteY15" fmla="*/ 507907 h 1058139"/>
              <a:gd name="connsiteX16" fmla="*/ 0 w 3646644"/>
              <a:gd name="connsiteY16" fmla="*/ 0 h 1058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46644" h="1058139" fill="none" extrusionOk="0">
                <a:moveTo>
                  <a:pt x="0" y="0"/>
                </a:moveTo>
                <a:cubicBezTo>
                  <a:pt x="283190" y="-417"/>
                  <a:pt x="313236" y="-3105"/>
                  <a:pt x="607774" y="0"/>
                </a:cubicBezTo>
                <a:cubicBezTo>
                  <a:pt x="902312" y="3105"/>
                  <a:pt x="1015522" y="404"/>
                  <a:pt x="1142615" y="0"/>
                </a:cubicBezTo>
                <a:cubicBezTo>
                  <a:pt x="1269708" y="-404"/>
                  <a:pt x="1563440" y="1187"/>
                  <a:pt x="1677456" y="0"/>
                </a:cubicBezTo>
                <a:cubicBezTo>
                  <a:pt x="1791472" y="-1187"/>
                  <a:pt x="2097471" y="12283"/>
                  <a:pt x="2285230" y="0"/>
                </a:cubicBezTo>
                <a:cubicBezTo>
                  <a:pt x="2472989" y="-12283"/>
                  <a:pt x="2662949" y="-23031"/>
                  <a:pt x="2856538" y="0"/>
                </a:cubicBezTo>
                <a:cubicBezTo>
                  <a:pt x="3050127" y="23031"/>
                  <a:pt x="3353219" y="-2970"/>
                  <a:pt x="3646644" y="0"/>
                </a:cubicBezTo>
                <a:cubicBezTo>
                  <a:pt x="3650813" y="144303"/>
                  <a:pt x="3636724" y="280544"/>
                  <a:pt x="3646644" y="507907"/>
                </a:cubicBezTo>
                <a:cubicBezTo>
                  <a:pt x="3656564" y="735270"/>
                  <a:pt x="3623245" y="817577"/>
                  <a:pt x="3646644" y="1058139"/>
                </a:cubicBezTo>
                <a:cubicBezTo>
                  <a:pt x="3361819" y="1039430"/>
                  <a:pt x="3251792" y="1087295"/>
                  <a:pt x="3038870" y="1058139"/>
                </a:cubicBezTo>
                <a:cubicBezTo>
                  <a:pt x="2825948" y="1028983"/>
                  <a:pt x="2688728" y="1081629"/>
                  <a:pt x="2540495" y="1058139"/>
                </a:cubicBezTo>
                <a:cubicBezTo>
                  <a:pt x="2392262" y="1034649"/>
                  <a:pt x="2143065" y="1081245"/>
                  <a:pt x="1969188" y="1058139"/>
                </a:cubicBezTo>
                <a:cubicBezTo>
                  <a:pt x="1795311" y="1035033"/>
                  <a:pt x="1568968" y="1072318"/>
                  <a:pt x="1288481" y="1058139"/>
                </a:cubicBezTo>
                <a:cubicBezTo>
                  <a:pt x="1007994" y="1043960"/>
                  <a:pt x="963323" y="1049618"/>
                  <a:pt x="753640" y="1058139"/>
                </a:cubicBezTo>
                <a:cubicBezTo>
                  <a:pt x="543957" y="1066660"/>
                  <a:pt x="369301" y="1050993"/>
                  <a:pt x="0" y="1058139"/>
                </a:cubicBezTo>
                <a:cubicBezTo>
                  <a:pt x="-20581" y="792499"/>
                  <a:pt x="16704" y="761763"/>
                  <a:pt x="0" y="507907"/>
                </a:cubicBezTo>
                <a:cubicBezTo>
                  <a:pt x="-16704" y="254051"/>
                  <a:pt x="-17906" y="127353"/>
                  <a:pt x="0" y="0"/>
                </a:cubicBezTo>
                <a:close/>
              </a:path>
              <a:path w="3646644" h="1058139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55653" y="114247"/>
                  <a:pt x="3627805" y="308905"/>
                  <a:pt x="3646644" y="529070"/>
                </a:cubicBezTo>
                <a:cubicBezTo>
                  <a:pt x="3665484" y="749235"/>
                  <a:pt x="3644542" y="858007"/>
                  <a:pt x="3646644" y="1058139"/>
                </a:cubicBezTo>
                <a:cubicBezTo>
                  <a:pt x="3411150" y="1069548"/>
                  <a:pt x="3277100" y="1061522"/>
                  <a:pt x="3075336" y="1058139"/>
                </a:cubicBezTo>
                <a:cubicBezTo>
                  <a:pt x="2873572" y="1054756"/>
                  <a:pt x="2583840" y="1070384"/>
                  <a:pt x="2431096" y="1058139"/>
                </a:cubicBezTo>
                <a:cubicBezTo>
                  <a:pt x="2278352" y="1045894"/>
                  <a:pt x="1932608" y="1056019"/>
                  <a:pt x="1786856" y="1058139"/>
                </a:cubicBezTo>
                <a:cubicBezTo>
                  <a:pt x="1641104" y="1060259"/>
                  <a:pt x="1256178" y="1024532"/>
                  <a:pt x="1106149" y="1058139"/>
                </a:cubicBezTo>
                <a:cubicBezTo>
                  <a:pt x="956120" y="1091746"/>
                  <a:pt x="755575" y="1045915"/>
                  <a:pt x="571308" y="1058139"/>
                </a:cubicBezTo>
                <a:cubicBezTo>
                  <a:pt x="387041" y="1070363"/>
                  <a:pt x="240821" y="1079599"/>
                  <a:pt x="0" y="1058139"/>
                </a:cubicBezTo>
                <a:cubicBezTo>
                  <a:pt x="11171" y="947930"/>
                  <a:pt x="-8293" y="753200"/>
                  <a:pt x="0" y="560814"/>
                </a:cubicBezTo>
                <a:cubicBezTo>
                  <a:pt x="8293" y="368428"/>
                  <a:pt x="1141" y="185749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The Repeat button is good if the event happens more than once.</a:t>
            </a:r>
            <a:endParaRPr lang="en-GB" sz="2000" spc="0" dirty="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07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D2382-F12A-86B7-4D7C-323AC3B46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F7D321C-B38F-60AB-50F7-ADA8C13FCC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2F40B5-8258-B3A2-CAA6-49D03D1FFA65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6CC8F0-6082-B536-72E8-EA9FECE9A64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197258-7315-243D-B29C-ED1FE245B30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A08321-F463-D48F-30FB-B8418962684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09B4A6E-DBC1-4FD9-2A58-90241F4B934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E3922CB1-F0D2-DCE3-7C34-D48E4F523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EB17127-5A59-B83B-FF6B-8D334A641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449" y="941167"/>
            <a:ext cx="8031351" cy="57775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A calendar with a date and a red text&#10;&#10;AI-generated content may be incorrect.">
            <a:extLst>
              <a:ext uri="{FF2B5EF4-FFF2-40B4-BE49-F238E27FC236}">
                <a16:creationId xmlns:a16="http://schemas.microsoft.com/office/drawing/2014/main" id="{DE484C2E-E3FD-F169-DFDD-051378EBCD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5" y="2079933"/>
            <a:ext cx="991252" cy="9912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5F809-AA26-1320-0F67-BA0A854325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5581" y="1904417"/>
            <a:ext cx="6576401" cy="45700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21C072-BF52-D999-FB53-5AA7921490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5580" y="1889380"/>
            <a:ext cx="6576400" cy="457004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93A1C6A-94A2-C950-1FFB-BF933E1C5271}"/>
              </a:ext>
            </a:extLst>
          </p:cNvPr>
          <p:cNvGrpSpPr/>
          <p:nvPr/>
        </p:nvGrpSpPr>
        <p:grpSpPr>
          <a:xfrm>
            <a:off x="5546348" y="2079933"/>
            <a:ext cx="6125543" cy="4222895"/>
            <a:chOff x="5546348" y="2079933"/>
            <a:chExt cx="6125543" cy="4222895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DC57990-EFDB-F4BF-00CE-C23CFA5D9503}"/>
                </a:ext>
              </a:extLst>
            </p:cNvPr>
            <p:cNvCxnSpPr>
              <a:cxnSpLocks/>
              <a:stCxn id="24" idx="1"/>
              <a:endCxn id="14" idx="3"/>
            </p:cNvCxnSpPr>
            <p:nvPr/>
          </p:nvCxnSpPr>
          <p:spPr>
            <a:xfrm flipH="1" flipV="1">
              <a:off x="5546348" y="3419983"/>
              <a:ext cx="2478899" cy="771398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2F7BF44-FFA3-B9AC-9328-61879E65EB7C}"/>
                </a:ext>
              </a:extLst>
            </p:cNvPr>
            <p:cNvSpPr/>
            <p:nvPr/>
          </p:nvSpPr>
          <p:spPr>
            <a:xfrm>
              <a:off x="8025247" y="2079933"/>
              <a:ext cx="3646644" cy="4222895"/>
            </a:xfrm>
            <a:custGeom>
              <a:avLst/>
              <a:gdLst>
                <a:gd name="connsiteX0" fmla="*/ 0 w 3646644"/>
                <a:gd name="connsiteY0" fmla="*/ 0 h 4222895"/>
                <a:gd name="connsiteX1" fmla="*/ 534841 w 3646644"/>
                <a:gd name="connsiteY1" fmla="*/ 0 h 4222895"/>
                <a:gd name="connsiteX2" fmla="*/ 1069682 w 3646644"/>
                <a:gd name="connsiteY2" fmla="*/ 0 h 4222895"/>
                <a:gd name="connsiteX3" fmla="*/ 1677456 w 3646644"/>
                <a:gd name="connsiteY3" fmla="*/ 0 h 4222895"/>
                <a:gd name="connsiteX4" fmla="*/ 2175831 w 3646644"/>
                <a:gd name="connsiteY4" fmla="*/ 0 h 4222895"/>
                <a:gd name="connsiteX5" fmla="*/ 2710672 w 3646644"/>
                <a:gd name="connsiteY5" fmla="*/ 0 h 4222895"/>
                <a:gd name="connsiteX6" fmla="*/ 3646644 w 3646644"/>
                <a:gd name="connsiteY6" fmla="*/ 0 h 4222895"/>
                <a:gd name="connsiteX7" fmla="*/ 3646644 w 3646644"/>
                <a:gd name="connsiteY7" fmla="*/ 561042 h 4222895"/>
                <a:gd name="connsiteX8" fmla="*/ 3646644 w 3646644"/>
                <a:gd name="connsiteY8" fmla="*/ 1206541 h 4222895"/>
                <a:gd name="connsiteX9" fmla="*/ 3646644 w 3646644"/>
                <a:gd name="connsiteY9" fmla="*/ 1683125 h 4222895"/>
                <a:gd name="connsiteX10" fmla="*/ 3646644 w 3646644"/>
                <a:gd name="connsiteY10" fmla="*/ 2201938 h 4222895"/>
                <a:gd name="connsiteX11" fmla="*/ 3646644 w 3646644"/>
                <a:gd name="connsiteY11" fmla="*/ 2805209 h 4222895"/>
                <a:gd name="connsiteX12" fmla="*/ 3646644 w 3646644"/>
                <a:gd name="connsiteY12" fmla="*/ 3281793 h 4222895"/>
                <a:gd name="connsiteX13" fmla="*/ 3646644 w 3646644"/>
                <a:gd name="connsiteY13" fmla="*/ 4222895 h 4222895"/>
                <a:gd name="connsiteX14" fmla="*/ 3038870 w 3646644"/>
                <a:gd name="connsiteY14" fmla="*/ 4222895 h 4222895"/>
                <a:gd name="connsiteX15" fmla="*/ 2504029 w 3646644"/>
                <a:gd name="connsiteY15" fmla="*/ 4222895 h 4222895"/>
                <a:gd name="connsiteX16" fmla="*/ 2005654 w 3646644"/>
                <a:gd name="connsiteY16" fmla="*/ 4222895 h 4222895"/>
                <a:gd name="connsiteX17" fmla="*/ 1361414 w 3646644"/>
                <a:gd name="connsiteY17" fmla="*/ 4222895 h 4222895"/>
                <a:gd name="connsiteX18" fmla="*/ 790106 w 3646644"/>
                <a:gd name="connsiteY18" fmla="*/ 4222895 h 4222895"/>
                <a:gd name="connsiteX19" fmla="*/ 0 w 3646644"/>
                <a:gd name="connsiteY19" fmla="*/ 4222895 h 4222895"/>
                <a:gd name="connsiteX20" fmla="*/ 0 w 3646644"/>
                <a:gd name="connsiteY20" fmla="*/ 3619624 h 4222895"/>
                <a:gd name="connsiteX21" fmla="*/ 0 w 3646644"/>
                <a:gd name="connsiteY21" fmla="*/ 2931896 h 4222895"/>
                <a:gd name="connsiteX22" fmla="*/ 0 w 3646644"/>
                <a:gd name="connsiteY22" fmla="*/ 2370854 h 4222895"/>
                <a:gd name="connsiteX23" fmla="*/ 0 w 3646644"/>
                <a:gd name="connsiteY23" fmla="*/ 1767583 h 4222895"/>
                <a:gd name="connsiteX24" fmla="*/ 0 w 3646644"/>
                <a:gd name="connsiteY24" fmla="*/ 1164312 h 4222895"/>
                <a:gd name="connsiteX25" fmla="*/ 0 w 3646644"/>
                <a:gd name="connsiteY25" fmla="*/ 645500 h 4222895"/>
                <a:gd name="connsiteX26" fmla="*/ 0 w 3646644"/>
                <a:gd name="connsiteY26" fmla="*/ 0 h 4222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46644" h="4222895" fill="none" extrusionOk="0">
                  <a:moveTo>
                    <a:pt x="0" y="0"/>
                  </a:moveTo>
                  <a:cubicBezTo>
                    <a:pt x="110365" y="9428"/>
                    <a:pt x="381500" y="-4310"/>
                    <a:pt x="534841" y="0"/>
                  </a:cubicBezTo>
                  <a:cubicBezTo>
                    <a:pt x="688182" y="4310"/>
                    <a:pt x="847440" y="7087"/>
                    <a:pt x="1069682" y="0"/>
                  </a:cubicBezTo>
                  <a:cubicBezTo>
                    <a:pt x="1291924" y="-7087"/>
                    <a:pt x="1543182" y="26570"/>
                    <a:pt x="1677456" y="0"/>
                  </a:cubicBezTo>
                  <a:cubicBezTo>
                    <a:pt x="1811730" y="-26570"/>
                    <a:pt x="1955535" y="-12773"/>
                    <a:pt x="2175831" y="0"/>
                  </a:cubicBezTo>
                  <a:cubicBezTo>
                    <a:pt x="2396127" y="12773"/>
                    <a:pt x="2464275" y="162"/>
                    <a:pt x="2710672" y="0"/>
                  </a:cubicBezTo>
                  <a:cubicBezTo>
                    <a:pt x="2957069" y="-162"/>
                    <a:pt x="3396543" y="-3842"/>
                    <a:pt x="3646644" y="0"/>
                  </a:cubicBezTo>
                  <a:cubicBezTo>
                    <a:pt x="3625716" y="214411"/>
                    <a:pt x="3657954" y="423002"/>
                    <a:pt x="3646644" y="561042"/>
                  </a:cubicBezTo>
                  <a:cubicBezTo>
                    <a:pt x="3635334" y="699082"/>
                    <a:pt x="3643813" y="930358"/>
                    <a:pt x="3646644" y="1206541"/>
                  </a:cubicBezTo>
                  <a:cubicBezTo>
                    <a:pt x="3649475" y="1482724"/>
                    <a:pt x="3650827" y="1459138"/>
                    <a:pt x="3646644" y="1683125"/>
                  </a:cubicBezTo>
                  <a:cubicBezTo>
                    <a:pt x="3642461" y="1907112"/>
                    <a:pt x="3629532" y="2093900"/>
                    <a:pt x="3646644" y="2201938"/>
                  </a:cubicBezTo>
                  <a:cubicBezTo>
                    <a:pt x="3663756" y="2309976"/>
                    <a:pt x="3636438" y="2564185"/>
                    <a:pt x="3646644" y="2805209"/>
                  </a:cubicBezTo>
                  <a:cubicBezTo>
                    <a:pt x="3656850" y="3046233"/>
                    <a:pt x="3636701" y="3098815"/>
                    <a:pt x="3646644" y="3281793"/>
                  </a:cubicBezTo>
                  <a:cubicBezTo>
                    <a:pt x="3656587" y="3464771"/>
                    <a:pt x="3613802" y="3787425"/>
                    <a:pt x="3646644" y="4222895"/>
                  </a:cubicBezTo>
                  <a:cubicBezTo>
                    <a:pt x="3504878" y="4222518"/>
                    <a:pt x="3261163" y="4235297"/>
                    <a:pt x="3038870" y="4222895"/>
                  </a:cubicBezTo>
                  <a:cubicBezTo>
                    <a:pt x="2816577" y="4210493"/>
                    <a:pt x="2722574" y="4217050"/>
                    <a:pt x="2504029" y="4222895"/>
                  </a:cubicBezTo>
                  <a:cubicBezTo>
                    <a:pt x="2285484" y="4228740"/>
                    <a:pt x="2234128" y="4212445"/>
                    <a:pt x="2005654" y="4222895"/>
                  </a:cubicBezTo>
                  <a:cubicBezTo>
                    <a:pt x="1777180" y="4233345"/>
                    <a:pt x="1631596" y="4201063"/>
                    <a:pt x="1361414" y="4222895"/>
                  </a:cubicBezTo>
                  <a:cubicBezTo>
                    <a:pt x="1091232" y="4244727"/>
                    <a:pt x="1019979" y="4226373"/>
                    <a:pt x="790106" y="4222895"/>
                  </a:cubicBezTo>
                  <a:cubicBezTo>
                    <a:pt x="560233" y="4219417"/>
                    <a:pt x="185477" y="4260881"/>
                    <a:pt x="0" y="4222895"/>
                  </a:cubicBezTo>
                  <a:cubicBezTo>
                    <a:pt x="-180" y="3926511"/>
                    <a:pt x="17709" y="3762976"/>
                    <a:pt x="0" y="3619624"/>
                  </a:cubicBezTo>
                  <a:cubicBezTo>
                    <a:pt x="-17709" y="3476272"/>
                    <a:pt x="-17453" y="3239061"/>
                    <a:pt x="0" y="2931896"/>
                  </a:cubicBezTo>
                  <a:cubicBezTo>
                    <a:pt x="17453" y="2624731"/>
                    <a:pt x="-1537" y="2483464"/>
                    <a:pt x="0" y="2370854"/>
                  </a:cubicBezTo>
                  <a:cubicBezTo>
                    <a:pt x="1537" y="2258244"/>
                    <a:pt x="19494" y="2062398"/>
                    <a:pt x="0" y="1767583"/>
                  </a:cubicBezTo>
                  <a:cubicBezTo>
                    <a:pt x="-19494" y="1472768"/>
                    <a:pt x="28583" y="1376585"/>
                    <a:pt x="0" y="1164312"/>
                  </a:cubicBezTo>
                  <a:cubicBezTo>
                    <a:pt x="-28583" y="952039"/>
                    <a:pt x="9944" y="846955"/>
                    <a:pt x="0" y="645500"/>
                  </a:cubicBezTo>
                  <a:cubicBezTo>
                    <a:pt x="-9944" y="444045"/>
                    <a:pt x="12221" y="321371"/>
                    <a:pt x="0" y="0"/>
                  </a:cubicBezTo>
                  <a:close/>
                </a:path>
                <a:path w="3646644" h="4222895" stroke="0" extrusionOk="0">
                  <a:moveTo>
                    <a:pt x="0" y="0"/>
                  </a:moveTo>
                  <a:cubicBezTo>
                    <a:pt x="255817" y="14452"/>
                    <a:pt x="466063" y="-26004"/>
                    <a:pt x="644240" y="0"/>
                  </a:cubicBezTo>
                  <a:cubicBezTo>
                    <a:pt x="822417" y="26004"/>
                    <a:pt x="1024195" y="21192"/>
                    <a:pt x="1324947" y="0"/>
                  </a:cubicBezTo>
                  <a:cubicBezTo>
                    <a:pt x="1625699" y="-21192"/>
                    <a:pt x="1759369" y="-22654"/>
                    <a:pt x="1969188" y="0"/>
                  </a:cubicBezTo>
                  <a:cubicBezTo>
                    <a:pt x="2179007" y="22654"/>
                    <a:pt x="2336369" y="-16005"/>
                    <a:pt x="2613428" y="0"/>
                  </a:cubicBezTo>
                  <a:cubicBezTo>
                    <a:pt x="2890487" y="16005"/>
                    <a:pt x="3377244" y="25912"/>
                    <a:pt x="3646644" y="0"/>
                  </a:cubicBezTo>
                  <a:cubicBezTo>
                    <a:pt x="3643536" y="208180"/>
                    <a:pt x="3675820" y="435427"/>
                    <a:pt x="3646644" y="603271"/>
                  </a:cubicBezTo>
                  <a:cubicBezTo>
                    <a:pt x="3617468" y="771115"/>
                    <a:pt x="3651610" y="898308"/>
                    <a:pt x="3646644" y="1122084"/>
                  </a:cubicBezTo>
                  <a:cubicBezTo>
                    <a:pt x="3641678" y="1345860"/>
                    <a:pt x="3651307" y="1489791"/>
                    <a:pt x="3646644" y="1683125"/>
                  </a:cubicBezTo>
                  <a:cubicBezTo>
                    <a:pt x="3641981" y="1876459"/>
                    <a:pt x="3657787" y="2121457"/>
                    <a:pt x="3646644" y="2244167"/>
                  </a:cubicBezTo>
                  <a:cubicBezTo>
                    <a:pt x="3635501" y="2366877"/>
                    <a:pt x="3676305" y="2692957"/>
                    <a:pt x="3646644" y="2889667"/>
                  </a:cubicBezTo>
                  <a:cubicBezTo>
                    <a:pt x="3616983" y="3086377"/>
                    <a:pt x="3634030" y="3199573"/>
                    <a:pt x="3646644" y="3366251"/>
                  </a:cubicBezTo>
                  <a:cubicBezTo>
                    <a:pt x="3659258" y="3532929"/>
                    <a:pt x="3614758" y="3815523"/>
                    <a:pt x="3646644" y="4222895"/>
                  </a:cubicBezTo>
                  <a:cubicBezTo>
                    <a:pt x="3407767" y="4217563"/>
                    <a:pt x="3275313" y="4215660"/>
                    <a:pt x="3002404" y="4222895"/>
                  </a:cubicBezTo>
                  <a:cubicBezTo>
                    <a:pt x="2729495" y="4230130"/>
                    <a:pt x="2721222" y="4211807"/>
                    <a:pt x="2504029" y="4222895"/>
                  </a:cubicBezTo>
                  <a:cubicBezTo>
                    <a:pt x="2286836" y="4233983"/>
                    <a:pt x="2033307" y="4203208"/>
                    <a:pt x="1896255" y="4222895"/>
                  </a:cubicBezTo>
                  <a:cubicBezTo>
                    <a:pt x="1759203" y="4242582"/>
                    <a:pt x="1599759" y="4245564"/>
                    <a:pt x="1361414" y="4222895"/>
                  </a:cubicBezTo>
                  <a:cubicBezTo>
                    <a:pt x="1123069" y="4200226"/>
                    <a:pt x="848269" y="4237997"/>
                    <a:pt x="717173" y="4222895"/>
                  </a:cubicBezTo>
                  <a:cubicBezTo>
                    <a:pt x="586077" y="4207793"/>
                    <a:pt x="295328" y="4193105"/>
                    <a:pt x="0" y="4222895"/>
                  </a:cubicBezTo>
                  <a:cubicBezTo>
                    <a:pt x="-13047" y="4012288"/>
                    <a:pt x="-29729" y="3818100"/>
                    <a:pt x="0" y="3535166"/>
                  </a:cubicBezTo>
                  <a:cubicBezTo>
                    <a:pt x="29729" y="3252232"/>
                    <a:pt x="-2544" y="3179223"/>
                    <a:pt x="0" y="3058583"/>
                  </a:cubicBezTo>
                  <a:cubicBezTo>
                    <a:pt x="2544" y="2937943"/>
                    <a:pt x="21238" y="2720429"/>
                    <a:pt x="0" y="2413083"/>
                  </a:cubicBezTo>
                  <a:cubicBezTo>
                    <a:pt x="-21238" y="2105737"/>
                    <a:pt x="-27109" y="1941189"/>
                    <a:pt x="0" y="1809812"/>
                  </a:cubicBezTo>
                  <a:cubicBezTo>
                    <a:pt x="27109" y="1678435"/>
                    <a:pt x="-29312" y="1335180"/>
                    <a:pt x="0" y="1206541"/>
                  </a:cubicBezTo>
                  <a:cubicBezTo>
                    <a:pt x="29312" y="1077902"/>
                    <a:pt x="3002" y="759100"/>
                    <a:pt x="0" y="645500"/>
                  </a:cubicBezTo>
                  <a:cubicBezTo>
                    <a:pt x="-3002" y="531900"/>
                    <a:pt x="4544" y="26402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28575">
              <a:extLst>
                <a:ext uri="{C807C97D-BFC1-408E-A445-0C87EB9F89A2}">
                  <ask:lineSketchStyleProps xmlns:ask="http://schemas.microsoft.com/office/drawing/2018/sketchyshapes" sd="3844228664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400" spc="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If you scroll down in this box, you will find Alert.</a:t>
              </a:r>
            </a:p>
            <a:p>
              <a:endParaRPr lang="en-GB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r>
                <a:rPr lang="en-GB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You can use this to set a reminder before the event!</a:t>
              </a:r>
            </a:p>
            <a:p>
              <a:endParaRPr lang="en-GB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r>
                <a:rPr lang="en-GB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When you’ve added all your details, tap Add in the top right!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700776C-36F8-233B-D0E7-B7F971AAFF1E}"/>
              </a:ext>
            </a:extLst>
          </p:cNvPr>
          <p:cNvSpPr/>
          <p:nvPr/>
        </p:nvSpPr>
        <p:spPr>
          <a:xfrm>
            <a:off x="3648967" y="3247679"/>
            <a:ext cx="1897381" cy="344607"/>
          </a:xfrm>
          <a:custGeom>
            <a:avLst/>
            <a:gdLst>
              <a:gd name="connsiteX0" fmla="*/ 0 w 1897381"/>
              <a:gd name="connsiteY0" fmla="*/ 0 h 344607"/>
              <a:gd name="connsiteX1" fmla="*/ 632460 w 1897381"/>
              <a:gd name="connsiteY1" fmla="*/ 0 h 344607"/>
              <a:gd name="connsiteX2" fmla="*/ 1207999 w 1897381"/>
              <a:gd name="connsiteY2" fmla="*/ 0 h 344607"/>
              <a:gd name="connsiteX3" fmla="*/ 1897381 w 1897381"/>
              <a:gd name="connsiteY3" fmla="*/ 0 h 344607"/>
              <a:gd name="connsiteX4" fmla="*/ 1897381 w 1897381"/>
              <a:gd name="connsiteY4" fmla="*/ 344607 h 344607"/>
              <a:gd name="connsiteX5" fmla="*/ 1264921 w 1897381"/>
              <a:gd name="connsiteY5" fmla="*/ 344607 h 344607"/>
              <a:gd name="connsiteX6" fmla="*/ 632460 w 1897381"/>
              <a:gd name="connsiteY6" fmla="*/ 344607 h 344607"/>
              <a:gd name="connsiteX7" fmla="*/ 0 w 1897381"/>
              <a:gd name="connsiteY7" fmla="*/ 344607 h 344607"/>
              <a:gd name="connsiteX8" fmla="*/ 0 w 1897381"/>
              <a:gd name="connsiteY8" fmla="*/ 0 h 34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97381" h="344607" fill="none" extrusionOk="0">
                <a:moveTo>
                  <a:pt x="0" y="0"/>
                </a:moveTo>
                <a:cubicBezTo>
                  <a:pt x="259174" y="-14067"/>
                  <a:pt x="344384" y="30836"/>
                  <a:pt x="632460" y="0"/>
                </a:cubicBezTo>
                <a:cubicBezTo>
                  <a:pt x="920536" y="-30836"/>
                  <a:pt x="1010116" y="-24180"/>
                  <a:pt x="1207999" y="0"/>
                </a:cubicBezTo>
                <a:cubicBezTo>
                  <a:pt x="1405882" y="24180"/>
                  <a:pt x="1590083" y="17612"/>
                  <a:pt x="1897381" y="0"/>
                </a:cubicBezTo>
                <a:cubicBezTo>
                  <a:pt x="1882102" y="168545"/>
                  <a:pt x="1903111" y="240138"/>
                  <a:pt x="1897381" y="344607"/>
                </a:cubicBezTo>
                <a:cubicBezTo>
                  <a:pt x="1720352" y="345208"/>
                  <a:pt x="1392206" y="328856"/>
                  <a:pt x="1264921" y="344607"/>
                </a:cubicBezTo>
                <a:cubicBezTo>
                  <a:pt x="1137636" y="360358"/>
                  <a:pt x="802212" y="335173"/>
                  <a:pt x="632460" y="344607"/>
                </a:cubicBezTo>
                <a:cubicBezTo>
                  <a:pt x="462708" y="354041"/>
                  <a:pt x="234452" y="350363"/>
                  <a:pt x="0" y="344607"/>
                </a:cubicBezTo>
                <a:cubicBezTo>
                  <a:pt x="9904" y="269924"/>
                  <a:pt x="9416" y="135132"/>
                  <a:pt x="0" y="0"/>
                </a:cubicBezTo>
                <a:close/>
              </a:path>
              <a:path w="1897381" h="344607" stroke="0" extrusionOk="0">
                <a:moveTo>
                  <a:pt x="0" y="0"/>
                </a:moveTo>
                <a:cubicBezTo>
                  <a:pt x="252137" y="-3284"/>
                  <a:pt x="483547" y="3253"/>
                  <a:pt x="651434" y="0"/>
                </a:cubicBezTo>
                <a:cubicBezTo>
                  <a:pt x="819321" y="-3253"/>
                  <a:pt x="1025314" y="1641"/>
                  <a:pt x="1321842" y="0"/>
                </a:cubicBezTo>
                <a:cubicBezTo>
                  <a:pt x="1618370" y="-1641"/>
                  <a:pt x="1739333" y="5788"/>
                  <a:pt x="1897381" y="0"/>
                </a:cubicBezTo>
                <a:cubicBezTo>
                  <a:pt x="1893752" y="71870"/>
                  <a:pt x="1903897" y="259382"/>
                  <a:pt x="1897381" y="344607"/>
                </a:cubicBezTo>
                <a:cubicBezTo>
                  <a:pt x="1669540" y="354950"/>
                  <a:pt x="1392289" y="315632"/>
                  <a:pt x="1245947" y="344607"/>
                </a:cubicBezTo>
                <a:cubicBezTo>
                  <a:pt x="1099605" y="373582"/>
                  <a:pt x="910483" y="360028"/>
                  <a:pt x="594513" y="344607"/>
                </a:cubicBezTo>
                <a:cubicBezTo>
                  <a:pt x="278543" y="329186"/>
                  <a:pt x="279542" y="320222"/>
                  <a:pt x="0" y="344607"/>
                </a:cubicBezTo>
                <a:cubicBezTo>
                  <a:pt x="16948" y="238654"/>
                  <a:pt x="9097" y="82981"/>
                  <a:pt x="0" y="0"/>
                </a:cubicBezTo>
                <a:close/>
              </a:path>
            </a:pathLst>
          </a:custGeom>
          <a:solidFill>
            <a:srgbClr val="D86ECC">
              <a:alpha val="5882"/>
            </a:srgbClr>
          </a:solidFill>
          <a:ln w="28575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spc="0" dirty="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015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F69D1-575F-54AD-D81C-B8EADD443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F372F6C-5193-EF0A-9C7D-EB7AC201F5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B81192-4F5D-BBE3-69FD-D8970C7382FE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6F21819-C47F-FDFD-C4DF-49B74973491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815D7FB-0153-172E-A495-8F882A71373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61F55E-C61F-8EBF-9C0A-6024778BB34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24AFF2D-3B5F-3D71-88E8-028725EDFB3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F3906A80-8911-58E4-FF67-65C33CDE9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3FF00C5-27E4-2243-8FEE-66D8680BD7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449" y="941167"/>
            <a:ext cx="8031351" cy="57775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7FE5D0-F908-5FDD-0058-70B01DA4B1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5581" y="1904417"/>
            <a:ext cx="6576401" cy="457004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0719917-F759-E6E7-8DFA-69CE1B7DE791}"/>
              </a:ext>
            </a:extLst>
          </p:cNvPr>
          <p:cNvSpPr/>
          <p:nvPr/>
        </p:nvSpPr>
        <p:spPr>
          <a:xfrm>
            <a:off x="1199693" y="3942269"/>
            <a:ext cx="3646644" cy="2306131"/>
          </a:xfrm>
          <a:custGeom>
            <a:avLst/>
            <a:gdLst>
              <a:gd name="connsiteX0" fmla="*/ 0 w 3646644"/>
              <a:gd name="connsiteY0" fmla="*/ 0 h 2306131"/>
              <a:gd name="connsiteX1" fmla="*/ 498375 w 3646644"/>
              <a:gd name="connsiteY1" fmla="*/ 0 h 2306131"/>
              <a:gd name="connsiteX2" fmla="*/ 1106149 w 3646644"/>
              <a:gd name="connsiteY2" fmla="*/ 0 h 2306131"/>
              <a:gd name="connsiteX3" fmla="*/ 1640990 w 3646644"/>
              <a:gd name="connsiteY3" fmla="*/ 0 h 2306131"/>
              <a:gd name="connsiteX4" fmla="*/ 2139364 w 3646644"/>
              <a:gd name="connsiteY4" fmla="*/ 0 h 2306131"/>
              <a:gd name="connsiteX5" fmla="*/ 2710672 w 3646644"/>
              <a:gd name="connsiteY5" fmla="*/ 0 h 2306131"/>
              <a:gd name="connsiteX6" fmla="*/ 3646644 w 3646644"/>
              <a:gd name="connsiteY6" fmla="*/ 0 h 2306131"/>
              <a:gd name="connsiteX7" fmla="*/ 3646644 w 3646644"/>
              <a:gd name="connsiteY7" fmla="*/ 530410 h 2306131"/>
              <a:gd name="connsiteX8" fmla="*/ 3646644 w 3646644"/>
              <a:gd name="connsiteY8" fmla="*/ 1037759 h 2306131"/>
              <a:gd name="connsiteX9" fmla="*/ 3646644 w 3646644"/>
              <a:gd name="connsiteY9" fmla="*/ 1660414 h 2306131"/>
              <a:gd name="connsiteX10" fmla="*/ 3646644 w 3646644"/>
              <a:gd name="connsiteY10" fmla="*/ 2306131 h 2306131"/>
              <a:gd name="connsiteX11" fmla="*/ 3148269 w 3646644"/>
              <a:gd name="connsiteY11" fmla="*/ 2306131 h 2306131"/>
              <a:gd name="connsiteX12" fmla="*/ 2649895 w 3646644"/>
              <a:gd name="connsiteY12" fmla="*/ 2306131 h 2306131"/>
              <a:gd name="connsiteX13" fmla="*/ 2042121 w 3646644"/>
              <a:gd name="connsiteY13" fmla="*/ 2306131 h 2306131"/>
              <a:gd name="connsiteX14" fmla="*/ 1397880 w 3646644"/>
              <a:gd name="connsiteY14" fmla="*/ 2306131 h 2306131"/>
              <a:gd name="connsiteX15" fmla="*/ 899506 w 3646644"/>
              <a:gd name="connsiteY15" fmla="*/ 2306131 h 2306131"/>
              <a:gd name="connsiteX16" fmla="*/ 0 w 3646644"/>
              <a:gd name="connsiteY16" fmla="*/ 2306131 h 2306131"/>
              <a:gd name="connsiteX17" fmla="*/ 0 w 3646644"/>
              <a:gd name="connsiteY17" fmla="*/ 1775721 h 2306131"/>
              <a:gd name="connsiteX18" fmla="*/ 0 w 3646644"/>
              <a:gd name="connsiteY18" fmla="*/ 1199188 h 2306131"/>
              <a:gd name="connsiteX19" fmla="*/ 0 w 3646644"/>
              <a:gd name="connsiteY19" fmla="*/ 668778 h 2306131"/>
              <a:gd name="connsiteX20" fmla="*/ 0 w 3646644"/>
              <a:gd name="connsiteY20" fmla="*/ 0 h 2306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46644" h="2306131" fill="none" extrusionOk="0">
                <a:moveTo>
                  <a:pt x="0" y="0"/>
                </a:moveTo>
                <a:cubicBezTo>
                  <a:pt x="111967" y="13755"/>
                  <a:pt x="391968" y="-7192"/>
                  <a:pt x="498375" y="0"/>
                </a:cubicBezTo>
                <a:cubicBezTo>
                  <a:pt x="604783" y="7192"/>
                  <a:pt x="847387" y="-24857"/>
                  <a:pt x="1106149" y="0"/>
                </a:cubicBezTo>
                <a:cubicBezTo>
                  <a:pt x="1364911" y="24857"/>
                  <a:pt x="1513331" y="-2288"/>
                  <a:pt x="1640990" y="0"/>
                </a:cubicBezTo>
                <a:cubicBezTo>
                  <a:pt x="1768649" y="2288"/>
                  <a:pt x="1918407" y="-22115"/>
                  <a:pt x="2139364" y="0"/>
                </a:cubicBezTo>
                <a:cubicBezTo>
                  <a:pt x="2360321" y="22115"/>
                  <a:pt x="2519520" y="-2790"/>
                  <a:pt x="2710672" y="0"/>
                </a:cubicBezTo>
                <a:cubicBezTo>
                  <a:pt x="2901824" y="2790"/>
                  <a:pt x="3411364" y="37371"/>
                  <a:pt x="3646644" y="0"/>
                </a:cubicBezTo>
                <a:cubicBezTo>
                  <a:pt x="3651421" y="119494"/>
                  <a:pt x="3651369" y="417148"/>
                  <a:pt x="3646644" y="530410"/>
                </a:cubicBezTo>
                <a:cubicBezTo>
                  <a:pt x="3641920" y="643672"/>
                  <a:pt x="3627705" y="918138"/>
                  <a:pt x="3646644" y="1037759"/>
                </a:cubicBezTo>
                <a:cubicBezTo>
                  <a:pt x="3665583" y="1157380"/>
                  <a:pt x="3662077" y="1510992"/>
                  <a:pt x="3646644" y="1660414"/>
                </a:cubicBezTo>
                <a:cubicBezTo>
                  <a:pt x="3631211" y="1809836"/>
                  <a:pt x="3639111" y="2003932"/>
                  <a:pt x="3646644" y="2306131"/>
                </a:cubicBezTo>
                <a:cubicBezTo>
                  <a:pt x="3493112" y="2294880"/>
                  <a:pt x="3317678" y="2327286"/>
                  <a:pt x="3148269" y="2306131"/>
                </a:cubicBezTo>
                <a:cubicBezTo>
                  <a:pt x="2978861" y="2284976"/>
                  <a:pt x="2794213" y="2323494"/>
                  <a:pt x="2649895" y="2306131"/>
                </a:cubicBezTo>
                <a:cubicBezTo>
                  <a:pt x="2505577" y="2288768"/>
                  <a:pt x="2311483" y="2284543"/>
                  <a:pt x="2042121" y="2306131"/>
                </a:cubicBezTo>
                <a:cubicBezTo>
                  <a:pt x="1772759" y="2327719"/>
                  <a:pt x="1612195" y="2311250"/>
                  <a:pt x="1397880" y="2306131"/>
                </a:cubicBezTo>
                <a:cubicBezTo>
                  <a:pt x="1183565" y="2301012"/>
                  <a:pt x="1043538" y="2321575"/>
                  <a:pt x="899506" y="2306131"/>
                </a:cubicBezTo>
                <a:cubicBezTo>
                  <a:pt x="755474" y="2290687"/>
                  <a:pt x="399114" y="2338503"/>
                  <a:pt x="0" y="2306131"/>
                </a:cubicBezTo>
                <a:cubicBezTo>
                  <a:pt x="12687" y="2053763"/>
                  <a:pt x="-8271" y="1975247"/>
                  <a:pt x="0" y="1775721"/>
                </a:cubicBezTo>
                <a:cubicBezTo>
                  <a:pt x="8271" y="1576195"/>
                  <a:pt x="12929" y="1336478"/>
                  <a:pt x="0" y="1199188"/>
                </a:cubicBezTo>
                <a:cubicBezTo>
                  <a:pt x="-12929" y="1061898"/>
                  <a:pt x="4866" y="857521"/>
                  <a:pt x="0" y="668778"/>
                </a:cubicBezTo>
                <a:cubicBezTo>
                  <a:pt x="-4866" y="480035"/>
                  <a:pt x="-20161" y="313721"/>
                  <a:pt x="0" y="0"/>
                </a:cubicBezTo>
                <a:close/>
              </a:path>
              <a:path w="3646644" h="2306131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28055" y="253360"/>
                  <a:pt x="3625530" y="423137"/>
                  <a:pt x="3646644" y="576533"/>
                </a:cubicBezTo>
                <a:cubicBezTo>
                  <a:pt x="3667758" y="729929"/>
                  <a:pt x="3642617" y="927461"/>
                  <a:pt x="3646644" y="1106943"/>
                </a:cubicBezTo>
                <a:cubicBezTo>
                  <a:pt x="3650672" y="1286425"/>
                  <a:pt x="3620326" y="1522969"/>
                  <a:pt x="3646644" y="1660414"/>
                </a:cubicBezTo>
                <a:cubicBezTo>
                  <a:pt x="3672962" y="1797859"/>
                  <a:pt x="3642348" y="2108214"/>
                  <a:pt x="3646644" y="2306131"/>
                </a:cubicBezTo>
                <a:cubicBezTo>
                  <a:pt x="3380793" y="2316027"/>
                  <a:pt x="3148156" y="2304011"/>
                  <a:pt x="3002404" y="2306131"/>
                </a:cubicBezTo>
                <a:cubicBezTo>
                  <a:pt x="2856652" y="2308251"/>
                  <a:pt x="2471726" y="2272524"/>
                  <a:pt x="2321697" y="2306131"/>
                </a:cubicBezTo>
                <a:cubicBezTo>
                  <a:pt x="2171668" y="2339738"/>
                  <a:pt x="1971123" y="2293907"/>
                  <a:pt x="1786856" y="2306131"/>
                </a:cubicBezTo>
                <a:cubicBezTo>
                  <a:pt x="1602589" y="2318355"/>
                  <a:pt x="1456369" y="2327591"/>
                  <a:pt x="1215548" y="2306131"/>
                </a:cubicBezTo>
                <a:cubicBezTo>
                  <a:pt x="974727" y="2284671"/>
                  <a:pt x="934366" y="2295043"/>
                  <a:pt x="717173" y="2306131"/>
                </a:cubicBezTo>
                <a:cubicBezTo>
                  <a:pt x="499980" y="2317219"/>
                  <a:pt x="155303" y="2332723"/>
                  <a:pt x="0" y="2306131"/>
                </a:cubicBezTo>
                <a:cubicBezTo>
                  <a:pt x="-15721" y="2124871"/>
                  <a:pt x="948" y="1924388"/>
                  <a:pt x="0" y="1775721"/>
                </a:cubicBezTo>
                <a:cubicBezTo>
                  <a:pt x="-948" y="1627054"/>
                  <a:pt x="17162" y="1394078"/>
                  <a:pt x="0" y="1222249"/>
                </a:cubicBezTo>
                <a:cubicBezTo>
                  <a:pt x="-17162" y="1050420"/>
                  <a:pt x="7348" y="798431"/>
                  <a:pt x="0" y="691839"/>
                </a:cubicBezTo>
                <a:cubicBezTo>
                  <a:pt x="-7348" y="585247"/>
                  <a:pt x="-15008" y="204275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The event will now be in your calendar. You can tap on it to see more details or edit it!</a:t>
            </a:r>
            <a:endParaRPr lang="en-GB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194877-0295-4492-6279-5822140B902A}"/>
              </a:ext>
            </a:extLst>
          </p:cNvPr>
          <p:cNvSpPr/>
          <p:nvPr/>
        </p:nvSpPr>
        <p:spPr>
          <a:xfrm>
            <a:off x="7064828" y="1122869"/>
            <a:ext cx="4790013" cy="4793964"/>
          </a:xfrm>
          <a:custGeom>
            <a:avLst/>
            <a:gdLst>
              <a:gd name="connsiteX0" fmla="*/ 0 w 4790013"/>
              <a:gd name="connsiteY0" fmla="*/ 0 h 4793964"/>
              <a:gd name="connsiteX1" fmla="*/ 540587 w 4790013"/>
              <a:gd name="connsiteY1" fmla="*/ 0 h 4793964"/>
              <a:gd name="connsiteX2" fmla="*/ 1224875 w 4790013"/>
              <a:gd name="connsiteY2" fmla="*/ 0 h 4793964"/>
              <a:gd name="connsiteX3" fmla="*/ 1765462 w 4790013"/>
              <a:gd name="connsiteY3" fmla="*/ 0 h 4793964"/>
              <a:gd name="connsiteX4" fmla="*/ 2353949 w 4790013"/>
              <a:gd name="connsiteY4" fmla="*/ 0 h 4793964"/>
              <a:gd name="connsiteX5" fmla="*/ 2894536 w 4790013"/>
              <a:gd name="connsiteY5" fmla="*/ 0 h 4793964"/>
              <a:gd name="connsiteX6" fmla="*/ 3530924 w 4790013"/>
              <a:gd name="connsiteY6" fmla="*/ 0 h 4793964"/>
              <a:gd name="connsiteX7" fmla="*/ 4790013 w 4790013"/>
              <a:gd name="connsiteY7" fmla="*/ 0 h 4793964"/>
              <a:gd name="connsiteX8" fmla="*/ 4790013 w 4790013"/>
              <a:gd name="connsiteY8" fmla="*/ 636912 h 4793964"/>
              <a:gd name="connsiteX9" fmla="*/ 4790013 w 4790013"/>
              <a:gd name="connsiteY9" fmla="*/ 1225885 h 4793964"/>
              <a:gd name="connsiteX10" fmla="*/ 4790013 w 4790013"/>
              <a:gd name="connsiteY10" fmla="*/ 1910737 h 4793964"/>
              <a:gd name="connsiteX11" fmla="*/ 4790013 w 4790013"/>
              <a:gd name="connsiteY11" fmla="*/ 2451770 h 4793964"/>
              <a:gd name="connsiteX12" fmla="*/ 4790013 w 4790013"/>
              <a:gd name="connsiteY12" fmla="*/ 3088683 h 4793964"/>
              <a:gd name="connsiteX13" fmla="*/ 4790013 w 4790013"/>
              <a:gd name="connsiteY13" fmla="*/ 3773535 h 4793964"/>
              <a:gd name="connsiteX14" fmla="*/ 4790013 w 4790013"/>
              <a:gd name="connsiteY14" fmla="*/ 4793964 h 4793964"/>
              <a:gd name="connsiteX15" fmla="*/ 4105725 w 4790013"/>
              <a:gd name="connsiteY15" fmla="*/ 4793964 h 4793964"/>
              <a:gd name="connsiteX16" fmla="*/ 3373538 w 4790013"/>
              <a:gd name="connsiteY16" fmla="*/ 4793964 h 4793964"/>
              <a:gd name="connsiteX17" fmla="*/ 2737150 w 4790013"/>
              <a:gd name="connsiteY17" fmla="*/ 4793964 h 4793964"/>
              <a:gd name="connsiteX18" fmla="*/ 2148663 w 4790013"/>
              <a:gd name="connsiteY18" fmla="*/ 4793964 h 4793964"/>
              <a:gd name="connsiteX19" fmla="*/ 1464375 w 4790013"/>
              <a:gd name="connsiteY19" fmla="*/ 4793964 h 4793964"/>
              <a:gd name="connsiteX20" fmla="*/ 827988 w 4790013"/>
              <a:gd name="connsiteY20" fmla="*/ 4793964 h 4793964"/>
              <a:gd name="connsiteX21" fmla="*/ 0 w 4790013"/>
              <a:gd name="connsiteY21" fmla="*/ 4793964 h 4793964"/>
              <a:gd name="connsiteX22" fmla="*/ 0 w 4790013"/>
              <a:gd name="connsiteY22" fmla="*/ 4013233 h 4793964"/>
              <a:gd name="connsiteX23" fmla="*/ 0 w 4790013"/>
              <a:gd name="connsiteY23" fmla="*/ 3328381 h 4793964"/>
              <a:gd name="connsiteX24" fmla="*/ 0 w 4790013"/>
              <a:gd name="connsiteY24" fmla="*/ 2739408 h 4793964"/>
              <a:gd name="connsiteX25" fmla="*/ 0 w 4790013"/>
              <a:gd name="connsiteY25" fmla="*/ 1958677 h 4793964"/>
              <a:gd name="connsiteX26" fmla="*/ 0 w 4790013"/>
              <a:gd name="connsiteY26" fmla="*/ 1225885 h 4793964"/>
              <a:gd name="connsiteX27" fmla="*/ 0 w 4790013"/>
              <a:gd name="connsiteY27" fmla="*/ 588973 h 4793964"/>
              <a:gd name="connsiteX28" fmla="*/ 0 w 4790013"/>
              <a:gd name="connsiteY28" fmla="*/ 0 h 4793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790013" h="4793964" fill="none" extrusionOk="0">
                <a:moveTo>
                  <a:pt x="0" y="0"/>
                </a:moveTo>
                <a:cubicBezTo>
                  <a:pt x="144969" y="-6243"/>
                  <a:pt x="423337" y="-3445"/>
                  <a:pt x="540587" y="0"/>
                </a:cubicBezTo>
                <a:cubicBezTo>
                  <a:pt x="657837" y="3445"/>
                  <a:pt x="1045283" y="-1326"/>
                  <a:pt x="1224875" y="0"/>
                </a:cubicBezTo>
                <a:cubicBezTo>
                  <a:pt x="1404467" y="1326"/>
                  <a:pt x="1563938" y="24903"/>
                  <a:pt x="1765462" y="0"/>
                </a:cubicBezTo>
                <a:cubicBezTo>
                  <a:pt x="1966986" y="-24903"/>
                  <a:pt x="2103519" y="-16540"/>
                  <a:pt x="2353949" y="0"/>
                </a:cubicBezTo>
                <a:cubicBezTo>
                  <a:pt x="2604379" y="16540"/>
                  <a:pt x="2657494" y="13436"/>
                  <a:pt x="2894536" y="0"/>
                </a:cubicBezTo>
                <a:cubicBezTo>
                  <a:pt x="3131578" y="-13436"/>
                  <a:pt x="3369836" y="-31340"/>
                  <a:pt x="3530924" y="0"/>
                </a:cubicBezTo>
                <a:cubicBezTo>
                  <a:pt x="3692012" y="31340"/>
                  <a:pt x="4230992" y="28580"/>
                  <a:pt x="4790013" y="0"/>
                </a:cubicBezTo>
                <a:cubicBezTo>
                  <a:pt x="4768033" y="155004"/>
                  <a:pt x="4761970" y="325077"/>
                  <a:pt x="4790013" y="636912"/>
                </a:cubicBezTo>
                <a:cubicBezTo>
                  <a:pt x="4818056" y="948747"/>
                  <a:pt x="4769818" y="1021442"/>
                  <a:pt x="4790013" y="1225885"/>
                </a:cubicBezTo>
                <a:cubicBezTo>
                  <a:pt x="4810208" y="1430328"/>
                  <a:pt x="4767683" y="1712404"/>
                  <a:pt x="4790013" y="1910737"/>
                </a:cubicBezTo>
                <a:cubicBezTo>
                  <a:pt x="4812343" y="2109070"/>
                  <a:pt x="4791552" y="2308679"/>
                  <a:pt x="4790013" y="2451770"/>
                </a:cubicBezTo>
                <a:cubicBezTo>
                  <a:pt x="4788474" y="2594861"/>
                  <a:pt x="4789741" y="2930424"/>
                  <a:pt x="4790013" y="3088683"/>
                </a:cubicBezTo>
                <a:cubicBezTo>
                  <a:pt x="4790285" y="3246942"/>
                  <a:pt x="4788791" y="3482749"/>
                  <a:pt x="4790013" y="3773535"/>
                </a:cubicBezTo>
                <a:cubicBezTo>
                  <a:pt x="4791235" y="4064321"/>
                  <a:pt x="4829676" y="4543744"/>
                  <a:pt x="4790013" y="4793964"/>
                </a:cubicBezTo>
                <a:cubicBezTo>
                  <a:pt x="4603516" y="4825709"/>
                  <a:pt x="4410999" y="4814139"/>
                  <a:pt x="4105725" y="4793964"/>
                </a:cubicBezTo>
                <a:cubicBezTo>
                  <a:pt x="3800451" y="4773789"/>
                  <a:pt x="3664088" y="4787604"/>
                  <a:pt x="3373538" y="4793964"/>
                </a:cubicBezTo>
                <a:cubicBezTo>
                  <a:pt x="3082988" y="4800324"/>
                  <a:pt x="2986515" y="4792477"/>
                  <a:pt x="2737150" y="4793964"/>
                </a:cubicBezTo>
                <a:cubicBezTo>
                  <a:pt x="2487785" y="4795451"/>
                  <a:pt x="2342220" y="4814071"/>
                  <a:pt x="2148663" y="4793964"/>
                </a:cubicBezTo>
                <a:cubicBezTo>
                  <a:pt x="1955106" y="4773857"/>
                  <a:pt x="1640589" y="4815139"/>
                  <a:pt x="1464375" y="4793964"/>
                </a:cubicBezTo>
                <a:cubicBezTo>
                  <a:pt x="1288161" y="4772789"/>
                  <a:pt x="964993" y="4768016"/>
                  <a:pt x="827988" y="4793964"/>
                </a:cubicBezTo>
                <a:cubicBezTo>
                  <a:pt x="690983" y="4819912"/>
                  <a:pt x="250132" y="4786923"/>
                  <a:pt x="0" y="4793964"/>
                </a:cubicBezTo>
                <a:cubicBezTo>
                  <a:pt x="-1206" y="4448338"/>
                  <a:pt x="22613" y="4236499"/>
                  <a:pt x="0" y="4013233"/>
                </a:cubicBezTo>
                <a:cubicBezTo>
                  <a:pt x="-22613" y="3789967"/>
                  <a:pt x="32563" y="3544558"/>
                  <a:pt x="0" y="3328381"/>
                </a:cubicBezTo>
                <a:cubicBezTo>
                  <a:pt x="-32563" y="3112204"/>
                  <a:pt x="-10458" y="2905852"/>
                  <a:pt x="0" y="2739408"/>
                </a:cubicBezTo>
                <a:cubicBezTo>
                  <a:pt x="10458" y="2572964"/>
                  <a:pt x="-18342" y="2305754"/>
                  <a:pt x="0" y="1958677"/>
                </a:cubicBezTo>
                <a:cubicBezTo>
                  <a:pt x="18342" y="1611600"/>
                  <a:pt x="734" y="1487450"/>
                  <a:pt x="0" y="1225885"/>
                </a:cubicBezTo>
                <a:cubicBezTo>
                  <a:pt x="-734" y="964320"/>
                  <a:pt x="18134" y="798814"/>
                  <a:pt x="0" y="588973"/>
                </a:cubicBezTo>
                <a:cubicBezTo>
                  <a:pt x="-18134" y="379132"/>
                  <a:pt x="1545" y="158325"/>
                  <a:pt x="0" y="0"/>
                </a:cubicBezTo>
                <a:close/>
              </a:path>
              <a:path w="4790013" h="4793964" stroke="0" extrusionOk="0">
                <a:moveTo>
                  <a:pt x="0" y="0"/>
                </a:moveTo>
                <a:cubicBezTo>
                  <a:pt x="198625" y="-225"/>
                  <a:pt x="418514" y="25638"/>
                  <a:pt x="732188" y="0"/>
                </a:cubicBezTo>
                <a:cubicBezTo>
                  <a:pt x="1045862" y="-25638"/>
                  <a:pt x="1276071" y="-15660"/>
                  <a:pt x="1512276" y="0"/>
                </a:cubicBezTo>
                <a:cubicBezTo>
                  <a:pt x="1748481" y="15660"/>
                  <a:pt x="1908312" y="38"/>
                  <a:pt x="2244463" y="0"/>
                </a:cubicBezTo>
                <a:cubicBezTo>
                  <a:pt x="2580614" y="-38"/>
                  <a:pt x="2738571" y="-27831"/>
                  <a:pt x="2976651" y="0"/>
                </a:cubicBezTo>
                <a:cubicBezTo>
                  <a:pt x="3214731" y="27831"/>
                  <a:pt x="3364732" y="-12571"/>
                  <a:pt x="3708839" y="0"/>
                </a:cubicBezTo>
                <a:cubicBezTo>
                  <a:pt x="4052946" y="12571"/>
                  <a:pt x="4495777" y="-32787"/>
                  <a:pt x="4790013" y="0"/>
                </a:cubicBezTo>
                <a:cubicBezTo>
                  <a:pt x="4803363" y="195620"/>
                  <a:pt x="4770915" y="394396"/>
                  <a:pt x="4790013" y="541033"/>
                </a:cubicBezTo>
                <a:cubicBezTo>
                  <a:pt x="4809111" y="687670"/>
                  <a:pt x="4771935" y="998143"/>
                  <a:pt x="4790013" y="1177945"/>
                </a:cubicBezTo>
                <a:cubicBezTo>
                  <a:pt x="4808091" y="1357747"/>
                  <a:pt x="4772023" y="1643484"/>
                  <a:pt x="4790013" y="1814858"/>
                </a:cubicBezTo>
                <a:cubicBezTo>
                  <a:pt x="4808003" y="1986232"/>
                  <a:pt x="4802990" y="2238187"/>
                  <a:pt x="4790013" y="2547649"/>
                </a:cubicBezTo>
                <a:cubicBezTo>
                  <a:pt x="4777036" y="2857111"/>
                  <a:pt x="4763068" y="2913112"/>
                  <a:pt x="4790013" y="3088683"/>
                </a:cubicBezTo>
                <a:cubicBezTo>
                  <a:pt x="4816958" y="3264254"/>
                  <a:pt x="4769716" y="3410090"/>
                  <a:pt x="4790013" y="3629716"/>
                </a:cubicBezTo>
                <a:cubicBezTo>
                  <a:pt x="4810310" y="3849342"/>
                  <a:pt x="4841469" y="4469561"/>
                  <a:pt x="4790013" y="4793964"/>
                </a:cubicBezTo>
                <a:cubicBezTo>
                  <a:pt x="4518908" y="4759765"/>
                  <a:pt x="4393177" y="4763468"/>
                  <a:pt x="4009925" y="4793964"/>
                </a:cubicBezTo>
                <a:cubicBezTo>
                  <a:pt x="3626673" y="4824460"/>
                  <a:pt x="3480541" y="4764046"/>
                  <a:pt x="3325638" y="4793964"/>
                </a:cubicBezTo>
                <a:cubicBezTo>
                  <a:pt x="3170735" y="4823882"/>
                  <a:pt x="2923799" y="4816497"/>
                  <a:pt x="2737150" y="4793964"/>
                </a:cubicBezTo>
                <a:cubicBezTo>
                  <a:pt x="2550501" y="4771431"/>
                  <a:pt x="2249540" y="4778666"/>
                  <a:pt x="2004963" y="4793964"/>
                </a:cubicBezTo>
                <a:cubicBezTo>
                  <a:pt x="1760386" y="4809262"/>
                  <a:pt x="1591670" y="4823105"/>
                  <a:pt x="1224875" y="4793964"/>
                </a:cubicBezTo>
                <a:cubicBezTo>
                  <a:pt x="858080" y="4764823"/>
                  <a:pt x="517127" y="4838124"/>
                  <a:pt x="0" y="4793964"/>
                </a:cubicBezTo>
                <a:cubicBezTo>
                  <a:pt x="18892" y="4673956"/>
                  <a:pt x="415" y="4477441"/>
                  <a:pt x="0" y="4204991"/>
                </a:cubicBezTo>
                <a:cubicBezTo>
                  <a:pt x="-415" y="3932541"/>
                  <a:pt x="-19909" y="3804785"/>
                  <a:pt x="0" y="3472200"/>
                </a:cubicBezTo>
                <a:cubicBezTo>
                  <a:pt x="19909" y="3139615"/>
                  <a:pt x="16802" y="3104299"/>
                  <a:pt x="0" y="2787348"/>
                </a:cubicBezTo>
                <a:cubicBezTo>
                  <a:pt x="-16802" y="2470397"/>
                  <a:pt x="-9367" y="2368200"/>
                  <a:pt x="0" y="2102496"/>
                </a:cubicBezTo>
                <a:cubicBezTo>
                  <a:pt x="9367" y="1836792"/>
                  <a:pt x="29355" y="1632053"/>
                  <a:pt x="0" y="1465583"/>
                </a:cubicBezTo>
                <a:cubicBezTo>
                  <a:pt x="-29355" y="1299113"/>
                  <a:pt x="-1158" y="950188"/>
                  <a:pt x="0" y="780731"/>
                </a:cubicBezTo>
                <a:cubicBezTo>
                  <a:pt x="1158" y="611274"/>
                  <a:pt x="18903" y="348272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spc="0" dirty="0">
                <a:solidFill>
                  <a:schemeClr val="tx1"/>
                </a:solidFill>
                <a:latin typeface="Century Gothic" panose="020B0502020202020204" pitchFamily="34" charset="0"/>
              </a:rPr>
              <a:t>Over to you! </a:t>
            </a:r>
          </a:p>
          <a:p>
            <a:endParaRPr lang="en-GB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Add your birthday to the calendar, making sure you choose to repeat it every year!</a:t>
            </a:r>
          </a:p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What else would be good to add? </a:t>
            </a:r>
          </a:p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School holidays?</a:t>
            </a:r>
          </a:p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After school clubs?</a:t>
            </a:r>
          </a:p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Your friend’s birthday?</a:t>
            </a:r>
          </a:p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Homework due day...?</a:t>
            </a:r>
          </a:p>
        </p:txBody>
      </p:sp>
    </p:spTree>
    <p:extLst>
      <p:ext uri="{BB962C8B-B14F-4D97-AF65-F5344CB8AC3E}">
        <p14:creationId xmlns:p14="http://schemas.microsoft.com/office/powerpoint/2010/main" val="211411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08A9E-B73C-3B87-0149-0E3FFD21D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C61D24-7DCB-1893-661C-3E4BF862B3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1C9BFC-80E2-42BE-2439-1AA69C2895F5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6D6AE10-A948-6517-D975-C5890F18532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B3F0955-A5BD-91DE-DEBC-9AF81AFB360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CB4FC5D-D63A-E212-2997-DA031497DC3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6E8E225-3ED2-DBDD-1B10-6A62F9FCC6B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B7E80E69-1BE7-9793-7EFB-3AEBCE97B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7D7BAFB-FC6C-80D9-6EA1-556793FD7E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81" y="1025035"/>
            <a:ext cx="7798181" cy="56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88FA803-35F6-2696-8C44-8DAE15404ECC}"/>
              </a:ext>
            </a:extLst>
          </p:cNvPr>
          <p:cNvSpPr/>
          <p:nvPr/>
        </p:nvSpPr>
        <p:spPr>
          <a:xfrm>
            <a:off x="3174929" y="1664619"/>
            <a:ext cx="6801479" cy="47264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Reminders</a:t>
            </a:r>
          </a:p>
        </p:txBody>
      </p:sp>
    </p:spTree>
    <p:extLst>
      <p:ext uri="{BB962C8B-B14F-4D97-AF65-F5344CB8AC3E}">
        <p14:creationId xmlns:p14="http://schemas.microsoft.com/office/powerpoint/2010/main" val="18528735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4B772-1FD4-3526-DFE5-E3355E043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CE935AB-22B3-71DF-2405-B9B4A368C02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34921B-B470-AF41-7D30-0D36B056C848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49D598C-4502-F33E-2095-4F2C7347C7E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83768C-9543-A712-126D-F2A5B5B707D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0C7236D-1F03-CA69-C2DB-35372048DE2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4AFF4E-B9AB-0EA8-D788-A0923901EB7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B6F44B6E-5C28-7344-A878-509B7FB0F9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F7DEF40-1482-CE12-8046-EDDE9CBA49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25" y="1285450"/>
            <a:ext cx="6547093" cy="47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B1E60D9-07B8-F309-3FDD-82D39BF69C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2599" y="1984152"/>
            <a:ext cx="5385175" cy="37422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E2CC16B-B84E-2CA9-732B-72A16F25BEB2}"/>
              </a:ext>
            </a:extLst>
          </p:cNvPr>
          <p:cNvSpPr/>
          <p:nvPr/>
        </p:nvSpPr>
        <p:spPr>
          <a:xfrm>
            <a:off x="1206500" y="1745096"/>
            <a:ext cx="3646644" cy="3939497"/>
          </a:xfrm>
          <a:custGeom>
            <a:avLst/>
            <a:gdLst>
              <a:gd name="connsiteX0" fmla="*/ 0 w 3646644"/>
              <a:gd name="connsiteY0" fmla="*/ 0 h 3939497"/>
              <a:gd name="connsiteX1" fmla="*/ 571308 w 3646644"/>
              <a:gd name="connsiteY1" fmla="*/ 0 h 3939497"/>
              <a:gd name="connsiteX2" fmla="*/ 1252014 w 3646644"/>
              <a:gd name="connsiteY2" fmla="*/ 0 h 3939497"/>
              <a:gd name="connsiteX3" fmla="*/ 1786856 w 3646644"/>
              <a:gd name="connsiteY3" fmla="*/ 0 h 3939497"/>
              <a:gd name="connsiteX4" fmla="*/ 2321697 w 3646644"/>
              <a:gd name="connsiteY4" fmla="*/ 0 h 3939497"/>
              <a:gd name="connsiteX5" fmla="*/ 2929471 w 3646644"/>
              <a:gd name="connsiteY5" fmla="*/ 0 h 3939497"/>
              <a:gd name="connsiteX6" fmla="*/ 3646644 w 3646644"/>
              <a:gd name="connsiteY6" fmla="*/ 0 h 3939497"/>
              <a:gd name="connsiteX7" fmla="*/ 3646644 w 3646644"/>
              <a:gd name="connsiteY7" fmla="*/ 577793 h 3939497"/>
              <a:gd name="connsiteX8" fmla="*/ 3646644 w 3646644"/>
              <a:gd name="connsiteY8" fmla="*/ 1194981 h 3939497"/>
              <a:gd name="connsiteX9" fmla="*/ 3646644 w 3646644"/>
              <a:gd name="connsiteY9" fmla="*/ 1772774 h 3939497"/>
              <a:gd name="connsiteX10" fmla="*/ 3646644 w 3646644"/>
              <a:gd name="connsiteY10" fmla="*/ 2468751 h 3939497"/>
              <a:gd name="connsiteX11" fmla="*/ 3646644 w 3646644"/>
              <a:gd name="connsiteY11" fmla="*/ 3007149 h 3939497"/>
              <a:gd name="connsiteX12" fmla="*/ 3646644 w 3646644"/>
              <a:gd name="connsiteY12" fmla="*/ 3939497 h 3939497"/>
              <a:gd name="connsiteX13" fmla="*/ 3038870 w 3646644"/>
              <a:gd name="connsiteY13" fmla="*/ 3939497 h 3939497"/>
              <a:gd name="connsiteX14" fmla="*/ 2431096 w 3646644"/>
              <a:gd name="connsiteY14" fmla="*/ 3939497 h 3939497"/>
              <a:gd name="connsiteX15" fmla="*/ 1932721 w 3646644"/>
              <a:gd name="connsiteY15" fmla="*/ 3939497 h 3939497"/>
              <a:gd name="connsiteX16" fmla="*/ 1361414 w 3646644"/>
              <a:gd name="connsiteY16" fmla="*/ 3939497 h 3939497"/>
              <a:gd name="connsiteX17" fmla="*/ 826573 w 3646644"/>
              <a:gd name="connsiteY17" fmla="*/ 3939497 h 3939497"/>
              <a:gd name="connsiteX18" fmla="*/ 0 w 3646644"/>
              <a:gd name="connsiteY18" fmla="*/ 3939497 h 3939497"/>
              <a:gd name="connsiteX19" fmla="*/ 0 w 3646644"/>
              <a:gd name="connsiteY19" fmla="*/ 3243519 h 3939497"/>
              <a:gd name="connsiteX20" fmla="*/ 0 w 3646644"/>
              <a:gd name="connsiteY20" fmla="*/ 2547541 h 3939497"/>
              <a:gd name="connsiteX21" fmla="*/ 0 w 3646644"/>
              <a:gd name="connsiteY21" fmla="*/ 1851564 h 3939497"/>
              <a:gd name="connsiteX22" fmla="*/ 0 w 3646644"/>
              <a:gd name="connsiteY22" fmla="*/ 1273771 h 3939497"/>
              <a:gd name="connsiteX23" fmla="*/ 0 w 3646644"/>
              <a:gd name="connsiteY23" fmla="*/ 0 h 3939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46644" h="3939497" fill="none" extrusionOk="0">
                <a:moveTo>
                  <a:pt x="0" y="0"/>
                </a:moveTo>
                <a:cubicBezTo>
                  <a:pt x="236042" y="7807"/>
                  <a:pt x="380156" y="-2790"/>
                  <a:pt x="571308" y="0"/>
                </a:cubicBezTo>
                <a:cubicBezTo>
                  <a:pt x="762460" y="2790"/>
                  <a:pt x="1016734" y="33239"/>
                  <a:pt x="1252014" y="0"/>
                </a:cubicBezTo>
                <a:cubicBezTo>
                  <a:pt x="1487294" y="-33239"/>
                  <a:pt x="1631921" y="-11050"/>
                  <a:pt x="1786856" y="0"/>
                </a:cubicBezTo>
                <a:cubicBezTo>
                  <a:pt x="1941791" y="11050"/>
                  <a:pt x="2099455" y="7087"/>
                  <a:pt x="2321697" y="0"/>
                </a:cubicBezTo>
                <a:cubicBezTo>
                  <a:pt x="2543939" y="-7087"/>
                  <a:pt x="2795197" y="26570"/>
                  <a:pt x="2929471" y="0"/>
                </a:cubicBezTo>
                <a:cubicBezTo>
                  <a:pt x="3063745" y="-26570"/>
                  <a:pt x="3349190" y="-16018"/>
                  <a:pt x="3646644" y="0"/>
                </a:cubicBezTo>
                <a:cubicBezTo>
                  <a:pt x="3674238" y="147633"/>
                  <a:pt x="3636365" y="352240"/>
                  <a:pt x="3646644" y="577793"/>
                </a:cubicBezTo>
                <a:cubicBezTo>
                  <a:pt x="3656923" y="803346"/>
                  <a:pt x="3645340" y="1053653"/>
                  <a:pt x="3646644" y="1194981"/>
                </a:cubicBezTo>
                <a:cubicBezTo>
                  <a:pt x="3647948" y="1336309"/>
                  <a:pt x="3640034" y="1523309"/>
                  <a:pt x="3646644" y="1772774"/>
                </a:cubicBezTo>
                <a:cubicBezTo>
                  <a:pt x="3653254" y="2022239"/>
                  <a:pt x="3630820" y="2270025"/>
                  <a:pt x="3646644" y="2468751"/>
                </a:cubicBezTo>
                <a:cubicBezTo>
                  <a:pt x="3662468" y="2667477"/>
                  <a:pt x="3653502" y="2824011"/>
                  <a:pt x="3646644" y="3007149"/>
                </a:cubicBezTo>
                <a:cubicBezTo>
                  <a:pt x="3639786" y="3190287"/>
                  <a:pt x="3640014" y="3667320"/>
                  <a:pt x="3646644" y="3939497"/>
                </a:cubicBezTo>
                <a:cubicBezTo>
                  <a:pt x="3487353" y="3947009"/>
                  <a:pt x="3198582" y="3954905"/>
                  <a:pt x="3038870" y="3939497"/>
                </a:cubicBezTo>
                <a:cubicBezTo>
                  <a:pt x="2879158" y="3924089"/>
                  <a:pt x="2578287" y="3939997"/>
                  <a:pt x="2431096" y="3939497"/>
                </a:cubicBezTo>
                <a:cubicBezTo>
                  <a:pt x="2283905" y="3938997"/>
                  <a:pt x="2034271" y="3926792"/>
                  <a:pt x="1932721" y="3939497"/>
                </a:cubicBezTo>
                <a:cubicBezTo>
                  <a:pt x="1831171" y="3952202"/>
                  <a:pt x="1521405" y="3949384"/>
                  <a:pt x="1361414" y="3939497"/>
                </a:cubicBezTo>
                <a:cubicBezTo>
                  <a:pt x="1201423" y="3929610"/>
                  <a:pt x="1045118" y="3933652"/>
                  <a:pt x="826573" y="3939497"/>
                </a:cubicBezTo>
                <a:cubicBezTo>
                  <a:pt x="608028" y="3945342"/>
                  <a:pt x="337317" y="3955829"/>
                  <a:pt x="0" y="3939497"/>
                </a:cubicBezTo>
                <a:cubicBezTo>
                  <a:pt x="32464" y="3707798"/>
                  <a:pt x="-16799" y="3449352"/>
                  <a:pt x="0" y="3243519"/>
                </a:cubicBezTo>
                <a:cubicBezTo>
                  <a:pt x="16799" y="3037686"/>
                  <a:pt x="12607" y="2780361"/>
                  <a:pt x="0" y="2547541"/>
                </a:cubicBezTo>
                <a:cubicBezTo>
                  <a:pt x="-12607" y="2314721"/>
                  <a:pt x="19131" y="2015106"/>
                  <a:pt x="0" y="1851564"/>
                </a:cubicBezTo>
                <a:cubicBezTo>
                  <a:pt x="-19131" y="1688022"/>
                  <a:pt x="1148" y="1399731"/>
                  <a:pt x="0" y="1273771"/>
                </a:cubicBezTo>
                <a:cubicBezTo>
                  <a:pt x="-1148" y="1147811"/>
                  <a:pt x="55805" y="341934"/>
                  <a:pt x="0" y="0"/>
                </a:cubicBezTo>
                <a:close/>
              </a:path>
              <a:path w="3646644" h="3939497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20768" y="203002"/>
                  <a:pt x="3661688" y="339703"/>
                  <a:pt x="3646644" y="656583"/>
                </a:cubicBezTo>
                <a:cubicBezTo>
                  <a:pt x="3631600" y="973463"/>
                  <a:pt x="3641898" y="1117323"/>
                  <a:pt x="3646644" y="1234376"/>
                </a:cubicBezTo>
                <a:cubicBezTo>
                  <a:pt x="3651390" y="1351429"/>
                  <a:pt x="3628969" y="1584176"/>
                  <a:pt x="3646644" y="1851564"/>
                </a:cubicBezTo>
                <a:cubicBezTo>
                  <a:pt x="3664319" y="2118952"/>
                  <a:pt x="3644431" y="2293801"/>
                  <a:pt x="3646644" y="2468751"/>
                </a:cubicBezTo>
                <a:cubicBezTo>
                  <a:pt x="3648857" y="2643701"/>
                  <a:pt x="3641282" y="2936449"/>
                  <a:pt x="3646644" y="3164729"/>
                </a:cubicBezTo>
                <a:cubicBezTo>
                  <a:pt x="3652006" y="3393009"/>
                  <a:pt x="3627141" y="3768640"/>
                  <a:pt x="3646644" y="3939497"/>
                </a:cubicBezTo>
                <a:cubicBezTo>
                  <a:pt x="3530773" y="3924831"/>
                  <a:pt x="3348229" y="3951445"/>
                  <a:pt x="3148269" y="3939497"/>
                </a:cubicBezTo>
                <a:cubicBezTo>
                  <a:pt x="2948310" y="3927549"/>
                  <a:pt x="2814157" y="3958605"/>
                  <a:pt x="2576962" y="3939497"/>
                </a:cubicBezTo>
                <a:cubicBezTo>
                  <a:pt x="2339767" y="3920389"/>
                  <a:pt x="2295780" y="3928409"/>
                  <a:pt x="2078587" y="3939497"/>
                </a:cubicBezTo>
                <a:cubicBezTo>
                  <a:pt x="1861394" y="3950585"/>
                  <a:pt x="1607865" y="3919810"/>
                  <a:pt x="1470813" y="3939497"/>
                </a:cubicBezTo>
                <a:cubicBezTo>
                  <a:pt x="1333761" y="3959184"/>
                  <a:pt x="1174317" y="3962166"/>
                  <a:pt x="935972" y="3939497"/>
                </a:cubicBezTo>
                <a:cubicBezTo>
                  <a:pt x="697627" y="3916828"/>
                  <a:pt x="295862" y="3898201"/>
                  <a:pt x="0" y="3939497"/>
                </a:cubicBezTo>
                <a:cubicBezTo>
                  <a:pt x="-17396" y="3724806"/>
                  <a:pt x="-25573" y="3457697"/>
                  <a:pt x="0" y="3204124"/>
                </a:cubicBezTo>
                <a:cubicBezTo>
                  <a:pt x="25573" y="2950551"/>
                  <a:pt x="4110" y="2781997"/>
                  <a:pt x="0" y="2665726"/>
                </a:cubicBezTo>
                <a:cubicBezTo>
                  <a:pt x="-4110" y="2549455"/>
                  <a:pt x="-19294" y="2376192"/>
                  <a:pt x="0" y="2127328"/>
                </a:cubicBezTo>
                <a:cubicBezTo>
                  <a:pt x="19294" y="1878464"/>
                  <a:pt x="11909" y="1740687"/>
                  <a:pt x="0" y="1431351"/>
                </a:cubicBezTo>
                <a:cubicBezTo>
                  <a:pt x="-11909" y="1122015"/>
                  <a:pt x="-11011" y="1001236"/>
                  <a:pt x="0" y="774768"/>
                </a:cubicBezTo>
                <a:cubicBezTo>
                  <a:pt x="11011" y="548300"/>
                  <a:pt x="37637" y="163951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Your Reminders are organised in </a:t>
            </a:r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Lists.</a:t>
            </a:r>
          </a:p>
          <a:p>
            <a:endParaRPr lang="en-GB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To begin with you may just want to add reminders into the default List called </a:t>
            </a:r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Reminders</a:t>
            </a:r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</a:p>
          <a:p>
            <a:endParaRPr lang="en-GB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That’s handy!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0247ABE-D761-D072-181D-8EDE9E655E75}"/>
              </a:ext>
            </a:extLst>
          </p:cNvPr>
          <p:cNvSpPr/>
          <p:nvPr/>
        </p:nvSpPr>
        <p:spPr>
          <a:xfrm>
            <a:off x="1206499" y="4466879"/>
            <a:ext cx="1897381" cy="344607"/>
          </a:xfrm>
          <a:custGeom>
            <a:avLst/>
            <a:gdLst>
              <a:gd name="connsiteX0" fmla="*/ 0 w 1897381"/>
              <a:gd name="connsiteY0" fmla="*/ 0 h 344607"/>
              <a:gd name="connsiteX1" fmla="*/ 632460 w 1897381"/>
              <a:gd name="connsiteY1" fmla="*/ 0 h 344607"/>
              <a:gd name="connsiteX2" fmla="*/ 1207999 w 1897381"/>
              <a:gd name="connsiteY2" fmla="*/ 0 h 344607"/>
              <a:gd name="connsiteX3" fmla="*/ 1897381 w 1897381"/>
              <a:gd name="connsiteY3" fmla="*/ 0 h 344607"/>
              <a:gd name="connsiteX4" fmla="*/ 1897381 w 1897381"/>
              <a:gd name="connsiteY4" fmla="*/ 344607 h 344607"/>
              <a:gd name="connsiteX5" fmla="*/ 1264921 w 1897381"/>
              <a:gd name="connsiteY5" fmla="*/ 344607 h 344607"/>
              <a:gd name="connsiteX6" fmla="*/ 632460 w 1897381"/>
              <a:gd name="connsiteY6" fmla="*/ 344607 h 344607"/>
              <a:gd name="connsiteX7" fmla="*/ 0 w 1897381"/>
              <a:gd name="connsiteY7" fmla="*/ 344607 h 344607"/>
              <a:gd name="connsiteX8" fmla="*/ 0 w 1897381"/>
              <a:gd name="connsiteY8" fmla="*/ 0 h 34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97381" h="344607" fill="none" extrusionOk="0">
                <a:moveTo>
                  <a:pt x="0" y="0"/>
                </a:moveTo>
                <a:cubicBezTo>
                  <a:pt x="259174" y="-14067"/>
                  <a:pt x="344384" y="30836"/>
                  <a:pt x="632460" y="0"/>
                </a:cubicBezTo>
                <a:cubicBezTo>
                  <a:pt x="920536" y="-30836"/>
                  <a:pt x="1010116" y="-24180"/>
                  <a:pt x="1207999" y="0"/>
                </a:cubicBezTo>
                <a:cubicBezTo>
                  <a:pt x="1405882" y="24180"/>
                  <a:pt x="1590083" y="17612"/>
                  <a:pt x="1897381" y="0"/>
                </a:cubicBezTo>
                <a:cubicBezTo>
                  <a:pt x="1882102" y="168545"/>
                  <a:pt x="1903111" y="240138"/>
                  <a:pt x="1897381" y="344607"/>
                </a:cubicBezTo>
                <a:cubicBezTo>
                  <a:pt x="1720352" y="345208"/>
                  <a:pt x="1392206" y="328856"/>
                  <a:pt x="1264921" y="344607"/>
                </a:cubicBezTo>
                <a:cubicBezTo>
                  <a:pt x="1137636" y="360358"/>
                  <a:pt x="802212" y="335173"/>
                  <a:pt x="632460" y="344607"/>
                </a:cubicBezTo>
                <a:cubicBezTo>
                  <a:pt x="462708" y="354041"/>
                  <a:pt x="234452" y="350363"/>
                  <a:pt x="0" y="344607"/>
                </a:cubicBezTo>
                <a:cubicBezTo>
                  <a:pt x="9904" y="269924"/>
                  <a:pt x="9416" y="135132"/>
                  <a:pt x="0" y="0"/>
                </a:cubicBezTo>
                <a:close/>
              </a:path>
              <a:path w="1897381" h="344607" stroke="0" extrusionOk="0">
                <a:moveTo>
                  <a:pt x="0" y="0"/>
                </a:moveTo>
                <a:cubicBezTo>
                  <a:pt x="252137" y="-3284"/>
                  <a:pt x="483547" y="3253"/>
                  <a:pt x="651434" y="0"/>
                </a:cubicBezTo>
                <a:cubicBezTo>
                  <a:pt x="819321" y="-3253"/>
                  <a:pt x="1025314" y="1641"/>
                  <a:pt x="1321842" y="0"/>
                </a:cubicBezTo>
                <a:cubicBezTo>
                  <a:pt x="1618370" y="-1641"/>
                  <a:pt x="1739333" y="5788"/>
                  <a:pt x="1897381" y="0"/>
                </a:cubicBezTo>
                <a:cubicBezTo>
                  <a:pt x="1893752" y="71870"/>
                  <a:pt x="1903897" y="259382"/>
                  <a:pt x="1897381" y="344607"/>
                </a:cubicBezTo>
                <a:cubicBezTo>
                  <a:pt x="1669540" y="354950"/>
                  <a:pt x="1392289" y="315632"/>
                  <a:pt x="1245947" y="344607"/>
                </a:cubicBezTo>
                <a:cubicBezTo>
                  <a:pt x="1099605" y="373582"/>
                  <a:pt x="910483" y="360028"/>
                  <a:pt x="594513" y="344607"/>
                </a:cubicBezTo>
                <a:cubicBezTo>
                  <a:pt x="278543" y="329186"/>
                  <a:pt x="279542" y="320222"/>
                  <a:pt x="0" y="344607"/>
                </a:cubicBezTo>
                <a:cubicBezTo>
                  <a:pt x="16948" y="238654"/>
                  <a:pt x="9097" y="82981"/>
                  <a:pt x="0" y="0"/>
                </a:cubicBezTo>
                <a:close/>
              </a:path>
            </a:pathLst>
          </a:custGeom>
          <a:solidFill>
            <a:srgbClr val="D86ECC">
              <a:alpha val="5882"/>
            </a:srgbClr>
          </a:solidFill>
          <a:ln w="28575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spc="0" dirty="0">
              <a:latin typeface="Twinkl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F9F606-50E3-53C1-FFD7-E1B4A4066ED0}"/>
              </a:ext>
            </a:extLst>
          </p:cNvPr>
          <p:cNvSpPr/>
          <p:nvPr/>
        </p:nvSpPr>
        <p:spPr>
          <a:xfrm>
            <a:off x="5852599" y="4201887"/>
            <a:ext cx="1451716" cy="424542"/>
          </a:xfrm>
          <a:custGeom>
            <a:avLst/>
            <a:gdLst>
              <a:gd name="connsiteX0" fmla="*/ 0 w 1451716"/>
              <a:gd name="connsiteY0" fmla="*/ 0 h 424542"/>
              <a:gd name="connsiteX1" fmla="*/ 483905 w 1451716"/>
              <a:gd name="connsiteY1" fmla="*/ 0 h 424542"/>
              <a:gd name="connsiteX2" fmla="*/ 924259 w 1451716"/>
              <a:gd name="connsiteY2" fmla="*/ 0 h 424542"/>
              <a:gd name="connsiteX3" fmla="*/ 1451716 w 1451716"/>
              <a:gd name="connsiteY3" fmla="*/ 0 h 424542"/>
              <a:gd name="connsiteX4" fmla="*/ 1451716 w 1451716"/>
              <a:gd name="connsiteY4" fmla="*/ 424542 h 424542"/>
              <a:gd name="connsiteX5" fmla="*/ 967811 w 1451716"/>
              <a:gd name="connsiteY5" fmla="*/ 424542 h 424542"/>
              <a:gd name="connsiteX6" fmla="*/ 483905 w 1451716"/>
              <a:gd name="connsiteY6" fmla="*/ 424542 h 424542"/>
              <a:gd name="connsiteX7" fmla="*/ 0 w 1451716"/>
              <a:gd name="connsiteY7" fmla="*/ 424542 h 424542"/>
              <a:gd name="connsiteX8" fmla="*/ 0 w 1451716"/>
              <a:gd name="connsiteY8" fmla="*/ 0 h 424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1716" h="424542" fill="none" extrusionOk="0">
                <a:moveTo>
                  <a:pt x="0" y="0"/>
                </a:moveTo>
                <a:cubicBezTo>
                  <a:pt x="101280" y="11574"/>
                  <a:pt x="373353" y="-22569"/>
                  <a:pt x="483905" y="0"/>
                </a:cubicBezTo>
                <a:cubicBezTo>
                  <a:pt x="594458" y="22569"/>
                  <a:pt x="755918" y="-16633"/>
                  <a:pt x="924259" y="0"/>
                </a:cubicBezTo>
                <a:cubicBezTo>
                  <a:pt x="1092600" y="16633"/>
                  <a:pt x="1300891" y="-22859"/>
                  <a:pt x="1451716" y="0"/>
                </a:cubicBezTo>
                <a:cubicBezTo>
                  <a:pt x="1457295" y="192683"/>
                  <a:pt x="1446099" y="242905"/>
                  <a:pt x="1451716" y="424542"/>
                </a:cubicBezTo>
                <a:cubicBezTo>
                  <a:pt x="1227849" y="400915"/>
                  <a:pt x="1077122" y="413650"/>
                  <a:pt x="967811" y="424542"/>
                </a:cubicBezTo>
                <a:cubicBezTo>
                  <a:pt x="858500" y="435434"/>
                  <a:pt x="589303" y="401664"/>
                  <a:pt x="483905" y="424542"/>
                </a:cubicBezTo>
                <a:cubicBezTo>
                  <a:pt x="378507" y="447420"/>
                  <a:pt x="178534" y="442859"/>
                  <a:pt x="0" y="424542"/>
                </a:cubicBezTo>
                <a:cubicBezTo>
                  <a:pt x="-11390" y="328180"/>
                  <a:pt x="18828" y="185214"/>
                  <a:pt x="0" y="0"/>
                </a:cubicBezTo>
                <a:close/>
              </a:path>
              <a:path w="1451716" h="424542" stroke="0" extrusionOk="0">
                <a:moveTo>
                  <a:pt x="0" y="0"/>
                </a:moveTo>
                <a:cubicBezTo>
                  <a:pt x="138278" y="16850"/>
                  <a:pt x="281000" y="-16292"/>
                  <a:pt x="498422" y="0"/>
                </a:cubicBezTo>
                <a:cubicBezTo>
                  <a:pt x="715844" y="16292"/>
                  <a:pt x="834718" y="10528"/>
                  <a:pt x="1011362" y="0"/>
                </a:cubicBezTo>
                <a:cubicBezTo>
                  <a:pt x="1188006" y="-10528"/>
                  <a:pt x="1356785" y="-1106"/>
                  <a:pt x="1451716" y="0"/>
                </a:cubicBezTo>
                <a:cubicBezTo>
                  <a:pt x="1453908" y="151236"/>
                  <a:pt x="1432258" y="300512"/>
                  <a:pt x="1451716" y="424542"/>
                </a:cubicBezTo>
                <a:cubicBezTo>
                  <a:pt x="1260448" y="403799"/>
                  <a:pt x="1140550" y="442975"/>
                  <a:pt x="953294" y="424542"/>
                </a:cubicBezTo>
                <a:cubicBezTo>
                  <a:pt x="766038" y="406109"/>
                  <a:pt x="700832" y="414623"/>
                  <a:pt x="454871" y="424542"/>
                </a:cubicBezTo>
                <a:cubicBezTo>
                  <a:pt x="208910" y="434461"/>
                  <a:pt x="159589" y="413415"/>
                  <a:pt x="0" y="424542"/>
                </a:cubicBezTo>
                <a:cubicBezTo>
                  <a:pt x="-15058" y="316377"/>
                  <a:pt x="19676" y="163253"/>
                  <a:pt x="0" y="0"/>
                </a:cubicBezTo>
                <a:close/>
              </a:path>
            </a:pathLst>
          </a:custGeom>
          <a:solidFill>
            <a:srgbClr val="D86ECC">
              <a:alpha val="5882"/>
            </a:srgbClr>
          </a:solidFill>
          <a:ln w="28575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spc="0" dirty="0">
              <a:latin typeface="Twinkl" pitchFamily="2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9CB26FC-06A5-8B1C-BC3E-EEE5E0153F6D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3103880" y="4414158"/>
            <a:ext cx="2748719" cy="22502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C546D26A-B0F6-9D70-0B75-8403ECA32E48}"/>
              </a:ext>
            </a:extLst>
          </p:cNvPr>
          <p:cNvSpPr/>
          <p:nvPr/>
        </p:nvSpPr>
        <p:spPr>
          <a:xfrm>
            <a:off x="9107529" y="3400010"/>
            <a:ext cx="2886529" cy="1411476"/>
          </a:xfrm>
          <a:custGeom>
            <a:avLst/>
            <a:gdLst>
              <a:gd name="connsiteX0" fmla="*/ 0 w 2886529"/>
              <a:gd name="connsiteY0" fmla="*/ 0 h 1411476"/>
              <a:gd name="connsiteX1" fmla="*/ 548441 w 2886529"/>
              <a:gd name="connsiteY1" fmla="*/ 0 h 1411476"/>
              <a:gd name="connsiteX2" fmla="*/ 1183477 w 2886529"/>
              <a:gd name="connsiteY2" fmla="*/ 0 h 1411476"/>
              <a:gd name="connsiteX3" fmla="*/ 1703052 w 2886529"/>
              <a:gd name="connsiteY3" fmla="*/ 0 h 1411476"/>
              <a:gd name="connsiteX4" fmla="*/ 2222627 w 2886529"/>
              <a:gd name="connsiteY4" fmla="*/ 0 h 1411476"/>
              <a:gd name="connsiteX5" fmla="*/ 2886529 w 2886529"/>
              <a:gd name="connsiteY5" fmla="*/ 0 h 1411476"/>
              <a:gd name="connsiteX6" fmla="*/ 2886529 w 2886529"/>
              <a:gd name="connsiteY6" fmla="*/ 456377 h 1411476"/>
              <a:gd name="connsiteX7" fmla="*/ 2886529 w 2886529"/>
              <a:gd name="connsiteY7" fmla="*/ 940984 h 1411476"/>
              <a:gd name="connsiteX8" fmla="*/ 2886529 w 2886529"/>
              <a:gd name="connsiteY8" fmla="*/ 1411476 h 1411476"/>
              <a:gd name="connsiteX9" fmla="*/ 2280358 w 2886529"/>
              <a:gd name="connsiteY9" fmla="*/ 1411476 h 1411476"/>
              <a:gd name="connsiteX10" fmla="*/ 1760783 w 2886529"/>
              <a:gd name="connsiteY10" fmla="*/ 1411476 h 1411476"/>
              <a:gd name="connsiteX11" fmla="*/ 1270073 w 2886529"/>
              <a:gd name="connsiteY11" fmla="*/ 1411476 h 1411476"/>
              <a:gd name="connsiteX12" fmla="*/ 721632 w 2886529"/>
              <a:gd name="connsiteY12" fmla="*/ 1411476 h 1411476"/>
              <a:gd name="connsiteX13" fmla="*/ 0 w 2886529"/>
              <a:gd name="connsiteY13" fmla="*/ 1411476 h 1411476"/>
              <a:gd name="connsiteX14" fmla="*/ 0 w 2886529"/>
              <a:gd name="connsiteY14" fmla="*/ 969214 h 1411476"/>
              <a:gd name="connsiteX15" fmla="*/ 0 w 2886529"/>
              <a:gd name="connsiteY15" fmla="*/ 541066 h 1411476"/>
              <a:gd name="connsiteX16" fmla="*/ 0 w 2886529"/>
              <a:gd name="connsiteY16" fmla="*/ 0 h 1411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86529" h="1411476" fill="none" extrusionOk="0">
                <a:moveTo>
                  <a:pt x="0" y="0"/>
                </a:moveTo>
                <a:cubicBezTo>
                  <a:pt x="251507" y="10280"/>
                  <a:pt x="349714" y="-26923"/>
                  <a:pt x="548441" y="0"/>
                </a:cubicBezTo>
                <a:cubicBezTo>
                  <a:pt x="747168" y="26923"/>
                  <a:pt x="875050" y="10896"/>
                  <a:pt x="1183477" y="0"/>
                </a:cubicBezTo>
                <a:cubicBezTo>
                  <a:pt x="1491904" y="-10896"/>
                  <a:pt x="1558172" y="12185"/>
                  <a:pt x="1703052" y="0"/>
                </a:cubicBezTo>
                <a:cubicBezTo>
                  <a:pt x="1847933" y="-12185"/>
                  <a:pt x="1986378" y="17626"/>
                  <a:pt x="2222627" y="0"/>
                </a:cubicBezTo>
                <a:cubicBezTo>
                  <a:pt x="2458876" y="-17626"/>
                  <a:pt x="2609966" y="-22350"/>
                  <a:pt x="2886529" y="0"/>
                </a:cubicBezTo>
                <a:cubicBezTo>
                  <a:pt x="2889035" y="112923"/>
                  <a:pt x="2866466" y="349764"/>
                  <a:pt x="2886529" y="456377"/>
                </a:cubicBezTo>
                <a:cubicBezTo>
                  <a:pt x="2906592" y="562990"/>
                  <a:pt x="2892889" y="758704"/>
                  <a:pt x="2886529" y="940984"/>
                </a:cubicBezTo>
                <a:cubicBezTo>
                  <a:pt x="2880169" y="1123264"/>
                  <a:pt x="2890919" y="1219949"/>
                  <a:pt x="2886529" y="1411476"/>
                </a:cubicBezTo>
                <a:cubicBezTo>
                  <a:pt x="2733668" y="1398586"/>
                  <a:pt x="2509446" y="1402624"/>
                  <a:pt x="2280358" y="1411476"/>
                </a:cubicBezTo>
                <a:cubicBezTo>
                  <a:pt x="2051270" y="1420328"/>
                  <a:pt x="1896084" y="1403982"/>
                  <a:pt x="1760783" y="1411476"/>
                </a:cubicBezTo>
                <a:cubicBezTo>
                  <a:pt x="1625482" y="1418970"/>
                  <a:pt x="1480105" y="1400713"/>
                  <a:pt x="1270073" y="1411476"/>
                </a:cubicBezTo>
                <a:cubicBezTo>
                  <a:pt x="1060041" y="1422240"/>
                  <a:pt x="859250" y="1386335"/>
                  <a:pt x="721632" y="1411476"/>
                </a:cubicBezTo>
                <a:cubicBezTo>
                  <a:pt x="584014" y="1436617"/>
                  <a:pt x="313863" y="1401332"/>
                  <a:pt x="0" y="1411476"/>
                </a:cubicBezTo>
                <a:cubicBezTo>
                  <a:pt x="19355" y="1321831"/>
                  <a:pt x="-2615" y="1173947"/>
                  <a:pt x="0" y="969214"/>
                </a:cubicBezTo>
                <a:cubicBezTo>
                  <a:pt x="2615" y="764481"/>
                  <a:pt x="4097" y="658084"/>
                  <a:pt x="0" y="541066"/>
                </a:cubicBezTo>
                <a:cubicBezTo>
                  <a:pt x="-4097" y="424048"/>
                  <a:pt x="16307" y="187797"/>
                  <a:pt x="0" y="0"/>
                </a:cubicBezTo>
                <a:close/>
              </a:path>
              <a:path w="2886529" h="1411476" stroke="0" extrusionOk="0">
                <a:moveTo>
                  <a:pt x="0" y="0"/>
                </a:moveTo>
                <a:cubicBezTo>
                  <a:pt x="208004" y="9318"/>
                  <a:pt x="389416" y="24415"/>
                  <a:pt x="606171" y="0"/>
                </a:cubicBezTo>
                <a:cubicBezTo>
                  <a:pt x="822926" y="-24415"/>
                  <a:pt x="1049958" y="-17720"/>
                  <a:pt x="1241207" y="0"/>
                </a:cubicBezTo>
                <a:cubicBezTo>
                  <a:pt x="1432456" y="17720"/>
                  <a:pt x="1545089" y="6599"/>
                  <a:pt x="1847379" y="0"/>
                </a:cubicBezTo>
                <a:cubicBezTo>
                  <a:pt x="2149669" y="-6599"/>
                  <a:pt x="2373527" y="40463"/>
                  <a:pt x="2886529" y="0"/>
                </a:cubicBezTo>
                <a:cubicBezTo>
                  <a:pt x="2876035" y="166993"/>
                  <a:pt x="2888656" y="347248"/>
                  <a:pt x="2886529" y="484607"/>
                </a:cubicBezTo>
                <a:cubicBezTo>
                  <a:pt x="2884402" y="621966"/>
                  <a:pt x="2874926" y="759668"/>
                  <a:pt x="2886529" y="912754"/>
                </a:cubicBezTo>
                <a:cubicBezTo>
                  <a:pt x="2898132" y="1065840"/>
                  <a:pt x="2886667" y="1164143"/>
                  <a:pt x="2886529" y="1411476"/>
                </a:cubicBezTo>
                <a:cubicBezTo>
                  <a:pt x="2621573" y="1402590"/>
                  <a:pt x="2481314" y="1399089"/>
                  <a:pt x="2338088" y="1411476"/>
                </a:cubicBezTo>
                <a:cubicBezTo>
                  <a:pt x="2194862" y="1423863"/>
                  <a:pt x="1874315" y="1385943"/>
                  <a:pt x="1731917" y="1411476"/>
                </a:cubicBezTo>
                <a:cubicBezTo>
                  <a:pt x="1589519" y="1437009"/>
                  <a:pt x="1279479" y="1423283"/>
                  <a:pt x="1125746" y="1411476"/>
                </a:cubicBezTo>
                <a:cubicBezTo>
                  <a:pt x="972013" y="1399669"/>
                  <a:pt x="551803" y="1447319"/>
                  <a:pt x="0" y="1411476"/>
                </a:cubicBezTo>
                <a:cubicBezTo>
                  <a:pt x="-344" y="1194276"/>
                  <a:pt x="-16606" y="1161335"/>
                  <a:pt x="0" y="969214"/>
                </a:cubicBezTo>
                <a:cubicBezTo>
                  <a:pt x="16606" y="777093"/>
                  <a:pt x="18021" y="730204"/>
                  <a:pt x="0" y="498722"/>
                </a:cubicBezTo>
                <a:cubicBezTo>
                  <a:pt x="-18021" y="267240"/>
                  <a:pt x="23796" y="107176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To add a Reminder, tap here.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5E65B9C-6EC3-2E30-7EA6-70FF0DBE975A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7903029" y="4105748"/>
            <a:ext cx="1204500" cy="127179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356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08A9E-B73C-3B87-0149-0E3FFD21D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C61D24-7DCB-1893-661C-3E4BF862B3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1C9BFC-80E2-42BE-2439-1AA69C2895F5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6D6AE10-A948-6517-D975-C5890F18532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B3F0955-A5BD-91DE-DEBC-9AF81AFB360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CB4FC5D-D63A-E212-2997-DA031497DC3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6E8E225-3ED2-DBDD-1B10-6A62F9FCC6B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B7E80E69-1BE7-9793-7EFB-3AEBCE97B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7D7BAFB-FC6C-80D9-6EA1-556793FD7E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81" y="1025035"/>
            <a:ext cx="7798181" cy="56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88FA803-35F6-2696-8C44-8DAE15404ECC}"/>
              </a:ext>
            </a:extLst>
          </p:cNvPr>
          <p:cNvSpPr/>
          <p:nvPr/>
        </p:nvSpPr>
        <p:spPr>
          <a:xfrm>
            <a:off x="3174929" y="1664619"/>
            <a:ext cx="6801479" cy="47264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Mind Maps</a:t>
            </a:r>
          </a:p>
        </p:txBody>
      </p:sp>
    </p:spTree>
    <p:extLst>
      <p:ext uri="{BB962C8B-B14F-4D97-AF65-F5344CB8AC3E}">
        <p14:creationId xmlns:p14="http://schemas.microsoft.com/office/powerpoint/2010/main" val="2158581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16690-2821-8543-D970-BCE423EA9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F9E7492-6475-6B18-B6AF-4ACD5142B8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19743B-A4F0-3715-71C1-A7C935C92154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E10ECFB-71DC-AA8F-2D1F-061FE7EB17D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182C320-F08E-A13D-C335-E4BB92DC15A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8566B8-49CA-FB25-BE52-88246F2EEB2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8C430A3-9549-5894-C61D-7F0C77479E2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40591517-B12A-4CE8-E51A-A5FD3D7D9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63AE9E1-BEF6-9216-2487-DC90338D9D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25" y="1285450"/>
            <a:ext cx="6547093" cy="47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A9ECA4-1069-0E1A-E01D-4C1667380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2599" y="1984152"/>
            <a:ext cx="5385175" cy="37422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FAC54FE-3791-3BD6-E47B-BD711499543D}"/>
              </a:ext>
            </a:extLst>
          </p:cNvPr>
          <p:cNvSpPr/>
          <p:nvPr/>
        </p:nvSpPr>
        <p:spPr>
          <a:xfrm>
            <a:off x="1206500" y="1745096"/>
            <a:ext cx="3646644" cy="3939497"/>
          </a:xfrm>
          <a:custGeom>
            <a:avLst/>
            <a:gdLst>
              <a:gd name="connsiteX0" fmla="*/ 0 w 3646644"/>
              <a:gd name="connsiteY0" fmla="*/ 0 h 3939497"/>
              <a:gd name="connsiteX1" fmla="*/ 571308 w 3646644"/>
              <a:gd name="connsiteY1" fmla="*/ 0 h 3939497"/>
              <a:gd name="connsiteX2" fmla="*/ 1252014 w 3646644"/>
              <a:gd name="connsiteY2" fmla="*/ 0 h 3939497"/>
              <a:gd name="connsiteX3" fmla="*/ 1786856 w 3646644"/>
              <a:gd name="connsiteY3" fmla="*/ 0 h 3939497"/>
              <a:gd name="connsiteX4" fmla="*/ 2321697 w 3646644"/>
              <a:gd name="connsiteY4" fmla="*/ 0 h 3939497"/>
              <a:gd name="connsiteX5" fmla="*/ 2929471 w 3646644"/>
              <a:gd name="connsiteY5" fmla="*/ 0 h 3939497"/>
              <a:gd name="connsiteX6" fmla="*/ 3646644 w 3646644"/>
              <a:gd name="connsiteY6" fmla="*/ 0 h 3939497"/>
              <a:gd name="connsiteX7" fmla="*/ 3646644 w 3646644"/>
              <a:gd name="connsiteY7" fmla="*/ 577793 h 3939497"/>
              <a:gd name="connsiteX8" fmla="*/ 3646644 w 3646644"/>
              <a:gd name="connsiteY8" fmla="*/ 1194981 h 3939497"/>
              <a:gd name="connsiteX9" fmla="*/ 3646644 w 3646644"/>
              <a:gd name="connsiteY9" fmla="*/ 1772774 h 3939497"/>
              <a:gd name="connsiteX10" fmla="*/ 3646644 w 3646644"/>
              <a:gd name="connsiteY10" fmla="*/ 2468751 h 3939497"/>
              <a:gd name="connsiteX11" fmla="*/ 3646644 w 3646644"/>
              <a:gd name="connsiteY11" fmla="*/ 3007149 h 3939497"/>
              <a:gd name="connsiteX12" fmla="*/ 3646644 w 3646644"/>
              <a:gd name="connsiteY12" fmla="*/ 3939497 h 3939497"/>
              <a:gd name="connsiteX13" fmla="*/ 3038870 w 3646644"/>
              <a:gd name="connsiteY13" fmla="*/ 3939497 h 3939497"/>
              <a:gd name="connsiteX14" fmla="*/ 2431096 w 3646644"/>
              <a:gd name="connsiteY14" fmla="*/ 3939497 h 3939497"/>
              <a:gd name="connsiteX15" fmla="*/ 1932721 w 3646644"/>
              <a:gd name="connsiteY15" fmla="*/ 3939497 h 3939497"/>
              <a:gd name="connsiteX16" fmla="*/ 1361414 w 3646644"/>
              <a:gd name="connsiteY16" fmla="*/ 3939497 h 3939497"/>
              <a:gd name="connsiteX17" fmla="*/ 826573 w 3646644"/>
              <a:gd name="connsiteY17" fmla="*/ 3939497 h 3939497"/>
              <a:gd name="connsiteX18" fmla="*/ 0 w 3646644"/>
              <a:gd name="connsiteY18" fmla="*/ 3939497 h 3939497"/>
              <a:gd name="connsiteX19" fmla="*/ 0 w 3646644"/>
              <a:gd name="connsiteY19" fmla="*/ 3243519 h 3939497"/>
              <a:gd name="connsiteX20" fmla="*/ 0 w 3646644"/>
              <a:gd name="connsiteY20" fmla="*/ 2547541 h 3939497"/>
              <a:gd name="connsiteX21" fmla="*/ 0 w 3646644"/>
              <a:gd name="connsiteY21" fmla="*/ 1851564 h 3939497"/>
              <a:gd name="connsiteX22" fmla="*/ 0 w 3646644"/>
              <a:gd name="connsiteY22" fmla="*/ 1273771 h 3939497"/>
              <a:gd name="connsiteX23" fmla="*/ 0 w 3646644"/>
              <a:gd name="connsiteY23" fmla="*/ 0 h 3939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46644" h="3939497" fill="none" extrusionOk="0">
                <a:moveTo>
                  <a:pt x="0" y="0"/>
                </a:moveTo>
                <a:cubicBezTo>
                  <a:pt x="236042" y="7807"/>
                  <a:pt x="380156" y="-2790"/>
                  <a:pt x="571308" y="0"/>
                </a:cubicBezTo>
                <a:cubicBezTo>
                  <a:pt x="762460" y="2790"/>
                  <a:pt x="1016734" y="33239"/>
                  <a:pt x="1252014" y="0"/>
                </a:cubicBezTo>
                <a:cubicBezTo>
                  <a:pt x="1487294" y="-33239"/>
                  <a:pt x="1631921" y="-11050"/>
                  <a:pt x="1786856" y="0"/>
                </a:cubicBezTo>
                <a:cubicBezTo>
                  <a:pt x="1941791" y="11050"/>
                  <a:pt x="2099455" y="7087"/>
                  <a:pt x="2321697" y="0"/>
                </a:cubicBezTo>
                <a:cubicBezTo>
                  <a:pt x="2543939" y="-7087"/>
                  <a:pt x="2795197" y="26570"/>
                  <a:pt x="2929471" y="0"/>
                </a:cubicBezTo>
                <a:cubicBezTo>
                  <a:pt x="3063745" y="-26570"/>
                  <a:pt x="3349190" y="-16018"/>
                  <a:pt x="3646644" y="0"/>
                </a:cubicBezTo>
                <a:cubicBezTo>
                  <a:pt x="3674238" y="147633"/>
                  <a:pt x="3636365" y="352240"/>
                  <a:pt x="3646644" y="577793"/>
                </a:cubicBezTo>
                <a:cubicBezTo>
                  <a:pt x="3656923" y="803346"/>
                  <a:pt x="3645340" y="1053653"/>
                  <a:pt x="3646644" y="1194981"/>
                </a:cubicBezTo>
                <a:cubicBezTo>
                  <a:pt x="3647948" y="1336309"/>
                  <a:pt x="3640034" y="1523309"/>
                  <a:pt x="3646644" y="1772774"/>
                </a:cubicBezTo>
                <a:cubicBezTo>
                  <a:pt x="3653254" y="2022239"/>
                  <a:pt x="3630820" y="2270025"/>
                  <a:pt x="3646644" y="2468751"/>
                </a:cubicBezTo>
                <a:cubicBezTo>
                  <a:pt x="3662468" y="2667477"/>
                  <a:pt x="3653502" y="2824011"/>
                  <a:pt x="3646644" y="3007149"/>
                </a:cubicBezTo>
                <a:cubicBezTo>
                  <a:pt x="3639786" y="3190287"/>
                  <a:pt x="3640014" y="3667320"/>
                  <a:pt x="3646644" y="3939497"/>
                </a:cubicBezTo>
                <a:cubicBezTo>
                  <a:pt x="3487353" y="3947009"/>
                  <a:pt x="3198582" y="3954905"/>
                  <a:pt x="3038870" y="3939497"/>
                </a:cubicBezTo>
                <a:cubicBezTo>
                  <a:pt x="2879158" y="3924089"/>
                  <a:pt x="2578287" y="3939997"/>
                  <a:pt x="2431096" y="3939497"/>
                </a:cubicBezTo>
                <a:cubicBezTo>
                  <a:pt x="2283905" y="3938997"/>
                  <a:pt x="2034271" y="3926792"/>
                  <a:pt x="1932721" y="3939497"/>
                </a:cubicBezTo>
                <a:cubicBezTo>
                  <a:pt x="1831171" y="3952202"/>
                  <a:pt x="1521405" y="3949384"/>
                  <a:pt x="1361414" y="3939497"/>
                </a:cubicBezTo>
                <a:cubicBezTo>
                  <a:pt x="1201423" y="3929610"/>
                  <a:pt x="1045118" y="3933652"/>
                  <a:pt x="826573" y="3939497"/>
                </a:cubicBezTo>
                <a:cubicBezTo>
                  <a:pt x="608028" y="3945342"/>
                  <a:pt x="337317" y="3955829"/>
                  <a:pt x="0" y="3939497"/>
                </a:cubicBezTo>
                <a:cubicBezTo>
                  <a:pt x="32464" y="3707798"/>
                  <a:pt x="-16799" y="3449352"/>
                  <a:pt x="0" y="3243519"/>
                </a:cubicBezTo>
                <a:cubicBezTo>
                  <a:pt x="16799" y="3037686"/>
                  <a:pt x="12607" y="2780361"/>
                  <a:pt x="0" y="2547541"/>
                </a:cubicBezTo>
                <a:cubicBezTo>
                  <a:pt x="-12607" y="2314721"/>
                  <a:pt x="19131" y="2015106"/>
                  <a:pt x="0" y="1851564"/>
                </a:cubicBezTo>
                <a:cubicBezTo>
                  <a:pt x="-19131" y="1688022"/>
                  <a:pt x="1148" y="1399731"/>
                  <a:pt x="0" y="1273771"/>
                </a:cubicBezTo>
                <a:cubicBezTo>
                  <a:pt x="-1148" y="1147811"/>
                  <a:pt x="55805" y="341934"/>
                  <a:pt x="0" y="0"/>
                </a:cubicBezTo>
                <a:close/>
              </a:path>
              <a:path w="3646644" h="3939497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20768" y="203002"/>
                  <a:pt x="3661688" y="339703"/>
                  <a:pt x="3646644" y="656583"/>
                </a:cubicBezTo>
                <a:cubicBezTo>
                  <a:pt x="3631600" y="973463"/>
                  <a:pt x="3641898" y="1117323"/>
                  <a:pt x="3646644" y="1234376"/>
                </a:cubicBezTo>
                <a:cubicBezTo>
                  <a:pt x="3651390" y="1351429"/>
                  <a:pt x="3628969" y="1584176"/>
                  <a:pt x="3646644" y="1851564"/>
                </a:cubicBezTo>
                <a:cubicBezTo>
                  <a:pt x="3664319" y="2118952"/>
                  <a:pt x="3644431" y="2293801"/>
                  <a:pt x="3646644" y="2468751"/>
                </a:cubicBezTo>
                <a:cubicBezTo>
                  <a:pt x="3648857" y="2643701"/>
                  <a:pt x="3641282" y="2936449"/>
                  <a:pt x="3646644" y="3164729"/>
                </a:cubicBezTo>
                <a:cubicBezTo>
                  <a:pt x="3652006" y="3393009"/>
                  <a:pt x="3627141" y="3768640"/>
                  <a:pt x="3646644" y="3939497"/>
                </a:cubicBezTo>
                <a:cubicBezTo>
                  <a:pt x="3530773" y="3924831"/>
                  <a:pt x="3348229" y="3951445"/>
                  <a:pt x="3148269" y="3939497"/>
                </a:cubicBezTo>
                <a:cubicBezTo>
                  <a:pt x="2948310" y="3927549"/>
                  <a:pt x="2814157" y="3958605"/>
                  <a:pt x="2576962" y="3939497"/>
                </a:cubicBezTo>
                <a:cubicBezTo>
                  <a:pt x="2339767" y="3920389"/>
                  <a:pt x="2295780" y="3928409"/>
                  <a:pt x="2078587" y="3939497"/>
                </a:cubicBezTo>
                <a:cubicBezTo>
                  <a:pt x="1861394" y="3950585"/>
                  <a:pt x="1607865" y="3919810"/>
                  <a:pt x="1470813" y="3939497"/>
                </a:cubicBezTo>
                <a:cubicBezTo>
                  <a:pt x="1333761" y="3959184"/>
                  <a:pt x="1174317" y="3962166"/>
                  <a:pt x="935972" y="3939497"/>
                </a:cubicBezTo>
                <a:cubicBezTo>
                  <a:pt x="697627" y="3916828"/>
                  <a:pt x="295862" y="3898201"/>
                  <a:pt x="0" y="3939497"/>
                </a:cubicBezTo>
                <a:cubicBezTo>
                  <a:pt x="-17396" y="3724806"/>
                  <a:pt x="-25573" y="3457697"/>
                  <a:pt x="0" y="3204124"/>
                </a:cubicBezTo>
                <a:cubicBezTo>
                  <a:pt x="25573" y="2950551"/>
                  <a:pt x="4110" y="2781997"/>
                  <a:pt x="0" y="2665726"/>
                </a:cubicBezTo>
                <a:cubicBezTo>
                  <a:pt x="-4110" y="2549455"/>
                  <a:pt x="-19294" y="2376192"/>
                  <a:pt x="0" y="2127328"/>
                </a:cubicBezTo>
                <a:cubicBezTo>
                  <a:pt x="19294" y="1878464"/>
                  <a:pt x="11909" y="1740687"/>
                  <a:pt x="0" y="1431351"/>
                </a:cubicBezTo>
                <a:cubicBezTo>
                  <a:pt x="-11909" y="1122015"/>
                  <a:pt x="-11011" y="1001236"/>
                  <a:pt x="0" y="774768"/>
                </a:cubicBezTo>
                <a:cubicBezTo>
                  <a:pt x="11011" y="548300"/>
                  <a:pt x="37637" y="163951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Sometimes you may have a lot of reminders about one thing… for example homework!</a:t>
            </a:r>
          </a:p>
          <a:p>
            <a:endParaRPr lang="en-GB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So, you may want to add a new List.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B5FFB3C-A00A-8AAE-E61C-48EE4AF14AB0}"/>
              </a:ext>
            </a:extLst>
          </p:cNvPr>
          <p:cNvCxnSpPr>
            <a:cxnSpLocks/>
          </p:cNvCxnSpPr>
          <p:nvPr/>
        </p:nvCxnSpPr>
        <p:spPr>
          <a:xfrm>
            <a:off x="4853144" y="3777343"/>
            <a:ext cx="1950427" cy="164374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09155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97091-7307-BE1C-7198-D67E54C34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3533FEB-8C89-57CE-51E8-FD75D3EE3B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F135B5-DDF5-5CF3-AC40-D1301C92ED8F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F0CBDD-1C3A-160E-D34B-31F66A0544A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321B6BB-E782-5ABC-5E56-373C495B3AF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DBC22FE-7FF9-B2DE-FCD7-5058FD397DB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17AEC92-A6F3-0477-6576-41D0C8DA192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E6B43DED-EF53-7D50-0219-32E311AF4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DA43832-F675-EDC8-CF3A-992285984A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25" y="1285450"/>
            <a:ext cx="6547093" cy="47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53FA79A-3E3D-6A24-FC9C-E0622F655E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2599" y="1984152"/>
            <a:ext cx="5385175" cy="37422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74FF105-2908-8401-240C-48D0CA77710F}"/>
              </a:ext>
            </a:extLst>
          </p:cNvPr>
          <p:cNvSpPr/>
          <p:nvPr/>
        </p:nvSpPr>
        <p:spPr>
          <a:xfrm>
            <a:off x="1247505" y="1328666"/>
            <a:ext cx="3646644" cy="1477075"/>
          </a:xfrm>
          <a:custGeom>
            <a:avLst/>
            <a:gdLst>
              <a:gd name="connsiteX0" fmla="*/ 0 w 3646644"/>
              <a:gd name="connsiteY0" fmla="*/ 0 h 1477075"/>
              <a:gd name="connsiteX1" fmla="*/ 534841 w 3646644"/>
              <a:gd name="connsiteY1" fmla="*/ 0 h 1477075"/>
              <a:gd name="connsiteX2" fmla="*/ 1142615 w 3646644"/>
              <a:gd name="connsiteY2" fmla="*/ 0 h 1477075"/>
              <a:gd name="connsiteX3" fmla="*/ 1713923 w 3646644"/>
              <a:gd name="connsiteY3" fmla="*/ 0 h 1477075"/>
              <a:gd name="connsiteX4" fmla="*/ 2321697 w 3646644"/>
              <a:gd name="connsiteY4" fmla="*/ 0 h 1477075"/>
              <a:gd name="connsiteX5" fmla="*/ 2856538 w 3646644"/>
              <a:gd name="connsiteY5" fmla="*/ 0 h 1477075"/>
              <a:gd name="connsiteX6" fmla="*/ 3646644 w 3646644"/>
              <a:gd name="connsiteY6" fmla="*/ 0 h 1477075"/>
              <a:gd name="connsiteX7" fmla="*/ 3646644 w 3646644"/>
              <a:gd name="connsiteY7" fmla="*/ 477588 h 1477075"/>
              <a:gd name="connsiteX8" fmla="*/ 3646644 w 3646644"/>
              <a:gd name="connsiteY8" fmla="*/ 999487 h 1477075"/>
              <a:gd name="connsiteX9" fmla="*/ 3646644 w 3646644"/>
              <a:gd name="connsiteY9" fmla="*/ 1477075 h 1477075"/>
              <a:gd name="connsiteX10" fmla="*/ 3148269 w 3646644"/>
              <a:gd name="connsiteY10" fmla="*/ 1477075 h 1477075"/>
              <a:gd name="connsiteX11" fmla="*/ 2613428 w 3646644"/>
              <a:gd name="connsiteY11" fmla="*/ 1477075 h 1477075"/>
              <a:gd name="connsiteX12" fmla="*/ 2005654 w 3646644"/>
              <a:gd name="connsiteY12" fmla="*/ 1477075 h 1477075"/>
              <a:gd name="connsiteX13" fmla="*/ 1324947 w 3646644"/>
              <a:gd name="connsiteY13" fmla="*/ 1477075 h 1477075"/>
              <a:gd name="connsiteX14" fmla="*/ 826573 w 3646644"/>
              <a:gd name="connsiteY14" fmla="*/ 1477075 h 1477075"/>
              <a:gd name="connsiteX15" fmla="*/ 0 w 3646644"/>
              <a:gd name="connsiteY15" fmla="*/ 1477075 h 1477075"/>
              <a:gd name="connsiteX16" fmla="*/ 0 w 3646644"/>
              <a:gd name="connsiteY16" fmla="*/ 969946 h 1477075"/>
              <a:gd name="connsiteX17" fmla="*/ 0 w 3646644"/>
              <a:gd name="connsiteY17" fmla="*/ 492358 h 1477075"/>
              <a:gd name="connsiteX18" fmla="*/ 0 w 3646644"/>
              <a:gd name="connsiteY18" fmla="*/ 0 h 147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46644" h="1477075" fill="none" extrusionOk="0">
                <a:moveTo>
                  <a:pt x="0" y="0"/>
                </a:moveTo>
                <a:cubicBezTo>
                  <a:pt x="234955" y="4249"/>
                  <a:pt x="420825" y="1187"/>
                  <a:pt x="534841" y="0"/>
                </a:cubicBezTo>
                <a:cubicBezTo>
                  <a:pt x="648857" y="-1187"/>
                  <a:pt x="954856" y="12283"/>
                  <a:pt x="1142615" y="0"/>
                </a:cubicBezTo>
                <a:cubicBezTo>
                  <a:pt x="1330374" y="-12283"/>
                  <a:pt x="1520334" y="-23031"/>
                  <a:pt x="1713923" y="0"/>
                </a:cubicBezTo>
                <a:cubicBezTo>
                  <a:pt x="1907512" y="23031"/>
                  <a:pt x="2062935" y="-24857"/>
                  <a:pt x="2321697" y="0"/>
                </a:cubicBezTo>
                <a:cubicBezTo>
                  <a:pt x="2580459" y="24857"/>
                  <a:pt x="2728879" y="-2288"/>
                  <a:pt x="2856538" y="0"/>
                </a:cubicBezTo>
                <a:cubicBezTo>
                  <a:pt x="2984197" y="2288"/>
                  <a:pt x="3399017" y="-1554"/>
                  <a:pt x="3646644" y="0"/>
                </a:cubicBezTo>
                <a:cubicBezTo>
                  <a:pt x="3661919" y="116269"/>
                  <a:pt x="3642968" y="380781"/>
                  <a:pt x="3646644" y="477588"/>
                </a:cubicBezTo>
                <a:cubicBezTo>
                  <a:pt x="3650320" y="574395"/>
                  <a:pt x="3652250" y="834890"/>
                  <a:pt x="3646644" y="999487"/>
                </a:cubicBezTo>
                <a:cubicBezTo>
                  <a:pt x="3641038" y="1164084"/>
                  <a:pt x="3658512" y="1287341"/>
                  <a:pt x="3646644" y="1477075"/>
                </a:cubicBezTo>
                <a:cubicBezTo>
                  <a:pt x="3471473" y="1459519"/>
                  <a:pt x="3390595" y="1481718"/>
                  <a:pt x="3148269" y="1477075"/>
                </a:cubicBezTo>
                <a:cubicBezTo>
                  <a:pt x="2905944" y="1472432"/>
                  <a:pt x="2823111" y="1468554"/>
                  <a:pt x="2613428" y="1477075"/>
                </a:cubicBezTo>
                <a:cubicBezTo>
                  <a:pt x="2403745" y="1485596"/>
                  <a:pt x="2260799" y="1458848"/>
                  <a:pt x="2005654" y="1477075"/>
                </a:cubicBezTo>
                <a:cubicBezTo>
                  <a:pt x="1750509" y="1495302"/>
                  <a:pt x="1644871" y="1476923"/>
                  <a:pt x="1324947" y="1477075"/>
                </a:cubicBezTo>
                <a:cubicBezTo>
                  <a:pt x="1005023" y="1477227"/>
                  <a:pt x="970891" y="1494438"/>
                  <a:pt x="826573" y="1477075"/>
                </a:cubicBezTo>
                <a:cubicBezTo>
                  <a:pt x="682255" y="1459712"/>
                  <a:pt x="229431" y="1453194"/>
                  <a:pt x="0" y="1477075"/>
                </a:cubicBezTo>
                <a:cubicBezTo>
                  <a:pt x="-22075" y="1303264"/>
                  <a:pt x="8147" y="1175848"/>
                  <a:pt x="0" y="969946"/>
                </a:cubicBezTo>
                <a:cubicBezTo>
                  <a:pt x="-8147" y="764044"/>
                  <a:pt x="12452" y="619106"/>
                  <a:pt x="0" y="492358"/>
                </a:cubicBezTo>
                <a:cubicBezTo>
                  <a:pt x="-12452" y="365610"/>
                  <a:pt x="18871" y="162228"/>
                  <a:pt x="0" y="0"/>
                </a:cubicBezTo>
                <a:close/>
              </a:path>
              <a:path w="3646644" h="1477075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49044" y="182100"/>
                  <a:pt x="3669740" y="345856"/>
                  <a:pt x="3646644" y="492358"/>
                </a:cubicBezTo>
                <a:cubicBezTo>
                  <a:pt x="3623548" y="638860"/>
                  <a:pt x="3644986" y="809088"/>
                  <a:pt x="3646644" y="955175"/>
                </a:cubicBezTo>
                <a:cubicBezTo>
                  <a:pt x="3648302" y="1101262"/>
                  <a:pt x="3664246" y="1332001"/>
                  <a:pt x="3646644" y="1477075"/>
                </a:cubicBezTo>
                <a:cubicBezTo>
                  <a:pt x="3413062" y="1472555"/>
                  <a:pt x="3350047" y="1488991"/>
                  <a:pt x="3075336" y="1477075"/>
                </a:cubicBezTo>
                <a:cubicBezTo>
                  <a:pt x="2800625" y="1465159"/>
                  <a:pt x="2576848" y="1474955"/>
                  <a:pt x="2431096" y="1477075"/>
                </a:cubicBezTo>
                <a:cubicBezTo>
                  <a:pt x="2285344" y="1479195"/>
                  <a:pt x="1900418" y="1443468"/>
                  <a:pt x="1750389" y="1477075"/>
                </a:cubicBezTo>
                <a:cubicBezTo>
                  <a:pt x="1600360" y="1510682"/>
                  <a:pt x="1399815" y="1464851"/>
                  <a:pt x="1215548" y="1477075"/>
                </a:cubicBezTo>
                <a:cubicBezTo>
                  <a:pt x="1031281" y="1489299"/>
                  <a:pt x="885061" y="1498535"/>
                  <a:pt x="644240" y="1477075"/>
                </a:cubicBezTo>
                <a:cubicBezTo>
                  <a:pt x="403419" y="1455615"/>
                  <a:pt x="313670" y="1476355"/>
                  <a:pt x="0" y="1477075"/>
                </a:cubicBezTo>
                <a:cubicBezTo>
                  <a:pt x="-18575" y="1336531"/>
                  <a:pt x="-15193" y="1149315"/>
                  <a:pt x="0" y="984717"/>
                </a:cubicBezTo>
                <a:cubicBezTo>
                  <a:pt x="15193" y="820119"/>
                  <a:pt x="-21051" y="682719"/>
                  <a:pt x="0" y="492358"/>
                </a:cubicBezTo>
                <a:cubicBezTo>
                  <a:pt x="21051" y="301997"/>
                  <a:pt x="6655" y="182934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Give it a name, a colour and icon… and then tap </a:t>
            </a:r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Done</a:t>
            </a:r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3F5C38-2E27-BE31-ED69-B63A305984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2599" y="1984152"/>
            <a:ext cx="5396062" cy="374980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8E4E35E-576B-FE06-80CC-80C08CCD6E9F}"/>
              </a:ext>
            </a:extLst>
          </p:cNvPr>
          <p:cNvSpPr/>
          <p:nvPr/>
        </p:nvSpPr>
        <p:spPr>
          <a:xfrm>
            <a:off x="1247505" y="3010422"/>
            <a:ext cx="3646644" cy="2984834"/>
          </a:xfrm>
          <a:custGeom>
            <a:avLst/>
            <a:gdLst>
              <a:gd name="connsiteX0" fmla="*/ 0 w 3646644"/>
              <a:gd name="connsiteY0" fmla="*/ 0 h 2984834"/>
              <a:gd name="connsiteX1" fmla="*/ 607774 w 3646644"/>
              <a:gd name="connsiteY1" fmla="*/ 0 h 2984834"/>
              <a:gd name="connsiteX2" fmla="*/ 1106149 w 3646644"/>
              <a:gd name="connsiteY2" fmla="*/ 0 h 2984834"/>
              <a:gd name="connsiteX3" fmla="*/ 1677456 w 3646644"/>
              <a:gd name="connsiteY3" fmla="*/ 0 h 2984834"/>
              <a:gd name="connsiteX4" fmla="*/ 2358163 w 3646644"/>
              <a:gd name="connsiteY4" fmla="*/ 0 h 2984834"/>
              <a:gd name="connsiteX5" fmla="*/ 2893004 w 3646644"/>
              <a:gd name="connsiteY5" fmla="*/ 0 h 2984834"/>
              <a:gd name="connsiteX6" fmla="*/ 3646644 w 3646644"/>
              <a:gd name="connsiteY6" fmla="*/ 0 h 2984834"/>
              <a:gd name="connsiteX7" fmla="*/ 3646644 w 3646644"/>
              <a:gd name="connsiteY7" fmla="*/ 596967 h 2984834"/>
              <a:gd name="connsiteX8" fmla="*/ 3646644 w 3646644"/>
              <a:gd name="connsiteY8" fmla="*/ 1193934 h 2984834"/>
              <a:gd name="connsiteX9" fmla="*/ 3646644 w 3646644"/>
              <a:gd name="connsiteY9" fmla="*/ 1701355 h 2984834"/>
              <a:gd name="connsiteX10" fmla="*/ 3646644 w 3646644"/>
              <a:gd name="connsiteY10" fmla="*/ 2268474 h 2984834"/>
              <a:gd name="connsiteX11" fmla="*/ 3646644 w 3646644"/>
              <a:gd name="connsiteY11" fmla="*/ 2984834 h 2984834"/>
              <a:gd name="connsiteX12" fmla="*/ 3002404 w 3646644"/>
              <a:gd name="connsiteY12" fmla="*/ 2984834 h 2984834"/>
              <a:gd name="connsiteX13" fmla="*/ 2504029 w 3646644"/>
              <a:gd name="connsiteY13" fmla="*/ 2984834 h 2984834"/>
              <a:gd name="connsiteX14" fmla="*/ 1896255 w 3646644"/>
              <a:gd name="connsiteY14" fmla="*/ 2984834 h 2984834"/>
              <a:gd name="connsiteX15" fmla="*/ 1361414 w 3646644"/>
              <a:gd name="connsiteY15" fmla="*/ 2984834 h 2984834"/>
              <a:gd name="connsiteX16" fmla="*/ 753640 w 3646644"/>
              <a:gd name="connsiteY16" fmla="*/ 2984834 h 2984834"/>
              <a:gd name="connsiteX17" fmla="*/ 0 w 3646644"/>
              <a:gd name="connsiteY17" fmla="*/ 2984834 h 2984834"/>
              <a:gd name="connsiteX18" fmla="*/ 0 w 3646644"/>
              <a:gd name="connsiteY18" fmla="*/ 2417716 h 2984834"/>
              <a:gd name="connsiteX19" fmla="*/ 0 w 3646644"/>
              <a:gd name="connsiteY19" fmla="*/ 1820749 h 2984834"/>
              <a:gd name="connsiteX20" fmla="*/ 0 w 3646644"/>
              <a:gd name="connsiteY20" fmla="*/ 1223782 h 2984834"/>
              <a:gd name="connsiteX21" fmla="*/ 0 w 3646644"/>
              <a:gd name="connsiteY21" fmla="*/ 716360 h 2984834"/>
              <a:gd name="connsiteX22" fmla="*/ 0 w 3646644"/>
              <a:gd name="connsiteY22" fmla="*/ 0 h 2984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646644" h="2984834" fill="none" extrusionOk="0">
                <a:moveTo>
                  <a:pt x="0" y="0"/>
                </a:moveTo>
                <a:cubicBezTo>
                  <a:pt x="235337" y="-2617"/>
                  <a:pt x="431119" y="19869"/>
                  <a:pt x="607774" y="0"/>
                </a:cubicBezTo>
                <a:cubicBezTo>
                  <a:pt x="784429" y="-19869"/>
                  <a:pt x="881493" y="20952"/>
                  <a:pt x="1106149" y="0"/>
                </a:cubicBezTo>
                <a:cubicBezTo>
                  <a:pt x="1330805" y="-20952"/>
                  <a:pt x="1488704" y="4457"/>
                  <a:pt x="1677456" y="0"/>
                </a:cubicBezTo>
                <a:cubicBezTo>
                  <a:pt x="1866208" y="-4457"/>
                  <a:pt x="2120925" y="33104"/>
                  <a:pt x="2358163" y="0"/>
                </a:cubicBezTo>
                <a:cubicBezTo>
                  <a:pt x="2595401" y="-33104"/>
                  <a:pt x="2739663" y="-4310"/>
                  <a:pt x="2893004" y="0"/>
                </a:cubicBezTo>
                <a:cubicBezTo>
                  <a:pt x="3046345" y="4310"/>
                  <a:pt x="3484285" y="-11390"/>
                  <a:pt x="3646644" y="0"/>
                </a:cubicBezTo>
                <a:cubicBezTo>
                  <a:pt x="3650486" y="200699"/>
                  <a:pt x="3657307" y="388936"/>
                  <a:pt x="3646644" y="596967"/>
                </a:cubicBezTo>
                <a:cubicBezTo>
                  <a:pt x="3635981" y="804998"/>
                  <a:pt x="3661299" y="936551"/>
                  <a:pt x="3646644" y="1193934"/>
                </a:cubicBezTo>
                <a:cubicBezTo>
                  <a:pt x="3631989" y="1451317"/>
                  <a:pt x="3637558" y="1516808"/>
                  <a:pt x="3646644" y="1701355"/>
                </a:cubicBezTo>
                <a:cubicBezTo>
                  <a:pt x="3655730" y="1885902"/>
                  <a:pt x="3650621" y="2072209"/>
                  <a:pt x="3646644" y="2268474"/>
                </a:cubicBezTo>
                <a:cubicBezTo>
                  <a:pt x="3642667" y="2464739"/>
                  <a:pt x="3665603" y="2709371"/>
                  <a:pt x="3646644" y="2984834"/>
                </a:cubicBezTo>
                <a:cubicBezTo>
                  <a:pt x="3398341" y="2966586"/>
                  <a:pt x="3215684" y="2984000"/>
                  <a:pt x="3002404" y="2984834"/>
                </a:cubicBezTo>
                <a:cubicBezTo>
                  <a:pt x="2789124" y="2985668"/>
                  <a:pt x="2652068" y="3001136"/>
                  <a:pt x="2504029" y="2984834"/>
                </a:cubicBezTo>
                <a:cubicBezTo>
                  <a:pt x="2355990" y="2968532"/>
                  <a:pt x="2154602" y="3014936"/>
                  <a:pt x="1896255" y="2984834"/>
                </a:cubicBezTo>
                <a:cubicBezTo>
                  <a:pt x="1637908" y="2954732"/>
                  <a:pt x="1573985" y="2973935"/>
                  <a:pt x="1361414" y="2984834"/>
                </a:cubicBezTo>
                <a:cubicBezTo>
                  <a:pt x="1148843" y="2995733"/>
                  <a:pt x="900831" y="2985334"/>
                  <a:pt x="753640" y="2984834"/>
                </a:cubicBezTo>
                <a:cubicBezTo>
                  <a:pt x="606449" y="2984334"/>
                  <a:pt x="267555" y="2979191"/>
                  <a:pt x="0" y="2984834"/>
                </a:cubicBezTo>
                <a:cubicBezTo>
                  <a:pt x="2963" y="2731990"/>
                  <a:pt x="5032" y="2689181"/>
                  <a:pt x="0" y="2417716"/>
                </a:cubicBezTo>
                <a:cubicBezTo>
                  <a:pt x="-5032" y="2146251"/>
                  <a:pt x="15537" y="1973240"/>
                  <a:pt x="0" y="1820749"/>
                </a:cubicBezTo>
                <a:cubicBezTo>
                  <a:pt x="-15537" y="1668258"/>
                  <a:pt x="16546" y="1390206"/>
                  <a:pt x="0" y="1223782"/>
                </a:cubicBezTo>
                <a:cubicBezTo>
                  <a:pt x="-16546" y="1057358"/>
                  <a:pt x="19202" y="885699"/>
                  <a:pt x="0" y="716360"/>
                </a:cubicBezTo>
                <a:cubicBezTo>
                  <a:pt x="-19202" y="547021"/>
                  <a:pt x="8644" y="203902"/>
                  <a:pt x="0" y="0"/>
                </a:cubicBezTo>
                <a:close/>
              </a:path>
              <a:path w="3646644" h="2984834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28053" y="160754"/>
                  <a:pt x="3660541" y="313123"/>
                  <a:pt x="3646644" y="596967"/>
                </a:cubicBezTo>
                <a:cubicBezTo>
                  <a:pt x="3632747" y="880811"/>
                  <a:pt x="3668363" y="883089"/>
                  <a:pt x="3646644" y="1134237"/>
                </a:cubicBezTo>
                <a:cubicBezTo>
                  <a:pt x="3624926" y="1385385"/>
                  <a:pt x="3641548" y="1446114"/>
                  <a:pt x="3646644" y="1701355"/>
                </a:cubicBezTo>
                <a:cubicBezTo>
                  <a:pt x="3651740" y="1956596"/>
                  <a:pt x="3670711" y="2043697"/>
                  <a:pt x="3646644" y="2268474"/>
                </a:cubicBezTo>
                <a:cubicBezTo>
                  <a:pt x="3622577" y="2493251"/>
                  <a:pt x="3640570" y="2726026"/>
                  <a:pt x="3646644" y="2984834"/>
                </a:cubicBezTo>
                <a:cubicBezTo>
                  <a:pt x="3487503" y="2964956"/>
                  <a:pt x="3296244" y="2967051"/>
                  <a:pt x="3148269" y="2984834"/>
                </a:cubicBezTo>
                <a:cubicBezTo>
                  <a:pt x="3000295" y="3002617"/>
                  <a:pt x="2797695" y="2972610"/>
                  <a:pt x="2613428" y="2984834"/>
                </a:cubicBezTo>
                <a:cubicBezTo>
                  <a:pt x="2429161" y="2997058"/>
                  <a:pt x="2279316" y="3003942"/>
                  <a:pt x="2042121" y="2984834"/>
                </a:cubicBezTo>
                <a:cubicBezTo>
                  <a:pt x="1804926" y="2965726"/>
                  <a:pt x="1760939" y="2973746"/>
                  <a:pt x="1543746" y="2984834"/>
                </a:cubicBezTo>
                <a:cubicBezTo>
                  <a:pt x="1326553" y="2995922"/>
                  <a:pt x="1073024" y="2965147"/>
                  <a:pt x="935972" y="2984834"/>
                </a:cubicBezTo>
                <a:cubicBezTo>
                  <a:pt x="798920" y="3004521"/>
                  <a:pt x="272858" y="2974279"/>
                  <a:pt x="0" y="2984834"/>
                </a:cubicBezTo>
                <a:cubicBezTo>
                  <a:pt x="537" y="2712281"/>
                  <a:pt x="-14199" y="2559561"/>
                  <a:pt x="0" y="2358019"/>
                </a:cubicBezTo>
                <a:cubicBezTo>
                  <a:pt x="14199" y="2156478"/>
                  <a:pt x="480" y="2074957"/>
                  <a:pt x="0" y="1820749"/>
                </a:cubicBezTo>
                <a:cubicBezTo>
                  <a:pt x="-480" y="1566541"/>
                  <a:pt x="19562" y="1456916"/>
                  <a:pt x="0" y="1313327"/>
                </a:cubicBezTo>
                <a:cubicBezTo>
                  <a:pt x="-19562" y="1169738"/>
                  <a:pt x="-6099" y="1048779"/>
                  <a:pt x="0" y="805905"/>
                </a:cubicBezTo>
                <a:cubicBezTo>
                  <a:pt x="6099" y="563031"/>
                  <a:pt x="-3676" y="289141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Feel free to play around with the buttons in here. Remember, your screen reader finger will help you read anything that is tricky!</a:t>
            </a:r>
          </a:p>
        </p:txBody>
      </p:sp>
    </p:spTree>
    <p:extLst>
      <p:ext uri="{BB962C8B-B14F-4D97-AF65-F5344CB8AC3E}">
        <p14:creationId xmlns:p14="http://schemas.microsoft.com/office/powerpoint/2010/main" val="39237128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AC49B-DAD9-5793-4B25-8981A1E37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5B08B7-D94F-DB8D-8139-CE66CC1DEC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027915-DBDC-0109-E7C3-E98884B3747C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A07478-54E6-57C9-37B8-F21367819C0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BF4ECFB-7688-F515-693C-76A53C6D818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EF56D71-958A-474B-FE0F-B14F1A1FFCF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EA218D8-D077-DFC6-C938-62F45C9448E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E6B87C68-9680-E40F-CA87-828DBB15FD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7017F28-3F7A-77ED-FCA6-86A573EF5E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25" y="1285450"/>
            <a:ext cx="6547093" cy="47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3704EAC-F79C-ED60-4633-EC410D649837}"/>
              </a:ext>
            </a:extLst>
          </p:cNvPr>
          <p:cNvGrpSpPr/>
          <p:nvPr/>
        </p:nvGrpSpPr>
        <p:grpSpPr>
          <a:xfrm>
            <a:off x="5842880" y="1950885"/>
            <a:ext cx="5404616" cy="3755750"/>
            <a:chOff x="5804033" y="1925053"/>
            <a:chExt cx="5427313" cy="38058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8553AE6-41F6-B7E8-F636-0A6429EC9EA6}"/>
                </a:ext>
              </a:extLst>
            </p:cNvPr>
            <p:cNvSpPr/>
            <p:nvPr/>
          </p:nvSpPr>
          <p:spPr>
            <a:xfrm>
              <a:off x="5804033" y="1925053"/>
              <a:ext cx="5417551" cy="378354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009B610-FFC1-D0F2-75E0-7DB75AD243E8}"/>
                </a:ext>
              </a:extLst>
            </p:cNvPr>
            <p:cNvGrpSpPr/>
            <p:nvPr/>
          </p:nvGrpSpPr>
          <p:grpSpPr>
            <a:xfrm>
              <a:off x="5804033" y="1929458"/>
              <a:ext cx="5427313" cy="3801472"/>
              <a:chOff x="5804033" y="1929458"/>
              <a:chExt cx="5427313" cy="3801472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F6C881C-C376-F5F1-7381-53872AFC7B84}"/>
                  </a:ext>
                </a:extLst>
              </p:cNvPr>
              <p:cNvSpPr/>
              <p:nvPr/>
            </p:nvSpPr>
            <p:spPr>
              <a:xfrm>
                <a:off x="5813795" y="1929458"/>
                <a:ext cx="5417551" cy="3783541"/>
              </a:xfrm>
              <a:custGeom>
                <a:avLst/>
                <a:gdLst>
                  <a:gd name="connsiteX0" fmla="*/ 0 w 5417551"/>
                  <a:gd name="connsiteY0" fmla="*/ 0 h 3783541"/>
                  <a:gd name="connsiteX1" fmla="*/ 1052578 w 5417551"/>
                  <a:gd name="connsiteY1" fmla="*/ 0 h 3783541"/>
                  <a:gd name="connsiteX2" fmla="*/ 5417551 w 5417551"/>
                  <a:gd name="connsiteY2" fmla="*/ 3289219 h 3783541"/>
                  <a:gd name="connsiteX3" fmla="*/ 5417551 w 5417551"/>
                  <a:gd name="connsiteY3" fmla="*/ 3783541 h 3783541"/>
                  <a:gd name="connsiteX4" fmla="*/ 0 w 5417551"/>
                  <a:gd name="connsiteY4" fmla="*/ 3783541 h 3783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7551" h="3783541">
                    <a:moveTo>
                      <a:pt x="0" y="0"/>
                    </a:moveTo>
                    <a:lnTo>
                      <a:pt x="1052578" y="0"/>
                    </a:lnTo>
                    <a:lnTo>
                      <a:pt x="5417551" y="3289219"/>
                    </a:lnTo>
                    <a:lnTo>
                      <a:pt x="5417551" y="3783541"/>
                    </a:lnTo>
                    <a:lnTo>
                      <a:pt x="0" y="3783541"/>
                    </a:lnTo>
                    <a:close/>
                  </a:path>
                </a:pathLst>
              </a:custGeom>
              <a:solidFill>
                <a:srgbClr val="B871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16" name="Right Triangle 15">
                <a:extLst>
                  <a:ext uri="{FF2B5EF4-FFF2-40B4-BE49-F238E27FC236}">
                    <a16:creationId xmlns:a16="http://schemas.microsoft.com/office/drawing/2014/main" id="{AFA6FC4C-467D-C8A2-61DF-90177CD2259D}"/>
                  </a:ext>
                </a:extLst>
              </p:cNvPr>
              <p:cNvSpPr/>
              <p:nvPr/>
            </p:nvSpPr>
            <p:spPr>
              <a:xfrm>
                <a:off x="5804033" y="2002055"/>
                <a:ext cx="4753194" cy="3715248"/>
              </a:xfrm>
              <a:prstGeom prst="rtTriangle">
                <a:avLst/>
              </a:prstGeom>
              <a:solidFill>
                <a:srgbClr val="38A7F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ight Triangle 16">
                <a:extLst>
                  <a:ext uri="{FF2B5EF4-FFF2-40B4-BE49-F238E27FC236}">
                    <a16:creationId xmlns:a16="http://schemas.microsoft.com/office/drawing/2014/main" id="{030EEF6A-AE55-F947-8D65-CEEC7275FCEF}"/>
                  </a:ext>
                </a:extLst>
              </p:cNvPr>
              <p:cNvSpPr/>
              <p:nvPr/>
            </p:nvSpPr>
            <p:spPr>
              <a:xfrm>
                <a:off x="5806448" y="2930082"/>
                <a:ext cx="3578910" cy="2800848"/>
              </a:xfrm>
              <a:prstGeom prst="rtTriangle">
                <a:avLst/>
              </a:prstGeom>
              <a:solidFill>
                <a:srgbClr val="F73AA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ight Triangle 18">
                <a:extLst>
                  <a:ext uri="{FF2B5EF4-FFF2-40B4-BE49-F238E27FC236}">
                    <a16:creationId xmlns:a16="http://schemas.microsoft.com/office/drawing/2014/main" id="{B3995C6C-C65A-4A6C-9B47-2F9EA2B0C31F}"/>
                  </a:ext>
                </a:extLst>
              </p:cNvPr>
              <p:cNvSpPr/>
              <p:nvPr/>
            </p:nvSpPr>
            <p:spPr>
              <a:xfrm>
                <a:off x="5804034" y="3821229"/>
                <a:ext cx="2423880" cy="1896074"/>
              </a:xfrm>
              <a:prstGeom prst="rtTriangle">
                <a:avLst/>
              </a:prstGeom>
              <a:solidFill>
                <a:srgbClr val="3CFD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ight Triangle 19">
                <a:extLst>
                  <a:ext uri="{FF2B5EF4-FFF2-40B4-BE49-F238E27FC236}">
                    <a16:creationId xmlns:a16="http://schemas.microsoft.com/office/drawing/2014/main" id="{2DEC38D0-67C3-82C7-BC79-222E8FC1BA8B}"/>
                  </a:ext>
                </a:extLst>
              </p:cNvPr>
              <p:cNvSpPr/>
              <p:nvPr/>
            </p:nvSpPr>
            <p:spPr>
              <a:xfrm>
                <a:off x="5804034" y="4778133"/>
                <a:ext cx="1249597" cy="952797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7554AEF-804D-B17A-4D1E-97329C1C4561}"/>
              </a:ext>
            </a:extLst>
          </p:cNvPr>
          <p:cNvSpPr/>
          <p:nvPr/>
        </p:nvSpPr>
        <p:spPr>
          <a:xfrm>
            <a:off x="1206500" y="1745096"/>
            <a:ext cx="3646644" cy="4167325"/>
          </a:xfrm>
          <a:custGeom>
            <a:avLst/>
            <a:gdLst>
              <a:gd name="connsiteX0" fmla="*/ 0 w 3646644"/>
              <a:gd name="connsiteY0" fmla="*/ 0 h 4167325"/>
              <a:gd name="connsiteX1" fmla="*/ 571308 w 3646644"/>
              <a:gd name="connsiteY1" fmla="*/ 0 h 4167325"/>
              <a:gd name="connsiteX2" fmla="*/ 1252014 w 3646644"/>
              <a:gd name="connsiteY2" fmla="*/ 0 h 4167325"/>
              <a:gd name="connsiteX3" fmla="*/ 1786856 w 3646644"/>
              <a:gd name="connsiteY3" fmla="*/ 0 h 4167325"/>
              <a:gd name="connsiteX4" fmla="*/ 2321697 w 3646644"/>
              <a:gd name="connsiteY4" fmla="*/ 0 h 4167325"/>
              <a:gd name="connsiteX5" fmla="*/ 2929471 w 3646644"/>
              <a:gd name="connsiteY5" fmla="*/ 0 h 4167325"/>
              <a:gd name="connsiteX6" fmla="*/ 3646644 w 3646644"/>
              <a:gd name="connsiteY6" fmla="*/ 0 h 4167325"/>
              <a:gd name="connsiteX7" fmla="*/ 3646644 w 3646644"/>
              <a:gd name="connsiteY7" fmla="*/ 611208 h 4167325"/>
              <a:gd name="connsiteX8" fmla="*/ 3646644 w 3646644"/>
              <a:gd name="connsiteY8" fmla="*/ 1264089 h 4167325"/>
              <a:gd name="connsiteX9" fmla="*/ 3646644 w 3646644"/>
              <a:gd name="connsiteY9" fmla="*/ 1875296 h 4167325"/>
              <a:gd name="connsiteX10" fmla="*/ 3646644 w 3646644"/>
              <a:gd name="connsiteY10" fmla="*/ 2611524 h 4167325"/>
              <a:gd name="connsiteX11" fmla="*/ 3646644 w 3646644"/>
              <a:gd name="connsiteY11" fmla="*/ 3181058 h 4167325"/>
              <a:gd name="connsiteX12" fmla="*/ 3646644 w 3646644"/>
              <a:gd name="connsiteY12" fmla="*/ 4167325 h 4167325"/>
              <a:gd name="connsiteX13" fmla="*/ 3038870 w 3646644"/>
              <a:gd name="connsiteY13" fmla="*/ 4167325 h 4167325"/>
              <a:gd name="connsiteX14" fmla="*/ 2431096 w 3646644"/>
              <a:gd name="connsiteY14" fmla="*/ 4167325 h 4167325"/>
              <a:gd name="connsiteX15" fmla="*/ 1932721 w 3646644"/>
              <a:gd name="connsiteY15" fmla="*/ 4167325 h 4167325"/>
              <a:gd name="connsiteX16" fmla="*/ 1361414 w 3646644"/>
              <a:gd name="connsiteY16" fmla="*/ 4167325 h 4167325"/>
              <a:gd name="connsiteX17" fmla="*/ 826573 w 3646644"/>
              <a:gd name="connsiteY17" fmla="*/ 4167325 h 4167325"/>
              <a:gd name="connsiteX18" fmla="*/ 0 w 3646644"/>
              <a:gd name="connsiteY18" fmla="*/ 4167325 h 4167325"/>
              <a:gd name="connsiteX19" fmla="*/ 0 w 3646644"/>
              <a:gd name="connsiteY19" fmla="*/ 3431098 h 4167325"/>
              <a:gd name="connsiteX20" fmla="*/ 0 w 3646644"/>
              <a:gd name="connsiteY20" fmla="*/ 2694870 h 4167325"/>
              <a:gd name="connsiteX21" fmla="*/ 0 w 3646644"/>
              <a:gd name="connsiteY21" fmla="*/ 1958643 h 4167325"/>
              <a:gd name="connsiteX22" fmla="*/ 0 w 3646644"/>
              <a:gd name="connsiteY22" fmla="*/ 1347435 h 4167325"/>
              <a:gd name="connsiteX23" fmla="*/ 0 w 3646644"/>
              <a:gd name="connsiteY23" fmla="*/ 0 h 416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46644" h="4167325" fill="none" extrusionOk="0">
                <a:moveTo>
                  <a:pt x="0" y="0"/>
                </a:moveTo>
                <a:cubicBezTo>
                  <a:pt x="236042" y="7807"/>
                  <a:pt x="380156" y="-2790"/>
                  <a:pt x="571308" y="0"/>
                </a:cubicBezTo>
                <a:cubicBezTo>
                  <a:pt x="762460" y="2790"/>
                  <a:pt x="1016734" y="33239"/>
                  <a:pt x="1252014" y="0"/>
                </a:cubicBezTo>
                <a:cubicBezTo>
                  <a:pt x="1487294" y="-33239"/>
                  <a:pt x="1631921" y="-11050"/>
                  <a:pt x="1786856" y="0"/>
                </a:cubicBezTo>
                <a:cubicBezTo>
                  <a:pt x="1941791" y="11050"/>
                  <a:pt x="2099455" y="7087"/>
                  <a:pt x="2321697" y="0"/>
                </a:cubicBezTo>
                <a:cubicBezTo>
                  <a:pt x="2543939" y="-7087"/>
                  <a:pt x="2795197" y="26570"/>
                  <a:pt x="2929471" y="0"/>
                </a:cubicBezTo>
                <a:cubicBezTo>
                  <a:pt x="3063745" y="-26570"/>
                  <a:pt x="3349190" y="-16018"/>
                  <a:pt x="3646644" y="0"/>
                </a:cubicBezTo>
                <a:cubicBezTo>
                  <a:pt x="3647180" y="156729"/>
                  <a:pt x="3658345" y="467294"/>
                  <a:pt x="3646644" y="611208"/>
                </a:cubicBezTo>
                <a:cubicBezTo>
                  <a:pt x="3634943" y="755122"/>
                  <a:pt x="3634747" y="1040637"/>
                  <a:pt x="3646644" y="1264089"/>
                </a:cubicBezTo>
                <a:cubicBezTo>
                  <a:pt x="3658541" y="1487541"/>
                  <a:pt x="3669686" y="1623669"/>
                  <a:pt x="3646644" y="1875296"/>
                </a:cubicBezTo>
                <a:cubicBezTo>
                  <a:pt x="3623602" y="2126923"/>
                  <a:pt x="3680790" y="2367072"/>
                  <a:pt x="3646644" y="2611524"/>
                </a:cubicBezTo>
                <a:cubicBezTo>
                  <a:pt x="3612498" y="2855976"/>
                  <a:pt x="3665876" y="2981575"/>
                  <a:pt x="3646644" y="3181058"/>
                </a:cubicBezTo>
                <a:cubicBezTo>
                  <a:pt x="3627412" y="3380541"/>
                  <a:pt x="3685481" y="3693675"/>
                  <a:pt x="3646644" y="4167325"/>
                </a:cubicBezTo>
                <a:cubicBezTo>
                  <a:pt x="3487353" y="4174837"/>
                  <a:pt x="3198582" y="4182733"/>
                  <a:pt x="3038870" y="4167325"/>
                </a:cubicBezTo>
                <a:cubicBezTo>
                  <a:pt x="2879158" y="4151917"/>
                  <a:pt x="2578287" y="4167825"/>
                  <a:pt x="2431096" y="4167325"/>
                </a:cubicBezTo>
                <a:cubicBezTo>
                  <a:pt x="2283905" y="4166825"/>
                  <a:pt x="2034271" y="4154620"/>
                  <a:pt x="1932721" y="4167325"/>
                </a:cubicBezTo>
                <a:cubicBezTo>
                  <a:pt x="1831171" y="4180030"/>
                  <a:pt x="1521405" y="4177212"/>
                  <a:pt x="1361414" y="4167325"/>
                </a:cubicBezTo>
                <a:cubicBezTo>
                  <a:pt x="1201423" y="4157438"/>
                  <a:pt x="1045118" y="4161480"/>
                  <a:pt x="826573" y="4167325"/>
                </a:cubicBezTo>
                <a:cubicBezTo>
                  <a:pt x="608028" y="4173170"/>
                  <a:pt x="337317" y="4183657"/>
                  <a:pt x="0" y="4167325"/>
                </a:cubicBezTo>
                <a:cubicBezTo>
                  <a:pt x="-25177" y="3860487"/>
                  <a:pt x="32777" y="3605237"/>
                  <a:pt x="0" y="3431098"/>
                </a:cubicBezTo>
                <a:cubicBezTo>
                  <a:pt x="-32777" y="3256959"/>
                  <a:pt x="28258" y="3008683"/>
                  <a:pt x="0" y="2694870"/>
                </a:cubicBezTo>
                <a:cubicBezTo>
                  <a:pt x="-28258" y="2381057"/>
                  <a:pt x="12485" y="2227017"/>
                  <a:pt x="0" y="1958643"/>
                </a:cubicBezTo>
                <a:cubicBezTo>
                  <a:pt x="-12485" y="1690269"/>
                  <a:pt x="-16423" y="1582837"/>
                  <a:pt x="0" y="1347435"/>
                </a:cubicBezTo>
                <a:cubicBezTo>
                  <a:pt x="16423" y="1112033"/>
                  <a:pt x="24138" y="284775"/>
                  <a:pt x="0" y="0"/>
                </a:cubicBezTo>
                <a:close/>
              </a:path>
              <a:path w="3646644" h="4167325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37868" y="180806"/>
                  <a:pt x="3653620" y="392119"/>
                  <a:pt x="3646644" y="694554"/>
                </a:cubicBezTo>
                <a:cubicBezTo>
                  <a:pt x="3639668" y="996989"/>
                  <a:pt x="3648736" y="1146213"/>
                  <a:pt x="3646644" y="1305762"/>
                </a:cubicBezTo>
                <a:cubicBezTo>
                  <a:pt x="3644552" y="1465311"/>
                  <a:pt x="3632600" y="1777774"/>
                  <a:pt x="3646644" y="1958643"/>
                </a:cubicBezTo>
                <a:cubicBezTo>
                  <a:pt x="3660688" y="2139512"/>
                  <a:pt x="3667797" y="2337253"/>
                  <a:pt x="3646644" y="2611524"/>
                </a:cubicBezTo>
                <a:cubicBezTo>
                  <a:pt x="3625491" y="2885795"/>
                  <a:pt x="3682785" y="3154299"/>
                  <a:pt x="3646644" y="3347751"/>
                </a:cubicBezTo>
                <a:cubicBezTo>
                  <a:pt x="3610503" y="3541203"/>
                  <a:pt x="3658534" y="3995989"/>
                  <a:pt x="3646644" y="4167325"/>
                </a:cubicBezTo>
                <a:cubicBezTo>
                  <a:pt x="3530773" y="4152659"/>
                  <a:pt x="3348229" y="4179273"/>
                  <a:pt x="3148269" y="4167325"/>
                </a:cubicBezTo>
                <a:cubicBezTo>
                  <a:pt x="2948310" y="4155377"/>
                  <a:pt x="2814157" y="4186433"/>
                  <a:pt x="2576962" y="4167325"/>
                </a:cubicBezTo>
                <a:cubicBezTo>
                  <a:pt x="2339767" y="4148217"/>
                  <a:pt x="2295780" y="4156237"/>
                  <a:pt x="2078587" y="4167325"/>
                </a:cubicBezTo>
                <a:cubicBezTo>
                  <a:pt x="1861394" y="4178413"/>
                  <a:pt x="1607865" y="4147638"/>
                  <a:pt x="1470813" y="4167325"/>
                </a:cubicBezTo>
                <a:cubicBezTo>
                  <a:pt x="1333761" y="4187012"/>
                  <a:pt x="1174317" y="4189994"/>
                  <a:pt x="935972" y="4167325"/>
                </a:cubicBezTo>
                <a:cubicBezTo>
                  <a:pt x="697627" y="4144656"/>
                  <a:pt x="295862" y="4126029"/>
                  <a:pt x="0" y="4167325"/>
                </a:cubicBezTo>
                <a:cubicBezTo>
                  <a:pt x="-35168" y="3801928"/>
                  <a:pt x="-28627" y="3585852"/>
                  <a:pt x="0" y="3389424"/>
                </a:cubicBezTo>
                <a:cubicBezTo>
                  <a:pt x="28627" y="3192996"/>
                  <a:pt x="5637" y="3026478"/>
                  <a:pt x="0" y="2819890"/>
                </a:cubicBezTo>
                <a:cubicBezTo>
                  <a:pt x="-5637" y="2613302"/>
                  <a:pt x="-25277" y="2463459"/>
                  <a:pt x="0" y="2250356"/>
                </a:cubicBezTo>
                <a:cubicBezTo>
                  <a:pt x="25277" y="2037253"/>
                  <a:pt x="16626" y="1849210"/>
                  <a:pt x="0" y="1514128"/>
                </a:cubicBezTo>
                <a:cubicBezTo>
                  <a:pt x="-16626" y="1179046"/>
                  <a:pt x="30811" y="1129153"/>
                  <a:pt x="0" y="819574"/>
                </a:cubicBezTo>
                <a:cubicBezTo>
                  <a:pt x="-30811" y="509995"/>
                  <a:pt x="10021" y="243771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You also have a calendar in </a:t>
            </a:r>
            <a:r>
              <a:rPr lang="en-GB" sz="2400" b="1" spc="0" dirty="0">
                <a:solidFill>
                  <a:schemeClr val="tx1"/>
                </a:solidFill>
                <a:latin typeface="Century Gothic" panose="020B0502020202020204" pitchFamily="34" charset="0"/>
              </a:rPr>
              <a:t>Outlook</a:t>
            </a:r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(log in using your Glow login)…</a:t>
            </a:r>
          </a:p>
          <a:p>
            <a:endParaRPr lang="en-GB" sz="2400" spc="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…and </a:t>
            </a:r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To Do </a:t>
            </a:r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is the Microsoft version of Reminders.</a:t>
            </a:r>
            <a:endParaRPr lang="en-GB" sz="2400" spc="0" dirty="0">
              <a:latin typeface="Twinkl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DE1567-5CAD-D8FF-68D2-2C67D9CAC9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2600" y="1981507"/>
            <a:ext cx="5406479" cy="375704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77DB237-CCF5-B1DE-4822-D4E730AAF8B1}"/>
              </a:ext>
            </a:extLst>
          </p:cNvPr>
          <p:cNvSpPr/>
          <p:nvPr/>
        </p:nvSpPr>
        <p:spPr>
          <a:xfrm>
            <a:off x="4259701" y="1836839"/>
            <a:ext cx="791384" cy="801877"/>
          </a:xfrm>
          <a:prstGeom prst="roundRect">
            <a:avLst>
              <a:gd name="adj" fmla="val 21841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65C4ED2-6F3B-6D97-3C08-04560ADC4F93}"/>
              </a:ext>
            </a:extLst>
          </p:cNvPr>
          <p:cNvSpPr/>
          <p:nvPr/>
        </p:nvSpPr>
        <p:spPr>
          <a:xfrm>
            <a:off x="4259701" y="4219284"/>
            <a:ext cx="791384" cy="801877"/>
          </a:xfrm>
          <a:prstGeom prst="roundRect">
            <a:avLst>
              <a:gd name="adj" fmla="val 21841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72920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08A9E-B73C-3B87-0149-0E3FFD21D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C61D24-7DCB-1893-661C-3E4BF862B3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1C9BFC-80E2-42BE-2439-1AA69C2895F5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6D6AE10-A948-6517-D975-C5890F18532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B3F0955-A5BD-91DE-DEBC-9AF81AFB360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CB4FC5D-D63A-E212-2997-DA031497DC3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6E8E225-3ED2-DBDD-1B10-6A62F9FCC6B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B7E80E69-1BE7-9793-7EFB-3AEBCE97B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7D7BAFB-FC6C-80D9-6EA1-556793FD7E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81" y="1025035"/>
            <a:ext cx="7798181" cy="56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88FA803-35F6-2696-8C44-8DAE15404ECC}"/>
              </a:ext>
            </a:extLst>
          </p:cNvPr>
          <p:cNvSpPr/>
          <p:nvPr/>
        </p:nvSpPr>
        <p:spPr>
          <a:xfrm>
            <a:off x="3174929" y="1664619"/>
            <a:ext cx="6801479" cy="47264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Widgets</a:t>
            </a:r>
          </a:p>
        </p:txBody>
      </p:sp>
    </p:spTree>
    <p:extLst>
      <p:ext uri="{BB962C8B-B14F-4D97-AF65-F5344CB8AC3E}">
        <p14:creationId xmlns:p14="http://schemas.microsoft.com/office/powerpoint/2010/main" val="13856538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DBA40-0C24-58A3-C3D5-6FC0F0BE6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E015046-B413-4F17-0744-4DDBDE017A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5ED66A-BAD0-1481-02B9-459B48C91584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FDFB86D-2549-DD19-6EB6-A63C7BEDE67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346CF54-1775-1BFD-51C0-AEBD65921D5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190D95B-D210-41BE-FFE2-D1F1443393A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E95AC96-88F5-742E-CB6A-221B77F108B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C0B389A4-D393-05D4-A3A6-3EAD543C3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D38FBEB-2B94-8DC6-758B-4ADF291983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25" y="1285450"/>
            <a:ext cx="6547093" cy="47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6190205-F350-66B0-205A-00F671C8C893}"/>
              </a:ext>
            </a:extLst>
          </p:cNvPr>
          <p:cNvGrpSpPr/>
          <p:nvPr/>
        </p:nvGrpSpPr>
        <p:grpSpPr>
          <a:xfrm>
            <a:off x="5842880" y="1950885"/>
            <a:ext cx="5404616" cy="3755750"/>
            <a:chOff x="5804033" y="1925053"/>
            <a:chExt cx="5427313" cy="38058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EF03F01-986A-30C2-4A95-8AA096404F57}"/>
                </a:ext>
              </a:extLst>
            </p:cNvPr>
            <p:cNvSpPr/>
            <p:nvPr/>
          </p:nvSpPr>
          <p:spPr>
            <a:xfrm>
              <a:off x="5804033" y="1925053"/>
              <a:ext cx="5417551" cy="378354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A66C323-6283-9DB9-1A17-8EB0EF908946}"/>
                </a:ext>
              </a:extLst>
            </p:cNvPr>
            <p:cNvGrpSpPr/>
            <p:nvPr/>
          </p:nvGrpSpPr>
          <p:grpSpPr>
            <a:xfrm>
              <a:off x="5804033" y="1929458"/>
              <a:ext cx="5427313" cy="3801472"/>
              <a:chOff x="5804033" y="1929458"/>
              <a:chExt cx="5427313" cy="3801472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03B610E-7479-A2E3-2EF4-513EE2B2C64B}"/>
                  </a:ext>
                </a:extLst>
              </p:cNvPr>
              <p:cNvSpPr/>
              <p:nvPr/>
            </p:nvSpPr>
            <p:spPr>
              <a:xfrm>
                <a:off x="5813795" y="1929458"/>
                <a:ext cx="5417551" cy="3783541"/>
              </a:xfrm>
              <a:custGeom>
                <a:avLst/>
                <a:gdLst>
                  <a:gd name="connsiteX0" fmla="*/ 0 w 5417551"/>
                  <a:gd name="connsiteY0" fmla="*/ 0 h 3783541"/>
                  <a:gd name="connsiteX1" fmla="*/ 1052578 w 5417551"/>
                  <a:gd name="connsiteY1" fmla="*/ 0 h 3783541"/>
                  <a:gd name="connsiteX2" fmla="*/ 5417551 w 5417551"/>
                  <a:gd name="connsiteY2" fmla="*/ 3289219 h 3783541"/>
                  <a:gd name="connsiteX3" fmla="*/ 5417551 w 5417551"/>
                  <a:gd name="connsiteY3" fmla="*/ 3783541 h 3783541"/>
                  <a:gd name="connsiteX4" fmla="*/ 0 w 5417551"/>
                  <a:gd name="connsiteY4" fmla="*/ 3783541 h 3783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7551" h="3783541">
                    <a:moveTo>
                      <a:pt x="0" y="0"/>
                    </a:moveTo>
                    <a:lnTo>
                      <a:pt x="1052578" y="0"/>
                    </a:lnTo>
                    <a:lnTo>
                      <a:pt x="5417551" y="3289219"/>
                    </a:lnTo>
                    <a:lnTo>
                      <a:pt x="5417551" y="3783541"/>
                    </a:lnTo>
                    <a:lnTo>
                      <a:pt x="0" y="3783541"/>
                    </a:lnTo>
                    <a:close/>
                  </a:path>
                </a:pathLst>
              </a:custGeom>
              <a:solidFill>
                <a:srgbClr val="B871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16" name="Right Triangle 15">
                <a:extLst>
                  <a:ext uri="{FF2B5EF4-FFF2-40B4-BE49-F238E27FC236}">
                    <a16:creationId xmlns:a16="http://schemas.microsoft.com/office/drawing/2014/main" id="{F7C8715E-2399-FE1B-CEC7-0092C6333E26}"/>
                  </a:ext>
                </a:extLst>
              </p:cNvPr>
              <p:cNvSpPr/>
              <p:nvPr/>
            </p:nvSpPr>
            <p:spPr>
              <a:xfrm>
                <a:off x="5804033" y="2002055"/>
                <a:ext cx="4753194" cy="3715248"/>
              </a:xfrm>
              <a:prstGeom prst="rtTriangle">
                <a:avLst/>
              </a:prstGeom>
              <a:solidFill>
                <a:srgbClr val="38A7F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ight Triangle 16">
                <a:extLst>
                  <a:ext uri="{FF2B5EF4-FFF2-40B4-BE49-F238E27FC236}">
                    <a16:creationId xmlns:a16="http://schemas.microsoft.com/office/drawing/2014/main" id="{66097D32-0C09-4B27-829F-EE0D4724B21D}"/>
                  </a:ext>
                </a:extLst>
              </p:cNvPr>
              <p:cNvSpPr/>
              <p:nvPr/>
            </p:nvSpPr>
            <p:spPr>
              <a:xfrm>
                <a:off x="5806448" y="2930082"/>
                <a:ext cx="3578910" cy="2800848"/>
              </a:xfrm>
              <a:prstGeom prst="rtTriangle">
                <a:avLst/>
              </a:prstGeom>
              <a:solidFill>
                <a:srgbClr val="F73AA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ight Triangle 18">
                <a:extLst>
                  <a:ext uri="{FF2B5EF4-FFF2-40B4-BE49-F238E27FC236}">
                    <a16:creationId xmlns:a16="http://schemas.microsoft.com/office/drawing/2014/main" id="{FAA5D758-FA7D-72BB-8C83-946670B7DA09}"/>
                  </a:ext>
                </a:extLst>
              </p:cNvPr>
              <p:cNvSpPr/>
              <p:nvPr/>
            </p:nvSpPr>
            <p:spPr>
              <a:xfrm>
                <a:off x="5804034" y="3821229"/>
                <a:ext cx="2423880" cy="1896074"/>
              </a:xfrm>
              <a:prstGeom prst="rtTriangle">
                <a:avLst/>
              </a:prstGeom>
              <a:solidFill>
                <a:srgbClr val="3CFD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ight Triangle 19">
                <a:extLst>
                  <a:ext uri="{FF2B5EF4-FFF2-40B4-BE49-F238E27FC236}">
                    <a16:creationId xmlns:a16="http://schemas.microsoft.com/office/drawing/2014/main" id="{83BE840B-0267-722F-CFBB-2C2CAC82B8D8}"/>
                  </a:ext>
                </a:extLst>
              </p:cNvPr>
              <p:cNvSpPr/>
              <p:nvPr/>
            </p:nvSpPr>
            <p:spPr>
              <a:xfrm>
                <a:off x="5804034" y="4778133"/>
                <a:ext cx="1249597" cy="952797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18675E3-0E05-9651-3A25-5927389EEBFA}"/>
              </a:ext>
            </a:extLst>
          </p:cNvPr>
          <p:cNvSpPr/>
          <p:nvPr/>
        </p:nvSpPr>
        <p:spPr>
          <a:xfrm>
            <a:off x="1103727" y="975889"/>
            <a:ext cx="3892816" cy="5683700"/>
          </a:xfrm>
          <a:custGeom>
            <a:avLst/>
            <a:gdLst>
              <a:gd name="connsiteX0" fmla="*/ 0 w 3892816"/>
              <a:gd name="connsiteY0" fmla="*/ 0 h 5683700"/>
              <a:gd name="connsiteX1" fmla="*/ 570946 w 3892816"/>
              <a:gd name="connsiteY1" fmla="*/ 0 h 5683700"/>
              <a:gd name="connsiteX2" fmla="*/ 1102965 w 3892816"/>
              <a:gd name="connsiteY2" fmla="*/ 0 h 5683700"/>
              <a:gd name="connsiteX3" fmla="*/ 1712839 w 3892816"/>
              <a:gd name="connsiteY3" fmla="*/ 0 h 5683700"/>
              <a:gd name="connsiteX4" fmla="*/ 2439498 w 3892816"/>
              <a:gd name="connsiteY4" fmla="*/ 0 h 5683700"/>
              <a:gd name="connsiteX5" fmla="*/ 3049373 w 3892816"/>
              <a:gd name="connsiteY5" fmla="*/ 0 h 5683700"/>
              <a:gd name="connsiteX6" fmla="*/ 3892816 w 3892816"/>
              <a:gd name="connsiteY6" fmla="*/ 0 h 5683700"/>
              <a:gd name="connsiteX7" fmla="*/ 3892816 w 3892816"/>
              <a:gd name="connsiteY7" fmla="*/ 574685 h 5683700"/>
              <a:gd name="connsiteX8" fmla="*/ 3892816 w 3892816"/>
              <a:gd name="connsiteY8" fmla="*/ 1035696 h 5683700"/>
              <a:gd name="connsiteX9" fmla="*/ 3892816 w 3892816"/>
              <a:gd name="connsiteY9" fmla="*/ 1610382 h 5683700"/>
              <a:gd name="connsiteX10" fmla="*/ 3892816 w 3892816"/>
              <a:gd name="connsiteY10" fmla="*/ 2241904 h 5683700"/>
              <a:gd name="connsiteX11" fmla="*/ 3892816 w 3892816"/>
              <a:gd name="connsiteY11" fmla="*/ 2816589 h 5683700"/>
              <a:gd name="connsiteX12" fmla="*/ 3892816 w 3892816"/>
              <a:gd name="connsiteY12" fmla="*/ 3448111 h 5683700"/>
              <a:gd name="connsiteX13" fmla="*/ 3892816 w 3892816"/>
              <a:gd name="connsiteY13" fmla="*/ 3909123 h 5683700"/>
              <a:gd name="connsiteX14" fmla="*/ 3892816 w 3892816"/>
              <a:gd name="connsiteY14" fmla="*/ 4540645 h 5683700"/>
              <a:gd name="connsiteX15" fmla="*/ 3892816 w 3892816"/>
              <a:gd name="connsiteY15" fmla="*/ 5683700 h 5683700"/>
              <a:gd name="connsiteX16" fmla="*/ 3282941 w 3892816"/>
              <a:gd name="connsiteY16" fmla="*/ 5683700 h 5683700"/>
              <a:gd name="connsiteX17" fmla="*/ 2673067 w 3892816"/>
              <a:gd name="connsiteY17" fmla="*/ 5683700 h 5683700"/>
              <a:gd name="connsiteX18" fmla="*/ 2141049 w 3892816"/>
              <a:gd name="connsiteY18" fmla="*/ 5683700 h 5683700"/>
              <a:gd name="connsiteX19" fmla="*/ 1414390 w 3892816"/>
              <a:gd name="connsiteY19" fmla="*/ 5683700 h 5683700"/>
              <a:gd name="connsiteX20" fmla="*/ 804515 w 3892816"/>
              <a:gd name="connsiteY20" fmla="*/ 5683700 h 5683700"/>
              <a:gd name="connsiteX21" fmla="*/ 0 w 3892816"/>
              <a:gd name="connsiteY21" fmla="*/ 5683700 h 5683700"/>
              <a:gd name="connsiteX22" fmla="*/ 0 w 3892816"/>
              <a:gd name="connsiteY22" fmla="*/ 5052178 h 5683700"/>
              <a:gd name="connsiteX23" fmla="*/ 0 w 3892816"/>
              <a:gd name="connsiteY23" fmla="*/ 4363819 h 5683700"/>
              <a:gd name="connsiteX24" fmla="*/ 0 w 3892816"/>
              <a:gd name="connsiteY24" fmla="*/ 3789133 h 5683700"/>
              <a:gd name="connsiteX25" fmla="*/ 0 w 3892816"/>
              <a:gd name="connsiteY25" fmla="*/ 3271285 h 5683700"/>
              <a:gd name="connsiteX26" fmla="*/ 0 w 3892816"/>
              <a:gd name="connsiteY26" fmla="*/ 2810274 h 5683700"/>
              <a:gd name="connsiteX27" fmla="*/ 0 w 3892816"/>
              <a:gd name="connsiteY27" fmla="*/ 2121915 h 5683700"/>
              <a:gd name="connsiteX28" fmla="*/ 0 w 3892816"/>
              <a:gd name="connsiteY28" fmla="*/ 1490392 h 5683700"/>
              <a:gd name="connsiteX29" fmla="*/ 0 w 3892816"/>
              <a:gd name="connsiteY29" fmla="*/ 802033 h 5683700"/>
              <a:gd name="connsiteX30" fmla="*/ 0 w 3892816"/>
              <a:gd name="connsiteY30" fmla="*/ 0 h 568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92816" h="5683700" fill="none" extrusionOk="0">
                <a:moveTo>
                  <a:pt x="0" y="0"/>
                </a:moveTo>
                <a:cubicBezTo>
                  <a:pt x="158212" y="-77"/>
                  <a:pt x="398859" y="9379"/>
                  <a:pt x="570946" y="0"/>
                </a:cubicBezTo>
                <a:cubicBezTo>
                  <a:pt x="743033" y="-9379"/>
                  <a:pt x="866460" y="23471"/>
                  <a:pt x="1102965" y="0"/>
                </a:cubicBezTo>
                <a:cubicBezTo>
                  <a:pt x="1339470" y="-23471"/>
                  <a:pt x="1577663" y="-6794"/>
                  <a:pt x="1712839" y="0"/>
                </a:cubicBezTo>
                <a:cubicBezTo>
                  <a:pt x="1848015" y="6794"/>
                  <a:pt x="2191231" y="-4338"/>
                  <a:pt x="2439498" y="0"/>
                </a:cubicBezTo>
                <a:cubicBezTo>
                  <a:pt x="2687765" y="4338"/>
                  <a:pt x="2853388" y="-28116"/>
                  <a:pt x="3049373" y="0"/>
                </a:cubicBezTo>
                <a:cubicBezTo>
                  <a:pt x="3245359" y="28116"/>
                  <a:pt x="3473299" y="-39534"/>
                  <a:pt x="3892816" y="0"/>
                </a:cubicBezTo>
                <a:cubicBezTo>
                  <a:pt x="3887576" y="272521"/>
                  <a:pt x="3900343" y="353207"/>
                  <a:pt x="3892816" y="574685"/>
                </a:cubicBezTo>
                <a:cubicBezTo>
                  <a:pt x="3885289" y="796163"/>
                  <a:pt x="3882593" y="914594"/>
                  <a:pt x="3892816" y="1035696"/>
                </a:cubicBezTo>
                <a:cubicBezTo>
                  <a:pt x="3903039" y="1156798"/>
                  <a:pt x="3906044" y="1388359"/>
                  <a:pt x="3892816" y="1610382"/>
                </a:cubicBezTo>
                <a:cubicBezTo>
                  <a:pt x="3879588" y="1832405"/>
                  <a:pt x="3877130" y="2032824"/>
                  <a:pt x="3892816" y="2241904"/>
                </a:cubicBezTo>
                <a:cubicBezTo>
                  <a:pt x="3908502" y="2450984"/>
                  <a:pt x="3884848" y="2624672"/>
                  <a:pt x="3892816" y="2816589"/>
                </a:cubicBezTo>
                <a:cubicBezTo>
                  <a:pt x="3900784" y="3008507"/>
                  <a:pt x="3902474" y="3199702"/>
                  <a:pt x="3892816" y="3448111"/>
                </a:cubicBezTo>
                <a:cubicBezTo>
                  <a:pt x="3883158" y="3696520"/>
                  <a:pt x="3881683" y="3803250"/>
                  <a:pt x="3892816" y="3909123"/>
                </a:cubicBezTo>
                <a:cubicBezTo>
                  <a:pt x="3903949" y="4014996"/>
                  <a:pt x="3913265" y="4334840"/>
                  <a:pt x="3892816" y="4540645"/>
                </a:cubicBezTo>
                <a:cubicBezTo>
                  <a:pt x="3872367" y="4746450"/>
                  <a:pt x="3838311" y="5381707"/>
                  <a:pt x="3892816" y="5683700"/>
                </a:cubicBezTo>
                <a:cubicBezTo>
                  <a:pt x="3641967" y="5676770"/>
                  <a:pt x="3581675" y="5666180"/>
                  <a:pt x="3282941" y="5683700"/>
                </a:cubicBezTo>
                <a:cubicBezTo>
                  <a:pt x="2984208" y="5701220"/>
                  <a:pt x="2961747" y="5664384"/>
                  <a:pt x="2673067" y="5683700"/>
                </a:cubicBezTo>
                <a:cubicBezTo>
                  <a:pt x="2384387" y="5703016"/>
                  <a:pt x="2322766" y="5702781"/>
                  <a:pt x="2141049" y="5683700"/>
                </a:cubicBezTo>
                <a:cubicBezTo>
                  <a:pt x="1959332" y="5664619"/>
                  <a:pt x="1614980" y="5660183"/>
                  <a:pt x="1414390" y="5683700"/>
                </a:cubicBezTo>
                <a:cubicBezTo>
                  <a:pt x="1213800" y="5707217"/>
                  <a:pt x="971990" y="5696541"/>
                  <a:pt x="804515" y="5683700"/>
                </a:cubicBezTo>
                <a:cubicBezTo>
                  <a:pt x="637041" y="5670859"/>
                  <a:pt x="316759" y="5687087"/>
                  <a:pt x="0" y="5683700"/>
                </a:cubicBezTo>
                <a:cubicBezTo>
                  <a:pt x="31460" y="5539014"/>
                  <a:pt x="-24679" y="5188055"/>
                  <a:pt x="0" y="5052178"/>
                </a:cubicBezTo>
                <a:cubicBezTo>
                  <a:pt x="24679" y="4916301"/>
                  <a:pt x="-12117" y="4586345"/>
                  <a:pt x="0" y="4363819"/>
                </a:cubicBezTo>
                <a:cubicBezTo>
                  <a:pt x="12117" y="4141293"/>
                  <a:pt x="-27722" y="3916779"/>
                  <a:pt x="0" y="3789133"/>
                </a:cubicBezTo>
                <a:cubicBezTo>
                  <a:pt x="27722" y="3661487"/>
                  <a:pt x="17021" y="3487734"/>
                  <a:pt x="0" y="3271285"/>
                </a:cubicBezTo>
                <a:cubicBezTo>
                  <a:pt x="-17021" y="3054836"/>
                  <a:pt x="22237" y="2979641"/>
                  <a:pt x="0" y="2810274"/>
                </a:cubicBezTo>
                <a:cubicBezTo>
                  <a:pt x="-22237" y="2640907"/>
                  <a:pt x="27922" y="2429264"/>
                  <a:pt x="0" y="2121915"/>
                </a:cubicBezTo>
                <a:cubicBezTo>
                  <a:pt x="-27922" y="1814566"/>
                  <a:pt x="11267" y="1684009"/>
                  <a:pt x="0" y="1490392"/>
                </a:cubicBezTo>
                <a:cubicBezTo>
                  <a:pt x="-11267" y="1296775"/>
                  <a:pt x="27262" y="962987"/>
                  <a:pt x="0" y="802033"/>
                </a:cubicBezTo>
                <a:cubicBezTo>
                  <a:pt x="-27262" y="641079"/>
                  <a:pt x="-21306" y="322264"/>
                  <a:pt x="0" y="0"/>
                </a:cubicBezTo>
                <a:close/>
              </a:path>
              <a:path w="3892816" h="5683700" stroke="0" extrusionOk="0">
                <a:moveTo>
                  <a:pt x="0" y="0"/>
                </a:moveTo>
                <a:cubicBezTo>
                  <a:pt x="138704" y="14895"/>
                  <a:pt x="414991" y="253"/>
                  <a:pt x="687731" y="0"/>
                </a:cubicBezTo>
                <a:cubicBezTo>
                  <a:pt x="960471" y="-253"/>
                  <a:pt x="1102823" y="362"/>
                  <a:pt x="1414390" y="0"/>
                </a:cubicBezTo>
                <a:cubicBezTo>
                  <a:pt x="1725957" y="-362"/>
                  <a:pt x="1911428" y="-31122"/>
                  <a:pt x="2102121" y="0"/>
                </a:cubicBezTo>
                <a:cubicBezTo>
                  <a:pt x="2292814" y="31122"/>
                  <a:pt x="2564613" y="-1471"/>
                  <a:pt x="2789851" y="0"/>
                </a:cubicBezTo>
                <a:cubicBezTo>
                  <a:pt x="3015089" y="1471"/>
                  <a:pt x="3644571" y="25950"/>
                  <a:pt x="3892816" y="0"/>
                </a:cubicBezTo>
                <a:cubicBezTo>
                  <a:pt x="3892281" y="145909"/>
                  <a:pt x="3872941" y="453875"/>
                  <a:pt x="3892816" y="631522"/>
                </a:cubicBezTo>
                <a:cubicBezTo>
                  <a:pt x="3912691" y="809169"/>
                  <a:pt x="3880208" y="924743"/>
                  <a:pt x="3892816" y="1149370"/>
                </a:cubicBezTo>
                <a:cubicBezTo>
                  <a:pt x="3905424" y="1373997"/>
                  <a:pt x="3899446" y="1570730"/>
                  <a:pt x="3892816" y="1724056"/>
                </a:cubicBezTo>
                <a:cubicBezTo>
                  <a:pt x="3886186" y="1877382"/>
                  <a:pt x="3883960" y="2087062"/>
                  <a:pt x="3892816" y="2298741"/>
                </a:cubicBezTo>
                <a:cubicBezTo>
                  <a:pt x="3901672" y="2510421"/>
                  <a:pt x="3904416" y="2766921"/>
                  <a:pt x="3892816" y="2987100"/>
                </a:cubicBezTo>
                <a:cubicBezTo>
                  <a:pt x="3881216" y="3207279"/>
                  <a:pt x="3911942" y="3327415"/>
                  <a:pt x="3892816" y="3448111"/>
                </a:cubicBezTo>
                <a:cubicBezTo>
                  <a:pt x="3873690" y="3568807"/>
                  <a:pt x="3912914" y="3708427"/>
                  <a:pt x="3892816" y="3909123"/>
                </a:cubicBezTo>
                <a:cubicBezTo>
                  <a:pt x="3872718" y="4109819"/>
                  <a:pt x="3901017" y="4283207"/>
                  <a:pt x="3892816" y="4597482"/>
                </a:cubicBezTo>
                <a:cubicBezTo>
                  <a:pt x="3884615" y="4911757"/>
                  <a:pt x="3932696" y="5259815"/>
                  <a:pt x="3892816" y="5683700"/>
                </a:cubicBezTo>
                <a:cubicBezTo>
                  <a:pt x="3626657" y="5680185"/>
                  <a:pt x="3503713" y="5661518"/>
                  <a:pt x="3282941" y="5683700"/>
                </a:cubicBezTo>
                <a:cubicBezTo>
                  <a:pt x="3062169" y="5705882"/>
                  <a:pt x="2991495" y="5694575"/>
                  <a:pt x="2711995" y="5683700"/>
                </a:cubicBezTo>
                <a:cubicBezTo>
                  <a:pt x="2432495" y="5672825"/>
                  <a:pt x="2353311" y="5650208"/>
                  <a:pt x="2024264" y="5683700"/>
                </a:cubicBezTo>
                <a:cubicBezTo>
                  <a:pt x="1695217" y="5717192"/>
                  <a:pt x="1508831" y="5718621"/>
                  <a:pt x="1297605" y="5683700"/>
                </a:cubicBezTo>
                <a:cubicBezTo>
                  <a:pt x="1086379" y="5648779"/>
                  <a:pt x="910808" y="5692810"/>
                  <a:pt x="570946" y="5683700"/>
                </a:cubicBezTo>
                <a:cubicBezTo>
                  <a:pt x="231084" y="5674590"/>
                  <a:pt x="272936" y="5676213"/>
                  <a:pt x="0" y="5683700"/>
                </a:cubicBezTo>
                <a:cubicBezTo>
                  <a:pt x="17960" y="5493977"/>
                  <a:pt x="18837" y="5270385"/>
                  <a:pt x="0" y="5165852"/>
                </a:cubicBezTo>
                <a:cubicBezTo>
                  <a:pt x="-18837" y="5061319"/>
                  <a:pt x="-23675" y="4797651"/>
                  <a:pt x="0" y="4534330"/>
                </a:cubicBezTo>
                <a:cubicBezTo>
                  <a:pt x="23675" y="4271009"/>
                  <a:pt x="-4721" y="4104970"/>
                  <a:pt x="0" y="3902807"/>
                </a:cubicBezTo>
                <a:cubicBezTo>
                  <a:pt x="4721" y="3700644"/>
                  <a:pt x="22152" y="3611837"/>
                  <a:pt x="0" y="3328122"/>
                </a:cubicBezTo>
                <a:cubicBezTo>
                  <a:pt x="-22152" y="3044408"/>
                  <a:pt x="11146" y="2916377"/>
                  <a:pt x="0" y="2696600"/>
                </a:cubicBezTo>
                <a:cubicBezTo>
                  <a:pt x="-11146" y="2476823"/>
                  <a:pt x="266" y="2319776"/>
                  <a:pt x="0" y="2178752"/>
                </a:cubicBezTo>
                <a:cubicBezTo>
                  <a:pt x="-266" y="2037728"/>
                  <a:pt x="19568" y="1881528"/>
                  <a:pt x="0" y="1717740"/>
                </a:cubicBezTo>
                <a:cubicBezTo>
                  <a:pt x="-19568" y="1553952"/>
                  <a:pt x="-9508" y="1385605"/>
                  <a:pt x="0" y="1143055"/>
                </a:cubicBezTo>
                <a:cubicBezTo>
                  <a:pt x="9508" y="900505"/>
                  <a:pt x="-11434" y="229709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spc="0" dirty="0">
                <a:solidFill>
                  <a:schemeClr val="tx1"/>
                </a:solidFill>
                <a:latin typeface="Century Gothic" panose="020B0502020202020204" pitchFamily="34" charset="0"/>
              </a:rPr>
              <a:t>Widgets </a:t>
            </a:r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are a great way to help </a:t>
            </a:r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get organised. </a:t>
            </a:r>
          </a:p>
          <a:p>
            <a:endParaRPr lang="en-GB" sz="2400" spc="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They give you a wee preview window into apps so you can see what’s coming up without having to open the app!</a:t>
            </a:r>
          </a:p>
          <a:p>
            <a:endParaRPr lang="en-GB" sz="2400" spc="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To get started tap and hold on an app or an empty bit of screen until they start jiggling.</a:t>
            </a:r>
            <a:endParaRPr lang="en-GB" sz="2400" spc="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6DD0CC-F867-A00F-DD67-49E51C5AA4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0949" y="1950885"/>
            <a:ext cx="5438198" cy="377908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15CD406-B7A9-ABE2-B68D-DA257BCB7066}"/>
              </a:ext>
            </a:extLst>
          </p:cNvPr>
          <p:cNvSpPr/>
          <p:nvPr/>
        </p:nvSpPr>
        <p:spPr>
          <a:xfrm>
            <a:off x="6995267" y="2126932"/>
            <a:ext cx="3646644" cy="747733"/>
          </a:xfrm>
          <a:custGeom>
            <a:avLst/>
            <a:gdLst>
              <a:gd name="connsiteX0" fmla="*/ 0 w 3646644"/>
              <a:gd name="connsiteY0" fmla="*/ 0 h 747733"/>
              <a:gd name="connsiteX1" fmla="*/ 607774 w 3646644"/>
              <a:gd name="connsiteY1" fmla="*/ 0 h 747733"/>
              <a:gd name="connsiteX2" fmla="*/ 1142615 w 3646644"/>
              <a:gd name="connsiteY2" fmla="*/ 0 h 747733"/>
              <a:gd name="connsiteX3" fmla="*/ 1677456 w 3646644"/>
              <a:gd name="connsiteY3" fmla="*/ 0 h 747733"/>
              <a:gd name="connsiteX4" fmla="*/ 2285230 w 3646644"/>
              <a:gd name="connsiteY4" fmla="*/ 0 h 747733"/>
              <a:gd name="connsiteX5" fmla="*/ 2856538 w 3646644"/>
              <a:gd name="connsiteY5" fmla="*/ 0 h 747733"/>
              <a:gd name="connsiteX6" fmla="*/ 3646644 w 3646644"/>
              <a:gd name="connsiteY6" fmla="*/ 0 h 747733"/>
              <a:gd name="connsiteX7" fmla="*/ 3646644 w 3646644"/>
              <a:gd name="connsiteY7" fmla="*/ 358912 h 747733"/>
              <a:gd name="connsiteX8" fmla="*/ 3646644 w 3646644"/>
              <a:gd name="connsiteY8" fmla="*/ 747733 h 747733"/>
              <a:gd name="connsiteX9" fmla="*/ 3038870 w 3646644"/>
              <a:gd name="connsiteY9" fmla="*/ 747733 h 747733"/>
              <a:gd name="connsiteX10" fmla="*/ 2540495 w 3646644"/>
              <a:gd name="connsiteY10" fmla="*/ 747733 h 747733"/>
              <a:gd name="connsiteX11" fmla="*/ 1969188 w 3646644"/>
              <a:gd name="connsiteY11" fmla="*/ 747733 h 747733"/>
              <a:gd name="connsiteX12" fmla="*/ 1288481 w 3646644"/>
              <a:gd name="connsiteY12" fmla="*/ 747733 h 747733"/>
              <a:gd name="connsiteX13" fmla="*/ 753640 w 3646644"/>
              <a:gd name="connsiteY13" fmla="*/ 747733 h 747733"/>
              <a:gd name="connsiteX14" fmla="*/ 0 w 3646644"/>
              <a:gd name="connsiteY14" fmla="*/ 747733 h 747733"/>
              <a:gd name="connsiteX15" fmla="*/ 0 w 3646644"/>
              <a:gd name="connsiteY15" fmla="*/ 358912 h 747733"/>
              <a:gd name="connsiteX16" fmla="*/ 0 w 3646644"/>
              <a:gd name="connsiteY16" fmla="*/ 0 h 74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46644" h="747733" fill="none" extrusionOk="0">
                <a:moveTo>
                  <a:pt x="0" y="0"/>
                </a:moveTo>
                <a:cubicBezTo>
                  <a:pt x="283190" y="-417"/>
                  <a:pt x="313236" y="-3105"/>
                  <a:pt x="607774" y="0"/>
                </a:cubicBezTo>
                <a:cubicBezTo>
                  <a:pt x="902312" y="3105"/>
                  <a:pt x="1015522" y="404"/>
                  <a:pt x="1142615" y="0"/>
                </a:cubicBezTo>
                <a:cubicBezTo>
                  <a:pt x="1269708" y="-404"/>
                  <a:pt x="1563440" y="1187"/>
                  <a:pt x="1677456" y="0"/>
                </a:cubicBezTo>
                <a:cubicBezTo>
                  <a:pt x="1791472" y="-1187"/>
                  <a:pt x="2097471" y="12283"/>
                  <a:pt x="2285230" y="0"/>
                </a:cubicBezTo>
                <a:cubicBezTo>
                  <a:pt x="2472989" y="-12283"/>
                  <a:pt x="2662949" y="-23031"/>
                  <a:pt x="2856538" y="0"/>
                </a:cubicBezTo>
                <a:cubicBezTo>
                  <a:pt x="3050127" y="23031"/>
                  <a:pt x="3353219" y="-2970"/>
                  <a:pt x="3646644" y="0"/>
                </a:cubicBezTo>
                <a:cubicBezTo>
                  <a:pt x="3661730" y="134686"/>
                  <a:pt x="3636155" y="256871"/>
                  <a:pt x="3646644" y="358912"/>
                </a:cubicBezTo>
                <a:cubicBezTo>
                  <a:pt x="3657133" y="460953"/>
                  <a:pt x="3633370" y="655921"/>
                  <a:pt x="3646644" y="747733"/>
                </a:cubicBezTo>
                <a:cubicBezTo>
                  <a:pt x="3361819" y="729024"/>
                  <a:pt x="3251792" y="776889"/>
                  <a:pt x="3038870" y="747733"/>
                </a:cubicBezTo>
                <a:cubicBezTo>
                  <a:pt x="2825948" y="718577"/>
                  <a:pt x="2688728" y="771223"/>
                  <a:pt x="2540495" y="747733"/>
                </a:cubicBezTo>
                <a:cubicBezTo>
                  <a:pt x="2392262" y="724243"/>
                  <a:pt x="2143065" y="770839"/>
                  <a:pt x="1969188" y="747733"/>
                </a:cubicBezTo>
                <a:cubicBezTo>
                  <a:pt x="1795311" y="724627"/>
                  <a:pt x="1568968" y="761912"/>
                  <a:pt x="1288481" y="747733"/>
                </a:cubicBezTo>
                <a:cubicBezTo>
                  <a:pt x="1007994" y="733554"/>
                  <a:pt x="963323" y="739212"/>
                  <a:pt x="753640" y="747733"/>
                </a:cubicBezTo>
                <a:cubicBezTo>
                  <a:pt x="543957" y="756254"/>
                  <a:pt x="369301" y="740587"/>
                  <a:pt x="0" y="747733"/>
                </a:cubicBezTo>
                <a:cubicBezTo>
                  <a:pt x="-8519" y="661574"/>
                  <a:pt x="-16513" y="449111"/>
                  <a:pt x="0" y="358912"/>
                </a:cubicBezTo>
                <a:cubicBezTo>
                  <a:pt x="16513" y="268713"/>
                  <a:pt x="2048" y="148357"/>
                  <a:pt x="0" y="0"/>
                </a:cubicBezTo>
                <a:close/>
              </a:path>
              <a:path w="3646644" h="747733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45618" y="120150"/>
                  <a:pt x="3635864" y="188371"/>
                  <a:pt x="3646644" y="373867"/>
                </a:cubicBezTo>
                <a:cubicBezTo>
                  <a:pt x="3657424" y="559363"/>
                  <a:pt x="3641664" y="630391"/>
                  <a:pt x="3646644" y="747733"/>
                </a:cubicBezTo>
                <a:cubicBezTo>
                  <a:pt x="3411150" y="759142"/>
                  <a:pt x="3277100" y="751116"/>
                  <a:pt x="3075336" y="747733"/>
                </a:cubicBezTo>
                <a:cubicBezTo>
                  <a:pt x="2873572" y="744350"/>
                  <a:pt x="2583840" y="759978"/>
                  <a:pt x="2431096" y="747733"/>
                </a:cubicBezTo>
                <a:cubicBezTo>
                  <a:pt x="2278352" y="735488"/>
                  <a:pt x="1932608" y="745613"/>
                  <a:pt x="1786856" y="747733"/>
                </a:cubicBezTo>
                <a:cubicBezTo>
                  <a:pt x="1641104" y="749853"/>
                  <a:pt x="1256178" y="714126"/>
                  <a:pt x="1106149" y="747733"/>
                </a:cubicBezTo>
                <a:cubicBezTo>
                  <a:pt x="956120" y="781340"/>
                  <a:pt x="755575" y="735509"/>
                  <a:pt x="571308" y="747733"/>
                </a:cubicBezTo>
                <a:cubicBezTo>
                  <a:pt x="387041" y="759957"/>
                  <a:pt x="240821" y="769193"/>
                  <a:pt x="0" y="747733"/>
                </a:cubicBezTo>
                <a:cubicBezTo>
                  <a:pt x="6393" y="628882"/>
                  <a:pt x="3727" y="505986"/>
                  <a:pt x="0" y="396298"/>
                </a:cubicBezTo>
                <a:cubicBezTo>
                  <a:pt x="-3727" y="286610"/>
                  <a:pt x="-7070" y="184152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Now tap Edit…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E06F1F0-6DC9-DD23-638E-3E2CA6FDDB73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6230599" y="2122585"/>
            <a:ext cx="764668" cy="37821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30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BC752-F98D-A0C9-C2C0-7BA1AF7B3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B44C28-F9BA-FB87-B34D-532D5E7115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C9B2E5-95EB-6569-B383-6CD394ECEAC2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6B2318B-07D2-6F9B-CDF3-65811E9068E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126488-5882-E590-1F89-A3BBFE8969F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6B2CFFD-15E7-0D97-B116-8DF4A8C8933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EEE36D-F3BA-F6E2-DDFD-1861C4F6228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E620339D-74F3-3992-1D0B-97356AC354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AFBBC51-3190-17D0-F734-8CF5F0C1E3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25" y="1285450"/>
            <a:ext cx="6547093" cy="47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A86C0D8-45FB-F03A-B74C-B41AC03926D9}"/>
              </a:ext>
            </a:extLst>
          </p:cNvPr>
          <p:cNvGrpSpPr/>
          <p:nvPr/>
        </p:nvGrpSpPr>
        <p:grpSpPr>
          <a:xfrm>
            <a:off x="5842880" y="1950885"/>
            <a:ext cx="5404616" cy="3755750"/>
            <a:chOff x="5804033" y="1925053"/>
            <a:chExt cx="5427313" cy="38058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FB502FE-698E-6A92-022E-AC0FDA4658B2}"/>
                </a:ext>
              </a:extLst>
            </p:cNvPr>
            <p:cNvSpPr/>
            <p:nvPr/>
          </p:nvSpPr>
          <p:spPr>
            <a:xfrm>
              <a:off x="5804033" y="1925053"/>
              <a:ext cx="5417551" cy="378354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C6F386D-E7AF-146F-298C-43D436FB125E}"/>
                </a:ext>
              </a:extLst>
            </p:cNvPr>
            <p:cNvGrpSpPr/>
            <p:nvPr/>
          </p:nvGrpSpPr>
          <p:grpSpPr>
            <a:xfrm>
              <a:off x="5804033" y="1929458"/>
              <a:ext cx="5427313" cy="3801472"/>
              <a:chOff x="5804033" y="1929458"/>
              <a:chExt cx="5427313" cy="3801472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1C52E54D-0794-5786-189E-52E5BC900770}"/>
                  </a:ext>
                </a:extLst>
              </p:cNvPr>
              <p:cNvSpPr/>
              <p:nvPr/>
            </p:nvSpPr>
            <p:spPr>
              <a:xfrm>
                <a:off x="5813795" y="1929458"/>
                <a:ext cx="5417551" cy="3783541"/>
              </a:xfrm>
              <a:custGeom>
                <a:avLst/>
                <a:gdLst>
                  <a:gd name="connsiteX0" fmla="*/ 0 w 5417551"/>
                  <a:gd name="connsiteY0" fmla="*/ 0 h 3783541"/>
                  <a:gd name="connsiteX1" fmla="*/ 1052578 w 5417551"/>
                  <a:gd name="connsiteY1" fmla="*/ 0 h 3783541"/>
                  <a:gd name="connsiteX2" fmla="*/ 5417551 w 5417551"/>
                  <a:gd name="connsiteY2" fmla="*/ 3289219 h 3783541"/>
                  <a:gd name="connsiteX3" fmla="*/ 5417551 w 5417551"/>
                  <a:gd name="connsiteY3" fmla="*/ 3783541 h 3783541"/>
                  <a:gd name="connsiteX4" fmla="*/ 0 w 5417551"/>
                  <a:gd name="connsiteY4" fmla="*/ 3783541 h 3783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7551" h="3783541">
                    <a:moveTo>
                      <a:pt x="0" y="0"/>
                    </a:moveTo>
                    <a:lnTo>
                      <a:pt x="1052578" y="0"/>
                    </a:lnTo>
                    <a:lnTo>
                      <a:pt x="5417551" y="3289219"/>
                    </a:lnTo>
                    <a:lnTo>
                      <a:pt x="5417551" y="3783541"/>
                    </a:lnTo>
                    <a:lnTo>
                      <a:pt x="0" y="3783541"/>
                    </a:lnTo>
                    <a:close/>
                  </a:path>
                </a:pathLst>
              </a:custGeom>
              <a:solidFill>
                <a:srgbClr val="B871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16" name="Right Triangle 15">
                <a:extLst>
                  <a:ext uri="{FF2B5EF4-FFF2-40B4-BE49-F238E27FC236}">
                    <a16:creationId xmlns:a16="http://schemas.microsoft.com/office/drawing/2014/main" id="{B4351C9C-56B6-86AF-ECF5-8E2F290F22C4}"/>
                  </a:ext>
                </a:extLst>
              </p:cNvPr>
              <p:cNvSpPr/>
              <p:nvPr/>
            </p:nvSpPr>
            <p:spPr>
              <a:xfrm>
                <a:off x="5804033" y="2002055"/>
                <a:ext cx="4753194" cy="3715248"/>
              </a:xfrm>
              <a:prstGeom prst="rtTriangle">
                <a:avLst/>
              </a:prstGeom>
              <a:solidFill>
                <a:srgbClr val="38A7F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ight Triangle 16">
                <a:extLst>
                  <a:ext uri="{FF2B5EF4-FFF2-40B4-BE49-F238E27FC236}">
                    <a16:creationId xmlns:a16="http://schemas.microsoft.com/office/drawing/2014/main" id="{2EB602F0-B3E1-33CF-F004-C4BFFDF02BD9}"/>
                  </a:ext>
                </a:extLst>
              </p:cNvPr>
              <p:cNvSpPr/>
              <p:nvPr/>
            </p:nvSpPr>
            <p:spPr>
              <a:xfrm>
                <a:off x="5806448" y="2930082"/>
                <a:ext cx="3578910" cy="2800848"/>
              </a:xfrm>
              <a:prstGeom prst="rtTriangle">
                <a:avLst/>
              </a:prstGeom>
              <a:solidFill>
                <a:srgbClr val="F73AA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ight Triangle 18">
                <a:extLst>
                  <a:ext uri="{FF2B5EF4-FFF2-40B4-BE49-F238E27FC236}">
                    <a16:creationId xmlns:a16="http://schemas.microsoft.com/office/drawing/2014/main" id="{E43D3159-2FFD-E053-11FB-D273E613D2F1}"/>
                  </a:ext>
                </a:extLst>
              </p:cNvPr>
              <p:cNvSpPr/>
              <p:nvPr/>
            </p:nvSpPr>
            <p:spPr>
              <a:xfrm>
                <a:off x="5804034" y="3821229"/>
                <a:ext cx="2423880" cy="1896074"/>
              </a:xfrm>
              <a:prstGeom prst="rtTriangle">
                <a:avLst/>
              </a:prstGeom>
              <a:solidFill>
                <a:srgbClr val="3CFD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ight Triangle 19">
                <a:extLst>
                  <a:ext uri="{FF2B5EF4-FFF2-40B4-BE49-F238E27FC236}">
                    <a16:creationId xmlns:a16="http://schemas.microsoft.com/office/drawing/2014/main" id="{AFD75675-E0D5-05B0-55FB-864F6BDAC0EB}"/>
                  </a:ext>
                </a:extLst>
              </p:cNvPr>
              <p:cNvSpPr/>
              <p:nvPr/>
            </p:nvSpPr>
            <p:spPr>
              <a:xfrm>
                <a:off x="5804034" y="4778133"/>
                <a:ext cx="1249597" cy="952797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C38EB33-A8C5-12EC-D505-B614E134A22F}"/>
              </a:ext>
            </a:extLst>
          </p:cNvPr>
          <p:cNvSpPr/>
          <p:nvPr/>
        </p:nvSpPr>
        <p:spPr>
          <a:xfrm>
            <a:off x="1103727" y="975889"/>
            <a:ext cx="3892816" cy="1190368"/>
          </a:xfrm>
          <a:custGeom>
            <a:avLst/>
            <a:gdLst>
              <a:gd name="connsiteX0" fmla="*/ 0 w 3892816"/>
              <a:gd name="connsiteY0" fmla="*/ 0 h 1190368"/>
              <a:gd name="connsiteX1" fmla="*/ 648803 w 3892816"/>
              <a:gd name="connsiteY1" fmla="*/ 0 h 1190368"/>
              <a:gd name="connsiteX2" fmla="*/ 1219749 w 3892816"/>
              <a:gd name="connsiteY2" fmla="*/ 0 h 1190368"/>
              <a:gd name="connsiteX3" fmla="*/ 1790695 w 3892816"/>
              <a:gd name="connsiteY3" fmla="*/ 0 h 1190368"/>
              <a:gd name="connsiteX4" fmla="*/ 2439498 w 3892816"/>
              <a:gd name="connsiteY4" fmla="*/ 0 h 1190368"/>
              <a:gd name="connsiteX5" fmla="*/ 3049373 w 3892816"/>
              <a:gd name="connsiteY5" fmla="*/ 0 h 1190368"/>
              <a:gd name="connsiteX6" fmla="*/ 3892816 w 3892816"/>
              <a:gd name="connsiteY6" fmla="*/ 0 h 1190368"/>
              <a:gd name="connsiteX7" fmla="*/ 3892816 w 3892816"/>
              <a:gd name="connsiteY7" fmla="*/ 571377 h 1190368"/>
              <a:gd name="connsiteX8" fmla="*/ 3892816 w 3892816"/>
              <a:gd name="connsiteY8" fmla="*/ 1190368 h 1190368"/>
              <a:gd name="connsiteX9" fmla="*/ 3244013 w 3892816"/>
              <a:gd name="connsiteY9" fmla="*/ 1190368 h 1190368"/>
              <a:gd name="connsiteX10" fmla="*/ 2711995 w 3892816"/>
              <a:gd name="connsiteY10" fmla="*/ 1190368 h 1190368"/>
              <a:gd name="connsiteX11" fmla="*/ 2102121 w 3892816"/>
              <a:gd name="connsiteY11" fmla="*/ 1190368 h 1190368"/>
              <a:gd name="connsiteX12" fmla="*/ 1375462 w 3892816"/>
              <a:gd name="connsiteY12" fmla="*/ 1190368 h 1190368"/>
              <a:gd name="connsiteX13" fmla="*/ 804515 w 3892816"/>
              <a:gd name="connsiteY13" fmla="*/ 1190368 h 1190368"/>
              <a:gd name="connsiteX14" fmla="*/ 0 w 3892816"/>
              <a:gd name="connsiteY14" fmla="*/ 1190368 h 1190368"/>
              <a:gd name="connsiteX15" fmla="*/ 0 w 3892816"/>
              <a:gd name="connsiteY15" fmla="*/ 571377 h 1190368"/>
              <a:gd name="connsiteX16" fmla="*/ 0 w 3892816"/>
              <a:gd name="connsiteY16" fmla="*/ 0 h 1190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2816" h="1190368" fill="none" extrusionOk="0">
                <a:moveTo>
                  <a:pt x="0" y="0"/>
                </a:moveTo>
                <a:cubicBezTo>
                  <a:pt x="197135" y="10407"/>
                  <a:pt x="404389" y="-15861"/>
                  <a:pt x="648803" y="0"/>
                </a:cubicBezTo>
                <a:cubicBezTo>
                  <a:pt x="893217" y="15861"/>
                  <a:pt x="1092392" y="16966"/>
                  <a:pt x="1219749" y="0"/>
                </a:cubicBezTo>
                <a:cubicBezTo>
                  <a:pt x="1347106" y="-16966"/>
                  <a:pt x="1511032" y="-2382"/>
                  <a:pt x="1790695" y="0"/>
                </a:cubicBezTo>
                <a:cubicBezTo>
                  <a:pt x="2070358" y="2382"/>
                  <a:pt x="2127484" y="24724"/>
                  <a:pt x="2439498" y="0"/>
                </a:cubicBezTo>
                <a:cubicBezTo>
                  <a:pt x="2751512" y="-24724"/>
                  <a:pt x="2812411" y="-22680"/>
                  <a:pt x="3049373" y="0"/>
                </a:cubicBezTo>
                <a:cubicBezTo>
                  <a:pt x="3286336" y="22680"/>
                  <a:pt x="3634959" y="19735"/>
                  <a:pt x="3892816" y="0"/>
                </a:cubicBezTo>
                <a:cubicBezTo>
                  <a:pt x="3899043" y="152877"/>
                  <a:pt x="3877590" y="326386"/>
                  <a:pt x="3892816" y="571377"/>
                </a:cubicBezTo>
                <a:cubicBezTo>
                  <a:pt x="3908042" y="816368"/>
                  <a:pt x="3904218" y="1030575"/>
                  <a:pt x="3892816" y="1190368"/>
                </a:cubicBezTo>
                <a:cubicBezTo>
                  <a:pt x="3747441" y="1205697"/>
                  <a:pt x="3427876" y="1158731"/>
                  <a:pt x="3244013" y="1190368"/>
                </a:cubicBezTo>
                <a:cubicBezTo>
                  <a:pt x="3060150" y="1222005"/>
                  <a:pt x="2946436" y="1209386"/>
                  <a:pt x="2711995" y="1190368"/>
                </a:cubicBezTo>
                <a:cubicBezTo>
                  <a:pt x="2477554" y="1171350"/>
                  <a:pt x="2396876" y="1213750"/>
                  <a:pt x="2102121" y="1190368"/>
                </a:cubicBezTo>
                <a:cubicBezTo>
                  <a:pt x="1807366" y="1166986"/>
                  <a:pt x="1609718" y="1166701"/>
                  <a:pt x="1375462" y="1190368"/>
                </a:cubicBezTo>
                <a:cubicBezTo>
                  <a:pt x="1141206" y="1214035"/>
                  <a:pt x="1050525" y="1192215"/>
                  <a:pt x="804515" y="1190368"/>
                </a:cubicBezTo>
                <a:cubicBezTo>
                  <a:pt x="558505" y="1188521"/>
                  <a:pt x="379249" y="1202692"/>
                  <a:pt x="0" y="1190368"/>
                </a:cubicBezTo>
                <a:cubicBezTo>
                  <a:pt x="-12966" y="942868"/>
                  <a:pt x="5539" y="769310"/>
                  <a:pt x="0" y="571377"/>
                </a:cubicBezTo>
                <a:cubicBezTo>
                  <a:pt x="-5539" y="373444"/>
                  <a:pt x="-6696" y="233277"/>
                  <a:pt x="0" y="0"/>
                </a:cubicBezTo>
                <a:close/>
              </a:path>
              <a:path w="3892816" h="1190368" stroke="0" extrusionOk="0">
                <a:moveTo>
                  <a:pt x="0" y="0"/>
                </a:moveTo>
                <a:cubicBezTo>
                  <a:pt x="138704" y="14895"/>
                  <a:pt x="414991" y="253"/>
                  <a:pt x="687731" y="0"/>
                </a:cubicBezTo>
                <a:cubicBezTo>
                  <a:pt x="960471" y="-253"/>
                  <a:pt x="1102823" y="362"/>
                  <a:pt x="1414390" y="0"/>
                </a:cubicBezTo>
                <a:cubicBezTo>
                  <a:pt x="1725957" y="-362"/>
                  <a:pt x="1911428" y="-31122"/>
                  <a:pt x="2102121" y="0"/>
                </a:cubicBezTo>
                <a:cubicBezTo>
                  <a:pt x="2292814" y="31122"/>
                  <a:pt x="2564613" y="-1471"/>
                  <a:pt x="2789851" y="0"/>
                </a:cubicBezTo>
                <a:cubicBezTo>
                  <a:pt x="3015089" y="1471"/>
                  <a:pt x="3644571" y="25950"/>
                  <a:pt x="3892816" y="0"/>
                </a:cubicBezTo>
                <a:cubicBezTo>
                  <a:pt x="3896798" y="125099"/>
                  <a:pt x="3911074" y="360741"/>
                  <a:pt x="3892816" y="595184"/>
                </a:cubicBezTo>
                <a:cubicBezTo>
                  <a:pt x="3874558" y="829627"/>
                  <a:pt x="3887230" y="1029703"/>
                  <a:pt x="3892816" y="1190368"/>
                </a:cubicBezTo>
                <a:cubicBezTo>
                  <a:pt x="3725318" y="1203656"/>
                  <a:pt x="3419916" y="1189810"/>
                  <a:pt x="3282941" y="1190368"/>
                </a:cubicBezTo>
                <a:cubicBezTo>
                  <a:pt x="3145966" y="1190926"/>
                  <a:pt x="2910440" y="1204357"/>
                  <a:pt x="2595211" y="1190368"/>
                </a:cubicBezTo>
                <a:cubicBezTo>
                  <a:pt x="2279982" y="1176380"/>
                  <a:pt x="2237336" y="1209864"/>
                  <a:pt x="1907480" y="1190368"/>
                </a:cubicBezTo>
                <a:cubicBezTo>
                  <a:pt x="1577624" y="1170872"/>
                  <a:pt x="1535064" y="1190043"/>
                  <a:pt x="1180821" y="1190368"/>
                </a:cubicBezTo>
                <a:cubicBezTo>
                  <a:pt x="826578" y="1190693"/>
                  <a:pt x="866023" y="1213950"/>
                  <a:pt x="609875" y="1190368"/>
                </a:cubicBezTo>
                <a:cubicBezTo>
                  <a:pt x="353727" y="1166786"/>
                  <a:pt x="289079" y="1170083"/>
                  <a:pt x="0" y="1190368"/>
                </a:cubicBezTo>
                <a:cubicBezTo>
                  <a:pt x="-26228" y="1026568"/>
                  <a:pt x="21779" y="882334"/>
                  <a:pt x="0" y="630895"/>
                </a:cubicBezTo>
                <a:cubicBezTo>
                  <a:pt x="-21779" y="379456"/>
                  <a:pt x="-23884" y="145118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Choose</a:t>
            </a:r>
            <a:r>
              <a:rPr lang="en-GB" sz="2400" b="1" spc="0" dirty="0">
                <a:solidFill>
                  <a:schemeClr val="tx1"/>
                </a:solidFill>
                <a:latin typeface="Century Gothic" panose="020B0502020202020204" pitchFamily="34" charset="0"/>
              </a:rPr>
              <a:t> Add Widget.</a:t>
            </a:r>
            <a:endParaRPr lang="en-GB" sz="2400" spc="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918235-87F5-3407-BE88-0477A715BD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0949" y="1950885"/>
            <a:ext cx="5438198" cy="37790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A560DF5-FE5F-0E1F-0500-F9763BD814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0949" y="1950885"/>
            <a:ext cx="5471781" cy="3802424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B012070-5BB9-6915-C1AC-25AD987F8EE6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4996543" y="1571073"/>
            <a:ext cx="1023257" cy="78024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6842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EE435-5ED2-ADA1-2AFA-140A8860C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C79A4AD-ADB8-7D5D-34A3-B7C2B489D27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D7DB08-FB32-D8AA-ECE7-B4D62A41C791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760DC6D-86A4-DAA8-A019-B7AE41A31E8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88590F-CA75-1F61-E23E-4BFD81FCB24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BB74D16-BFFC-829F-86CC-158183C6ADE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3848BAD-5854-4504-FEDF-9F14E33B185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9337978D-89E6-0B43-F15F-31482CF48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CE21F5B-AAB8-638A-9E0F-0DCA02BCC9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25" y="1285450"/>
            <a:ext cx="6547093" cy="47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F4DDD30-A729-7FC4-8369-2B2174709571}"/>
              </a:ext>
            </a:extLst>
          </p:cNvPr>
          <p:cNvGrpSpPr/>
          <p:nvPr/>
        </p:nvGrpSpPr>
        <p:grpSpPr>
          <a:xfrm>
            <a:off x="5842880" y="1950885"/>
            <a:ext cx="5404616" cy="3755750"/>
            <a:chOff x="5804033" y="1925053"/>
            <a:chExt cx="5427313" cy="38058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AFF3DB-C2A2-D60E-F3AF-F1CAFDED2179}"/>
                </a:ext>
              </a:extLst>
            </p:cNvPr>
            <p:cNvSpPr/>
            <p:nvPr/>
          </p:nvSpPr>
          <p:spPr>
            <a:xfrm>
              <a:off x="5804033" y="1925053"/>
              <a:ext cx="5417551" cy="378354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DF557B1-DCA2-A646-4582-548C6DA2D80B}"/>
                </a:ext>
              </a:extLst>
            </p:cNvPr>
            <p:cNvGrpSpPr/>
            <p:nvPr/>
          </p:nvGrpSpPr>
          <p:grpSpPr>
            <a:xfrm>
              <a:off x="5804033" y="1929458"/>
              <a:ext cx="5427313" cy="3801472"/>
              <a:chOff x="5804033" y="1929458"/>
              <a:chExt cx="5427313" cy="3801472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614C6DC-147D-F223-B1A3-334C3B18BFA5}"/>
                  </a:ext>
                </a:extLst>
              </p:cNvPr>
              <p:cNvSpPr/>
              <p:nvPr/>
            </p:nvSpPr>
            <p:spPr>
              <a:xfrm>
                <a:off x="5813795" y="1929458"/>
                <a:ext cx="5417551" cy="3783541"/>
              </a:xfrm>
              <a:custGeom>
                <a:avLst/>
                <a:gdLst>
                  <a:gd name="connsiteX0" fmla="*/ 0 w 5417551"/>
                  <a:gd name="connsiteY0" fmla="*/ 0 h 3783541"/>
                  <a:gd name="connsiteX1" fmla="*/ 1052578 w 5417551"/>
                  <a:gd name="connsiteY1" fmla="*/ 0 h 3783541"/>
                  <a:gd name="connsiteX2" fmla="*/ 5417551 w 5417551"/>
                  <a:gd name="connsiteY2" fmla="*/ 3289219 h 3783541"/>
                  <a:gd name="connsiteX3" fmla="*/ 5417551 w 5417551"/>
                  <a:gd name="connsiteY3" fmla="*/ 3783541 h 3783541"/>
                  <a:gd name="connsiteX4" fmla="*/ 0 w 5417551"/>
                  <a:gd name="connsiteY4" fmla="*/ 3783541 h 3783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7551" h="3783541">
                    <a:moveTo>
                      <a:pt x="0" y="0"/>
                    </a:moveTo>
                    <a:lnTo>
                      <a:pt x="1052578" y="0"/>
                    </a:lnTo>
                    <a:lnTo>
                      <a:pt x="5417551" y="3289219"/>
                    </a:lnTo>
                    <a:lnTo>
                      <a:pt x="5417551" y="3783541"/>
                    </a:lnTo>
                    <a:lnTo>
                      <a:pt x="0" y="3783541"/>
                    </a:lnTo>
                    <a:close/>
                  </a:path>
                </a:pathLst>
              </a:custGeom>
              <a:solidFill>
                <a:srgbClr val="B871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16" name="Right Triangle 15">
                <a:extLst>
                  <a:ext uri="{FF2B5EF4-FFF2-40B4-BE49-F238E27FC236}">
                    <a16:creationId xmlns:a16="http://schemas.microsoft.com/office/drawing/2014/main" id="{D47A9D71-95EA-0C57-425B-7891E17715FE}"/>
                  </a:ext>
                </a:extLst>
              </p:cNvPr>
              <p:cNvSpPr/>
              <p:nvPr/>
            </p:nvSpPr>
            <p:spPr>
              <a:xfrm>
                <a:off x="5804033" y="2002055"/>
                <a:ext cx="4753194" cy="3715248"/>
              </a:xfrm>
              <a:prstGeom prst="rtTriangle">
                <a:avLst/>
              </a:prstGeom>
              <a:solidFill>
                <a:srgbClr val="38A7F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ight Triangle 16">
                <a:extLst>
                  <a:ext uri="{FF2B5EF4-FFF2-40B4-BE49-F238E27FC236}">
                    <a16:creationId xmlns:a16="http://schemas.microsoft.com/office/drawing/2014/main" id="{6DA273BA-CDE9-3592-B5EA-A2AF92F96770}"/>
                  </a:ext>
                </a:extLst>
              </p:cNvPr>
              <p:cNvSpPr/>
              <p:nvPr/>
            </p:nvSpPr>
            <p:spPr>
              <a:xfrm>
                <a:off x="5806448" y="2930082"/>
                <a:ext cx="3578910" cy="2800848"/>
              </a:xfrm>
              <a:prstGeom prst="rtTriangle">
                <a:avLst/>
              </a:prstGeom>
              <a:solidFill>
                <a:srgbClr val="F73AA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ight Triangle 18">
                <a:extLst>
                  <a:ext uri="{FF2B5EF4-FFF2-40B4-BE49-F238E27FC236}">
                    <a16:creationId xmlns:a16="http://schemas.microsoft.com/office/drawing/2014/main" id="{501E0708-8E6B-DC0B-7D2C-F70E657C79FB}"/>
                  </a:ext>
                </a:extLst>
              </p:cNvPr>
              <p:cNvSpPr/>
              <p:nvPr/>
            </p:nvSpPr>
            <p:spPr>
              <a:xfrm>
                <a:off x="5804034" y="3821229"/>
                <a:ext cx="2423880" cy="1896074"/>
              </a:xfrm>
              <a:prstGeom prst="rtTriangle">
                <a:avLst/>
              </a:prstGeom>
              <a:solidFill>
                <a:srgbClr val="3CFD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ight Triangle 19">
                <a:extLst>
                  <a:ext uri="{FF2B5EF4-FFF2-40B4-BE49-F238E27FC236}">
                    <a16:creationId xmlns:a16="http://schemas.microsoft.com/office/drawing/2014/main" id="{BEDBE8B6-B47B-8165-68A3-505EF7F3FDE2}"/>
                  </a:ext>
                </a:extLst>
              </p:cNvPr>
              <p:cNvSpPr/>
              <p:nvPr/>
            </p:nvSpPr>
            <p:spPr>
              <a:xfrm>
                <a:off x="5804034" y="4778133"/>
                <a:ext cx="1249597" cy="952797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D926D6D-E073-9583-5DCD-5AB814844A94}"/>
              </a:ext>
            </a:extLst>
          </p:cNvPr>
          <p:cNvSpPr/>
          <p:nvPr/>
        </p:nvSpPr>
        <p:spPr>
          <a:xfrm>
            <a:off x="1103727" y="975888"/>
            <a:ext cx="3892816" cy="2670825"/>
          </a:xfrm>
          <a:custGeom>
            <a:avLst/>
            <a:gdLst>
              <a:gd name="connsiteX0" fmla="*/ 0 w 3892816"/>
              <a:gd name="connsiteY0" fmla="*/ 0 h 2670825"/>
              <a:gd name="connsiteX1" fmla="*/ 532018 w 3892816"/>
              <a:gd name="connsiteY1" fmla="*/ 0 h 2670825"/>
              <a:gd name="connsiteX2" fmla="*/ 1180821 w 3892816"/>
              <a:gd name="connsiteY2" fmla="*/ 0 h 2670825"/>
              <a:gd name="connsiteX3" fmla="*/ 1751767 w 3892816"/>
              <a:gd name="connsiteY3" fmla="*/ 0 h 2670825"/>
              <a:gd name="connsiteX4" fmla="*/ 2283785 w 3892816"/>
              <a:gd name="connsiteY4" fmla="*/ 0 h 2670825"/>
              <a:gd name="connsiteX5" fmla="*/ 2893660 w 3892816"/>
              <a:gd name="connsiteY5" fmla="*/ 0 h 2670825"/>
              <a:gd name="connsiteX6" fmla="*/ 3892816 w 3892816"/>
              <a:gd name="connsiteY6" fmla="*/ 0 h 2670825"/>
              <a:gd name="connsiteX7" fmla="*/ 3892816 w 3892816"/>
              <a:gd name="connsiteY7" fmla="*/ 614290 h 2670825"/>
              <a:gd name="connsiteX8" fmla="*/ 3892816 w 3892816"/>
              <a:gd name="connsiteY8" fmla="*/ 1201871 h 2670825"/>
              <a:gd name="connsiteX9" fmla="*/ 3892816 w 3892816"/>
              <a:gd name="connsiteY9" fmla="*/ 1922994 h 2670825"/>
              <a:gd name="connsiteX10" fmla="*/ 3892816 w 3892816"/>
              <a:gd name="connsiteY10" fmla="*/ 2670825 h 2670825"/>
              <a:gd name="connsiteX11" fmla="*/ 3360798 w 3892816"/>
              <a:gd name="connsiteY11" fmla="*/ 2670825 h 2670825"/>
              <a:gd name="connsiteX12" fmla="*/ 2828780 w 3892816"/>
              <a:gd name="connsiteY12" fmla="*/ 2670825 h 2670825"/>
              <a:gd name="connsiteX13" fmla="*/ 2179977 w 3892816"/>
              <a:gd name="connsiteY13" fmla="*/ 2670825 h 2670825"/>
              <a:gd name="connsiteX14" fmla="*/ 1492246 w 3892816"/>
              <a:gd name="connsiteY14" fmla="*/ 2670825 h 2670825"/>
              <a:gd name="connsiteX15" fmla="*/ 960228 w 3892816"/>
              <a:gd name="connsiteY15" fmla="*/ 2670825 h 2670825"/>
              <a:gd name="connsiteX16" fmla="*/ 0 w 3892816"/>
              <a:gd name="connsiteY16" fmla="*/ 2670825 h 2670825"/>
              <a:gd name="connsiteX17" fmla="*/ 0 w 3892816"/>
              <a:gd name="connsiteY17" fmla="*/ 2056535 h 2670825"/>
              <a:gd name="connsiteX18" fmla="*/ 0 w 3892816"/>
              <a:gd name="connsiteY18" fmla="*/ 1388829 h 2670825"/>
              <a:gd name="connsiteX19" fmla="*/ 0 w 3892816"/>
              <a:gd name="connsiteY19" fmla="*/ 774539 h 2670825"/>
              <a:gd name="connsiteX20" fmla="*/ 0 w 3892816"/>
              <a:gd name="connsiteY20" fmla="*/ 0 h 267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92816" h="2670825" fill="none" extrusionOk="0">
                <a:moveTo>
                  <a:pt x="0" y="0"/>
                </a:moveTo>
                <a:cubicBezTo>
                  <a:pt x="158731" y="-1240"/>
                  <a:pt x="361402" y="4898"/>
                  <a:pt x="532018" y="0"/>
                </a:cubicBezTo>
                <a:cubicBezTo>
                  <a:pt x="702634" y="-4898"/>
                  <a:pt x="939753" y="20390"/>
                  <a:pt x="1180821" y="0"/>
                </a:cubicBezTo>
                <a:cubicBezTo>
                  <a:pt x="1421889" y="-20390"/>
                  <a:pt x="1556480" y="7003"/>
                  <a:pt x="1751767" y="0"/>
                </a:cubicBezTo>
                <a:cubicBezTo>
                  <a:pt x="1947054" y="-7003"/>
                  <a:pt x="2120121" y="-7120"/>
                  <a:pt x="2283785" y="0"/>
                </a:cubicBezTo>
                <a:cubicBezTo>
                  <a:pt x="2447449" y="7120"/>
                  <a:pt x="2725096" y="17515"/>
                  <a:pt x="2893660" y="0"/>
                </a:cubicBezTo>
                <a:cubicBezTo>
                  <a:pt x="3062225" y="-17515"/>
                  <a:pt x="3607860" y="49584"/>
                  <a:pt x="3892816" y="0"/>
                </a:cubicBezTo>
                <a:cubicBezTo>
                  <a:pt x="3908636" y="256702"/>
                  <a:pt x="3903629" y="463624"/>
                  <a:pt x="3892816" y="614290"/>
                </a:cubicBezTo>
                <a:cubicBezTo>
                  <a:pt x="3882004" y="764956"/>
                  <a:pt x="3907620" y="1022355"/>
                  <a:pt x="3892816" y="1201871"/>
                </a:cubicBezTo>
                <a:cubicBezTo>
                  <a:pt x="3878012" y="1381387"/>
                  <a:pt x="3922651" y="1724336"/>
                  <a:pt x="3892816" y="1922994"/>
                </a:cubicBezTo>
                <a:cubicBezTo>
                  <a:pt x="3862981" y="2121652"/>
                  <a:pt x="3921194" y="2430077"/>
                  <a:pt x="3892816" y="2670825"/>
                </a:cubicBezTo>
                <a:cubicBezTo>
                  <a:pt x="3668544" y="2656194"/>
                  <a:pt x="3482553" y="2649158"/>
                  <a:pt x="3360798" y="2670825"/>
                </a:cubicBezTo>
                <a:cubicBezTo>
                  <a:pt x="3239043" y="2692492"/>
                  <a:pt x="3050926" y="2693387"/>
                  <a:pt x="2828780" y="2670825"/>
                </a:cubicBezTo>
                <a:cubicBezTo>
                  <a:pt x="2606634" y="2648263"/>
                  <a:pt x="2501965" y="2659676"/>
                  <a:pt x="2179977" y="2670825"/>
                </a:cubicBezTo>
                <a:cubicBezTo>
                  <a:pt x="1857989" y="2681974"/>
                  <a:pt x="1762631" y="2703442"/>
                  <a:pt x="1492246" y="2670825"/>
                </a:cubicBezTo>
                <a:cubicBezTo>
                  <a:pt x="1221861" y="2638208"/>
                  <a:pt x="1207966" y="2682748"/>
                  <a:pt x="960228" y="2670825"/>
                </a:cubicBezTo>
                <a:cubicBezTo>
                  <a:pt x="712490" y="2658902"/>
                  <a:pt x="319756" y="2638159"/>
                  <a:pt x="0" y="2670825"/>
                </a:cubicBezTo>
                <a:cubicBezTo>
                  <a:pt x="-1806" y="2523189"/>
                  <a:pt x="7915" y="2288513"/>
                  <a:pt x="0" y="2056535"/>
                </a:cubicBezTo>
                <a:cubicBezTo>
                  <a:pt x="-7915" y="1824557"/>
                  <a:pt x="29749" y="1716697"/>
                  <a:pt x="0" y="1388829"/>
                </a:cubicBezTo>
                <a:cubicBezTo>
                  <a:pt x="-29749" y="1060961"/>
                  <a:pt x="30300" y="1078414"/>
                  <a:pt x="0" y="774539"/>
                </a:cubicBezTo>
                <a:cubicBezTo>
                  <a:pt x="-30300" y="470664"/>
                  <a:pt x="16522" y="273628"/>
                  <a:pt x="0" y="0"/>
                </a:cubicBezTo>
                <a:close/>
              </a:path>
              <a:path w="3892816" h="2670825" stroke="0" extrusionOk="0">
                <a:moveTo>
                  <a:pt x="0" y="0"/>
                </a:moveTo>
                <a:cubicBezTo>
                  <a:pt x="138704" y="14895"/>
                  <a:pt x="414991" y="253"/>
                  <a:pt x="687731" y="0"/>
                </a:cubicBezTo>
                <a:cubicBezTo>
                  <a:pt x="960471" y="-253"/>
                  <a:pt x="1102823" y="362"/>
                  <a:pt x="1414390" y="0"/>
                </a:cubicBezTo>
                <a:cubicBezTo>
                  <a:pt x="1725957" y="-362"/>
                  <a:pt x="1911428" y="-31122"/>
                  <a:pt x="2102121" y="0"/>
                </a:cubicBezTo>
                <a:cubicBezTo>
                  <a:pt x="2292814" y="31122"/>
                  <a:pt x="2564613" y="-1471"/>
                  <a:pt x="2789851" y="0"/>
                </a:cubicBezTo>
                <a:cubicBezTo>
                  <a:pt x="3015089" y="1471"/>
                  <a:pt x="3644571" y="25950"/>
                  <a:pt x="3892816" y="0"/>
                </a:cubicBezTo>
                <a:cubicBezTo>
                  <a:pt x="3879629" y="269179"/>
                  <a:pt x="3912832" y="369929"/>
                  <a:pt x="3892816" y="667706"/>
                </a:cubicBezTo>
                <a:cubicBezTo>
                  <a:pt x="3872800" y="965483"/>
                  <a:pt x="3888752" y="1127730"/>
                  <a:pt x="3892816" y="1281996"/>
                </a:cubicBezTo>
                <a:cubicBezTo>
                  <a:pt x="3896881" y="1436262"/>
                  <a:pt x="3896789" y="1780714"/>
                  <a:pt x="3892816" y="1922994"/>
                </a:cubicBezTo>
                <a:cubicBezTo>
                  <a:pt x="3888843" y="2065274"/>
                  <a:pt x="3929662" y="2375499"/>
                  <a:pt x="3892816" y="2670825"/>
                </a:cubicBezTo>
                <a:cubicBezTo>
                  <a:pt x="3611710" y="2658415"/>
                  <a:pt x="3534941" y="2690321"/>
                  <a:pt x="3205085" y="2670825"/>
                </a:cubicBezTo>
                <a:cubicBezTo>
                  <a:pt x="2875229" y="2651329"/>
                  <a:pt x="2832669" y="2670500"/>
                  <a:pt x="2478426" y="2670825"/>
                </a:cubicBezTo>
                <a:cubicBezTo>
                  <a:pt x="2124183" y="2671150"/>
                  <a:pt x="2163628" y="2694407"/>
                  <a:pt x="1907480" y="2670825"/>
                </a:cubicBezTo>
                <a:cubicBezTo>
                  <a:pt x="1651332" y="2647243"/>
                  <a:pt x="1586684" y="2650540"/>
                  <a:pt x="1297605" y="2670825"/>
                </a:cubicBezTo>
                <a:cubicBezTo>
                  <a:pt x="1008527" y="2691110"/>
                  <a:pt x="879857" y="2680965"/>
                  <a:pt x="765587" y="2670825"/>
                </a:cubicBezTo>
                <a:cubicBezTo>
                  <a:pt x="651317" y="2660685"/>
                  <a:pt x="296545" y="2707168"/>
                  <a:pt x="0" y="2670825"/>
                </a:cubicBezTo>
                <a:cubicBezTo>
                  <a:pt x="15590" y="2482037"/>
                  <a:pt x="-10569" y="2197266"/>
                  <a:pt x="0" y="2056535"/>
                </a:cubicBezTo>
                <a:cubicBezTo>
                  <a:pt x="10569" y="1915804"/>
                  <a:pt x="2962" y="1556593"/>
                  <a:pt x="0" y="1415537"/>
                </a:cubicBezTo>
                <a:cubicBezTo>
                  <a:pt x="-2962" y="1274481"/>
                  <a:pt x="9599" y="1081751"/>
                  <a:pt x="0" y="801248"/>
                </a:cubicBezTo>
                <a:cubicBezTo>
                  <a:pt x="-9599" y="520745"/>
                  <a:pt x="22718" y="360119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Lets look at the Calendar Widgets.</a:t>
            </a:r>
          </a:p>
          <a:p>
            <a:endParaRPr lang="en-GB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Scroll down on the left-hand side to find </a:t>
            </a:r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Calendar</a:t>
            </a:r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endParaRPr lang="en-GB" sz="2400" spc="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605394-ACFE-07FE-7E96-83C19DD608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0949" y="1950885"/>
            <a:ext cx="5438198" cy="37790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736793-C779-A168-9FBA-33F8C67C6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0949" y="1950885"/>
            <a:ext cx="5471781" cy="38024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E054714-A3C9-3828-0882-16B5F8F605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0950" y="1950886"/>
            <a:ext cx="5468422" cy="380009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90F25425-D170-EF16-89BC-3C3F3367B869}"/>
              </a:ext>
            </a:extLst>
          </p:cNvPr>
          <p:cNvGrpSpPr/>
          <p:nvPr/>
        </p:nvGrpSpPr>
        <p:grpSpPr>
          <a:xfrm>
            <a:off x="1103727" y="3019578"/>
            <a:ext cx="9724951" cy="3653364"/>
            <a:chOff x="1103727" y="3019578"/>
            <a:chExt cx="9724951" cy="365336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C09DD0E-6A23-1B8F-5C12-5BFABCE1BB10}"/>
                </a:ext>
              </a:extLst>
            </p:cNvPr>
            <p:cNvSpPr/>
            <p:nvPr/>
          </p:nvSpPr>
          <p:spPr>
            <a:xfrm>
              <a:off x="1103727" y="3817739"/>
              <a:ext cx="3892816" cy="2855203"/>
            </a:xfrm>
            <a:custGeom>
              <a:avLst/>
              <a:gdLst>
                <a:gd name="connsiteX0" fmla="*/ 0 w 3892816"/>
                <a:gd name="connsiteY0" fmla="*/ 0 h 2855203"/>
                <a:gd name="connsiteX1" fmla="*/ 648803 w 3892816"/>
                <a:gd name="connsiteY1" fmla="*/ 0 h 2855203"/>
                <a:gd name="connsiteX2" fmla="*/ 1180821 w 3892816"/>
                <a:gd name="connsiteY2" fmla="*/ 0 h 2855203"/>
                <a:gd name="connsiteX3" fmla="*/ 1790695 w 3892816"/>
                <a:gd name="connsiteY3" fmla="*/ 0 h 2855203"/>
                <a:gd name="connsiteX4" fmla="*/ 2517354 w 3892816"/>
                <a:gd name="connsiteY4" fmla="*/ 0 h 2855203"/>
                <a:gd name="connsiteX5" fmla="*/ 3088301 w 3892816"/>
                <a:gd name="connsiteY5" fmla="*/ 0 h 2855203"/>
                <a:gd name="connsiteX6" fmla="*/ 3892816 w 3892816"/>
                <a:gd name="connsiteY6" fmla="*/ 0 h 2855203"/>
                <a:gd name="connsiteX7" fmla="*/ 3892816 w 3892816"/>
                <a:gd name="connsiteY7" fmla="*/ 571041 h 2855203"/>
                <a:gd name="connsiteX8" fmla="*/ 3892816 w 3892816"/>
                <a:gd name="connsiteY8" fmla="*/ 1142081 h 2855203"/>
                <a:gd name="connsiteX9" fmla="*/ 3892816 w 3892816"/>
                <a:gd name="connsiteY9" fmla="*/ 1627466 h 2855203"/>
                <a:gd name="connsiteX10" fmla="*/ 3892816 w 3892816"/>
                <a:gd name="connsiteY10" fmla="*/ 2169954 h 2855203"/>
                <a:gd name="connsiteX11" fmla="*/ 3892816 w 3892816"/>
                <a:gd name="connsiteY11" fmla="*/ 2855203 h 2855203"/>
                <a:gd name="connsiteX12" fmla="*/ 3205085 w 3892816"/>
                <a:gd name="connsiteY12" fmla="*/ 2855203 h 2855203"/>
                <a:gd name="connsiteX13" fmla="*/ 2673067 w 3892816"/>
                <a:gd name="connsiteY13" fmla="*/ 2855203 h 2855203"/>
                <a:gd name="connsiteX14" fmla="*/ 2024264 w 3892816"/>
                <a:gd name="connsiteY14" fmla="*/ 2855203 h 2855203"/>
                <a:gd name="connsiteX15" fmla="*/ 1453318 w 3892816"/>
                <a:gd name="connsiteY15" fmla="*/ 2855203 h 2855203"/>
                <a:gd name="connsiteX16" fmla="*/ 804515 w 3892816"/>
                <a:gd name="connsiteY16" fmla="*/ 2855203 h 2855203"/>
                <a:gd name="connsiteX17" fmla="*/ 0 w 3892816"/>
                <a:gd name="connsiteY17" fmla="*/ 2855203 h 2855203"/>
                <a:gd name="connsiteX18" fmla="*/ 0 w 3892816"/>
                <a:gd name="connsiteY18" fmla="*/ 2312714 h 2855203"/>
                <a:gd name="connsiteX19" fmla="*/ 0 w 3892816"/>
                <a:gd name="connsiteY19" fmla="*/ 1741674 h 2855203"/>
                <a:gd name="connsiteX20" fmla="*/ 0 w 3892816"/>
                <a:gd name="connsiteY20" fmla="*/ 1170633 h 2855203"/>
                <a:gd name="connsiteX21" fmla="*/ 0 w 3892816"/>
                <a:gd name="connsiteY21" fmla="*/ 685249 h 2855203"/>
                <a:gd name="connsiteX22" fmla="*/ 0 w 3892816"/>
                <a:gd name="connsiteY22" fmla="*/ 0 h 2855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92816" h="2855203" fill="none" extrusionOk="0">
                  <a:moveTo>
                    <a:pt x="0" y="0"/>
                  </a:moveTo>
                  <a:cubicBezTo>
                    <a:pt x="170127" y="29472"/>
                    <a:pt x="350651" y="-27528"/>
                    <a:pt x="648803" y="0"/>
                  </a:cubicBezTo>
                  <a:cubicBezTo>
                    <a:pt x="946955" y="27528"/>
                    <a:pt x="1017157" y="-7120"/>
                    <a:pt x="1180821" y="0"/>
                  </a:cubicBezTo>
                  <a:cubicBezTo>
                    <a:pt x="1344485" y="7120"/>
                    <a:pt x="1624379" y="24304"/>
                    <a:pt x="1790695" y="0"/>
                  </a:cubicBezTo>
                  <a:cubicBezTo>
                    <a:pt x="1957011" y="-24304"/>
                    <a:pt x="2339563" y="26864"/>
                    <a:pt x="2517354" y="0"/>
                  </a:cubicBezTo>
                  <a:cubicBezTo>
                    <a:pt x="2695145" y="-26864"/>
                    <a:pt x="2941011" y="5941"/>
                    <a:pt x="3088301" y="0"/>
                  </a:cubicBezTo>
                  <a:cubicBezTo>
                    <a:pt x="3235591" y="-5941"/>
                    <a:pt x="3671747" y="20219"/>
                    <a:pt x="3892816" y="0"/>
                  </a:cubicBezTo>
                  <a:cubicBezTo>
                    <a:pt x="3869315" y="188716"/>
                    <a:pt x="3897289" y="405304"/>
                    <a:pt x="3892816" y="571041"/>
                  </a:cubicBezTo>
                  <a:cubicBezTo>
                    <a:pt x="3888343" y="736778"/>
                    <a:pt x="3898297" y="941130"/>
                    <a:pt x="3892816" y="1142081"/>
                  </a:cubicBezTo>
                  <a:cubicBezTo>
                    <a:pt x="3887335" y="1343032"/>
                    <a:pt x="3873066" y="1504388"/>
                    <a:pt x="3892816" y="1627466"/>
                  </a:cubicBezTo>
                  <a:cubicBezTo>
                    <a:pt x="3912566" y="1750545"/>
                    <a:pt x="3870812" y="2010295"/>
                    <a:pt x="3892816" y="2169954"/>
                  </a:cubicBezTo>
                  <a:cubicBezTo>
                    <a:pt x="3914820" y="2329613"/>
                    <a:pt x="3871348" y="2604985"/>
                    <a:pt x="3892816" y="2855203"/>
                  </a:cubicBezTo>
                  <a:cubicBezTo>
                    <a:pt x="3699985" y="2888479"/>
                    <a:pt x="3475470" y="2887820"/>
                    <a:pt x="3205085" y="2855203"/>
                  </a:cubicBezTo>
                  <a:cubicBezTo>
                    <a:pt x="2934700" y="2822586"/>
                    <a:pt x="2920805" y="2867126"/>
                    <a:pt x="2673067" y="2855203"/>
                  </a:cubicBezTo>
                  <a:cubicBezTo>
                    <a:pt x="2425329" y="2843280"/>
                    <a:pt x="2158079" y="2868605"/>
                    <a:pt x="2024264" y="2855203"/>
                  </a:cubicBezTo>
                  <a:cubicBezTo>
                    <a:pt x="1890449" y="2841801"/>
                    <a:pt x="1570538" y="2880635"/>
                    <a:pt x="1453318" y="2855203"/>
                  </a:cubicBezTo>
                  <a:cubicBezTo>
                    <a:pt x="1336098" y="2829771"/>
                    <a:pt x="1100384" y="2854973"/>
                    <a:pt x="804515" y="2855203"/>
                  </a:cubicBezTo>
                  <a:cubicBezTo>
                    <a:pt x="508646" y="2855433"/>
                    <a:pt x="308834" y="2834304"/>
                    <a:pt x="0" y="2855203"/>
                  </a:cubicBezTo>
                  <a:cubicBezTo>
                    <a:pt x="-5495" y="2684721"/>
                    <a:pt x="9417" y="2440219"/>
                    <a:pt x="0" y="2312714"/>
                  </a:cubicBezTo>
                  <a:cubicBezTo>
                    <a:pt x="-9417" y="2185209"/>
                    <a:pt x="-506" y="2023197"/>
                    <a:pt x="0" y="1741674"/>
                  </a:cubicBezTo>
                  <a:cubicBezTo>
                    <a:pt x="506" y="1460151"/>
                    <a:pt x="-6378" y="1400941"/>
                    <a:pt x="0" y="1170633"/>
                  </a:cubicBezTo>
                  <a:cubicBezTo>
                    <a:pt x="6378" y="940325"/>
                    <a:pt x="-10819" y="829262"/>
                    <a:pt x="0" y="685249"/>
                  </a:cubicBezTo>
                  <a:cubicBezTo>
                    <a:pt x="10819" y="541236"/>
                    <a:pt x="-29217" y="246960"/>
                    <a:pt x="0" y="0"/>
                  </a:cubicBezTo>
                  <a:close/>
                </a:path>
                <a:path w="3892816" h="2855203" stroke="0" extrusionOk="0">
                  <a:moveTo>
                    <a:pt x="0" y="0"/>
                  </a:moveTo>
                  <a:cubicBezTo>
                    <a:pt x="138704" y="14895"/>
                    <a:pt x="414991" y="253"/>
                    <a:pt x="687731" y="0"/>
                  </a:cubicBezTo>
                  <a:cubicBezTo>
                    <a:pt x="960471" y="-253"/>
                    <a:pt x="1102823" y="362"/>
                    <a:pt x="1414390" y="0"/>
                  </a:cubicBezTo>
                  <a:cubicBezTo>
                    <a:pt x="1725957" y="-362"/>
                    <a:pt x="1911428" y="-31122"/>
                    <a:pt x="2102121" y="0"/>
                  </a:cubicBezTo>
                  <a:cubicBezTo>
                    <a:pt x="2292814" y="31122"/>
                    <a:pt x="2564613" y="-1471"/>
                    <a:pt x="2789851" y="0"/>
                  </a:cubicBezTo>
                  <a:cubicBezTo>
                    <a:pt x="3015089" y="1471"/>
                    <a:pt x="3644571" y="25950"/>
                    <a:pt x="3892816" y="0"/>
                  </a:cubicBezTo>
                  <a:cubicBezTo>
                    <a:pt x="3897837" y="235094"/>
                    <a:pt x="3897791" y="388589"/>
                    <a:pt x="3892816" y="571041"/>
                  </a:cubicBezTo>
                  <a:cubicBezTo>
                    <a:pt x="3887841" y="753493"/>
                    <a:pt x="3917160" y="838230"/>
                    <a:pt x="3892816" y="1084977"/>
                  </a:cubicBezTo>
                  <a:cubicBezTo>
                    <a:pt x="3868472" y="1331724"/>
                    <a:pt x="3902026" y="1423320"/>
                    <a:pt x="3892816" y="1627466"/>
                  </a:cubicBezTo>
                  <a:cubicBezTo>
                    <a:pt x="3883606" y="1831612"/>
                    <a:pt x="3886926" y="2033164"/>
                    <a:pt x="3892816" y="2169954"/>
                  </a:cubicBezTo>
                  <a:cubicBezTo>
                    <a:pt x="3898706" y="2306744"/>
                    <a:pt x="3861156" y="2672109"/>
                    <a:pt x="3892816" y="2855203"/>
                  </a:cubicBezTo>
                  <a:cubicBezTo>
                    <a:pt x="3721576" y="2871871"/>
                    <a:pt x="3486623" y="2852767"/>
                    <a:pt x="3360798" y="2855203"/>
                  </a:cubicBezTo>
                  <a:cubicBezTo>
                    <a:pt x="3234973" y="2857639"/>
                    <a:pt x="3052294" y="2882189"/>
                    <a:pt x="2789851" y="2855203"/>
                  </a:cubicBezTo>
                  <a:cubicBezTo>
                    <a:pt x="2527408" y="2828217"/>
                    <a:pt x="2465659" y="2832715"/>
                    <a:pt x="2179977" y="2855203"/>
                  </a:cubicBezTo>
                  <a:cubicBezTo>
                    <a:pt x="1894295" y="2877691"/>
                    <a:pt x="1762229" y="2865343"/>
                    <a:pt x="1647959" y="2855203"/>
                  </a:cubicBezTo>
                  <a:cubicBezTo>
                    <a:pt x="1533689" y="2845063"/>
                    <a:pt x="1194808" y="2886528"/>
                    <a:pt x="999156" y="2855203"/>
                  </a:cubicBezTo>
                  <a:cubicBezTo>
                    <a:pt x="803504" y="2823878"/>
                    <a:pt x="488942" y="2873597"/>
                    <a:pt x="0" y="2855203"/>
                  </a:cubicBezTo>
                  <a:cubicBezTo>
                    <a:pt x="22333" y="2605782"/>
                    <a:pt x="12974" y="2429341"/>
                    <a:pt x="0" y="2255610"/>
                  </a:cubicBezTo>
                  <a:cubicBezTo>
                    <a:pt x="-12974" y="2081879"/>
                    <a:pt x="2294" y="1984353"/>
                    <a:pt x="0" y="1741674"/>
                  </a:cubicBezTo>
                  <a:cubicBezTo>
                    <a:pt x="-2294" y="1498995"/>
                    <a:pt x="22033" y="1485426"/>
                    <a:pt x="0" y="1256289"/>
                  </a:cubicBezTo>
                  <a:cubicBezTo>
                    <a:pt x="-22033" y="1027152"/>
                    <a:pt x="-14606" y="943354"/>
                    <a:pt x="0" y="770905"/>
                  </a:cubicBezTo>
                  <a:cubicBezTo>
                    <a:pt x="14606" y="598456"/>
                    <a:pt x="20174" y="254584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28575">
              <a:extLst>
                <a:ext uri="{C807C97D-BFC1-408E-A445-0C87EB9F89A2}">
                  <ask:lineSketchStyleProps xmlns:ask="http://schemas.microsoft.com/office/drawing/2018/sketchyshapes" sd="3844228664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400" spc="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By swiping here, you can see all of the different Calendar Widgets.</a:t>
              </a:r>
            </a:p>
            <a:p>
              <a:endParaRPr lang="en-GB" sz="2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r>
                <a:rPr lang="en-GB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When you find one you would like, Tap </a:t>
              </a:r>
              <a:r>
                <a:rPr lang="en-GB" sz="24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Add Widget</a:t>
              </a:r>
              <a:r>
                <a:rPr lang="en-GB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.</a:t>
              </a:r>
              <a:endPara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F1D741D-FC1D-06C2-540D-829F8D913BDE}"/>
                </a:ext>
              </a:extLst>
            </p:cNvPr>
            <p:cNvCxnSpPr>
              <a:cxnSpLocks/>
              <a:endCxn id="30" idx="1"/>
            </p:cNvCxnSpPr>
            <p:nvPr/>
          </p:nvCxnSpPr>
          <p:spPr>
            <a:xfrm flipV="1">
              <a:off x="4996543" y="4127698"/>
              <a:ext cx="2577337" cy="19393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D5E79F91-7ED3-BE29-1706-7605B4CB40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028" y="5477765"/>
              <a:ext cx="3115412" cy="565924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2E77C0F-5971-25D7-EC30-50E4DDF1BCAC}"/>
                </a:ext>
              </a:extLst>
            </p:cNvPr>
            <p:cNvSpPr/>
            <p:nvPr/>
          </p:nvSpPr>
          <p:spPr>
            <a:xfrm>
              <a:off x="7573880" y="3019578"/>
              <a:ext cx="3254798" cy="2216240"/>
            </a:xfrm>
            <a:custGeom>
              <a:avLst/>
              <a:gdLst>
                <a:gd name="connsiteX0" fmla="*/ 0 w 3254798"/>
                <a:gd name="connsiteY0" fmla="*/ 0 h 2216240"/>
                <a:gd name="connsiteX1" fmla="*/ 585864 w 3254798"/>
                <a:gd name="connsiteY1" fmla="*/ 0 h 2216240"/>
                <a:gd name="connsiteX2" fmla="*/ 1236823 w 3254798"/>
                <a:gd name="connsiteY2" fmla="*/ 0 h 2216240"/>
                <a:gd name="connsiteX3" fmla="*/ 1855235 w 3254798"/>
                <a:gd name="connsiteY3" fmla="*/ 0 h 2216240"/>
                <a:gd name="connsiteX4" fmla="*/ 2506194 w 3254798"/>
                <a:gd name="connsiteY4" fmla="*/ 0 h 2216240"/>
                <a:gd name="connsiteX5" fmla="*/ 3254798 w 3254798"/>
                <a:gd name="connsiteY5" fmla="*/ 0 h 2216240"/>
                <a:gd name="connsiteX6" fmla="*/ 3254798 w 3254798"/>
                <a:gd name="connsiteY6" fmla="*/ 487573 h 2216240"/>
                <a:gd name="connsiteX7" fmla="*/ 3254798 w 3254798"/>
                <a:gd name="connsiteY7" fmla="*/ 1041633 h 2216240"/>
                <a:gd name="connsiteX8" fmla="*/ 3254798 w 3254798"/>
                <a:gd name="connsiteY8" fmla="*/ 1640018 h 2216240"/>
                <a:gd name="connsiteX9" fmla="*/ 3254798 w 3254798"/>
                <a:gd name="connsiteY9" fmla="*/ 2216240 h 2216240"/>
                <a:gd name="connsiteX10" fmla="*/ 2701482 w 3254798"/>
                <a:gd name="connsiteY10" fmla="*/ 2216240 h 2216240"/>
                <a:gd name="connsiteX11" fmla="*/ 2115619 w 3254798"/>
                <a:gd name="connsiteY11" fmla="*/ 2216240 h 2216240"/>
                <a:gd name="connsiteX12" fmla="*/ 1464659 w 3254798"/>
                <a:gd name="connsiteY12" fmla="*/ 2216240 h 2216240"/>
                <a:gd name="connsiteX13" fmla="*/ 748604 w 3254798"/>
                <a:gd name="connsiteY13" fmla="*/ 2216240 h 2216240"/>
                <a:gd name="connsiteX14" fmla="*/ 0 w 3254798"/>
                <a:gd name="connsiteY14" fmla="*/ 2216240 h 2216240"/>
                <a:gd name="connsiteX15" fmla="*/ 0 w 3254798"/>
                <a:gd name="connsiteY15" fmla="*/ 1662180 h 2216240"/>
                <a:gd name="connsiteX16" fmla="*/ 0 w 3254798"/>
                <a:gd name="connsiteY16" fmla="*/ 1130282 h 2216240"/>
                <a:gd name="connsiteX17" fmla="*/ 0 w 3254798"/>
                <a:gd name="connsiteY17" fmla="*/ 598385 h 2216240"/>
                <a:gd name="connsiteX18" fmla="*/ 0 w 3254798"/>
                <a:gd name="connsiteY18" fmla="*/ 0 h 221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54798" h="2216240" fill="none" extrusionOk="0">
                  <a:moveTo>
                    <a:pt x="0" y="0"/>
                  </a:moveTo>
                  <a:cubicBezTo>
                    <a:pt x="124663" y="16482"/>
                    <a:pt x="359182" y="9323"/>
                    <a:pt x="585864" y="0"/>
                  </a:cubicBezTo>
                  <a:cubicBezTo>
                    <a:pt x="812546" y="-9323"/>
                    <a:pt x="931798" y="-29962"/>
                    <a:pt x="1236823" y="0"/>
                  </a:cubicBezTo>
                  <a:cubicBezTo>
                    <a:pt x="1541848" y="29962"/>
                    <a:pt x="1576560" y="-23023"/>
                    <a:pt x="1855235" y="0"/>
                  </a:cubicBezTo>
                  <a:cubicBezTo>
                    <a:pt x="2133910" y="23023"/>
                    <a:pt x="2224341" y="30459"/>
                    <a:pt x="2506194" y="0"/>
                  </a:cubicBezTo>
                  <a:cubicBezTo>
                    <a:pt x="2788047" y="-30459"/>
                    <a:pt x="2942430" y="35415"/>
                    <a:pt x="3254798" y="0"/>
                  </a:cubicBezTo>
                  <a:cubicBezTo>
                    <a:pt x="3233234" y="136421"/>
                    <a:pt x="3240508" y="271573"/>
                    <a:pt x="3254798" y="487573"/>
                  </a:cubicBezTo>
                  <a:cubicBezTo>
                    <a:pt x="3269088" y="703573"/>
                    <a:pt x="3258614" y="781318"/>
                    <a:pt x="3254798" y="1041633"/>
                  </a:cubicBezTo>
                  <a:cubicBezTo>
                    <a:pt x="3250982" y="1301948"/>
                    <a:pt x="3282917" y="1507962"/>
                    <a:pt x="3254798" y="1640018"/>
                  </a:cubicBezTo>
                  <a:cubicBezTo>
                    <a:pt x="3226679" y="1772075"/>
                    <a:pt x="3249210" y="2067678"/>
                    <a:pt x="3254798" y="2216240"/>
                  </a:cubicBezTo>
                  <a:cubicBezTo>
                    <a:pt x="3091174" y="2224061"/>
                    <a:pt x="2824352" y="2195739"/>
                    <a:pt x="2701482" y="2216240"/>
                  </a:cubicBezTo>
                  <a:cubicBezTo>
                    <a:pt x="2578612" y="2236741"/>
                    <a:pt x="2366966" y="2203698"/>
                    <a:pt x="2115619" y="2216240"/>
                  </a:cubicBezTo>
                  <a:cubicBezTo>
                    <a:pt x="1864272" y="2228782"/>
                    <a:pt x="1789814" y="2242268"/>
                    <a:pt x="1464659" y="2216240"/>
                  </a:cubicBezTo>
                  <a:cubicBezTo>
                    <a:pt x="1139504" y="2190212"/>
                    <a:pt x="1006850" y="2229508"/>
                    <a:pt x="748604" y="2216240"/>
                  </a:cubicBezTo>
                  <a:cubicBezTo>
                    <a:pt x="490359" y="2202972"/>
                    <a:pt x="188877" y="2238464"/>
                    <a:pt x="0" y="2216240"/>
                  </a:cubicBezTo>
                  <a:cubicBezTo>
                    <a:pt x="595" y="2020876"/>
                    <a:pt x="6371" y="1795401"/>
                    <a:pt x="0" y="1662180"/>
                  </a:cubicBezTo>
                  <a:cubicBezTo>
                    <a:pt x="-6371" y="1528959"/>
                    <a:pt x="-24126" y="1298713"/>
                    <a:pt x="0" y="1130282"/>
                  </a:cubicBezTo>
                  <a:cubicBezTo>
                    <a:pt x="24126" y="961851"/>
                    <a:pt x="18471" y="852153"/>
                    <a:pt x="0" y="598385"/>
                  </a:cubicBezTo>
                  <a:cubicBezTo>
                    <a:pt x="-18471" y="344617"/>
                    <a:pt x="-21912" y="226149"/>
                    <a:pt x="0" y="0"/>
                  </a:cubicBezTo>
                  <a:close/>
                </a:path>
                <a:path w="3254798" h="2216240" stroke="0" extrusionOk="0">
                  <a:moveTo>
                    <a:pt x="0" y="0"/>
                  </a:moveTo>
                  <a:cubicBezTo>
                    <a:pt x="313043" y="-11303"/>
                    <a:pt x="522857" y="32065"/>
                    <a:pt x="683508" y="0"/>
                  </a:cubicBezTo>
                  <a:cubicBezTo>
                    <a:pt x="844159" y="-32065"/>
                    <a:pt x="1206625" y="24918"/>
                    <a:pt x="1399563" y="0"/>
                  </a:cubicBezTo>
                  <a:cubicBezTo>
                    <a:pt x="1592502" y="-24918"/>
                    <a:pt x="1915367" y="-22465"/>
                    <a:pt x="2083071" y="0"/>
                  </a:cubicBezTo>
                  <a:cubicBezTo>
                    <a:pt x="2250775" y="22465"/>
                    <a:pt x="2708251" y="44690"/>
                    <a:pt x="3254798" y="0"/>
                  </a:cubicBezTo>
                  <a:cubicBezTo>
                    <a:pt x="3281554" y="237263"/>
                    <a:pt x="3258575" y="313238"/>
                    <a:pt x="3254798" y="576222"/>
                  </a:cubicBezTo>
                  <a:cubicBezTo>
                    <a:pt x="3251021" y="839206"/>
                    <a:pt x="3278758" y="893584"/>
                    <a:pt x="3254798" y="1063795"/>
                  </a:cubicBezTo>
                  <a:cubicBezTo>
                    <a:pt x="3230838" y="1234006"/>
                    <a:pt x="3271835" y="1401867"/>
                    <a:pt x="3254798" y="1573530"/>
                  </a:cubicBezTo>
                  <a:cubicBezTo>
                    <a:pt x="3237761" y="1745193"/>
                    <a:pt x="3223293" y="1992554"/>
                    <a:pt x="3254798" y="2216240"/>
                  </a:cubicBezTo>
                  <a:cubicBezTo>
                    <a:pt x="2978852" y="2216693"/>
                    <a:pt x="2920192" y="2222903"/>
                    <a:pt x="2636386" y="2216240"/>
                  </a:cubicBezTo>
                  <a:cubicBezTo>
                    <a:pt x="2352580" y="2209577"/>
                    <a:pt x="2227941" y="2204735"/>
                    <a:pt x="1952879" y="2216240"/>
                  </a:cubicBezTo>
                  <a:cubicBezTo>
                    <a:pt x="1677817" y="2227745"/>
                    <a:pt x="1507786" y="2249250"/>
                    <a:pt x="1236823" y="2216240"/>
                  </a:cubicBezTo>
                  <a:cubicBezTo>
                    <a:pt x="965860" y="2183230"/>
                    <a:pt x="775093" y="2217747"/>
                    <a:pt x="650960" y="2216240"/>
                  </a:cubicBezTo>
                  <a:cubicBezTo>
                    <a:pt x="526827" y="2214733"/>
                    <a:pt x="202646" y="2228933"/>
                    <a:pt x="0" y="2216240"/>
                  </a:cubicBezTo>
                  <a:cubicBezTo>
                    <a:pt x="-19036" y="2022478"/>
                    <a:pt x="-15460" y="1953933"/>
                    <a:pt x="0" y="1728667"/>
                  </a:cubicBezTo>
                  <a:cubicBezTo>
                    <a:pt x="15460" y="1503401"/>
                    <a:pt x="21463" y="1339244"/>
                    <a:pt x="0" y="1196770"/>
                  </a:cubicBezTo>
                  <a:cubicBezTo>
                    <a:pt x="-21463" y="1054296"/>
                    <a:pt x="-20384" y="875442"/>
                    <a:pt x="0" y="642710"/>
                  </a:cubicBezTo>
                  <a:cubicBezTo>
                    <a:pt x="20384" y="409978"/>
                    <a:pt x="14690" y="194342"/>
                    <a:pt x="0" y="0"/>
                  </a:cubicBezTo>
                  <a:close/>
                </a:path>
              </a:pathLst>
            </a:custGeom>
            <a:solidFill>
              <a:srgbClr val="D86ECC">
                <a:alpha val="5882"/>
              </a:srgbClr>
            </a:solidFill>
            <a:ln w="28575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44228664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2400" spc="0" dirty="0">
                <a:latin typeface="Twinkl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885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72150-D0DE-C8F3-B345-CF47ACAB8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D2B968-D3E2-2A02-6F3A-FC9368C785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2908F8-C668-6319-F529-333EA10D245E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251547-C6EB-3AF8-38D2-39B43B9A025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C3C7626-4378-75A4-63C1-42653468B8B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7F416A7-518B-0051-E99A-39B41403CD6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9EE296C-F735-FAED-C2E8-8D887D66F93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6F75D79D-4C44-9584-0E17-A391683B5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7A69B5D-6BB5-B889-F009-11F2E7FCD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25" y="1285450"/>
            <a:ext cx="6547093" cy="47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DAA2E3-6718-B5BB-126F-F50CBD260220}"/>
              </a:ext>
            </a:extLst>
          </p:cNvPr>
          <p:cNvGrpSpPr/>
          <p:nvPr/>
        </p:nvGrpSpPr>
        <p:grpSpPr>
          <a:xfrm>
            <a:off x="5842880" y="1950885"/>
            <a:ext cx="5404616" cy="3755750"/>
            <a:chOff x="5804033" y="1925053"/>
            <a:chExt cx="5427313" cy="38058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A5B7ECE-557E-78F7-159A-330FB766BC34}"/>
                </a:ext>
              </a:extLst>
            </p:cNvPr>
            <p:cNvSpPr/>
            <p:nvPr/>
          </p:nvSpPr>
          <p:spPr>
            <a:xfrm>
              <a:off x="5804033" y="1925053"/>
              <a:ext cx="5417551" cy="378354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C35B189-4862-EE06-392B-553002EEEE61}"/>
                </a:ext>
              </a:extLst>
            </p:cNvPr>
            <p:cNvGrpSpPr/>
            <p:nvPr/>
          </p:nvGrpSpPr>
          <p:grpSpPr>
            <a:xfrm>
              <a:off x="5804033" y="1929458"/>
              <a:ext cx="5427313" cy="3801472"/>
              <a:chOff x="5804033" y="1929458"/>
              <a:chExt cx="5427313" cy="3801472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C9FD8C5-D1FD-8E92-12B3-F142240ADB09}"/>
                  </a:ext>
                </a:extLst>
              </p:cNvPr>
              <p:cNvSpPr/>
              <p:nvPr/>
            </p:nvSpPr>
            <p:spPr>
              <a:xfrm>
                <a:off x="5813795" y="1929458"/>
                <a:ext cx="5417551" cy="3783541"/>
              </a:xfrm>
              <a:custGeom>
                <a:avLst/>
                <a:gdLst>
                  <a:gd name="connsiteX0" fmla="*/ 0 w 5417551"/>
                  <a:gd name="connsiteY0" fmla="*/ 0 h 3783541"/>
                  <a:gd name="connsiteX1" fmla="*/ 1052578 w 5417551"/>
                  <a:gd name="connsiteY1" fmla="*/ 0 h 3783541"/>
                  <a:gd name="connsiteX2" fmla="*/ 5417551 w 5417551"/>
                  <a:gd name="connsiteY2" fmla="*/ 3289219 h 3783541"/>
                  <a:gd name="connsiteX3" fmla="*/ 5417551 w 5417551"/>
                  <a:gd name="connsiteY3" fmla="*/ 3783541 h 3783541"/>
                  <a:gd name="connsiteX4" fmla="*/ 0 w 5417551"/>
                  <a:gd name="connsiteY4" fmla="*/ 3783541 h 3783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7551" h="3783541">
                    <a:moveTo>
                      <a:pt x="0" y="0"/>
                    </a:moveTo>
                    <a:lnTo>
                      <a:pt x="1052578" y="0"/>
                    </a:lnTo>
                    <a:lnTo>
                      <a:pt x="5417551" y="3289219"/>
                    </a:lnTo>
                    <a:lnTo>
                      <a:pt x="5417551" y="3783541"/>
                    </a:lnTo>
                    <a:lnTo>
                      <a:pt x="0" y="3783541"/>
                    </a:lnTo>
                    <a:close/>
                  </a:path>
                </a:pathLst>
              </a:custGeom>
              <a:solidFill>
                <a:srgbClr val="B871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16" name="Right Triangle 15">
                <a:extLst>
                  <a:ext uri="{FF2B5EF4-FFF2-40B4-BE49-F238E27FC236}">
                    <a16:creationId xmlns:a16="http://schemas.microsoft.com/office/drawing/2014/main" id="{CA8003F1-B0C6-699D-4554-A9440DCD5C62}"/>
                  </a:ext>
                </a:extLst>
              </p:cNvPr>
              <p:cNvSpPr/>
              <p:nvPr/>
            </p:nvSpPr>
            <p:spPr>
              <a:xfrm>
                <a:off x="5804033" y="2002055"/>
                <a:ext cx="4753194" cy="3715248"/>
              </a:xfrm>
              <a:prstGeom prst="rtTriangle">
                <a:avLst/>
              </a:prstGeom>
              <a:solidFill>
                <a:srgbClr val="38A7F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ight Triangle 16">
                <a:extLst>
                  <a:ext uri="{FF2B5EF4-FFF2-40B4-BE49-F238E27FC236}">
                    <a16:creationId xmlns:a16="http://schemas.microsoft.com/office/drawing/2014/main" id="{29958159-AE56-30F7-59D9-E2623C406532}"/>
                  </a:ext>
                </a:extLst>
              </p:cNvPr>
              <p:cNvSpPr/>
              <p:nvPr/>
            </p:nvSpPr>
            <p:spPr>
              <a:xfrm>
                <a:off x="5806448" y="2930082"/>
                <a:ext cx="3578910" cy="2800848"/>
              </a:xfrm>
              <a:prstGeom prst="rtTriangle">
                <a:avLst/>
              </a:prstGeom>
              <a:solidFill>
                <a:srgbClr val="F73AA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ight Triangle 18">
                <a:extLst>
                  <a:ext uri="{FF2B5EF4-FFF2-40B4-BE49-F238E27FC236}">
                    <a16:creationId xmlns:a16="http://schemas.microsoft.com/office/drawing/2014/main" id="{48C092B3-9706-3622-1491-A7FE6F1805B5}"/>
                  </a:ext>
                </a:extLst>
              </p:cNvPr>
              <p:cNvSpPr/>
              <p:nvPr/>
            </p:nvSpPr>
            <p:spPr>
              <a:xfrm>
                <a:off x="5804034" y="3821229"/>
                <a:ext cx="2423880" cy="1896074"/>
              </a:xfrm>
              <a:prstGeom prst="rtTriangle">
                <a:avLst/>
              </a:prstGeom>
              <a:solidFill>
                <a:srgbClr val="3CFD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ight Triangle 19">
                <a:extLst>
                  <a:ext uri="{FF2B5EF4-FFF2-40B4-BE49-F238E27FC236}">
                    <a16:creationId xmlns:a16="http://schemas.microsoft.com/office/drawing/2014/main" id="{852E4DD1-9092-4082-5E60-5ED47E194057}"/>
                  </a:ext>
                </a:extLst>
              </p:cNvPr>
              <p:cNvSpPr/>
              <p:nvPr/>
            </p:nvSpPr>
            <p:spPr>
              <a:xfrm>
                <a:off x="5804034" y="4778133"/>
                <a:ext cx="1249597" cy="952797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981CA87-8194-4D4A-5511-C369B3CC1B67}"/>
              </a:ext>
            </a:extLst>
          </p:cNvPr>
          <p:cNvSpPr/>
          <p:nvPr/>
        </p:nvSpPr>
        <p:spPr>
          <a:xfrm>
            <a:off x="1129861" y="1133050"/>
            <a:ext cx="3892816" cy="2295950"/>
          </a:xfrm>
          <a:custGeom>
            <a:avLst/>
            <a:gdLst>
              <a:gd name="connsiteX0" fmla="*/ 0 w 3892816"/>
              <a:gd name="connsiteY0" fmla="*/ 0 h 2295950"/>
              <a:gd name="connsiteX1" fmla="*/ 532018 w 3892816"/>
              <a:gd name="connsiteY1" fmla="*/ 0 h 2295950"/>
              <a:gd name="connsiteX2" fmla="*/ 1180821 w 3892816"/>
              <a:gd name="connsiteY2" fmla="*/ 0 h 2295950"/>
              <a:gd name="connsiteX3" fmla="*/ 1751767 w 3892816"/>
              <a:gd name="connsiteY3" fmla="*/ 0 h 2295950"/>
              <a:gd name="connsiteX4" fmla="*/ 2283785 w 3892816"/>
              <a:gd name="connsiteY4" fmla="*/ 0 h 2295950"/>
              <a:gd name="connsiteX5" fmla="*/ 2893660 w 3892816"/>
              <a:gd name="connsiteY5" fmla="*/ 0 h 2295950"/>
              <a:gd name="connsiteX6" fmla="*/ 3892816 w 3892816"/>
              <a:gd name="connsiteY6" fmla="*/ 0 h 2295950"/>
              <a:gd name="connsiteX7" fmla="*/ 3892816 w 3892816"/>
              <a:gd name="connsiteY7" fmla="*/ 528069 h 2295950"/>
              <a:gd name="connsiteX8" fmla="*/ 3892816 w 3892816"/>
              <a:gd name="connsiteY8" fmla="*/ 1033178 h 2295950"/>
              <a:gd name="connsiteX9" fmla="*/ 3892816 w 3892816"/>
              <a:gd name="connsiteY9" fmla="*/ 1653084 h 2295950"/>
              <a:gd name="connsiteX10" fmla="*/ 3892816 w 3892816"/>
              <a:gd name="connsiteY10" fmla="*/ 2295950 h 2295950"/>
              <a:gd name="connsiteX11" fmla="*/ 3360798 w 3892816"/>
              <a:gd name="connsiteY11" fmla="*/ 2295950 h 2295950"/>
              <a:gd name="connsiteX12" fmla="*/ 2828780 w 3892816"/>
              <a:gd name="connsiteY12" fmla="*/ 2295950 h 2295950"/>
              <a:gd name="connsiteX13" fmla="*/ 2179977 w 3892816"/>
              <a:gd name="connsiteY13" fmla="*/ 2295950 h 2295950"/>
              <a:gd name="connsiteX14" fmla="*/ 1492246 w 3892816"/>
              <a:gd name="connsiteY14" fmla="*/ 2295950 h 2295950"/>
              <a:gd name="connsiteX15" fmla="*/ 960228 w 3892816"/>
              <a:gd name="connsiteY15" fmla="*/ 2295950 h 2295950"/>
              <a:gd name="connsiteX16" fmla="*/ 0 w 3892816"/>
              <a:gd name="connsiteY16" fmla="*/ 2295950 h 2295950"/>
              <a:gd name="connsiteX17" fmla="*/ 0 w 3892816"/>
              <a:gd name="connsiteY17" fmla="*/ 1767882 h 2295950"/>
              <a:gd name="connsiteX18" fmla="*/ 0 w 3892816"/>
              <a:gd name="connsiteY18" fmla="*/ 1193894 h 2295950"/>
              <a:gd name="connsiteX19" fmla="*/ 0 w 3892816"/>
              <a:gd name="connsiteY19" fmla="*/ 665826 h 2295950"/>
              <a:gd name="connsiteX20" fmla="*/ 0 w 3892816"/>
              <a:gd name="connsiteY20" fmla="*/ 0 h 229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92816" h="2295950" fill="none" extrusionOk="0">
                <a:moveTo>
                  <a:pt x="0" y="0"/>
                </a:moveTo>
                <a:cubicBezTo>
                  <a:pt x="158731" y="-1240"/>
                  <a:pt x="361402" y="4898"/>
                  <a:pt x="532018" y="0"/>
                </a:cubicBezTo>
                <a:cubicBezTo>
                  <a:pt x="702634" y="-4898"/>
                  <a:pt x="939753" y="20390"/>
                  <a:pt x="1180821" y="0"/>
                </a:cubicBezTo>
                <a:cubicBezTo>
                  <a:pt x="1421889" y="-20390"/>
                  <a:pt x="1556480" y="7003"/>
                  <a:pt x="1751767" y="0"/>
                </a:cubicBezTo>
                <a:cubicBezTo>
                  <a:pt x="1947054" y="-7003"/>
                  <a:pt x="2120121" y="-7120"/>
                  <a:pt x="2283785" y="0"/>
                </a:cubicBezTo>
                <a:cubicBezTo>
                  <a:pt x="2447449" y="7120"/>
                  <a:pt x="2725096" y="17515"/>
                  <a:pt x="2893660" y="0"/>
                </a:cubicBezTo>
                <a:cubicBezTo>
                  <a:pt x="3062225" y="-17515"/>
                  <a:pt x="3607860" y="49584"/>
                  <a:pt x="3892816" y="0"/>
                </a:cubicBezTo>
                <a:cubicBezTo>
                  <a:pt x="3884087" y="236845"/>
                  <a:pt x="3878458" y="396707"/>
                  <a:pt x="3892816" y="528069"/>
                </a:cubicBezTo>
                <a:cubicBezTo>
                  <a:pt x="3907174" y="659431"/>
                  <a:pt x="3901226" y="858233"/>
                  <a:pt x="3892816" y="1033178"/>
                </a:cubicBezTo>
                <a:cubicBezTo>
                  <a:pt x="3884406" y="1208123"/>
                  <a:pt x="3918245" y="1423683"/>
                  <a:pt x="3892816" y="1653084"/>
                </a:cubicBezTo>
                <a:cubicBezTo>
                  <a:pt x="3867387" y="1882485"/>
                  <a:pt x="3861429" y="2022333"/>
                  <a:pt x="3892816" y="2295950"/>
                </a:cubicBezTo>
                <a:cubicBezTo>
                  <a:pt x="3668544" y="2281319"/>
                  <a:pt x="3482553" y="2274283"/>
                  <a:pt x="3360798" y="2295950"/>
                </a:cubicBezTo>
                <a:cubicBezTo>
                  <a:pt x="3239043" y="2317617"/>
                  <a:pt x="3050926" y="2318512"/>
                  <a:pt x="2828780" y="2295950"/>
                </a:cubicBezTo>
                <a:cubicBezTo>
                  <a:pt x="2606634" y="2273388"/>
                  <a:pt x="2501965" y="2284801"/>
                  <a:pt x="2179977" y="2295950"/>
                </a:cubicBezTo>
                <a:cubicBezTo>
                  <a:pt x="1857989" y="2307099"/>
                  <a:pt x="1762631" y="2328567"/>
                  <a:pt x="1492246" y="2295950"/>
                </a:cubicBezTo>
                <a:cubicBezTo>
                  <a:pt x="1221861" y="2263333"/>
                  <a:pt x="1207966" y="2307873"/>
                  <a:pt x="960228" y="2295950"/>
                </a:cubicBezTo>
                <a:cubicBezTo>
                  <a:pt x="712490" y="2284027"/>
                  <a:pt x="319756" y="2263284"/>
                  <a:pt x="0" y="2295950"/>
                </a:cubicBezTo>
                <a:cubicBezTo>
                  <a:pt x="-3102" y="2182071"/>
                  <a:pt x="-14725" y="1886950"/>
                  <a:pt x="0" y="1767882"/>
                </a:cubicBezTo>
                <a:cubicBezTo>
                  <a:pt x="14725" y="1648814"/>
                  <a:pt x="-3193" y="1451004"/>
                  <a:pt x="0" y="1193894"/>
                </a:cubicBezTo>
                <a:cubicBezTo>
                  <a:pt x="3193" y="936784"/>
                  <a:pt x="165" y="870661"/>
                  <a:pt x="0" y="665826"/>
                </a:cubicBezTo>
                <a:cubicBezTo>
                  <a:pt x="-165" y="460991"/>
                  <a:pt x="-8729" y="197824"/>
                  <a:pt x="0" y="0"/>
                </a:cubicBezTo>
                <a:close/>
              </a:path>
              <a:path w="3892816" h="2295950" stroke="0" extrusionOk="0">
                <a:moveTo>
                  <a:pt x="0" y="0"/>
                </a:moveTo>
                <a:cubicBezTo>
                  <a:pt x="138704" y="14895"/>
                  <a:pt x="414991" y="253"/>
                  <a:pt x="687731" y="0"/>
                </a:cubicBezTo>
                <a:cubicBezTo>
                  <a:pt x="960471" y="-253"/>
                  <a:pt x="1102823" y="362"/>
                  <a:pt x="1414390" y="0"/>
                </a:cubicBezTo>
                <a:cubicBezTo>
                  <a:pt x="1725957" y="-362"/>
                  <a:pt x="1911428" y="-31122"/>
                  <a:pt x="2102121" y="0"/>
                </a:cubicBezTo>
                <a:cubicBezTo>
                  <a:pt x="2292814" y="31122"/>
                  <a:pt x="2564613" y="-1471"/>
                  <a:pt x="2789851" y="0"/>
                </a:cubicBezTo>
                <a:cubicBezTo>
                  <a:pt x="3015089" y="1471"/>
                  <a:pt x="3644571" y="25950"/>
                  <a:pt x="3892816" y="0"/>
                </a:cubicBezTo>
                <a:cubicBezTo>
                  <a:pt x="3918864" y="124790"/>
                  <a:pt x="3878372" y="457355"/>
                  <a:pt x="3892816" y="573988"/>
                </a:cubicBezTo>
                <a:cubicBezTo>
                  <a:pt x="3907260" y="690621"/>
                  <a:pt x="3879817" y="884454"/>
                  <a:pt x="3892816" y="1102056"/>
                </a:cubicBezTo>
                <a:cubicBezTo>
                  <a:pt x="3905815" y="1319658"/>
                  <a:pt x="3906054" y="1430402"/>
                  <a:pt x="3892816" y="1653084"/>
                </a:cubicBezTo>
                <a:cubicBezTo>
                  <a:pt x="3879578" y="1875766"/>
                  <a:pt x="3916565" y="2092072"/>
                  <a:pt x="3892816" y="2295950"/>
                </a:cubicBezTo>
                <a:cubicBezTo>
                  <a:pt x="3611710" y="2283540"/>
                  <a:pt x="3534941" y="2315446"/>
                  <a:pt x="3205085" y="2295950"/>
                </a:cubicBezTo>
                <a:cubicBezTo>
                  <a:pt x="2875229" y="2276454"/>
                  <a:pt x="2832669" y="2295625"/>
                  <a:pt x="2478426" y="2295950"/>
                </a:cubicBezTo>
                <a:cubicBezTo>
                  <a:pt x="2124183" y="2296275"/>
                  <a:pt x="2163628" y="2319532"/>
                  <a:pt x="1907480" y="2295950"/>
                </a:cubicBezTo>
                <a:cubicBezTo>
                  <a:pt x="1651332" y="2272368"/>
                  <a:pt x="1586684" y="2275665"/>
                  <a:pt x="1297605" y="2295950"/>
                </a:cubicBezTo>
                <a:cubicBezTo>
                  <a:pt x="1008527" y="2316235"/>
                  <a:pt x="879857" y="2306090"/>
                  <a:pt x="765587" y="2295950"/>
                </a:cubicBezTo>
                <a:cubicBezTo>
                  <a:pt x="651317" y="2285810"/>
                  <a:pt x="296545" y="2332293"/>
                  <a:pt x="0" y="2295950"/>
                </a:cubicBezTo>
                <a:cubicBezTo>
                  <a:pt x="25130" y="2126485"/>
                  <a:pt x="9879" y="1905597"/>
                  <a:pt x="0" y="1767882"/>
                </a:cubicBezTo>
                <a:cubicBezTo>
                  <a:pt x="-9879" y="1630167"/>
                  <a:pt x="1286" y="1336705"/>
                  <a:pt x="0" y="1216854"/>
                </a:cubicBezTo>
                <a:cubicBezTo>
                  <a:pt x="-1286" y="1097003"/>
                  <a:pt x="-24119" y="890502"/>
                  <a:pt x="0" y="688785"/>
                </a:cubicBezTo>
                <a:cubicBezTo>
                  <a:pt x="24119" y="487068"/>
                  <a:pt x="-12773" y="342917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Then your Widget just sits on your home screen like an app does, but it gives you a preview of what’s in the app.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6BAC2A-2A08-36B9-4D9E-AC8A3A9E9E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0949" y="1950885"/>
            <a:ext cx="5438198" cy="37790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0185FF5-EACE-1B84-E8DF-05664EB01B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0949" y="1950885"/>
            <a:ext cx="5471781" cy="38024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CA2573D-C116-F2AF-069A-B21656C350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0950" y="1950886"/>
            <a:ext cx="5468422" cy="38000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DB921C5-DD1A-D9F2-0B4F-D62F0B8BBF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2343" y="1963084"/>
            <a:ext cx="5468422" cy="38000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EA5F3E-C251-8AE4-EDBD-53BEC57D5584}"/>
              </a:ext>
            </a:extLst>
          </p:cNvPr>
          <p:cNvSpPr/>
          <p:nvPr/>
        </p:nvSpPr>
        <p:spPr>
          <a:xfrm>
            <a:off x="1118976" y="3625385"/>
            <a:ext cx="3892816" cy="1493571"/>
          </a:xfrm>
          <a:custGeom>
            <a:avLst/>
            <a:gdLst>
              <a:gd name="connsiteX0" fmla="*/ 0 w 3892816"/>
              <a:gd name="connsiteY0" fmla="*/ 0 h 1493571"/>
              <a:gd name="connsiteX1" fmla="*/ 570946 w 3892816"/>
              <a:gd name="connsiteY1" fmla="*/ 0 h 1493571"/>
              <a:gd name="connsiteX2" fmla="*/ 1219749 w 3892816"/>
              <a:gd name="connsiteY2" fmla="*/ 0 h 1493571"/>
              <a:gd name="connsiteX3" fmla="*/ 1829624 w 3892816"/>
              <a:gd name="connsiteY3" fmla="*/ 0 h 1493571"/>
              <a:gd name="connsiteX4" fmla="*/ 2478426 w 3892816"/>
              <a:gd name="connsiteY4" fmla="*/ 0 h 1493571"/>
              <a:gd name="connsiteX5" fmla="*/ 3049373 w 3892816"/>
              <a:gd name="connsiteY5" fmla="*/ 0 h 1493571"/>
              <a:gd name="connsiteX6" fmla="*/ 3892816 w 3892816"/>
              <a:gd name="connsiteY6" fmla="*/ 0 h 1493571"/>
              <a:gd name="connsiteX7" fmla="*/ 3892816 w 3892816"/>
              <a:gd name="connsiteY7" fmla="*/ 482921 h 1493571"/>
              <a:gd name="connsiteX8" fmla="*/ 3892816 w 3892816"/>
              <a:gd name="connsiteY8" fmla="*/ 1010650 h 1493571"/>
              <a:gd name="connsiteX9" fmla="*/ 3892816 w 3892816"/>
              <a:gd name="connsiteY9" fmla="*/ 1493571 h 1493571"/>
              <a:gd name="connsiteX10" fmla="*/ 3360798 w 3892816"/>
              <a:gd name="connsiteY10" fmla="*/ 1493571 h 1493571"/>
              <a:gd name="connsiteX11" fmla="*/ 2789851 w 3892816"/>
              <a:gd name="connsiteY11" fmla="*/ 1493571 h 1493571"/>
              <a:gd name="connsiteX12" fmla="*/ 2141049 w 3892816"/>
              <a:gd name="connsiteY12" fmla="*/ 1493571 h 1493571"/>
              <a:gd name="connsiteX13" fmla="*/ 1414390 w 3892816"/>
              <a:gd name="connsiteY13" fmla="*/ 1493571 h 1493571"/>
              <a:gd name="connsiteX14" fmla="*/ 882372 w 3892816"/>
              <a:gd name="connsiteY14" fmla="*/ 1493571 h 1493571"/>
              <a:gd name="connsiteX15" fmla="*/ 0 w 3892816"/>
              <a:gd name="connsiteY15" fmla="*/ 1493571 h 1493571"/>
              <a:gd name="connsiteX16" fmla="*/ 0 w 3892816"/>
              <a:gd name="connsiteY16" fmla="*/ 980778 h 1493571"/>
              <a:gd name="connsiteX17" fmla="*/ 0 w 3892816"/>
              <a:gd name="connsiteY17" fmla="*/ 497857 h 1493571"/>
              <a:gd name="connsiteX18" fmla="*/ 0 w 3892816"/>
              <a:gd name="connsiteY18" fmla="*/ 0 h 1493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92816" h="1493571" fill="none" extrusionOk="0">
                <a:moveTo>
                  <a:pt x="0" y="0"/>
                </a:moveTo>
                <a:cubicBezTo>
                  <a:pt x="153961" y="4349"/>
                  <a:pt x="291283" y="-2382"/>
                  <a:pt x="570946" y="0"/>
                </a:cubicBezTo>
                <a:cubicBezTo>
                  <a:pt x="850609" y="2382"/>
                  <a:pt x="907735" y="24724"/>
                  <a:pt x="1219749" y="0"/>
                </a:cubicBezTo>
                <a:cubicBezTo>
                  <a:pt x="1531763" y="-24724"/>
                  <a:pt x="1592662" y="-22680"/>
                  <a:pt x="1829624" y="0"/>
                </a:cubicBezTo>
                <a:cubicBezTo>
                  <a:pt x="2066587" y="22680"/>
                  <a:pt x="2239188" y="24129"/>
                  <a:pt x="2478426" y="0"/>
                </a:cubicBezTo>
                <a:cubicBezTo>
                  <a:pt x="2717664" y="-24129"/>
                  <a:pt x="2847205" y="-319"/>
                  <a:pt x="3049373" y="0"/>
                </a:cubicBezTo>
                <a:cubicBezTo>
                  <a:pt x="3251541" y="319"/>
                  <a:pt x="3702647" y="23408"/>
                  <a:pt x="3892816" y="0"/>
                </a:cubicBezTo>
                <a:cubicBezTo>
                  <a:pt x="3875236" y="166487"/>
                  <a:pt x="3895576" y="310302"/>
                  <a:pt x="3892816" y="482921"/>
                </a:cubicBezTo>
                <a:cubicBezTo>
                  <a:pt x="3890056" y="655540"/>
                  <a:pt x="3867209" y="771771"/>
                  <a:pt x="3892816" y="1010650"/>
                </a:cubicBezTo>
                <a:cubicBezTo>
                  <a:pt x="3918423" y="1249529"/>
                  <a:pt x="3876957" y="1320754"/>
                  <a:pt x="3892816" y="1493571"/>
                </a:cubicBezTo>
                <a:cubicBezTo>
                  <a:pt x="3655107" y="1511034"/>
                  <a:pt x="3561150" y="1510148"/>
                  <a:pt x="3360798" y="1493571"/>
                </a:cubicBezTo>
                <a:cubicBezTo>
                  <a:pt x="3160446" y="1476994"/>
                  <a:pt x="3035861" y="1495418"/>
                  <a:pt x="2789851" y="1493571"/>
                </a:cubicBezTo>
                <a:cubicBezTo>
                  <a:pt x="2543841" y="1491724"/>
                  <a:pt x="2435844" y="1477190"/>
                  <a:pt x="2141049" y="1493571"/>
                </a:cubicBezTo>
                <a:cubicBezTo>
                  <a:pt x="1846254" y="1509952"/>
                  <a:pt x="1742710" y="1500793"/>
                  <a:pt x="1414390" y="1493571"/>
                </a:cubicBezTo>
                <a:cubicBezTo>
                  <a:pt x="1086070" y="1486349"/>
                  <a:pt x="1104518" y="1516133"/>
                  <a:pt x="882372" y="1493571"/>
                </a:cubicBezTo>
                <a:cubicBezTo>
                  <a:pt x="660226" y="1471009"/>
                  <a:pt x="309258" y="1449700"/>
                  <a:pt x="0" y="1493571"/>
                </a:cubicBezTo>
                <a:cubicBezTo>
                  <a:pt x="14269" y="1381954"/>
                  <a:pt x="12359" y="1147035"/>
                  <a:pt x="0" y="980778"/>
                </a:cubicBezTo>
                <a:cubicBezTo>
                  <a:pt x="-12359" y="814521"/>
                  <a:pt x="17529" y="656108"/>
                  <a:pt x="0" y="497857"/>
                </a:cubicBezTo>
                <a:cubicBezTo>
                  <a:pt x="-17529" y="339606"/>
                  <a:pt x="-19203" y="164002"/>
                  <a:pt x="0" y="0"/>
                </a:cubicBezTo>
                <a:close/>
              </a:path>
              <a:path w="3892816" h="1493571" stroke="0" extrusionOk="0">
                <a:moveTo>
                  <a:pt x="0" y="0"/>
                </a:moveTo>
                <a:cubicBezTo>
                  <a:pt x="138704" y="14895"/>
                  <a:pt x="414991" y="253"/>
                  <a:pt x="687731" y="0"/>
                </a:cubicBezTo>
                <a:cubicBezTo>
                  <a:pt x="960471" y="-253"/>
                  <a:pt x="1102823" y="362"/>
                  <a:pt x="1414390" y="0"/>
                </a:cubicBezTo>
                <a:cubicBezTo>
                  <a:pt x="1725957" y="-362"/>
                  <a:pt x="1911428" y="-31122"/>
                  <a:pt x="2102121" y="0"/>
                </a:cubicBezTo>
                <a:cubicBezTo>
                  <a:pt x="2292814" y="31122"/>
                  <a:pt x="2564613" y="-1471"/>
                  <a:pt x="2789851" y="0"/>
                </a:cubicBezTo>
                <a:cubicBezTo>
                  <a:pt x="3015089" y="1471"/>
                  <a:pt x="3644571" y="25950"/>
                  <a:pt x="3892816" y="0"/>
                </a:cubicBezTo>
                <a:cubicBezTo>
                  <a:pt x="3894606" y="229087"/>
                  <a:pt x="3874861" y="282613"/>
                  <a:pt x="3892816" y="497857"/>
                </a:cubicBezTo>
                <a:cubicBezTo>
                  <a:pt x="3910771" y="713101"/>
                  <a:pt x="3909966" y="817196"/>
                  <a:pt x="3892816" y="965843"/>
                </a:cubicBezTo>
                <a:cubicBezTo>
                  <a:pt x="3875666" y="1114490"/>
                  <a:pt x="3911485" y="1287956"/>
                  <a:pt x="3892816" y="1493571"/>
                </a:cubicBezTo>
                <a:cubicBezTo>
                  <a:pt x="3758641" y="1517670"/>
                  <a:pt x="3553480" y="1513448"/>
                  <a:pt x="3282941" y="1493571"/>
                </a:cubicBezTo>
                <a:cubicBezTo>
                  <a:pt x="3012402" y="1473694"/>
                  <a:pt x="2922530" y="1511232"/>
                  <a:pt x="2595211" y="1493571"/>
                </a:cubicBezTo>
                <a:cubicBezTo>
                  <a:pt x="2267892" y="1475911"/>
                  <a:pt x="2222795" y="1493246"/>
                  <a:pt x="1868552" y="1493571"/>
                </a:cubicBezTo>
                <a:cubicBezTo>
                  <a:pt x="1514309" y="1493896"/>
                  <a:pt x="1560048" y="1520557"/>
                  <a:pt x="1297605" y="1493571"/>
                </a:cubicBezTo>
                <a:cubicBezTo>
                  <a:pt x="1035162" y="1466585"/>
                  <a:pt x="973413" y="1471083"/>
                  <a:pt x="687731" y="1493571"/>
                </a:cubicBezTo>
                <a:cubicBezTo>
                  <a:pt x="402049" y="1516059"/>
                  <a:pt x="214914" y="1523244"/>
                  <a:pt x="0" y="1493571"/>
                </a:cubicBezTo>
                <a:cubicBezTo>
                  <a:pt x="-21669" y="1286364"/>
                  <a:pt x="3385" y="1169623"/>
                  <a:pt x="0" y="995714"/>
                </a:cubicBezTo>
                <a:cubicBezTo>
                  <a:pt x="-3385" y="821805"/>
                  <a:pt x="9987" y="675234"/>
                  <a:pt x="0" y="497857"/>
                </a:cubicBezTo>
                <a:cubicBezTo>
                  <a:pt x="-9987" y="320480"/>
                  <a:pt x="-10721" y="159829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In the case of the Calendar, it’ll show you what’s coming up.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4F0BE24-873C-1470-69FC-CD6439F905C4}"/>
              </a:ext>
            </a:extLst>
          </p:cNvPr>
          <p:cNvSpPr/>
          <p:nvPr/>
        </p:nvSpPr>
        <p:spPr>
          <a:xfrm>
            <a:off x="1129863" y="5315342"/>
            <a:ext cx="3892816" cy="1055025"/>
          </a:xfrm>
          <a:custGeom>
            <a:avLst/>
            <a:gdLst>
              <a:gd name="connsiteX0" fmla="*/ 0 w 3892816"/>
              <a:gd name="connsiteY0" fmla="*/ 0 h 1055025"/>
              <a:gd name="connsiteX1" fmla="*/ 648803 w 3892816"/>
              <a:gd name="connsiteY1" fmla="*/ 0 h 1055025"/>
              <a:gd name="connsiteX2" fmla="*/ 1219749 w 3892816"/>
              <a:gd name="connsiteY2" fmla="*/ 0 h 1055025"/>
              <a:gd name="connsiteX3" fmla="*/ 1790695 w 3892816"/>
              <a:gd name="connsiteY3" fmla="*/ 0 h 1055025"/>
              <a:gd name="connsiteX4" fmla="*/ 2439498 w 3892816"/>
              <a:gd name="connsiteY4" fmla="*/ 0 h 1055025"/>
              <a:gd name="connsiteX5" fmla="*/ 3049373 w 3892816"/>
              <a:gd name="connsiteY5" fmla="*/ 0 h 1055025"/>
              <a:gd name="connsiteX6" fmla="*/ 3892816 w 3892816"/>
              <a:gd name="connsiteY6" fmla="*/ 0 h 1055025"/>
              <a:gd name="connsiteX7" fmla="*/ 3892816 w 3892816"/>
              <a:gd name="connsiteY7" fmla="*/ 506412 h 1055025"/>
              <a:gd name="connsiteX8" fmla="*/ 3892816 w 3892816"/>
              <a:gd name="connsiteY8" fmla="*/ 1055025 h 1055025"/>
              <a:gd name="connsiteX9" fmla="*/ 3244013 w 3892816"/>
              <a:gd name="connsiteY9" fmla="*/ 1055025 h 1055025"/>
              <a:gd name="connsiteX10" fmla="*/ 2711995 w 3892816"/>
              <a:gd name="connsiteY10" fmla="*/ 1055025 h 1055025"/>
              <a:gd name="connsiteX11" fmla="*/ 2102121 w 3892816"/>
              <a:gd name="connsiteY11" fmla="*/ 1055025 h 1055025"/>
              <a:gd name="connsiteX12" fmla="*/ 1375462 w 3892816"/>
              <a:gd name="connsiteY12" fmla="*/ 1055025 h 1055025"/>
              <a:gd name="connsiteX13" fmla="*/ 804515 w 3892816"/>
              <a:gd name="connsiteY13" fmla="*/ 1055025 h 1055025"/>
              <a:gd name="connsiteX14" fmla="*/ 0 w 3892816"/>
              <a:gd name="connsiteY14" fmla="*/ 1055025 h 1055025"/>
              <a:gd name="connsiteX15" fmla="*/ 0 w 3892816"/>
              <a:gd name="connsiteY15" fmla="*/ 506412 h 1055025"/>
              <a:gd name="connsiteX16" fmla="*/ 0 w 3892816"/>
              <a:gd name="connsiteY16" fmla="*/ 0 h 105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2816" h="1055025" fill="none" extrusionOk="0">
                <a:moveTo>
                  <a:pt x="0" y="0"/>
                </a:moveTo>
                <a:cubicBezTo>
                  <a:pt x="197135" y="10407"/>
                  <a:pt x="404389" y="-15861"/>
                  <a:pt x="648803" y="0"/>
                </a:cubicBezTo>
                <a:cubicBezTo>
                  <a:pt x="893217" y="15861"/>
                  <a:pt x="1092392" y="16966"/>
                  <a:pt x="1219749" y="0"/>
                </a:cubicBezTo>
                <a:cubicBezTo>
                  <a:pt x="1347106" y="-16966"/>
                  <a:pt x="1511032" y="-2382"/>
                  <a:pt x="1790695" y="0"/>
                </a:cubicBezTo>
                <a:cubicBezTo>
                  <a:pt x="2070358" y="2382"/>
                  <a:pt x="2127484" y="24724"/>
                  <a:pt x="2439498" y="0"/>
                </a:cubicBezTo>
                <a:cubicBezTo>
                  <a:pt x="2751512" y="-24724"/>
                  <a:pt x="2812411" y="-22680"/>
                  <a:pt x="3049373" y="0"/>
                </a:cubicBezTo>
                <a:cubicBezTo>
                  <a:pt x="3286336" y="22680"/>
                  <a:pt x="3634959" y="19735"/>
                  <a:pt x="3892816" y="0"/>
                </a:cubicBezTo>
                <a:cubicBezTo>
                  <a:pt x="3897676" y="161410"/>
                  <a:pt x="3876523" y="360505"/>
                  <a:pt x="3892816" y="506412"/>
                </a:cubicBezTo>
                <a:cubicBezTo>
                  <a:pt x="3909109" y="652319"/>
                  <a:pt x="3895496" y="853195"/>
                  <a:pt x="3892816" y="1055025"/>
                </a:cubicBezTo>
                <a:cubicBezTo>
                  <a:pt x="3747441" y="1070354"/>
                  <a:pt x="3427876" y="1023388"/>
                  <a:pt x="3244013" y="1055025"/>
                </a:cubicBezTo>
                <a:cubicBezTo>
                  <a:pt x="3060150" y="1086662"/>
                  <a:pt x="2946436" y="1074043"/>
                  <a:pt x="2711995" y="1055025"/>
                </a:cubicBezTo>
                <a:cubicBezTo>
                  <a:pt x="2477554" y="1036007"/>
                  <a:pt x="2396876" y="1078407"/>
                  <a:pt x="2102121" y="1055025"/>
                </a:cubicBezTo>
                <a:cubicBezTo>
                  <a:pt x="1807366" y="1031643"/>
                  <a:pt x="1609718" y="1031358"/>
                  <a:pt x="1375462" y="1055025"/>
                </a:cubicBezTo>
                <a:cubicBezTo>
                  <a:pt x="1141206" y="1078692"/>
                  <a:pt x="1050525" y="1056872"/>
                  <a:pt x="804515" y="1055025"/>
                </a:cubicBezTo>
                <a:cubicBezTo>
                  <a:pt x="558505" y="1053178"/>
                  <a:pt x="379249" y="1067349"/>
                  <a:pt x="0" y="1055025"/>
                </a:cubicBezTo>
                <a:cubicBezTo>
                  <a:pt x="-24179" y="819852"/>
                  <a:pt x="8194" y="694335"/>
                  <a:pt x="0" y="506412"/>
                </a:cubicBezTo>
                <a:cubicBezTo>
                  <a:pt x="-8194" y="318489"/>
                  <a:pt x="-11844" y="218374"/>
                  <a:pt x="0" y="0"/>
                </a:cubicBezTo>
                <a:close/>
              </a:path>
              <a:path w="3892816" h="1055025" stroke="0" extrusionOk="0">
                <a:moveTo>
                  <a:pt x="0" y="0"/>
                </a:moveTo>
                <a:cubicBezTo>
                  <a:pt x="138704" y="14895"/>
                  <a:pt x="414991" y="253"/>
                  <a:pt x="687731" y="0"/>
                </a:cubicBezTo>
                <a:cubicBezTo>
                  <a:pt x="960471" y="-253"/>
                  <a:pt x="1102823" y="362"/>
                  <a:pt x="1414390" y="0"/>
                </a:cubicBezTo>
                <a:cubicBezTo>
                  <a:pt x="1725957" y="-362"/>
                  <a:pt x="1911428" y="-31122"/>
                  <a:pt x="2102121" y="0"/>
                </a:cubicBezTo>
                <a:cubicBezTo>
                  <a:pt x="2292814" y="31122"/>
                  <a:pt x="2564613" y="-1471"/>
                  <a:pt x="2789851" y="0"/>
                </a:cubicBezTo>
                <a:cubicBezTo>
                  <a:pt x="3015089" y="1471"/>
                  <a:pt x="3644571" y="25950"/>
                  <a:pt x="3892816" y="0"/>
                </a:cubicBezTo>
                <a:cubicBezTo>
                  <a:pt x="3912951" y="136561"/>
                  <a:pt x="3884731" y="356691"/>
                  <a:pt x="3892816" y="527513"/>
                </a:cubicBezTo>
                <a:cubicBezTo>
                  <a:pt x="3900901" y="698335"/>
                  <a:pt x="3898798" y="890631"/>
                  <a:pt x="3892816" y="1055025"/>
                </a:cubicBezTo>
                <a:cubicBezTo>
                  <a:pt x="3725318" y="1068313"/>
                  <a:pt x="3419916" y="1054467"/>
                  <a:pt x="3282941" y="1055025"/>
                </a:cubicBezTo>
                <a:cubicBezTo>
                  <a:pt x="3145966" y="1055583"/>
                  <a:pt x="2910440" y="1069014"/>
                  <a:pt x="2595211" y="1055025"/>
                </a:cubicBezTo>
                <a:cubicBezTo>
                  <a:pt x="2279982" y="1041037"/>
                  <a:pt x="2237336" y="1074521"/>
                  <a:pt x="1907480" y="1055025"/>
                </a:cubicBezTo>
                <a:cubicBezTo>
                  <a:pt x="1577624" y="1035529"/>
                  <a:pt x="1535064" y="1054700"/>
                  <a:pt x="1180821" y="1055025"/>
                </a:cubicBezTo>
                <a:cubicBezTo>
                  <a:pt x="826578" y="1055350"/>
                  <a:pt x="866023" y="1078607"/>
                  <a:pt x="609875" y="1055025"/>
                </a:cubicBezTo>
                <a:cubicBezTo>
                  <a:pt x="353727" y="1031443"/>
                  <a:pt x="289079" y="1034740"/>
                  <a:pt x="0" y="1055025"/>
                </a:cubicBezTo>
                <a:cubicBezTo>
                  <a:pt x="-16587" y="825370"/>
                  <a:pt x="-15841" y="793226"/>
                  <a:pt x="0" y="559163"/>
                </a:cubicBezTo>
                <a:cubicBezTo>
                  <a:pt x="15841" y="325100"/>
                  <a:pt x="-18227" y="255149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What other widgets do you think will be useful?</a:t>
            </a:r>
          </a:p>
        </p:txBody>
      </p:sp>
    </p:spTree>
    <p:extLst>
      <p:ext uri="{BB962C8B-B14F-4D97-AF65-F5344CB8AC3E}">
        <p14:creationId xmlns:p14="http://schemas.microsoft.com/office/powerpoint/2010/main" val="37934813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A4309-13A6-AF75-17F2-C19F75E41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38539BB-B688-B325-F965-81D6C5175BA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AB3A6A-933D-76FA-17B3-9C4A469CAD07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DC0A440-07BA-522B-C927-A5489BFD5D4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B175F34-4420-33B9-BA80-EBC664B9AF1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3FBED3A-0365-B7EC-67DA-FAA4B5920A3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5F03AA3-AEC8-8054-8C3F-FB861AEC05E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D2D7018D-9A64-550F-5857-E99192858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3B1241D-A00D-7CB4-6909-DE8F7ED9C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81" y="1025035"/>
            <a:ext cx="7798181" cy="56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23CF35D-3FAB-715F-7DE0-01D2C990394C}"/>
              </a:ext>
            </a:extLst>
          </p:cNvPr>
          <p:cNvSpPr/>
          <p:nvPr/>
        </p:nvSpPr>
        <p:spPr>
          <a:xfrm>
            <a:off x="3174929" y="1664619"/>
            <a:ext cx="6801479" cy="47264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What did we cover?</a:t>
            </a:r>
          </a:p>
          <a:p>
            <a:pPr algn="ctr"/>
            <a:endParaRPr lang="en-GB" sz="2400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r>
              <a:rPr lang="en-GB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Tools to help me plan and organise.</a:t>
            </a:r>
          </a:p>
          <a:p>
            <a:endParaRPr lang="en-GB" sz="32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r>
              <a:rPr lang="en-GB" sz="3200" dirty="0">
                <a:solidFill>
                  <a:srgbClr val="7030A0"/>
                </a:solidFill>
                <a:latin typeface="Century Gothic" panose="020B0502020202020204" pitchFamily="34" charset="0"/>
              </a:rPr>
              <a:t>-Mind Maps</a:t>
            </a:r>
          </a:p>
          <a:p>
            <a:r>
              <a:rPr lang="en-GB" sz="3200" dirty="0">
                <a:solidFill>
                  <a:srgbClr val="7030A0"/>
                </a:solidFill>
                <a:latin typeface="Century Gothic" panose="020B0502020202020204" pitchFamily="34" charset="0"/>
              </a:rPr>
              <a:t>-Calendar</a:t>
            </a:r>
          </a:p>
          <a:p>
            <a:r>
              <a:rPr lang="en-GB" sz="3200" dirty="0">
                <a:solidFill>
                  <a:srgbClr val="7030A0"/>
                </a:solidFill>
                <a:latin typeface="Century Gothic" panose="020B0502020202020204" pitchFamily="34" charset="0"/>
              </a:rPr>
              <a:t>-Reminders</a:t>
            </a:r>
          </a:p>
          <a:p>
            <a:r>
              <a:rPr lang="en-GB" sz="3200" dirty="0">
                <a:solidFill>
                  <a:srgbClr val="7030A0"/>
                </a:solidFill>
                <a:latin typeface="Century Gothic" panose="020B0502020202020204" pitchFamily="34" charset="0"/>
              </a:rPr>
              <a:t>-Widgets</a:t>
            </a:r>
          </a:p>
        </p:txBody>
      </p:sp>
    </p:spTree>
    <p:extLst>
      <p:ext uri="{BB962C8B-B14F-4D97-AF65-F5344CB8AC3E}">
        <p14:creationId xmlns:p14="http://schemas.microsoft.com/office/powerpoint/2010/main" val="37917803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2EF79C3-58ED-6948-0232-030973117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E904A0-017C-E181-997F-23D2354939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A597B-2911-4F11-F5B9-CCB4D9C85267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21145D2-9655-98EC-0FF0-9E302236615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403A873-0C7D-91B9-FC7E-FC3842865ED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C7EFE8-DF85-589E-F25A-DE2D8F43BE4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CBAA088-C2D5-CAF6-221E-D01B0CC313A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2355E386-6D81-C92F-FFE4-E7741EA9C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93B4CD6-04CA-86DE-7F5A-419575AE48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81" y="1025035"/>
            <a:ext cx="7798181" cy="56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584B93-5F81-B4D8-FF84-9C858E6DE6B5}"/>
              </a:ext>
            </a:extLst>
          </p:cNvPr>
          <p:cNvSpPr/>
          <p:nvPr/>
        </p:nvSpPr>
        <p:spPr>
          <a:xfrm>
            <a:off x="3174929" y="1664619"/>
            <a:ext cx="6801479" cy="47264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1600" spc="0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r>
              <a:rPr lang="en-GB" sz="1600" spc="0" dirty="0">
                <a:solidFill>
                  <a:srgbClr val="7030A0"/>
                </a:solidFill>
                <a:latin typeface="Century Gothic" panose="020B0502020202020204" pitchFamily="34" charset="0"/>
              </a:rPr>
              <a:t>This series of lessons was created by the </a:t>
            </a:r>
            <a:r>
              <a:rPr lang="en-GB" sz="1600" b="1" spc="0" dirty="0">
                <a:solidFill>
                  <a:srgbClr val="7030A0"/>
                </a:solidFill>
                <a:latin typeface="Century Gothic" panose="020B0502020202020204" pitchFamily="34" charset="0"/>
              </a:rPr>
              <a:t>Fife ATSS Team</a:t>
            </a:r>
            <a:r>
              <a:rPr lang="en-GB" sz="1600" spc="0" dirty="0">
                <a:solidFill>
                  <a:srgbClr val="7030A0"/>
                </a:solidFill>
                <a:latin typeface="Century Gothic" panose="020B0502020202020204" pitchFamily="34" charset="0"/>
              </a:rPr>
              <a:t> and is based on lessons created by Ms Linsey Miller (Sacred Heart Primary School ASC, Falkirk, </a:t>
            </a:r>
            <a:r>
              <a:rPr lang="en-GB" sz="1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linsey.miller@education.falkirk.sch.uk</a:t>
            </a:r>
            <a:r>
              <a:rPr lang="en-GB" sz="1600" spc="0" dirty="0">
                <a:solidFill>
                  <a:srgbClr val="7030A0"/>
                </a:solidFill>
                <a:latin typeface="Century Gothic" panose="020B0502020202020204" pitchFamily="34" charset="0"/>
              </a:rPr>
              <a:t>)</a:t>
            </a:r>
            <a:r>
              <a:rPr lang="en-GB" sz="1600" spc="0" dirty="0">
                <a:latin typeface="Twinkl" pitchFamily="2" charset="0"/>
              </a:rPr>
              <a:t> </a:t>
            </a:r>
            <a:r>
              <a:rPr lang="en-GB" sz="1600" spc="0" dirty="0">
                <a:solidFill>
                  <a:srgbClr val="7030A0"/>
                </a:solidFill>
                <a:latin typeface="Century Gothic" panose="020B0502020202020204" pitchFamily="34" charset="0"/>
              </a:rPr>
              <a:t>and research carried out by Mrs Nicola Denholm (Larbert Village Primary School, Falkirk).</a:t>
            </a:r>
          </a:p>
          <a:p>
            <a:pPr>
              <a:lnSpc>
                <a:spcPct val="100000"/>
              </a:lnSpc>
            </a:pPr>
            <a:endParaRPr lang="en-GB" sz="1600" spc="0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1600" spc="0" dirty="0">
                <a:solidFill>
                  <a:srgbClr val="7030A0"/>
                </a:solidFill>
                <a:latin typeface="Century Gothic" panose="020B0502020202020204" pitchFamily="34" charset="0"/>
              </a:rPr>
              <a:t>All content is protected by copyright. You may use the contents of these lessons and adjust them to suit your own context and practise; however you are </a:t>
            </a:r>
            <a:r>
              <a:rPr lang="en-GB" sz="1600" b="1" spc="0" dirty="0">
                <a:solidFill>
                  <a:srgbClr val="7030A0"/>
                </a:solidFill>
                <a:latin typeface="Century Gothic" panose="020B0502020202020204" pitchFamily="34" charset="0"/>
              </a:rPr>
              <a:t>strictly prohibited </a:t>
            </a:r>
            <a:r>
              <a:rPr lang="en-GB" sz="1600" spc="0" dirty="0">
                <a:solidFill>
                  <a:srgbClr val="7030A0"/>
                </a:solidFill>
                <a:latin typeface="Century Gothic" panose="020B0502020202020204" pitchFamily="34" charset="0"/>
              </a:rPr>
              <a:t>from </a:t>
            </a:r>
            <a:r>
              <a:rPr lang="en-GB" sz="1600" b="1" spc="0" dirty="0">
                <a:solidFill>
                  <a:srgbClr val="7030A0"/>
                </a:solidFill>
                <a:latin typeface="Century Gothic" panose="020B0502020202020204" pitchFamily="34" charset="0"/>
              </a:rPr>
              <a:t>reselling</a:t>
            </a:r>
            <a:r>
              <a:rPr lang="en-GB" sz="1600" spc="0" dirty="0">
                <a:solidFill>
                  <a:srgbClr val="7030A0"/>
                </a:solidFill>
                <a:latin typeface="Century Gothic" panose="020B0502020202020204" pitchFamily="34" charset="0"/>
              </a:rPr>
              <a:t> this series of lessons or any derivative created from it, either in part or in its entirety. </a:t>
            </a:r>
          </a:p>
        </p:txBody>
      </p:sp>
      <p:pic>
        <p:nvPicPr>
          <p:cNvPr id="3" name="Picture 2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3186B820-A7AB-6470-DB9A-7B6EF57673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569" y="4910302"/>
            <a:ext cx="1145488" cy="13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18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F656F-8CBB-F5BB-28C0-7F8247E57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35CD5F-6EB8-A21B-0431-37BFCAFEEA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9DFBEC-0D90-075F-EAB8-1E3FD4A29586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8BE541-0C92-5E60-3D98-87C4F3BE0B4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27EDBBA-3D93-8301-A793-BD3A8A1BAD7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FA93A50-E594-56BA-A699-6C273339487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20CD094-8987-7FF0-CF4A-8F291C860AD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DB212827-443A-8FC6-4951-962553CBCD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4AB54AF-E2DA-2D59-709B-A601679F0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816" y="1031443"/>
            <a:ext cx="7818878" cy="56246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24A8FCD-B6C1-0935-65F4-5F6A8C05B01E}"/>
              </a:ext>
            </a:extLst>
          </p:cNvPr>
          <p:cNvGrpSpPr/>
          <p:nvPr/>
        </p:nvGrpSpPr>
        <p:grpSpPr>
          <a:xfrm>
            <a:off x="3392052" y="1789570"/>
            <a:ext cx="6111221" cy="4545176"/>
            <a:chOff x="5804033" y="1925053"/>
            <a:chExt cx="5427313" cy="380587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158F700-ECA6-E88C-A23B-C72C7CC7BDC1}"/>
                </a:ext>
              </a:extLst>
            </p:cNvPr>
            <p:cNvSpPr/>
            <p:nvPr/>
          </p:nvSpPr>
          <p:spPr>
            <a:xfrm>
              <a:off x="5804033" y="1925053"/>
              <a:ext cx="5417551" cy="378354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EC0231F-1393-F429-B642-D593411C723C}"/>
                </a:ext>
              </a:extLst>
            </p:cNvPr>
            <p:cNvGrpSpPr/>
            <p:nvPr/>
          </p:nvGrpSpPr>
          <p:grpSpPr>
            <a:xfrm>
              <a:off x="5804033" y="1929458"/>
              <a:ext cx="5427313" cy="3801472"/>
              <a:chOff x="5804033" y="1929458"/>
              <a:chExt cx="5427313" cy="3801472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CAEAE13-5079-DBB9-E68A-238F442568DD}"/>
                  </a:ext>
                </a:extLst>
              </p:cNvPr>
              <p:cNvSpPr/>
              <p:nvPr/>
            </p:nvSpPr>
            <p:spPr>
              <a:xfrm>
                <a:off x="5813795" y="1929458"/>
                <a:ext cx="5417551" cy="3783541"/>
              </a:xfrm>
              <a:custGeom>
                <a:avLst/>
                <a:gdLst>
                  <a:gd name="connsiteX0" fmla="*/ 0 w 5417551"/>
                  <a:gd name="connsiteY0" fmla="*/ 0 h 3783541"/>
                  <a:gd name="connsiteX1" fmla="*/ 1052578 w 5417551"/>
                  <a:gd name="connsiteY1" fmla="*/ 0 h 3783541"/>
                  <a:gd name="connsiteX2" fmla="*/ 5417551 w 5417551"/>
                  <a:gd name="connsiteY2" fmla="*/ 3289219 h 3783541"/>
                  <a:gd name="connsiteX3" fmla="*/ 5417551 w 5417551"/>
                  <a:gd name="connsiteY3" fmla="*/ 3783541 h 3783541"/>
                  <a:gd name="connsiteX4" fmla="*/ 0 w 5417551"/>
                  <a:gd name="connsiteY4" fmla="*/ 3783541 h 3783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7551" h="3783541">
                    <a:moveTo>
                      <a:pt x="0" y="0"/>
                    </a:moveTo>
                    <a:lnTo>
                      <a:pt x="1052578" y="0"/>
                    </a:lnTo>
                    <a:lnTo>
                      <a:pt x="5417551" y="3289219"/>
                    </a:lnTo>
                    <a:lnTo>
                      <a:pt x="5417551" y="3783541"/>
                    </a:lnTo>
                    <a:lnTo>
                      <a:pt x="0" y="3783541"/>
                    </a:lnTo>
                    <a:close/>
                  </a:path>
                </a:pathLst>
              </a:custGeom>
              <a:solidFill>
                <a:srgbClr val="B871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14" name="Right Triangle 13">
                <a:extLst>
                  <a:ext uri="{FF2B5EF4-FFF2-40B4-BE49-F238E27FC236}">
                    <a16:creationId xmlns:a16="http://schemas.microsoft.com/office/drawing/2014/main" id="{54E1BC9B-9A7F-C832-A757-7A39BB4AEB68}"/>
                  </a:ext>
                </a:extLst>
              </p:cNvPr>
              <p:cNvSpPr/>
              <p:nvPr/>
            </p:nvSpPr>
            <p:spPr>
              <a:xfrm>
                <a:off x="5804033" y="2002055"/>
                <a:ext cx="4753194" cy="3715248"/>
              </a:xfrm>
              <a:prstGeom prst="rtTriangle">
                <a:avLst/>
              </a:prstGeom>
              <a:solidFill>
                <a:srgbClr val="38A7F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ight Triangle 21">
                <a:extLst>
                  <a:ext uri="{FF2B5EF4-FFF2-40B4-BE49-F238E27FC236}">
                    <a16:creationId xmlns:a16="http://schemas.microsoft.com/office/drawing/2014/main" id="{8A64A88B-F929-4560-CFCE-92CBD77910B3}"/>
                  </a:ext>
                </a:extLst>
              </p:cNvPr>
              <p:cNvSpPr/>
              <p:nvPr/>
            </p:nvSpPr>
            <p:spPr>
              <a:xfrm>
                <a:off x="5806448" y="2930082"/>
                <a:ext cx="3578910" cy="2800848"/>
              </a:xfrm>
              <a:prstGeom prst="rtTriangle">
                <a:avLst/>
              </a:prstGeom>
              <a:solidFill>
                <a:srgbClr val="F73AA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ight Triangle 22">
                <a:extLst>
                  <a:ext uri="{FF2B5EF4-FFF2-40B4-BE49-F238E27FC236}">
                    <a16:creationId xmlns:a16="http://schemas.microsoft.com/office/drawing/2014/main" id="{DC596502-9996-4635-C0C6-A2894E15B242}"/>
                  </a:ext>
                </a:extLst>
              </p:cNvPr>
              <p:cNvSpPr/>
              <p:nvPr/>
            </p:nvSpPr>
            <p:spPr>
              <a:xfrm>
                <a:off x="5804034" y="3821229"/>
                <a:ext cx="2423880" cy="1896074"/>
              </a:xfrm>
              <a:prstGeom prst="rtTriangle">
                <a:avLst/>
              </a:prstGeom>
              <a:solidFill>
                <a:srgbClr val="3CFD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Right Triangle 23">
                <a:extLst>
                  <a:ext uri="{FF2B5EF4-FFF2-40B4-BE49-F238E27FC236}">
                    <a16:creationId xmlns:a16="http://schemas.microsoft.com/office/drawing/2014/main" id="{5F8CC354-CC5B-14F9-3169-1F52276B6FF1}"/>
                  </a:ext>
                </a:extLst>
              </p:cNvPr>
              <p:cNvSpPr/>
              <p:nvPr/>
            </p:nvSpPr>
            <p:spPr>
              <a:xfrm>
                <a:off x="5804034" y="4778133"/>
                <a:ext cx="1249597" cy="952797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13B9108-B793-B599-F1C5-B4459C653040}"/>
              </a:ext>
            </a:extLst>
          </p:cNvPr>
          <p:cNvSpPr/>
          <p:nvPr/>
        </p:nvSpPr>
        <p:spPr>
          <a:xfrm>
            <a:off x="6144835" y="3074678"/>
            <a:ext cx="2329531" cy="1259943"/>
          </a:xfrm>
          <a:custGeom>
            <a:avLst/>
            <a:gdLst>
              <a:gd name="connsiteX0" fmla="*/ 0 w 2329531"/>
              <a:gd name="connsiteY0" fmla="*/ 0 h 1259943"/>
              <a:gd name="connsiteX1" fmla="*/ 628973 w 2329531"/>
              <a:gd name="connsiteY1" fmla="*/ 0 h 1259943"/>
              <a:gd name="connsiteX2" fmla="*/ 1188061 w 2329531"/>
              <a:gd name="connsiteY2" fmla="*/ 0 h 1259943"/>
              <a:gd name="connsiteX3" fmla="*/ 1700558 w 2329531"/>
              <a:gd name="connsiteY3" fmla="*/ 0 h 1259943"/>
              <a:gd name="connsiteX4" fmla="*/ 2329531 w 2329531"/>
              <a:gd name="connsiteY4" fmla="*/ 0 h 1259943"/>
              <a:gd name="connsiteX5" fmla="*/ 2329531 w 2329531"/>
              <a:gd name="connsiteY5" fmla="*/ 655170 h 1259943"/>
              <a:gd name="connsiteX6" fmla="*/ 2329531 w 2329531"/>
              <a:gd name="connsiteY6" fmla="*/ 1259943 h 1259943"/>
              <a:gd name="connsiteX7" fmla="*/ 1793739 w 2329531"/>
              <a:gd name="connsiteY7" fmla="*/ 1259943 h 1259943"/>
              <a:gd name="connsiteX8" fmla="*/ 1188061 w 2329531"/>
              <a:gd name="connsiteY8" fmla="*/ 1259943 h 1259943"/>
              <a:gd name="connsiteX9" fmla="*/ 605678 w 2329531"/>
              <a:gd name="connsiteY9" fmla="*/ 1259943 h 1259943"/>
              <a:gd name="connsiteX10" fmla="*/ 0 w 2329531"/>
              <a:gd name="connsiteY10" fmla="*/ 1259943 h 1259943"/>
              <a:gd name="connsiteX11" fmla="*/ 0 w 2329531"/>
              <a:gd name="connsiteY11" fmla="*/ 642571 h 1259943"/>
              <a:gd name="connsiteX12" fmla="*/ 0 w 2329531"/>
              <a:gd name="connsiteY12" fmla="*/ 0 h 125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29531" h="1259943" fill="none" extrusionOk="0">
                <a:moveTo>
                  <a:pt x="0" y="0"/>
                </a:moveTo>
                <a:cubicBezTo>
                  <a:pt x="174257" y="-13961"/>
                  <a:pt x="487430" y="333"/>
                  <a:pt x="628973" y="0"/>
                </a:cubicBezTo>
                <a:cubicBezTo>
                  <a:pt x="770516" y="-333"/>
                  <a:pt x="1058475" y="-22679"/>
                  <a:pt x="1188061" y="0"/>
                </a:cubicBezTo>
                <a:cubicBezTo>
                  <a:pt x="1317647" y="22679"/>
                  <a:pt x="1557729" y="-8970"/>
                  <a:pt x="1700558" y="0"/>
                </a:cubicBezTo>
                <a:cubicBezTo>
                  <a:pt x="1843387" y="8970"/>
                  <a:pt x="2194375" y="-15"/>
                  <a:pt x="2329531" y="0"/>
                </a:cubicBezTo>
                <a:cubicBezTo>
                  <a:pt x="2357488" y="210352"/>
                  <a:pt x="2297615" y="393488"/>
                  <a:pt x="2329531" y="655170"/>
                </a:cubicBezTo>
                <a:cubicBezTo>
                  <a:pt x="2361448" y="916852"/>
                  <a:pt x="2341056" y="1125964"/>
                  <a:pt x="2329531" y="1259943"/>
                </a:cubicBezTo>
                <a:cubicBezTo>
                  <a:pt x="2078151" y="1253581"/>
                  <a:pt x="1904841" y="1237311"/>
                  <a:pt x="1793739" y="1259943"/>
                </a:cubicBezTo>
                <a:cubicBezTo>
                  <a:pt x="1682637" y="1282575"/>
                  <a:pt x="1477082" y="1242045"/>
                  <a:pt x="1188061" y="1259943"/>
                </a:cubicBezTo>
                <a:cubicBezTo>
                  <a:pt x="899040" y="1277841"/>
                  <a:pt x="770133" y="1234768"/>
                  <a:pt x="605678" y="1259943"/>
                </a:cubicBezTo>
                <a:cubicBezTo>
                  <a:pt x="441223" y="1285118"/>
                  <a:pt x="273808" y="1253670"/>
                  <a:pt x="0" y="1259943"/>
                </a:cubicBezTo>
                <a:cubicBezTo>
                  <a:pt x="-26311" y="995969"/>
                  <a:pt x="-4042" y="810795"/>
                  <a:pt x="0" y="642571"/>
                </a:cubicBezTo>
                <a:cubicBezTo>
                  <a:pt x="4042" y="474347"/>
                  <a:pt x="23735" y="169830"/>
                  <a:pt x="0" y="0"/>
                </a:cubicBezTo>
                <a:close/>
              </a:path>
              <a:path w="2329531" h="1259943" stroke="0" extrusionOk="0">
                <a:moveTo>
                  <a:pt x="0" y="0"/>
                </a:moveTo>
                <a:cubicBezTo>
                  <a:pt x="135360" y="6313"/>
                  <a:pt x="431571" y="-12749"/>
                  <a:pt x="605678" y="0"/>
                </a:cubicBezTo>
                <a:cubicBezTo>
                  <a:pt x="779785" y="12749"/>
                  <a:pt x="1005534" y="1867"/>
                  <a:pt x="1234651" y="0"/>
                </a:cubicBezTo>
                <a:cubicBezTo>
                  <a:pt x="1463768" y="-1867"/>
                  <a:pt x="2044714" y="49611"/>
                  <a:pt x="2329531" y="0"/>
                </a:cubicBezTo>
                <a:cubicBezTo>
                  <a:pt x="2317605" y="156965"/>
                  <a:pt x="2300246" y="351277"/>
                  <a:pt x="2329531" y="642571"/>
                </a:cubicBezTo>
                <a:cubicBezTo>
                  <a:pt x="2358816" y="933865"/>
                  <a:pt x="2315607" y="1056307"/>
                  <a:pt x="2329531" y="1259943"/>
                </a:cubicBezTo>
                <a:cubicBezTo>
                  <a:pt x="2194548" y="1266445"/>
                  <a:pt x="2047485" y="1272230"/>
                  <a:pt x="1817034" y="1259943"/>
                </a:cubicBezTo>
                <a:cubicBezTo>
                  <a:pt x="1586583" y="1247656"/>
                  <a:pt x="1472353" y="1232332"/>
                  <a:pt x="1234651" y="1259943"/>
                </a:cubicBezTo>
                <a:cubicBezTo>
                  <a:pt x="996949" y="1287554"/>
                  <a:pt x="739387" y="1276324"/>
                  <a:pt x="605678" y="1259943"/>
                </a:cubicBezTo>
                <a:cubicBezTo>
                  <a:pt x="471969" y="1243562"/>
                  <a:pt x="243353" y="1255201"/>
                  <a:pt x="0" y="1259943"/>
                </a:cubicBezTo>
                <a:cubicBezTo>
                  <a:pt x="-4169" y="1062278"/>
                  <a:pt x="28568" y="891723"/>
                  <a:pt x="0" y="617372"/>
                </a:cubicBezTo>
                <a:cubicBezTo>
                  <a:pt x="-28568" y="343021"/>
                  <a:pt x="2433" y="175590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i="0" dirty="0">
                <a:solidFill>
                  <a:srgbClr val="424242"/>
                </a:solidFill>
                <a:effectLst/>
                <a:latin typeface="Segoe Sans"/>
              </a:rPr>
              <a:t>What do you do when you have lots of ideas and want to remember them?</a:t>
            </a:r>
            <a:endParaRPr lang="en-GB" spc="0" dirty="0">
              <a:latin typeface="Twinkl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A0AF73D-6625-5226-35DB-4E8EA6BF476B}"/>
              </a:ext>
            </a:extLst>
          </p:cNvPr>
          <p:cNvSpPr/>
          <p:nvPr/>
        </p:nvSpPr>
        <p:spPr>
          <a:xfrm>
            <a:off x="3535586" y="1910175"/>
            <a:ext cx="2048785" cy="1238796"/>
          </a:xfrm>
          <a:custGeom>
            <a:avLst/>
            <a:gdLst>
              <a:gd name="connsiteX0" fmla="*/ 0 w 2048785"/>
              <a:gd name="connsiteY0" fmla="*/ 0 h 1238796"/>
              <a:gd name="connsiteX1" fmla="*/ 703416 w 2048785"/>
              <a:gd name="connsiteY1" fmla="*/ 0 h 1238796"/>
              <a:gd name="connsiteX2" fmla="*/ 1427320 w 2048785"/>
              <a:gd name="connsiteY2" fmla="*/ 0 h 1238796"/>
              <a:gd name="connsiteX3" fmla="*/ 2048785 w 2048785"/>
              <a:gd name="connsiteY3" fmla="*/ 0 h 1238796"/>
              <a:gd name="connsiteX4" fmla="*/ 2048785 w 2048785"/>
              <a:gd name="connsiteY4" fmla="*/ 582234 h 1238796"/>
              <a:gd name="connsiteX5" fmla="*/ 2048785 w 2048785"/>
              <a:gd name="connsiteY5" fmla="*/ 1238796 h 1238796"/>
              <a:gd name="connsiteX6" fmla="*/ 1324881 w 2048785"/>
              <a:gd name="connsiteY6" fmla="*/ 1238796 h 1238796"/>
              <a:gd name="connsiteX7" fmla="*/ 703416 w 2048785"/>
              <a:gd name="connsiteY7" fmla="*/ 1238796 h 1238796"/>
              <a:gd name="connsiteX8" fmla="*/ 0 w 2048785"/>
              <a:gd name="connsiteY8" fmla="*/ 1238796 h 1238796"/>
              <a:gd name="connsiteX9" fmla="*/ 0 w 2048785"/>
              <a:gd name="connsiteY9" fmla="*/ 607010 h 1238796"/>
              <a:gd name="connsiteX10" fmla="*/ 0 w 2048785"/>
              <a:gd name="connsiteY10" fmla="*/ 0 h 1238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48785" h="1238796" fill="none" extrusionOk="0">
                <a:moveTo>
                  <a:pt x="0" y="0"/>
                </a:moveTo>
                <a:cubicBezTo>
                  <a:pt x="312484" y="-31801"/>
                  <a:pt x="502913" y="2558"/>
                  <a:pt x="703416" y="0"/>
                </a:cubicBezTo>
                <a:cubicBezTo>
                  <a:pt x="903919" y="-2558"/>
                  <a:pt x="1087358" y="36032"/>
                  <a:pt x="1427320" y="0"/>
                </a:cubicBezTo>
                <a:cubicBezTo>
                  <a:pt x="1767282" y="-36032"/>
                  <a:pt x="1887348" y="-20674"/>
                  <a:pt x="2048785" y="0"/>
                </a:cubicBezTo>
                <a:cubicBezTo>
                  <a:pt x="2039831" y="151088"/>
                  <a:pt x="2058874" y="351861"/>
                  <a:pt x="2048785" y="582234"/>
                </a:cubicBezTo>
                <a:cubicBezTo>
                  <a:pt x="2038696" y="812607"/>
                  <a:pt x="2054865" y="949351"/>
                  <a:pt x="2048785" y="1238796"/>
                </a:cubicBezTo>
                <a:cubicBezTo>
                  <a:pt x="1720446" y="1248632"/>
                  <a:pt x="1656746" y="1247125"/>
                  <a:pt x="1324881" y="1238796"/>
                </a:cubicBezTo>
                <a:cubicBezTo>
                  <a:pt x="993016" y="1230467"/>
                  <a:pt x="890563" y="1268113"/>
                  <a:pt x="703416" y="1238796"/>
                </a:cubicBezTo>
                <a:cubicBezTo>
                  <a:pt x="516270" y="1209479"/>
                  <a:pt x="224477" y="1251090"/>
                  <a:pt x="0" y="1238796"/>
                </a:cubicBezTo>
                <a:cubicBezTo>
                  <a:pt x="2953" y="965944"/>
                  <a:pt x="30357" y="782495"/>
                  <a:pt x="0" y="607010"/>
                </a:cubicBezTo>
                <a:cubicBezTo>
                  <a:pt x="-30357" y="431525"/>
                  <a:pt x="-6059" y="154738"/>
                  <a:pt x="0" y="0"/>
                </a:cubicBezTo>
                <a:close/>
              </a:path>
              <a:path w="2048785" h="1238796" stroke="0" extrusionOk="0">
                <a:moveTo>
                  <a:pt x="0" y="0"/>
                </a:moveTo>
                <a:cubicBezTo>
                  <a:pt x="239618" y="-26897"/>
                  <a:pt x="521274" y="21779"/>
                  <a:pt x="703416" y="0"/>
                </a:cubicBezTo>
                <a:cubicBezTo>
                  <a:pt x="885558" y="-21779"/>
                  <a:pt x="1088448" y="-25840"/>
                  <a:pt x="1427320" y="0"/>
                </a:cubicBezTo>
                <a:cubicBezTo>
                  <a:pt x="1766192" y="25840"/>
                  <a:pt x="1770068" y="24181"/>
                  <a:pt x="2048785" y="0"/>
                </a:cubicBezTo>
                <a:cubicBezTo>
                  <a:pt x="2035627" y="288059"/>
                  <a:pt x="2055819" y="419578"/>
                  <a:pt x="2048785" y="631786"/>
                </a:cubicBezTo>
                <a:cubicBezTo>
                  <a:pt x="2041751" y="843994"/>
                  <a:pt x="2023472" y="964608"/>
                  <a:pt x="2048785" y="1238796"/>
                </a:cubicBezTo>
                <a:cubicBezTo>
                  <a:pt x="1910505" y="1244020"/>
                  <a:pt x="1651697" y="1231936"/>
                  <a:pt x="1427320" y="1238796"/>
                </a:cubicBezTo>
                <a:cubicBezTo>
                  <a:pt x="1202943" y="1245656"/>
                  <a:pt x="923584" y="1263942"/>
                  <a:pt x="744392" y="1238796"/>
                </a:cubicBezTo>
                <a:cubicBezTo>
                  <a:pt x="565200" y="1213650"/>
                  <a:pt x="302657" y="1250685"/>
                  <a:pt x="0" y="1238796"/>
                </a:cubicBezTo>
                <a:cubicBezTo>
                  <a:pt x="24200" y="1046394"/>
                  <a:pt x="13016" y="822566"/>
                  <a:pt x="0" y="607010"/>
                </a:cubicBezTo>
                <a:cubicBezTo>
                  <a:pt x="-13016" y="391454"/>
                  <a:pt x="6919" y="256344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A mind map is a way to show ideas using pictures, words and lines.</a:t>
            </a:r>
            <a:endParaRPr lang="en-GB" sz="1600" spc="0" dirty="0">
              <a:latin typeface="Twinkl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4A5F729-81F5-FA44-11E2-8CFEF546181A}"/>
              </a:ext>
            </a:extLst>
          </p:cNvPr>
          <p:cNvSpPr/>
          <p:nvPr/>
        </p:nvSpPr>
        <p:spPr>
          <a:xfrm>
            <a:off x="3577990" y="4784030"/>
            <a:ext cx="2442252" cy="1259943"/>
          </a:xfrm>
          <a:custGeom>
            <a:avLst/>
            <a:gdLst>
              <a:gd name="connsiteX0" fmla="*/ 0 w 2442252"/>
              <a:gd name="connsiteY0" fmla="*/ 0 h 1259943"/>
              <a:gd name="connsiteX1" fmla="*/ 659408 w 2442252"/>
              <a:gd name="connsiteY1" fmla="*/ 0 h 1259943"/>
              <a:gd name="connsiteX2" fmla="*/ 1245549 w 2442252"/>
              <a:gd name="connsiteY2" fmla="*/ 0 h 1259943"/>
              <a:gd name="connsiteX3" fmla="*/ 1782844 w 2442252"/>
              <a:gd name="connsiteY3" fmla="*/ 0 h 1259943"/>
              <a:gd name="connsiteX4" fmla="*/ 2442252 w 2442252"/>
              <a:gd name="connsiteY4" fmla="*/ 0 h 1259943"/>
              <a:gd name="connsiteX5" fmla="*/ 2442252 w 2442252"/>
              <a:gd name="connsiteY5" fmla="*/ 655170 h 1259943"/>
              <a:gd name="connsiteX6" fmla="*/ 2442252 w 2442252"/>
              <a:gd name="connsiteY6" fmla="*/ 1259943 h 1259943"/>
              <a:gd name="connsiteX7" fmla="*/ 1880534 w 2442252"/>
              <a:gd name="connsiteY7" fmla="*/ 1259943 h 1259943"/>
              <a:gd name="connsiteX8" fmla="*/ 1245549 w 2442252"/>
              <a:gd name="connsiteY8" fmla="*/ 1259943 h 1259943"/>
              <a:gd name="connsiteX9" fmla="*/ 634986 w 2442252"/>
              <a:gd name="connsiteY9" fmla="*/ 1259943 h 1259943"/>
              <a:gd name="connsiteX10" fmla="*/ 0 w 2442252"/>
              <a:gd name="connsiteY10" fmla="*/ 1259943 h 1259943"/>
              <a:gd name="connsiteX11" fmla="*/ 0 w 2442252"/>
              <a:gd name="connsiteY11" fmla="*/ 642571 h 1259943"/>
              <a:gd name="connsiteX12" fmla="*/ 0 w 2442252"/>
              <a:gd name="connsiteY12" fmla="*/ 0 h 125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42252" h="1259943" fill="none" extrusionOk="0">
                <a:moveTo>
                  <a:pt x="0" y="0"/>
                </a:moveTo>
                <a:cubicBezTo>
                  <a:pt x="140332" y="-4879"/>
                  <a:pt x="379562" y="-7092"/>
                  <a:pt x="659408" y="0"/>
                </a:cubicBezTo>
                <a:cubicBezTo>
                  <a:pt x="939254" y="7092"/>
                  <a:pt x="1007003" y="-1663"/>
                  <a:pt x="1245549" y="0"/>
                </a:cubicBezTo>
                <a:cubicBezTo>
                  <a:pt x="1484095" y="1663"/>
                  <a:pt x="1581372" y="705"/>
                  <a:pt x="1782844" y="0"/>
                </a:cubicBezTo>
                <a:cubicBezTo>
                  <a:pt x="1984316" y="-705"/>
                  <a:pt x="2190680" y="17780"/>
                  <a:pt x="2442252" y="0"/>
                </a:cubicBezTo>
                <a:cubicBezTo>
                  <a:pt x="2470209" y="210352"/>
                  <a:pt x="2410336" y="393488"/>
                  <a:pt x="2442252" y="655170"/>
                </a:cubicBezTo>
                <a:cubicBezTo>
                  <a:pt x="2474169" y="916852"/>
                  <a:pt x="2453777" y="1125964"/>
                  <a:pt x="2442252" y="1259943"/>
                </a:cubicBezTo>
                <a:cubicBezTo>
                  <a:pt x="2167148" y="1234606"/>
                  <a:pt x="2011888" y="1256660"/>
                  <a:pt x="1880534" y="1259943"/>
                </a:cubicBezTo>
                <a:cubicBezTo>
                  <a:pt x="1749180" y="1263226"/>
                  <a:pt x="1513984" y="1274771"/>
                  <a:pt x="1245549" y="1259943"/>
                </a:cubicBezTo>
                <a:cubicBezTo>
                  <a:pt x="977115" y="1245115"/>
                  <a:pt x="785415" y="1235445"/>
                  <a:pt x="634986" y="1259943"/>
                </a:cubicBezTo>
                <a:cubicBezTo>
                  <a:pt x="484557" y="1284441"/>
                  <a:pt x="267607" y="1268446"/>
                  <a:pt x="0" y="1259943"/>
                </a:cubicBezTo>
                <a:cubicBezTo>
                  <a:pt x="-26311" y="995969"/>
                  <a:pt x="-4042" y="810795"/>
                  <a:pt x="0" y="642571"/>
                </a:cubicBezTo>
                <a:cubicBezTo>
                  <a:pt x="4042" y="474347"/>
                  <a:pt x="23735" y="169830"/>
                  <a:pt x="0" y="0"/>
                </a:cubicBezTo>
                <a:close/>
              </a:path>
              <a:path w="2442252" h="1259943" stroke="0" extrusionOk="0">
                <a:moveTo>
                  <a:pt x="0" y="0"/>
                </a:moveTo>
                <a:cubicBezTo>
                  <a:pt x="262069" y="25250"/>
                  <a:pt x="448181" y="-26726"/>
                  <a:pt x="634986" y="0"/>
                </a:cubicBezTo>
                <a:cubicBezTo>
                  <a:pt x="821791" y="26726"/>
                  <a:pt x="982077" y="9489"/>
                  <a:pt x="1294394" y="0"/>
                </a:cubicBezTo>
                <a:cubicBezTo>
                  <a:pt x="1606711" y="-9489"/>
                  <a:pt x="2025463" y="-21704"/>
                  <a:pt x="2442252" y="0"/>
                </a:cubicBezTo>
                <a:cubicBezTo>
                  <a:pt x="2430326" y="156965"/>
                  <a:pt x="2412967" y="351277"/>
                  <a:pt x="2442252" y="642571"/>
                </a:cubicBezTo>
                <a:cubicBezTo>
                  <a:pt x="2471537" y="933865"/>
                  <a:pt x="2428328" y="1056307"/>
                  <a:pt x="2442252" y="1259943"/>
                </a:cubicBezTo>
                <a:cubicBezTo>
                  <a:pt x="2202700" y="1240544"/>
                  <a:pt x="2143620" y="1249572"/>
                  <a:pt x="1904957" y="1259943"/>
                </a:cubicBezTo>
                <a:cubicBezTo>
                  <a:pt x="1666294" y="1270314"/>
                  <a:pt x="1568733" y="1282620"/>
                  <a:pt x="1294394" y="1259943"/>
                </a:cubicBezTo>
                <a:cubicBezTo>
                  <a:pt x="1020055" y="1237266"/>
                  <a:pt x="773002" y="1284178"/>
                  <a:pt x="634986" y="1259943"/>
                </a:cubicBezTo>
                <a:cubicBezTo>
                  <a:pt x="496970" y="1235708"/>
                  <a:pt x="147655" y="1242678"/>
                  <a:pt x="0" y="1259943"/>
                </a:cubicBezTo>
                <a:cubicBezTo>
                  <a:pt x="-4169" y="1062278"/>
                  <a:pt x="28568" y="891723"/>
                  <a:pt x="0" y="617372"/>
                </a:cubicBezTo>
                <a:cubicBezTo>
                  <a:pt x="-28568" y="343021"/>
                  <a:pt x="2433" y="175590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pc="0" dirty="0">
                <a:solidFill>
                  <a:schemeClr val="tx1"/>
                </a:solidFill>
                <a:latin typeface="Century Gothic" panose="020B0502020202020204" pitchFamily="34" charset="0"/>
              </a:rPr>
              <a:t>It can help your brain remember things.</a:t>
            </a:r>
            <a:endParaRPr lang="en-GB" spc="0" dirty="0">
              <a:latin typeface="Twinkl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9CA9BFD-6D66-3DA0-F173-4888988A33CB}"/>
              </a:ext>
            </a:extLst>
          </p:cNvPr>
          <p:cNvSpPr/>
          <p:nvPr/>
        </p:nvSpPr>
        <p:spPr>
          <a:xfrm>
            <a:off x="6415072" y="4888770"/>
            <a:ext cx="2895143" cy="1290190"/>
          </a:xfrm>
          <a:custGeom>
            <a:avLst/>
            <a:gdLst>
              <a:gd name="connsiteX0" fmla="*/ 0 w 2895143"/>
              <a:gd name="connsiteY0" fmla="*/ 0 h 1290190"/>
              <a:gd name="connsiteX1" fmla="*/ 607980 w 2895143"/>
              <a:gd name="connsiteY1" fmla="*/ 0 h 1290190"/>
              <a:gd name="connsiteX2" fmla="*/ 1215960 w 2895143"/>
              <a:gd name="connsiteY2" fmla="*/ 0 h 1290190"/>
              <a:gd name="connsiteX3" fmla="*/ 1852892 w 2895143"/>
              <a:gd name="connsiteY3" fmla="*/ 0 h 1290190"/>
              <a:gd name="connsiteX4" fmla="*/ 2374017 w 2895143"/>
              <a:gd name="connsiteY4" fmla="*/ 0 h 1290190"/>
              <a:gd name="connsiteX5" fmla="*/ 2895143 w 2895143"/>
              <a:gd name="connsiteY5" fmla="*/ 0 h 1290190"/>
              <a:gd name="connsiteX6" fmla="*/ 2895143 w 2895143"/>
              <a:gd name="connsiteY6" fmla="*/ 645095 h 1290190"/>
              <a:gd name="connsiteX7" fmla="*/ 2895143 w 2895143"/>
              <a:gd name="connsiteY7" fmla="*/ 1290190 h 1290190"/>
              <a:gd name="connsiteX8" fmla="*/ 2287163 w 2895143"/>
              <a:gd name="connsiteY8" fmla="*/ 1290190 h 1290190"/>
              <a:gd name="connsiteX9" fmla="*/ 1737086 w 2895143"/>
              <a:gd name="connsiteY9" fmla="*/ 1290190 h 1290190"/>
              <a:gd name="connsiteX10" fmla="*/ 1158057 w 2895143"/>
              <a:gd name="connsiteY10" fmla="*/ 1290190 h 1290190"/>
              <a:gd name="connsiteX11" fmla="*/ 636931 w 2895143"/>
              <a:gd name="connsiteY11" fmla="*/ 1290190 h 1290190"/>
              <a:gd name="connsiteX12" fmla="*/ 0 w 2895143"/>
              <a:gd name="connsiteY12" fmla="*/ 1290190 h 1290190"/>
              <a:gd name="connsiteX13" fmla="*/ 0 w 2895143"/>
              <a:gd name="connsiteY13" fmla="*/ 657997 h 1290190"/>
              <a:gd name="connsiteX14" fmla="*/ 0 w 2895143"/>
              <a:gd name="connsiteY14" fmla="*/ 0 h 129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95143" h="1290190" fill="none" extrusionOk="0">
                <a:moveTo>
                  <a:pt x="0" y="0"/>
                </a:moveTo>
                <a:cubicBezTo>
                  <a:pt x="261687" y="-16563"/>
                  <a:pt x="318066" y="19948"/>
                  <a:pt x="607980" y="0"/>
                </a:cubicBezTo>
                <a:cubicBezTo>
                  <a:pt x="897894" y="-19948"/>
                  <a:pt x="1005814" y="-2303"/>
                  <a:pt x="1215960" y="0"/>
                </a:cubicBezTo>
                <a:cubicBezTo>
                  <a:pt x="1426106" y="2303"/>
                  <a:pt x="1718955" y="21432"/>
                  <a:pt x="1852892" y="0"/>
                </a:cubicBezTo>
                <a:cubicBezTo>
                  <a:pt x="1986829" y="-21432"/>
                  <a:pt x="2170331" y="-3122"/>
                  <a:pt x="2374017" y="0"/>
                </a:cubicBezTo>
                <a:cubicBezTo>
                  <a:pt x="2577704" y="3122"/>
                  <a:pt x="2746833" y="14229"/>
                  <a:pt x="2895143" y="0"/>
                </a:cubicBezTo>
                <a:cubicBezTo>
                  <a:pt x="2894135" y="162497"/>
                  <a:pt x="2899711" y="431745"/>
                  <a:pt x="2895143" y="645095"/>
                </a:cubicBezTo>
                <a:cubicBezTo>
                  <a:pt x="2890575" y="858445"/>
                  <a:pt x="2890332" y="1066476"/>
                  <a:pt x="2895143" y="1290190"/>
                </a:cubicBezTo>
                <a:cubicBezTo>
                  <a:pt x="2767225" y="1287394"/>
                  <a:pt x="2582391" y="1285207"/>
                  <a:pt x="2287163" y="1290190"/>
                </a:cubicBezTo>
                <a:cubicBezTo>
                  <a:pt x="1991935" y="1295173"/>
                  <a:pt x="1916251" y="1283655"/>
                  <a:pt x="1737086" y="1290190"/>
                </a:cubicBezTo>
                <a:cubicBezTo>
                  <a:pt x="1557921" y="1296725"/>
                  <a:pt x="1347393" y="1266399"/>
                  <a:pt x="1158057" y="1290190"/>
                </a:cubicBezTo>
                <a:cubicBezTo>
                  <a:pt x="968721" y="1313981"/>
                  <a:pt x="889800" y="1289207"/>
                  <a:pt x="636931" y="1290190"/>
                </a:cubicBezTo>
                <a:cubicBezTo>
                  <a:pt x="384062" y="1291173"/>
                  <a:pt x="243265" y="1277345"/>
                  <a:pt x="0" y="1290190"/>
                </a:cubicBezTo>
                <a:cubicBezTo>
                  <a:pt x="12855" y="1077797"/>
                  <a:pt x="1601" y="807278"/>
                  <a:pt x="0" y="657997"/>
                </a:cubicBezTo>
                <a:cubicBezTo>
                  <a:pt x="-1601" y="508716"/>
                  <a:pt x="-22446" y="269329"/>
                  <a:pt x="0" y="0"/>
                </a:cubicBezTo>
                <a:close/>
              </a:path>
              <a:path w="2895143" h="1290190" stroke="0" extrusionOk="0">
                <a:moveTo>
                  <a:pt x="0" y="0"/>
                </a:moveTo>
                <a:cubicBezTo>
                  <a:pt x="247693" y="17765"/>
                  <a:pt x="322064" y="-5283"/>
                  <a:pt x="607980" y="0"/>
                </a:cubicBezTo>
                <a:cubicBezTo>
                  <a:pt x="893896" y="5283"/>
                  <a:pt x="1056018" y="465"/>
                  <a:pt x="1244911" y="0"/>
                </a:cubicBezTo>
                <a:cubicBezTo>
                  <a:pt x="1433804" y="-465"/>
                  <a:pt x="1659619" y="-10399"/>
                  <a:pt x="1852892" y="0"/>
                </a:cubicBezTo>
                <a:cubicBezTo>
                  <a:pt x="2046165" y="10399"/>
                  <a:pt x="2394785" y="-3744"/>
                  <a:pt x="2895143" y="0"/>
                </a:cubicBezTo>
                <a:cubicBezTo>
                  <a:pt x="2921905" y="301889"/>
                  <a:pt x="2876771" y="425728"/>
                  <a:pt x="2895143" y="657997"/>
                </a:cubicBezTo>
                <a:cubicBezTo>
                  <a:pt x="2913515" y="890266"/>
                  <a:pt x="2911652" y="1092382"/>
                  <a:pt x="2895143" y="1290190"/>
                </a:cubicBezTo>
                <a:cubicBezTo>
                  <a:pt x="2757750" y="1297471"/>
                  <a:pt x="2610410" y="1316226"/>
                  <a:pt x="2374017" y="1290190"/>
                </a:cubicBezTo>
                <a:cubicBezTo>
                  <a:pt x="2137624" y="1264154"/>
                  <a:pt x="1943842" y="1318072"/>
                  <a:pt x="1737086" y="1290190"/>
                </a:cubicBezTo>
                <a:cubicBezTo>
                  <a:pt x="1530330" y="1262308"/>
                  <a:pt x="1379290" y="1268608"/>
                  <a:pt x="1129106" y="1290190"/>
                </a:cubicBezTo>
                <a:cubicBezTo>
                  <a:pt x="878922" y="1311772"/>
                  <a:pt x="774825" y="1300397"/>
                  <a:pt x="521126" y="1290190"/>
                </a:cubicBezTo>
                <a:cubicBezTo>
                  <a:pt x="267427" y="1279983"/>
                  <a:pt x="208917" y="1295287"/>
                  <a:pt x="0" y="1290190"/>
                </a:cubicBezTo>
                <a:cubicBezTo>
                  <a:pt x="-27422" y="1113705"/>
                  <a:pt x="-25106" y="933965"/>
                  <a:pt x="0" y="670899"/>
                </a:cubicBezTo>
                <a:cubicBezTo>
                  <a:pt x="25106" y="407833"/>
                  <a:pt x="6572" y="306063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pc="0" dirty="0">
                <a:solidFill>
                  <a:schemeClr val="tx1"/>
                </a:solidFill>
                <a:latin typeface="Century Gothic" panose="020B0502020202020204" pitchFamily="34" charset="0"/>
              </a:rPr>
              <a:t>It might also make information easier to understand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 and </a:t>
            </a:r>
            <a:r>
              <a:rPr lang="en-GB" spc="0" dirty="0">
                <a:solidFill>
                  <a:schemeClr val="tx1"/>
                </a:solidFill>
                <a:latin typeface="Century Gothic" panose="020B0502020202020204" pitchFamily="34" charset="0"/>
              </a:rPr>
              <a:t>display.</a:t>
            </a:r>
            <a:endParaRPr lang="en-GB" spc="0" dirty="0">
              <a:latin typeface="Twinkl" pitchFamily="2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09C0117-F1CA-D1ED-F112-3C12C74FE019}"/>
              </a:ext>
            </a:extLst>
          </p:cNvPr>
          <p:cNvCxnSpPr>
            <a:cxnSpLocks/>
            <a:stCxn id="17" idx="1"/>
            <a:endCxn id="30" idx="3"/>
          </p:cNvCxnSpPr>
          <p:nvPr/>
        </p:nvCxnSpPr>
        <p:spPr>
          <a:xfrm flipH="1" flipV="1">
            <a:off x="5584371" y="2529573"/>
            <a:ext cx="560464" cy="117507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3B6BD4D-993C-814A-8A7D-8950F8C9D5C2}"/>
              </a:ext>
            </a:extLst>
          </p:cNvPr>
          <p:cNvCxnSpPr>
            <a:cxnSpLocks/>
            <a:stCxn id="17" idx="2"/>
            <a:endCxn id="33" idx="0"/>
          </p:cNvCxnSpPr>
          <p:nvPr/>
        </p:nvCxnSpPr>
        <p:spPr>
          <a:xfrm>
            <a:off x="7309601" y="4334621"/>
            <a:ext cx="553043" cy="554149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57B157E-FA37-F059-AF4B-9FEF4134A7F2}"/>
              </a:ext>
            </a:extLst>
          </p:cNvPr>
          <p:cNvCxnSpPr>
            <a:cxnSpLocks/>
            <a:stCxn id="17" idx="1"/>
            <a:endCxn id="32" idx="0"/>
          </p:cNvCxnSpPr>
          <p:nvPr/>
        </p:nvCxnSpPr>
        <p:spPr>
          <a:xfrm flipH="1">
            <a:off x="4799116" y="3704650"/>
            <a:ext cx="1345719" cy="107938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751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22631-75B1-241E-3E1B-B519EC688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EB8653-896F-F042-8FB2-0A32549E84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E9FB1C-2318-C5B5-E676-808EEA2894BB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F36D8A4-C6F8-FE6B-3E67-8FB038F5560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9BFF01D-6BED-88DC-1123-98A269A56B6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4EACF81-C94B-8499-8E34-D2634BEE7E9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EDFEF91-1EA8-E86B-BC97-5F0A63D8E00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3F266331-8C01-3251-0190-B7DA986405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9E08B8A-27DE-2C14-F7F5-A5955D0AA8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25" y="1285450"/>
            <a:ext cx="6547093" cy="47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6" descr="Popplet | Mind maps made easy">
            <a:extLst>
              <a:ext uri="{FF2B5EF4-FFF2-40B4-BE49-F238E27FC236}">
                <a16:creationId xmlns:a16="http://schemas.microsoft.com/office/drawing/2014/main" id="{91813580-C140-99CA-F1A1-4FD56160F4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4" t="26944" r="20833" b="13333"/>
          <a:stretch/>
        </p:blipFill>
        <p:spPr bwMode="auto">
          <a:xfrm>
            <a:off x="5916235" y="1946367"/>
            <a:ext cx="5212672" cy="376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ormer Google career coach shares a useful visual trick">
            <a:extLst>
              <a:ext uri="{FF2B5EF4-FFF2-40B4-BE49-F238E27FC236}">
                <a16:creationId xmlns:a16="http://schemas.microsoft.com/office/drawing/2014/main" id="{AE762E77-425D-B35E-ECE5-340FE97FE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8362">
            <a:off x="1417162" y="3481933"/>
            <a:ext cx="7934484" cy="446314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D3EB2D6-4CAA-2F83-47D0-244C6EB22600}"/>
              </a:ext>
            </a:extLst>
          </p:cNvPr>
          <p:cNvSpPr/>
          <p:nvPr/>
        </p:nvSpPr>
        <p:spPr>
          <a:xfrm>
            <a:off x="1260807" y="1316253"/>
            <a:ext cx="3646644" cy="2324100"/>
          </a:xfrm>
          <a:custGeom>
            <a:avLst/>
            <a:gdLst>
              <a:gd name="connsiteX0" fmla="*/ 0 w 3646644"/>
              <a:gd name="connsiteY0" fmla="*/ 0 h 2324100"/>
              <a:gd name="connsiteX1" fmla="*/ 498375 w 3646644"/>
              <a:gd name="connsiteY1" fmla="*/ 0 h 2324100"/>
              <a:gd name="connsiteX2" fmla="*/ 1106149 w 3646644"/>
              <a:gd name="connsiteY2" fmla="*/ 0 h 2324100"/>
              <a:gd name="connsiteX3" fmla="*/ 1640990 w 3646644"/>
              <a:gd name="connsiteY3" fmla="*/ 0 h 2324100"/>
              <a:gd name="connsiteX4" fmla="*/ 2139364 w 3646644"/>
              <a:gd name="connsiteY4" fmla="*/ 0 h 2324100"/>
              <a:gd name="connsiteX5" fmla="*/ 2710672 w 3646644"/>
              <a:gd name="connsiteY5" fmla="*/ 0 h 2324100"/>
              <a:gd name="connsiteX6" fmla="*/ 3646644 w 3646644"/>
              <a:gd name="connsiteY6" fmla="*/ 0 h 2324100"/>
              <a:gd name="connsiteX7" fmla="*/ 3646644 w 3646644"/>
              <a:gd name="connsiteY7" fmla="*/ 534543 h 2324100"/>
              <a:gd name="connsiteX8" fmla="*/ 3646644 w 3646644"/>
              <a:gd name="connsiteY8" fmla="*/ 1045845 h 2324100"/>
              <a:gd name="connsiteX9" fmla="*/ 3646644 w 3646644"/>
              <a:gd name="connsiteY9" fmla="*/ 1673352 h 2324100"/>
              <a:gd name="connsiteX10" fmla="*/ 3646644 w 3646644"/>
              <a:gd name="connsiteY10" fmla="*/ 2324100 h 2324100"/>
              <a:gd name="connsiteX11" fmla="*/ 3148269 w 3646644"/>
              <a:gd name="connsiteY11" fmla="*/ 2324100 h 2324100"/>
              <a:gd name="connsiteX12" fmla="*/ 2649895 w 3646644"/>
              <a:gd name="connsiteY12" fmla="*/ 2324100 h 2324100"/>
              <a:gd name="connsiteX13" fmla="*/ 2042121 w 3646644"/>
              <a:gd name="connsiteY13" fmla="*/ 2324100 h 2324100"/>
              <a:gd name="connsiteX14" fmla="*/ 1397880 w 3646644"/>
              <a:gd name="connsiteY14" fmla="*/ 2324100 h 2324100"/>
              <a:gd name="connsiteX15" fmla="*/ 899506 w 3646644"/>
              <a:gd name="connsiteY15" fmla="*/ 2324100 h 2324100"/>
              <a:gd name="connsiteX16" fmla="*/ 0 w 3646644"/>
              <a:gd name="connsiteY16" fmla="*/ 2324100 h 2324100"/>
              <a:gd name="connsiteX17" fmla="*/ 0 w 3646644"/>
              <a:gd name="connsiteY17" fmla="*/ 1789557 h 2324100"/>
              <a:gd name="connsiteX18" fmla="*/ 0 w 3646644"/>
              <a:gd name="connsiteY18" fmla="*/ 1208532 h 2324100"/>
              <a:gd name="connsiteX19" fmla="*/ 0 w 3646644"/>
              <a:gd name="connsiteY19" fmla="*/ 673989 h 2324100"/>
              <a:gd name="connsiteX20" fmla="*/ 0 w 3646644"/>
              <a:gd name="connsiteY20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46644" h="2324100" fill="none" extrusionOk="0">
                <a:moveTo>
                  <a:pt x="0" y="0"/>
                </a:moveTo>
                <a:cubicBezTo>
                  <a:pt x="111967" y="13755"/>
                  <a:pt x="391968" y="-7192"/>
                  <a:pt x="498375" y="0"/>
                </a:cubicBezTo>
                <a:cubicBezTo>
                  <a:pt x="604783" y="7192"/>
                  <a:pt x="847387" y="-24857"/>
                  <a:pt x="1106149" y="0"/>
                </a:cubicBezTo>
                <a:cubicBezTo>
                  <a:pt x="1364911" y="24857"/>
                  <a:pt x="1513331" y="-2288"/>
                  <a:pt x="1640990" y="0"/>
                </a:cubicBezTo>
                <a:cubicBezTo>
                  <a:pt x="1768649" y="2288"/>
                  <a:pt x="1918407" y="-22115"/>
                  <a:pt x="2139364" y="0"/>
                </a:cubicBezTo>
                <a:cubicBezTo>
                  <a:pt x="2360321" y="22115"/>
                  <a:pt x="2519520" y="-2790"/>
                  <a:pt x="2710672" y="0"/>
                </a:cubicBezTo>
                <a:cubicBezTo>
                  <a:pt x="2901824" y="2790"/>
                  <a:pt x="3411364" y="37371"/>
                  <a:pt x="3646644" y="0"/>
                </a:cubicBezTo>
                <a:cubicBezTo>
                  <a:pt x="3620467" y="214700"/>
                  <a:pt x="3639855" y="360963"/>
                  <a:pt x="3646644" y="534543"/>
                </a:cubicBezTo>
                <a:cubicBezTo>
                  <a:pt x="3653433" y="708123"/>
                  <a:pt x="3657217" y="795805"/>
                  <a:pt x="3646644" y="1045845"/>
                </a:cubicBezTo>
                <a:cubicBezTo>
                  <a:pt x="3636071" y="1295885"/>
                  <a:pt x="3630301" y="1384848"/>
                  <a:pt x="3646644" y="1673352"/>
                </a:cubicBezTo>
                <a:cubicBezTo>
                  <a:pt x="3662987" y="1961856"/>
                  <a:pt x="3642536" y="2148099"/>
                  <a:pt x="3646644" y="2324100"/>
                </a:cubicBezTo>
                <a:cubicBezTo>
                  <a:pt x="3493112" y="2312849"/>
                  <a:pt x="3317678" y="2345255"/>
                  <a:pt x="3148269" y="2324100"/>
                </a:cubicBezTo>
                <a:cubicBezTo>
                  <a:pt x="2978861" y="2302945"/>
                  <a:pt x="2794213" y="2341463"/>
                  <a:pt x="2649895" y="2324100"/>
                </a:cubicBezTo>
                <a:cubicBezTo>
                  <a:pt x="2505577" y="2306737"/>
                  <a:pt x="2311483" y="2302512"/>
                  <a:pt x="2042121" y="2324100"/>
                </a:cubicBezTo>
                <a:cubicBezTo>
                  <a:pt x="1772759" y="2345688"/>
                  <a:pt x="1612195" y="2329219"/>
                  <a:pt x="1397880" y="2324100"/>
                </a:cubicBezTo>
                <a:cubicBezTo>
                  <a:pt x="1183565" y="2318981"/>
                  <a:pt x="1043538" y="2339544"/>
                  <a:pt x="899506" y="2324100"/>
                </a:cubicBezTo>
                <a:cubicBezTo>
                  <a:pt x="755474" y="2308656"/>
                  <a:pt x="399114" y="2356472"/>
                  <a:pt x="0" y="2324100"/>
                </a:cubicBezTo>
                <a:cubicBezTo>
                  <a:pt x="23648" y="2164967"/>
                  <a:pt x="22572" y="1928079"/>
                  <a:pt x="0" y="1789557"/>
                </a:cubicBezTo>
                <a:cubicBezTo>
                  <a:pt x="-22572" y="1651035"/>
                  <a:pt x="2461" y="1376312"/>
                  <a:pt x="0" y="1208532"/>
                </a:cubicBezTo>
                <a:cubicBezTo>
                  <a:pt x="-2461" y="1040752"/>
                  <a:pt x="-12365" y="937813"/>
                  <a:pt x="0" y="673989"/>
                </a:cubicBezTo>
                <a:cubicBezTo>
                  <a:pt x="12365" y="410165"/>
                  <a:pt x="-20069" y="234545"/>
                  <a:pt x="0" y="0"/>
                </a:cubicBezTo>
                <a:close/>
              </a:path>
              <a:path w="3646644" h="2324100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60428" y="126391"/>
                  <a:pt x="3648967" y="291077"/>
                  <a:pt x="3646644" y="581025"/>
                </a:cubicBezTo>
                <a:cubicBezTo>
                  <a:pt x="3644321" y="870974"/>
                  <a:pt x="3667854" y="867247"/>
                  <a:pt x="3646644" y="1115568"/>
                </a:cubicBezTo>
                <a:cubicBezTo>
                  <a:pt x="3625434" y="1363889"/>
                  <a:pt x="3642480" y="1524708"/>
                  <a:pt x="3646644" y="1673352"/>
                </a:cubicBezTo>
                <a:cubicBezTo>
                  <a:pt x="3650808" y="1821996"/>
                  <a:pt x="3645930" y="2191686"/>
                  <a:pt x="3646644" y="2324100"/>
                </a:cubicBezTo>
                <a:cubicBezTo>
                  <a:pt x="3380793" y="2333996"/>
                  <a:pt x="3148156" y="2321980"/>
                  <a:pt x="3002404" y="2324100"/>
                </a:cubicBezTo>
                <a:cubicBezTo>
                  <a:pt x="2856652" y="2326220"/>
                  <a:pt x="2471726" y="2290493"/>
                  <a:pt x="2321697" y="2324100"/>
                </a:cubicBezTo>
                <a:cubicBezTo>
                  <a:pt x="2171668" y="2357707"/>
                  <a:pt x="1971123" y="2311876"/>
                  <a:pt x="1786856" y="2324100"/>
                </a:cubicBezTo>
                <a:cubicBezTo>
                  <a:pt x="1602589" y="2336324"/>
                  <a:pt x="1456369" y="2345560"/>
                  <a:pt x="1215548" y="2324100"/>
                </a:cubicBezTo>
                <a:cubicBezTo>
                  <a:pt x="974727" y="2302640"/>
                  <a:pt x="934366" y="2313012"/>
                  <a:pt x="717173" y="2324100"/>
                </a:cubicBezTo>
                <a:cubicBezTo>
                  <a:pt x="499980" y="2335188"/>
                  <a:pt x="155303" y="2350692"/>
                  <a:pt x="0" y="2324100"/>
                </a:cubicBezTo>
                <a:cubicBezTo>
                  <a:pt x="-25341" y="2173029"/>
                  <a:pt x="-996" y="1926242"/>
                  <a:pt x="0" y="1789557"/>
                </a:cubicBezTo>
                <a:cubicBezTo>
                  <a:pt x="996" y="1652872"/>
                  <a:pt x="6512" y="1424536"/>
                  <a:pt x="0" y="1231773"/>
                </a:cubicBezTo>
                <a:cubicBezTo>
                  <a:pt x="-6512" y="1039010"/>
                  <a:pt x="16712" y="930127"/>
                  <a:pt x="0" y="697230"/>
                </a:cubicBezTo>
                <a:cubicBezTo>
                  <a:pt x="-16712" y="464333"/>
                  <a:pt x="9863" y="167730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spc="0" dirty="0">
                <a:solidFill>
                  <a:schemeClr val="tx1"/>
                </a:solidFill>
                <a:latin typeface="Century Gothic" panose="020B0502020202020204" pitchFamily="34" charset="0"/>
              </a:rPr>
              <a:t>Mind Maps can be created on paper or digitally…</a:t>
            </a:r>
          </a:p>
          <a:p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… and your iPad has a few apps you can use!</a:t>
            </a:r>
            <a:endParaRPr lang="en-GB" sz="1800" b="1" spc="0" dirty="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974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B44C0-4594-F473-3CFB-21F6113BB5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5B176D-DB67-2972-0F3B-07A3560075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FE7316-D0B1-B388-32BF-2310260B3BC1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795C69B-3BDE-701A-24C5-B8A46920284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75CF59-D4F1-47CD-71BE-BAE3F4C0C46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706DB9-E53B-23E5-CA4C-326221EE5EB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C8C8B14-CA86-CC6B-81A6-129B62F71DF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3DF860D0-95CB-0D17-05AD-4616F8B99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8EF3368-8F70-F2ED-F2F8-18876B969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25" y="1285450"/>
            <a:ext cx="6547093" cy="47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39112EA0-13BF-1442-D14B-C7EE8DD39B10}"/>
              </a:ext>
            </a:extLst>
          </p:cNvPr>
          <p:cNvGrpSpPr/>
          <p:nvPr/>
        </p:nvGrpSpPr>
        <p:grpSpPr>
          <a:xfrm>
            <a:off x="5823555" y="1925052"/>
            <a:ext cx="5398031" cy="3751173"/>
            <a:chOff x="5804033" y="1925053"/>
            <a:chExt cx="5427313" cy="380587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2D94AB0-803D-ECAC-965B-E23BD67E9DA8}"/>
                </a:ext>
              </a:extLst>
            </p:cNvPr>
            <p:cNvSpPr/>
            <p:nvPr/>
          </p:nvSpPr>
          <p:spPr>
            <a:xfrm>
              <a:off x="5804033" y="1925053"/>
              <a:ext cx="5417551" cy="378354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A992741-870E-11FD-34CE-C53CA3ED0AE2}"/>
                </a:ext>
              </a:extLst>
            </p:cNvPr>
            <p:cNvGrpSpPr/>
            <p:nvPr/>
          </p:nvGrpSpPr>
          <p:grpSpPr>
            <a:xfrm>
              <a:off x="5804033" y="1929458"/>
              <a:ext cx="5427313" cy="3801472"/>
              <a:chOff x="5804033" y="1929458"/>
              <a:chExt cx="5427313" cy="3801472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398D27E8-015F-F92C-6293-20530E0E0AB4}"/>
                  </a:ext>
                </a:extLst>
              </p:cNvPr>
              <p:cNvSpPr/>
              <p:nvPr/>
            </p:nvSpPr>
            <p:spPr>
              <a:xfrm>
                <a:off x="5813795" y="1929458"/>
                <a:ext cx="5417551" cy="3783541"/>
              </a:xfrm>
              <a:custGeom>
                <a:avLst/>
                <a:gdLst>
                  <a:gd name="connsiteX0" fmla="*/ 0 w 5417551"/>
                  <a:gd name="connsiteY0" fmla="*/ 0 h 3783541"/>
                  <a:gd name="connsiteX1" fmla="*/ 1052578 w 5417551"/>
                  <a:gd name="connsiteY1" fmla="*/ 0 h 3783541"/>
                  <a:gd name="connsiteX2" fmla="*/ 5417551 w 5417551"/>
                  <a:gd name="connsiteY2" fmla="*/ 3289219 h 3783541"/>
                  <a:gd name="connsiteX3" fmla="*/ 5417551 w 5417551"/>
                  <a:gd name="connsiteY3" fmla="*/ 3783541 h 3783541"/>
                  <a:gd name="connsiteX4" fmla="*/ 0 w 5417551"/>
                  <a:gd name="connsiteY4" fmla="*/ 3783541 h 3783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7551" h="3783541">
                    <a:moveTo>
                      <a:pt x="0" y="0"/>
                    </a:moveTo>
                    <a:lnTo>
                      <a:pt x="1052578" y="0"/>
                    </a:lnTo>
                    <a:lnTo>
                      <a:pt x="5417551" y="3289219"/>
                    </a:lnTo>
                    <a:lnTo>
                      <a:pt x="5417551" y="3783541"/>
                    </a:lnTo>
                    <a:lnTo>
                      <a:pt x="0" y="3783541"/>
                    </a:lnTo>
                    <a:close/>
                  </a:path>
                </a:pathLst>
              </a:custGeom>
              <a:solidFill>
                <a:srgbClr val="B871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33" name="Right Triangle 32">
                <a:extLst>
                  <a:ext uri="{FF2B5EF4-FFF2-40B4-BE49-F238E27FC236}">
                    <a16:creationId xmlns:a16="http://schemas.microsoft.com/office/drawing/2014/main" id="{C776B58F-6B81-9C99-F05D-7E5EB2BADA69}"/>
                  </a:ext>
                </a:extLst>
              </p:cNvPr>
              <p:cNvSpPr/>
              <p:nvPr/>
            </p:nvSpPr>
            <p:spPr>
              <a:xfrm>
                <a:off x="5804033" y="2002055"/>
                <a:ext cx="4753194" cy="3715248"/>
              </a:xfrm>
              <a:prstGeom prst="rtTriangle">
                <a:avLst/>
              </a:prstGeom>
              <a:solidFill>
                <a:srgbClr val="38A7F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ight Triangle 33">
                <a:extLst>
                  <a:ext uri="{FF2B5EF4-FFF2-40B4-BE49-F238E27FC236}">
                    <a16:creationId xmlns:a16="http://schemas.microsoft.com/office/drawing/2014/main" id="{A2544709-7DC3-AA7A-AF13-EE1FC881FF7B}"/>
                  </a:ext>
                </a:extLst>
              </p:cNvPr>
              <p:cNvSpPr/>
              <p:nvPr/>
            </p:nvSpPr>
            <p:spPr>
              <a:xfrm>
                <a:off x="5806448" y="2930082"/>
                <a:ext cx="3578910" cy="2800848"/>
              </a:xfrm>
              <a:prstGeom prst="rtTriangle">
                <a:avLst/>
              </a:prstGeom>
              <a:solidFill>
                <a:srgbClr val="F73AA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Right Triangle 34">
                <a:extLst>
                  <a:ext uri="{FF2B5EF4-FFF2-40B4-BE49-F238E27FC236}">
                    <a16:creationId xmlns:a16="http://schemas.microsoft.com/office/drawing/2014/main" id="{8DBA414C-BF0B-1D91-FD1F-53DE90C9162D}"/>
                  </a:ext>
                </a:extLst>
              </p:cNvPr>
              <p:cNvSpPr/>
              <p:nvPr/>
            </p:nvSpPr>
            <p:spPr>
              <a:xfrm>
                <a:off x="5804034" y="3821229"/>
                <a:ext cx="2423880" cy="1896074"/>
              </a:xfrm>
              <a:prstGeom prst="rtTriangle">
                <a:avLst/>
              </a:prstGeom>
              <a:solidFill>
                <a:srgbClr val="3CFD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Right Triangle 35">
                <a:extLst>
                  <a:ext uri="{FF2B5EF4-FFF2-40B4-BE49-F238E27FC236}">
                    <a16:creationId xmlns:a16="http://schemas.microsoft.com/office/drawing/2014/main" id="{AFC717D3-35C5-CB7A-9F85-C265E1768B3B}"/>
                  </a:ext>
                </a:extLst>
              </p:cNvPr>
              <p:cNvSpPr/>
              <p:nvPr/>
            </p:nvSpPr>
            <p:spPr>
              <a:xfrm>
                <a:off x="5804034" y="4778133"/>
                <a:ext cx="1249597" cy="952797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5A7D1A1-4ADA-F535-D73B-B1B9A185D252}"/>
              </a:ext>
            </a:extLst>
          </p:cNvPr>
          <p:cNvSpPr/>
          <p:nvPr/>
        </p:nvSpPr>
        <p:spPr>
          <a:xfrm>
            <a:off x="6400801" y="3640353"/>
            <a:ext cx="4150304" cy="1813390"/>
          </a:xfrm>
          <a:custGeom>
            <a:avLst/>
            <a:gdLst>
              <a:gd name="connsiteX0" fmla="*/ 0 w 4150304"/>
              <a:gd name="connsiteY0" fmla="*/ 0 h 1813390"/>
              <a:gd name="connsiteX1" fmla="*/ 608711 w 4150304"/>
              <a:gd name="connsiteY1" fmla="*/ 0 h 1813390"/>
              <a:gd name="connsiteX2" fmla="*/ 1300429 w 4150304"/>
              <a:gd name="connsiteY2" fmla="*/ 0 h 1813390"/>
              <a:gd name="connsiteX3" fmla="*/ 1950643 w 4150304"/>
              <a:gd name="connsiteY3" fmla="*/ 0 h 1813390"/>
              <a:gd name="connsiteX4" fmla="*/ 2642360 w 4150304"/>
              <a:gd name="connsiteY4" fmla="*/ 0 h 1813390"/>
              <a:gd name="connsiteX5" fmla="*/ 3251071 w 4150304"/>
              <a:gd name="connsiteY5" fmla="*/ 0 h 1813390"/>
              <a:gd name="connsiteX6" fmla="*/ 4150304 w 4150304"/>
              <a:gd name="connsiteY6" fmla="*/ 0 h 1813390"/>
              <a:gd name="connsiteX7" fmla="*/ 4150304 w 4150304"/>
              <a:gd name="connsiteY7" fmla="*/ 586329 h 1813390"/>
              <a:gd name="connsiteX8" fmla="*/ 4150304 w 4150304"/>
              <a:gd name="connsiteY8" fmla="*/ 1227061 h 1813390"/>
              <a:gd name="connsiteX9" fmla="*/ 4150304 w 4150304"/>
              <a:gd name="connsiteY9" fmla="*/ 1813390 h 1813390"/>
              <a:gd name="connsiteX10" fmla="*/ 3583096 w 4150304"/>
              <a:gd name="connsiteY10" fmla="*/ 1813390 h 1813390"/>
              <a:gd name="connsiteX11" fmla="*/ 2974385 w 4150304"/>
              <a:gd name="connsiteY11" fmla="*/ 1813390 h 1813390"/>
              <a:gd name="connsiteX12" fmla="*/ 2282667 w 4150304"/>
              <a:gd name="connsiteY12" fmla="*/ 1813390 h 1813390"/>
              <a:gd name="connsiteX13" fmla="*/ 1507944 w 4150304"/>
              <a:gd name="connsiteY13" fmla="*/ 1813390 h 1813390"/>
              <a:gd name="connsiteX14" fmla="*/ 940736 w 4150304"/>
              <a:gd name="connsiteY14" fmla="*/ 1813390 h 1813390"/>
              <a:gd name="connsiteX15" fmla="*/ 0 w 4150304"/>
              <a:gd name="connsiteY15" fmla="*/ 1813390 h 1813390"/>
              <a:gd name="connsiteX16" fmla="*/ 0 w 4150304"/>
              <a:gd name="connsiteY16" fmla="*/ 1190793 h 1813390"/>
              <a:gd name="connsiteX17" fmla="*/ 0 w 4150304"/>
              <a:gd name="connsiteY17" fmla="*/ 604463 h 1813390"/>
              <a:gd name="connsiteX18" fmla="*/ 0 w 4150304"/>
              <a:gd name="connsiteY18" fmla="*/ 0 h 1813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50304" h="1813390" fill="none" extrusionOk="0">
                <a:moveTo>
                  <a:pt x="0" y="0"/>
                </a:moveTo>
                <a:cubicBezTo>
                  <a:pt x="129546" y="-28754"/>
                  <a:pt x="336175" y="17557"/>
                  <a:pt x="608711" y="0"/>
                </a:cubicBezTo>
                <a:cubicBezTo>
                  <a:pt x="881247" y="-17557"/>
                  <a:pt x="1105779" y="-4146"/>
                  <a:pt x="1300429" y="0"/>
                </a:cubicBezTo>
                <a:cubicBezTo>
                  <a:pt x="1495079" y="4146"/>
                  <a:pt x="1654478" y="306"/>
                  <a:pt x="1950643" y="0"/>
                </a:cubicBezTo>
                <a:cubicBezTo>
                  <a:pt x="2246808" y="-306"/>
                  <a:pt x="2495816" y="32560"/>
                  <a:pt x="2642360" y="0"/>
                </a:cubicBezTo>
                <a:cubicBezTo>
                  <a:pt x="2788904" y="-32560"/>
                  <a:pt x="3043639" y="27192"/>
                  <a:pt x="3251071" y="0"/>
                </a:cubicBezTo>
                <a:cubicBezTo>
                  <a:pt x="3458503" y="-27192"/>
                  <a:pt x="3703345" y="16775"/>
                  <a:pt x="4150304" y="0"/>
                </a:cubicBezTo>
                <a:cubicBezTo>
                  <a:pt x="4125230" y="229819"/>
                  <a:pt x="4135946" y="314725"/>
                  <a:pt x="4150304" y="586329"/>
                </a:cubicBezTo>
                <a:cubicBezTo>
                  <a:pt x="4164662" y="857933"/>
                  <a:pt x="4138418" y="1075749"/>
                  <a:pt x="4150304" y="1227061"/>
                </a:cubicBezTo>
                <a:cubicBezTo>
                  <a:pt x="4162190" y="1378373"/>
                  <a:pt x="4132671" y="1611905"/>
                  <a:pt x="4150304" y="1813390"/>
                </a:cubicBezTo>
                <a:cubicBezTo>
                  <a:pt x="4027076" y="1827377"/>
                  <a:pt x="3802853" y="1813933"/>
                  <a:pt x="3583096" y="1813390"/>
                </a:cubicBezTo>
                <a:cubicBezTo>
                  <a:pt x="3363339" y="1812847"/>
                  <a:pt x="3237833" y="1838043"/>
                  <a:pt x="2974385" y="1813390"/>
                </a:cubicBezTo>
                <a:cubicBezTo>
                  <a:pt x="2710937" y="1788737"/>
                  <a:pt x="2450427" y="1823120"/>
                  <a:pt x="2282667" y="1813390"/>
                </a:cubicBezTo>
                <a:cubicBezTo>
                  <a:pt x="2114907" y="1803660"/>
                  <a:pt x="1873534" y="1839134"/>
                  <a:pt x="1507944" y="1813390"/>
                </a:cubicBezTo>
                <a:cubicBezTo>
                  <a:pt x="1142354" y="1787646"/>
                  <a:pt x="1170769" y="1834117"/>
                  <a:pt x="940736" y="1813390"/>
                </a:cubicBezTo>
                <a:cubicBezTo>
                  <a:pt x="710703" y="1792663"/>
                  <a:pt x="291681" y="1784774"/>
                  <a:pt x="0" y="1813390"/>
                </a:cubicBezTo>
                <a:cubicBezTo>
                  <a:pt x="23047" y="1593138"/>
                  <a:pt x="29713" y="1363949"/>
                  <a:pt x="0" y="1190793"/>
                </a:cubicBezTo>
                <a:cubicBezTo>
                  <a:pt x="-29713" y="1017637"/>
                  <a:pt x="-8424" y="862359"/>
                  <a:pt x="0" y="604463"/>
                </a:cubicBezTo>
                <a:cubicBezTo>
                  <a:pt x="8424" y="346567"/>
                  <a:pt x="2439" y="269340"/>
                  <a:pt x="0" y="0"/>
                </a:cubicBezTo>
                <a:close/>
              </a:path>
              <a:path w="4150304" h="1813390" stroke="0" extrusionOk="0">
                <a:moveTo>
                  <a:pt x="0" y="0"/>
                </a:moveTo>
                <a:cubicBezTo>
                  <a:pt x="224951" y="-11223"/>
                  <a:pt x="431187" y="-9503"/>
                  <a:pt x="733220" y="0"/>
                </a:cubicBezTo>
                <a:cubicBezTo>
                  <a:pt x="1035253" y="9503"/>
                  <a:pt x="1338906" y="18117"/>
                  <a:pt x="1507944" y="0"/>
                </a:cubicBezTo>
                <a:cubicBezTo>
                  <a:pt x="1676982" y="-18117"/>
                  <a:pt x="2026845" y="-20388"/>
                  <a:pt x="2241164" y="0"/>
                </a:cubicBezTo>
                <a:cubicBezTo>
                  <a:pt x="2455483" y="20388"/>
                  <a:pt x="2790025" y="-11360"/>
                  <a:pt x="2974385" y="0"/>
                </a:cubicBezTo>
                <a:cubicBezTo>
                  <a:pt x="3158745" y="11360"/>
                  <a:pt x="3614017" y="-46748"/>
                  <a:pt x="4150304" y="0"/>
                </a:cubicBezTo>
                <a:cubicBezTo>
                  <a:pt x="4143014" y="183452"/>
                  <a:pt x="4121360" y="429091"/>
                  <a:pt x="4150304" y="604463"/>
                </a:cubicBezTo>
                <a:cubicBezTo>
                  <a:pt x="4179248" y="779835"/>
                  <a:pt x="4139535" y="1015983"/>
                  <a:pt x="4150304" y="1172659"/>
                </a:cubicBezTo>
                <a:cubicBezTo>
                  <a:pt x="4161073" y="1329335"/>
                  <a:pt x="4133671" y="1529303"/>
                  <a:pt x="4150304" y="1813390"/>
                </a:cubicBezTo>
                <a:cubicBezTo>
                  <a:pt x="3923026" y="1795729"/>
                  <a:pt x="3766430" y="1799619"/>
                  <a:pt x="3500090" y="1813390"/>
                </a:cubicBezTo>
                <a:cubicBezTo>
                  <a:pt x="3233750" y="1827161"/>
                  <a:pt x="3035670" y="1831831"/>
                  <a:pt x="2766869" y="1813390"/>
                </a:cubicBezTo>
                <a:cubicBezTo>
                  <a:pt x="2498068" y="1794949"/>
                  <a:pt x="2183030" y="1843702"/>
                  <a:pt x="1992146" y="1813390"/>
                </a:cubicBezTo>
                <a:cubicBezTo>
                  <a:pt x="1801262" y="1783078"/>
                  <a:pt x="1598886" y="1816051"/>
                  <a:pt x="1383435" y="1813390"/>
                </a:cubicBezTo>
                <a:cubicBezTo>
                  <a:pt x="1167984" y="1810729"/>
                  <a:pt x="906062" y="1783786"/>
                  <a:pt x="733220" y="1813390"/>
                </a:cubicBezTo>
                <a:cubicBezTo>
                  <a:pt x="560378" y="1842994"/>
                  <a:pt x="211375" y="1792651"/>
                  <a:pt x="0" y="1813390"/>
                </a:cubicBezTo>
                <a:cubicBezTo>
                  <a:pt x="12232" y="1527511"/>
                  <a:pt x="19913" y="1408863"/>
                  <a:pt x="0" y="1208927"/>
                </a:cubicBezTo>
                <a:cubicBezTo>
                  <a:pt x="-19913" y="1008991"/>
                  <a:pt x="-13589" y="879267"/>
                  <a:pt x="0" y="604463"/>
                </a:cubicBezTo>
                <a:cubicBezTo>
                  <a:pt x="13589" y="329659"/>
                  <a:pt x="14095" y="197847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400" b="1" spc="0" dirty="0">
                <a:solidFill>
                  <a:schemeClr val="tx1"/>
                </a:solidFill>
                <a:latin typeface="Century Gothic" panose="020B0502020202020204" pitchFamily="34" charset="0"/>
              </a:rPr>
              <a:t>Freeform</a:t>
            </a:r>
          </a:p>
          <a:p>
            <a:endParaRPr lang="en-GB" sz="1600" spc="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0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This is Apple’s built in tool and is really easy to use. In fact- we’re going to have a go right now!</a:t>
            </a:r>
            <a:endParaRPr lang="en-GB" sz="2000" spc="0" dirty="0">
              <a:latin typeface="Twinkl" pitchFamily="2" charset="0"/>
            </a:endParaRPr>
          </a:p>
          <a:p>
            <a:endParaRPr lang="en-GB" sz="1600" spc="0" dirty="0">
              <a:latin typeface="Twinkl" pitchFamily="2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E4BE1-3225-E105-5998-25889ECC76D1}"/>
              </a:ext>
            </a:extLst>
          </p:cNvPr>
          <p:cNvGrpSpPr/>
          <p:nvPr/>
        </p:nvGrpSpPr>
        <p:grpSpPr>
          <a:xfrm>
            <a:off x="1187865" y="1203790"/>
            <a:ext cx="9561180" cy="2986779"/>
            <a:chOff x="1260807" y="1152474"/>
            <a:chExt cx="9561180" cy="298677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FC69BA6-281D-E2EE-ECFF-9D11830AAC15}"/>
                </a:ext>
              </a:extLst>
            </p:cNvPr>
            <p:cNvSpPr/>
            <p:nvPr/>
          </p:nvSpPr>
          <p:spPr>
            <a:xfrm>
              <a:off x="1260807" y="1316253"/>
              <a:ext cx="3646644" cy="1609223"/>
            </a:xfrm>
            <a:custGeom>
              <a:avLst/>
              <a:gdLst>
                <a:gd name="connsiteX0" fmla="*/ 0 w 3646644"/>
                <a:gd name="connsiteY0" fmla="*/ 0 h 1609223"/>
                <a:gd name="connsiteX1" fmla="*/ 534841 w 3646644"/>
                <a:gd name="connsiteY1" fmla="*/ 0 h 1609223"/>
                <a:gd name="connsiteX2" fmla="*/ 1142615 w 3646644"/>
                <a:gd name="connsiteY2" fmla="*/ 0 h 1609223"/>
                <a:gd name="connsiteX3" fmla="*/ 1713923 w 3646644"/>
                <a:gd name="connsiteY3" fmla="*/ 0 h 1609223"/>
                <a:gd name="connsiteX4" fmla="*/ 2321697 w 3646644"/>
                <a:gd name="connsiteY4" fmla="*/ 0 h 1609223"/>
                <a:gd name="connsiteX5" fmla="*/ 2856538 w 3646644"/>
                <a:gd name="connsiteY5" fmla="*/ 0 h 1609223"/>
                <a:gd name="connsiteX6" fmla="*/ 3646644 w 3646644"/>
                <a:gd name="connsiteY6" fmla="*/ 0 h 1609223"/>
                <a:gd name="connsiteX7" fmla="*/ 3646644 w 3646644"/>
                <a:gd name="connsiteY7" fmla="*/ 520315 h 1609223"/>
                <a:gd name="connsiteX8" fmla="*/ 3646644 w 3646644"/>
                <a:gd name="connsiteY8" fmla="*/ 1088908 h 1609223"/>
                <a:gd name="connsiteX9" fmla="*/ 3646644 w 3646644"/>
                <a:gd name="connsiteY9" fmla="*/ 1609223 h 1609223"/>
                <a:gd name="connsiteX10" fmla="*/ 3148269 w 3646644"/>
                <a:gd name="connsiteY10" fmla="*/ 1609223 h 1609223"/>
                <a:gd name="connsiteX11" fmla="*/ 2613428 w 3646644"/>
                <a:gd name="connsiteY11" fmla="*/ 1609223 h 1609223"/>
                <a:gd name="connsiteX12" fmla="*/ 2005654 w 3646644"/>
                <a:gd name="connsiteY12" fmla="*/ 1609223 h 1609223"/>
                <a:gd name="connsiteX13" fmla="*/ 1324947 w 3646644"/>
                <a:gd name="connsiteY13" fmla="*/ 1609223 h 1609223"/>
                <a:gd name="connsiteX14" fmla="*/ 826573 w 3646644"/>
                <a:gd name="connsiteY14" fmla="*/ 1609223 h 1609223"/>
                <a:gd name="connsiteX15" fmla="*/ 0 w 3646644"/>
                <a:gd name="connsiteY15" fmla="*/ 1609223 h 1609223"/>
                <a:gd name="connsiteX16" fmla="*/ 0 w 3646644"/>
                <a:gd name="connsiteY16" fmla="*/ 1056723 h 1609223"/>
                <a:gd name="connsiteX17" fmla="*/ 0 w 3646644"/>
                <a:gd name="connsiteY17" fmla="*/ 536408 h 1609223"/>
                <a:gd name="connsiteX18" fmla="*/ 0 w 3646644"/>
                <a:gd name="connsiteY18" fmla="*/ 0 h 1609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646644" h="1609223" fill="none" extrusionOk="0">
                  <a:moveTo>
                    <a:pt x="0" y="0"/>
                  </a:moveTo>
                  <a:cubicBezTo>
                    <a:pt x="234955" y="4249"/>
                    <a:pt x="420825" y="1187"/>
                    <a:pt x="534841" y="0"/>
                  </a:cubicBezTo>
                  <a:cubicBezTo>
                    <a:pt x="648857" y="-1187"/>
                    <a:pt x="954856" y="12283"/>
                    <a:pt x="1142615" y="0"/>
                  </a:cubicBezTo>
                  <a:cubicBezTo>
                    <a:pt x="1330374" y="-12283"/>
                    <a:pt x="1520334" y="-23031"/>
                    <a:pt x="1713923" y="0"/>
                  </a:cubicBezTo>
                  <a:cubicBezTo>
                    <a:pt x="1907512" y="23031"/>
                    <a:pt x="2062935" y="-24857"/>
                    <a:pt x="2321697" y="0"/>
                  </a:cubicBezTo>
                  <a:cubicBezTo>
                    <a:pt x="2580459" y="24857"/>
                    <a:pt x="2728879" y="-2288"/>
                    <a:pt x="2856538" y="0"/>
                  </a:cubicBezTo>
                  <a:cubicBezTo>
                    <a:pt x="2984197" y="2288"/>
                    <a:pt x="3399017" y="-1554"/>
                    <a:pt x="3646644" y="0"/>
                  </a:cubicBezTo>
                  <a:cubicBezTo>
                    <a:pt x="3643624" y="172297"/>
                    <a:pt x="3657813" y="379809"/>
                    <a:pt x="3646644" y="520315"/>
                  </a:cubicBezTo>
                  <a:cubicBezTo>
                    <a:pt x="3635475" y="660821"/>
                    <a:pt x="3657565" y="888311"/>
                    <a:pt x="3646644" y="1088908"/>
                  </a:cubicBezTo>
                  <a:cubicBezTo>
                    <a:pt x="3635723" y="1289505"/>
                    <a:pt x="3671642" y="1435025"/>
                    <a:pt x="3646644" y="1609223"/>
                  </a:cubicBezTo>
                  <a:cubicBezTo>
                    <a:pt x="3471473" y="1591667"/>
                    <a:pt x="3390595" y="1613866"/>
                    <a:pt x="3148269" y="1609223"/>
                  </a:cubicBezTo>
                  <a:cubicBezTo>
                    <a:pt x="2905944" y="1604580"/>
                    <a:pt x="2823111" y="1600702"/>
                    <a:pt x="2613428" y="1609223"/>
                  </a:cubicBezTo>
                  <a:cubicBezTo>
                    <a:pt x="2403745" y="1617744"/>
                    <a:pt x="2260799" y="1590996"/>
                    <a:pt x="2005654" y="1609223"/>
                  </a:cubicBezTo>
                  <a:cubicBezTo>
                    <a:pt x="1750509" y="1627450"/>
                    <a:pt x="1644871" y="1609071"/>
                    <a:pt x="1324947" y="1609223"/>
                  </a:cubicBezTo>
                  <a:cubicBezTo>
                    <a:pt x="1005023" y="1609375"/>
                    <a:pt x="970891" y="1626586"/>
                    <a:pt x="826573" y="1609223"/>
                  </a:cubicBezTo>
                  <a:cubicBezTo>
                    <a:pt x="682255" y="1591860"/>
                    <a:pt x="229431" y="1585342"/>
                    <a:pt x="0" y="1609223"/>
                  </a:cubicBezTo>
                  <a:cubicBezTo>
                    <a:pt x="24293" y="1414306"/>
                    <a:pt x="-19184" y="1194676"/>
                    <a:pt x="0" y="1056723"/>
                  </a:cubicBezTo>
                  <a:cubicBezTo>
                    <a:pt x="19184" y="918770"/>
                    <a:pt x="5719" y="769307"/>
                    <a:pt x="0" y="536408"/>
                  </a:cubicBezTo>
                  <a:cubicBezTo>
                    <a:pt x="-5719" y="303510"/>
                    <a:pt x="-24915" y="193228"/>
                    <a:pt x="0" y="0"/>
                  </a:cubicBezTo>
                  <a:close/>
                </a:path>
                <a:path w="3646644" h="1609223" stroke="0" extrusionOk="0">
                  <a:moveTo>
                    <a:pt x="0" y="0"/>
                  </a:moveTo>
                  <a:cubicBezTo>
                    <a:pt x="255817" y="14452"/>
                    <a:pt x="466063" y="-26004"/>
                    <a:pt x="644240" y="0"/>
                  </a:cubicBezTo>
                  <a:cubicBezTo>
                    <a:pt x="822417" y="26004"/>
                    <a:pt x="1024195" y="21192"/>
                    <a:pt x="1324947" y="0"/>
                  </a:cubicBezTo>
                  <a:cubicBezTo>
                    <a:pt x="1625699" y="-21192"/>
                    <a:pt x="1759369" y="-22654"/>
                    <a:pt x="1969188" y="0"/>
                  </a:cubicBezTo>
                  <a:cubicBezTo>
                    <a:pt x="2179007" y="22654"/>
                    <a:pt x="2336369" y="-16005"/>
                    <a:pt x="2613428" y="0"/>
                  </a:cubicBezTo>
                  <a:cubicBezTo>
                    <a:pt x="2890487" y="16005"/>
                    <a:pt x="3377244" y="25912"/>
                    <a:pt x="3646644" y="0"/>
                  </a:cubicBezTo>
                  <a:cubicBezTo>
                    <a:pt x="3651013" y="227587"/>
                    <a:pt x="3648700" y="349608"/>
                    <a:pt x="3646644" y="536408"/>
                  </a:cubicBezTo>
                  <a:cubicBezTo>
                    <a:pt x="3644588" y="723208"/>
                    <a:pt x="3639587" y="828797"/>
                    <a:pt x="3646644" y="1040631"/>
                  </a:cubicBezTo>
                  <a:cubicBezTo>
                    <a:pt x="3653701" y="1252465"/>
                    <a:pt x="3658171" y="1342740"/>
                    <a:pt x="3646644" y="1609223"/>
                  </a:cubicBezTo>
                  <a:cubicBezTo>
                    <a:pt x="3413062" y="1604703"/>
                    <a:pt x="3350047" y="1621139"/>
                    <a:pt x="3075336" y="1609223"/>
                  </a:cubicBezTo>
                  <a:cubicBezTo>
                    <a:pt x="2800625" y="1597307"/>
                    <a:pt x="2576848" y="1607103"/>
                    <a:pt x="2431096" y="1609223"/>
                  </a:cubicBezTo>
                  <a:cubicBezTo>
                    <a:pt x="2285344" y="1611343"/>
                    <a:pt x="1900418" y="1575616"/>
                    <a:pt x="1750389" y="1609223"/>
                  </a:cubicBezTo>
                  <a:cubicBezTo>
                    <a:pt x="1600360" y="1642830"/>
                    <a:pt x="1399815" y="1596999"/>
                    <a:pt x="1215548" y="1609223"/>
                  </a:cubicBezTo>
                  <a:cubicBezTo>
                    <a:pt x="1031281" y="1621447"/>
                    <a:pt x="885061" y="1630683"/>
                    <a:pt x="644240" y="1609223"/>
                  </a:cubicBezTo>
                  <a:cubicBezTo>
                    <a:pt x="403419" y="1587763"/>
                    <a:pt x="313670" y="1608503"/>
                    <a:pt x="0" y="1609223"/>
                  </a:cubicBezTo>
                  <a:cubicBezTo>
                    <a:pt x="-16160" y="1447471"/>
                    <a:pt x="3774" y="1340255"/>
                    <a:pt x="0" y="1072815"/>
                  </a:cubicBezTo>
                  <a:cubicBezTo>
                    <a:pt x="-3774" y="805375"/>
                    <a:pt x="19535" y="696261"/>
                    <a:pt x="0" y="536408"/>
                  </a:cubicBezTo>
                  <a:cubicBezTo>
                    <a:pt x="-19535" y="376555"/>
                    <a:pt x="-7262" y="237367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28575">
              <a:extLst>
                <a:ext uri="{C807C97D-BFC1-408E-A445-0C87EB9F89A2}">
                  <ask:lineSketchStyleProps xmlns:ask="http://schemas.microsoft.com/office/drawing/2018/sketchyshapes" sd="3844228664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GB" sz="2400" b="1" spc="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Canva</a:t>
              </a:r>
              <a:endParaRPr lang="en-GB" sz="20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r>
                <a:rPr lang="en-GB" sz="16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Sign in with your </a:t>
              </a:r>
              <a:r>
                <a:rPr lang="en-GB" sz="16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Glow </a:t>
              </a:r>
            </a:p>
            <a:p>
              <a:r>
                <a:rPr lang="en-GB" sz="16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login</a:t>
              </a:r>
              <a:r>
                <a:rPr lang="en-GB" sz="16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. There are lots of templates for Mind Maps. Just search mind map on the home screen.</a:t>
              </a:r>
              <a:endParaRPr lang="en-GB" sz="1600" spc="0" dirty="0">
                <a:latin typeface="Twinkl" pitchFamily="2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9BA0008-10E2-02A0-8F15-6CA281F7DEB8}"/>
                </a:ext>
              </a:extLst>
            </p:cNvPr>
            <p:cNvSpPr/>
            <p:nvPr/>
          </p:nvSpPr>
          <p:spPr>
            <a:xfrm>
              <a:off x="4268467" y="1152474"/>
              <a:ext cx="791384" cy="801877"/>
            </a:xfrm>
            <a:prstGeom prst="roundRect">
              <a:avLst>
                <a:gd name="adj" fmla="val 21841"/>
              </a:avLst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F93CCDB8-1DCC-8A55-E9F3-03401D191E69}"/>
                </a:ext>
              </a:extLst>
            </p:cNvPr>
            <p:cNvSpPr/>
            <p:nvPr/>
          </p:nvSpPr>
          <p:spPr>
            <a:xfrm>
              <a:off x="6310515" y="2175093"/>
              <a:ext cx="791384" cy="801877"/>
            </a:xfrm>
            <a:prstGeom prst="roundRect">
              <a:avLst>
                <a:gd name="adj" fmla="val 21841"/>
              </a:avLst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AEF6E3D-B764-B1F6-76A5-38A0394ACBAD}"/>
                </a:ext>
              </a:extLst>
            </p:cNvPr>
            <p:cNvSpPr/>
            <p:nvPr/>
          </p:nvSpPr>
          <p:spPr>
            <a:xfrm>
              <a:off x="10030603" y="3337376"/>
              <a:ext cx="791384" cy="801877"/>
            </a:xfrm>
            <a:prstGeom prst="roundRect">
              <a:avLst>
                <a:gd name="adj" fmla="val 21841"/>
              </a:avLst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73D7E9C-C2B9-8597-9AA6-4516632CD10B}"/>
              </a:ext>
            </a:extLst>
          </p:cNvPr>
          <p:cNvGrpSpPr/>
          <p:nvPr/>
        </p:nvGrpSpPr>
        <p:grpSpPr>
          <a:xfrm>
            <a:off x="1187865" y="2226408"/>
            <a:ext cx="7735252" cy="2210757"/>
            <a:chOff x="1260807" y="238311"/>
            <a:chExt cx="7735252" cy="221075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ABA1CFD-99A0-0068-8D3B-C0CE923A3A5C}"/>
                </a:ext>
              </a:extLst>
            </p:cNvPr>
            <p:cNvSpPr/>
            <p:nvPr/>
          </p:nvSpPr>
          <p:spPr>
            <a:xfrm>
              <a:off x="1260807" y="1316253"/>
              <a:ext cx="3646644" cy="1132815"/>
            </a:xfrm>
            <a:custGeom>
              <a:avLst/>
              <a:gdLst>
                <a:gd name="connsiteX0" fmla="*/ 0 w 3646644"/>
                <a:gd name="connsiteY0" fmla="*/ 0 h 1132815"/>
                <a:gd name="connsiteX1" fmla="*/ 607774 w 3646644"/>
                <a:gd name="connsiteY1" fmla="*/ 0 h 1132815"/>
                <a:gd name="connsiteX2" fmla="*/ 1142615 w 3646644"/>
                <a:gd name="connsiteY2" fmla="*/ 0 h 1132815"/>
                <a:gd name="connsiteX3" fmla="*/ 1677456 w 3646644"/>
                <a:gd name="connsiteY3" fmla="*/ 0 h 1132815"/>
                <a:gd name="connsiteX4" fmla="*/ 2285230 w 3646644"/>
                <a:gd name="connsiteY4" fmla="*/ 0 h 1132815"/>
                <a:gd name="connsiteX5" fmla="*/ 2856538 w 3646644"/>
                <a:gd name="connsiteY5" fmla="*/ 0 h 1132815"/>
                <a:gd name="connsiteX6" fmla="*/ 3646644 w 3646644"/>
                <a:gd name="connsiteY6" fmla="*/ 0 h 1132815"/>
                <a:gd name="connsiteX7" fmla="*/ 3646644 w 3646644"/>
                <a:gd name="connsiteY7" fmla="*/ 543751 h 1132815"/>
                <a:gd name="connsiteX8" fmla="*/ 3646644 w 3646644"/>
                <a:gd name="connsiteY8" fmla="*/ 1132815 h 1132815"/>
                <a:gd name="connsiteX9" fmla="*/ 3038870 w 3646644"/>
                <a:gd name="connsiteY9" fmla="*/ 1132815 h 1132815"/>
                <a:gd name="connsiteX10" fmla="*/ 2540495 w 3646644"/>
                <a:gd name="connsiteY10" fmla="*/ 1132815 h 1132815"/>
                <a:gd name="connsiteX11" fmla="*/ 1969188 w 3646644"/>
                <a:gd name="connsiteY11" fmla="*/ 1132815 h 1132815"/>
                <a:gd name="connsiteX12" fmla="*/ 1288481 w 3646644"/>
                <a:gd name="connsiteY12" fmla="*/ 1132815 h 1132815"/>
                <a:gd name="connsiteX13" fmla="*/ 753640 w 3646644"/>
                <a:gd name="connsiteY13" fmla="*/ 1132815 h 1132815"/>
                <a:gd name="connsiteX14" fmla="*/ 0 w 3646644"/>
                <a:gd name="connsiteY14" fmla="*/ 1132815 h 1132815"/>
                <a:gd name="connsiteX15" fmla="*/ 0 w 3646644"/>
                <a:gd name="connsiteY15" fmla="*/ 543751 h 1132815"/>
                <a:gd name="connsiteX16" fmla="*/ 0 w 3646644"/>
                <a:gd name="connsiteY16" fmla="*/ 0 h 1132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46644" h="1132815" fill="none" extrusionOk="0">
                  <a:moveTo>
                    <a:pt x="0" y="0"/>
                  </a:moveTo>
                  <a:cubicBezTo>
                    <a:pt x="283190" y="-417"/>
                    <a:pt x="313236" y="-3105"/>
                    <a:pt x="607774" y="0"/>
                  </a:cubicBezTo>
                  <a:cubicBezTo>
                    <a:pt x="902312" y="3105"/>
                    <a:pt x="1015522" y="404"/>
                    <a:pt x="1142615" y="0"/>
                  </a:cubicBezTo>
                  <a:cubicBezTo>
                    <a:pt x="1269708" y="-404"/>
                    <a:pt x="1563440" y="1187"/>
                    <a:pt x="1677456" y="0"/>
                  </a:cubicBezTo>
                  <a:cubicBezTo>
                    <a:pt x="1791472" y="-1187"/>
                    <a:pt x="2097471" y="12283"/>
                    <a:pt x="2285230" y="0"/>
                  </a:cubicBezTo>
                  <a:cubicBezTo>
                    <a:pt x="2472989" y="-12283"/>
                    <a:pt x="2662949" y="-23031"/>
                    <a:pt x="2856538" y="0"/>
                  </a:cubicBezTo>
                  <a:cubicBezTo>
                    <a:pt x="3050127" y="23031"/>
                    <a:pt x="3353219" y="-2970"/>
                    <a:pt x="3646644" y="0"/>
                  </a:cubicBezTo>
                  <a:cubicBezTo>
                    <a:pt x="3638108" y="216426"/>
                    <a:pt x="3640400" y="278362"/>
                    <a:pt x="3646644" y="543751"/>
                  </a:cubicBezTo>
                  <a:cubicBezTo>
                    <a:pt x="3652888" y="809140"/>
                    <a:pt x="3646923" y="980410"/>
                    <a:pt x="3646644" y="1132815"/>
                  </a:cubicBezTo>
                  <a:cubicBezTo>
                    <a:pt x="3361819" y="1114106"/>
                    <a:pt x="3251792" y="1161971"/>
                    <a:pt x="3038870" y="1132815"/>
                  </a:cubicBezTo>
                  <a:cubicBezTo>
                    <a:pt x="2825948" y="1103659"/>
                    <a:pt x="2688728" y="1156305"/>
                    <a:pt x="2540495" y="1132815"/>
                  </a:cubicBezTo>
                  <a:cubicBezTo>
                    <a:pt x="2392262" y="1109325"/>
                    <a:pt x="2143065" y="1155921"/>
                    <a:pt x="1969188" y="1132815"/>
                  </a:cubicBezTo>
                  <a:cubicBezTo>
                    <a:pt x="1795311" y="1109709"/>
                    <a:pt x="1568968" y="1146994"/>
                    <a:pt x="1288481" y="1132815"/>
                  </a:cubicBezTo>
                  <a:cubicBezTo>
                    <a:pt x="1007994" y="1118636"/>
                    <a:pt x="963323" y="1124294"/>
                    <a:pt x="753640" y="1132815"/>
                  </a:cubicBezTo>
                  <a:cubicBezTo>
                    <a:pt x="543957" y="1141336"/>
                    <a:pt x="369301" y="1125669"/>
                    <a:pt x="0" y="1132815"/>
                  </a:cubicBezTo>
                  <a:cubicBezTo>
                    <a:pt x="25146" y="1003444"/>
                    <a:pt x="15834" y="801238"/>
                    <a:pt x="0" y="543751"/>
                  </a:cubicBezTo>
                  <a:cubicBezTo>
                    <a:pt x="-15834" y="286264"/>
                    <a:pt x="-13340" y="111977"/>
                    <a:pt x="0" y="0"/>
                  </a:cubicBezTo>
                  <a:close/>
                </a:path>
                <a:path w="3646644" h="1132815" stroke="0" extrusionOk="0">
                  <a:moveTo>
                    <a:pt x="0" y="0"/>
                  </a:moveTo>
                  <a:cubicBezTo>
                    <a:pt x="255817" y="14452"/>
                    <a:pt x="466063" y="-26004"/>
                    <a:pt x="644240" y="0"/>
                  </a:cubicBezTo>
                  <a:cubicBezTo>
                    <a:pt x="822417" y="26004"/>
                    <a:pt x="1024195" y="21192"/>
                    <a:pt x="1324947" y="0"/>
                  </a:cubicBezTo>
                  <a:cubicBezTo>
                    <a:pt x="1625699" y="-21192"/>
                    <a:pt x="1759369" y="-22654"/>
                    <a:pt x="1969188" y="0"/>
                  </a:cubicBezTo>
                  <a:cubicBezTo>
                    <a:pt x="2179007" y="22654"/>
                    <a:pt x="2336369" y="-16005"/>
                    <a:pt x="2613428" y="0"/>
                  </a:cubicBezTo>
                  <a:cubicBezTo>
                    <a:pt x="2890487" y="16005"/>
                    <a:pt x="3377244" y="25912"/>
                    <a:pt x="3646644" y="0"/>
                  </a:cubicBezTo>
                  <a:cubicBezTo>
                    <a:pt x="3640953" y="139583"/>
                    <a:pt x="3641181" y="294667"/>
                    <a:pt x="3646644" y="566408"/>
                  </a:cubicBezTo>
                  <a:cubicBezTo>
                    <a:pt x="3652107" y="838149"/>
                    <a:pt x="3661412" y="974635"/>
                    <a:pt x="3646644" y="1132815"/>
                  </a:cubicBezTo>
                  <a:cubicBezTo>
                    <a:pt x="3411150" y="1144224"/>
                    <a:pt x="3277100" y="1136198"/>
                    <a:pt x="3075336" y="1132815"/>
                  </a:cubicBezTo>
                  <a:cubicBezTo>
                    <a:pt x="2873572" y="1129432"/>
                    <a:pt x="2583840" y="1145060"/>
                    <a:pt x="2431096" y="1132815"/>
                  </a:cubicBezTo>
                  <a:cubicBezTo>
                    <a:pt x="2278352" y="1120570"/>
                    <a:pt x="1932608" y="1130695"/>
                    <a:pt x="1786856" y="1132815"/>
                  </a:cubicBezTo>
                  <a:cubicBezTo>
                    <a:pt x="1641104" y="1134935"/>
                    <a:pt x="1256178" y="1099208"/>
                    <a:pt x="1106149" y="1132815"/>
                  </a:cubicBezTo>
                  <a:cubicBezTo>
                    <a:pt x="956120" y="1166422"/>
                    <a:pt x="755575" y="1120591"/>
                    <a:pt x="571308" y="1132815"/>
                  </a:cubicBezTo>
                  <a:cubicBezTo>
                    <a:pt x="387041" y="1145039"/>
                    <a:pt x="240821" y="1154275"/>
                    <a:pt x="0" y="1132815"/>
                  </a:cubicBezTo>
                  <a:cubicBezTo>
                    <a:pt x="21738" y="926727"/>
                    <a:pt x="-20435" y="760604"/>
                    <a:pt x="0" y="600392"/>
                  </a:cubicBezTo>
                  <a:cubicBezTo>
                    <a:pt x="20435" y="440180"/>
                    <a:pt x="-20520" y="193912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28575">
              <a:extLst>
                <a:ext uri="{C807C97D-BFC1-408E-A445-0C87EB9F89A2}">
                  <ask:lineSketchStyleProps xmlns:ask="http://schemas.microsoft.com/office/drawing/2018/sketchyshapes" sd="3844228664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GB" sz="2400" b="1" spc="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Explain Everything</a:t>
              </a:r>
            </a:p>
            <a:p>
              <a:r>
                <a:rPr lang="en-GB" sz="1600" spc="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There are lots of templates </a:t>
              </a:r>
            </a:p>
            <a:p>
              <a:r>
                <a:rPr lang="en-GB" sz="1600" spc="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here as well. </a:t>
              </a:r>
              <a:endParaRPr lang="en-GB" sz="1600" spc="0" dirty="0">
                <a:latin typeface="Twinkl" pitchFamily="2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719B46F-6AFE-E033-8B0A-BACCE019E39D}"/>
                </a:ext>
              </a:extLst>
            </p:cNvPr>
            <p:cNvSpPr/>
            <p:nvPr/>
          </p:nvSpPr>
          <p:spPr>
            <a:xfrm>
              <a:off x="4268467" y="1152474"/>
              <a:ext cx="791384" cy="801877"/>
            </a:xfrm>
            <a:prstGeom prst="roundRect">
              <a:avLst>
                <a:gd name="adj" fmla="val 21841"/>
              </a:avLst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26DB3A9D-BAA9-18E0-942E-F15804092F97}"/>
                </a:ext>
              </a:extLst>
            </p:cNvPr>
            <p:cNvSpPr/>
            <p:nvPr/>
          </p:nvSpPr>
          <p:spPr>
            <a:xfrm>
              <a:off x="8204675" y="238311"/>
              <a:ext cx="791384" cy="801877"/>
            </a:xfrm>
            <a:prstGeom prst="roundRect">
              <a:avLst>
                <a:gd name="adj" fmla="val 21841"/>
              </a:avLst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9BE4902-29D0-A438-C047-20E2AEFBDA7D}"/>
              </a:ext>
            </a:extLst>
          </p:cNvPr>
          <p:cNvGrpSpPr/>
          <p:nvPr/>
        </p:nvGrpSpPr>
        <p:grpSpPr>
          <a:xfrm>
            <a:off x="1205214" y="2226407"/>
            <a:ext cx="9543831" cy="4104960"/>
            <a:chOff x="1278156" y="-1698471"/>
            <a:chExt cx="9543831" cy="410496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D4AD4A3-DE84-C325-CC4F-27086F0358AE}"/>
                </a:ext>
              </a:extLst>
            </p:cNvPr>
            <p:cNvSpPr/>
            <p:nvPr/>
          </p:nvSpPr>
          <p:spPr>
            <a:xfrm>
              <a:off x="1278156" y="797266"/>
              <a:ext cx="3646644" cy="1609223"/>
            </a:xfrm>
            <a:custGeom>
              <a:avLst/>
              <a:gdLst>
                <a:gd name="connsiteX0" fmla="*/ 0 w 3646644"/>
                <a:gd name="connsiteY0" fmla="*/ 0 h 1609223"/>
                <a:gd name="connsiteX1" fmla="*/ 534841 w 3646644"/>
                <a:gd name="connsiteY1" fmla="*/ 0 h 1609223"/>
                <a:gd name="connsiteX2" fmla="*/ 1142615 w 3646644"/>
                <a:gd name="connsiteY2" fmla="*/ 0 h 1609223"/>
                <a:gd name="connsiteX3" fmla="*/ 1713923 w 3646644"/>
                <a:gd name="connsiteY3" fmla="*/ 0 h 1609223"/>
                <a:gd name="connsiteX4" fmla="*/ 2321697 w 3646644"/>
                <a:gd name="connsiteY4" fmla="*/ 0 h 1609223"/>
                <a:gd name="connsiteX5" fmla="*/ 2856538 w 3646644"/>
                <a:gd name="connsiteY5" fmla="*/ 0 h 1609223"/>
                <a:gd name="connsiteX6" fmla="*/ 3646644 w 3646644"/>
                <a:gd name="connsiteY6" fmla="*/ 0 h 1609223"/>
                <a:gd name="connsiteX7" fmla="*/ 3646644 w 3646644"/>
                <a:gd name="connsiteY7" fmla="*/ 520315 h 1609223"/>
                <a:gd name="connsiteX8" fmla="*/ 3646644 w 3646644"/>
                <a:gd name="connsiteY8" fmla="*/ 1088908 h 1609223"/>
                <a:gd name="connsiteX9" fmla="*/ 3646644 w 3646644"/>
                <a:gd name="connsiteY9" fmla="*/ 1609223 h 1609223"/>
                <a:gd name="connsiteX10" fmla="*/ 3148269 w 3646644"/>
                <a:gd name="connsiteY10" fmla="*/ 1609223 h 1609223"/>
                <a:gd name="connsiteX11" fmla="*/ 2613428 w 3646644"/>
                <a:gd name="connsiteY11" fmla="*/ 1609223 h 1609223"/>
                <a:gd name="connsiteX12" fmla="*/ 2005654 w 3646644"/>
                <a:gd name="connsiteY12" fmla="*/ 1609223 h 1609223"/>
                <a:gd name="connsiteX13" fmla="*/ 1324947 w 3646644"/>
                <a:gd name="connsiteY13" fmla="*/ 1609223 h 1609223"/>
                <a:gd name="connsiteX14" fmla="*/ 826573 w 3646644"/>
                <a:gd name="connsiteY14" fmla="*/ 1609223 h 1609223"/>
                <a:gd name="connsiteX15" fmla="*/ 0 w 3646644"/>
                <a:gd name="connsiteY15" fmla="*/ 1609223 h 1609223"/>
                <a:gd name="connsiteX16" fmla="*/ 0 w 3646644"/>
                <a:gd name="connsiteY16" fmla="*/ 1056723 h 1609223"/>
                <a:gd name="connsiteX17" fmla="*/ 0 w 3646644"/>
                <a:gd name="connsiteY17" fmla="*/ 536408 h 1609223"/>
                <a:gd name="connsiteX18" fmla="*/ 0 w 3646644"/>
                <a:gd name="connsiteY18" fmla="*/ 0 h 1609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646644" h="1609223" fill="none" extrusionOk="0">
                  <a:moveTo>
                    <a:pt x="0" y="0"/>
                  </a:moveTo>
                  <a:cubicBezTo>
                    <a:pt x="234955" y="4249"/>
                    <a:pt x="420825" y="1187"/>
                    <a:pt x="534841" y="0"/>
                  </a:cubicBezTo>
                  <a:cubicBezTo>
                    <a:pt x="648857" y="-1187"/>
                    <a:pt x="954856" y="12283"/>
                    <a:pt x="1142615" y="0"/>
                  </a:cubicBezTo>
                  <a:cubicBezTo>
                    <a:pt x="1330374" y="-12283"/>
                    <a:pt x="1520334" y="-23031"/>
                    <a:pt x="1713923" y="0"/>
                  </a:cubicBezTo>
                  <a:cubicBezTo>
                    <a:pt x="1907512" y="23031"/>
                    <a:pt x="2062935" y="-24857"/>
                    <a:pt x="2321697" y="0"/>
                  </a:cubicBezTo>
                  <a:cubicBezTo>
                    <a:pt x="2580459" y="24857"/>
                    <a:pt x="2728879" y="-2288"/>
                    <a:pt x="2856538" y="0"/>
                  </a:cubicBezTo>
                  <a:cubicBezTo>
                    <a:pt x="2984197" y="2288"/>
                    <a:pt x="3399017" y="-1554"/>
                    <a:pt x="3646644" y="0"/>
                  </a:cubicBezTo>
                  <a:cubicBezTo>
                    <a:pt x="3643624" y="172297"/>
                    <a:pt x="3657813" y="379809"/>
                    <a:pt x="3646644" y="520315"/>
                  </a:cubicBezTo>
                  <a:cubicBezTo>
                    <a:pt x="3635475" y="660821"/>
                    <a:pt x="3657565" y="888311"/>
                    <a:pt x="3646644" y="1088908"/>
                  </a:cubicBezTo>
                  <a:cubicBezTo>
                    <a:pt x="3635723" y="1289505"/>
                    <a:pt x="3671642" y="1435025"/>
                    <a:pt x="3646644" y="1609223"/>
                  </a:cubicBezTo>
                  <a:cubicBezTo>
                    <a:pt x="3471473" y="1591667"/>
                    <a:pt x="3390595" y="1613866"/>
                    <a:pt x="3148269" y="1609223"/>
                  </a:cubicBezTo>
                  <a:cubicBezTo>
                    <a:pt x="2905944" y="1604580"/>
                    <a:pt x="2823111" y="1600702"/>
                    <a:pt x="2613428" y="1609223"/>
                  </a:cubicBezTo>
                  <a:cubicBezTo>
                    <a:pt x="2403745" y="1617744"/>
                    <a:pt x="2260799" y="1590996"/>
                    <a:pt x="2005654" y="1609223"/>
                  </a:cubicBezTo>
                  <a:cubicBezTo>
                    <a:pt x="1750509" y="1627450"/>
                    <a:pt x="1644871" y="1609071"/>
                    <a:pt x="1324947" y="1609223"/>
                  </a:cubicBezTo>
                  <a:cubicBezTo>
                    <a:pt x="1005023" y="1609375"/>
                    <a:pt x="970891" y="1626586"/>
                    <a:pt x="826573" y="1609223"/>
                  </a:cubicBezTo>
                  <a:cubicBezTo>
                    <a:pt x="682255" y="1591860"/>
                    <a:pt x="229431" y="1585342"/>
                    <a:pt x="0" y="1609223"/>
                  </a:cubicBezTo>
                  <a:cubicBezTo>
                    <a:pt x="24293" y="1414306"/>
                    <a:pt x="-19184" y="1194676"/>
                    <a:pt x="0" y="1056723"/>
                  </a:cubicBezTo>
                  <a:cubicBezTo>
                    <a:pt x="19184" y="918770"/>
                    <a:pt x="5719" y="769307"/>
                    <a:pt x="0" y="536408"/>
                  </a:cubicBezTo>
                  <a:cubicBezTo>
                    <a:pt x="-5719" y="303510"/>
                    <a:pt x="-24915" y="193228"/>
                    <a:pt x="0" y="0"/>
                  </a:cubicBezTo>
                  <a:close/>
                </a:path>
                <a:path w="3646644" h="1609223" stroke="0" extrusionOk="0">
                  <a:moveTo>
                    <a:pt x="0" y="0"/>
                  </a:moveTo>
                  <a:cubicBezTo>
                    <a:pt x="255817" y="14452"/>
                    <a:pt x="466063" y="-26004"/>
                    <a:pt x="644240" y="0"/>
                  </a:cubicBezTo>
                  <a:cubicBezTo>
                    <a:pt x="822417" y="26004"/>
                    <a:pt x="1024195" y="21192"/>
                    <a:pt x="1324947" y="0"/>
                  </a:cubicBezTo>
                  <a:cubicBezTo>
                    <a:pt x="1625699" y="-21192"/>
                    <a:pt x="1759369" y="-22654"/>
                    <a:pt x="1969188" y="0"/>
                  </a:cubicBezTo>
                  <a:cubicBezTo>
                    <a:pt x="2179007" y="22654"/>
                    <a:pt x="2336369" y="-16005"/>
                    <a:pt x="2613428" y="0"/>
                  </a:cubicBezTo>
                  <a:cubicBezTo>
                    <a:pt x="2890487" y="16005"/>
                    <a:pt x="3377244" y="25912"/>
                    <a:pt x="3646644" y="0"/>
                  </a:cubicBezTo>
                  <a:cubicBezTo>
                    <a:pt x="3651013" y="227587"/>
                    <a:pt x="3648700" y="349608"/>
                    <a:pt x="3646644" y="536408"/>
                  </a:cubicBezTo>
                  <a:cubicBezTo>
                    <a:pt x="3644588" y="723208"/>
                    <a:pt x="3639587" y="828797"/>
                    <a:pt x="3646644" y="1040631"/>
                  </a:cubicBezTo>
                  <a:cubicBezTo>
                    <a:pt x="3653701" y="1252465"/>
                    <a:pt x="3658171" y="1342740"/>
                    <a:pt x="3646644" y="1609223"/>
                  </a:cubicBezTo>
                  <a:cubicBezTo>
                    <a:pt x="3413062" y="1604703"/>
                    <a:pt x="3350047" y="1621139"/>
                    <a:pt x="3075336" y="1609223"/>
                  </a:cubicBezTo>
                  <a:cubicBezTo>
                    <a:pt x="2800625" y="1597307"/>
                    <a:pt x="2576848" y="1607103"/>
                    <a:pt x="2431096" y="1609223"/>
                  </a:cubicBezTo>
                  <a:cubicBezTo>
                    <a:pt x="2285344" y="1611343"/>
                    <a:pt x="1900418" y="1575616"/>
                    <a:pt x="1750389" y="1609223"/>
                  </a:cubicBezTo>
                  <a:cubicBezTo>
                    <a:pt x="1600360" y="1642830"/>
                    <a:pt x="1399815" y="1596999"/>
                    <a:pt x="1215548" y="1609223"/>
                  </a:cubicBezTo>
                  <a:cubicBezTo>
                    <a:pt x="1031281" y="1621447"/>
                    <a:pt x="885061" y="1630683"/>
                    <a:pt x="644240" y="1609223"/>
                  </a:cubicBezTo>
                  <a:cubicBezTo>
                    <a:pt x="403419" y="1587763"/>
                    <a:pt x="313670" y="1608503"/>
                    <a:pt x="0" y="1609223"/>
                  </a:cubicBezTo>
                  <a:cubicBezTo>
                    <a:pt x="-16160" y="1447471"/>
                    <a:pt x="3774" y="1340255"/>
                    <a:pt x="0" y="1072815"/>
                  </a:cubicBezTo>
                  <a:cubicBezTo>
                    <a:pt x="-3774" y="805375"/>
                    <a:pt x="19535" y="696261"/>
                    <a:pt x="0" y="536408"/>
                  </a:cubicBezTo>
                  <a:cubicBezTo>
                    <a:pt x="-19535" y="376555"/>
                    <a:pt x="-7262" y="237367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28575">
              <a:extLst>
                <a:ext uri="{C807C97D-BFC1-408E-A445-0C87EB9F89A2}">
                  <ask:lineSketchStyleProps xmlns:ask="http://schemas.microsoft.com/office/drawing/2018/sketchyshapes" sd="3844228664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GB" sz="2400" b="1" spc="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Clicker Boards</a:t>
              </a:r>
            </a:p>
            <a:p>
              <a:r>
                <a:rPr lang="en-GB" sz="16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Your school may have a </a:t>
              </a:r>
            </a:p>
            <a:p>
              <a:r>
                <a:rPr lang="en-GB" sz="16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Clicker licence and Clicker Boards are found in the </a:t>
              </a:r>
              <a:r>
                <a:rPr lang="en-GB" sz="16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Clicker Writer </a:t>
              </a:r>
              <a:r>
                <a:rPr lang="en-GB" sz="16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app.</a:t>
              </a:r>
              <a:endParaRPr lang="en-GB" sz="1600" spc="0" dirty="0">
                <a:latin typeface="Twinkl" pitchFamily="2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01AA2D14-7173-9633-B19C-007EAD074E16}"/>
                </a:ext>
              </a:extLst>
            </p:cNvPr>
            <p:cNvSpPr/>
            <p:nvPr/>
          </p:nvSpPr>
          <p:spPr>
            <a:xfrm>
              <a:off x="4285816" y="633487"/>
              <a:ext cx="791384" cy="801877"/>
            </a:xfrm>
            <a:prstGeom prst="roundRect">
              <a:avLst>
                <a:gd name="adj" fmla="val 21841"/>
              </a:avLst>
            </a:pr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72E3B3F2-8F14-0F60-205F-56D3A9C2EB3D}"/>
                </a:ext>
              </a:extLst>
            </p:cNvPr>
            <p:cNvSpPr/>
            <p:nvPr/>
          </p:nvSpPr>
          <p:spPr>
            <a:xfrm>
              <a:off x="10030603" y="-1698471"/>
              <a:ext cx="791384" cy="801877"/>
            </a:xfrm>
            <a:prstGeom prst="roundRect">
              <a:avLst>
                <a:gd name="adj" fmla="val 21841"/>
              </a:avLst>
            </a:pr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996319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3151E-4BA1-2220-6AB1-0EBE2A41F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9A9E63A-BF5F-1D18-D822-9A6E97A777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262561-2A1C-2603-EC0A-1AF69F5FD549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E5CC364-08B5-F43B-98EC-F0387BBB96A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A012D6D-65E7-18F8-4281-B8227D8B15F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5AEC3F9-2447-571D-DEA5-83CEE9505B4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66E57CB-0745-25F6-0626-E2FB9D31107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5731DAFE-B162-2008-4F94-6E03DBF591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8D333BD-006B-6618-578E-44FCF810C2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25" y="1285450"/>
            <a:ext cx="6547093" cy="47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4743CBA-25E5-98DA-B15C-53C70F0C7038}"/>
              </a:ext>
            </a:extLst>
          </p:cNvPr>
          <p:cNvGrpSpPr/>
          <p:nvPr/>
        </p:nvGrpSpPr>
        <p:grpSpPr>
          <a:xfrm>
            <a:off x="5823555" y="1925052"/>
            <a:ext cx="5398031" cy="3751173"/>
            <a:chOff x="5804033" y="1925053"/>
            <a:chExt cx="5427313" cy="380587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9D32C54-D961-B618-CA45-4CD10EF2CD7C}"/>
                </a:ext>
              </a:extLst>
            </p:cNvPr>
            <p:cNvSpPr/>
            <p:nvPr/>
          </p:nvSpPr>
          <p:spPr>
            <a:xfrm>
              <a:off x="5804033" y="1925053"/>
              <a:ext cx="5417551" cy="378354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01EA2CE-610F-98EA-CC33-BEFADE4011C0}"/>
                </a:ext>
              </a:extLst>
            </p:cNvPr>
            <p:cNvGrpSpPr/>
            <p:nvPr/>
          </p:nvGrpSpPr>
          <p:grpSpPr>
            <a:xfrm>
              <a:off x="5804033" y="1929458"/>
              <a:ext cx="5427313" cy="3801472"/>
              <a:chOff x="5804033" y="1929458"/>
              <a:chExt cx="5427313" cy="3801472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FEF2CE0-3078-A5A6-3B4A-AB1F02F296D2}"/>
                  </a:ext>
                </a:extLst>
              </p:cNvPr>
              <p:cNvSpPr/>
              <p:nvPr/>
            </p:nvSpPr>
            <p:spPr>
              <a:xfrm>
                <a:off x="5813795" y="1929458"/>
                <a:ext cx="5417551" cy="3783541"/>
              </a:xfrm>
              <a:custGeom>
                <a:avLst/>
                <a:gdLst>
                  <a:gd name="connsiteX0" fmla="*/ 0 w 5417551"/>
                  <a:gd name="connsiteY0" fmla="*/ 0 h 3783541"/>
                  <a:gd name="connsiteX1" fmla="*/ 1052578 w 5417551"/>
                  <a:gd name="connsiteY1" fmla="*/ 0 h 3783541"/>
                  <a:gd name="connsiteX2" fmla="*/ 5417551 w 5417551"/>
                  <a:gd name="connsiteY2" fmla="*/ 3289219 h 3783541"/>
                  <a:gd name="connsiteX3" fmla="*/ 5417551 w 5417551"/>
                  <a:gd name="connsiteY3" fmla="*/ 3783541 h 3783541"/>
                  <a:gd name="connsiteX4" fmla="*/ 0 w 5417551"/>
                  <a:gd name="connsiteY4" fmla="*/ 3783541 h 3783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7551" h="3783541">
                    <a:moveTo>
                      <a:pt x="0" y="0"/>
                    </a:moveTo>
                    <a:lnTo>
                      <a:pt x="1052578" y="0"/>
                    </a:lnTo>
                    <a:lnTo>
                      <a:pt x="5417551" y="3289219"/>
                    </a:lnTo>
                    <a:lnTo>
                      <a:pt x="5417551" y="3783541"/>
                    </a:lnTo>
                    <a:lnTo>
                      <a:pt x="0" y="3783541"/>
                    </a:lnTo>
                    <a:close/>
                  </a:path>
                </a:pathLst>
              </a:custGeom>
              <a:solidFill>
                <a:srgbClr val="B871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33" name="Right Triangle 32">
                <a:extLst>
                  <a:ext uri="{FF2B5EF4-FFF2-40B4-BE49-F238E27FC236}">
                    <a16:creationId xmlns:a16="http://schemas.microsoft.com/office/drawing/2014/main" id="{E0F325C5-3F12-DB9A-1995-495B035662BF}"/>
                  </a:ext>
                </a:extLst>
              </p:cNvPr>
              <p:cNvSpPr/>
              <p:nvPr/>
            </p:nvSpPr>
            <p:spPr>
              <a:xfrm>
                <a:off x="5804033" y="2002055"/>
                <a:ext cx="4753194" cy="3715248"/>
              </a:xfrm>
              <a:prstGeom prst="rtTriangle">
                <a:avLst/>
              </a:prstGeom>
              <a:solidFill>
                <a:srgbClr val="38A7F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ight Triangle 33">
                <a:extLst>
                  <a:ext uri="{FF2B5EF4-FFF2-40B4-BE49-F238E27FC236}">
                    <a16:creationId xmlns:a16="http://schemas.microsoft.com/office/drawing/2014/main" id="{C4BB4BA6-D748-5999-5385-A55B42F5CA98}"/>
                  </a:ext>
                </a:extLst>
              </p:cNvPr>
              <p:cNvSpPr/>
              <p:nvPr/>
            </p:nvSpPr>
            <p:spPr>
              <a:xfrm>
                <a:off x="5806448" y="2930082"/>
                <a:ext cx="3578910" cy="2800848"/>
              </a:xfrm>
              <a:prstGeom prst="rtTriangle">
                <a:avLst/>
              </a:prstGeom>
              <a:solidFill>
                <a:srgbClr val="F73AA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Right Triangle 34">
                <a:extLst>
                  <a:ext uri="{FF2B5EF4-FFF2-40B4-BE49-F238E27FC236}">
                    <a16:creationId xmlns:a16="http://schemas.microsoft.com/office/drawing/2014/main" id="{A761F739-561F-195C-75F3-1C371FF93E3D}"/>
                  </a:ext>
                </a:extLst>
              </p:cNvPr>
              <p:cNvSpPr/>
              <p:nvPr/>
            </p:nvSpPr>
            <p:spPr>
              <a:xfrm>
                <a:off x="5804034" y="3821229"/>
                <a:ext cx="2423880" cy="1896074"/>
              </a:xfrm>
              <a:prstGeom prst="rtTriangle">
                <a:avLst/>
              </a:prstGeom>
              <a:solidFill>
                <a:srgbClr val="3CFD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Right Triangle 35">
                <a:extLst>
                  <a:ext uri="{FF2B5EF4-FFF2-40B4-BE49-F238E27FC236}">
                    <a16:creationId xmlns:a16="http://schemas.microsoft.com/office/drawing/2014/main" id="{39675E53-F9EA-764A-5871-E3D0F572805C}"/>
                  </a:ext>
                </a:extLst>
              </p:cNvPr>
              <p:cNvSpPr/>
              <p:nvPr/>
            </p:nvSpPr>
            <p:spPr>
              <a:xfrm>
                <a:off x="5804034" y="4778133"/>
                <a:ext cx="1249597" cy="952797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0FDD72D-A77A-68CC-96FA-97AE77CEAE39}"/>
              </a:ext>
            </a:extLst>
          </p:cNvPr>
          <p:cNvGrpSpPr/>
          <p:nvPr/>
        </p:nvGrpSpPr>
        <p:grpSpPr>
          <a:xfrm>
            <a:off x="1193197" y="925812"/>
            <a:ext cx="3799044" cy="1501702"/>
            <a:chOff x="1260807" y="1152474"/>
            <a:chExt cx="3799044" cy="150170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71832C-EB12-9F93-07E8-40FB3B0E6EA8}"/>
                </a:ext>
              </a:extLst>
            </p:cNvPr>
            <p:cNvSpPr/>
            <p:nvPr/>
          </p:nvSpPr>
          <p:spPr>
            <a:xfrm>
              <a:off x="1260807" y="1316253"/>
              <a:ext cx="3646644" cy="1337923"/>
            </a:xfrm>
            <a:custGeom>
              <a:avLst/>
              <a:gdLst>
                <a:gd name="connsiteX0" fmla="*/ 0 w 3646644"/>
                <a:gd name="connsiteY0" fmla="*/ 0 h 1337923"/>
                <a:gd name="connsiteX1" fmla="*/ 607774 w 3646644"/>
                <a:gd name="connsiteY1" fmla="*/ 0 h 1337923"/>
                <a:gd name="connsiteX2" fmla="*/ 1142615 w 3646644"/>
                <a:gd name="connsiteY2" fmla="*/ 0 h 1337923"/>
                <a:gd name="connsiteX3" fmla="*/ 1677456 w 3646644"/>
                <a:gd name="connsiteY3" fmla="*/ 0 h 1337923"/>
                <a:gd name="connsiteX4" fmla="*/ 2285230 w 3646644"/>
                <a:gd name="connsiteY4" fmla="*/ 0 h 1337923"/>
                <a:gd name="connsiteX5" fmla="*/ 2856538 w 3646644"/>
                <a:gd name="connsiteY5" fmla="*/ 0 h 1337923"/>
                <a:gd name="connsiteX6" fmla="*/ 3646644 w 3646644"/>
                <a:gd name="connsiteY6" fmla="*/ 0 h 1337923"/>
                <a:gd name="connsiteX7" fmla="*/ 3646644 w 3646644"/>
                <a:gd name="connsiteY7" fmla="*/ 642203 h 1337923"/>
                <a:gd name="connsiteX8" fmla="*/ 3646644 w 3646644"/>
                <a:gd name="connsiteY8" fmla="*/ 1337923 h 1337923"/>
                <a:gd name="connsiteX9" fmla="*/ 3038870 w 3646644"/>
                <a:gd name="connsiteY9" fmla="*/ 1337923 h 1337923"/>
                <a:gd name="connsiteX10" fmla="*/ 2540495 w 3646644"/>
                <a:gd name="connsiteY10" fmla="*/ 1337923 h 1337923"/>
                <a:gd name="connsiteX11" fmla="*/ 1969188 w 3646644"/>
                <a:gd name="connsiteY11" fmla="*/ 1337923 h 1337923"/>
                <a:gd name="connsiteX12" fmla="*/ 1288481 w 3646644"/>
                <a:gd name="connsiteY12" fmla="*/ 1337923 h 1337923"/>
                <a:gd name="connsiteX13" fmla="*/ 753640 w 3646644"/>
                <a:gd name="connsiteY13" fmla="*/ 1337923 h 1337923"/>
                <a:gd name="connsiteX14" fmla="*/ 0 w 3646644"/>
                <a:gd name="connsiteY14" fmla="*/ 1337923 h 1337923"/>
                <a:gd name="connsiteX15" fmla="*/ 0 w 3646644"/>
                <a:gd name="connsiteY15" fmla="*/ 642203 h 1337923"/>
                <a:gd name="connsiteX16" fmla="*/ 0 w 3646644"/>
                <a:gd name="connsiteY16" fmla="*/ 0 h 1337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46644" h="1337923" fill="none" extrusionOk="0">
                  <a:moveTo>
                    <a:pt x="0" y="0"/>
                  </a:moveTo>
                  <a:cubicBezTo>
                    <a:pt x="283190" y="-417"/>
                    <a:pt x="313236" y="-3105"/>
                    <a:pt x="607774" y="0"/>
                  </a:cubicBezTo>
                  <a:cubicBezTo>
                    <a:pt x="902312" y="3105"/>
                    <a:pt x="1015522" y="404"/>
                    <a:pt x="1142615" y="0"/>
                  </a:cubicBezTo>
                  <a:cubicBezTo>
                    <a:pt x="1269708" y="-404"/>
                    <a:pt x="1563440" y="1187"/>
                    <a:pt x="1677456" y="0"/>
                  </a:cubicBezTo>
                  <a:cubicBezTo>
                    <a:pt x="1791472" y="-1187"/>
                    <a:pt x="2097471" y="12283"/>
                    <a:pt x="2285230" y="0"/>
                  </a:cubicBezTo>
                  <a:cubicBezTo>
                    <a:pt x="2472989" y="-12283"/>
                    <a:pt x="2662949" y="-23031"/>
                    <a:pt x="2856538" y="0"/>
                  </a:cubicBezTo>
                  <a:cubicBezTo>
                    <a:pt x="3050127" y="23031"/>
                    <a:pt x="3353219" y="-2970"/>
                    <a:pt x="3646644" y="0"/>
                  </a:cubicBezTo>
                  <a:cubicBezTo>
                    <a:pt x="3661241" y="237997"/>
                    <a:pt x="3659698" y="441061"/>
                    <a:pt x="3646644" y="642203"/>
                  </a:cubicBezTo>
                  <a:cubicBezTo>
                    <a:pt x="3633590" y="843345"/>
                    <a:pt x="3629203" y="1174540"/>
                    <a:pt x="3646644" y="1337923"/>
                  </a:cubicBezTo>
                  <a:cubicBezTo>
                    <a:pt x="3361819" y="1319214"/>
                    <a:pt x="3251792" y="1367079"/>
                    <a:pt x="3038870" y="1337923"/>
                  </a:cubicBezTo>
                  <a:cubicBezTo>
                    <a:pt x="2825948" y="1308767"/>
                    <a:pt x="2688728" y="1361413"/>
                    <a:pt x="2540495" y="1337923"/>
                  </a:cubicBezTo>
                  <a:cubicBezTo>
                    <a:pt x="2392262" y="1314433"/>
                    <a:pt x="2143065" y="1361029"/>
                    <a:pt x="1969188" y="1337923"/>
                  </a:cubicBezTo>
                  <a:cubicBezTo>
                    <a:pt x="1795311" y="1314817"/>
                    <a:pt x="1568968" y="1352102"/>
                    <a:pt x="1288481" y="1337923"/>
                  </a:cubicBezTo>
                  <a:cubicBezTo>
                    <a:pt x="1007994" y="1323744"/>
                    <a:pt x="963323" y="1329402"/>
                    <a:pt x="753640" y="1337923"/>
                  </a:cubicBezTo>
                  <a:cubicBezTo>
                    <a:pt x="543957" y="1346444"/>
                    <a:pt x="369301" y="1330777"/>
                    <a:pt x="0" y="1337923"/>
                  </a:cubicBezTo>
                  <a:cubicBezTo>
                    <a:pt x="17922" y="1067054"/>
                    <a:pt x="-18637" y="961825"/>
                    <a:pt x="0" y="642203"/>
                  </a:cubicBezTo>
                  <a:cubicBezTo>
                    <a:pt x="18637" y="322581"/>
                    <a:pt x="-17387" y="210024"/>
                    <a:pt x="0" y="0"/>
                  </a:cubicBezTo>
                  <a:close/>
                </a:path>
                <a:path w="3646644" h="1337923" stroke="0" extrusionOk="0">
                  <a:moveTo>
                    <a:pt x="0" y="0"/>
                  </a:moveTo>
                  <a:cubicBezTo>
                    <a:pt x="255817" y="14452"/>
                    <a:pt x="466063" y="-26004"/>
                    <a:pt x="644240" y="0"/>
                  </a:cubicBezTo>
                  <a:cubicBezTo>
                    <a:pt x="822417" y="26004"/>
                    <a:pt x="1024195" y="21192"/>
                    <a:pt x="1324947" y="0"/>
                  </a:cubicBezTo>
                  <a:cubicBezTo>
                    <a:pt x="1625699" y="-21192"/>
                    <a:pt x="1759369" y="-22654"/>
                    <a:pt x="1969188" y="0"/>
                  </a:cubicBezTo>
                  <a:cubicBezTo>
                    <a:pt x="2179007" y="22654"/>
                    <a:pt x="2336369" y="-16005"/>
                    <a:pt x="2613428" y="0"/>
                  </a:cubicBezTo>
                  <a:cubicBezTo>
                    <a:pt x="2890487" y="16005"/>
                    <a:pt x="3377244" y="25912"/>
                    <a:pt x="3646644" y="0"/>
                  </a:cubicBezTo>
                  <a:cubicBezTo>
                    <a:pt x="3641710" y="312621"/>
                    <a:pt x="3643708" y="532089"/>
                    <a:pt x="3646644" y="668962"/>
                  </a:cubicBezTo>
                  <a:cubicBezTo>
                    <a:pt x="3649580" y="805835"/>
                    <a:pt x="3620295" y="1095043"/>
                    <a:pt x="3646644" y="1337923"/>
                  </a:cubicBezTo>
                  <a:cubicBezTo>
                    <a:pt x="3411150" y="1349332"/>
                    <a:pt x="3277100" y="1341306"/>
                    <a:pt x="3075336" y="1337923"/>
                  </a:cubicBezTo>
                  <a:cubicBezTo>
                    <a:pt x="2873572" y="1334540"/>
                    <a:pt x="2583840" y="1350168"/>
                    <a:pt x="2431096" y="1337923"/>
                  </a:cubicBezTo>
                  <a:cubicBezTo>
                    <a:pt x="2278352" y="1325678"/>
                    <a:pt x="1932608" y="1335803"/>
                    <a:pt x="1786856" y="1337923"/>
                  </a:cubicBezTo>
                  <a:cubicBezTo>
                    <a:pt x="1641104" y="1340043"/>
                    <a:pt x="1256178" y="1304316"/>
                    <a:pt x="1106149" y="1337923"/>
                  </a:cubicBezTo>
                  <a:cubicBezTo>
                    <a:pt x="956120" y="1371530"/>
                    <a:pt x="755575" y="1325699"/>
                    <a:pt x="571308" y="1337923"/>
                  </a:cubicBezTo>
                  <a:cubicBezTo>
                    <a:pt x="387041" y="1350147"/>
                    <a:pt x="240821" y="1359383"/>
                    <a:pt x="0" y="1337923"/>
                  </a:cubicBezTo>
                  <a:cubicBezTo>
                    <a:pt x="22642" y="1099972"/>
                    <a:pt x="12384" y="978782"/>
                    <a:pt x="0" y="709099"/>
                  </a:cubicBezTo>
                  <a:cubicBezTo>
                    <a:pt x="-12384" y="439416"/>
                    <a:pt x="12138" y="285565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28575">
              <a:extLst>
                <a:ext uri="{C807C97D-BFC1-408E-A445-0C87EB9F89A2}">
                  <ask:lineSketchStyleProps xmlns:ask="http://schemas.microsoft.com/office/drawing/2018/sketchyshapes" sd="3844228664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Open your </a:t>
              </a:r>
            </a:p>
            <a:p>
              <a:r>
                <a:rPr lang="en-GB" sz="24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Freeform</a:t>
              </a:r>
              <a:r>
                <a:rPr lang="en-GB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 app.</a:t>
              </a:r>
              <a:endParaRPr lang="en-GB" sz="2400" spc="0" dirty="0">
                <a:latin typeface="Twinkl" pitchFamily="2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D8F8108-A259-3033-5C10-B27A2D178378}"/>
                </a:ext>
              </a:extLst>
            </p:cNvPr>
            <p:cNvSpPr/>
            <p:nvPr/>
          </p:nvSpPr>
          <p:spPr>
            <a:xfrm>
              <a:off x="4268467" y="1152474"/>
              <a:ext cx="791384" cy="801877"/>
            </a:xfrm>
            <a:prstGeom prst="roundRect">
              <a:avLst>
                <a:gd name="adj" fmla="val 21841"/>
              </a:avLst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FAFD6D5-4D67-2D3F-D11F-0DA516E9A6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3554" y="1919972"/>
            <a:ext cx="5405339" cy="375625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6F2DAF-BD08-05F9-FCAF-CB2C6A92F4FB}"/>
              </a:ext>
            </a:extLst>
          </p:cNvPr>
          <p:cNvSpPr/>
          <p:nvPr/>
        </p:nvSpPr>
        <p:spPr>
          <a:xfrm>
            <a:off x="1193077" y="2623950"/>
            <a:ext cx="3646644" cy="1337923"/>
          </a:xfrm>
          <a:custGeom>
            <a:avLst/>
            <a:gdLst>
              <a:gd name="connsiteX0" fmla="*/ 0 w 3646644"/>
              <a:gd name="connsiteY0" fmla="*/ 0 h 1337923"/>
              <a:gd name="connsiteX1" fmla="*/ 607774 w 3646644"/>
              <a:gd name="connsiteY1" fmla="*/ 0 h 1337923"/>
              <a:gd name="connsiteX2" fmla="*/ 1142615 w 3646644"/>
              <a:gd name="connsiteY2" fmla="*/ 0 h 1337923"/>
              <a:gd name="connsiteX3" fmla="*/ 1677456 w 3646644"/>
              <a:gd name="connsiteY3" fmla="*/ 0 h 1337923"/>
              <a:gd name="connsiteX4" fmla="*/ 2285230 w 3646644"/>
              <a:gd name="connsiteY4" fmla="*/ 0 h 1337923"/>
              <a:gd name="connsiteX5" fmla="*/ 2856538 w 3646644"/>
              <a:gd name="connsiteY5" fmla="*/ 0 h 1337923"/>
              <a:gd name="connsiteX6" fmla="*/ 3646644 w 3646644"/>
              <a:gd name="connsiteY6" fmla="*/ 0 h 1337923"/>
              <a:gd name="connsiteX7" fmla="*/ 3646644 w 3646644"/>
              <a:gd name="connsiteY7" fmla="*/ 642203 h 1337923"/>
              <a:gd name="connsiteX8" fmla="*/ 3646644 w 3646644"/>
              <a:gd name="connsiteY8" fmla="*/ 1337923 h 1337923"/>
              <a:gd name="connsiteX9" fmla="*/ 3038870 w 3646644"/>
              <a:gd name="connsiteY9" fmla="*/ 1337923 h 1337923"/>
              <a:gd name="connsiteX10" fmla="*/ 2540495 w 3646644"/>
              <a:gd name="connsiteY10" fmla="*/ 1337923 h 1337923"/>
              <a:gd name="connsiteX11" fmla="*/ 1969188 w 3646644"/>
              <a:gd name="connsiteY11" fmla="*/ 1337923 h 1337923"/>
              <a:gd name="connsiteX12" fmla="*/ 1288481 w 3646644"/>
              <a:gd name="connsiteY12" fmla="*/ 1337923 h 1337923"/>
              <a:gd name="connsiteX13" fmla="*/ 753640 w 3646644"/>
              <a:gd name="connsiteY13" fmla="*/ 1337923 h 1337923"/>
              <a:gd name="connsiteX14" fmla="*/ 0 w 3646644"/>
              <a:gd name="connsiteY14" fmla="*/ 1337923 h 1337923"/>
              <a:gd name="connsiteX15" fmla="*/ 0 w 3646644"/>
              <a:gd name="connsiteY15" fmla="*/ 642203 h 1337923"/>
              <a:gd name="connsiteX16" fmla="*/ 0 w 3646644"/>
              <a:gd name="connsiteY16" fmla="*/ 0 h 133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46644" h="1337923" fill="none" extrusionOk="0">
                <a:moveTo>
                  <a:pt x="0" y="0"/>
                </a:moveTo>
                <a:cubicBezTo>
                  <a:pt x="283190" y="-417"/>
                  <a:pt x="313236" y="-3105"/>
                  <a:pt x="607774" y="0"/>
                </a:cubicBezTo>
                <a:cubicBezTo>
                  <a:pt x="902312" y="3105"/>
                  <a:pt x="1015522" y="404"/>
                  <a:pt x="1142615" y="0"/>
                </a:cubicBezTo>
                <a:cubicBezTo>
                  <a:pt x="1269708" y="-404"/>
                  <a:pt x="1563440" y="1187"/>
                  <a:pt x="1677456" y="0"/>
                </a:cubicBezTo>
                <a:cubicBezTo>
                  <a:pt x="1791472" y="-1187"/>
                  <a:pt x="2097471" y="12283"/>
                  <a:pt x="2285230" y="0"/>
                </a:cubicBezTo>
                <a:cubicBezTo>
                  <a:pt x="2472989" y="-12283"/>
                  <a:pt x="2662949" y="-23031"/>
                  <a:pt x="2856538" y="0"/>
                </a:cubicBezTo>
                <a:cubicBezTo>
                  <a:pt x="3050127" y="23031"/>
                  <a:pt x="3353219" y="-2970"/>
                  <a:pt x="3646644" y="0"/>
                </a:cubicBezTo>
                <a:cubicBezTo>
                  <a:pt x="3661241" y="237997"/>
                  <a:pt x="3659698" y="441061"/>
                  <a:pt x="3646644" y="642203"/>
                </a:cubicBezTo>
                <a:cubicBezTo>
                  <a:pt x="3633590" y="843345"/>
                  <a:pt x="3629203" y="1174540"/>
                  <a:pt x="3646644" y="1337923"/>
                </a:cubicBezTo>
                <a:cubicBezTo>
                  <a:pt x="3361819" y="1319214"/>
                  <a:pt x="3251792" y="1367079"/>
                  <a:pt x="3038870" y="1337923"/>
                </a:cubicBezTo>
                <a:cubicBezTo>
                  <a:pt x="2825948" y="1308767"/>
                  <a:pt x="2688728" y="1361413"/>
                  <a:pt x="2540495" y="1337923"/>
                </a:cubicBezTo>
                <a:cubicBezTo>
                  <a:pt x="2392262" y="1314433"/>
                  <a:pt x="2143065" y="1361029"/>
                  <a:pt x="1969188" y="1337923"/>
                </a:cubicBezTo>
                <a:cubicBezTo>
                  <a:pt x="1795311" y="1314817"/>
                  <a:pt x="1568968" y="1352102"/>
                  <a:pt x="1288481" y="1337923"/>
                </a:cubicBezTo>
                <a:cubicBezTo>
                  <a:pt x="1007994" y="1323744"/>
                  <a:pt x="963323" y="1329402"/>
                  <a:pt x="753640" y="1337923"/>
                </a:cubicBezTo>
                <a:cubicBezTo>
                  <a:pt x="543957" y="1346444"/>
                  <a:pt x="369301" y="1330777"/>
                  <a:pt x="0" y="1337923"/>
                </a:cubicBezTo>
                <a:cubicBezTo>
                  <a:pt x="17922" y="1067054"/>
                  <a:pt x="-18637" y="961825"/>
                  <a:pt x="0" y="642203"/>
                </a:cubicBezTo>
                <a:cubicBezTo>
                  <a:pt x="18637" y="322581"/>
                  <a:pt x="-17387" y="210024"/>
                  <a:pt x="0" y="0"/>
                </a:cubicBezTo>
                <a:close/>
              </a:path>
              <a:path w="3646644" h="1337923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41710" y="312621"/>
                  <a:pt x="3643708" y="532089"/>
                  <a:pt x="3646644" y="668962"/>
                </a:cubicBezTo>
                <a:cubicBezTo>
                  <a:pt x="3649580" y="805835"/>
                  <a:pt x="3620295" y="1095043"/>
                  <a:pt x="3646644" y="1337923"/>
                </a:cubicBezTo>
                <a:cubicBezTo>
                  <a:pt x="3411150" y="1349332"/>
                  <a:pt x="3277100" y="1341306"/>
                  <a:pt x="3075336" y="1337923"/>
                </a:cubicBezTo>
                <a:cubicBezTo>
                  <a:pt x="2873572" y="1334540"/>
                  <a:pt x="2583840" y="1350168"/>
                  <a:pt x="2431096" y="1337923"/>
                </a:cubicBezTo>
                <a:cubicBezTo>
                  <a:pt x="2278352" y="1325678"/>
                  <a:pt x="1932608" y="1335803"/>
                  <a:pt x="1786856" y="1337923"/>
                </a:cubicBezTo>
                <a:cubicBezTo>
                  <a:pt x="1641104" y="1340043"/>
                  <a:pt x="1256178" y="1304316"/>
                  <a:pt x="1106149" y="1337923"/>
                </a:cubicBezTo>
                <a:cubicBezTo>
                  <a:pt x="956120" y="1371530"/>
                  <a:pt x="755575" y="1325699"/>
                  <a:pt x="571308" y="1337923"/>
                </a:cubicBezTo>
                <a:cubicBezTo>
                  <a:pt x="387041" y="1350147"/>
                  <a:pt x="240821" y="1359383"/>
                  <a:pt x="0" y="1337923"/>
                </a:cubicBezTo>
                <a:cubicBezTo>
                  <a:pt x="22642" y="1099972"/>
                  <a:pt x="12384" y="978782"/>
                  <a:pt x="0" y="709099"/>
                </a:cubicBezTo>
                <a:cubicBezTo>
                  <a:pt x="-12384" y="439416"/>
                  <a:pt x="12138" y="285565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To create a new </a:t>
            </a:r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board</a:t>
            </a:r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 you want to tap this icon…</a:t>
            </a:r>
            <a:endParaRPr lang="en-GB" sz="2400" spc="0" dirty="0">
              <a:latin typeface="Twinkl" pitchFamily="2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DED2EA7-9203-F22A-EC66-CF9FD3D1F7D5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4839721" y="2163233"/>
            <a:ext cx="4275444" cy="112967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365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71498-89FD-1150-FEE8-B92E177CC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2FD752-3333-E0AB-EA4A-5497F9A7F5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5559D5-4705-A425-4EC5-FCFEE95CD5F6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9C5B47-DD20-CD7D-EABF-925EE24CE64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00D7DA5-9BA9-332C-D3BB-4A8975E5E96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2A079D3-CB6B-ECAB-92F0-60AB2ED2A23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E79498D-55CC-1135-B326-60F861BBE46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7AE21231-B8F0-1ADA-F63F-0E2D5BEB7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D696D35-E0BE-30D8-428D-8A10346616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25" y="1285450"/>
            <a:ext cx="6547093" cy="47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6F0D760-A88F-E61F-E988-4F64BEA34A6A}"/>
              </a:ext>
            </a:extLst>
          </p:cNvPr>
          <p:cNvGrpSpPr/>
          <p:nvPr/>
        </p:nvGrpSpPr>
        <p:grpSpPr>
          <a:xfrm>
            <a:off x="5823555" y="1925052"/>
            <a:ext cx="5398031" cy="3751173"/>
            <a:chOff x="5804033" y="1925053"/>
            <a:chExt cx="5427313" cy="380587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22D4572-196A-2331-E7E6-82348AEA5B28}"/>
                </a:ext>
              </a:extLst>
            </p:cNvPr>
            <p:cNvSpPr/>
            <p:nvPr/>
          </p:nvSpPr>
          <p:spPr>
            <a:xfrm>
              <a:off x="5804033" y="1925053"/>
              <a:ext cx="5417551" cy="378354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75A127F-4319-6238-9522-350772F690D7}"/>
                </a:ext>
              </a:extLst>
            </p:cNvPr>
            <p:cNvGrpSpPr/>
            <p:nvPr/>
          </p:nvGrpSpPr>
          <p:grpSpPr>
            <a:xfrm>
              <a:off x="5804033" y="1929458"/>
              <a:ext cx="5427313" cy="3801472"/>
              <a:chOff x="5804033" y="1929458"/>
              <a:chExt cx="5427313" cy="3801472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041B022-71EE-2AAF-86BE-A0CA5B4CA269}"/>
                  </a:ext>
                </a:extLst>
              </p:cNvPr>
              <p:cNvSpPr/>
              <p:nvPr/>
            </p:nvSpPr>
            <p:spPr>
              <a:xfrm>
                <a:off x="5813795" y="1929458"/>
                <a:ext cx="5417551" cy="3783541"/>
              </a:xfrm>
              <a:custGeom>
                <a:avLst/>
                <a:gdLst>
                  <a:gd name="connsiteX0" fmla="*/ 0 w 5417551"/>
                  <a:gd name="connsiteY0" fmla="*/ 0 h 3783541"/>
                  <a:gd name="connsiteX1" fmla="*/ 1052578 w 5417551"/>
                  <a:gd name="connsiteY1" fmla="*/ 0 h 3783541"/>
                  <a:gd name="connsiteX2" fmla="*/ 5417551 w 5417551"/>
                  <a:gd name="connsiteY2" fmla="*/ 3289219 h 3783541"/>
                  <a:gd name="connsiteX3" fmla="*/ 5417551 w 5417551"/>
                  <a:gd name="connsiteY3" fmla="*/ 3783541 h 3783541"/>
                  <a:gd name="connsiteX4" fmla="*/ 0 w 5417551"/>
                  <a:gd name="connsiteY4" fmla="*/ 3783541 h 3783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7551" h="3783541">
                    <a:moveTo>
                      <a:pt x="0" y="0"/>
                    </a:moveTo>
                    <a:lnTo>
                      <a:pt x="1052578" y="0"/>
                    </a:lnTo>
                    <a:lnTo>
                      <a:pt x="5417551" y="3289219"/>
                    </a:lnTo>
                    <a:lnTo>
                      <a:pt x="5417551" y="3783541"/>
                    </a:lnTo>
                    <a:lnTo>
                      <a:pt x="0" y="3783541"/>
                    </a:lnTo>
                    <a:close/>
                  </a:path>
                </a:pathLst>
              </a:custGeom>
              <a:solidFill>
                <a:srgbClr val="B871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33" name="Right Triangle 32">
                <a:extLst>
                  <a:ext uri="{FF2B5EF4-FFF2-40B4-BE49-F238E27FC236}">
                    <a16:creationId xmlns:a16="http://schemas.microsoft.com/office/drawing/2014/main" id="{1E2C9E9E-3CAF-5224-B0E4-525402CE5634}"/>
                  </a:ext>
                </a:extLst>
              </p:cNvPr>
              <p:cNvSpPr/>
              <p:nvPr/>
            </p:nvSpPr>
            <p:spPr>
              <a:xfrm>
                <a:off x="5804033" y="2002055"/>
                <a:ext cx="4753194" cy="3715248"/>
              </a:xfrm>
              <a:prstGeom prst="rtTriangle">
                <a:avLst/>
              </a:prstGeom>
              <a:solidFill>
                <a:srgbClr val="38A7F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ight Triangle 33">
                <a:extLst>
                  <a:ext uri="{FF2B5EF4-FFF2-40B4-BE49-F238E27FC236}">
                    <a16:creationId xmlns:a16="http://schemas.microsoft.com/office/drawing/2014/main" id="{B9BC06B5-671F-8EAE-B485-76D0F8F394AD}"/>
                  </a:ext>
                </a:extLst>
              </p:cNvPr>
              <p:cNvSpPr/>
              <p:nvPr/>
            </p:nvSpPr>
            <p:spPr>
              <a:xfrm>
                <a:off x="5806448" y="2930082"/>
                <a:ext cx="3578910" cy="2800848"/>
              </a:xfrm>
              <a:prstGeom prst="rtTriangle">
                <a:avLst/>
              </a:prstGeom>
              <a:solidFill>
                <a:srgbClr val="F73AA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Right Triangle 34">
                <a:extLst>
                  <a:ext uri="{FF2B5EF4-FFF2-40B4-BE49-F238E27FC236}">
                    <a16:creationId xmlns:a16="http://schemas.microsoft.com/office/drawing/2014/main" id="{328C7C9C-934F-F656-7ED3-9117AA502CDF}"/>
                  </a:ext>
                </a:extLst>
              </p:cNvPr>
              <p:cNvSpPr/>
              <p:nvPr/>
            </p:nvSpPr>
            <p:spPr>
              <a:xfrm>
                <a:off x="5804034" y="3821229"/>
                <a:ext cx="2423880" cy="1896074"/>
              </a:xfrm>
              <a:prstGeom prst="rtTriangle">
                <a:avLst/>
              </a:prstGeom>
              <a:solidFill>
                <a:srgbClr val="3CFD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Right Triangle 35">
                <a:extLst>
                  <a:ext uri="{FF2B5EF4-FFF2-40B4-BE49-F238E27FC236}">
                    <a16:creationId xmlns:a16="http://schemas.microsoft.com/office/drawing/2014/main" id="{8602DFDF-171F-309F-588F-FB79FE77FF5D}"/>
                  </a:ext>
                </a:extLst>
              </p:cNvPr>
              <p:cNvSpPr/>
              <p:nvPr/>
            </p:nvSpPr>
            <p:spPr>
              <a:xfrm>
                <a:off x="5804034" y="4778133"/>
                <a:ext cx="1249597" cy="952797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970B9EE-A442-6A1B-0B75-F8FFD6D4282E}"/>
              </a:ext>
            </a:extLst>
          </p:cNvPr>
          <p:cNvSpPr/>
          <p:nvPr/>
        </p:nvSpPr>
        <p:spPr>
          <a:xfrm>
            <a:off x="1193197" y="1089591"/>
            <a:ext cx="3646644" cy="1337923"/>
          </a:xfrm>
          <a:custGeom>
            <a:avLst/>
            <a:gdLst>
              <a:gd name="connsiteX0" fmla="*/ 0 w 3646644"/>
              <a:gd name="connsiteY0" fmla="*/ 0 h 1337923"/>
              <a:gd name="connsiteX1" fmla="*/ 607774 w 3646644"/>
              <a:gd name="connsiteY1" fmla="*/ 0 h 1337923"/>
              <a:gd name="connsiteX2" fmla="*/ 1142615 w 3646644"/>
              <a:gd name="connsiteY2" fmla="*/ 0 h 1337923"/>
              <a:gd name="connsiteX3" fmla="*/ 1677456 w 3646644"/>
              <a:gd name="connsiteY3" fmla="*/ 0 h 1337923"/>
              <a:gd name="connsiteX4" fmla="*/ 2285230 w 3646644"/>
              <a:gd name="connsiteY4" fmla="*/ 0 h 1337923"/>
              <a:gd name="connsiteX5" fmla="*/ 2856538 w 3646644"/>
              <a:gd name="connsiteY5" fmla="*/ 0 h 1337923"/>
              <a:gd name="connsiteX6" fmla="*/ 3646644 w 3646644"/>
              <a:gd name="connsiteY6" fmla="*/ 0 h 1337923"/>
              <a:gd name="connsiteX7" fmla="*/ 3646644 w 3646644"/>
              <a:gd name="connsiteY7" fmla="*/ 642203 h 1337923"/>
              <a:gd name="connsiteX8" fmla="*/ 3646644 w 3646644"/>
              <a:gd name="connsiteY8" fmla="*/ 1337923 h 1337923"/>
              <a:gd name="connsiteX9" fmla="*/ 3038870 w 3646644"/>
              <a:gd name="connsiteY9" fmla="*/ 1337923 h 1337923"/>
              <a:gd name="connsiteX10" fmla="*/ 2540495 w 3646644"/>
              <a:gd name="connsiteY10" fmla="*/ 1337923 h 1337923"/>
              <a:gd name="connsiteX11" fmla="*/ 1969188 w 3646644"/>
              <a:gd name="connsiteY11" fmla="*/ 1337923 h 1337923"/>
              <a:gd name="connsiteX12" fmla="*/ 1288481 w 3646644"/>
              <a:gd name="connsiteY12" fmla="*/ 1337923 h 1337923"/>
              <a:gd name="connsiteX13" fmla="*/ 753640 w 3646644"/>
              <a:gd name="connsiteY13" fmla="*/ 1337923 h 1337923"/>
              <a:gd name="connsiteX14" fmla="*/ 0 w 3646644"/>
              <a:gd name="connsiteY14" fmla="*/ 1337923 h 1337923"/>
              <a:gd name="connsiteX15" fmla="*/ 0 w 3646644"/>
              <a:gd name="connsiteY15" fmla="*/ 642203 h 1337923"/>
              <a:gd name="connsiteX16" fmla="*/ 0 w 3646644"/>
              <a:gd name="connsiteY16" fmla="*/ 0 h 133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46644" h="1337923" fill="none" extrusionOk="0">
                <a:moveTo>
                  <a:pt x="0" y="0"/>
                </a:moveTo>
                <a:cubicBezTo>
                  <a:pt x="283190" y="-417"/>
                  <a:pt x="313236" y="-3105"/>
                  <a:pt x="607774" y="0"/>
                </a:cubicBezTo>
                <a:cubicBezTo>
                  <a:pt x="902312" y="3105"/>
                  <a:pt x="1015522" y="404"/>
                  <a:pt x="1142615" y="0"/>
                </a:cubicBezTo>
                <a:cubicBezTo>
                  <a:pt x="1269708" y="-404"/>
                  <a:pt x="1563440" y="1187"/>
                  <a:pt x="1677456" y="0"/>
                </a:cubicBezTo>
                <a:cubicBezTo>
                  <a:pt x="1791472" y="-1187"/>
                  <a:pt x="2097471" y="12283"/>
                  <a:pt x="2285230" y="0"/>
                </a:cubicBezTo>
                <a:cubicBezTo>
                  <a:pt x="2472989" y="-12283"/>
                  <a:pt x="2662949" y="-23031"/>
                  <a:pt x="2856538" y="0"/>
                </a:cubicBezTo>
                <a:cubicBezTo>
                  <a:pt x="3050127" y="23031"/>
                  <a:pt x="3353219" y="-2970"/>
                  <a:pt x="3646644" y="0"/>
                </a:cubicBezTo>
                <a:cubicBezTo>
                  <a:pt x="3661241" y="237997"/>
                  <a:pt x="3659698" y="441061"/>
                  <a:pt x="3646644" y="642203"/>
                </a:cubicBezTo>
                <a:cubicBezTo>
                  <a:pt x="3633590" y="843345"/>
                  <a:pt x="3629203" y="1174540"/>
                  <a:pt x="3646644" y="1337923"/>
                </a:cubicBezTo>
                <a:cubicBezTo>
                  <a:pt x="3361819" y="1319214"/>
                  <a:pt x="3251792" y="1367079"/>
                  <a:pt x="3038870" y="1337923"/>
                </a:cubicBezTo>
                <a:cubicBezTo>
                  <a:pt x="2825948" y="1308767"/>
                  <a:pt x="2688728" y="1361413"/>
                  <a:pt x="2540495" y="1337923"/>
                </a:cubicBezTo>
                <a:cubicBezTo>
                  <a:pt x="2392262" y="1314433"/>
                  <a:pt x="2143065" y="1361029"/>
                  <a:pt x="1969188" y="1337923"/>
                </a:cubicBezTo>
                <a:cubicBezTo>
                  <a:pt x="1795311" y="1314817"/>
                  <a:pt x="1568968" y="1352102"/>
                  <a:pt x="1288481" y="1337923"/>
                </a:cubicBezTo>
                <a:cubicBezTo>
                  <a:pt x="1007994" y="1323744"/>
                  <a:pt x="963323" y="1329402"/>
                  <a:pt x="753640" y="1337923"/>
                </a:cubicBezTo>
                <a:cubicBezTo>
                  <a:pt x="543957" y="1346444"/>
                  <a:pt x="369301" y="1330777"/>
                  <a:pt x="0" y="1337923"/>
                </a:cubicBezTo>
                <a:cubicBezTo>
                  <a:pt x="17922" y="1067054"/>
                  <a:pt x="-18637" y="961825"/>
                  <a:pt x="0" y="642203"/>
                </a:cubicBezTo>
                <a:cubicBezTo>
                  <a:pt x="18637" y="322581"/>
                  <a:pt x="-17387" y="210024"/>
                  <a:pt x="0" y="0"/>
                </a:cubicBezTo>
                <a:close/>
              </a:path>
              <a:path w="3646644" h="1337923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41710" y="312621"/>
                  <a:pt x="3643708" y="532089"/>
                  <a:pt x="3646644" y="668962"/>
                </a:cubicBezTo>
                <a:cubicBezTo>
                  <a:pt x="3649580" y="805835"/>
                  <a:pt x="3620295" y="1095043"/>
                  <a:pt x="3646644" y="1337923"/>
                </a:cubicBezTo>
                <a:cubicBezTo>
                  <a:pt x="3411150" y="1349332"/>
                  <a:pt x="3277100" y="1341306"/>
                  <a:pt x="3075336" y="1337923"/>
                </a:cubicBezTo>
                <a:cubicBezTo>
                  <a:pt x="2873572" y="1334540"/>
                  <a:pt x="2583840" y="1350168"/>
                  <a:pt x="2431096" y="1337923"/>
                </a:cubicBezTo>
                <a:cubicBezTo>
                  <a:pt x="2278352" y="1325678"/>
                  <a:pt x="1932608" y="1335803"/>
                  <a:pt x="1786856" y="1337923"/>
                </a:cubicBezTo>
                <a:cubicBezTo>
                  <a:pt x="1641104" y="1340043"/>
                  <a:pt x="1256178" y="1304316"/>
                  <a:pt x="1106149" y="1337923"/>
                </a:cubicBezTo>
                <a:cubicBezTo>
                  <a:pt x="956120" y="1371530"/>
                  <a:pt x="755575" y="1325699"/>
                  <a:pt x="571308" y="1337923"/>
                </a:cubicBezTo>
                <a:cubicBezTo>
                  <a:pt x="387041" y="1350147"/>
                  <a:pt x="240821" y="1359383"/>
                  <a:pt x="0" y="1337923"/>
                </a:cubicBezTo>
                <a:cubicBezTo>
                  <a:pt x="22642" y="1099972"/>
                  <a:pt x="12384" y="978782"/>
                  <a:pt x="0" y="709099"/>
                </a:cubicBezTo>
                <a:cubicBezTo>
                  <a:pt x="-12384" y="439416"/>
                  <a:pt x="12138" y="285565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This is your board.</a:t>
            </a:r>
            <a:endParaRPr lang="en-GB" sz="2400" spc="0" dirty="0">
              <a:latin typeface="Twinkl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88EDA0-7575-B716-372A-6BBDFC43C3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1201" y="1911387"/>
            <a:ext cx="5417692" cy="376483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8EEAF53-70A8-29B5-4E44-89C67D4CBC66}"/>
              </a:ext>
            </a:extLst>
          </p:cNvPr>
          <p:cNvSpPr/>
          <p:nvPr/>
        </p:nvSpPr>
        <p:spPr>
          <a:xfrm>
            <a:off x="1193197" y="2585064"/>
            <a:ext cx="3646644" cy="1337923"/>
          </a:xfrm>
          <a:custGeom>
            <a:avLst/>
            <a:gdLst>
              <a:gd name="connsiteX0" fmla="*/ 0 w 3646644"/>
              <a:gd name="connsiteY0" fmla="*/ 0 h 1337923"/>
              <a:gd name="connsiteX1" fmla="*/ 607774 w 3646644"/>
              <a:gd name="connsiteY1" fmla="*/ 0 h 1337923"/>
              <a:gd name="connsiteX2" fmla="*/ 1142615 w 3646644"/>
              <a:gd name="connsiteY2" fmla="*/ 0 h 1337923"/>
              <a:gd name="connsiteX3" fmla="*/ 1677456 w 3646644"/>
              <a:gd name="connsiteY3" fmla="*/ 0 h 1337923"/>
              <a:gd name="connsiteX4" fmla="*/ 2285230 w 3646644"/>
              <a:gd name="connsiteY4" fmla="*/ 0 h 1337923"/>
              <a:gd name="connsiteX5" fmla="*/ 2856538 w 3646644"/>
              <a:gd name="connsiteY5" fmla="*/ 0 h 1337923"/>
              <a:gd name="connsiteX6" fmla="*/ 3646644 w 3646644"/>
              <a:gd name="connsiteY6" fmla="*/ 0 h 1337923"/>
              <a:gd name="connsiteX7" fmla="*/ 3646644 w 3646644"/>
              <a:gd name="connsiteY7" fmla="*/ 642203 h 1337923"/>
              <a:gd name="connsiteX8" fmla="*/ 3646644 w 3646644"/>
              <a:gd name="connsiteY8" fmla="*/ 1337923 h 1337923"/>
              <a:gd name="connsiteX9" fmla="*/ 3038870 w 3646644"/>
              <a:gd name="connsiteY9" fmla="*/ 1337923 h 1337923"/>
              <a:gd name="connsiteX10" fmla="*/ 2540495 w 3646644"/>
              <a:gd name="connsiteY10" fmla="*/ 1337923 h 1337923"/>
              <a:gd name="connsiteX11" fmla="*/ 1969188 w 3646644"/>
              <a:gd name="connsiteY11" fmla="*/ 1337923 h 1337923"/>
              <a:gd name="connsiteX12" fmla="*/ 1288481 w 3646644"/>
              <a:gd name="connsiteY12" fmla="*/ 1337923 h 1337923"/>
              <a:gd name="connsiteX13" fmla="*/ 753640 w 3646644"/>
              <a:gd name="connsiteY13" fmla="*/ 1337923 h 1337923"/>
              <a:gd name="connsiteX14" fmla="*/ 0 w 3646644"/>
              <a:gd name="connsiteY14" fmla="*/ 1337923 h 1337923"/>
              <a:gd name="connsiteX15" fmla="*/ 0 w 3646644"/>
              <a:gd name="connsiteY15" fmla="*/ 642203 h 1337923"/>
              <a:gd name="connsiteX16" fmla="*/ 0 w 3646644"/>
              <a:gd name="connsiteY16" fmla="*/ 0 h 133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46644" h="1337923" fill="none" extrusionOk="0">
                <a:moveTo>
                  <a:pt x="0" y="0"/>
                </a:moveTo>
                <a:cubicBezTo>
                  <a:pt x="283190" y="-417"/>
                  <a:pt x="313236" y="-3105"/>
                  <a:pt x="607774" y="0"/>
                </a:cubicBezTo>
                <a:cubicBezTo>
                  <a:pt x="902312" y="3105"/>
                  <a:pt x="1015522" y="404"/>
                  <a:pt x="1142615" y="0"/>
                </a:cubicBezTo>
                <a:cubicBezTo>
                  <a:pt x="1269708" y="-404"/>
                  <a:pt x="1563440" y="1187"/>
                  <a:pt x="1677456" y="0"/>
                </a:cubicBezTo>
                <a:cubicBezTo>
                  <a:pt x="1791472" y="-1187"/>
                  <a:pt x="2097471" y="12283"/>
                  <a:pt x="2285230" y="0"/>
                </a:cubicBezTo>
                <a:cubicBezTo>
                  <a:pt x="2472989" y="-12283"/>
                  <a:pt x="2662949" y="-23031"/>
                  <a:pt x="2856538" y="0"/>
                </a:cubicBezTo>
                <a:cubicBezTo>
                  <a:pt x="3050127" y="23031"/>
                  <a:pt x="3353219" y="-2970"/>
                  <a:pt x="3646644" y="0"/>
                </a:cubicBezTo>
                <a:cubicBezTo>
                  <a:pt x="3661241" y="237997"/>
                  <a:pt x="3659698" y="441061"/>
                  <a:pt x="3646644" y="642203"/>
                </a:cubicBezTo>
                <a:cubicBezTo>
                  <a:pt x="3633590" y="843345"/>
                  <a:pt x="3629203" y="1174540"/>
                  <a:pt x="3646644" y="1337923"/>
                </a:cubicBezTo>
                <a:cubicBezTo>
                  <a:pt x="3361819" y="1319214"/>
                  <a:pt x="3251792" y="1367079"/>
                  <a:pt x="3038870" y="1337923"/>
                </a:cubicBezTo>
                <a:cubicBezTo>
                  <a:pt x="2825948" y="1308767"/>
                  <a:pt x="2688728" y="1361413"/>
                  <a:pt x="2540495" y="1337923"/>
                </a:cubicBezTo>
                <a:cubicBezTo>
                  <a:pt x="2392262" y="1314433"/>
                  <a:pt x="2143065" y="1361029"/>
                  <a:pt x="1969188" y="1337923"/>
                </a:cubicBezTo>
                <a:cubicBezTo>
                  <a:pt x="1795311" y="1314817"/>
                  <a:pt x="1568968" y="1352102"/>
                  <a:pt x="1288481" y="1337923"/>
                </a:cubicBezTo>
                <a:cubicBezTo>
                  <a:pt x="1007994" y="1323744"/>
                  <a:pt x="963323" y="1329402"/>
                  <a:pt x="753640" y="1337923"/>
                </a:cubicBezTo>
                <a:cubicBezTo>
                  <a:pt x="543957" y="1346444"/>
                  <a:pt x="369301" y="1330777"/>
                  <a:pt x="0" y="1337923"/>
                </a:cubicBezTo>
                <a:cubicBezTo>
                  <a:pt x="17922" y="1067054"/>
                  <a:pt x="-18637" y="961825"/>
                  <a:pt x="0" y="642203"/>
                </a:cubicBezTo>
                <a:cubicBezTo>
                  <a:pt x="18637" y="322581"/>
                  <a:pt x="-17387" y="210024"/>
                  <a:pt x="0" y="0"/>
                </a:cubicBezTo>
                <a:close/>
              </a:path>
              <a:path w="3646644" h="1337923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41710" y="312621"/>
                  <a:pt x="3643708" y="532089"/>
                  <a:pt x="3646644" y="668962"/>
                </a:cubicBezTo>
                <a:cubicBezTo>
                  <a:pt x="3649580" y="805835"/>
                  <a:pt x="3620295" y="1095043"/>
                  <a:pt x="3646644" y="1337923"/>
                </a:cubicBezTo>
                <a:cubicBezTo>
                  <a:pt x="3411150" y="1349332"/>
                  <a:pt x="3277100" y="1341306"/>
                  <a:pt x="3075336" y="1337923"/>
                </a:cubicBezTo>
                <a:cubicBezTo>
                  <a:pt x="2873572" y="1334540"/>
                  <a:pt x="2583840" y="1350168"/>
                  <a:pt x="2431096" y="1337923"/>
                </a:cubicBezTo>
                <a:cubicBezTo>
                  <a:pt x="2278352" y="1325678"/>
                  <a:pt x="1932608" y="1335803"/>
                  <a:pt x="1786856" y="1337923"/>
                </a:cubicBezTo>
                <a:cubicBezTo>
                  <a:pt x="1641104" y="1340043"/>
                  <a:pt x="1256178" y="1304316"/>
                  <a:pt x="1106149" y="1337923"/>
                </a:cubicBezTo>
                <a:cubicBezTo>
                  <a:pt x="956120" y="1371530"/>
                  <a:pt x="755575" y="1325699"/>
                  <a:pt x="571308" y="1337923"/>
                </a:cubicBezTo>
                <a:cubicBezTo>
                  <a:pt x="387041" y="1350147"/>
                  <a:pt x="240821" y="1359383"/>
                  <a:pt x="0" y="1337923"/>
                </a:cubicBezTo>
                <a:cubicBezTo>
                  <a:pt x="22642" y="1099972"/>
                  <a:pt x="12384" y="978782"/>
                  <a:pt x="0" y="709099"/>
                </a:cubicBezTo>
                <a:cubicBezTo>
                  <a:pt x="-12384" y="439416"/>
                  <a:pt x="12138" y="285565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All your tools sit in a nice row along the top.</a:t>
            </a:r>
            <a:endParaRPr lang="en-GB" sz="2400" spc="0" dirty="0">
              <a:latin typeface="Twinkl" pitchFamily="2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949D3B3-D1FA-9F08-13B8-E72457450079}"/>
              </a:ext>
            </a:extLst>
          </p:cNvPr>
          <p:cNvCxnSpPr>
            <a:cxnSpLocks/>
          </p:cNvCxnSpPr>
          <p:nvPr/>
        </p:nvCxnSpPr>
        <p:spPr>
          <a:xfrm flipV="1">
            <a:off x="4839721" y="2112293"/>
            <a:ext cx="2862724" cy="118061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CFF7A26-2AC9-7008-18B9-589AA242A47E}"/>
              </a:ext>
            </a:extLst>
          </p:cNvPr>
          <p:cNvSpPr/>
          <p:nvPr/>
        </p:nvSpPr>
        <p:spPr>
          <a:xfrm>
            <a:off x="7719461" y="1925052"/>
            <a:ext cx="1588168" cy="375386"/>
          </a:xfrm>
          <a:custGeom>
            <a:avLst/>
            <a:gdLst>
              <a:gd name="connsiteX0" fmla="*/ 0 w 1588168"/>
              <a:gd name="connsiteY0" fmla="*/ 62566 h 375386"/>
              <a:gd name="connsiteX1" fmla="*/ 62566 w 1588168"/>
              <a:gd name="connsiteY1" fmla="*/ 0 h 375386"/>
              <a:gd name="connsiteX2" fmla="*/ 520984 w 1588168"/>
              <a:gd name="connsiteY2" fmla="*/ 0 h 375386"/>
              <a:gd name="connsiteX3" fmla="*/ 1037923 w 1588168"/>
              <a:gd name="connsiteY3" fmla="*/ 0 h 375386"/>
              <a:gd name="connsiteX4" fmla="*/ 1525602 w 1588168"/>
              <a:gd name="connsiteY4" fmla="*/ 0 h 375386"/>
              <a:gd name="connsiteX5" fmla="*/ 1588168 w 1588168"/>
              <a:gd name="connsiteY5" fmla="*/ 62566 h 375386"/>
              <a:gd name="connsiteX6" fmla="*/ 1588168 w 1588168"/>
              <a:gd name="connsiteY6" fmla="*/ 312820 h 375386"/>
              <a:gd name="connsiteX7" fmla="*/ 1525602 w 1588168"/>
              <a:gd name="connsiteY7" fmla="*/ 375386 h 375386"/>
              <a:gd name="connsiteX8" fmla="*/ 1052554 w 1588168"/>
              <a:gd name="connsiteY8" fmla="*/ 375386 h 375386"/>
              <a:gd name="connsiteX9" fmla="*/ 608766 w 1588168"/>
              <a:gd name="connsiteY9" fmla="*/ 375386 h 375386"/>
              <a:gd name="connsiteX10" fmla="*/ 62566 w 1588168"/>
              <a:gd name="connsiteY10" fmla="*/ 375386 h 375386"/>
              <a:gd name="connsiteX11" fmla="*/ 0 w 1588168"/>
              <a:gd name="connsiteY11" fmla="*/ 312820 h 375386"/>
              <a:gd name="connsiteX12" fmla="*/ 0 w 1588168"/>
              <a:gd name="connsiteY12" fmla="*/ 62566 h 37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88168" h="375386" extrusionOk="0">
                <a:moveTo>
                  <a:pt x="0" y="62566"/>
                </a:moveTo>
                <a:cubicBezTo>
                  <a:pt x="3923" y="28141"/>
                  <a:pt x="27223" y="-323"/>
                  <a:pt x="62566" y="0"/>
                </a:cubicBezTo>
                <a:cubicBezTo>
                  <a:pt x="182673" y="-19153"/>
                  <a:pt x="406950" y="-6926"/>
                  <a:pt x="520984" y="0"/>
                </a:cubicBezTo>
                <a:cubicBezTo>
                  <a:pt x="635018" y="6926"/>
                  <a:pt x="832813" y="-13998"/>
                  <a:pt x="1037923" y="0"/>
                </a:cubicBezTo>
                <a:cubicBezTo>
                  <a:pt x="1243033" y="13998"/>
                  <a:pt x="1407870" y="20995"/>
                  <a:pt x="1525602" y="0"/>
                </a:cubicBezTo>
                <a:cubicBezTo>
                  <a:pt x="1557824" y="-2258"/>
                  <a:pt x="1594138" y="27415"/>
                  <a:pt x="1588168" y="62566"/>
                </a:cubicBezTo>
                <a:cubicBezTo>
                  <a:pt x="1588640" y="161883"/>
                  <a:pt x="1589890" y="213730"/>
                  <a:pt x="1588168" y="312820"/>
                </a:cubicBezTo>
                <a:cubicBezTo>
                  <a:pt x="1587269" y="348052"/>
                  <a:pt x="1556779" y="380308"/>
                  <a:pt x="1525602" y="375386"/>
                </a:cubicBezTo>
                <a:cubicBezTo>
                  <a:pt x="1396866" y="354039"/>
                  <a:pt x="1227783" y="387499"/>
                  <a:pt x="1052554" y="375386"/>
                </a:cubicBezTo>
                <a:cubicBezTo>
                  <a:pt x="877325" y="363273"/>
                  <a:pt x="781575" y="376678"/>
                  <a:pt x="608766" y="375386"/>
                </a:cubicBezTo>
                <a:cubicBezTo>
                  <a:pt x="435957" y="374094"/>
                  <a:pt x="233941" y="367342"/>
                  <a:pt x="62566" y="375386"/>
                </a:cubicBezTo>
                <a:cubicBezTo>
                  <a:pt x="25972" y="368064"/>
                  <a:pt x="7651" y="344532"/>
                  <a:pt x="0" y="312820"/>
                </a:cubicBezTo>
                <a:cubicBezTo>
                  <a:pt x="10620" y="255740"/>
                  <a:pt x="10805" y="160486"/>
                  <a:pt x="0" y="62566"/>
                </a:cubicBezTo>
                <a:close/>
              </a:path>
            </a:pathLst>
          </a:custGeom>
          <a:noFill/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582365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946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8A8FF-4A00-5C7D-8ADA-A503D4C36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CC5B50-5A77-FD3F-DCB7-C508EFAC51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615BF6-C67C-8E64-57BD-6042EF67CB9F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7632B1B-2B4F-6CFF-EEA9-586189AEA15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6339352-7E96-3CFD-0A28-A01BCA4BE27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939464A-6029-3B5D-2A9C-DA326A43A6C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E44D740-F88E-8B66-4EF1-9D994EA0148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D21CBB07-1DE5-2833-9ED2-E19E9A41B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8FD2ACA-1EDE-6BF1-65D1-0F973273D8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25" y="1285450"/>
            <a:ext cx="6547093" cy="47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5CDBE27-D641-5E17-85FE-EB4864113686}"/>
              </a:ext>
            </a:extLst>
          </p:cNvPr>
          <p:cNvGrpSpPr/>
          <p:nvPr/>
        </p:nvGrpSpPr>
        <p:grpSpPr>
          <a:xfrm>
            <a:off x="5823555" y="1925052"/>
            <a:ext cx="5398031" cy="3751173"/>
            <a:chOff x="5804033" y="1925053"/>
            <a:chExt cx="5427313" cy="380587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CF064DD-AD42-5CA8-5EF3-E581B6455DF2}"/>
                </a:ext>
              </a:extLst>
            </p:cNvPr>
            <p:cNvSpPr/>
            <p:nvPr/>
          </p:nvSpPr>
          <p:spPr>
            <a:xfrm>
              <a:off x="5804033" y="1925053"/>
              <a:ext cx="5417551" cy="378354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99F8E47-939E-E4A0-F676-29DAC9DF05B5}"/>
                </a:ext>
              </a:extLst>
            </p:cNvPr>
            <p:cNvGrpSpPr/>
            <p:nvPr/>
          </p:nvGrpSpPr>
          <p:grpSpPr>
            <a:xfrm>
              <a:off x="5804033" y="1929458"/>
              <a:ext cx="5427313" cy="3801472"/>
              <a:chOff x="5804033" y="1929458"/>
              <a:chExt cx="5427313" cy="3801472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3F4C6D82-100A-5FED-DFFC-F676B01BA258}"/>
                  </a:ext>
                </a:extLst>
              </p:cNvPr>
              <p:cNvSpPr/>
              <p:nvPr/>
            </p:nvSpPr>
            <p:spPr>
              <a:xfrm>
                <a:off x="5813795" y="1929458"/>
                <a:ext cx="5417551" cy="3783541"/>
              </a:xfrm>
              <a:custGeom>
                <a:avLst/>
                <a:gdLst>
                  <a:gd name="connsiteX0" fmla="*/ 0 w 5417551"/>
                  <a:gd name="connsiteY0" fmla="*/ 0 h 3783541"/>
                  <a:gd name="connsiteX1" fmla="*/ 1052578 w 5417551"/>
                  <a:gd name="connsiteY1" fmla="*/ 0 h 3783541"/>
                  <a:gd name="connsiteX2" fmla="*/ 5417551 w 5417551"/>
                  <a:gd name="connsiteY2" fmla="*/ 3289219 h 3783541"/>
                  <a:gd name="connsiteX3" fmla="*/ 5417551 w 5417551"/>
                  <a:gd name="connsiteY3" fmla="*/ 3783541 h 3783541"/>
                  <a:gd name="connsiteX4" fmla="*/ 0 w 5417551"/>
                  <a:gd name="connsiteY4" fmla="*/ 3783541 h 3783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7551" h="3783541">
                    <a:moveTo>
                      <a:pt x="0" y="0"/>
                    </a:moveTo>
                    <a:lnTo>
                      <a:pt x="1052578" y="0"/>
                    </a:lnTo>
                    <a:lnTo>
                      <a:pt x="5417551" y="3289219"/>
                    </a:lnTo>
                    <a:lnTo>
                      <a:pt x="5417551" y="3783541"/>
                    </a:lnTo>
                    <a:lnTo>
                      <a:pt x="0" y="3783541"/>
                    </a:lnTo>
                    <a:close/>
                  </a:path>
                </a:pathLst>
              </a:custGeom>
              <a:solidFill>
                <a:srgbClr val="B871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33" name="Right Triangle 32">
                <a:extLst>
                  <a:ext uri="{FF2B5EF4-FFF2-40B4-BE49-F238E27FC236}">
                    <a16:creationId xmlns:a16="http://schemas.microsoft.com/office/drawing/2014/main" id="{CAA65FA2-E57D-773B-79EE-6278A305532F}"/>
                  </a:ext>
                </a:extLst>
              </p:cNvPr>
              <p:cNvSpPr/>
              <p:nvPr/>
            </p:nvSpPr>
            <p:spPr>
              <a:xfrm>
                <a:off x="5804033" y="2002055"/>
                <a:ext cx="4753194" cy="3715248"/>
              </a:xfrm>
              <a:prstGeom prst="rtTriangle">
                <a:avLst/>
              </a:prstGeom>
              <a:solidFill>
                <a:srgbClr val="38A7F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ight Triangle 33">
                <a:extLst>
                  <a:ext uri="{FF2B5EF4-FFF2-40B4-BE49-F238E27FC236}">
                    <a16:creationId xmlns:a16="http://schemas.microsoft.com/office/drawing/2014/main" id="{F9F9E47C-9E28-9510-E7FA-7C173CBD54EA}"/>
                  </a:ext>
                </a:extLst>
              </p:cNvPr>
              <p:cNvSpPr/>
              <p:nvPr/>
            </p:nvSpPr>
            <p:spPr>
              <a:xfrm>
                <a:off x="5806448" y="2930082"/>
                <a:ext cx="3578910" cy="2800848"/>
              </a:xfrm>
              <a:prstGeom prst="rtTriangle">
                <a:avLst/>
              </a:prstGeom>
              <a:solidFill>
                <a:srgbClr val="F73AA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Right Triangle 34">
                <a:extLst>
                  <a:ext uri="{FF2B5EF4-FFF2-40B4-BE49-F238E27FC236}">
                    <a16:creationId xmlns:a16="http://schemas.microsoft.com/office/drawing/2014/main" id="{F4B636B7-F35F-F237-ED9D-9028C509C6AE}"/>
                  </a:ext>
                </a:extLst>
              </p:cNvPr>
              <p:cNvSpPr/>
              <p:nvPr/>
            </p:nvSpPr>
            <p:spPr>
              <a:xfrm>
                <a:off x="5804034" y="3821229"/>
                <a:ext cx="2423880" cy="1896074"/>
              </a:xfrm>
              <a:prstGeom prst="rtTriangle">
                <a:avLst/>
              </a:prstGeom>
              <a:solidFill>
                <a:srgbClr val="3CFD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Right Triangle 35">
                <a:extLst>
                  <a:ext uri="{FF2B5EF4-FFF2-40B4-BE49-F238E27FC236}">
                    <a16:creationId xmlns:a16="http://schemas.microsoft.com/office/drawing/2014/main" id="{0FB23480-D04A-F254-67ED-9521A16D6D9F}"/>
                  </a:ext>
                </a:extLst>
              </p:cNvPr>
              <p:cNvSpPr/>
              <p:nvPr/>
            </p:nvSpPr>
            <p:spPr>
              <a:xfrm>
                <a:off x="5804034" y="4778133"/>
                <a:ext cx="1249597" cy="952797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303E951-0DD5-CA08-B0B3-B5D1467ABD27}"/>
              </a:ext>
            </a:extLst>
          </p:cNvPr>
          <p:cNvSpPr/>
          <p:nvPr/>
        </p:nvSpPr>
        <p:spPr>
          <a:xfrm>
            <a:off x="1193197" y="1089591"/>
            <a:ext cx="3646644" cy="1704409"/>
          </a:xfrm>
          <a:custGeom>
            <a:avLst/>
            <a:gdLst>
              <a:gd name="connsiteX0" fmla="*/ 0 w 3646644"/>
              <a:gd name="connsiteY0" fmla="*/ 0 h 1704409"/>
              <a:gd name="connsiteX1" fmla="*/ 534841 w 3646644"/>
              <a:gd name="connsiteY1" fmla="*/ 0 h 1704409"/>
              <a:gd name="connsiteX2" fmla="*/ 1142615 w 3646644"/>
              <a:gd name="connsiteY2" fmla="*/ 0 h 1704409"/>
              <a:gd name="connsiteX3" fmla="*/ 1713923 w 3646644"/>
              <a:gd name="connsiteY3" fmla="*/ 0 h 1704409"/>
              <a:gd name="connsiteX4" fmla="*/ 2321697 w 3646644"/>
              <a:gd name="connsiteY4" fmla="*/ 0 h 1704409"/>
              <a:gd name="connsiteX5" fmla="*/ 2856538 w 3646644"/>
              <a:gd name="connsiteY5" fmla="*/ 0 h 1704409"/>
              <a:gd name="connsiteX6" fmla="*/ 3646644 w 3646644"/>
              <a:gd name="connsiteY6" fmla="*/ 0 h 1704409"/>
              <a:gd name="connsiteX7" fmla="*/ 3646644 w 3646644"/>
              <a:gd name="connsiteY7" fmla="*/ 551092 h 1704409"/>
              <a:gd name="connsiteX8" fmla="*/ 3646644 w 3646644"/>
              <a:gd name="connsiteY8" fmla="*/ 1153317 h 1704409"/>
              <a:gd name="connsiteX9" fmla="*/ 3646644 w 3646644"/>
              <a:gd name="connsiteY9" fmla="*/ 1704409 h 1704409"/>
              <a:gd name="connsiteX10" fmla="*/ 3148269 w 3646644"/>
              <a:gd name="connsiteY10" fmla="*/ 1704409 h 1704409"/>
              <a:gd name="connsiteX11" fmla="*/ 2613428 w 3646644"/>
              <a:gd name="connsiteY11" fmla="*/ 1704409 h 1704409"/>
              <a:gd name="connsiteX12" fmla="*/ 2005654 w 3646644"/>
              <a:gd name="connsiteY12" fmla="*/ 1704409 h 1704409"/>
              <a:gd name="connsiteX13" fmla="*/ 1324947 w 3646644"/>
              <a:gd name="connsiteY13" fmla="*/ 1704409 h 1704409"/>
              <a:gd name="connsiteX14" fmla="*/ 826573 w 3646644"/>
              <a:gd name="connsiteY14" fmla="*/ 1704409 h 1704409"/>
              <a:gd name="connsiteX15" fmla="*/ 0 w 3646644"/>
              <a:gd name="connsiteY15" fmla="*/ 1704409 h 1704409"/>
              <a:gd name="connsiteX16" fmla="*/ 0 w 3646644"/>
              <a:gd name="connsiteY16" fmla="*/ 1119229 h 1704409"/>
              <a:gd name="connsiteX17" fmla="*/ 0 w 3646644"/>
              <a:gd name="connsiteY17" fmla="*/ 568136 h 1704409"/>
              <a:gd name="connsiteX18" fmla="*/ 0 w 3646644"/>
              <a:gd name="connsiteY18" fmla="*/ 0 h 1704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46644" h="1704409" fill="none" extrusionOk="0">
                <a:moveTo>
                  <a:pt x="0" y="0"/>
                </a:moveTo>
                <a:cubicBezTo>
                  <a:pt x="234955" y="4249"/>
                  <a:pt x="420825" y="1187"/>
                  <a:pt x="534841" y="0"/>
                </a:cubicBezTo>
                <a:cubicBezTo>
                  <a:pt x="648857" y="-1187"/>
                  <a:pt x="954856" y="12283"/>
                  <a:pt x="1142615" y="0"/>
                </a:cubicBezTo>
                <a:cubicBezTo>
                  <a:pt x="1330374" y="-12283"/>
                  <a:pt x="1520334" y="-23031"/>
                  <a:pt x="1713923" y="0"/>
                </a:cubicBezTo>
                <a:cubicBezTo>
                  <a:pt x="1907512" y="23031"/>
                  <a:pt x="2062935" y="-24857"/>
                  <a:pt x="2321697" y="0"/>
                </a:cubicBezTo>
                <a:cubicBezTo>
                  <a:pt x="2580459" y="24857"/>
                  <a:pt x="2728879" y="-2288"/>
                  <a:pt x="2856538" y="0"/>
                </a:cubicBezTo>
                <a:cubicBezTo>
                  <a:pt x="2984197" y="2288"/>
                  <a:pt x="3399017" y="-1554"/>
                  <a:pt x="3646644" y="0"/>
                </a:cubicBezTo>
                <a:cubicBezTo>
                  <a:pt x="3629390" y="269711"/>
                  <a:pt x="3621062" y="306947"/>
                  <a:pt x="3646644" y="551092"/>
                </a:cubicBezTo>
                <a:cubicBezTo>
                  <a:pt x="3672226" y="795237"/>
                  <a:pt x="3664019" y="894812"/>
                  <a:pt x="3646644" y="1153317"/>
                </a:cubicBezTo>
                <a:cubicBezTo>
                  <a:pt x="3629269" y="1411823"/>
                  <a:pt x="3656034" y="1499210"/>
                  <a:pt x="3646644" y="1704409"/>
                </a:cubicBezTo>
                <a:cubicBezTo>
                  <a:pt x="3471473" y="1686853"/>
                  <a:pt x="3390595" y="1709052"/>
                  <a:pt x="3148269" y="1704409"/>
                </a:cubicBezTo>
                <a:cubicBezTo>
                  <a:pt x="2905944" y="1699766"/>
                  <a:pt x="2823111" y="1695888"/>
                  <a:pt x="2613428" y="1704409"/>
                </a:cubicBezTo>
                <a:cubicBezTo>
                  <a:pt x="2403745" y="1712930"/>
                  <a:pt x="2260799" y="1686182"/>
                  <a:pt x="2005654" y="1704409"/>
                </a:cubicBezTo>
                <a:cubicBezTo>
                  <a:pt x="1750509" y="1722636"/>
                  <a:pt x="1644871" y="1704257"/>
                  <a:pt x="1324947" y="1704409"/>
                </a:cubicBezTo>
                <a:cubicBezTo>
                  <a:pt x="1005023" y="1704561"/>
                  <a:pt x="970891" y="1721772"/>
                  <a:pt x="826573" y="1704409"/>
                </a:cubicBezTo>
                <a:cubicBezTo>
                  <a:pt x="682255" y="1687046"/>
                  <a:pt x="229431" y="1680528"/>
                  <a:pt x="0" y="1704409"/>
                </a:cubicBezTo>
                <a:cubicBezTo>
                  <a:pt x="11" y="1444573"/>
                  <a:pt x="14968" y="1304663"/>
                  <a:pt x="0" y="1119229"/>
                </a:cubicBezTo>
                <a:cubicBezTo>
                  <a:pt x="-14968" y="933795"/>
                  <a:pt x="-22540" y="815494"/>
                  <a:pt x="0" y="568136"/>
                </a:cubicBezTo>
                <a:cubicBezTo>
                  <a:pt x="22540" y="320778"/>
                  <a:pt x="-23077" y="178350"/>
                  <a:pt x="0" y="0"/>
                </a:cubicBezTo>
                <a:close/>
              </a:path>
              <a:path w="3646644" h="1704409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41879" y="114010"/>
                  <a:pt x="3627683" y="308928"/>
                  <a:pt x="3646644" y="568136"/>
                </a:cubicBezTo>
                <a:cubicBezTo>
                  <a:pt x="3665605" y="827344"/>
                  <a:pt x="3627790" y="897646"/>
                  <a:pt x="3646644" y="1102184"/>
                </a:cubicBezTo>
                <a:cubicBezTo>
                  <a:pt x="3665498" y="1306722"/>
                  <a:pt x="3639150" y="1568948"/>
                  <a:pt x="3646644" y="1704409"/>
                </a:cubicBezTo>
                <a:cubicBezTo>
                  <a:pt x="3413062" y="1699889"/>
                  <a:pt x="3350047" y="1716325"/>
                  <a:pt x="3075336" y="1704409"/>
                </a:cubicBezTo>
                <a:cubicBezTo>
                  <a:pt x="2800625" y="1692493"/>
                  <a:pt x="2576848" y="1702289"/>
                  <a:pt x="2431096" y="1704409"/>
                </a:cubicBezTo>
                <a:cubicBezTo>
                  <a:pt x="2285344" y="1706529"/>
                  <a:pt x="1900418" y="1670802"/>
                  <a:pt x="1750389" y="1704409"/>
                </a:cubicBezTo>
                <a:cubicBezTo>
                  <a:pt x="1600360" y="1738016"/>
                  <a:pt x="1399815" y="1692185"/>
                  <a:pt x="1215548" y="1704409"/>
                </a:cubicBezTo>
                <a:cubicBezTo>
                  <a:pt x="1031281" y="1716633"/>
                  <a:pt x="885061" y="1725869"/>
                  <a:pt x="644240" y="1704409"/>
                </a:cubicBezTo>
                <a:cubicBezTo>
                  <a:pt x="403419" y="1682949"/>
                  <a:pt x="313670" y="1703689"/>
                  <a:pt x="0" y="1704409"/>
                </a:cubicBezTo>
                <a:cubicBezTo>
                  <a:pt x="9614" y="1505454"/>
                  <a:pt x="-19537" y="1279092"/>
                  <a:pt x="0" y="1136273"/>
                </a:cubicBezTo>
                <a:cubicBezTo>
                  <a:pt x="19537" y="993454"/>
                  <a:pt x="-19012" y="752788"/>
                  <a:pt x="0" y="568136"/>
                </a:cubicBezTo>
                <a:cubicBezTo>
                  <a:pt x="19012" y="383484"/>
                  <a:pt x="14323" y="170012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This icon opens the draw menu. This works best if you have an Apple Pencil.</a:t>
            </a:r>
            <a:endParaRPr lang="en-GB" sz="2400" spc="0" dirty="0">
              <a:latin typeface="Twinkl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BEF8F2-C6BF-BC6B-BE59-917AB0BEBD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3555" y="1929394"/>
            <a:ext cx="5417693" cy="376483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C45AA58-9969-3619-1D55-901F1EA4960C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4839841" y="1941796"/>
            <a:ext cx="2862604" cy="17049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3F96FEF-7E90-96B8-A858-0BCF66842F30}"/>
              </a:ext>
            </a:extLst>
          </p:cNvPr>
          <p:cNvSpPr/>
          <p:nvPr/>
        </p:nvSpPr>
        <p:spPr>
          <a:xfrm>
            <a:off x="7719461" y="1925052"/>
            <a:ext cx="392168" cy="375386"/>
          </a:xfrm>
          <a:custGeom>
            <a:avLst/>
            <a:gdLst>
              <a:gd name="connsiteX0" fmla="*/ 0 w 392168"/>
              <a:gd name="connsiteY0" fmla="*/ 62566 h 375386"/>
              <a:gd name="connsiteX1" fmla="*/ 62566 w 392168"/>
              <a:gd name="connsiteY1" fmla="*/ 0 h 375386"/>
              <a:gd name="connsiteX2" fmla="*/ 329602 w 392168"/>
              <a:gd name="connsiteY2" fmla="*/ 0 h 375386"/>
              <a:gd name="connsiteX3" fmla="*/ 392168 w 392168"/>
              <a:gd name="connsiteY3" fmla="*/ 62566 h 375386"/>
              <a:gd name="connsiteX4" fmla="*/ 392168 w 392168"/>
              <a:gd name="connsiteY4" fmla="*/ 312820 h 375386"/>
              <a:gd name="connsiteX5" fmla="*/ 329602 w 392168"/>
              <a:gd name="connsiteY5" fmla="*/ 375386 h 375386"/>
              <a:gd name="connsiteX6" fmla="*/ 62566 w 392168"/>
              <a:gd name="connsiteY6" fmla="*/ 375386 h 375386"/>
              <a:gd name="connsiteX7" fmla="*/ 0 w 392168"/>
              <a:gd name="connsiteY7" fmla="*/ 312820 h 375386"/>
              <a:gd name="connsiteX8" fmla="*/ 0 w 392168"/>
              <a:gd name="connsiteY8" fmla="*/ 62566 h 37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168" h="375386" extrusionOk="0">
                <a:moveTo>
                  <a:pt x="0" y="62566"/>
                </a:moveTo>
                <a:cubicBezTo>
                  <a:pt x="3923" y="28141"/>
                  <a:pt x="27223" y="-323"/>
                  <a:pt x="62566" y="0"/>
                </a:cubicBezTo>
                <a:cubicBezTo>
                  <a:pt x="195459" y="-6811"/>
                  <a:pt x="211128" y="6009"/>
                  <a:pt x="329602" y="0"/>
                </a:cubicBezTo>
                <a:cubicBezTo>
                  <a:pt x="368354" y="-5357"/>
                  <a:pt x="392473" y="26731"/>
                  <a:pt x="392168" y="62566"/>
                </a:cubicBezTo>
                <a:cubicBezTo>
                  <a:pt x="394133" y="164809"/>
                  <a:pt x="398654" y="221214"/>
                  <a:pt x="392168" y="312820"/>
                </a:cubicBezTo>
                <a:cubicBezTo>
                  <a:pt x="384456" y="350448"/>
                  <a:pt x="366678" y="374883"/>
                  <a:pt x="329602" y="375386"/>
                </a:cubicBezTo>
                <a:cubicBezTo>
                  <a:pt x="254323" y="385943"/>
                  <a:pt x="180731" y="386219"/>
                  <a:pt x="62566" y="375386"/>
                </a:cubicBezTo>
                <a:cubicBezTo>
                  <a:pt x="23472" y="368504"/>
                  <a:pt x="-6657" y="349679"/>
                  <a:pt x="0" y="312820"/>
                </a:cubicBezTo>
                <a:cubicBezTo>
                  <a:pt x="-8302" y="238995"/>
                  <a:pt x="-5916" y="125107"/>
                  <a:pt x="0" y="62566"/>
                </a:cubicBezTo>
                <a:close/>
              </a:path>
            </a:pathLst>
          </a:custGeom>
          <a:noFill/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582365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95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F323B2E68DAF478EC785A6715077B5" ma:contentTypeVersion="15" ma:contentTypeDescription="Create a new document." ma:contentTypeScope="" ma:versionID="0e0911c02c9f67a4a5d411c432139c55">
  <xsd:schema xmlns:xsd="http://www.w3.org/2001/XMLSchema" xmlns:xs="http://www.w3.org/2001/XMLSchema" xmlns:p="http://schemas.microsoft.com/office/2006/metadata/properties" xmlns:ns2="cd940abc-a03c-443d-b965-b348c28b3df6" xmlns:ns3="61666dd7-f713-47eb-a4ea-e6c25d473f81" targetNamespace="http://schemas.microsoft.com/office/2006/metadata/properties" ma:root="true" ma:fieldsID="4e22137fb35118236a5a4398d30f7c0c" ns2:_="" ns3:_="">
    <xsd:import namespace="cd940abc-a03c-443d-b965-b348c28b3df6"/>
    <xsd:import namespace="61666dd7-f713-47eb-a4ea-e6c25d473f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40abc-a03c-443d-b965-b348c28b3d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a91404d7-7751-41e8-a4ee-909c4e7c55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666dd7-f713-47eb-a4ea-e6c25d473f81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50ba9783-ba00-4aad-bc5a-3694d0435d2a}" ma:internalName="TaxCatchAll" ma:showField="CatchAllData" ma:web="61666dd7-f713-47eb-a4ea-e6c25d473f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1666dd7-f713-47eb-a4ea-e6c25d473f81" xsi:nil="true"/>
    <lcf76f155ced4ddcb4097134ff3c332f xmlns="cd940abc-a03c-443d-b965-b348c28b3df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C3C7C2D-1115-4414-8D26-B6BA5052B74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7AD4BD-9110-410E-AFD0-6DD03C43A0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940abc-a03c-443d-b965-b348c28b3df6"/>
    <ds:schemaRef ds:uri="61666dd7-f713-47eb-a4ea-e6c25d473f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69379A8-BA9A-48A5-90C1-897BBD6D3FFC}">
  <ds:schemaRefs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cd940abc-a03c-443d-b965-b348c28b3df6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61666dd7-f713-47eb-a4ea-e6c25d473f8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1473</Words>
  <Application>Microsoft Office PowerPoint</Application>
  <PresentationFormat>Widescreen</PresentationFormat>
  <Paragraphs>193</Paragraphs>
  <Slides>39</Slides>
  <Notes>39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Aptos</vt:lpstr>
      <vt:lpstr>Aptos Display</vt:lpstr>
      <vt:lpstr>Arial</vt:lpstr>
      <vt:lpstr>Century Gothic</vt:lpstr>
      <vt:lpstr>Segoe Sans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James Miller-ed</dc:creator>
  <cp:lastModifiedBy>James Miller-ed</cp:lastModifiedBy>
  <cp:revision>1</cp:revision>
  <dcterms:created xsi:type="dcterms:W3CDTF">2025-06-16T08:39:43Z</dcterms:created>
  <dcterms:modified xsi:type="dcterms:W3CDTF">2025-11-03T09:19:37Z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0x01010099F323B2E68DAF478EC785A6715077B5</vt:lpwstr>
  </property>
  <property fmtid="{D5CDD505-2E9C-101B-9397-08002B2CF9AE}" pid="3" name="MediaServiceImageTags">
    <vt:lpwstr/>
  </property>
</Properties>
</file>