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3"/>
  </p:notesMasterIdLst>
  <p:sldIdLst>
    <p:sldId id="304" r:id="rId5"/>
    <p:sldId id="258" r:id="rId6"/>
    <p:sldId id="259" r:id="rId7"/>
    <p:sldId id="260" r:id="rId8"/>
    <p:sldId id="261" r:id="rId9"/>
    <p:sldId id="271" r:id="rId10"/>
    <p:sldId id="272" r:id="rId11"/>
    <p:sldId id="279" r:id="rId12"/>
    <p:sldId id="306" r:id="rId13"/>
    <p:sldId id="264" r:id="rId14"/>
    <p:sldId id="275" r:id="rId15"/>
    <p:sldId id="276" r:id="rId16"/>
    <p:sldId id="274" r:id="rId17"/>
    <p:sldId id="277" r:id="rId18"/>
    <p:sldId id="265" r:id="rId19"/>
    <p:sldId id="307" r:id="rId20"/>
    <p:sldId id="286" r:id="rId21"/>
    <p:sldId id="282" r:id="rId22"/>
    <p:sldId id="262" r:id="rId23"/>
    <p:sldId id="263" r:id="rId24"/>
    <p:sldId id="283" r:id="rId25"/>
    <p:sldId id="284" r:id="rId26"/>
    <p:sldId id="266" r:id="rId27"/>
    <p:sldId id="267" r:id="rId28"/>
    <p:sldId id="268" r:id="rId29"/>
    <p:sldId id="308" r:id="rId30"/>
    <p:sldId id="287" r:id="rId31"/>
    <p:sldId id="288" r:id="rId32"/>
    <p:sldId id="289" r:id="rId33"/>
    <p:sldId id="290" r:id="rId34"/>
    <p:sldId id="291" r:id="rId35"/>
    <p:sldId id="293" r:id="rId36"/>
    <p:sldId id="292" r:id="rId37"/>
    <p:sldId id="309" r:id="rId38"/>
    <p:sldId id="285" r:id="rId39"/>
    <p:sldId id="280" r:id="rId40"/>
    <p:sldId id="278" r:id="rId41"/>
    <p:sldId id="305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6E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3EB1D88-F15D-4AE1-A1D3-563562523BE6}" v="17" dt="2025-10-30T14:11:11.4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40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mes Miller-ed" userId="e8637849-827f-4f2b-a737-5721085a5792" providerId="ADAL" clId="{B3EB1D88-F15D-4AE1-A1D3-563562523BE6}"/>
    <pc:docChg chg="undo custSel modSld">
      <pc:chgData name="James Miller-ed" userId="e8637849-827f-4f2b-a737-5721085a5792" providerId="ADAL" clId="{B3EB1D88-F15D-4AE1-A1D3-563562523BE6}" dt="2025-10-27T14:47:43.065" v="156"/>
      <pc:docMkLst>
        <pc:docMk/>
      </pc:docMkLst>
      <pc:sldChg chg="modSp mod">
        <pc:chgData name="James Miller-ed" userId="e8637849-827f-4f2b-a737-5721085a5792" providerId="ADAL" clId="{B3EB1D88-F15D-4AE1-A1D3-563562523BE6}" dt="2025-10-27T12:59:10.623" v="1" actId="14826"/>
        <pc:sldMkLst>
          <pc:docMk/>
          <pc:sldMk cId="3457517321" sldId="260"/>
        </pc:sldMkLst>
        <pc:spChg chg="mod">
          <ac:chgData name="James Miller-ed" userId="e8637849-827f-4f2b-a737-5721085a5792" providerId="ADAL" clId="{B3EB1D88-F15D-4AE1-A1D3-563562523BE6}" dt="2025-10-27T12:57:01.630" v="0" actId="207"/>
          <ac:spMkLst>
            <pc:docMk/>
            <pc:sldMk cId="3457517321" sldId="260"/>
            <ac:spMk id="16" creationId="{87BBCEF6-61AD-0878-8F44-2C08BDEF9DDF}"/>
          </ac:spMkLst>
        </pc:spChg>
        <pc:picChg chg="mod">
          <ac:chgData name="James Miller-ed" userId="e8637849-827f-4f2b-a737-5721085a5792" providerId="ADAL" clId="{B3EB1D88-F15D-4AE1-A1D3-563562523BE6}" dt="2025-10-27T12:59:10.623" v="1" actId="14826"/>
          <ac:picMkLst>
            <pc:docMk/>
            <pc:sldMk cId="3457517321" sldId="260"/>
            <ac:picMk id="9" creationId="{857717C8-3389-0E0B-2C06-B266EF94D1FF}"/>
          </ac:picMkLst>
        </pc:picChg>
      </pc:sldChg>
      <pc:sldChg chg="addSp delSp modSp mod">
        <pc:chgData name="James Miller-ed" userId="e8637849-827f-4f2b-a737-5721085a5792" providerId="ADAL" clId="{B3EB1D88-F15D-4AE1-A1D3-563562523BE6}" dt="2025-10-27T13:08:50.923" v="73" actId="1076"/>
        <pc:sldMkLst>
          <pc:docMk/>
          <pc:sldMk cId="698771018" sldId="271"/>
        </pc:sldMkLst>
        <pc:spChg chg="add mod">
          <ac:chgData name="James Miller-ed" userId="e8637849-827f-4f2b-a737-5721085a5792" providerId="ADAL" clId="{B3EB1D88-F15D-4AE1-A1D3-563562523BE6}" dt="2025-10-27T13:04:14.987" v="58" actId="552"/>
          <ac:spMkLst>
            <pc:docMk/>
            <pc:sldMk cId="698771018" sldId="271"/>
            <ac:spMk id="2" creationId="{DEF4BC1C-ED2D-FF37-8009-EBA2AF36F546}"/>
          </ac:spMkLst>
        </pc:spChg>
        <pc:spChg chg="mod">
          <ac:chgData name="James Miller-ed" userId="e8637849-827f-4f2b-a737-5721085a5792" providerId="ADAL" clId="{B3EB1D88-F15D-4AE1-A1D3-563562523BE6}" dt="2025-10-27T13:04:14.987" v="58" actId="552"/>
          <ac:spMkLst>
            <pc:docMk/>
            <pc:sldMk cId="698771018" sldId="271"/>
            <ac:spMk id="9" creationId="{79B4FCF6-3CC5-57C3-4DCE-43B51489166A}"/>
          </ac:spMkLst>
        </pc:spChg>
        <pc:spChg chg="mod topLvl">
          <ac:chgData name="James Miller-ed" userId="e8637849-827f-4f2b-a737-5721085a5792" providerId="ADAL" clId="{B3EB1D88-F15D-4AE1-A1D3-563562523BE6}" dt="2025-10-27T13:05:11.325" v="66" actId="1076"/>
          <ac:spMkLst>
            <pc:docMk/>
            <pc:sldMk cId="698771018" sldId="271"/>
            <ac:spMk id="12" creationId="{67BA8B4E-D670-F85C-3364-403804CDAEEE}"/>
          </ac:spMkLst>
        </pc:spChg>
        <pc:spChg chg="mod">
          <ac:chgData name="James Miller-ed" userId="e8637849-827f-4f2b-a737-5721085a5792" providerId="ADAL" clId="{B3EB1D88-F15D-4AE1-A1D3-563562523BE6}" dt="2025-10-27T13:04:17.897" v="59" actId="465"/>
          <ac:spMkLst>
            <pc:docMk/>
            <pc:sldMk cId="698771018" sldId="271"/>
            <ac:spMk id="14" creationId="{54532663-A3E9-B1FC-1169-A5A6779AFE9D}"/>
          </ac:spMkLst>
        </pc:spChg>
        <pc:spChg chg="mod topLvl">
          <ac:chgData name="James Miller-ed" userId="e8637849-827f-4f2b-a737-5721085a5792" providerId="ADAL" clId="{B3EB1D88-F15D-4AE1-A1D3-563562523BE6}" dt="2025-10-27T13:05:31.210" v="68" actId="207"/>
          <ac:spMkLst>
            <pc:docMk/>
            <pc:sldMk cId="698771018" sldId="271"/>
            <ac:spMk id="16" creationId="{B59A0213-2887-EEC6-829B-40A065D40301}"/>
          </ac:spMkLst>
        </pc:spChg>
        <pc:spChg chg="mod topLvl">
          <ac:chgData name="James Miller-ed" userId="e8637849-827f-4f2b-a737-5721085a5792" providerId="ADAL" clId="{B3EB1D88-F15D-4AE1-A1D3-563562523BE6}" dt="2025-10-27T13:04:17.897" v="59" actId="465"/>
          <ac:spMkLst>
            <pc:docMk/>
            <pc:sldMk cId="698771018" sldId="271"/>
            <ac:spMk id="17" creationId="{6A8488D9-BF11-2B20-8C50-67E54ACE1B9E}"/>
          </ac:spMkLst>
        </pc:spChg>
        <pc:spChg chg="mod topLvl">
          <ac:chgData name="James Miller-ed" userId="e8637849-827f-4f2b-a737-5721085a5792" providerId="ADAL" clId="{B3EB1D88-F15D-4AE1-A1D3-563562523BE6}" dt="2025-10-27T13:04:17.897" v="59" actId="465"/>
          <ac:spMkLst>
            <pc:docMk/>
            <pc:sldMk cId="698771018" sldId="271"/>
            <ac:spMk id="19" creationId="{87D458EC-708C-DDD5-C030-7C88D87131AB}"/>
          </ac:spMkLst>
        </pc:spChg>
        <pc:picChg chg="mod">
          <ac:chgData name="James Miller-ed" userId="e8637849-827f-4f2b-a737-5721085a5792" providerId="ADAL" clId="{B3EB1D88-F15D-4AE1-A1D3-563562523BE6}" dt="2025-10-27T13:08:47.609" v="72" actId="14826"/>
          <ac:picMkLst>
            <pc:docMk/>
            <pc:sldMk cId="698771018" sldId="271"/>
            <ac:picMk id="24" creationId="{A621214A-28B3-38AD-74E3-EA6C0506B75F}"/>
          </ac:picMkLst>
        </pc:picChg>
        <pc:picChg chg="mod">
          <ac:chgData name="James Miller-ed" userId="e8637849-827f-4f2b-a737-5721085a5792" providerId="ADAL" clId="{B3EB1D88-F15D-4AE1-A1D3-563562523BE6}" dt="2025-10-27T13:08:50.923" v="73" actId="1076"/>
          <ac:picMkLst>
            <pc:docMk/>
            <pc:sldMk cId="698771018" sldId="271"/>
            <ac:picMk id="25" creationId="{FB18FB9E-EAA3-F2D7-9160-C4F890DE5B0B}"/>
          </ac:picMkLst>
        </pc:picChg>
      </pc:sldChg>
      <pc:sldChg chg="addSp modSp mod modAnim">
        <pc:chgData name="James Miller-ed" userId="e8637849-827f-4f2b-a737-5721085a5792" providerId="ADAL" clId="{B3EB1D88-F15D-4AE1-A1D3-563562523BE6}" dt="2025-10-27T14:47:43.065" v="156"/>
        <pc:sldMkLst>
          <pc:docMk/>
          <pc:sldMk cId="1337878622" sldId="272"/>
        </pc:sldMkLst>
        <pc:spChg chg="add mod">
          <ac:chgData name="James Miller-ed" userId="e8637849-827f-4f2b-a737-5721085a5792" providerId="ADAL" clId="{B3EB1D88-F15D-4AE1-A1D3-563562523BE6}" dt="2025-10-27T14:47:29.639" v="154" actId="164"/>
          <ac:spMkLst>
            <pc:docMk/>
            <pc:sldMk cId="1337878622" sldId="272"/>
            <ac:spMk id="2" creationId="{8642E09D-6F87-316C-C71D-BC5CA97370A8}"/>
          </ac:spMkLst>
        </pc:spChg>
        <pc:grpChg chg="add mod">
          <ac:chgData name="James Miller-ed" userId="e8637849-827f-4f2b-a737-5721085a5792" providerId="ADAL" clId="{B3EB1D88-F15D-4AE1-A1D3-563562523BE6}" dt="2025-10-27T14:47:29.639" v="154" actId="164"/>
          <ac:grpSpMkLst>
            <pc:docMk/>
            <pc:sldMk cId="1337878622" sldId="272"/>
            <ac:grpSpMk id="12" creationId="{85F378FD-2FCD-565D-9E99-1D6D424BBA65}"/>
          </ac:grpSpMkLst>
        </pc:grpChg>
        <pc:grpChg chg="add mod">
          <ac:chgData name="James Miller-ed" userId="e8637849-827f-4f2b-a737-5721085a5792" providerId="ADAL" clId="{B3EB1D88-F15D-4AE1-A1D3-563562523BE6}" dt="2025-10-27T14:47:34.497" v="155" actId="1076"/>
          <ac:grpSpMkLst>
            <pc:docMk/>
            <pc:sldMk cId="1337878622" sldId="272"/>
            <ac:grpSpMk id="16" creationId="{25084B4E-5370-AEF3-A083-9CCFBF12F4F8}"/>
          </ac:grpSpMkLst>
        </pc:grpChg>
        <pc:picChg chg="mod">
          <ac:chgData name="James Miller-ed" userId="e8637849-827f-4f2b-a737-5721085a5792" providerId="ADAL" clId="{B3EB1D88-F15D-4AE1-A1D3-563562523BE6}" dt="2025-10-27T14:47:21.320" v="152"/>
          <ac:picMkLst>
            <pc:docMk/>
            <pc:sldMk cId="1337878622" sldId="272"/>
            <ac:picMk id="13" creationId="{FAA5F8C1-518E-00E6-7693-637B35EC6F16}"/>
          </ac:picMkLst>
        </pc:picChg>
        <pc:picChg chg="mod">
          <ac:chgData name="James Miller-ed" userId="e8637849-827f-4f2b-a737-5721085a5792" providerId="ADAL" clId="{B3EB1D88-F15D-4AE1-A1D3-563562523BE6}" dt="2025-10-27T14:47:21.320" v="152"/>
          <ac:picMkLst>
            <pc:docMk/>
            <pc:sldMk cId="1337878622" sldId="272"/>
            <ac:picMk id="14" creationId="{595EE656-A3BF-F5B3-E118-B3B22B37912E}"/>
          </ac:picMkLst>
        </pc:picChg>
      </pc:sldChg>
    </pc:docChg>
  </pc:docChgLst>
  <pc:docChgLst>
    <pc:chgData name="James Miller-ed" userId="e8637849-827f-4f2b-a737-5721085a5792" providerId="ADAL" clId="{A5D7AB4B-E24D-4C55-9EEF-F420F0A6CBBE}"/>
    <pc:docChg chg="custSel delSld modSld">
      <pc:chgData name="James Miller-ed" userId="e8637849-827f-4f2b-a737-5721085a5792" providerId="ADAL" clId="{A5D7AB4B-E24D-4C55-9EEF-F420F0A6CBBE}" dt="2025-06-16T13:34:43.879" v="20" actId="2696"/>
      <pc:docMkLst>
        <pc:docMk/>
      </pc:docMkLst>
      <pc:sldChg chg="modSp mod">
        <pc:chgData name="James Miller-ed" userId="e8637849-827f-4f2b-a737-5721085a5792" providerId="ADAL" clId="{A5D7AB4B-E24D-4C55-9EEF-F420F0A6CBBE}" dt="2025-06-16T13:33:55.883" v="19" actId="20577"/>
        <pc:sldMkLst>
          <pc:docMk/>
          <pc:sldMk cId="4227116043" sldId="256"/>
        </pc:sldMkLst>
      </pc:sldChg>
      <pc:sldChg chg="modSp mod">
        <pc:chgData name="James Miller-ed" userId="e8637849-827f-4f2b-a737-5721085a5792" providerId="ADAL" clId="{A5D7AB4B-E24D-4C55-9EEF-F420F0A6CBBE}" dt="2025-06-16T13:31:03.644" v="16" actId="20577"/>
        <pc:sldMkLst>
          <pc:docMk/>
          <pc:sldMk cId="1128022775" sldId="264"/>
        </pc:sldMkLst>
      </pc:sldChg>
      <pc:sldChg chg="del">
        <pc:chgData name="James Miller-ed" userId="e8637849-827f-4f2b-a737-5721085a5792" providerId="ADAL" clId="{A5D7AB4B-E24D-4C55-9EEF-F420F0A6CBBE}" dt="2025-06-16T13:34:43.879" v="20" actId="2696"/>
        <pc:sldMkLst>
          <pc:docMk/>
          <pc:sldMk cId="3550815488" sldId="271"/>
        </pc:sldMkLst>
      </pc:sldChg>
    </pc:docChg>
  </pc:docChgLst>
  <pc:docChgLst>
    <pc:chgData name="James Miller-ed" userId="e8637849-827f-4f2b-a737-5721085a5792" providerId="ADAL" clId="{EC5C79DF-EEB0-4F0B-AF23-C5624C01C93C}"/>
    <pc:docChg chg="undo custSel addSld delSld modSld">
      <pc:chgData name="James Miller-ed" userId="e8637849-827f-4f2b-a737-5721085a5792" providerId="ADAL" clId="{EC5C79DF-EEB0-4F0B-AF23-C5624C01C93C}" dt="2025-06-23T09:18:21.272" v="2487" actId="2696"/>
      <pc:docMkLst>
        <pc:docMk/>
      </pc:docMkLst>
      <pc:sldChg chg="del">
        <pc:chgData name="James Miller-ed" userId="e8637849-827f-4f2b-a737-5721085a5792" providerId="ADAL" clId="{EC5C79DF-EEB0-4F0B-AF23-C5624C01C93C}" dt="2025-06-23T09:18:21.272" v="2487" actId="2696"/>
        <pc:sldMkLst>
          <pc:docMk/>
          <pc:sldMk cId="4227116043" sldId="256"/>
        </pc:sldMkLst>
      </pc:sldChg>
      <pc:sldChg chg="modSp mod">
        <pc:chgData name="James Miller-ed" userId="e8637849-827f-4f2b-a737-5721085a5792" providerId="ADAL" clId="{EC5C79DF-EEB0-4F0B-AF23-C5624C01C93C}" dt="2025-06-23T07:58:36.251" v="104" actId="20577"/>
        <pc:sldMkLst>
          <pc:docMk/>
          <pc:sldMk cId="1443946045" sldId="258"/>
        </pc:sldMkLst>
      </pc:sldChg>
      <pc:sldChg chg="modSp mod">
        <pc:chgData name="James Miller-ed" userId="e8637849-827f-4f2b-a737-5721085a5792" providerId="ADAL" clId="{EC5C79DF-EEB0-4F0B-AF23-C5624C01C93C}" dt="2025-06-23T07:58:55.442" v="119" actId="20577"/>
        <pc:sldMkLst>
          <pc:docMk/>
          <pc:sldMk cId="2871346709" sldId="259"/>
        </pc:sldMkLst>
      </pc:sldChg>
      <pc:sldChg chg="addSp delSp modSp mod">
        <pc:chgData name="James Miller-ed" userId="e8637849-827f-4f2b-a737-5721085a5792" providerId="ADAL" clId="{EC5C79DF-EEB0-4F0B-AF23-C5624C01C93C}" dt="2025-06-23T08:04:53.980" v="296"/>
        <pc:sldMkLst>
          <pc:docMk/>
          <pc:sldMk cId="3457517321" sldId="260"/>
        </pc:sldMkLst>
      </pc:sldChg>
      <pc:sldChg chg="addSp delSp modSp mod">
        <pc:chgData name="James Miller-ed" userId="e8637849-827f-4f2b-a737-5721085a5792" providerId="ADAL" clId="{EC5C79DF-EEB0-4F0B-AF23-C5624C01C93C}" dt="2025-06-23T08:10:07.030" v="540" actId="14100"/>
        <pc:sldMkLst>
          <pc:docMk/>
          <pc:sldMk cId="3205974424" sldId="261"/>
        </pc:sldMkLst>
      </pc:sldChg>
      <pc:sldChg chg="del">
        <pc:chgData name="James Miller-ed" userId="e8637849-827f-4f2b-a737-5721085a5792" providerId="ADAL" clId="{EC5C79DF-EEB0-4F0B-AF23-C5624C01C93C}" dt="2025-06-23T08:35:56.511" v="1093" actId="2696"/>
        <pc:sldMkLst>
          <pc:docMk/>
          <pc:sldMk cId="1568622941" sldId="262"/>
        </pc:sldMkLst>
      </pc:sldChg>
      <pc:sldChg chg="modSp mod">
        <pc:chgData name="James Miller-ed" userId="e8637849-827f-4f2b-a737-5721085a5792" providerId="ADAL" clId="{EC5C79DF-EEB0-4F0B-AF23-C5624C01C93C}" dt="2025-06-23T07:58:20.523" v="102" actId="20577"/>
        <pc:sldMkLst>
          <pc:docMk/>
          <pc:sldMk cId="993631718" sldId="263"/>
        </pc:sldMkLst>
      </pc:sldChg>
      <pc:sldChg chg="modSp mod">
        <pc:chgData name="James Miller-ed" userId="e8637849-827f-4f2b-a737-5721085a5792" providerId="ADAL" clId="{EC5C79DF-EEB0-4F0B-AF23-C5624C01C93C}" dt="2025-06-23T08:41:29.881" v="1412" actId="113"/>
        <pc:sldMkLst>
          <pc:docMk/>
          <pc:sldMk cId="1128022775" sldId="264"/>
        </pc:sldMkLst>
      </pc:sldChg>
      <pc:sldChg chg="addSp delSp modSp mod">
        <pc:chgData name="James Miller-ed" userId="e8637849-827f-4f2b-a737-5721085a5792" providerId="ADAL" clId="{EC5C79DF-EEB0-4F0B-AF23-C5624C01C93C}" dt="2025-06-23T09:11:48.823" v="2253" actId="313"/>
        <pc:sldMkLst>
          <pc:docMk/>
          <pc:sldMk cId="996319233" sldId="265"/>
        </pc:sldMkLst>
      </pc:sldChg>
      <pc:sldChg chg="del">
        <pc:chgData name="James Miller-ed" userId="e8637849-827f-4f2b-a737-5721085a5792" providerId="ADAL" clId="{EC5C79DF-EEB0-4F0B-AF23-C5624C01C93C}" dt="2025-06-23T09:12:39.570" v="2254" actId="47"/>
        <pc:sldMkLst>
          <pc:docMk/>
          <pc:sldMk cId="2055105160" sldId="266"/>
        </pc:sldMkLst>
      </pc:sldChg>
      <pc:sldChg chg="del">
        <pc:chgData name="James Miller-ed" userId="e8637849-827f-4f2b-a737-5721085a5792" providerId="ADAL" clId="{EC5C79DF-EEB0-4F0B-AF23-C5624C01C93C}" dt="2025-06-23T09:12:39.570" v="2254" actId="47"/>
        <pc:sldMkLst>
          <pc:docMk/>
          <pc:sldMk cId="3182459667" sldId="267"/>
        </pc:sldMkLst>
      </pc:sldChg>
      <pc:sldChg chg="del">
        <pc:chgData name="James Miller-ed" userId="e8637849-827f-4f2b-a737-5721085a5792" providerId="ADAL" clId="{EC5C79DF-EEB0-4F0B-AF23-C5624C01C93C}" dt="2025-06-23T09:12:39.570" v="2254" actId="47"/>
        <pc:sldMkLst>
          <pc:docMk/>
          <pc:sldMk cId="434854530" sldId="268"/>
        </pc:sldMkLst>
      </pc:sldChg>
      <pc:sldChg chg="del">
        <pc:chgData name="James Miller-ed" userId="e8637849-827f-4f2b-a737-5721085a5792" providerId="ADAL" clId="{EC5C79DF-EEB0-4F0B-AF23-C5624C01C93C}" dt="2025-06-23T09:12:39.570" v="2254" actId="47"/>
        <pc:sldMkLst>
          <pc:docMk/>
          <pc:sldMk cId="1275068877" sldId="269"/>
        </pc:sldMkLst>
      </pc:sldChg>
      <pc:sldChg chg="del">
        <pc:chgData name="James Miller-ed" userId="e8637849-827f-4f2b-a737-5721085a5792" providerId="ADAL" clId="{EC5C79DF-EEB0-4F0B-AF23-C5624C01C93C}" dt="2025-06-23T09:12:39.570" v="2254" actId="47"/>
        <pc:sldMkLst>
          <pc:docMk/>
          <pc:sldMk cId="2451872113" sldId="270"/>
        </pc:sldMkLst>
      </pc:sldChg>
      <pc:sldChg chg="addSp delSp modSp add mod modAnim">
        <pc:chgData name="James Miller-ed" userId="e8637849-827f-4f2b-a737-5721085a5792" providerId="ADAL" clId="{EC5C79DF-EEB0-4F0B-AF23-C5624C01C93C}" dt="2025-06-23T08:15:07.049" v="637" actId="688"/>
        <pc:sldMkLst>
          <pc:docMk/>
          <pc:sldMk cId="698771018" sldId="271"/>
        </pc:sldMkLst>
      </pc:sldChg>
      <pc:sldChg chg="addSp delSp modSp add mod modAnim">
        <pc:chgData name="James Miller-ed" userId="e8637849-827f-4f2b-a737-5721085a5792" providerId="ADAL" clId="{EC5C79DF-EEB0-4F0B-AF23-C5624C01C93C}" dt="2025-06-23T08:27:54.262" v="930" actId="1076"/>
        <pc:sldMkLst>
          <pc:docMk/>
          <pc:sldMk cId="1337878622" sldId="272"/>
        </pc:sldMkLst>
      </pc:sldChg>
      <pc:sldChg chg="addSp modSp add mod">
        <pc:chgData name="James Miller-ed" userId="e8637849-827f-4f2b-a737-5721085a5792" providerId="ADAL" clId="{EC5C79DF-EEB0-4F0B-AF23-C5624C01C93C}" dt="2025-06-23T09:15:41.218" v="2486" actId="20577"/>
        <pc:sldMkLst>
          <pc:docMk/>
          <pc:sldMk cId="292067682" sldId="273"/>
        </pc:sldMkLst>
      </pc:sldChg>
      <pc:sldChg chg="modSp add mod">
        <pc:chgData name="James Miller-ed" userId="e8637849-827f-4f2b-a737-5721085a5792" providerId="ADAL" clId="{EC5C79DF-EEB0-4F0B-AF23-C5624C01C93C}" dt="2025-06-23T08:53:14.948" v="1799" actId="20577"/>
        <pc:sldMkLst>
          <pc:docMk/>
          <pc:sldMk cId="3259450610" sldId="274"/>
        </pc:sldMkLst>
      </pc:sldChg>
      <pc:sldChg chg="addSp delSp modSp add mod modAnim">
        <pc:chgData name="James Miller-ed" userId="e8637849-827f-4f2b-a737-5721085a5792" providerId="ADAL" clId="{EC5C79DF-EEB0-4F0B-AF23-C5624C01C93C}" dt="2025-06-23T08:50:39.831" v="1676" actId="478"/>
        <pc:sldMkLst>
          <pc:docMk/>
          <pc:sldMk cId="2268828901" sldId="275"/>
        </pc:sldMkLst>
      </pc:sldChg>
      <pc:sldChg chg="addSp delSp modSp add mod modAnim">
        <pc:chgData name="James Miller-ed" userId="e8637849-827f-4f2b-a737-5721085a5792" providerId="ADAL" clId="{EC5C79DF-EEB0-4F0B-AF23-C5624C01C93C}" dt="2025-06-23T08:52:36.679" v="1773" actId="1076"/>
        <pc:sldMkLst>
          <pc:docMk/>
          <pc:sldMk cId="3613204201" sldId="276"/>
        </pc:sldMkLst>
      </pc:sldChg>
      <pc:sldChg chg="addSp delSp modSp add mod modAnim">
        <pc:chgData name="James Miller-ed" userId="e8637849-827f-4f2b-a737-5721085a5792" providerId="ADAL" clId="{EC5C79DF-EEB0-4F0B-AF23-C5624C01C93C}" dt="2025-06-23T09:01:28.564" v="1815"/>
        <pc:sldMkLst>
          <pc:docMk/>
          <pc:sldMk cId="2313615182" sldId="277"/>
        </pc:sldMkLst>
      </pc:sldChg>
      <pc:sldChg chg="modSp add mod">
        <pc:chgData name="James Miller-ed" userId="e8637849-827f-4f2b-a737-5721085a5792" providerId="ADAL" clId="{EC5C79DF-EEB0-4F0B-AF23-C5624C01C93C}" dt="2025-06-23T09:14:13.482" v="2339" actId="20577"/>
        <pc:sldMkLst>
          <pc:docMk/>
          <pc:sldMk cId="3791780364" sldId="278"/>
        </pc:sldMkLst>
      </pc:sldChg>
    </pc:docChg>
  </pc:docChgLst>
  <pc:docChgLst>
    <pc:chgData name="James Miller-ed" userId="e8637849-827f-4f2b-a737-5721085a5792" providerId="ADAL" clId="{977AB963-3241-454A-85D1-10C679B0F269}"/>
    <pc:docChg chg="modSld">
      <pc:chgData name="James Miller-ed" userId="e8637849-827f-4f2b-a737-5721085a5792" providerId="ADAL" clId="{977AB963-3241-454A-85D1-10C679B0F269}" dt="2025-10-30T14:11:11.413" v="1"/>
      <pc:docMkLst>
        <pc:docMk/>
      </pc:docMkLst>
      <pc:sldChg chg="modAnim">
        <pc:chgData name="James Miller-ed" userId="e8637849-827f-4f2b-a737-5721085a5792" providerId="ADAL" clId="{977AB963-3241-454A-85D1-10C679B0F269}" dt="2025-10-30T14:11:11.413" v="1"/>
        <pc:sldMkLst>
          <pc:docMk/>
          <pc:sldMk cId="1994201870" sldId="293"/>
        </pc:sldMkLst>
      </pc:sldChg>
    </pc:docChg>
  </pc:docChgLst>
  <pc:docChgLst>
    <pc:chgData name="James Miller-ed" userId="e8637849-827f-4f2b-a737-5721085a5792" providerId="ADAL" clId="{94CFC5AA-A6FF-48AB-8EB8-79C680634BD6}"/>
    <pc:docChg chg="undo custSel addSld modSld">
      <pc:chgData name="James Miller-ed" userId="e8637849-827f-4f2b-a737-5721085a5792" providerId="ADAL" clId="{94CFC5AA-A6FF-48AB-8EB8-79C680634BD6}" dt="2025-07-30T12:12:14.634" v="118" actId="122"/>
      <pc:docMkLst>
        <pc:docMk/>
      </pc:docMkLst>
      <pc:sldChg chg="modSp mod">
        <pc:chgData name="James Miller-ed" userId="e8637849-827f-4f2b-a737-5721085a5792" providerId="ADAL" clId="{94CFC5AA-A6FF-48AB-8EB8-79C680634BD6}" dt="2025-07-30T11:55:53.147" v="57" actId="1076"/>
        <pc:sldMkLst>
          <pc:docMk/>
          <pc:sldMk cId="1443946045" sldId="258"/>
        </pc:sldMkLst>
      </pc:sldChg>
      <pc:sldChg chg="addSp modSp add mod modAnim modShow">
        <pc:chgData name="James Miller-ed" userId="e8637849-827f-4f2b-a737-5721085a5792" providerId="ADAL" clId="{94CFC5AA-A6FF-48AB-8EB8-79C680634BD6}" dt="2025-07-30T12:12:14.634" v="118" actId="122"/>
        <pc:sldMkLst>
          <pc:docMk/>
          <pc:sldMk cId="3550815488" sldId="279"/>
        </pc:sldMkLst>
      </pc:sldChg>
    </pc:docChg>
  </pc:docChgLst>
  <pc:docChgLst>
    <pc:chgData name="James Miller-ed" userId="e8637849-827f-4f2b-a737-5721085a5792" providerId="ADAL" clId="{F3F8AF50-6743-4F14-8101-B03B4D3811B7}"/>
    <pc:docChg chg="undo custSel addSld delSld modSld sldOrd">
      <pc:chgData name="James Miller-ed" userId="e8637849-827f-4f2b-a737-5721085a5792" providerId="ADAL" clId="{F3F8AF50-6743-4F14-8101-B03B4D3811B7}" dt="2025-08-01T14:59:19.336" v="2687" actId="207"/>
      <pc:docMkLst>
        <pc:docMk/>
      </pc:docMkLst>
      <pc:sldChg chg="modSp mod modNotesTx">
        <pc:chgData name="James Miller-ed" userId="e8637849-827f-4f2b-a737-5721085a5792" providerId="ADAL" clId="{F3F8AF50-6743-4F14-8101-B03B4D3811B7}" dt="2025-08-01T11:19:57.019" v="1469" actId="20577"/>
        <pc:sldMkLst>
          <pc:docMk/>
          <pc:sldMk cId="1443946045" sldId="258"/>
        </pc:sldMkLst>
      </pc:sldChg>
      <pc:sldChg chg="modSp mod">
        <pc:chgData name="James Miller-ed" userId="e8637849-827f-4f2b-a737-5721085a5792" providerId="ADAL" clId="{F3F8AF50-6743-4F14-8101-B03B4D3811B7}" dt="2025-08-01T10:24:03.629" v="7" actId="1076"/>
        <pc:sldMkLst>
          <pc:docMk/>
          <pc:sldMk cId="3457517321" sldId="260"/>
        </pc:sldMkLst>
      </pc:sldChg>
      <pc:sldChg chg="add">
        <pc:chgData name="James Miller-ed" userId="e8637849-827f-4f2b-a737-5721085a5792" providerId="ADAL" clId="{F3F8AF50-6743-4F14-8101-B03B4D3811B7}" dt="2025-08-01T10:33:25.646" v="46"/>
        <pc:sldMkLst>
          <pc:docMk/>
          <pc:sldMk cId="3418417710" sldId="262"/>
        </pc:sldMkLst>
      </pc:sldChg>
      <pc:sldChg chg="del">
        <pc:chgData name="James Miller-ed" userId="e8637849-827f-4f2b-a737-5721085a5792" providerId="ADAL" clId="{F3F8AF50-6743-4F14-8101-B03B4D3811B7}" dt="2025-08-01T10:24:56.441" v="44" actId="2696"/>
        <pc:sldMkLst>
          <pc:docMk/>
          <pc:sldMk cId="993631718" sldId="263"/>
        </pc:sldMkLst>
      </pc:sldChg>
      <pc:sldChg chg="add">
        <pc:chgData name="James Miller-ed" userId="e8637849-827f-4f2b-a737-5721085a5792" providerId="ADAL" clId="{F3F8AF50-6743-4F14-8101-B03B4D3811B7}" dt="2025-08-01T10:33:25.646" v="46"/>
        <pc:sldMkLst>
          <pc:docMk/>
          <pc:sldMk cId="4029824370" sldId="263"/>
        </pc:sldMkLst>
      </pc:sldChg>
      <pc:sldChg chg="addSp modSp mod">
        <pc:chgData name="James Miller-ed" userId="e8637849-827f-4f2b-a737-5721085a5792" providerId="ADAL" clId="{F3F8AF50-6743-4F14-8101-B03B4D3811B7}" dt="2025-08-01T14:27:34.159" v="1707" actId="1076"/>
        <pc:sldMkLst>
          <pc:docMk/>
          <pc:sldMk cId="1128022775" sldId="264"/>
        </pc:sldMkLst>
      </pc:sldChg>
      <pc:sldChg chg="add">
        <pc:chgData name="James Miller-ed" userId="e8637849-827f-4f2b-a737-5721085a5792" providerId="ADAL" clId="{F3F8AF50-6743-4F14-8101-B03B4D3811B7}" dt="2025-08-01T10:33:25.646" v="46"/>
        <pc:sldMkLst>
          <pc:docMk/>
          <pc:sldMk cId="1268218841" sldId="266"/>
        </pc:sldMkLst>
      </pc:sldChg>
      <pc:sldChg chg="add">
        <pc:chgData name="James Miller-ed" userId="e8637849-827f-4f2b-a737-5721085a5792" providerId="ADAL" clId="{F3F8AF50-6743-4F14-8101-B03B4D3811B7}" dt="2025-08-01T10:33:25.646" v="46"/>
        <pc:sldMkLst>
          <pc:docMk/>
          <pc:sldMk cId="1107307538" sldId="267"/>
        </pc:sldMkLst>
      </pc:sldChg>
      <pc:sldChg chg="add">
        <pc:chgData name="James Miller-ed" userId="e8637849-827f-4f2b-a737-5721085a5792" providerId="ADAL" clId="{F3F8AF50-6743-4F14-8101-B03B4D3811B7}" dt="2025-08-01T10:33:25.646" v="46"/>
        <pc:sldMkLst>
          <pc:docMk/>
          <pc:sldMk cId="1545374250" sldId="268"/>
        </pc:sldMkLst>
      </pc:sldChg>
      <pc:sldChg chg="del">
        <pc:chgData name="James Miller-ed" userId="e8637849-827f-4f2b-a737-5721085a5792" providerId="ADAL" clId="{F3F8AF50-6743-4F14-8101-B03B4D3811B7}" dt="2025-08-01T14:26:28.982" v="1701" actId="2696"/>
        <pc:sldMkLst>
          <pc:docMk/>
          <pc:sldMk cId="292067682" sldId="273"/>
        </pc:sldMkLst>
      </pc:sldChg>
      <pc:sldChg chg="modSp mod">
        <pc:chgData name="James Miller-ed" userId="e8637849-827f-4f2b-a737-5721085a5792" providerId="ADAL" clId="{F3F8AF50-6743-4F14-8101-B03B4D3811B7}" dt="2025-08-01T11:38:04.965" v="1525" actId="20577"/>
        <pc:sldMkLst>
          <pc:docMk/>
          <pc:sldMk cId="3791780364" sldId="278"/>
        </pc:sldMkLst>
      </pc:sldChg>
      <pc:sldChg chg="modSp">
        <pc:chgData name="James Miller-ed" userId="e8637849-827f-4f2b-a737-5721085a5792" providerId="ADAL" clId="{F3F8AF50-6743-4F14-8101-B03B4D3811B7}" dt="2025-08-01T11:13:33.134" v="1411" actId="255"/>
        <pc:sldMkLst>
          <pc:docMk/>
          <pc:sldMk cId="3550815488" sldId="279"/>
        </pc:sldMkLst>
      </pc:sldChg>
      <pc:sldChg chg="modSp add mod ord">
        <pc:chgData name="James Miller-ed" userId="e8637849-827f-4f2b-a737-5721085a5792" providerId="ADAL" clId="{F3F8AF50-6743-4F14-8101-B03B4D3811B7}" dt="2025-08-01T10:40:27.670" v="377" actId="14100"/>
        <pc:sldMkLst>
          <pc:docMk/>
          <pc:sldMk cId="2158210727" sldId="280"/>
        </pc:sldMkLst>
      </pc:sldChg>
      <pc:sldChg chg="add del">
        <pc:chgData name="James Miller-ed" userId="e8637849-827f-4f2b-a737-5721085a5792" providerId="ADAL" clId="{F3F8AF50-6743-4F14-8101-B03B4D3811B7}" dt="2025-08-01T10:35:59.679" v="47" actId="2696"/>
        <pc:sldMkLst>
          <pc:docMk/>
          <pc:sldMk cId="1100843456" sldId="281"/>
        </pc:sldMkLst>
      </pc:sldChg>
      <pc:sldChg chg="add">
        <pc:chgData name="James Miller-ed" userId="e8637849-827f-4f2b-a737-5721085a5792" providerId="ADAL" clId="{F3F8AF50-6743-4F14-8101-B03B4D3811B7}" dt="2025-08-01T10:33:25.646" v="46"/>
        <pc:sldMkLst>
          <pc:docMk/>
          <pc:sldMk cId="49171144" sldId="282"/>
        </pc:sldMkLst>
      </pc:sldChg>
      <pc:sldChg chg="add">
        <pc:chgData name="James Miller-ed" userId="e8637849-827f-4f2b-a737-5721085a5792" providerId="ADAL" clId="{F3F8AF50-6743-4F14-8101-B03B4D3811B7}" dt="2025-08-01T10:33:25.646" v="46"/>
        <pc:sldMkLst>
          <pc:docMk/>
          <pc:sldMk cId="1431392073" sldId="283"/>
        </pc:sldMkLst>
      </pc:sldChg>
      <pc:sldChg chg="add">
        <pc:chgData name="James Miller-ed" userId="e8637849-827f-4f2b-a737-5721085a5792" providerId="ADAL" clId="{F3F8AF50-6743-4F14-8101-B03B4D3811B7}" dt="2025-08-01T10:33:25.646" v="46"/>
        <pc:sldMkLst>
          <pc:docMk/>
          <pc:sldMk cId="1470211285" sldId="284"/>
        </pc:sldMkLst>
      </pc:sldChg>
      <pc:sldChg chg="modSp add mod ord">
        <pc:chgData name="James Miller-ed" userId="e8637849-827f-4f2b-a737-5721085a5792" providerId="ADAL" clId="{F3F8AF50-6743-4F14-8101-B03B4D3811B7}" dt="2025-08-01T10:38:05.136" v="147"/>
        <pc:sldMkLst>
          <pc:docMk/>
          <pc:sldMk cId="4040686652" sldId="285"/>
        </pc:sldMkLst>
      </pc:sldChg>
      <pc:sldChg chg="modSp add mod">
        <pc:chgData name="James Miller-ed" userId="e8637849-827f-4f2b-a737-5721085a5792" providerId="ADAL" clId="{F3F8AF50-6743-4F14-8101-B03B4D3811B7}" dt="2025-08-01T10:36:36.592" v="87" actId="20577"/>
        <pc:sldMkLst>
          <pc:docMk/>
          <pc:sldMk cId="106503297" sldId="286"/>
        </pc:sldMkLst>
      </pc:sldChg>
      <pc:sldChg chg="modSp add mod">
        <pc:chgData name="James Miller-ed" userId="e8637849-827f-4f2b-a737-5721085a5792" providerId="ADAL" clId="{F3F8AF50-6743-4F14-8101-B03B4D3811B7}" dt="2025-08-01T11:20:08.094" v="1474" actId="20577"/>
        <pc:sldMkLst>
          <pc:docMk/>
          <pc:sldMk cId="3219746769" sldId="287"/>
        </pc:sldMkLst>
      </pc:sldChg>
      <pc:sldChg chg="addSp delSp modSp add mod delAnim">
        <pc:chgData name="James Miller-ed" userId="e8637849-827f-4f2b-a737-5721085a5792" providerId="ADAL" clId="{F3F8AF50-6743-4F14-8101-B03B4D3811B7}" dt="2025-08-01T10:48:02.584" v="596" actId="14100"/>
        <pc:sldMkLst>
          <pc:docMk/>
          <pc:sldMk cId="749689953" sldId="288"/>
        </pc:sldMkLst>
      </pc:sldChg>
      <pc:sldChg chg="addSp delSp modSp add mod">
        <pc:chgData name="James Miller-ed" userId="e8637849-827f-4f2b-a737-5721085a5792" providerId="ADAL" clId="{F3F8AF50-6743-4F14-8101-B03B4D3811B7}" dt="2025-08-01T10:49:58.034" v="698" actId="170"/>
        <pc:sldMkLst>
          <pc:docMk/>
          <pc:sldMk cId="1581763444" sldId="289"/>
        </pc:sldMkLst>
      </pc:sldChg>
      <pc:sldChg chg="addSp delSp modSp add mod delAnim modAnim">
        <pc:chgData name="James Miller-ed" userId="e8637849-827f-4f2b-a737-5721085a5792" providerId="ADAL" clId="{F3F8AF50-6743-4F14-8101-B03B4D3811B7}" dt="2025-08-01T10:55:49.892" v="1035"/>
        <pc:sldMkLst>
          <pc:docMk/>
          <pc:sldMk cId="2089545619" sldId="290"/>
        </pc:sldMkLst>
      </pc:sldChg>
      <pc:sldChg chg="addSp delSp modSp add mod modAnim">
        <pc:chgData name="James Miller-ed" userId="e8637849-827f-4f2b-a737-5721085a5792" providerId="ADAL" clId="{F3F8AF50-6743-4F14-8101-B03B4D3811B7}" dt="2025-08-01T11:09:10.656" v="1132" actId="5793"/>
        <pc:sldMkLst>
          <pc:docMk/>
          <pc:sldMk cId="3384180800" sldId="291"/>
        </pc:sldMkLst>
      </pc:sldChg>
      <pc:sldChg chg="addSp delSp modSp add mod delAnim modAnim">
        <pc:chgData name="James Miller-ed" userId="e8637849-827f-4f2b-a737-5721085a5792" providerId="ADAL" clId="{F3F8AF50-6743-4F14-8101-B03B4D3811B7}" dt="2025-08-01T11:11:48.135" v="1254" actId="1076"/>
        <pc:sldMkLst>
          <pc:docMk/>
          <pc:sldMk cId="2211106610" sldId="292"/>
        </pc:sldMkLst>
      </pc:sldChg>
      <pc:sldChg chg="delSp modSp add mod">
        <pc:chgData name="James Miller-ed" userId="e8637849-827f-4f2b-a737-5721085a5792" providerId="ADAL" clId="{F3F8AF50-6743-4F14-8101-B03B4D3811B7}" dt="2025-08-01T11:09:06.116" v="1129" actId="14100"/>
        <pc:sldMkLst>
          <pc:docMk/>
          <pc:sldMk cId="1994201870" sldId="293"/>
        </pc:sldMkLst>
      </pc:sldChg>
      <pc:sldChg chg="modSp add mod ord">
        <pc:chgData name="James Miller-ed" userId="e8637849-827f-4f2b-a737-5721085a5792" providerId="ADAL" clId="{F3F8AF50-6743-4F14-8101-B03B4D3811B7}" dt="2025-08-01T13:26:38.647" v="1674" actId="20577"/>
        <pc:sldMkLst>
          <pc:docMk/>
          <pc:sldMk cId="691997666" sldId="304"/>
        </pc:sldMkLst>
      </pc:sldChg>
      <pc:sldChg chg="add mod modShow">
        <pc:chgData name="James Miller-ed" userId="e8637849-827f-4f2b-a737-5721085a5792" providerId="ADAL" clId="{F3F8AF50-6743-4F14-8101-B03B4D3811B7}" dt="2025-08-01T14:16:16.713" v="1676" actId="729"/>
        <pc:sldMkLst>
          <pc:docMk/>
          <pc:sldMk cId="3027818602" sldId="305"/>
        </pc:sldMkLst>
      </pc:sldChg>
      <pc:sldChg chg="addSp delSp modSp add mod modNotesTx">
        <pc:chgData name="James Miller-ed" userId="e8637849-827f-4f2b-a737-5721085a5792" providerId="ADAL" clId="{F3F8AF50-6743-4F14-8101-B03B4D3811B7}" dt="2025-08-01T14:58:30.157" v="2655"/>
        <pc:sldMkLst>
          <pc:docMk/>
          <pc:sldMk cId="1259514047" sldId="306"/>
        </pc:sldMkLst>
      </pc:sldChg>
      <pc:sldChg chg="addSp delSp modSp add mod">
        <pc:chgData name="James Miller-ed" userId="e8637849-827f-4f2b-a737-5721085a5792" providerId="ADAL" clId="{F3F8AF50-6743-4F14-8101-B03B4D3811B7}" dt="2025-08-01T14:59:19.336" v="2687" actId="207"/>
        <pc:sldMkLst>
          <pc:docMk/>
          <pc:sldMk cId="3626707663" sldId="307"/>
        </pc:sldMkLst>
      </pc:sldChg>
      <pc:sldChg chg="delSp modSp add mod">
        <pc:chgData name="James Miller-ed" userId="e8637849-827f-4f2b-a737-5721085a5792" providerId="ADAL" clId="{F3F8AF50-6743-4F14-8101-B03B4D3811B7}" dt="2025-08-01T14:36:33.918" v="2402" actId="1076"/>
        <pc:sldMkLst>
          <pc:docMk/>
          <pc:sldMk cId="4219863675" sldId="308"/>
        </pc:sldMkLst>
      </pc:sldChg>
      <pc:sldChg chg="addSp modSp add mod">
        <pc:chgData name="James Miller-ed" userId="e8637849-827f-4f2b-a737-5721085a5792" providerId="ADAL" clId="{F3F8AF50-6743-4F14-8101-B03B4D3811B7}" dt="2025-08-01T14:56:20.008" v="2605" actId="1076"/>
        <pc:sldMkLst>
          <pc:docMk/>
          <pc:sldMk cId="1116242215" sldId="30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E1DEA3-6513-45E1-BED7-678AFF4EB0B8}" type="datetimeFigureOut">
              <a:rPr lang="en-GB" smtClean="0"/>
              <a:t>30/10/2025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94EACC-388C-481F-A8BA-B33F4E907B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6317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.uk/bitesize/topics/zf2f9j6/articles/z3c6tfr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doorwayonline.org.uk/activities/text-type/" TargetMode="Externa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5F04A2-D09F-6AC9-6AAE-39C806BA44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835015-C2AC-4705-D132-DF23B933C4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F56C47-8AE9-4880-4FD7-6317CAD1A1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2BD9FE-2DBC-451B-C031-EA5832CAF4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6833-2C17-4173-9505-274B4409925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55505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32ECC2-3E70-8997-3C7B-1BB8F20A0E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4CA1E1-4EF5-0609-EE51-D4691C069B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523A33-E5FD-8C74-3197-A1D01C2D56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EE3C3A-4AD7-EAB4-6E15-4D6B3BBEBB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6833-2C17-4173-9505-274B4409925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37183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669B39-B048-5701-B65E-870BCDA895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08B14A-417A-1412-BD11-0EF166A10C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B004E1-F880-982C-06B7-18013630B4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79BAD7-A46D-F8FA-C273-04EED94965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6833-2C17-4173-9505-274B4409925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92200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534B2E-F6D6-5D83-3518-7072212CD0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90BBA6-5E69-0AD0-EAC5-0A8C1B7DCD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6C085A-A924-B955-8504-63D500EB22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CF6538-29DB-86F7-B71B-C13CE41EA2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6833-2C17-4173-9505-274B4409925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15492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95CDC4-6FF4-6BC0-FEDC-D12C14680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CFF4D0-859B-1C57-B26D-10D2DB8DB1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1DC340-EA71-8D6C-CB3E-01EF1C830B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16702B-54DD-80BA-2DEF-8B21AD6DF5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6833-2C17-4173-9505-274B4409925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83220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F75177-9DAA-1B8E-3B08-33D8C2D47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059F51-8DC1-E7AA-FFC8-EA6A25B4EC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E5A4ED-8C7F-EB45-C83D-0AD5BBB1D9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46AC1C-9C7F-9E98-2E75-0462ED32B6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6833-2C17-4173-9505-274B44099250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3111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D88C56-BA52-0C72-301C-E7CB785F06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603D5B-25D1-9D2B-8925-49978A7BCA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9C42CA-5412-8E71-0D4F-5E24D963DC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C420E7-34F4-59F1-2E6D-71276377B5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6833-2C17-4173-9505-274B44099250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09704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BE87D2-34A5-9D93-59EA-45B067C613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2348E2-5B46-4897-3323-570D0BF4FD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BB8EEC-4261-551B-FA74-A7DB9EA73C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47EE92-0E88-72C7-BFB9-89BD6079BA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6833-2C17-4173-9505-274B44099250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0594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C24500-0432-221B-DB7B-0CB0FF4352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F198FC-32D8-E6A0-6D7B-9EBAD5A26D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4FF45B-B56D-7DCD-F349-6C59DDB05E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35B0A7-9357-CAFD-3C9B-8CD0D50DD0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6833-2C17-4173-9505-274B44099250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37794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038F72-765E-D4A7-04AB-AA91E400EC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4AFA5D-66AD-AF37-EF00-6418EF0643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30285C-7411-D4D3-B7E2-4596FF196F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56D67B-FF72-856E-9658-80687C6F95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6833-2C17-4173-9505-274B44099250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78659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694621-CDD9-4EAF-D686-F38E573F4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E110D6-2B97-D7FA-22D5-CD17AF0FB2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F7FEE1-EAFE-BEA4-3E80-07CECB81A6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5BB937-29FB-275A-25BF-CB873537E1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6833-2C17-4173-9505-274B44099250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1851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510C1D-C381-3083-3661-C6E03B6E9F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A1DAAE-51D3-B962-6292-143D16BC6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C84F08-A911-E536-6B52-DE2D8555A9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*You may not wish to cover touch typing, but it is worthwhile remembering that some people prefer physical keyboard and if that’s the case, should practise keyboard skills.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2D791-E340-FCE8-8AF9-BD427F0151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6833-2C17-4173-9505-274B4409925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69581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F2E80D-52A8-7511-4A25-1ECC1A422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D1FF6A-CB1C-91D4-91EB-B33FBF5834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0AA38B-5870-98A8-A019-51EAE50E51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881879-392B-AEDE-054C-4F848B1BDE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6833-2C17-4173-9505-274B44099250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17954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AC9564-C548-5BAF-4ED8-3E802B4854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A9F663-4899-A60E-F6BF-18F8885B90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F38AC3-258B-C083-3C92-76BECA31E3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300877-1AB1-78ED-50B9-919F35455A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6833-2C17-4173-9505-274B44099250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98076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2383E5-0951-B527-9D52-3780331BCD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86CAA2-F828-4565-87D2-3B638CE94C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98D0F3-F21F-9D3D-D26D-42E6D11818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B5E707-27BE-ED4D-04BE-8E0B04D847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6833-2C17-4173-9505-274B44099250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00557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E274A9-E720-6225-4D37-8C6DAB8C03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8E2BDF-D404-FF38-0B1C-50B07B107B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2FE548-77C0-4667-DC6F-943D66448C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F54C10-6EFD-D993-ECE1-0EA0D29957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6833-2C17-4173-9505-274B44099250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49723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89E3F2-1296-C75D-93E3-7CAD5E474A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9BA5D1-AE99-01F4-6A4A-B32BB70D9F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8222EC-F76B-F2C5-946C-9B31919E0A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3F315A-6190-B098-5028-C922EF38CD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6833-2C17-4173-9505-274B44099250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94771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3B98FB-BCAD-A720-60EB-D6DE39B435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8C8681-729D-EC0D-D3EA-8C35FC74D8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CCC056-C338-958D-67F9-64C1E317F7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330EAD-9E3A-D7D0-86F5-5D2C2B91A5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6833-2C17-4173-9505-274B44099250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05119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7D3A10-DCD4-79AB-B7ED-ED3966FA34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E427F2-ECC3-B785-E1AB-3321440878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DFA343-EB23-3FB4-DD1F-2A60A37DD8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AD8145-A6E7-3615-9CE9-1699B89586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6833-2C17-4173-9505-274B44099250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5020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8DEB61-4C1B-E475-90E7-650AA887F6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221A52-5D88-1E29-E6F5-6593BB8265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09D01D-C8C7-8813-C3C7-BCD8F75408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3FC347-E7E3-42DB-ABB6-E21C0330AC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6833-2C17-4173-9505-274B44099250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2030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71148C-FE44-EA7E-9EE8-9589B86A3A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A34F89-28ED-D381-7FCB-82DC8B47B4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444546-B1CE-3DF5-F96B-10ECA3A876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5138DB-FC91-5003-11DF-7D50871CC2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6833-2C17-4173-9505-274B44099250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30337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C5A5E8-1C9B-7ED6-C03E-F9B027BA18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CEE81D-BCCC-71C9-AC68-646400BAA0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B0866B-29CE-2AF7-42C5-BE70669FEE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F61C91-4D81-B097-311A-AB3F5130EC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6833-2C17-4173-9505-274B44099250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9399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C24500-0432-221B-DB7B-0CB0FF4352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F198FC-32D8-E6A0-6D7B-9EBAD5A26D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4FF45B-B56D-7DCD-F349-6C59DDB05E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35B0A7-9357-CAFD-3C9B-8CD0D50DD0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6833-2C17-4173-9505-274B4409925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37794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5CF234-37F9-1292-6097-4FC3717882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4B3CD3-4239-B49A-5E26-200039219B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86776D-A4DF-3FF7-56FD-C8969C95BF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5C473A-607E-D61F-9EF4-D3251685DE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6833-2C17-4173-9505-274B44099250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33167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1EBAFB-8FF6-EF72-439C-1EBF23A41D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470471-B3C4-8157-C828-C752E53AFD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E546CF-8AD1-642B-9BBC-26A613527D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3426C4-1F4C-A945-4B12-0FE68CFEA5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6833-2C17-4173-9505-274B44099250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14925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D70E1F-4067-53B7-A3BA-44F587CE7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F5C9F4-E2C2-07B4-E0E7-A120BF548C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A90193-D281-99AF-6679-552E7D62E1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D8A075-A3C4-4F8E-0056-B653B372F5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6833-2C17-4173-9505-274B44099250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612846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110D8A-1542-9ACE-3654-F8705C8126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66DF06-83F4-B0BD-D0C9-42FC85700E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1A4F81-D271-B407-6CA4-1738A15C9C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8B991D-A067-BB64-39A0-87E4BE27C2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6833-2C17-4173-9505-274B44099250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962715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B668A1-1E47-3C0F-0FB4-C8D50F0E17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BD2C08-FC33-74DC-E345-548038B652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A1C2E0-48F8-2A86-F1B0-1DCB46A578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D63491-1C02-4E18-D396-144DC636A6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6833-2C17-4173-9505-274B44099250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358742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C24500-0432-221B-DB7B-0CB0FF4352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F198FC-32D8-E6A0-6D7B-9EBAD5A26D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4FF45B-B56D-7DCD-F349-6C59DDB05E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35B0A7-9357-CAFD-3C9B-8CD0D50DD0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6833-2C17-4173-9505-274B44099250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377949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AA73CF-0C99-BC4C-D6E2-7FDB04EDA3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812F65-D88C-D7AA-941F-DF89F0C6A5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B22934-0304-3DAD-98AB-258F457AD3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600" b="1" spc="0" dirty="0">
                <a:latin typeface="Twinkl" pitchFamily="2" charset="0"/>
              </a:rPr>
              <a:t>BBC Dance Mat</a:t>
            </a:r>
          </a:p>
          <a:p>
            <a:r>
              <a:rPr lang="en-GB" spc="0" dirty="0">
                <a:latin typeface="Twinkl" pitchFamily="2" charset="0"/>
              </a:rPr>
              <a:t>Dance Mat is a fun way to learn touch typing. There are four levels to play, each divided into three stages.</a:t>
            </a:r>
            <a:br>
              <a:rPr lang="en-GB" spc="0" dirty="0">
                <a:latin typeface="Twinkl" pitchFamily="2" charset="0"/>
              </a:rPr>
            </a:br>
            <a:r>
              <a:rPr lang="en-GB" spc="0" dirty="0">
                <a:latin typeface="Twinkl" pitchFamily="2" charset="0"/>
                <a:hlinkClick r:id="rId3"/>
              </a:rPr>
              <a:t>https://www.bbc.co.uk/bitesize/topics/zf2f9j6/articles/z3c6tfr</a:t>
            </a:r>
            <a:r>
              <a:rPr lang="en-GB" spc="0" dirty="0">
                <a:latin typeface="Twinkl" pitchFamily="2" charset="0"/>
              </a:rPr>
              <a:t> </a:t>
            </a:r>
          </a:p>
          <a:p>
            <a:endParaRPr lang="en-GB" spc="0" dirty="0">
              <a:latin typeface="Twinkl" pitchFamily="2" charset="0"/>
            </a:endParaRPr>
          </a:p>
          <a:p>
            <a:r>
              <a:rPr lang="en-GB" sz="1600" b="1" dirty="0">
                <a:latin typeface="Twinkl" pitchFamily="2" charset="0"/>
              </a:rPr>
              <a:t>Doorway Online Text Type</a:t>
            </a:r>
          </a:p>
          <a:p>
            <a:r>
              <a:rPr lang="en-GB" dirty="0">
                <a:latin typeface="Twinkl" pitchFamily="2" charset="0"/>
              </a:rPr>
              <a:t>A highly accessible typing tutor designed for all learners including visually impaired pupils.</a:t>
            </a:r>
            <a:br>
              <a:rPr lang="en-GB" dirty="0">
                <a:latin typeface="Twinkl" pitchFamily="2" charset="0"/>
              </a:rPr>
            </a:br>
            <a:r>
              <a:rPr lang="en-GB" dirty="0">
                <a:latin typeface="Twinkl" pitchFamily="2" charset="0"/>
                <a:hlinkClick r:id="rId4"/>
              </a:rPr>
              <a:t>https://www.doorwayonline.org.uk/activities/text-type/</a:t>
            </a:r>
            <a:r>
              <a:rPr lang="en-GB" dirty="0">
                <a:latin typeface="Twinkl" pitchFamily="2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AA0FEB-636D-C280-EEC0-096FAC8C60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6833-2C17-4173-9505-274B44099250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211421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4BA1CE-FCBE-1A19-63AC-7A01D5B546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A8FB0B-1B95-9249-9240-82C446F5DF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C2C7AA-19C8-62FB-3A98-EA0FFE4361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9D6E96-4EDD-ADFD-1522-2EBF8157BE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6833-2C17-4173-9505-274B44099250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08309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28B7F7-E47F-3AF8-4569-71907667F1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7DFB8A-054B-7D36-44C1-8655C5CC59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0876E2-30C2-E86D-0695-77E66489DA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53AA01-80FC-8A6C-46BD-95DE12862D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6833-2C17-4173-9505-274B44099250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88478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CAD417-49D9-973E-3348-16C563B2B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77D811-F7D2-2E33-B9E7-6AFBAB49A1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C35E58-F2DB-5A26-1503-F654EF4AF3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C82C21-FC28-0A13-4897-658DDB0AA1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6833-2C17-4173-9505-274B4409925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7158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3FFE72-BEDC-2184-C746-35D0EA67D5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120EE7-FC4C-D2C6-9F65-37D65BA649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8DE01C-8125-24CF-EC1F-CFA4A64122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F9B377-40E1-5A0B-B5C9-ED947E533D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6833-2C17-4173-9505-274B4409925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54431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DDC2DC-63A9-FF9B-ECD9-ABEFA749CE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6F6272-EE39-1C27-E2F8-9AA4DB71A3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9241A4-4A4A-AC76-D1F5-BB9A009BFB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D75A4A-BDF0-927A-1E55-CE02A32430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6833-2C17-4173-9505-274B4409925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20382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C8695F-F3B0-71CC-45C9-8BB3D9C602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4EDAF7-B62C-10CB-1CC4-8219764EA4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1602B9-F938-2524-5949-195BC10F00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59500E-D291-75B0-5D91-6BAEBFC014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6833-2C17-4173-9505-274B4409925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55726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85310A-F72C-DAB6-4E00-C1CA9B8DBA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A6467F-0A5A-CA76-1418-5067215BE3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679CA5-3D78-CC77-029C-B15E2B3107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F96589-70FB-B35B-901E-DE28E6ACD9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6833-2C17-4173-9505-274B4409925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70201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895FEA-98AC-FD7D-7056-97817C3BEA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3D15AF-95BD-1C17-EB17-98E8423F12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094F25-5298-CD42-C814-EE7973BF50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A680AF-CC29-1ABB-E62F-A0FAA7F374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6833-2C17-4173-9505-274B4409925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1462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CAFAC-7ED3-2521-589C-B2DE69C0FD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E743D2-2F97-3D6D-733F-967E136A58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CDEAC6-358B-637B-F3A8-032D28573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08825-6F21-446C-A059-DC580C9BE6FD}" type="datetimeFigureOut">
              <a:rPr lang="en-GB" smtClean="0"/>
              <a:t>30/10/2025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142540-3304-8DF0-F7A9-1C70B9FF0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01CD5A-AAAF-95AB-89BE-45F4CE36B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B9BD7-F21A-4C87-B05E-C9B7A469CC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2056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9762A-A2C4-F449-6FD7-07DDC04A2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7720CB-482A-BC09-69D9-DDFFF3965F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BBFD5-D1AB-5B4D-F420-975EC5A4B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08825-6F21-446C-A059-DC580C9BE6FD}" type="datetimeFigureOut">
              <a:rPr lang="en-GB" smtClean="0"/>
              <a:t>30/10/2025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C2947-95FD-BAA5-4C59-BFF1BCA78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CE8654-195B-1084-35D8-BF1FFD2A7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B9BD7-F21A-4C87-B05E-C9B7A469CC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7217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F344B2-FE2F-C7A6-F701-DF34108E4C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70FBFB-2A68-8B71-3503-A5B10A2078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0844F-B996-9E0B-D268-57C583021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08825-6F21-446C-A059-DC580C9BE6FD}" type="datetimeFigureOut">
              <a:rPr lang="en-GB" smtClean="0"/>
              <a:t>30/10/2025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4051D3-7DEC-3B2A-FF80-F2CD179A4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B8E51-C8C2-30F1-55F6-86EF01414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B9BD7-F21A-4C87-B05E-C9B7A469CC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7867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E19C3-946D-5709-A605-F01486FCD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2994F4-CE95-D847-7DE4-1DD3BEFEFD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693D02-8C68-05B7-8E1A-D295BDA4B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08825-6F21-446C-A059-DC580C9BE6FD}" type="datetimeFigureOut">
              <a:rPr lang="en-GB" smtClean="0"/>
              <a:t>30/10/2025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6AA0A-992C-16DC-CA17-84CDC5D11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47C40E-9DB2-BCA6-2020-EB88ADBB2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B9BD7-F21A-4C87-B05E-C9B7A469CC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3026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23735-63AA-4792-B05D-23769E9E1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F5F086-AD9B-D463-D17D-EFD53C91FE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92C716-55AC-80E5-2DA2-0829F9C3A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08825-6F21-446C-A059-DC580C9BE6FD}" type="datetimeFigureOut">
              <a:rPr lang="en-GB" smtClean="0"/>
              <a:t>30/10/2025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34315-747B-69EB-5734-D1F02E3B7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710FF9-4678-F8E0-ACF3-DF851779E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B9BD7-F21A-4C87-B05E-C9B7A469CC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9981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C5841-CFC4-237B-BF8F-32A4185F7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5C326-B3D7-EFEF-0AA1-16C0E18324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F972F1-4002-1CCA-F32A-FCE5FD6E36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BE65F0-F0F8-02AB-29F2-E7EA0E79F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08825-6F21-446C-A059-DC580C9BE6FD}" type="datetimeFigureOut">
              <a:rPr lang="en-GB" smtClean="0"/>
              <a:t>30/10/2025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06F1B-5E6E-7DB9-0B17-C9F4DF4DA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EA73A6-41B5-4599-DDC7-1F3FB3831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B9BD7-F21A-4C87-B05E-C9B7A469CC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5669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5EF46-9F4A-9581-D9FC-C3845151D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769365-D2AB-BE26-1A6A-DC5EEB57B7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354E01-D82A-43A6-62B4-8C0EEDE241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E60AC2-A03F-7C1F-734B-D3A56CE7F0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6BA795-BBCC-67C3-84A2-006BDDEAD4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2695A6-BC19-72DB-0144-79037C30D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08825-6F21-446C-A059-DC580C9BE6FD}" type="datetimeFigureOut">
              <a:rPr lang="en-GB" smtClean="0"/>
              <a:t>30/10/2025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297FF2-D117-185C-102C-4526444E3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6335A2-8C68-D6FC-2D9F-7B69EA5D2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B9BD7-F21A-4C87-B05E-C9B7A469CC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6491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A58E0-EC74-0D79-3A09-BEA88EF35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6A0BC7-558D-A5DD-1E68-80AEB2910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08825-6F21-446C-A059-DC580C9BE6FD}" type="datetimeFigureOut">
              <a:rPr lang="en-GB" smtClean="0"/>
              <a:t>30/10/2025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767D2E-C58D-0E38-422E-902F689F9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4A9250-2633-E768-C45D-E8F0A946E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B9BD7-F21A-4C87-B05E-C9B7A469CC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490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494658-E429-73C1-C057-9ECE4B41C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08825-6F21-446C-A059-DC580C9BE6FD}" type="datetimeFigureOut">
              <a:rPr lang="en-GB" smtClean="0"/>
              <a:t>30/10/2025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864EA9-0C8F-EB94-0E40-EA15E2587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D0AB94-B02B-18F8-3813-27949DA91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B9BD7-F21A-4C87-B05E-C9B7A469CC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6711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076A5-C613-CF87-9B37-094C14080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51C2F-A178-BB4B-9973-EB9F499A18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959EE7-485B-9086-F455-EBDD49EBCB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4E6037-A7AA-5CFC-8221-AF1B1C6E1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08825-6F21-446C-A059-DC580C9BE6FD}" type="datetimeFigureOut">
              <a:rPr lang="en-GB" smtClean="0"/>
              <a:t>30/10/2025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6A6999-F69E-68D2-CC06-ABB3D85B7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F0EE27-ED33-652F-7700-220334B21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B9BD7-F21A-4C87-B05E-C9B7A469CC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2912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D9397-8361-E091-170F-3B6B62918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75643F-3F31-6EC3-843D-54B0D3F117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EBB040-5DB4-1260-09E0-1F8BEE22E4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CF7CBD-A095-8232-AC24-68CB06382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08825-6F21-446C-A059-DC580C9BE6FD}" type="datetimeFigureOut">
              <a:rPr lang="en-GB" smtClean="0"/>
              <a:t>30/10/2025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3A3564-45B7-6429-7C71-48F883484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F410E7-8E2C-7FED-B661-C5A4A47DF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B9BD7-F21A-4C87-B05E-C9B7A469CC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8657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D012DF-0BE0-1EA1-FD22-E6A6E82D9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96B93C-CFCA-B4FF-852C-02E65E8C94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25DDBB-8DA0-8C36-1952-FC08B3C2F0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3108825-6F21-446C-A059-DC580C9BE6FD}" type="datetimeFigureOut">
              <a:rPr lang="en-GB" smtClean="0"/>
              <a:t>30/10/2025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4C9145-258F-A94E-6AF5-757F350ED8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E6ABE-95B1-997D-59E6-DA18E4BA0E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47B9BD7-F21A-4C87-B05E-C9B7A469CC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52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3.png"/><Relationship Id="rId4" Type="http://schemas.openxmlformats.org/officeDocument/2006/relationships/image" Target="../media/image17.png"/><Relationship Id="rId9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3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3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3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14.png"/><Relationship Id="rId4" Type="http://schemas.openxmlformats.org/officeDocument/2006/relationships/image" Target="../media/image3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3.png"/><Relationship Id="rId4" Type="http://schemas.openxmlformats.org/officeDocument/2006/relationships/image" Target="../media/image17.png"/><Relationship Id="rId9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ED65754-6243-9E00-FFAA-6F55228376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DE2F983-AA0C-8E15-F872-290B873DAB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92628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664669 w 11299371"/>
              <a:gd name="connsiteY1" fmla="*/ 0 h 6858000"/>
              <a:gd name="connsiteX2" fmla="*/ 1103350 w 11299371"/>
              <a:gd name="connsiteY2" fmla="*/ 0 h 6858000"/>
              <a:gd name="connsiteX3" fmla="*/ 1655026 w 11299371"/>
              <a:gd name="connsiteY3" fmla="*/ 0 h 6858000"/>
              <a:gd name="connsiteX4" fmla="*/ 2319694 w 11299371"/>
              <a:gd name="connsiteY4" fmla="*/ 0 h 6858000"/>
              <a:gd name="connsiteX5" fmla="*/ 2871370 w 11299371"/>
              <a:gd name="connsiteY5" fmla="*/ 0 h 6858000"/>
              <a:gd name="connsiteX6" fmla="*/ 3536038 w 11299371"/>
              <a:gd name="connsiteY6" fmla="*/ 0 h 6858000"/>
              <a:gd name="connsiteX7" fmla="*/ 3861726 w 11299371"/>
              <a:gd name="connsiteY7" fmla="*/ 0 h 6858000"/>
              <a:gd name="connsiteX8" fmla="*/ 4752383 w 11299371"/>
              <a:gd name="connsiteY8" fmla="*/ 0 h 6858000"/>
              <a:gd name="connsiteX9" fmla="*/ 5191064 w 11299371"/>
              <a:gd name="connsiteY9" fmla="*/ 0 h 6858000"/>
              <a:gd name="connsiteX10" fmla="*/ 6081720 w 11299371"/>
              <a:gd name="connsiteY10" fmla="*/ 0 h 6858000"/>
              <a:gd name="connsiteX11" fmla="*/ 6520402 w 11299371"/>
              <a:gd name="connsiteY11" fmla="*/ 0 h 6858000"/>
              <a:gd name="connsiteX12" fmla="*/ 7298064 w 11299371"/>
              <a:gd name="connsiteY12" fmla="*/ 0 h 6858000"/>
              <a:gd name="connsiteX13" fmla="*/ 7849740 w 11299371"/>
              <a:gd name="connsiteY13" fmla="*/ 0 h 6858000"/>
              <a:gd name="connsiteX14" fmla="*/ 8740396 w 11299371"/>
              <a:gd name="connsiteY14" fmla="*/ 0 h 6858000"/>
              <a:gd name="connsiteX15" fmla="*/ 9066084 w 11299371"/>
              <a:gd name="connsiteY15" fmla="*/ 0 h 6858000"/>
              <a:gd name="connsiteX16" fmla="*/ 9617759 w 11299371"/>
              <a:gd name="connsiteY16" fmla="*/ 0 h 6858000"/>
              <a:gd name="connsiteX17" fmla="*/ 9943446 w 11299371"/>
              <a:gd name="connsiteY17" fmla="*/ 0 h 6858000"/>
              <a:gd name="connsiteX18" fmla="*/ 11299371 w 11299371"/>
              <a:gd name="connsiteY18" fmla="*/ 0 h 6858000"/>
              <a:gd name="connsiteX19" fmla="*/ 11299371 w 11299371"/>
              <a:gd name="connsiteY19" fmla="*/ 685800 h 6858000"/>
              <a:gd name="connsiteX20" fmla="*/ 11299371 w 11299371"/>
              <a:gd name="connsiteY20" fmla="*/ 1508760 h 6858000"/>
              <a:gd name="connsiteX21" fmla="*/ 11299371 w 11299371"/>
              <a:gd name="connsiteY21" fmla="*/ 2125980 h 6858000"/>
              <a:gd name="connsiteX22" fmla="*/ 11299371 w 11299371"/>
              <a:gd name="connsiteY22" fmla="*/ 2948940 h 6858000"/>
              <a:gd name="connsiteX23" fmla="*/ 11299371 w 11299371"/>
              <a:gd name="connsiteY23" fmla="*/ 3771900 h 6858000"/>
              <a:gd name="connsiteX24" fmla="*/ 11299371 w 11299371"/>
              <a:gd name="connsiteY24" fmla="*/ 4526280 h 6858000"/>
              <a:gd name="connsiteX25" fmla="*/ 11299371 w 11299371"/>
              <a:gd name="connsiteY25" fmla="*/ 5280660 h 6858000"/>
              <a:gd name="connsiteX26" fmla="*/ 11299371 w 11299371"/>
              <a:gd name="connsiteY26" fmla="*/ 5966460 h 6858000"/>
              <a:gd name="connsiteX27" fmla="*/ 11299371 w 11299371"/>
              <a:gd name="connsiteY27" fmla="*/ 6858000 h 6858000"/>
              <a:gd name="connsiteX28" fmla="*/ 10634702 w 11299371"/>
              <a:gd name="connsiteY28" fmla="*/ 6858000 h 6858000"/>
              <a:gd name="connsiteX29" fmla="*/ 10083027 w 11299371"/>
              <a:gd name="connsiteY29" fmla="*/ 6858000 h 6858000"/>
              <a:gd name="connsiteX30" fmla="*/ 9644345 w 11299371"/>
              <a:gd name="connsiteY30" fmla="*/ 6858000 h 6858000"/>
              <a:gd name="connsiteX31" fmla="*/ 9205664 w 11299371"/>
              <a:gd name="connsiteY31" fmla="*/ 6858000 h 6858000"/>
              <a:gd name="connsiteX32" fmla="*/ 8766983 w 11299371"/>
              <a:gd name="connsiteY32" fmla="*/ 6858000 h 6858000"/>
              <a:gd name="connsiteX33" fmla="*/ 8215307 w 11299371"/>
              <a:gd name="connsiteY33" fmla="*/ 6858000 h 6858000"/>
              <a:gd name="connsiteX34" fmla="*/ 7663632 w 11299371"/>
              <a:gd name="connsiteY34" fmla="*/ 6858000 h 6858000"/>
              <a:gd name="connsiteX35" fmla="*/ 7111957 w 11299371"/>
              <a:gd name="connsiteY35" fmla="*/ 6858000 h 6858000"/>
              <a:gd name="connsiteX36" fmla="*/ 6447288 w 11299371"/>
              <a:gd name="connsiteY36" fmla="*/ 6858000 h 6858000"/>
              <a:gd name="connsiteX37" fmla="*/ 6008607 w 11299371"/>
              <a:gd name="connsiteY37" fmla="*/ 6858000 h 6858000"/>
              <a:gd name="connsiteX38" fmla="*/ 5569925 w 11299371"/>
              <a:gd name="connsiteY38" fmla="*/ 6858000 h 6858000"/>
              <a:gd name="connsiteX39" fmla="*/ 4679269 w 11299371"/>
              <a:gd name="connsiteY39" fmla="*/ 6858000 h 6858000"/>
              <a:gd name="connsiteX40" fmla="*/ 3788613 w 11299371"/>
              <a:gd name="connsiteY40" fmla="*/ 6858000 h 6858000"/>
              <a:gd name="connsiteX41" fmla="*/ 2897956 w 11299371"/>
              <a:gd name="connsiteY41" fmla="*/ 6858000 h 6858000"/>
              <a:gd name="connsiteX42" fmla="*/ 2346281 w 11299371"/>
              <a:gd name="connsiteY42" fmla="*/ 6858000 h 6858000"/>
              <a:gd name="connsiteX43" fmla="*/ 1907600 w 11299371"/>
              <a:gd name="connsiteY43" fmla="*/ 6858000 h 6858000"/>
              <a:gd name="connsiteX44" fmla="*/ 1016943 w 11299371"/>
              <a:gd name="connsiteY44" fmla="*/ 6858000 h 6858000"/>
              <a:gd name="connsiteX45" fmla="*/ 0 w 11299371"/>
              <a:gd name="connsiteY45" fmla="*/ 6858000 h 6858000"/>
              <a:gd name="connsiteX46" fmla="*/ 0 w 11299371"/>
              <a:gd name="connsiteY46" fmla="*/ 6377940 h 6858000"/>
              <a:gd name="connsiteX47" fmla="*/ 0 w 11299371"/>
              <a:gd name="connsiteY47" fmla="*/ 5623560 h 6858000"/>
              <a:gd name="connsiteX48" fmla="*/ 0 w 11299371"/>
              <a:gd name="connsiteY48" fmla="*/ 5006340 h 6858000"/>
              <a:gd name="connsiteX49" fmla="*/ 0 w 11299371"/>
              <a:gd name="connsiteY49" fmla="*/ 4457700 h 6858000"/>
              <a:gd name="connsiteX50" fmla="*/ 0 w 11299371"/>
              <a:gd name="connsiteY50" fmla="*/ 3840480 h 6858000"/>
              <a:gd name="connsiteX51" fmla="*/ 0 w 11299371"/>
              <a:gd name="connsiteY51" fmla="*/ 3086100 h 6858000"/>
              <a:gd name="connsiteX52" fmla="*/ 0 w 11299371"/>
              <a:gd name="connsiteY52" fmla="*/ 2263140 h 6858000"/>
              <a:gd name="connsiteX53" fmla="*/ 0 w 11299371"/>
              <a:gd name="connsiteY53" fmla="*/ 1783080 h 6858000"/>
              <a:gd name="connsiteX54" fmla="*/ 0 w 11299371"/>
              <a:gd name="connsiteY54" fmla="*/ 1234440 h 6858000"/>
              <a:gd name="connsiteX55" fmla="*/ 0 w 11299371"/>
              <a:gd name="connsiteY5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99371" h="6858000" fill="none" extrusionOk="0">
                <a:moveTo>
                  <a:pt x="0" y="0"/>
                </a:moveTo>
                <a:cubicBezTo>
                  <a:pt x="190694" y="24379"/>
                  <a:pt x="435898" y="-19253"/>
                  <a:pt x="664669" y="0"/>
                </a:cubicBezTo>
                <a:cubicBezTo>
                  <a:pt x="893440" y="19253"/>
                  <a:pt x="1000685" y="-12715"/>
                  <a:pt x="1103350" y="0"/>
                </a:cubicBezTo>
                <a:cubicBezTo>
                  <a:pt x="1206015" y="12715"/>
                  <a:pt x="1455108" y="-15844"/>
                  <a:pt x="1655026" y="0"/>
                </a:cubicBezTo>
                <a:cubicBezTo>
                  <a:pt x="1854944" y="15844"/>
                  <a:pt x="2170891" y="31481"/>
                  <a:pt x="2319694" y="0"/>
                </a:cubicBezTo>
                <a:cubicBezTo>
                  <a:pt x="2468497" y="-31481"/>
                  <a:pt x="2651324" y="10870"/>
                  <a:pt x="2871370" y="0"/>
                </a:cubicBezTo>
                <a:cubicBezTo>
                  <a:pt x="3091416" y="-10870"/>
                  <a:pt x="3291232" y="20889"/>
                  <a:pt x="3536038" y="0"/>
                </a:cubicBezTo>
                <a:cubicBezTo>
                  <a:pt x="3780844" y="-20889"/>
                  <a:pt x="3793294" y="-13822"/>
                  <a:pt x="3861726" y="0"/>
                </a:cubicBezTo>
                <a:cubicBezTo>
                  <a:pt x="3930158" y="13822"/>
                  <a:pt x="4323243" y="-32989"/>
                  <a:pt x="4752383" y="0"/>
                </a:cubicBezTo>
                <a:cubicBezTo>
                  <a:pt x="5181523" y="32989"/>
                  <a:pt x="5061868" y="-7936"/>
                  <a:pt x="5191064" y="0"/>
                </a:cubicBezTo>
                <a:cubicBezTo>
                  <a:pt x="5320260" y="7936"/>
                  <a:pt x="5826082" y="-18727"/>
                  <a:pt x="6081720" y="0"/>
                </a:cubicBezTo>
                <a:cubicBezTo>
                  <a:pt x="6337358" y="18727"/>
                  <a:pt x="6416577" y="-6213"/>
                  <a:pt x="6520402" y="0"/>
                </a:cubicBezTo>
                <a:cubicBezTo>
                  <a:pt x="6624227" y="6213"/>
                  <a:pt x="6951473" y="-7553"/>
                  <a:pt x="7298064" y="0"/>
                </a:cubicBezTo>
                <a:cubicBezTo>
                  <a:pt x="7644655" y="7553"/>
                  <a:pt x="7609611" y="3570"/>
                  <a:pt x="7849740" y="0"/>
                </a:cubicBezTo>
                <a:cubicBezTo>
                  <a:pt x="8089869" y="-3570"/>
                  <a:pt x="8487195" y="6738"/>
                  <a:pt x="8740396" y="0"/>
                </a:cubicBezTo>
                <a:cubicBezTo>
                  <a:pt x="8993597" y="-6738"/>
                  <a:pt x="8909348" y="512"/>
                  <a:pt x="9066084" y="0"/>
                </a:cubicBezTo>
                <a:cubicBezTo>
                  <a:pt x="9222820" y="-512"/>
                  <a:pt x="9401090" y="21240"/>
                  <a:pt x="9617759" y="0"/>
                </a:cubicBezTo>
                <a:cubicBezTo>
                  <a:pt x="9834428" y="-21240"/>
                  <a:pt x="9862007" y="-2823"/>
                  <a:pt x="9943446" y="0"/>
                </a:cubicBezTo>
                <a:cubicBezTo>
                  <a:pt x="10024885" y="2823"/>
                  <a:pt x="10954283" y="-62447"/>
                  <a:pt x="11299371" y="0"/>
                </a:cubicBezTo>
                <a:cubicBezTo>
                  <a:pt x="11306800" y="322773"/>
                  <a:pt x="11271695" y="529030"/>
                  <a:pt x="11299371" y="685800"/>
                </a:cubicBezTo>
                <a:cubicBezTo>
                  <a:pt x="11327047" y="842570"/>
                  <a:pt x="11295345" y="1294637"/>
                  <a:pt x="11299371" y="1508760"/>
                </a:cubicBezTo>
                <a:cubicBezTo>
                  <a:pt x="11303397" y="1722883"/>
                  <a:pt x="11308228" y="1945172"/>
                  <a:pt x="11299371" y="2125980"/>
                </a:cubicBezTo>
                <a:cubicBezTo>
                  <a:pt x="11290514" y="2306788"/>
                  <a:pt x="11320713" y="2648821"/>
                  <a:pt x="11299371" y="2948940"/>
                </a:cubicBezTo>
                <a:cubicBezTo>
                  <a:pt x="11278029" y="3249059"/>
                  <a:pt x="11266370" y="3583426"/>
                  <a:pt x="11299371" y="3771900"/>
                </a:cubicBezTo>
                <a:cubicBezTo>
                  <a:pt x="11332372" y="3960374"/>
                  <a:pt x="11298562" y="4290857"/>
                  <a:pt x="11299371" y="4526280"/>
                </a:cubicBezTo>
                <a:cubicBezTo>
                  <a:pt x="11300180" y="4761703"/>
                  <a:pt x="11318867" y="4904248"/>
                  <a:pt x="11299371" y="5280660"/>
                </a:cubicBezTo>
                <a:cubicBezTo>
                  <a:pt x="11279875" y="5657072"/>
                  <a:pt x="11291757" y="5825299"/>
                  <a:pt x="11299371" y="5966460"/>
                </a:cubicBezTo>
                <a:cubicBezTo>
                  <a:pt x="11306985" y="6107621"/>
                  <a:pt x="11341166" y="6505978"/>
                  <a:pt x="11299371" y="6858000"/>
                </a:cubicBezTo>
                <a:cubicBezTo>
                  <a:pt x="10997904" y="6861696"/>
                  <a:pt x="10863365" y="6842042"/>
                  <a:pt x="10634702" y="6858000"/>
                </a:cubicBezTo>
                <a:cubicBezTo>
                  <a:pt x="10406039" y="6873958"/>
                  <a:pt x="10226700" y="6880486"/>
                  <a:pt x="10083027" y="6858000"/>
                </a:cubicBezTo>
                <a:cubicBezTo>
                  <a:pt x="9939355" y="6835514"/>
                  <a:pt x="9836464" y="6878069"/>
                  <a:pt x="9644345" y="6858000"/>
                </a:cubicBezTo>
                <a:cubicBezTo>
                  <a:pt x="9452226" y="6837931"/>
                  <a:pt x="9376773" y="6845546"/>
                  <a:pt x="9205664" y="6858000"/>
                </a:cubicBezTo>
                <a:cubicBezTo>
                  <a:pt x="9034555" y="6870454"/>
                  <a:pt x="8922796" y="6837453"/>
                  <a:pt x="8766983" y="6858000"/>
                </a:cubicBezTo>
                <a:cubicBezTo>
                  <a:pt x="8611170" y="6878547"/>
                  <a:pt x="8349086" y="6842741"/>
                  <a:pt x="8215307" y="6858000"/>
                </a:cubicBezTo>
                <a:cubicBezTo>
                  <a:pt x="8081528" y="6873259"/>
                  <a:pt x="7801842" y="6863048"/>
                  <a:pt x="7663632" y="6858000"/>
                </a:cubicBezTo>
                <a:cubicBezTo>
                  <a:pt x="7525422" y="6852952"/>
                  <a:pt x="7224192" y="6869596"/>
                  <a:pt x="7111957" y="6858000"/>
                </a:cubicBezTo>
                <a:cubicBezTo>
                  <a:pt x="6999722" y="6846404"/>
                  <a:pt x="6754916" y="6836125"/>
                  <a:pt x="6447288" y="6858000"/>
                </a:cubicBezTo>
                <a:cubicBezTo>
                  <a:pt x="6139660" y="6879875"/>
                  <a:pt x="6181838" y="6861006"/>
                  <a:pt x="6008607" y="6858000"/>
                </a:cubicBezTo>
                <a:cubicBezTo>
                  <a:pt x="5835376" y="6854994"/>
                  <a:pt x="5675718" y="6846250"/>
                  <a:pt x="5569925" y="6858000"/>
                </a:cubicBezTo>
                <a:cubicBezTo>
                  <a:pt x="5464132" y="6869750"/>
                  <a:pt x="5011778" y="6878137"/>
                  <a:pt x="4679269" y="6858000"/>
                </a:cubicBezTo>
                <a:cubicBezTo>
                  <a:pt x="4346760" y="6837863"/>
                  <a:pt x="3992984" y="6856815"/>
                  <a:pt x="3788613" y="6858000"/>
                </a:cubicBezTo>
                <a:cubicBezTo>
                  <a:pt x="3584242" y="6859185"/>
                  <a:pt x="3261275" y="6897721"/>
                  <a:pt x="2897956" y="6858000"/>
                </a:cubicBezTo>
                <a:cubicBezTo>
                  <a:pt x="2534637" y="6818279"/>
                  <a:pt x="2461696" y="6868746"/>
                  <a:pt x="2346281" y="6858000"/>
                </a:cubicBezTo>
                <a:cubicBezTo>
                  <a:pt x="2230866" y="6847254"/>
                  <a:pt x="2095201" y="6862891"/>
                  <a:pt x="1907600" y="6858000"/>
                </a:cubicBezTo>
                <a:cubicBezTo>
                  <a:pt x="1719999" y="6853109"/>
                  <a:pt x="1431492" y="6828796"/>
                  <a:pt x="1016943" y="6858000"/>
                </a:cubicBezTo>
                <a:cubicBezTo>
                  <a:pt x="602394" y="6887204"/>
                  <a:pt x="362277" y="6825194"/>
                  <a:pt x="0" y="6858000"/>
                </a:cubicBezTo>
                <a:cubicBezTo>
                  <a:pt x="-6651" y="6619908"/>
                  <a:pt x="18133" y="6480462"/>
                  <a:pt x="0" y="6377940"/>
                </a:cubicBezTo>
                <a:cubicBezTo>
                  <a:pt x="-18133" y="6275418"/>
                  <a:pt x="2936" y="5836738"/>
                  <a:pt x="0" y="5623560"/>
                </a:cubicBezTo>
                <a:cubicBezTo>
                  <a:pt x="-2936" y="5410382"/>
                  <a:pt x="3597" y="5145334"/>
                  <a:pt x="0" y="5006340"/>
                </a:cubicBezTo>
                <a:cubicBezTo>
                  <a:pt x="-3597" y="4867346"/>
                  <a:pt x="-20431" y="4658493"/>
                  <a:pt x="0" y="4457700"/>
                </a:cubicBezTo>
                <a:cubicBezTo>
                  <a:pt x="20431" y="4256907"/>
                  <a:pt x="17653" y="4033281"/>
                  <a:pt x="0" y="3840480"/>
                </a:cubicBezTo>
                <a:cubicBezTo>
                  <a:pt x="-17653" y="3647679"/>
                  <a:pt x="33105" y="3417517"/>
                  <a:pt x="0" y="3086100"/>
                </a:cubicBezTo>
                <a:cubicBezTo>
                  <a:pt x="-33105" y="2754683"/>
                  <a:pt x="-15885" y="2447137"/>
                  <a:pt x="0" y="2263140"/>
                </a:cubicBezTo>
                <a:cubicBezTo>
                  <a:pt x="15885" y="2079143"/>
                  <a:pt x="-770" y="1901203"/>
                  <a:pt x="0" y="1783080"/>
                </a:cubicBezTo>
                <a:cubicBezTo>
                  <a:pt x="770" y="1664957"/>
                  <a:pt x="22032" y="1489751"/>
                  <a:pt x="0" y="1234440"/>
                </a:cubicBezTo>
                <a:cubicBezTo>
                  <a:pt x="-22032" y="979129"/>
                  <a:pt x="11781" y="275373"/>
                  <a:pt x="0" y="0"/>
                </a:cubicBezTo>
                <a:close/>
              </a:path>
              <a:path w="11299371" h="6858000" stroke="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98B3F1-7AAC-58C8-56DF-5EAE24E85062}"/>
              </a:ext>
            </a:extLst>
          </p:cNvPr>
          <p:cNvSpPr/>
          <p:nvPr/>
        </p:nvSpPr>
        <p:spPr>
          <a:xfrm>
            <a:off x="892629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551675 w 11299371"/>
              <a:gd name="connsiteY1" fmla="*/ 0 h 6858000"/>
              <a:gd name="connsiteX2" fmla="*/ 877363 w 11299371"/>
              <a:gd name="connsiteY2" fmla="*/ 0 h 6858000"/>
              <a:gd name="connsiteX3" fmla="*/ 1316044 w 11299371"/>
              <a:gd name="connsiteY3" fmla="*/ 0 h 6858000"/>
              <a:gd name="connsiteX4" fmla="*/ 1641732 w 11299371"/>
              <a:gd name="connsiteY4" fmla="*/ 0 h 6858000"/>
              <a:gd name="connsiteX5" fmla="*/ 1967420 w 11299371"/>
              <a:gd name="connsiteY5" fmla="*/ 0 h 6858000"/>
              <a:gd name="connsiteX6" fmla="*/ 2293108 w 11299371"/>
              <a:gd name="connsiteY6" fmla="*/ 0 h 6858000"/>
              <a:gd name="connsiteX7" fmla="*/ 2731789 w 11299371"/>
              <a:gd name="connsiteY7" fmla="*/ 0 h 6858000"/>
              <a:gd name="connsiteX8" fmla="*/ 3509452 w 11299371"/>
              <a:gd name="connsiteY8" fmla="*/ 0 h 6858000"/>
              <a:gd name="connsiteX9" fmla="*/ 3948133 w 11299371"/>
              <a:gd name="connsiteY9" fmla="*/ 0 h 6858000"/>
              <a:gd name="connsiteX10" fmla="*/ 4725796 w 11299371"/>
              <a:gd name="connsiteY10" fmla="*/ 0 h 6858000"/>
              <a:gd name="connsiteX11" fmla="*/ 5051484 w 11299371"/>
              <a:gd name="connsiteY11" fmla="*/ 0 h 6858000"/>
              <a:gd name="connsiteX12" fmla="*/ 5716152 w 11299371"/>
              <a:gd name="connsiteY12" fmla="*/ 0 h 6858000"/>
              <a:gd name="connsiteX13" fmla="*/ 6154834 w 11299371"/>
              <a:gd name="connsiteY13" fmla="*/ 0 h 6858000"/>
              <a:gd name="connsiteX14" fmla="*/ 6819503 w 11299371"/>
              <a:gd name="connsiteY14" fmla="*/ 0 h 6858000"/>
              <a:gd name="connsiteX15" fmla="*/ 7484172 w 11299371"/>
              <a:gd name="connsiteY15" fmla="*/ 0 h 6858000"/>
              <a:gd name="connsiteX16" fmla="*/ 7922853 w 11299371"/>
              <a:gd name="connsiteY16" fmla="*/ 0 h 6858000"/>
              <a:gd name="connsiteX17" fmla="*/ 8813509 w 11299371"/>
              <a:gd name="connsiteY17" fmla="*/ 0 h 6858000"/>
              <a:gd name="connsiteX18" fmla="*/ 9365185 w 11299371"/>
              <a:gd name="connsiteY18" fmla="*/ 0 h 6858000"/>
              <a:gd name="connsiteX19" fmla="*/ 10142847 w 11299371"/>
              <a:gd name="connsiteY19" fmla="*/ 0 h 6858000"/>
              <a:gd name="connsiteX20" fmla="*/ 10468535 w 11299371"/>
              <a:gd name="connsiteY20" fmla="*/ 0 h 6858000"/>
              <a:gd name="connsiteX21" fmla="*/ 11299371 w 11299371"/>
              <a:gd name="connsiteY21" fmla="*/ 0 h 6858000"/>
              <a:gd name="connsiteX22" fmla="*/ 11299371 w 11299371"/>
              <a:gd name="connsiteY22" fmla="*/ 822960 h 6858000"/>
              <a:gd name="connsiteX23" fmla="*/ 11299371 w 11299371"/>
              <a:gd name="connsiteY23" fmla="*/ 1645920 h 6858000"/>
              <a:gd name="connsiteX24" fmla="*/ 11299371 w 11299371"/>
              <a:gd name="connsiteY24" fmla="*/ 2125980 h 6858000"/>
              <a:gd name="connsiteX25" fmla="*/ 11299371 w 11299371"/>
              <a:gd name="connsiteY25" fmla="*/ 2674620 h 6858000"/>
              <a:gd name="connsiteX26" fmla="*/ 11299371 w 11299371"/>
              <a:gd name="connsiteY26" fmla="*/ 3497580 h 6858000"/>
              <a:gd name="connsiteX27" fmla="*/ 11299371 w 11299371"/>
              <a:gd name="connsiteY27" fmla="*/ 4251960 h 6858000"/>
              <a:gd name="connsiteX28" fmla="*/ 11299371 w 11299371"/>
              <a:gd name="connsiteY28" fmla="*/ 5006340 h 6858000"/>
              <a:gd name="connsiteX29" fmla="*/ 11299371 w 11299371"/>
              <a:gd name="connsiteY29" fmla="*/ 5692140 h 6858000"/>
              <a:gd name="connsiteX30" fmla="*/ 11299371 w 11299371"/>
              <a:gd name="connsiteY30" fmla="*/ 6240780 h 6858000"/>
              <a:gd name="connsiteX31" fmla="*/ 11299371 w 11299371"/>
              <a:gd name="connsiteY31" fmla="*/ 6858000 h 6858000"/>
              <a:gd name="connsiteX32" fmla="*/ 10408715 w 11299371"/>
              <a:gd name="connsiteY32" fmla="*/ 6858000 h 6858000"/>
              <a:gd name="connsiteX33" fmla="*/ 9970033 w 11299371"/>
              <a:gd name="connsiteY33" fmla="*/ 6858000 h 6858000"/>
              <a:gd name="connsiteX34" fmla="*/ 9079377 w 11299371"/>
              <a:gd name="connsiteY34" fmla="*/ 6858000 h 6858000"/>
              <a:gd name="connsiteX35" fmla="*/ 8301714 w 11299371"/>
              <a:gd name="connsiteY35" fmla="*/ 6858000 h 6858000"/>
              <a:gd name="connsiteX36" fmla="*/ 7411058 w 11299371"/>
              <a:gd name="connsiteY36" fmla="*/ 6858000 h 6858000"/>
              <a:gd name="connsiteX37" fmla="*/ 6972377 w 11299371"/>
              <a:gd name="connsiteY37" fmla="*/ 6858000 h 6858000"/>
              <a:gd name="connsiteX38" fmla="*/ 6420701 w 11299371"/>
              <a:gd name="connsiteY38" fmla="*/ 6858000 h 6858000"/>
              <a:gd name="connsiteX39" fmla="*/ 6095014 w 11299371"/>
              <a:gd name="connsiteY39" fmla="*/ 6858000 h 6858000"/>
              <a:gd name="connsiteX40" fmla="*/ 5317351 w 11299371"/>
              <a:gd name="connsiteY40" fmla="*/ 6858000 h 6858000"/>
              <a:gd name="connsiteX41" fmla="*/ 4765676 w 11299371"/>
              <a:gd name="connsiteY41" fmla="*/ 6858000 h 6858000"/>
              <a:gd name="connsiteX42" fmla="*/ 3875020 w 11299371"/>
              <a:gd name="connsiteY42" fmla="*/ 6858000 h 6858000"/>
              <a:gd name="connsiteX43" fmla="*/ 3210351 w 11299371"/>
              <a:gd name="connsiteY43" fmla="*/ 6858000 h 6858000"/>
              <a:gd name="connsiteX44" fmla="*/ 2432688 w 11299371"/>
              <a:gd name="connsiteY44" fmla="*/ 6858000 h 6858000"/>
              <a:gd name="connsiteX45" fmla="*/ 2107000 w 11299371"/>
              <a:gd name="connsiteY45" fmla="*/ 6858000 h 6858000"/>
              <a:gd name="connsiteX46" fmla="*/ 1781313 w 11299371"/>
              <a:gd name="connsiteY46" fmla="*/ 6858000 h 6858000"/>
              <a:gd name="connsiteX47" fmla="*/ 1342631 w 11299371"/>
              <a:gd name="connsiteY47" fmla="*/ 6858000 h 6858000"/>
              <a:gd name="connsiteX48" fmla="*/ 0 w 11299371"/>
              <a:gd name="connsiteY48" fmla="*/ 6858000 h 6858000"/>
              <a:gd name="connsiteX49" fmla="*/ 0 w 11299371"/>
              <a:gd name="connsiteY49" fmla="*/ 6240780 h 6858000"/>
              <a:gd name="connsiteX50" fmla="*/ 0 w 11299371"/>
              <a:gd name="connsiteY50" fmla="*/ 5554980 h 6858000"/>
              <a:gd name="connsiteX51" fmla="*/ 0 w 11299371"/>
              <a:gd name="connsiteY51" fmla="*/ 5006340 h 6858000"/>
              <a:gd name="connsiteX52" fmla="*/ 0 w 11299371"/>
              <a:gd name="connsiteY52" fmla="*/ 4251960 h 6858000"/>
              <a:gd name="connsiteX53" fmla="*/ 0 w 11299371"/>
              <a:gd name="connsiteY53" fmla="*/ 3703320 h 6858000"/>
              <a:gd name="connsiteX54" fmla="*/ 0 w 11299371"/>
              <a:gd name="connsiteY54" fmla="*/ 3223260 h 6858000"/>
              <a:gd name="connsiteX55" fmla="*/ 0 w 11299371"/>
              <a:gd name="connsiteY55" fmla="*/ 2743200 h 6858000"/>
              <a:gd name="connsiteX56" fmla="*/ 0 w 11299371"/>
              <a:gd name="connsiteY56" fmla="*/ 2057400 h 6858000"/>
              <a:gd name="connsiteX57" fmla="*/ 0 w 11299371"/>
              <a:gd name="connsiteY57" fmla="*/ 1371600 h 6858000"/>
              <a:gd name="connsiteX58" fmla="*/ 0 w 11299371"/>
              <a:gd name="connsiteY58" fmla="*/ 891540 h 6858000"/>
              <a:gd name="connsiteX59" fmla="*/ 0 w 11299371"/>
              <a:gd name="connsiteY5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299371" h="685800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noFill/>
          <a:ln w="5715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04B8ED8-E571-7E59-8CB5-C5563391BE9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92628" y="0"/>
            <a:ext cx="11299372" cy="801877"/>
            <a:chOff x="892627" y="0"/>
            <a:chExt cx="11299372" cy="8018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3B4EE66-FC92-5DD5-5D10-5993C63D6448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t="-1" r="56296" b="83156"/>
            <a:stretch/>
          </p:blipFill>
          <p:spPr>
            <a:xfrm>
              <a:off x="892627" y="0"/>
              <a:ext cx="3057581" cy="80187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C40CF68-079F-BAAA-44C6-B16C1DD3EAC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86200" y="0"/>
              <a:ext cx="7269480" cy="801877"/>
            </a:xfrm>
            <a:prstGeom prst="rect">
              <a:avLst/>
            </a:prstGeom>
            <a:solidFill>
              <a:srgbClr val="013D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0E84FF0-1828-2ADE-47F3-A9DCE15CBD1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l="81687" t="-1" r="930" b="83156"/>
            <a:stretch/>
          </p:blipFill>
          <p:spPr>
            <a:xfrm>
              <a:off x="10975847" y="0"/>
              <a:ext cx="1216152" cy="801877"/>
            </a:xfrm>
            <a:prstGeom prst="rect">
              <a:avLst/>
            </a:prstGeom>
          </p:spPr>
        </p:pic>
      </p:grpSp>
      <p:pic>
        <p:nvPicPr>
          <p:cNvPr id="18" name="Picture 17" descr="A purple tablet with a cartoon character on it&#10;&#10;AI-generated content may be incorrect.">
            <a:extLst>
              <a:ext uri="{FF2B5EF4-FFF2-40B4-BE49-F238E27FC236}">
                <a16:creationId xmlns:a16="http://schemas.microsoft.com/office/drawing/2014/main" id="{DA435018-7863-EC4A-A6AB-543C276E7B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3" y="0"/>
            <a:ext cx="687174" cy="827690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854CA51-C98C-B7A3-ED12-8C14327048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581" y="1025035"/>
            <a:ext cx="7798181" cy="56098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9AC4EC1-38F5-6FDB-6B9F-09C8E6F730C0}"/>
              </a:ext>
            </a:extLst>
          </p:cNvPr>
          <p:cNvSpPr/>
          <p:nvPr/>
        </p:nvSpPr>
        <p:spPr>
          <a:xfrm>
            <a:off x="3174929" y="1664619"/>
            <a:ext cx="6801479" cy="47264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Accessibility tools are built into the iPad, and whilst they are </a:t>
            </a:r>
            <a:r>
              <a:rPr lang="en-GB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essential</a:t>
            </a:r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 for learners with additional support needs, they can be useful for every single child in your class… and you as well!</a:t>
            </a:r>
          </a:p>
          <a:p>
            <a:pPr algn="ctr"/>
            <a:endParaRPr lang="en-GB" sz="20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The following unit contains lessons to use with your whole class, that support </a:t>
            </a:r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creating text</a:t>
            </a:r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. </a:t>
            </a:r>
          </a:p>
          <a:p>
            <a:pPr algn="ctr"/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You may find that it is particularly useful for any learners who, for example, struggle with aspects of writing, such as a physical disability, or a print disability such as dyslexia.</a:t>
            </a:r>
          </a:p>
        </p:txBody>
      </p:sp>
    </p:spTree>
    <p:extLst>
      <p:ext uri="{BB962C8B-B14F-4D97-AF65-F5344CB8AC3E}">
        <p14:creationId xmlns:p14="http://schemas.microsoft.com/office/powerpoint/2010/main" val="6919976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DC29D4-9D7F-C0AC-0E2C-8C49825D3F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B94D5EC-E6D1-C00A-07B3-C6931997EB8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92628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664669 w 11299371"/>
              <a:gd name="connsiteY1" fmla="*/ 0 h 6858000"/>
              <a:gd name="connsiteX2" fmla="*/ 1103350 w 11299371"/>
              <a:gd name="connsiteY2" fmla="*/ 0 h 6858000"/>
              <a:gd name="connsiteX3" fmla="*/ 1655026 w 11299371"/>
              <a:gd name="connsiteY3" fmla="*/ 0 h 6858000"/>
              <a:gd name="connsiteX4" fmla="*/ 2319694 w 11299371"/>
              <a:gd name="connsiteY4" fmla="*/ 0 h 6858000"/>
              <a:gd name="connsiteX5" fmla="*/ 2871370 w 11299371"/>
              <a:gd name="connsiteY5" fmla="*/ 0 h 6858000"/>
              <a:gd name="connsiteX6" fmla="*/ 3536038 w 11299371"/>
              <a:gd name="connsiteY6" fmla="*/ 0 h 6858000"/>
              <a:gd name="connsiteX7" fmla="*/ 3861726 w 11299371"/>
              <a:gd name="connsiteY7" fmla="*/ 0 h 6858000"/>
              <a:gd name="connsiteX8" fmla="*/ 4752383 w 11299371"/>
              <a:gd name="connsiteY8" fmla="*/ 0 h 6858000"/>
              <a:gd name="connsiteX9" fmla="*/ 5191064 w 11299371"/>
              <a:gd name="connsiteY9" fmla="*/ 0 h 6858000"/>
              <a:gd name="connsiteX10" fmla="*/ 6081720 w 11299371"/>
              <a:gd name="connsiteY10" fmla="*/ 0 h 6858000"/>
              <a:gd name="connsiteX11" fmla="*/ 6520402 w 11299371"/>
              <a:gd name="connsiteY11" fmla="*/ 0 h 6858000"/>
              <a:gd name="connsiteX12" fmla="*/ 7298064 w 11299371"/>
              <a:gd name="connsiteY12" fmla="*/ 0 h 6858000"/>
              <a:gd name="connsiteX13" fmla="*/ 7849740 w 11299371"/>
              <a:gd name="connsiteY13" fmla="*/ 0 h 6858000"/>
              <a:gd name="connsiteX14" fmla="*/ 8740396 w 11299371"/>
              <a:gd name="connsiteY14" fmla="*/ 0 h 6858000"/>
              <a:gd name="connsiteX15" fmla="*/ 9066084 w 11299371"/>
              <a:gd name="connsiteY15" fmla="*/ 0 h 6858000"/>
              <a:gd name="connsiteX16" fmla="*/ 9617759 w 11299371"/>
              <a:gd name="connsiteY16" fmla="*/ 0 h 6858000"/>
              <a:gd name="connsiteX17" fmla="*/ 9943446 w 11299371"/>
              <a:gd name="connsiteY17" fmla="*/ 0 h 6858000"/>
              <a:gd name="connsiteX18" fmla="*/ 11299371 w 11299371"/>
              <a:gd name="connsiteY18" fmla="*/ 0 h 6858000"/>
              <a:gd name="connsiteX19" fmla="*/ 11299371 w 11299371"/>
              <a:gd name="connsiteY19" fmla="*/ 685800 h 6858000"/>
              <a:gd name="connsiteX20" fmla="*/ 11299371 w 11299371"/>
              <a:gd name="connsiteY20" fmla="*/ 1508760 h 6858000"/>
              <a:gd name="connsiteX21" fmla="*/ 11299371 w 11299371"/>
              <a:gd name="connsiteY21" fmla="*/ 2125980 h 6858000"/>
              <a:gd name="connsiteX22" fmla="*/ 11299371 w 11299371"/>
              <a:gd name="connsiteY22" fmla="*/ 2948940 h 6858000"/>
              <a:gd name="connsiteX23" fmla="*/ 11299371 w 11299371"/>
              <a:gd name="connsiteY23" fmla="*/ 3771900 h 6858000"/>
              <a:gd name="connsiteX24" fmla="*/ 11299371 w 11299371"/>
              <a:gd name="connsiteY24" fmla="*/ 4526280 h 6858000"/>
              <a:gd name="connsiteX25" fmla="*/ 11299371 w 11299371"/>
              <a:gd name="connsiteY25" fmla="*/ 5280660 h 6858000"/>
              <a:gd name="connsiteX26" fmla="*/ 11299371 w 11299371"/>
              <a:gd name="connsiteY26" fmla="*/ 5966460 h 6858000"/>
              <a:gd name="connsiteX27" fmla="*/ 11299371 w 11299371"/>
              <a:gd name="connsiteY27" fmla="*/ 6858000 h 6858000"/>
              <a:gd name="connsiteX28" fmla="*/ 10634702 w 11299371"/>
              <a:gd name="connsiteY28" fmla="*/ 6858000 h 6858000"/>
              <a:gd name="connsiteX29" fmla="*/ 10083027 w 11299371"/>
              <a:gd name="connsiteY29" fmla="*/ 6858000 h 6858000"/>
              <a:gd name="connsiteX30" fmla="*/ 9644345 w 11299371"/>
              <a:gd name="connsiteY30" fmla="*/ 6858000 h 6858000"/>
              <a:gd name="connsiteX31" fmla="*/ 9205664 w 11299371"/>
              <a:gd name="connsiteY31" fmla="*/ 6858000 h 6858000"/>
              <a:gd name="connsiteX32" fmla="*/ 8766983 w 11299371"/>
              <a:gd name="connsiteY32" fmla="*/ 6858000 h 6858000"/>
              <a:gd name="connsiteX33" fmla="*/ 8215307 w 11299371"/>
              <a:gd name="connsiteY33" fmla="*/ 6858000 h 6858000"/>
              <a:gd name="connsiteX34" fmla="*/ 7663632 w 11299371"/>
              <a:gd name="connsiteY34" fmla="*/ 6858000 h 6858000"/>
              <a:gd name="connsiteX35" fmla="*/ 7111957 w 11299371"/>
              <a:gd name="connsiteY35" fmla="*/ 6858000 h 6858000"/>
              <a:gd name="connsiteX36" fmla="*/ 6447288 w 11299371"/>
              <a:gd name="connsiteY36" fmla="*/ 6858000 h 6858000"/>
              <a:gd name="connsiteX37" fmla="*/ 6008607 w 11299371"/>
              <a:gd name="connsiteY37" fmla="*/ 6858000 h 6858000"/>
              <a:gd name="connsiteX38" fmla="*/ 5569925 w 11299371"/>
              <a:gd name="connsiteY38" fmla="*/ 6858000 h 6858000"/>
              <a:gd name="connsiteX39" fmla="*/ 4679269 w 11299371"/>
              <a:gd name="connsiteY39" fmla="*/ 6858000 h 6858000"/>
              <a:gd name="connsiteX40" fmla="*/ 3788613 w 11299371"/>
              <a:gd name="connsiteY40" fmla="*/ 6858000 h 6858000"/>
              <a:gd name="connsiteX41" fmla="*/ 2897956 w 11299371"/>
              <a:gd name="connsiteY41" fmla="*/ 6858000 h 6858000"/>
              <a:gd name="connsiteX42" fmla="*/ 2346281 w 11299371"/>
              <a:gd name="connsiteY42" fmla="*/ 6858000 h 6858000"/>
              <a:gd name="connsiteX43" fmla="*/ 1907600 w 11299371"/>
              <a:gd name="connsiteY43" fmla="*/ 6858000 h 6858000"/>
              <a:gd name="connsiteX44" fmla="*/ 1016943 w 11299371"/>
              <a:gd name="connsiteY44" fmla="*/ 6858000 h 6858000"/>
              <a:gd name="connsiteX45" fmla="*/ 0 w 11299371"/>
              <a:gd name="connsiteY45" fmla="*/ 6858000 h 6858000"/>
              <a:gd name="connsiteX46" fmla="*/ 0 w 11299371"/>
              <a:gd name="connsiteY46" fmla="*/ 6377940 h 6858000"/>
              <a:gd name="connsiteX47" fmla="*/ 0 w 11299371"/>
              <a:gd name="connsiteY47" fmla="*/ 5623560 h 6858000"/>
              <a:gd name="connsiteX48" fmla="*/ 0 w 11299371"/>
              <a:gd name="connsiteY48" fmla="*/ 5006340 h 6858000"/>
              <a:gd name="connsiteX49" fmla="*/ 0 w 11299371"/>
              <a:gd name="connsiteY49" fmla="*/ 4457700 h 6858000"/>
              <a:gd name="connsiteX50" fmla="*/ 0 w 11299371"/>
              <a:gd name="connsiteY50" fmla="*/ 3840480 h 6858000"/>
              <a:gd name="connsiteX51" fmla="*/ 0 w 11299371"/>
              <a:gd name="connsiteY51" fmla="*/ 3086100 h 6858000"/>
              <a:gd name="connsiteX52" fmla="*/ 0 w 11299371"/>
              <a:gd name="connsiteY52" fmla="*/ 2263140 h 6858000"/>
              <a:gd name="connsiteX53" fmla="*/ 0 w 11299371"/>
              <a:gd name="connsiteY53" fmla="*/ 1783080 h 6858000"/>
              <a:gd name="connsiteX54" fmla="*/ 0 w 11299371"/>
              <a:gd name="connsiteY54" fmla="*/ 1234440 h 6858000"/>
              <a:gd name="connsiteX55" fmla="*/ 0 w 11299371"/>
              <a:gd name="connsiteY5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99371" h="6858000" fill="none" extrusionOk="0">
                <a:moveTo>
                  <a:pt x="0" y="0"/>
                </a:moveTo>
                <a:cubicBezTo>
                  <a:pt x="190694" y="24379"/>
                  <a:pt x="435898" y="-19253"/>
                  <a:pt x="664669" y="0"/>
                </a:cubicBezTo>
                <a:cubicBezTo>
                  <a:pt x="893440" y="19253"/>
                  <a:pt x="1000685" y="-12715"/>
                  <a:pt x="1103350" y="0"/>
                </a:cubicBezTo>
                <a:cubicBezTo>
                  <a:pt x="1206015" y="12715"/>
                  <a:pt x="1455108" y="-15844"/>
                  <a:pt x="1655026" y="0"/>
                </a:cubicBezTo>
                <a:cubicBezTo>
                  <a:pt x="1854944" y="15844"/>
                  <a:pt x="2170891" y="31481"/>
                  <a:pt x="2319694" y="0"/>
                </a:cubicBezTo>
                <a:cubicBezTo>
                  <a:pt x="2468497" y="-31481"/>
                  <a:pt x="2651324" y="10870"/>
                  <a:pt x="2871370" y="0"/>
                </a:cubicBezTo>
                <a:cubicBezTo>
                  <a:pt x="3091416" y="-10870"/>
                  <a:pt x="3291232" y="20889"/>
                  <a:pt x="3536038" y="0"/>
                </a:cubicBezTo>
                <a:cubicBezTo>
                  <a:pt x="3780844" y="-20889"/>
                  <a:pt x="3793294" y="-13822"/>
                  <a:pt x="3861726" y="0"/>
                </a:cubicBezTo>
                <a:cubicBezTo>
                  <a:pt x="3930158" y="13822"/>
                  <a:pt x="4323243" y="-32989"/>
                  <a:pt x="4752383" y="0"/>
                </a:cubicBezTo>
                <a:cubicBezTo>
                  <a:pt x="5181523" y="32989"/>
                  <a:pt x="5061868" y="-7936"/>
                  <a:pt x="5191064" y="0"/>
                </a:cubicBezTo>
                <a:cubicBezTo>
                  <a:pt x="5320260" y="7936"/>
                  <a:pt x="5826082" y="-18727"/>
                  <a:pt x="6081720" y="0"/>
                </a:cubicBezTo>
                <a:cubicBezTo>
                  <a:pt x="6337358" y="18727"/>
                  <a:pt x="6416577" y="-6213"/>
                  <a:pt x="6520402" y="0"/>
                </a:cubicBezTo>
                <a:cubicBezTo>
                  <a:pt x="6624227" y="6213"/>
                  <a:pt x="6951473" y="-7553"/>
                  <a:pt x="7298064" y="0"/>
                </a:cubicBezTo>
                <a:cubicBezTo>
                  <a:pt x="7644655" y="7553"/>
                  <a:pt x="7609611" y="3570"/>
                  <a:pt x="7849740" y="0"/>
                </a:cubicBezTo>
                <a:cubicBezTo>
                  <a:pt x="8089869" y="-3570"/>
                  <a:pt x="8487195" y="6738"/>
                  <a:pt x="8740396" y="0"/>
                </a:cubicBezTo>
                <a:cubicBezTo>
                  <a:pt x="8993597" y="-6738"/>
                  <a:pt x="8909348" y="512"/>
                  <a:pt x="9066084" y="0"/>
                </a:cubicBezTo>
                <a:cubicBezTo>
                  <a:pt x="9222820" y="-512"/>
                  <a:pt x="9401090" y="21240"/>
                  <a:pt x="9617759" y="0"/>
                </a:cubicBezTo>
                <a:cubicBezTo>
                  <a:pt x="9834428" y="-21240"/>
                  <a:pt x="9862007" y="-2823"/>
                  <a:pt x="9943446" y="0"/>
                </a:cubicBezTo>
                <a:cubicBezTo>
                  <a:pt x="10024885" y="2823"/>
                  <a:pt x="10954283" y="-62447"/>
                  <a:pt x="11299371" y="0"/>
                </a:cubicBezTo>
                <a:cubicBezTo>
                  <a:pt x="11306800" y="322773"/>
                  <a:pt x="11271695" y="529030"/>
                  <a:pt x="11299371" y="685800"/>
                </a:cubicBezTo>
                <a:cubicBezTo>
                  <a:pt x="11327047" y="842570"/>
                  <a:pt x="11295345" y="1294637"/>
                  <a:pt x="11299371" y="1508760"/>
                </a:cubicBezTo>
                <a:cubicBezTo>
                  <a:pt x="11303397" y="1722883"/>
                  <a:pt x="11308228" y="1945172"/>
                  <a:pt x="11299371" y="2125980"/>
                </a:cubicBezTo>
                <a:cubicBezTo>
                  <a:pt x="11290514" y="2306788"/>
                  <a:pt x="11320713" y="2648821"/>
                  <a:pt x="11299371" y="2948940"/>
                </a:cubicBezTo>
                <a:cubicBezTo>
                  <a:pt x="11278029" y="3249059"/>
                  <a:pt x="11266370" y="3583426"/>
                  <a:pt x="11299371" y="3771900"/>
                </a:cubicBezTo>
                <a:cubicBezTo>
                  <a:pt x="11332372" y="3960374"/>
                  <a:pt x="11298562" y="4290857"/>
                  <a:pt x="11299371" y="4526280"/>
                </a:cubicBezTo>
                <a:cubicBezTo>
                  <a:pt x="11300180" y="4761703"/>
                  <a:pt x="11318867" y="4904248"/>
                  <a:pt x="11299371" y="5280660"/>
                </a:cubicBezTo>
                <a:cubicBezTo>
                  <a:pt x="11279875" y="5657072"/>
                  <a:pt x="11291757" y="5825299"/>
                  <a:pt x="11299371" y="5966460"/>
                </a:cubicBezTo>
                <a:cubicBezTo>
                  <a:pt x="11306985" y="6107621"/>
                  <a:pt x="11341166" y="6505978"/>
                  <a:pt x="11299371" y="6858000"/>
                </a:cubicBezTo>
                <a:cubicBezTo>
                  <a:pt x="10997904" y="6861696"/>
                  <a:pt x="10863365" y="6842042"/>
                  <a:pt x="10634702" y="6858000"/>
                </a:cubicBezTo>
                <a:cubicBezTo>
                  <a:pt x="10406039" y="6873958"/>
                  <a:pt x="10226700" y="6880486"/>
                  <a:pt x="10083027" y="6858000"/>
                </a:cubicBezTo>
                <a:cubicBezTo>
                  <a:pt x="9939355" y="6835514"/>
                  <a:pt x="9836464" y="6878069"/>
                  <a:pt x="9644345" y="6858000"/>
                </a:cubicBezTo>
                <a:cubicBezTo>
                  <a:pt x="9452226" y="6837931"/>
                  <a:pt x="9376773" y="6845546"/>
                  <a:pt x="9205664" y="6858000"/>
                </a:cubicBezTo>
                <a:cubicBezTo>
                  <a:pt x="9034555" y="6870454"/>
                  <a:pt x="8922796" y="6837453"/>
                  <a:pt x="8766983" y="6858000"/>
                </a:cubicBezTo>
                <a:cubicBezTo>
                  <a:pt x="8611170" y="6878547"/>
                  <a:pt x="8349086" y="6842741"/>
                  <a:pt x="8215307" y="6858000"/>
                </a:cubicBezTo>
                <a:cubicBezTo>
                  <a:pt x="8081528" y="6873259"/>
                  <a:pt x="7801842" y="6863048"/>
                  <a:pt x="7663632" y="6858000"/>
                </a:cubicBezTo>
                <a:cubicBezTo>
                  <a:pt x="7525422" y="6852952"/>
                  <a:pt x="7224192" y="6869596"/>
                  <a:pt x="7111957" y="6858000"/>
                </a:cubicBezTo>
                <a:cubicBezTo>
                  <a:pt x="6999722" y="6846404"/>
                  <a:pt x="6754916" y="6836125"/>
                  <a:pt x="6447288" y="6858000"/>
                </a:cubicBezTo>
                <a:cubicBezTo>
                  <a:pt x="6139660" y="6879875"/>
                  <a:pt x="6181838" y="6861006"/>
                  <a:pt x="6008607" y="6858000"/>
                </a:cubicBezTo>
                <a:cubicBezTo>
                  <a:pt x="5835376" y="6854994"/>
                  <a:pt x="5675718" y="6846250"/>
                  <a:pt x="5569925" y="6858000"/>
                </a:cubicBezTo>
                <a:cubicBezTo>
                  <a:pt x="5464132" y="6869750"/>
                  <a:pt x="5011778" y="6878137"/>
                  <a:pt x="4679269" y="6858000"/>
                </a:cubicBezTo>
                <a:cubicBezTo>
                  <a:pt x="4346760" y="6837863"/>
                  <a:pt x="3992984" y="6856815"/>
                  <a:pt x="3788613" y="6858000"/>
                </a:cubicBezTo>
                <a:cubicBezTo>
                  <a:pt x="3584242" y="6859185"/>
                  <a:pt x="3261275" y="6897721"/>
                  <a:pt x="2897956" y="6858000"/>
                </a:cubicBezTo>
                <a:cubicBezTo>
                  <a:pt x="2534637" y="6818279"/>
                  <a:pt x="2461696" y="6868746"/>
                  <a:pt x="2346281" y="6858000"/>
                </a:cubicBezTo>
                <a:cubicBezTo>
                  <a:pt x="2230866" y="6847254"/>
                  <a:pt x="2095201" y="6862891"/>
                  <a:pt x="1907600" y="6858000"/>
                </a:cubicBezTo>
                <a:cubicBezTo>
                  <a:pt x="1719999" y="6853109"/>
                  <a:pt x="1431492" y="6828796"/>
                  <a:pt x="1016943" y="6858000"/>
                </a:cubicBezTo>
                <a:cubicBezTo>
                  <a:pt x="602394" y="6887204"/>
                  <a:pt x="362277" y="6825194"/>
                  <a:pt x="0" y="6858000"/>
                </a:cubicBezTo>
                <a:cubicBezTo>
                  <a:pt x="-6651" y="6619908"/>
                  <a:pt x="18133" y="6480462"/>
                  <a:pt x="0" y="6377940"/>
                </a:cubicBezTo>
                <a:cubicBezTo>
                  <a:pt x="-18133" y="6275418"/>
                  <a:pt x="2936" y="5836738"/>
                  <a:pt x="0" y="5623560"/>
                </a:cubicBezTo>
                <a:cubicBezTo>
                  <a:pt x="-2936" y="5410382"/>
                  <a:pt x="3597" y="5145334"/>
                  <a:pt x="0" y="5006340"/>
                </a:cubicBezTo>
                <a:cubicBezTo>
                  <a:pt x="-3597" y="4867346"/>
                  <a:pt x="-20431" y="4658493"/>
                  <a:pt x="0" y="4457700"/>
                </a:cubicBezTo>
                <a:cubicBezTo>
                  <a:pt x="20431" y="4256907"/>
                  <a:pt x="17653" y="4033281"/>
                  <a:pt x="0" y="3840480"/>
                </a:cubicBezTo>
                <a:cubicBezTo>
                  <a:pt x="-17653" y="3647679"/>
                  <a:pt x="33105" y="3417517"/>
                  <a:pt x="0" y="3086100"/>
                </a:cubicBezTo>
                <a:cubicBezTo>
                  <a:pt x="-33105" y="2754683"/>
                  <a:pt x="-15885" y="2447137"/>
                  <a:pt x="0" y="2263140"/>
                </a:cubicBezTo>
                <a:cubicBezTo>
                  <a:pt x="15885" y="2079143"/>
                  <a:pt x="-770" y="1901203"/>
                  <a:pt x="0" y="1783080"/>
                </a:cubicBezTo>
                <a:cubicBezTo>
                  <a:pt x="770" y="1664957"/>
                  <a:pt x="22032" y="1489751"/>
                  <a:pt x="0" y="1234440"/>
                </a:cubicBezTo>
                <a:cubicBezTo>
                  <a:pt x="-22032" y="979129"/>
                  <a:pt x="11781" y="275373"/>
                  <a:pt x="0" y="0"/>
                </a:cubicBezTo>
                <a:close/>
              </a:path>
              <a:path w="11299371" h="6858000" stroke="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7726D3-E53A-52CD-058B-B7562B575E46}"/>
              </a:ext>
            </a:extLst>
          </p:cNvPr>
          <p:cNvSpPr/>
          <p:nvPr/>
        </p:nvSpPr>
        <p:spPr>
          <a:xfrm>
            <a:off x="892629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551675 w 11299371"/>
              <a:gd name="connsiteY1" fmla="*/ 0 h 6858000"/>
              <a:gd name="connsiteX2" fmla="*/ 877363 w 11299371"/>
              <a:gd name="connsiteY2" fmla="*/ 0 h 6858000"/>
              <a:gd name="connsiteX3" fmla="*/ 1316044 w 11299371"/>
              <a:gd name="connsiteY3" fmla="*/ 0 h 6858000"/>
              <a:gd name="connsiteX4" fmla="*/ 1641732 w 11299371"/>
              <a:gd name="connsiteY4" fmla="*/ 0 h 6858000"/>
              <a:gd name="connsiteX5" fmla="*/ 1967420 w 11299371"/>
              <a:gd name="connsiteY5" fmla="*/ 0 h 6858000"/>
              <a:gd name="connsiteX6" fmla="*/ 2293108 w 11299371"/>
              <a:gd name="connsiteY6" fmla="*/ 0 h 6858000"/>
              <a:gd name="connsiteX7" fmla="*/ 2731789 w 11299371"/>
              <a:gd name="connsiteY7" fmla="*/ 0 h 6858000"/>
              <a:gd name="connsiteX8" fmla="*/ 3509452 w 11299371"/>
              <a:gd name="connsiteY8" fmla="*/ 0 h 6858000"/>
              <a:gd name="connsiteX9" fmla="*/ 3948133 w 11299371"/>
              <a:gd name="connsiteY9" fmla="*/ 0 h 6858000"/>
              <a:gd name="connsiteX10" fmla="*/ 4725796 w 11299371"/>
              <a:gd name="connsiteY10" fmla="*/ 0 h 6858000"/>
              <a:gd name="connsiteX11" fmla="*/ 5051484 w 11299371"/>
              <a:gd name="connsiteY11" fmla="*/ 0 h 6858000"/>
              <a:gd name="connsiteX12" fmla="*/ 5716152 w 11299371"/>
              <a:gd name="connsiteY12" fmla="*/ 0 h 6858000"/>
              <a:gd name="connsiteX13" fmla="*/ 6154834 w 11299371"/>
              <a:gd name="connsiteY13" fmla="*/ 0 h 6858000"/>
              <a:gd name="connsiteX14" fmla="*/ 6819503 w 11299371"/>
              <a:gd name="connsiteY14" fmla="*/ 0 h 6858000"/>
              <a:gd name="connsiteX15" fmla="*/ 7484172 w 11299371"/>
              <a:gd name="connsiteY15" fmla="*/ 0 h 6858000"/>
              <a:gd name="connsiteX16" fmla="*/ 7922853 w 11299371"/>
              <a:gd name="connsiteY16" fmla="*/ 0 h 6858000"/>
              <a:gd name="connsiteX17" fmla="*/ 8813509 w 11299371"/>
              <a:gd name="connsiteY17" fmla="*/ 0 h 6858000"/>
              <a:gd name="connsiteX18" fmla="*/ 9365185 w 11299371"/>
              <a:gd name="connsiteY18" fmla="*/ 0 h 6858000"/>
              <a:gd name="connsiteX19" fmla="*/ 10142847 w 11299371"/>
              <a:gd name="connsiteY19" fmla="*/ 0 h 6858000"/>
              <a:gd name="connsiteX20" fmla="*/ 10468535 w 11299371"/>
              <a:gd name="connsiteY20" fmla="*/ 0 h 6858000"/>
              <a:gd name="connsiteX21" fmla="*/ 11299371 w 11299371"/>
              <a:gd name="connsiteY21" fmla="*/ 0 h 6858000"/>
              <a:gd name="connsiteX22" fmla="*/ 11299371 w 11299371"/>
              <a:gd name="connsiteY22" fmla="*/ 822960 h 6858000"/>
              <a:gd name="connsiteX23" fmla="*/ 11299371 w 11299371"/>
              <a:gd name="connsiteY23" fmla="*/ 1645920 h 6858000"/>
              <a:gd name="connsiteX24" fmla="*/ 11299371 w 11299371"/>
              <a:gd name="connsiteY24" fmla="*/ 2125980 h 6858000"/>
              <a:gd name="connsiteX25" fmla="*/ 11299371 w 11299371"/>
              <a:gd name="connsiteY25" fmla="*/ 2674620 h 6858000"/>
              <a:gd name="connsiteX26" fmla="*/ 11299371 w 11299371"/>
              <a:gd name="connsiteY26" fmla="*/ 3497580 h 6858000"/>
              <a:gd name="connsiteX27" fmla="*/ 11299371 w 11299371"/>
              <a:gd name="connsiteY27" fmla="*/ 4251960 h 6858000"/>
              <a:gd name="connsiteX28" fmla="*/ 11299371 w 11299371"/>
              <a:gd name="connsiteY28" fmla="*/ 5006340 h 6858000"/>
              <a:gd name="connsiteX29" fmla="*/ 11299371 w 11299371"/>
              <a:gd name="connsiteY29" fmla="*/ 5692140 h 6858000"/>
              <a:gd name="connsiteX30" fmla="*/ 11299371 w 11299371"/>
              <a:gd name="connsiteY30" fmla="*/ 6240780 h 6858000"/>
              <a:gd name="connsiteX31" fmla="*/ 11299371 w 11299371"/>
              <a:gd name="connsiteY31" fmla="*/ 6858000 h 6858000"/>
              <a:gd name="connsiteX32" fmla="*/ 10408715 w 11299371"/>
              <a:gd name="connsiteY32" fmla="*/ 6858000 h 6858000"/>
              <a:gd name="connsiteX33" fmla="*/ 9970033 w 11299371"/>
              <a:gd name="connsiteY33" fmla="*/ 6858000 h 6858000"/>
              <a:gd name="connsiteX34" fmla="*/ 9079377 w 11299371"/>
              <a:gd name="connsiteY34" fmla="*/ 6858000 h 6858000"/>
              <a:gd name="connsiteX35" fmla="*/ 8301714 w 11299371"/>
              <a:gd name="connsiteY35" fmla="*/ 6858000 h 6858000"/>
              <a:gd name="connsiteX36" fmla="*/ 7411058 w 11299371"/>
              <a:gd name="connsiteY36" fmla="*/ 6858000 h 6858000"/>
              <a:gd name="connsiteX37" fmla="*/ 6972377 w 11299371"/>
              <a:gd name="connsiteY37" fmla="*/ 6858000 h 6858000"/>
              <a:gd name="connsiteX38" fmla="*/ 6420701 w 11299371"/>
              <a:gd name="connsiteY38" fmla="*/ 6858000 h 6858000"/>
              <a:gd name="connsiteX39" fmla="*/ 6095014 w 11299371"/>
              <a:gd name="connsiteY39" fmla="*/ 6858000 h 6858000"/>
              <a:gd name="connsiteX40" fmla="*/ 5317351 w 11299371"/>
              <a:gd name="connsiteY40" fmla="*/ 6858000 h 6858000"/>
              <a:gd name="connsiteX41" fmla="*/ 4765676 w 11299371"/>
              <a:gd name="connsiteY41" fmla="*/ 6858000 h 6858000"/>
              <a:gd name="connsiteX42" fmla="*/ 3875020 w 11299371"/>
              <a:gd name="connsiteY42" fmla="*/ 6858000 h 6858000"/>
              <a:gd name="connsiteX43" fmla="*/ 3210351 w 11299371"/>
              <a:gd name="connsiteY43" fmla="*/ 6858000 h 6858000"/>
              <a:gd name="connsiteX44" fmla="*/ 2432688 w 11299371"/>
              <a:gd name="connsiteY44" fmla="*/ 6858000 h 6858000"/>
              <a:gd name="connsiteX45" fmla="*/ 2107000 w 11299371"/>
              <a:gd name="connsiteY45" fmla="*/ 6858000 h 6858000"/>
              <a:gd name="connsiteX46" fmla="*/ 1781313 w 11299371"/>
              <a:gd name="connsiteY46" fmla="*/ 6858000 h 6858000"/>
              <a:gd name="connsiteX47" fmla="*/ 1342631 w 11299371"/>
              <a:gd name="connsiteY47" fmla="*/ 6858000 h 6858000"/>
              <a:gd name="connsiteX48" fmla="*/ 0 w 11299371"/>
              <a:gd name="connsiteY48" fmla="*/ 6858000 h 6858000"/>
              <a:gd name="connsiteX49" fmla="*/ 0 w 11299371"/>
              <a:gd name="connsiteY49" fmla="*/ 6240780 h 6858000"/>
              <a:gd name="connsiteX50" fmla="*/ 0 w 11299371"/>
              <a:gd name="connsiteY50" fmla="*/ 5554980 h 6858000"/>
              <a:gd name="connsiteX51" fmla="*/ 0 w 11299371"/>
              <a:gd name="connsiteY51" fmla="*/ 5006340 h 6858000"/>
              <a:gd name="connsiteX52" fmla="*/ 0 w 11299371"/>
              <a:gd name="connsiteY52" fmla="*/ 4251960 h 6858000"/>
              <a:gd name="connsiteX53" fmla="*/ 0 w 11299371"/>
              <a:gd name="connsiteY53" fmla="*/ 3703320 h 6858000"/>
              <a:gd name="connsiteX54" fmla="*/ 0 w 11299371"/>
              <a:gd name="connsiteY54" fmla="*/ 3223260 h 6858000"/>
              <a:gd name="connsiteX55" fmla="*/ 0 w 11299371"/>
              <a:gd name="connsiteY55" fmla="*/ 2743200 h 6858000"/>
              <a:gd name="connsiteX56" fmla="*/ 0 w 11299371"/>
              <a:gd name="connsiteY56" fmla="*/ 2057400 h 6858000"/>
              <a:gd name="connsiteX57" fmla="*/ 0 w 11299371"/>
              <a:gd name="connsiteY57" fmla="*/ 1371600 h 6858000"/>
              <a:gd name="connsiteX58" fmla="*/ 0 w 11299371"/>
              <a:gd name="connsiteY58" fmla="*/ 891540 h 6858000"/>
              <a:gd name="connsiteX59" fmla="*/ 0 w 11299371"/>
              <a:gd name="connsiteY5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299371" h="685800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noFill/>
          <a:ln w="5715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3BB3CF9-D9F6-0B5B-785A-8097ACB1FC5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92628" y="0"/>
            <a:ext cx="11299372" cy="801877"/>
            <a:chOff x="892627" y="0"/>
            <a:chExt cx="11299372" cy="8018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FD34B73-E52D-96C2-B8C2-C3DE5CD4599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t="-1" r="56296" b="83156"/>
            <a:stretch/>
          </p:blipFill>
          <p:spPr>
            <a:xfrm>
              <a:off x="892627" y="0"/>
              <a:ext cx="3057581" cy="80187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FD2B49A-70FF-9F68-2420-1B3E389813C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86200" y="0"/>
              <a:ext cx="7269480" cy="801877"/>
            </a:xfrm>
            <a:prstGeom prst="rect">
              <a:avLst/>
            </a:prstGeom>
            <a:solidFill>
              <a:srgbClr val="013D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CD66EFE-4EFF-5D58-A8A5-983AF31A3891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l="81687" t="-1" r="930" b="83156"/>
            <a:stretch/>
          </p:blipFill>
          <p:spPr>
            <a:xfrm>
              <a:off x="10975847" y="0"/>
              <a:ext cx="1216152" cy="801877"/>
            </a:xfrm>
            <a:prstGeom prst="rect">
              <a:avLst/>
            </a:prstGeom>
          </p:spPr>
        </p:pic>
      </p:grpSp>
      <p:pic>
        <p:nvPicPr>
          <p:cNvPr id="18" name="Picture 17" descr="A purple tablet with a cartoon character on it&#10;&#10;AI-generated content may be incorrect.">
            <a:extLst>
              <a:ext uri="{FF2B5EF4-FFF2-40B4-BE49-F238E27FC236}">
                <a16:creationId xmlns:a16="http://schemas.microsoft.com/office/drawing/2014/main" id="{74FEBEBB-3E57-E525-8616-FE6A626C29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3" y="0"/>
            <a:ext cx="687174" cy="827690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3BE1F7C-C5B3-3883-82F3-B7EDB99B57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581" y="1025035"/>
            <a:ext cx="7798181" cy="56098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AE0D9F4-6AFB-E41D-8ED1-6C1F93CE97E4}"/>
              </a:ext>
            </a:extLst>
          </p:cNvPr>
          <p:cNvSpPr/>
          <p:nvPr/>
        </p:nvSpPr>
        <p:spPr>
          <a:xfrm>
            <a:off x="3174929" y="1664619"/>
            <a:ext cx="6801479" cy="47264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Autocorrect </a:t>
            </a:r>
          </a:p>
          <a:p>
            <a:pPr algn="ctr"/>
            <a:r>
              <a:rPr lang="en-GB" sz="6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en-GB" sz="6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Spellcheck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96DF4A-D0D7-4F3E-46ED-58B5048B053E}"/>
              </a:ext>
            </a:extLst>
          </p:cNvPr>
          <p:cNvSpPr txBox="1"/>
          <p:nvPr/>
        </p:nvSpPr>
        <p:spPr>
          <a:xfrm>
            <a:off x="3480706" y="3829938"/>
            <a:ext cx="61232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and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128022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8F4D5A-65AC-D494-1244-6F21355799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F963E66-1574-7418-5CF7-77D512C3798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92628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664669 w 11299371"/>
              <a:gd name="connsiteY1" fmla="*/ 0 h 6858000"/>
              <a:gd name="connsiteX2" fmla="*/ 1103350 w 11299371"/>
              <a:gd name="connsiteY2" fmla="*/ 0 h 6858000"/>
              <a:gd name="connsiteX3" fmla="*/ 1655026 w 11299371"/>
              <a:gd name="connsiteY3" fmla="*/ 0 h 6858000"/>
              <a:gd name="connsiteX4" fmla="*/ 2319694 w 11299371"/>
              <a:gd name="connsiteY4" fmla="*/ 0 h 6858000"/>
              <a:gd name="connsiteX5" fmla="*/ 2871370 w 11299371"/>
              <a:gd name="connsiteY5" fmla="*/ 0 h 6858000"/>
              <a:gd name="connsiteX6" fmla="*/ 3536038 w 11299371"/>
              <a:gd name="connsiteY6" fmla="*/ 0 h 6858000"/>
              <a:gd name="connsiteX7" fmla="*/ 3861726 w 11299371"/>
              <a:gd name="connsiteY7" fmla="*/ 0 h 6858000"/>
              <a:gd name="connsiteX8" fmla="*/ 4752383 w 11299371"/>
              <a:gd name="connsiteY8" fmla="*/ 0 h 6858000"/>
              <a:gd name="connsiteX9" fmla="*/ 5191064 w 11299371"/>
              <a:gd name="connsiteY9" fmla="*/ 0 h 6858000"/>
              <a:gd name="connsiteX10" fmla="*/ 6081720 w 11299371"/>
              <a:gd name="connsiteY10" fmla="*/ 0 h 6858000"/>
              <a:gd name="connsiteX11" fmla="*/ 6520402 w 11299371"/>
              <a:gd name="connsiteY11" fmla="*/ 0 h 6858000"/>
              <a:gd name="connsiteX12" fmla="*/ 7298064 w 11299371"/>
              <a:gd name="connsiteY12" fmla="*/ 0 h 6858000"/>
              <a:gd name="connsiteX13" fmla="*/ 7849740 w 11299371"/>
              <a:gd name="connsiteY13" fmla="*/ 0 h 6858000"/>
              <a:gd name="connsiteX14" fmla="*/ 8740396 w 11299371"/>
              <a:gd name="connsiteY14" fmla="*/ 0 h 6858000"/>
              <a:gd name="connsiteX15" fmla="*/ 9066084 w 11299371"/>
              <a:gd name="connsiteY15" fmla="*/ 0 h 6858000"/>
              <a:gd name="connsiteX16" fmla="*/ 9617759 w 11299371"/>
              <a:gd name="connsiteY16" fmla="*/ 0 h 6858000"/>
              <a:gd name="connsiteX17" fmla="*/ 9943446 w 11299371"/>
              <a:gd name="connsiteY17" fmla="*/ 0 h 6858000"/>
              <a:gd name="connsiteX18" fmla="*/ 11299371 w 11299371"/>
              <a:gd name="connsiteY18" fmla="*/ 0 h 6858000"/>
              <a:gd name="connsiteX19" fmla="*/ 11299371 w 11299371"/>
              <a:gd name="connsiteY19" fmla="*/ 685800 h 6858000"/>
              <a:gd name="connsiteX20" fmla="*/ 11299371 w 11299371"/>
              <a:gd name="connsiteY20" fmla="*/ 1508760 h 6858000"/>
              <a:gd name="connsiteX21" fmla="*/ 11299371 w 11299371"/>
              <a:gd name="connsiteY21" fmla="*/ 2125980 h 6858000"/>
              <a:gd name="connsiteX22" fmla="*/ 11299371 w 11299371"/>
              <a:gd name="connsiteY22" fmla="*/ 2948940 h 6858000"/>
              <a:gd name="connsiteX23" fmla="*/ 11299371 w 11299371"/>
              <a:gd name="connsiteY23" fmla="*/ 3771900 h 6858000"/>
              <a:gd name="connsiteX24" fmla="*/ 11299371 w 11299371"/>
              <a:gd name="connsiteY24" fmla="*/ 4526280 h 6858000"/>
              <a:gd name="connsiteX25" fmla="*/ 11299371 w 11299371"/>
              <a:gd name="connsiteY25" fmla="*/ 5280660 h 6858000"/>
              <a:gd name="connsiteX26" fmla="*/ 11299371 w 11299371"/>
              <a:gd name="connsiteY26" fmla="*/ 5966460 h 6858000"/>
              <a:gd name="connsiteX27" fmla="*/ 11299371 w 11299371"/>
              <a:gd name="connsiteY27" fmla="*/ 6858000 h 6858000"/>
              <a:gd name="connsiteX28" fmla="*/ 10634702 w 11299371"/>
              <a:gd name="connsiteY28" fmla="*/ 6858000 h 6858000"/>
              <a:gd name="connsiteX29" fmla="*/ 10083027 w 11299371"/>
              <a:gd name="connsiteY29" fmla="*/ 6858000 h 6858000"/>
              <a:gd name="connsiteX30" fmla="*/ 9644345 w 11299371"/>
              <a:gd name="connsiteY30" fmla="*/ 6858000 h 6858000"/>
              <a:gd name="connsiteX31" fmla="*/ 9205664 w 11299371"/>
              <a:gd name="connsiteY31" fmla="*/ 6858000 h 6858000"/>
              <a:gd name="connsiteX32" fmla="*/ 8766983 w 11299371"/>
              <a:gd name="connsiteY32" fmla="*/ 6858000 h 6858000"/>
              <a:gd name="connsiteX33" fmla="*/ 8215307 w 11299371"/>
              <a:gd name="connsiteY33" fmla="*/ 6858000 h 6858000"/>
              <a:gd name="connsiteX34" fmla="*/ 7663632 w 11299371"/>
              <a:gd name="connsiteY34" fmla="*/ 6858000 h 6858000"/>
              <a:gd name="connsiteX35" fmla="*/ 7111957 w 11299371"/>
              <a:gd name="connsiteY35" fmla="*/ 6858000 h 6858000"/>
              <a:gd name="connsiteX36" fmla="*/ 6447288 w 11299371"/>
              <a:gd name="connsiteY36" fmla="*/ 6858000 h 6858000"/>
              <a:gd name="connsiteX37" fmla="*/ 6008607 w 11299371"/>
              <a:gd name="connsiteY37" fmla="*/ 6858000 h 6858000"/>
              <a:gd name="connsiteX38" fmla="*/ 5569925 w 11299371"/>
              <a:gd name="connsiteY38" fmla="*/ 6858000 h 6858000"/>
              <a:gd name="connsiteX39" fmla="*/ 4679269 w 11299371"/>
              <a:gd name="connsiteY39" fmla="*/ 6858000 h 6858000"/>
              <a:gd name="connsiteX40" fmla="*/ 3788613 w 11299371"/>
              <a:gd name="connsiteY40" fmla="*/ 6858000 h 6858000"/>
              <a:gd name="connsiteX41" fmla="*/ 2897956 w 11299371"/>
              <a:gd name="connsiteY41" fmla="*/ 6858000 h 6858000"/>
              <a:gd name="connsiteX42" fmla="*/ 2346281 w 11299371"/>
              <a:gd name="connsiteY42" fmla="*/ 6858000 h 6858000"/>
              <a:gd name="connsiteX43" fmla="*/ 1907600 w 11299371"/>
              <a:gd name="connsiteY43" fmla="*/ 6858000 h 6858000"/>
              <a:gd name="connsiteX44" fmla="*/ 1016943 w 11299371"/>
              <a:gd name="connsiteY44" fmla="*/ 6858000 h 6858000"/>
              <a:gd name="connsiteX45" fmla="*/ 0 w 11299371"/>
              <a:gd name="connsiteY45" fmla="*/ 6858000 h 6858000"/>
              <a:gd name="connsiteX46" fmla="*/ 0 w 11299371"/>
              <a:gd name="connsiteY46" fmla="*/ 6377940 h 6858000"/>
              <a:gd name="connsiteX47" fmla="*/ 0 w 11299371"/>
              <a:gd name="connsiteY47" fmla="*/ 5623560 h 6858000"/>
              <a:gd name="connsiteX48" fmla="*/ 0 w 11299371"/>
              <a:gd name="connsiteY48" fmla="*/ 5006340 h 6858000"/>
              <a:gd name="connsiteX49" fmla="*/ 0 w 11299371"/>
              <a:gd name="connsiteY49" fmla="*/ 4457700 h 6858000"/>
              <a:gd name="connsiteX50" fmla="*/ 0 w 11299371"/>
              <a:gd name="connsiteY50" fmla="*/ 3840480 h 6858000"/>
              <a:gd name="connsiteX51" fmla="*/ 0 w 11299371"/>
              <a:gd name="connsiteY51" fmla="*/ 3086100 h 6858000"/>
              <a:gd name="connsiteX52" fmla="*/ 0 w 11299371"/>
              <a:gd name="connsiteY52" fmla="*/ 2263140 h 6858000"/>
              <a:gd name="connsiteX53" fmla="*/ 0 w 11299371"/>
              <a:gd name="connsiteY53" fmla="*/ 1783080 h 6858000"/>
              <a:gd name="connsiteX54" fmla="*/ 0 w 11299371"/>
              <a:gd name="connsiteY54" fmla="*/ 1234440 h 6858000"/>
              <a:gd name="connsiteX55" fmla="*/ 0 w 11299371"/>
              <a:gd name="connsiteY5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99371" h="6858000" fill="none" extrusionOk="0">
                <a:moveTo>
                  <a:pt x="0" y="0"/>
                </a:moveTo>
                <a:cubicBezTo>
                  <a:pt x="190694" y="24379"/>
                  <a:pt x="435898" y="-19253"/>
                  <a:pt x="664669" y="0"/>
                </a:cubicBezTo>
                <a:cubicBezTo>
                  <a:pt x="893440" y="19253"/>
                  <a:pt x="1000685" y="-12715"/>
                  <a:pt x="1103350" y="0"/>
                </a:cubicBezTo>
                <a:cubicBezTo>
                  <a:pt x="1206015" y="12715"/>
                  <a:pt x="1455108" y="-15844"/>
                  <a:pt x="1655026" y="0"/>
                </a:cubicBezTo>
                <a:cubicBezTo>
                  <a:pt x="1854944" y="15844"/>
                  <a:pt x="2170891" y="31481"/>
                  <a:pt x="2319694" y="0"/>
                </a:cubicBezTo>
                <a:cubicBezTo>
                  <a:pt x="2468497" y="-31481"/>
                  <a:pt x="2651324" y="10870"/>
                  <a:pt x="2871370" y="0"/>
                </a:cubicBezTo>
                <a:cubicBezTo>
                  <a:pt x="3091416" y="-10870"/>
                  <a:pt x="3291232" y="20889"/>
                  <a:pt x="3536038" y="0"/>
                </a:cubicBezTo>
                <a:cubicBezTo>
                  <a:pt x="3780844" y="-20889"/>
                  <a:pt x="3793294" y="-13822"/>
                  <a:pt x="3861726" y="0"/>
                </a:cubicBezTo>
                <a:cubicBezTo>
                  <a:pt x="3930158" y="13822"/>
                  <a:pt x="4323243" y="-32989"/>
                  <a:pt x="4752383" y="0"/>
                </a:cubicBezTo>
                <a:cubicBezTo>
                  <a:pt x="5181523" y="32989"/>
                  <a:pt x="5061868" y="-7936"/>
                  <a:pt x="5191064" y="0"/>
                </a:cubicBezTo>
                <a:cubicBezTo>
                  <a:pt x="5320260" y="7936"/>
                  <a:pt x="5826082" y="-18727"/>
                  <a:pt x="6081720" y="0"/>
                </a:cubicBezTo>
                <a:cubicBezTo>
                  <a:pt x="6337358" y="18727"/>
                  <a:pt x="6416577" y="-6213"/>
                  <a:pt x="6520402" y="0"/>
                </a:cubicBezTo>
                <a:cubicBezTo>
                  <a:pt x="6624227" y="6213"/>
                  <a:pt x="6951473" y="-7553"/>
                  <a:pt x="7298064" y="0"/>
                </a:cubicBezTo>
                <a:cubicBezTo>
                  <a:pt x="7644655" y="7553"/>
                  <a:pt x="7609611" y="3570"/>
                  <a:pt x="7849740" y="0"/>
                </a:cubicBezTo>
                <a:cubicBezTo>
                  <a:pt x="8089869" y="-3570"/>
                  <a:pt x="8487195" y="6738"/>
                  <a:pt x="8740396" y="0"/>
                </a:cubicBezTo>
                <a:cubicBezTo>
                  <a:pt x="8993597" y="-6738"/>
                  <a:pt x="8909348" y="512"/>
                  <a:pt x="9066084" y="0"/>
                </a:cubicBezTo>
                <a:cubicBezTo>
                  <a:pt x="9222820" y="-512"/>
                  <a:pt x="9401090" y="21240"/>
                  <a:pt x="9617759" y="0"/>
                </a:cubicBezTo>
                <a:cubicBezTo>
                  <a:pt x="9834428" y="-21240"/>
                  <a:pt x="9862007" y="-2823"/>
                  <a:pt x="9943446" y="0"/>
                </a:cubicBezTo>
                <a:cubicBezTo>
                  <a:pt x="10024885" y="2823"/>
                  <a:pt x="10954283" y="-62447"/>
                  <a:pt x="11299371" y="0"/>
                </a:cubicBezTo>
                <a:cubicBezTo>
                  <a:pt x="11306800" y="322773"/>
                  <a:pt x="11271695" y="529030"/>
                  <a:pt x="11299371" y="685800"/>
                </a:cubicBezTo>
                <a:cubicBezTo>
                  <a:pt x="11327047" y="842570"/>
                  <a:pt x="11295345" y="1294637"/>
                  <a:pt x="11299371" y="1508760"/>
                </a:cubicBezTo>
                <a:cubicBezTo>
                  <a:pt x="11303397" y="1722883"/>
                  <a:pt x="11308228" y="1945172"/>
                  <a:pt x="11299371" y="2125980"/>
                </a:cubicBezTo>
                <a:cubicBezTo>
                  <a:pt x="11290514" y="2306788"/>
                  <a:pt x="11320713" y="2648821"/>
                  <a:pt x="11299371" y="2948940"/>
                </a:cubicBezTo>
                <a:cubicBezTo>
                  <a:pt x="11278029" y="3249059"/>
                  <a:pt x="11266370" y="3583426"/>
                  <a:pt x="11299371" y="3771900"/>
                </a:cubicBezTo>
                <a:cubicBezTo>
                  <a:pt x="11332372" y="3960374"/>
                  <a:pt x="11298562" y="4290857"/>
                  <a:pt x="11299371" y="4526280"/>
                </a:cubicBezTo>
                <a:cubicBezTo>
                  <a:pt x="11300180" y="4761703"/>
                  <a:pt x="11318867" y="4904248"/>
                  <a:pt x="11299371" y="5280660"/>
                </a:cubicBezTo>
                <a:cubicBezTo>
                  <a:pt x="11279875" y="5657072"/>
                  <a:pt x="11291757" y="5825299"/>
                  <a:pt x="11299371" y="5966460"/>
                </a:cubicBezTo>
                <a:cubicBezTo>
                  <a:pt x="11306985" y="6107621"/>
                  <a:pt x="11341166" y="6505978"/>
                  <a:pt x="11299371" y="6858000"/>
                </a:cubicBezTo>
                <a:cubicBezTo>
                  <a:pt x="10997904" y="6861696"/>
                  <a:pt x="10863365" y="6842042"/>
                  <a:pt x="10634702" y="6858000"/>
                </a:cubicBezTo>
                <a:cubicBezTo>
                  <a:pt x="10406039" y="6873958"/>
                  <a:pt x="10226700" y="6880486"/>
                  <a:pt x="10083027" y="6858000"/>
                </a:cubicBezTo>
                <a:cubicBezTo>
                  <a:pt x="9939355" y="6835514"/>
                  <a:pt x="9836464" y="6878069"/>
                  <a:pt x="9644345" y="6858000"/>
                </a:cubicBezTo>
                <a:cubicBezTo>
                  <a:pt x="9452226" y="6837931"/>
                  <a:pt x="9376773" y="6845546"/>
                  <a:pt x="9205664" y="6858000"/>
                </a:cubicBezTo>
                <a:cubicBezTo>
                  <a:pt x="9034555" y="6870454"/>
                  <a:pt x="8922796" y="6837453"/>
                  <a:pt x="8766983" y="6858000"/>
                </a:cubicBezTo>
                <a:cubicBezTo>
                  <a:pt x="8611170" y="6878547"/>
                  <a:pt x="8349086" y="6842741"/>
                  <a:pt x="8215307" y="6858000"/>
                </a:cubicBezTo>
                <a:cubicBezTo>
                  <a:pt x="8081528" y="6873259"/>
                  <a:pt x="7801842" y="6863048"/>
                  <a:pt x="7663632" y="6858000"/>
                </a:cubicBezTo>
                <a:cubicBezTo>
                  <a:pt x="7525422" y="6852952"/>
                  <a:pt x="7224192" y="6869596"/>
                  <a:pt x="7111957" y="6858000"/>
                </a:cubicBezTo>
                <a:cubicBezTo>
                  <a:pt x="6999722" y="6846404"/>
                  <a:pt x="6754916" y="6836125"/>
                  <a:pt x="6447288" y="6858000"/>
                </a:cubicBezTo>
                <a:cubicBezTo>
                  <a:pt x="6139660" y="6879875"/>
                  <a:pt x="6181838" y="6861006"/>
                  <a:pt x="6008607" y="6858000"/>
                </a:cubicBezTo>
                <a:cubicBezTo>
                  <a:pt x="5835376" y="6854994"/>
                  <a:pt x="5675718" y="6846250"/>
                  <a:pt x="5569925" y="6858000"/>
                </a:cubicBezTo>
                <a:cubicBezTo>
                  <a:pt x="5464132" y="6869750"/>
                  <a:pt x="5011778" y="6878137"/>
                  <a:pt x="4679269" y="6858000"/>
                </a:cubicBezTo>
                <a:cubicBezTo>
                  <a:pt x="4346760" y="6837863"/>
                  <a:pt x="3992984" y="6856815"/>
                  <a:pt x="3788613" y="6858000"/>
                </a:cubicBezTo>
                <a:cubicBezTo>
                  <a:pt x="3584242" y="6859185"/>
                  <a:pt x="3261275" y="6897721"/>
                  <a:pt x="2897956" y="6858000"/>
                </a:cubicBezTo>
                <a:cubicBezTo>
                  <a:pt x="2534637" y="6818279"/>
                  <a:pt x="2461696" y="6868746"/>
                  <a:pt x="2346281" y="6858000"/>
                </a:cubicBezTo>
                <a:cubicBezTo>
                  <a:pt x="2230866" y="6847254"/>
                  <a:pt x="2095201" y="6862891"/>
                  <a:pt x="1907600" y="6858000"/>
                </a:cubicBezTo>
                <a:cubicBezTo>
                  <a:pt x="1719999" y="6853109"/>
                  <a:pt x="1431492" y="6828796"/>
                  <a:pt x="1016943" y="6858000"/>
                </a:cubicBezTo>
                <a:cubicBezTo>
                  <a:pt x="602394" y="6887204"/>
                  <a:pt x="362277" y="6825194"/>
                  <a:pt x="0" y="6858000"/>
                </a:cubicBezTo>
                <a:cubicBezTo>
                  <a:pt x="-6651" y="6619908"/>
                  <a:pt x="18133" y="6480462"/>
                  <a:pt x="0" y="6377940"/>
                </a:cubicBezTo>
                <a:cubicBezTo>
                  <a:pt x="-18133" y="6275418"/>
                  <a:pt x="2936" y="5836738"/>
                  <a:pt x="0" y="5623560"/>
                </a:cubicBezTo>
                <a:cubicBezTo>
                  <a:pt x="-2936" y="5410382"/>
                  <a:pt x="3597" y="5145334"/>
                  <a:pt x="0" y="5006340"/>
                </a:cubicBezTo>
                <a:cubicBezTo>
                  <a:pt x="-3597" y="4867346"/>
                  <a:pt x="-20431" y="4658493"/>
                  <a:pt x="0" y="4457700"/>
                </a:cubicBezTo>
                <a:cubicBezTo>
                  <a:pt x="20431" y="4256907"/>
                  <a:pt x="17653" y="4033281"/>
                  <a:pt x="0" y="3840480"/>
                </a:cubicBezTo>
                <a:cubicBezTo>
                  <a:pt x="-17653" y="3647679"/>
                  <a:pt x="33105" y="3417517"/>
                  <a:pt x="0" y="3086100"/>
                </a:cubicBezTo>
                <a:cubicBezTo>
                  <a:pt x="-33105" y="2754683"/>
                  <a:pt x="-15885" y="2447137"/>
                  <a:pt x="0" y="2263140"/>
                </a:cubicBezTo>
                <a:cubicBezTo>
                  <a:pt x="15885" y="2079143"/>
                  <a:pt x="-770" y="1901203"/>
                  <a:pt x="0" y="1783080"/>
                </a:cubicBezTo>
                <a:cubicBezTo>
                  <a:pt x="770" y="1664957"/>
                  <a:pt x="22032" y="1489751"/>
                  <a:pt x="0" y="1234440"/>
                </a:cubicBezTo>
                <a:cubicBezTo>
                  <a:pt x="-22032" y="979129"/>
                  <a:pt x="11781" y="275373"/>
                  <a:pt x="0" y="0"/>
                </a:cubicBezTo>
                <a:close/>
              </a:path>
              <a:path w="11299371" h="6858000" stroke="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E49E88-8B53-379E-A169-2F1A6CAEE14F}"/>
              </a:ext>
            </a:extLst>
          </p:cNvPr>
          <p:cNvSpPr/>
          <p:nvPr/>
        </p:nvSpPr>
        <p:spPr>
          <a:xfrm>
            <a:off x="892629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551675 w 11299371"/>
              <a:gd name="connsiteY1" fmla="*/ 0 h 6858000"/>
              <a:gd name="connsiteX2" fmla="*/ 877363 w 11299371"/>
              <a:gd name="connsiteY2" fmla="*/ 0 h 6858000"/>
              <a:gd name="connsiteX3" fmla="*/ 1316044 w 11299371"/>
              <a:gd name="connsiteY3" fmla="*/ 0 h 6858000"/>
              <a:gd name="connsiteX4" fmla="*/ 1641732 w 11299371"/>
              <a:gd name="connsiteY4" fmla="*/ 0 h 6858000"/>
              <a:gd name="connsiteX5" fmla="*/ 1967420 w 11299371"/>
              <a:gd name="connsiteY5" fmla="*/ 0 h 6858000"/>
              <a:gd name="connsiteX6" fmla="*/ 2293108 w 11299371"/>
              <a:gd name="connsiteY6" fmla="*/ 0 h 6858000"/>
              <a:gd name="connsiteX7" fmla="*/ 2731789 w 11299371"/>
              <a:gd name="connsiteY7" fmla="*/ 0 h 6858000"/>
              <a:gd name="connsiteX8" fmla="*/ 3509452 w 11299371"/>
              <a:gd name="connsiteY8" fmla="*/ 0 h 6858000"/>
              <a:gd name="connsiteX9" fmla="*/ 3948133 w 11299371"/>
              <a:gd name="connsiteY9" fmla="*/ 0 h 6858000"/>
              <a:gd name="connsiteX10" fmla="*/ 4725796 w 11299371"/>
              <a:gd name="connsiteY10" fmla="*/ 0 h 6858000"/>
              <a:gd name="connsiteX11" fmla="*/ 5051484 w 11299371"/>
              <a:gd name="connsiteY11" fmla="*/ 0 h 6858000"/>
              <a:gd name="connsiteX12" fmla="*/ 5716152 w 11299371"/>
              <a:gd name="connsiteY12" fmla="*/ 0 h 6858000"/>
              <a:gd name="connsiteX13" fmla="*/ 6154834 w 11299371"/>
              <a:gd name="connsiteY13" fmla="*/ 0 h 6858000"/>
              <a:gd name="connsiteX14" fmla="*/ 6819503 w 11299371"/>
              <a:gd name="connsiteY14" fmla="*/ 0 h 6858000"/>
              <a:gd name="connsiteX15" fmla="*/ 7484172 w 11299371"/>
              <a:gd name="connsiteY15" fmla="*/ 0 h 6858000"/>
              <a:gd name="connsiteX16" fmla="*/ 7922853 w 11299371"/>
              <a:gd name="connsiteY16" fmla="*/ 0 h 6858000"/>
              <a:gd name="connsiteX17" fmla="*/ 8813509 w 11299371"/>
              <a:gd name="connsiteY17" fmla="*/ 0 h 6858000"/>
              <a:gd name="connsiteX18" fmla="*/ 9365185 w 11299371"/>
              <a:gd name="connsiteY18" fmla="*/ 0 h 6858000"/>
              <a:gd name="connsiteX19" fmla="*/ 10142847 w 11299371"/>
              <a:gd name="connsiteY19" fmla="*/ 0 h 6858000"/>
              <a:gd name="connsiteX20" fmla="*/ 10468535 w 11299371"/>
              <a:gd name="connsiteY20" fmla="*/ 0 h 6858000"/>
              <a:gd name="connsiteX21" fmla="*/ 11299371 w 11299371"/>
              <a:gd name="connsiteY21" fmla="*/ 0 h 6858000"/>
              <a:gd name="connsiteX22" fmla="*/ 11299371 w 11299371"/>
              <a:gd name="connsiteY22" fmla="*/ 822960 h 6858000"/>
              <a:gd name="connsiteX23" fmla="*/ 11299371 w 11299371"/>
              <a:gd name="connsiteY23" fmla="*/ 1645920 h 6858000"/>
              <a:gd name="connsiteX24" fmla="*/ 11299371 w 11299371"/>
              <a:gd name="connsiteY24" fmla="*/ 2125980 h 6858000"/>
              <a:gd name="connsiteX25" fmla="*/ 11299371 w 11299371"/>
              <a:gd name="connsiteY25" fmla="*/ 2674620 h 6858000"/>
              <a:gd name="connsiteX26" fmla="*/ 11299371 w 11299371"/>
              <a:gd name="connsiteY26" fmla="*/ 3497580 h 6858000"/>
              <a:gd name="connsiteX27" fmla="*/ 11299371 w 11299371"/>
              <a:gd name="connsiteY27" fmla="*/ 4251960 h 6858000"/>
              <a:gd name="connsiteX28" fmla="*/ 11299371 w 11299371"/>
              <a:gd name="connsiteY28" fmla="*/ 5006340 h 6858000"/>
              <a:gd name="connsiteX29" fmla="*/ 11299371 w 11299371"/>
              <a:gd name="connsiteY29" fmla="*/ 5692140 h 6858000"/>
              <a:gd name="connsiteX30" fmla="*/ 11299371 w 11299371"/>
              <a:gd name="connsiteY30" fmla="*/ 6240780 h 6858000"/>
              <a:gd name="connsiteX31" fmla="*/ 11299371 w 11299371"/>
              <a:gd name="connsiteY31" fmla="*/ 6858000 h 6858000"/>
              <a:gd name="connsiteX32" fmla="*/ 10408715 w 11299371"/>
              <a:gd name="connsiteY32" fmla="*/ 6858000 h 6858000"/>
              <a:gd name="connsiteX33" fmla="*/ 9970033 w 11299371"/>
              <a:gd name="connsiteY33" fmla="*/ 6858000 h 6858000"/>
              <a:gd name="connsiteX34" fmla="*/ 9079377 w 11299371"/>
              <a:gd name="connsiteY34" fmla="*/ 6858000 h 6858000"/>
              <a:gd name="connsiteX35" fmla="*/ 8301714 w 11299371"/>
              <a:gd name="connsiteY35" fmla="*/ 6858000 h 6858000"/>
              <a:gd name="connsiteX36" fmla="*/ 7411058 w 11299371"/>
              <a:gd name="connsiteY36" fmla="*/ 6858000 h 6858000"/>
              <a:gd name="connsiteX37" fmla="*/ 6972377 w 11299371"/>
              <a:gd name="connsiteY37" fmla="*/ 6858000 h 6858000"/>
              <a:gd name="connsiteX38" fmla="*/ 6420701 w 11299371"/>
              <a:gd name="connsiteY38" fmla="*/ 6858000 h 6858000"/>
              <a:gd name="connsiteX39" fmla="*/ 6095014 w 11299371"/>
              <a:gd name="connsiteY39" fmla="*/ 6858000 h 6858000"/>
              <a:gd name="connsiteX40" fmla="*/ 5317351 w 11299371"/>
              <a:gd name="connsiteY40" fmla="*/ 6858000 h 6858000"/>
              <a:gd name="connsiteX41" fmla="*/ 4765676 w 11299371"/>
              <a:gd name="connsiteY41" fmla="*/ 6858000 h 6858000"/>
              <a:gd name="connsiteX42" fmla="*/ 3875020 w 11299371"/>
              <a:gd name="connsiteY42" fmla="*/ 6858000 h 6858000"/>
              <a:gd name="connsiteX43" fmla="*/ 3210351 w 11299371"/>
              <a:gd name="connsiteY43" fmla="*/ 6858000 h 6858000"/>
              <a:gd name="connsiteX44" fmla="*/ 2432688 w 11299371"/>
              <a:gd name="connsiteY44" fmla="*/ 6858000 h 6858000"/>
              <a:gd name="connsiteX45" fmla="*/ 2107000 w 11299371"/>
              <a:gd name="connsiteY45" fmla="*/ 6858000 h 6858000"/>
              <a:gd name="connsiteX46" fmla="*/ 1781313 w 11299371"/>
              <a:gd name="connsiteY46" fmla="*/ 6858000 h 6858000"/>
              <a:gd name="connsiteX47" fmla="*/ 1342631 w 11299371"/>
              <a:gd name="connsiteY47" fmla="*/ 6858000 h 6858000"/>
              <a:gd name="connsiteX48" fmla="*/ 0 w 11299371"/>
              <a:gd name="connsiteY48" fmla="*/ 6858000 h 6858000"/>
              <a:gd name="connsiteX49" fmla="*/ 0 w 11299371"/>
              <a:gd name="connsiteY49" fmla="*/ 6240780 h 6858000"/>
              <a:gd name="connsiteX50" fmla="*/ 0 w 11299371"/>
              <a:gd name="connsiteY50" fmla="*/ 5554980 h 6858000"/>
              <a:gd name="connsiteX51" fmla="*/ 0 w 11299371"/>
              <a:gd name="connsiteY51" fmla="*/ 5006340 h 6858000"/>
              <a:gd name="connsiteX52" fmla="*/ 0 w 11299371"/>
              <a:gd name="connsiteY52" fmla="*/ 4251960 h 6858000"/>
              <a:gd name="connsiteX53" fmla="*/ 0 w 11299371"/>
              <a:gd name="connsiteY53" fmla="*/ 3703320 h 6858000"/>
              <a:gd name="connsiteX54" fmla="*/ 0 w 11299371"/>
              <a:gd name="connsiteY54" fmla="*/ 3223260 h 6858000"/>
              <a:gd name="connsiteX55" fmla="*/ 0 w 11299371"/>
              <a:gd name="connsiteY55" fmla="*/ 2743200 h 6858000"/>
              <a:gd name="connsiteX56" fmla="*/ 0 w 11299371"/>
              <a:gd name="connsiteY56" fmla="*/ 2057400 h 6858000"/>
              <a:gd name="connsiteX57" fmla="*/ 0 w 11299371"/>
              <a:gd name="connsiteY57" fmla="*/ 1371600 h 6858000"/>
              <a:gd name="connsiteX58" fmla="*/ 0 w 11299371"/>
              <a:gd name="connsiteY58" fmla="*/ 891540 h 6858000"/>
              <a:gd name="connsiteX59" fmla="*/ 0 w 11299371"/>
              <a:gd name="connsiteY5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299371" h="685800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noFill/>
          <a:ln w="5715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2899433-6624-9414-1B7B-7B8A6D162A3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92628" y="0"/>
            <a:ext cx="11299372" cy="801877"/>
            <a:chOff x="892627" y="0"/>
            <a:chExt cx="11299372" cy="8018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E8F3851-1CA3-6396-81A0-A0FC1D306F17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t="-1" r="56296" b="83156"/>
            <a:stretch/>
          </p:blipFill>
          <p:spPr>
            <a:xfrm>
              <a:off x="892627" y="0"/>
              <a:ext cx="3057581" cy="80187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30539C9-7FA7-BD1C-5892-FCC2C899448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86200" y="0"/>
              <a:ext cx="7269480" cy="801877"/>
            </a:xfrm>
            <a:prstGeom prst="rect">
              <a:avLst/>
            </a:prstGeom>
            <a:solidFill>
              <a:srgbClr val="013D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C81CBFF-081A-1678-3EA8-E8A21BE7C0B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l="81687" t="-1" r="930" b="83156"/>
            <a:stretch/>
          </p:blipFill>
          <p:spPr>
            <a:xfrm>
              <a:off x="10975847" y="0"/>
              <a:ext cx="1216152" cy="801877"/>
            </a:xfrm>
            <a:prstGeom prst="rect">
              <a:avLst/>
            </a:prstGeom>
          </p:spPr>
        </p:pic>
      </p:grpSp>
      <p:pic>
        <p:nvPicPr>
          <p:cNvPr id="18" name="Picture 17" descr="A purple tablet with a cartoon character on it&#10;&#10;AI-generated content may be incorrect.">
            <a:extLst>
              <a:ext uri="{FF2B5EF4-FFF2-40B4-BE49-F238E27FC236}">
                <a16:creationId xmlns:a16="http://schemas.microsoft.com/office/drawing/2014/main" id="{1FE210A6-EB76-CA74-263F-94BD6C6542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3" y="0"/>
            <a:ext cx="687174" cy="827690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D7748AC-398D-B562-F876-307B26290F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025" y="1285450"/>
            <a:ext cx="6547093" cy="47098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30AC0E-15C3-638C-217C-3A5421E8ED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1351" y="1945872"/>
            <a:ext cx="5410235" cy="375965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944735A-E7E6-B92F-2DB3-503E6337BA79}"/>
              </a:ext>
            </a:extLst>
          </p:cNvPr>
          <p:cNvSpPr/>
          <p:nvPr/>
        </p:nvSpPr>
        <p:spPr>
          <a:xfrm>
            <a:off x="1247505" y="1132519"/>
            <a:ext cx="3646644" cy="5394383"/>
          </a:xfrm>
          <a:custGeom>
            <a:avLst/>
            <a:gdLst>
              <a:gd name="connsiteX0" fmla="*/ 0 w 3646644"/>
              <a:gd name="connsiteY0" fmla="*/ 0 h 5394383"/>
              <a:gd name="connsiteX1" fmla="*/ 498375 w 3646644"/>
              <a:gd name="connsiteY1" fmla="*/ 0 h 5394383"/>
              <a:gd name="connsiteX2" fmla="*/ 1106149 w 3646644"/>
              <a:gd name="connsiteY2" fmla="*/ 0 h 5394383"/>
              <a:gd name="connsiteX3" fmla="*/ 1604523 w 3646644"/>
              <a:gd name="connsiteY3" fmla="*/ 0 h 5394383"/>
              <a:gd name="connsiteX4" fmla="*/ 2139364 w 3646644"/>
              <a:gd name="connsiteY4" fmla="*/ 0 h 5394383"/>
              <a:gd name="connsiteX5" fmla="*/ 2637739 w 3646644"/>
              <a:gd name="connsiteY5" fmla="*/ 0 h 5394383"/>
              <a:gd name="connsiteX6" fmla="*/ 3646644 w 3646644"/>
              <a:gd name="connsiteY6" fmla="*/ 0 h 5394383"/>
              <a:gd name="connsiteX7" fmla="*/ 3646644 w 3646644"/>
              <a:gd name="connsiteY7" fmla="*/ 782186 h 5394383"/>
              <a:gd name="connsiteX8" fmla="*/ 3646644 w 3646644"/>
              <a:gd name="connsiteY8" fmla="*/ 1294652 h 5394383"/>
              <a:gd name="connsiteX9" fmla="*/ 3646644 w 3646644"/>
              <a:gd name="connsiteY9" fmla="*/ 1861062 h 5394383"/>
              <a:gd name="connsiteX10" fmla="*/ 3646644 w 3646644"/>
              <a:gd name="connsiteY10" fmla="*/ 2535360 h 5394383"/>
              <a:gd name="connsiteX11" fmla="*/ 3646644 w 3646644"/>
              <a:gd name="connsiteY11" fmla="*/ 3047826 h 5394383"/>
              <a:gd name="connsiteX12" fmla="*/ 3646644 w 3646644"/>
              <a:gd name="connsiteY12" fmla="*/ 3668180 h 5394383"/>
              <a:gd name="connsiteX13" fmla="*/ 3646644 w 3646644"/>
              <a:gd name="connsiteY13" fmla="*/ 4342478 h 5394383"/>
              <a:gd name="connsiteX14" fmla="*/ 3646644 w 3646644"/>
              <a:gd name="connsiteY14" fmla="*/ 5394383 h 5394383"/>
              <a:gd name="connsiteX15" fmla="*/ 3038870 w 3646644"/>
              <a:gd name="connsiteY15" fmla="*/ 5394383 h 5394383"/>
              <a:gd name="connsiteX16" fmla="*/ 2394630 w 3646644"/>
              <a:gd name="connsiteY16" fmla="*/ 5394383 h 5394383"/>
              <a:gd name="connsiteX17" fmla="*/ 1823322 w 3646644"/>
              <a:gd name="connsiteY17" fmla="*/ 5394383 h 5394383"/>
              <a:gd name="connsiteX18" fmla="*/ 1288481 w 3646644"/>
              <a:gd name="connsiteY18" fmla="*/ 5394383 h 5394383"/>
              <a:gd name="connsiteX19" fmla="*/ 680707 w 3646644"/>
              <a:gd name="connsiteY19" fmla="*/ 5394383 h 5394383"/>
              <a:gd name="connsiteX20" fmla="*/ 0 w 3646644"/>
              <a:gd name="connsiteY20" fmla="*/ 5394383 h 5394383"/>
              <a:gd name="connsiteX21" fmla="*/ 0 w 3646644"/>
              <a:gd name="connsiteY21" fmla="*/ 4881917 h 5394383"/>
              <a:gd name="connsiteX22" fmla="*/ 0 w 3646644"/>
              <a:gd name="connsiteY22" fmla="*/ 4207619 h 5394383"/>
              <a:gd name="connsiteX23" fmla="*/ 0 w 3646644"/>
              <a:gd name="connsiteY23" fmla="*/ 3533321 h 5394383"/>
              <a:gd name="connsiteX24" fmla="*/ 0 w 3646644"/>
              <a:gd name="connsiteY24" fmla="*/ 2966911 h 5394383"/>
              <a:gd name="connsiteX25" fmla="*/ 0 w 3646644"/>
              <a:gd name="connsiteY25" fmla="*/ 2184725 h 5394383"/>
              <a:gd name="connsiteX26" fmla="*/ 0 w 3646644"/>
              <a:gd name="connsiteY26" fmla="*/ 1456483 h 5394383"/>
              <a:gd name="connsiteX27" fmla="*/ 0 w 3646644"/>
              <a:gd name="connsiteY27" fmla="*/ 836129 h 5394383"/>
              <a:gd name="connsiteX28" fmla="*/ 0 w 3646644"/>
              <a:gd name="connsiteY28" fmla="*/ 0 h 5394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646644" h="5394383" fill="none" extrusionOk="0">
                <a:moveTo>
                  <a:pt x="0" y="0"/>
                </a:moveTo>
                <a:cubicBezTo>
                  <a:pt x="200630" y="-23490"/>
                  <a:pt x="296409" y="7306"/>
                  <a:pt x="498375" y="0"/>
                </a:cubicBezTo>
                <a:cubicBezTo>
                  <a:pt x="700341" y="-7306"/>
                  <a:pt x="971875" y="26570"/>
                  <a:pt x="1106149" y="0"/>
                </a:cubicBezTo>
                <a:cubicBezTo>
                  <a:pt x="1240423" y="-26570"/>
                  <a:pt x="1388533" y="-7549"/>
                  <a:pt x="1604523" y="0"/>
                </a:cubicBezTo>
                <a:cubicBezTo>
                  <a:pt x="1820513" y="7549"/>
                  <a:pt x="1892967" y="162"/>
                  <a:pt x="2139364" y="0"/>
                </a:cubicBezTo>
                <a:cubicBezTo>
                  <a:pt x="2385761" y="-162"/>
                  <a:pt x="2415092" y="23661"/>
                  <a:pt x="2637739" y="0"/>
                </a:cubicBezTo>
                <a:cubicBezTo>
                  <a:pt x="2860387" y="-23661"/>
                  <a:pt x="3233509" y="-7014"/>
                  <a:pt x="3646644" y="0"/>
                </a:cubicBezTo>
                <a:cubicBezTo>
                  <a:pt x="3646320" y="188591"/>
                  <a:pt x="3657235" y="490699"/>
                  <a:pt x="3646644" y="782186"/>
                </a:cubicBezTo>
                <a:cubicBezTo>
                  <a:pt x="3636053" y="1073673"/>
                  <a:pt x="3667379" y="1039081"/>
                  <a:pt x="3646644" y="1294652"/>
                </a:cubicBezTo>
                <a:cubicBezTo>
                  <a:pt x="3625909" y="1550223"/>
                  <a:pt x="3668346" y="1742703"/>
                  <a:pt x="3646644" y="1861062"/>
                </a:cubicBezTo>
                <a:cubicBezTo>
                  <a:pt x="3624943" y="1979421"/>
                  <a:pt x="3669883" y="2346887"/>
                  <a:pt x="3646644" y="2535360"/>
                </a:cubicBezTo>
                <a:cubicBezTo>
                  <a:pt x="3623405" y="2723833"/>
                  <a:pt x="3634810" y="2915476"/>
                  <a:pt x="3646644" y="3047826"/>
                </a:cubicBezTo>
                <a:cubicBezTo>
                  <a:pt x="3658478" y="3180176"/>
                  <a:pt x="3619369" y="3487819"/>
                  <a:pt x="3646644" y="3668180"/>
                </a:cubicBezTo>
                <a:cubicBezTo>
                  <a:pt x="3673919" y="3848541"/>
                  <a:pt x="3624058" y="4147373"/>
                  <a:pt x="3646644" y="4342478"/>
                </a:cubicBezTo>
                <a:cubicBezTo>
                  <a:pt x="3669230" y="4537583"/>
                  <a:pt x="3620043" y="5146716"/>
                  <a:pt x="3646644" y="5394383"/>
                </a:cubicBezTo>
                <a:cubicBezTo>
                  <a:pt x="3357769" y="5383099"/>
                  <a:pt x="3288865" y="5374267"/>
                  <a:pt x="3038870" y="5394383"/>
                </a:cubicBezTo>
                <a:cubicBezTo>
                  <a:pt x="2788875" y="5414499"/>
                  <a:pt x="2664812" y="5372551"/>
                  <a:pt x="2394630" y="5394383"/>
                </a:cubicBezTo>
                <a:cubicBezTo>
                  <a:pt x="2124448" y="5416215"/>
                  <a:pt x="2053195" y="5397861"/>
                  <a:pt x="1823322" y="5394383"/>
                </a:cubicBezTo>
                <a:cubicBezTo>
                  <a:pt x="1593449" y="5390905"/>
                  <a:pt x="1419749" y="5413569"/>
                  <a:pt x="1288481" y="5394383"/>
                </a:cubicBezTo>
                <a:cubicBezTo>
                  <a:pt x="1157213" y="5375197"/>
                  <a:pt x="962961" y="5369974"/>
                  <a:pt x="680707" y="5394383"/>
                </a:cubicBezTo>
                <a:cubicBezTo>
                  <a:pt x="398453" y="5418792"/>
                  <a:pt x="262902" y="5369660"/>
                  <a:pt x="0" y="5394383"/>
                </a:cubicBezTo>
                <a:cubicBezTo>
                  <a:pt x="16226" y="5276484"/>
                  <a:pt x="8254" y="5064191"/>
                  <a:pt x="0" y="4881917"/>
                </a:cubicBezTo>
                <a:cubicBezTo>
                  <a:pt x="-8254" y="4699643"/>
                  <a:pt x="13221" y="4471211"/>
                  <a:pt x="0" y="4207619"/>
                </a:cubicBezTo>
                <a:cubicBezTo>
                  <a:pt x="-13221" y="3944027"/>
                  <a:pt x="4722" y="3714904"/>
                  <a:pt x="0" y="3533321"/>
                </a:cubicBezTo>
                <a:cubicBezTo>
                  <a:pt x="-4722" y="3351738"/>
                  <a:pt x="-18117" y="3175105"/>
                  <a:pt x="0" y="2966911"/>
                </a:cubicBezTo>
                <a:cubicBezTo>
                  <a:pt x="18117" y="2758717"/>
                  <a:pt x="37984" y="2542805"/>
                  <a:pt x="0" y="2184725"/>
                </a:cubicBezTo>
                <a:cubicBezTo>
                  <a:pt x="-37984" y="1826645"/>
                  <a:pt x="-12199" y="1730547"/>
                  <a:pt x="0" y="1456483"/>
                </a:cubicBezTo>
                <a:cubicBezTo>
                  <a:pt x="12199" y="1182419"/>
                  <a:pt x="17680" y="1046993"/>
                  <a:pt x="0" y="836129"/>
                </a:cubicBezTo>
                <a:cubicBezTo>
                  <a:pt x="-17680" y="625265"/>
                  <a:pt x="-27416" y="268529"/>
                  <a:pt x="0" y="0"/>
                </a:cubicBezTo>
                <a:close/>
              </a:path>
              <a:path w="3646644" h="5394383" stroke="0" extrusionOk="0">
                <a:moveTo>
                  <a:pt x="0" y="0"/>
                </a:moveTo>
                <a:cubicBezTo>
                  <a:pt x="255817" y="14452"/>
                  <a:pt x="466063" y="-26004"/>
                  <a:pt x="644240" y="0"/>
                </a:cubicBezTo>
                <a:cubicBezTo>
                  <a:pt x="822417" y="26004"/>
                  <a:pt x="1024195" y="21192"/>
                  <a:pt x="1324947" y="0"/>
                </a:cubicBezTo>
                <a:cubicBezTo>
                  <a:pt x="1625699" y="-21192"/>
                  <a:pt x="1759369" y="-22654"/>
                  <a:pt x="1969188" y="0"/>
                </a:cubicBezTo>
                <a:cubicBezTo>
                  <a:pt x="2179007" y="22654"/>
                  <a:pt x="2336369" y="-16005"/>
                  <a:pt x="2613428" y="0"/>
                </a:cubicBezTo>
                <a:cubicBezTo>
                  <a:pt x="2890487" y="16005"/>
                  <a:pt x="3377244" y="25912"/>
                  <a:pt x="3646644" y="0"/>
                </a:cubicBezTo>
                <a:cubicBezTo>
                  <a:pt x="3665015" y="176422"/>
                  <a:pt x="3657667" y="363047"/>
                  <a:pt x="3646644" y="674298"/>
                </a:cubicBezTo>
                <a:cubicBezTo>
                  <a:pt x="3635621" y="985549"/>
                  <a:pt x="3669278" y="1063950"/>
                  <a:pt x="3646644" y="1240708"/>
                </a:cubicBezTo>
                <a:cubicBezTo>
                  <a:pt x="3624011" y="1417466"/>
                  <a:pt x="3617089" y="1709631"/>
                  <a:pt x="3646644" y="1861062"/>
                </a:cubicBezTo>
                <a:cubicBezTo>
                  <a:pt x="3676199" y="2012493"/>
                  <a:pt x="3671884" y="2286603"/>
                  <a:pt x="3646644" y="2481416"/>
                </a:cubicBezTo>
                <a:cubicBezTo>
                  <a:pt x="3621404" y="2676229"/>
                  <a:pt x="3659488" y="2874096"/>
                  <a:pt x="3646644" y="3209658"/>
                </a:cubicBezTo>
                <a:cubicBezTo>
                  <a:pt x="3633800" y="3545220"/>
                  <a:pt x="3659112" y="3497901"/>
                  <a:pt x="3646644" y="3722124"/>
                </a:cubicBezTo>
                <a:cubicBezTo>
                  <a:pt x="3634176" y="3946347"/>
                  <a:pt x="3672048" y="4019278"/>
                  <a:pt x="3646644" y="4234591"/>
                </a:cubicBezTo>
                <a:cubicBezTo>
                  <a:pt x="3621240" y="4449904"/>
                  <a:pt x="3612710" y="4854177"/>
                  <a:pt x="3646644" y="5394383"/>
                </a:cubicBezTo>
                <a:cubicBezTo>
                  <a:pt x="3362097" y="5384619"/>
                  <a:pt x="3196140" y="5422960"/>
                  <a:pt x="2965937" y="5394383"/>
                </a:cubicBezTo>
                <a:cubicBezTo>
                  <a:pt x="2735734" y="5365806"/>
                  <a:pt x="2495215" y="5374696"/>
                  <a:pt x="2358163" y="5394383"/>
                </a:cubicBezTo>
                <a:cubicBezTo>
                  <a:pt x="2221111" y="5414070"/>
                  <a:pt x="2061667" y="5417052"/>
                  <a:pt x="1823322" y="5394383"/>
                </a:cubicBezTo>
                <a:cubicBezTo>
                  <a:pt x="1584977" y="5371714"/>
                  <a:pt x="1499234" y="5404013"/>
                  <a:pt x="1179082" y="5394383"/>
                </a:cubicBezTo>
                <a:cubicBezTo>
                  <a:pt x="858930" y="5384753"/>
                  <a:pt x="295560" y="5347836"/>
                  <a:pt x="0" y="5394383"/>
                </a:cubicBezTo>
                <a:cubicBezTo>
                  <a:pt x="-9223" y="5044620"/>
                  <a:pt x="30715" y="4974841"/>
                  <a:pt x="0" y="4612197"/>
                </a:cubicBezTo>
                <a:cubicBezTo>
                  <a:pt x="-30715" y="4249553"/>
                  <a:pt x="4266" y="4219893"/>
                  <a:pt x="0" y="4099731"/>
                </a:cubicBezTo>
                <a:cubicBezTo>
                  <a:pt x="-4266" y="3979569"/>
                  <a:pt x="-12718" y="3694584"/>
                  <a:pt x="0" y="3371489"/>
                </a:cubicBezTo>
                <a:cubicBezTo>
                  <a:pt x="12718" y="3048394"/>
                  <a:pt x="7317" y="2840212"/>
                  <a:pt x="0" y="2697192"/>
                </a:cubicBezTo>
                <a:cubicBezTo>
                  <a:pt x="-7317" y="2554172"/>
                  <a:pt x="17795" y="2188997"/>
                  <a:pt x="0" y="2022894"/>
                </a:cubicBezTo>
                <a:cubicBezTo>
                  <a:pt x="-17795" y="1856791"/>
                  <a:pt x="27920" y="1678714"/>
                  <a:pt x="0" y="1402540"/>
                </a:cubicBezTo>
                <a:cubicBezTo>
                  <a:pt x="-27920" y="1126366"/>
                  <a:pt x="24554" y="1017258"/>
                  <a:pt x="0" y="728242"/>
                </a:cubicBezTo>
                <a:cubicBezTo>
                  <a:pt x="-24554" y="439226"/>
                  <a:pt x="3968" y="282328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28575">
            <a:extLst>
              <a:ext uri="{C807C97D-BFC1-408E-A445-0C87EB9F89A2}">
                <ask:lineSketchStyleProps xmlns:ask="http://schemas.microsoft.com/office/drawing/2018/sketchyshapes" sd="38442286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spc="0" dirty="0">
                <a:solidFill>
                  <a:schemeClr val="tx1"/>
                </a:solidFill>
                <a:latin typeface="Century Gothic" panose="020B0502020202020204" pitchFamily="34" charset="0"/>
              </a:rPr>
              <a:t>What is </a:t>
            </a:r>
            <a:r>
              <a:rPr lang="en-GB" sz="2400" b="1" spc="0" dirty="0">
                <a:solidFill>
                  <a:schemeClr val="tx1"/>
                </a:solidFill>
                <a:latin typeface="Century Gothic" panose="020B0502020202020204" pitchFamily="34" charset="0"/>
              </a:rPr>
              <a:t>autocorrect</a:t>
            </a:r>
            <a:r>
              <a:rPr lang="en-GB" sz="2400" spc="0" dirty="0">
                <a:solidFill>
                  <a:schemeClr val="tx1"/>
                </a:solidFill>
                <a:latin typeface="Century Gothic" panose="020B0502020202020204" pitchFamily="34" charset="0"/>
              </a:rPr>
              <a:t>?</a:t>
            </a:r>
          </a:p>
          <a:p>
            <a:endParaRPr lang="en-GB" sz="24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en-GB" sz="2400" spc="0" dirty="0">
                <a:solidFill>
                  <a:schemeClr val="tx1"/>
                </a:solidFill>
                <a:latin typeface="Century Gothic" panose="020B0502020202020204" pitchFamily="34" charset="0"/>
              </a:rPr>
              <a:t>Your iPad is very clever and will sometimes ‘autocorrect’ a word for you. When it does this, a line will appear </a:t>
            </a:r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beneath the word for a short time. You can tap on the word to revert it back if you want to.</a:t>
            </a:r>
            <a:endParaRPr lang="en-GB" sz="1800" spc="0" dirty="0">
              <a:latin typeface="Twink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8289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AD2FC5-6F29-E0C0-D5BE-89E098AF97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3D18062-5836-72BB-30DF-512C7808028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92628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664669 w 11299371"/>
              <a:gd name="connsiteY1" fmla="*/ 0 h 6858000"/>
              <a:gd name="connsiteX2" fmla="*/ 1103350 w 11299371"/>
              <a:gd name="connsiteY2" fmla="*/ 0 h 6858000"/>
              <a:gd name="connsiteX3" fmla="*/ 1655026 w 11299371"/>
              <a:gd name="connsiteY3" fmla="*/ 0 h 6858000"/>
              <a:gd name="connsiteX4" fmla="*/ 2319694 w 11299371"/>
              <a:gd name="connsiteY4" fmla="*/ 0 h 6858000"/>
              <a:gd name="connsiteX5" fmla="*/ 2871370 w 11299371"/>
              <a:gd name="connsiteY5" fmla="*/ 0 h 6858000"/>
              <a:gd name="connsiteX6" fmla="*/ 3536038 w 11299371"/>
              <a:gd name="connsiteY6" fmla="*/ 0 h 6858000"/>
              <a:gd name="connsiteX7" fmla="*/ 3861726 w 11299371"/>
              <a:gd name="connsiteY7" fmla="*/ 0 h 6858000"/>
              <a:gd name="connsiteX8" fmla="*/ 4752383 w 11299371"/>
              <a:gd name="connsiteY8" fmla="*/ 0 h 6858000"/>
              <a:gd name="connsiteX9" fmla="*/ 5191064 w 11299371"/>
              <a:gd name="connsiteY9" fmla="*/ 0 h 6858000"/>
              <a:gd name="connsiteX10" fmla="*/ 6081720 w 11299371"/>
              <a:gd name="connsiteY10" fmla="*/ 0 h 6858000"/>
              <a:gd name="connsiteX11" fmla="*/ 6520402 w 11299371"/>
              <a:gd name="connsiteY11" fmla="*/ 0 h 6858000"/>
              <a:gd name="connsiteX12" fmla="*/ 7298064 w 11299371"/>
              <a:gd name="connsiteY12" fmla="*/ 0 h 6858000"/>
              <a:gd name="connsiteX13" fmla="*/ 7849740 w 11299371"/>
              <a:gd name="connsiteY13" fmla="*/ 0 h 6858000"/>
              <a:gd name="connsiteX14" fmla="*/ 8740396 w 11299371"/>
              <a:gd name="connsiteY14" fmla="*/ 0 h 6858000"/>
              <a:gd name="connsiteX15" fmla="*/ 9066084 w 11299371"/>
              <a:gd name="connsiteY15" fmla="*/ 0 h 6858000"/>
              <a:gd name="connsiteX16" fmla="*/ 9617759 w 11299371"/>
              <a:gd name="connsiteY16" fmla="*/ 0 h 6858000"/>
              <a:gd name="connsiteX17" fmla="*/ 9943446 w 11299371"/>
              <a:gd name="connsiteY17" fmla="*/ 0 h 6858000"/>
              <a:gd name="connsiteX18" fmla="*/ 11299371 w 11299371"/>
              <a:gd name="connsiteY18" fmla="*/ 0 h 6858000"/>
              <a:gd name="connsiteX19" fmla="*/ 11299371 w 11299371"/>
              <a:gd name="connsiteY19" fmla="*/ 685800 h 6858000"/>
              <a:gd name="connsiteX20" fmla="*/ 11299371 w 11299371"/>
              <a:gd name="connsiteY20" fmla="*/ 1508760 h 6858000"/>
              <a:gd name="connsiteX21" fmla="*/ 11299371 w 11299371"/>
              <a:gd name="connsiteY21" fmla="*/ 2125980 h 6858000"/>
              <a:gd name="connsiteX22" fmla="*/ 11299371 w 11299371"/>
              <a:gd name="connsiteY22" fmla="*/ 2948940 h 6858000"/>
              <a:gd name="connsiteX23" fmla="*/ 11299371 w 11299371"/>
              <a:gd name="connsiteY23" fmla="*/ 3771900 h 6858000"/>
              <a:gd name="connsiteX24" fmla="*/ 11299371 w 11299371"/>
              <a:gd name="connsiteY24" fmla="*/ 4526280 h 6858000"/>
              <a:gd name="connsiteX25" fmla="*/ 11299371 w 11299371"/>
              <a:gd name="connsiteY25" fmla="*/ 5280660 h 6858000"/>
              <a:gd name="connsiteX26" fmla="*/ 11299371 w 11299371"/>
              <a:gd name="connsiteY26" fmla="*/ 5966460 h 6858000"/>
              <a:gd name="connsiteX27" fmla="*/ 11299371 w 11299371"/>
              <a:gd name="connsiteY27" fmla="*/ 6858000 h 6858000"/>
              <a:gd name="connsiteX28" fmla="*/ 10634702 w 11299371"/>
              <a:gd name="connsiteY28" fmla="*/ 6858000 h 6858000"/>
              <a:gd name="connsiteX29" fmla="*/ 10083027 w 11299371"/>
              <a:gd name="connsiteY29" fmla="*/ 6858000 h 6858000"/>
              <a:gd name="connsiteX30" fmla="*/ 9644345 w 11299371"/>
              <a:gd name="connsiteY30" fmla="*/ 6858000 h 6858000"/>
              <a:gd name="connsiteX31" fmla="*/ 9205664 w 11299371"/>
              <a:gd name="connsiteY31" fmla="*/ 6858000 h 6858000"/>
              <a:gd name="connsiteX32" fmla="*/ 8766983 w 11299371"/>
              <a:gd name="connsiteY32" fmla="*/ 6858000 h 6858000"/>
              <a:gd name="connsiteX33" fmla="*/ 8215307 w 11299371"/>
              <a:gd name="connsiteY33" fmla="*/ 6858000 h 6858000"/>
              <a:gd name="connsiteX34" fmla="*/ 7663632 w 11299371"/>
              <a:gd name="connsiteY34" fmla="*/ 6858000 h 6858000"/>
              <a:gd name="connsiteX35" fmla="*/ 7111957 w 11299371"/>
              <a:gd name="connsiteY35" fmla="*/ 6858000 h 6858000"/>
              <a:gd name="connsiteX36" fmla="*/ 6447288 w 11299371"/>
              <a:gd name="connsiteY36" fmla="*/ 6858000 h 6858000"/>
              <a:gd name="connsiteX37" fmla="*/ 6008607 w 11299371"/>
              <a:gd name="connsiteY37" fmla="*/ 6858000 h 6858000"/>
              <a:gd name="connsiteX38" fmla="*/ 5569925 w 11299371"/>
              <a:gd name="connsiteY38" fmla="*/ 6858000 h 6858000"/>
              <a:gd name="connsiteX39" fmla="*/ 4679269 w 11299371"/>
              <a:gd name="connsiteY39" fmla="*/ 6858000 h 6858000"/>
              <a:gd name="connsiteX40" fmla="*/ 3788613 w 11299371"/>
              <a:gd name="connsiteY40" fmla="*/ 6858000 h 6858000"/>
              <a:gd name="connsiteX41" fmla="*/ 2897956 w 11299371"/>
              <a:gd name="connsiteY41" fmla="*/ 6858000 h 6858000"/>
              <a:gd name="connsiteX42" fmla="*/ 2346281 w 11299371"/>
              <a:gd name="connsiteY42" fmla="*/ 6858000 h 6858000"/>
              <a:gd name="connsiteX43" fmla="*/ 1907600 w 11299371"/>
              <a:gd name="connsiteY43" fmla="*/ 6858000 h 6858000"/>
              <a:gd name="connsiteX44" fmla="*/ 1016943 w 11299371"/>
              <a:gd name="connsiteY44" fmla="*/ 6858000 h 6858000"/>
              <a:gd name="connsiteX45" fmla="*/ 0 w 11299371"/>
              <a:gd name="connsiteY45" fmla="*/ 6858000 h 6858000"/>
              <a:gd name="connsiteX46" fmla="*/ 0 w 11299371"/>
              <a:gd name="connsiteY46" fmla="*/ 6377940 h 6858000"/>
              <a:gd name="connsiteX47" fmla="*/ 0 w 11299371"/>
              <a:gd name="connsiteY47" fmla="*/ 5623560 h 6858000"/>
              <a:gd name="connsiteX48" fmla="*/ 0 w 11299371"/>
              <a:gd name="connsiteY48" fmla="*/ 5006340 h 6858000"/>
              <a:gd name="connsiteX49" fmla="*/ 0 w 11299371"/>
              <a:gd name="connsiteY49" fmla="*/ 4457700 h 6858000"/>
              <a:gd name="connsiteX50" fmla="*/ 0 w 11299371"/>
              <a:gd name="connsiteY50" fmla="*/ 3840480 h 6858000"/>
              <a:gd name="connsiteX51" fmla="*/ 0 w 11299371"/>
              <a:gd name="connsiteY51" fmla="*/ 3086100 h 6858000"/>
              <a:gd name="connsiteX52" fmla="*/ 0 w 11299371"/>
              <a:gd name="connsiteY52" fmla="*/ 2263140 h 6858000"/>
              <a:gd name="connsiteX53" fmla="*/ 0 w 11299371"/>
              <a:gd name="connsiteY53" fmla="*/ 1783080 h 6858000"/>
              <a:gd name="connsiteX54" fmla="*/ 0 w 11299371"/>
              <a:gd name="connsiteY54" fmla="*/ 1234440 h 6858000"/>
              <a:gd name="connsiteX55" fmla="*/ 0 w 11299371"/>
              <a:gd name="connsiteY5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99371" h="6858000" fill="none" extrusionOk="0">
                <a:moveTo>
                  <a:pt x="0" y="0"/>
                </a:moveTo>
                <a:cubicBezTo>
                  <a:pt x="190694" y="24379"/>
                  <a:pt x="435898" y="-19253"/>
                  <a:pt x="664669" y="0"/>
                </a:cubicBezTo>
                <a:cubicBezTo>
                  <a:pt x="893440" y="19253"/>
                  <a:pt x="1000685" y="-12715"/>
                  <a:pt x="1103350" y="0"/>
                </a:cubicBezTo>
                <a:cubicBezTo>
                  <a:pt x="1206015" y="12715"/>
                  <a:pt x="1455108" y="-15844"/>
                  <a:pt x="1655026" y="0"/>
                </a:cubicBezTo>
                <a:cubicBezTo>
                  <a:pt x="1854944" y="15844"/>
                  <a:pt x="2170891" y="31481"/>
                  <a:pt x="2319694" y="0"/>
                </a:cubicBezTo>
                <a:cubicBezTo>
                  <a:pt x="2468497" y="-31481"/>
                  <a:pt x="2651324" y="10870"/>
                  <a:pt x="2871370" y="0"/>
                </a:cubicBezTo>
                <a:cubicBezTo>
                  <a:pt x="3091416" y="-10870"/>
                  <a:pt x="3291232" y="20889"/>
                  <a:pt x="3536038" y="0"/>
                </a:cubicBezTo>
                <a:cubicBezTo>
                  <a:pt x="3780844" y="-20889"/>
                  <a:pt x="3793294" y="-13822"/>
                  <a:pt x="3861726" y="0"/>
                </a:cubicBezTo>
                <a:cubicBezTo>
                  <a:pt x="3930158" y="13822"/>
                  <a:pt x="4323243" y="-32989"/>
                  <a:pt x="4752383" y="0"/>
                </a:cubicBezTo>
                <a:cubicBezTo>
                  <a:pt x="5181523" y="32989"/>
                  <a:pt x="5061868" y="-7936"/>
                  <a:pt x="5191064" y="0"/>
                </a:cubicBezTo>
                <a:cubicBezTo>
                  <a:pt x="5320260" y="7936"/>
                  <a:pt x="5826082" y="-18727"/>
                  <a:pt x="6081720" y="0"/>
                </a:cubicBezTo>
                <a:cubicBezTo>
                  <a:pt x="6337358" y="18727"/>
                  <a:pt x="6416577" y="-6213"/>
                  <a:pt x="6520402" y="0"/>
                </a:cubicBezTo>
                <a:cubicBezTo>
                  <a:pt x="6624227" y="6213"/>
                  <a:pt x="6951473" y="-7553"/>
                  <a:pt x="7298064" y="0"/>
                </a:cubicBezTo>
                <a:cubicBezTo>
                  <a:pt x="7644655" y="7553"/>
                  <a:pt x="7609611" y="3570"/>
                  <a:pt x="7849740" y="0"/>
                </a:cubicBezTo>
                <a:cubicBezTo>
                  <a:pt x="8089869" y="-3570"/>
                  <a:pt x="8487195" y="6738"/>
                  <a:pt x="8740396" y="0"/>
                </a:cubicBezTo>
                <a:cubicBezTo>
                  <a:pt x="8993597" y="-6738"/>
                  <a:pt x="8909348" y="512"/>
                  <a:pt x="9066084" y="0"/>
                </a:cubicBezTo>
                <a:cubicBezTo>
                  <a:pt x="9222820" y="-512"/>
                  <a:pt x="9401090" y="21240"/>
                  <a:pt x="9617759" y="0"/>
                </a:cubicBezTo>
                <a:cubicBezTo>
                  <a:pt x="9834428" y="-21240"/>
                  <a:pt x="9862007" y="-2823"/>
                  <a:pt x="9943446" y="0"/>
                </a:cubicBezTo>
                <a:cubicBezTo>
                  <a:pt x="10024885" y="2823"/>
                  <a:pt x="10954283" y="-62447"/>
                  <a:pt x="11299371" y="0"/>
                </a:cubicBezTo>
                <a:cubicBezTo>
                  <a:pt x="11306800" y="322773"/>
                  <a:pt x="11271695" y="529030"/>
                  <a:pt x="11299371" y="685800"/>
                </a:cubicBezTo>
                <a:cubicBezTo>
                  <a:pt x="11327047" y="842570"/>
                  <a:pt x="11295345" y="1294637"/>
                  <a:pt x="11299371" y="1508760"/>
                </a:cubicBezTo>
                <a:cubicBezTo>
                  <a:pt x="11303397" y="1722883"/>
                  <a:pt x="11308228" y="1945172"/>
                  <a:pt x="11299371" y="2125980"/>
                </a:cubicBezTo>
                <a:cubicBezTo>
                  <a:pt x="11290514" y="2306788"/>
                  <a:pt x="11320713" y="2648821"/>
                  <a:pt x="11299371" y="2948940"/>
                </a:cubicBezTo>
                <a:cubicBezTo>
                  <a:pt x="11278029" y="3249059"/>
                  <a:pt x="11266370" y="3583426"/>
                  <a:pt x="11299371" y="3771900"/>
                </a:cubicBezTo>
                <a:cubicBezTo>
                  <a:pt x="11332372" y="3960374"/>
                  <a:pt x="11298562" y="4290857"/>
                  <a:pt x="11299371" y="4526280"/>
                </a:cubicBezTo>
                <a:cubicBezTo>
                  <a:pt x="11300180" y="4761703"/>
                  <a:pt x="11318867" y="4904248"/>
                  <a:pt x="11299371" y="5280660"/>
                </a:cubicBezTo>
                <a:cubicBezTo>
                  <a:pt x="11279875" y="5657072"/>
                  <a:pt x="11291757" y="5825299"/>
                  <a:pt x="11299371" y="5966460"/>
                </a:cubicBezTo>
                <a:cubicBezTo>
                  <a:pt x="11306985" y="6107621"/>
                  <a:pt x="11341166" y="6505978"/>
                  <a:pt x="11299371" y="6858000"/>
                </a:cubicBezTo>
                <a:cubicBezTo>
                  <a:pt x="10997904" y="6861696"/>
                  <a:pt x="10863365" y="6842042"/>
                  <a:pt x="10634702" y="6858000"/>
                </a:cubicBezTo>
                <a:cubicBezTo>
                  <a:pt x="10406039" y="6873958"/>
                  <a:pt x="10226700" y="6880486"/>
                  <a:pt x="10083027" y="6858000"/>
                </a:cubicBezTo>
                <a:cubicBezTo>
                  <a:pt x="9939355" y="6835514"/>
                  <a:pt x="9836464" y="6878069"/>
                  <a:pt x="9644345" y="6858000"/>
                </a:cubicBezTo>
                <a:cubicBezTo>
                  <a:pt x="9452226" y="6837931"/>
                  <a:pt x="9376773" y="6845546"/>
                  <a:pt x="9205664" y="6858000"/>
                </a:cubicBezTo>
                <a:cubicBezTo>
                  <a:pt x="9034555" y="6870454"/>
                  <a:pt x="8922796" y="6837453"/>
                  <a:pt x="8766983" y="6858000"/>
                </a:cubicBezTo>
                <a:cubicBezTo>
                  <a:pt x="8611170" y="6878547"/>
                  <a:pt x="8349086" y="6842741"/>
                  <a:pt x="8215307" y="6858000"/>
                </a:cubicBezTo>
                <a:cubicBezTo>
                  <a:pt x="8081528" y="6873259"/>
                  <a:pt x="7801842" y="6863048"/>
                  <a:pt x="7663632" y="6858000"/>
                </a:cubicBezTo>
                <a:cubicBezTo>
                  <a:pt x="7525422" y="6852952"/>
                  <a:pt x="7224192" y="6869596"/>
                  <a:pt x="7111957" y="6858000"/>
                </a:cubicBezTo>
                <a:cubicBezTo>
                  <a:pt x="6999722" y="6846404"/>
                  <a:pt x="6754916" y="6836125"/>
                  <a:pt x="6447288" y="6858000"/>
                </a:cubicBezTo>
                <a:cubicBezTo>
                  <a:pt x="6139660" y="6879875"/>
                  <a:pt x="6181838" y="6861006"/>
                  <a:pt x="6008607" y="6858000"/>
                </a:cubicBezTo>
                <a:cubicBezTo>
                  <a:pt x="5835376" y="6854994"/>
                  <a:pt x="5675718" y="6846250"/>
                  <a:pt x="5569925" y="6858000"/>
                </a:cubicBezTo>
                <a:cubicBezTo>
                  <a:pt x="5464132" y="6869750"/>
                  <a:pt x="5011778" y="6878137"/>
                  <a:pt x="4679269" y="6858000"/>
                </a:cubicBezTo>
                <a:cubicBezTo>
                  <a:pt x="4346760" y="6837863"/>
                  <a:pt x="3992984" y="6856815"/>
                  <a:pt x="3788613" y="6858000"/>
                </a:cubicBezTo>
                <a:cubicBezTo>
                  <a:pt x="3584242" y="6859185"/>
                  <a:pt x="3261275" y="6897721"/>
                  <a:pt x="2897956" y="6858000"/>
                </a:cubicBezTo>
                <a:cubicBezTo>
                  <a:pt x="2534637" y="6818279"/>
                  <a:pt x="2461696" y="6868746"/>
                  <a:pt x="2346281" y="6858000"/>
                </a:cubicBezTo>
                <a:cubicBezTo>
                  <a:pt x="2230866" y="6847254"/>
                  <a:pt x="2095201" y="6862891"/>
                  <a:pt x="1907600" y="6858000"/>
                </a:cubicBezTo>
                <a:cubicBezTo>
                  <a:pt x="1719999" y="6853109"/>
                  <a:pt x="1431492" y="6828796"/>
                  <a:pt x="1016943" y="6858000"/>
                </a:cubicBezTo>
                <a:cubicBezTo>
                  <a:pt x="602394" y="6887204"/>
                  <a:pt x="362277" y="6825194"/>
                  <a:pt x="0" y="6858000"/>
                </a:cubicBezTo>
                <a:cubicBezTo>
                  <a:pt x="-6651" y="6619908"/>
                  <a:pt x="18133" y="6480462"/>
                  <a:pt x="0" y="6377940"/>
                </a:cubicBezTo>
                <a:cubicBezTo>
                  <a:pt x="-18133" y="6275418"/>
                  <a:pt x="2936" y="5836738"/>
                  <a:pt x="0" y="5623560"/>
                </a:cubicBezTo>
                <a:cubicBezTo>
                  <a:pt x="-2936" y="5410382"/>
                  <a:pt x="3597" y="5145334"/>
                  <a:pt x="0" y="5006340"/>
                </a:cubicBezTo>
                <a:cubicBezTo>
                  <a:pt x="-3597" y="4867346"/>
                  <a:pt x="-20431" y="4658493"/>
                  <a:pt x="0" y="4457700"/>
                </a:cubicBezTo>
                <a:cubicBezTo>
                  <a:pt x="20431" y="4256907"/>
                  <a:pt x="17653" y="4033281"/>
                  <a:pt x="0" y="3840480"/>
                </a:cubicBezTo>
                <a:cubicBezTo>
                  <a:pt x="-17653" y="3647679"/>
                  <a:pt x="33105" y="3417517"/>
                  <a:pt x="0" y="3086100"/>
                </a:cubicBezTo>
                <a:cubicBezTo>
                  <a:pt x="-33105" y="2754683"/>
                  <a:pt x="-15885" y="2447137"/>
                  <a:pt x="0" y="2263140"/>
                </a:cubicBezTo>
                <a:cubicBezTo>
                  <a:pt x="15885" y="2079143"/>
                  <a:pt x="-770" y="1901203"/>
                  <a:pt x="0" y="1783080"/>
                </a:cubicBezTo>
                <a:cubicBezTo>
                  <a:pt x="770" y="1664957"/>
                  <a:pt x="22032" y="1489751"/>
                  <a:pt x="0" y="1234440"/>
                </a:cubicBezTo>
                <a:cubicBezTo>
                  <a:pt x="-22032" y="979129"/>
                  <a:pt x="11781" y="275373"/>
                  <a:pt x="0" y="0"/>
                </a:cubicBezTo>
                <a:close/>
              </a:path>
              <a:path w="11299371" h="6858000" stroke="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EAD8EA-9A87-51C0-A431-A66936BA1ECF}"/>
              </a:ext>
            </a:extLst>
          </p:cNvPr>
          <p:cNvSpPr/>
          <p:nvPr/>
        </p:nvSpPr>
        <p:spPr>
          <a:xfrm>
            <a:off x="892629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551675 w 11299371"/>
              <a:gd name="connsiteY1" fmla="*/ 0 h 6858000"/>
              <a:gd name="connsiteX2" fmla="*/ 877363 w 11299371"/>
              <a:gd name="connsiteY2" fmla="*/ 0 h 6858000"/>
              <a:gd name="connsiteX3" fmla="*/ 1316044 w 11299371"/>
              <a:gd name="connsiteY3" fmla="*/ 0 h 6858000"/>
              <a:gd name="connsiteX4" fmla="*/ 1641732 w 11299371"/>
              <a:gd name="connsiteY4" fmla="*/ 0 h 6858000"/>
              <a:gd name="connsiteX5" fmla="*/ 1967420 w 11299371"/>
              <a:gd name="connsiteY5" fmla="*/ 0 h 6858000"/>
              <a:gd name="connsiteX6" fmla="*/ 2293108 w 11299371"/>
              <a:gd name="connsiteY6" fmla="*/ 0 h 6858000"/>
              <a:gd name="connsiteX7" fmla="*/ 2731789 w 11299371"/>
              <a:gd name="connsiteY7" fmla="*/ 0 h 6858000"/>
              <a:gd name="connsiteX8" fmla="*/ 3509452 w 11299371"/>
              <a:gd name="connsiteY8" fmla="*/ 0 h 6858000"/>
              <a:gd name="connsiteX9" fmla="*/ 3948133 w 11299371"/>
              <a:gd name="connsiteY9" fmla="*/ 0 h 6858000"/>
              <a:gd name="connsiteX10" fmla="*/ 4725796 w 11299371"/>
              <a:gd name="connsiteY10" fmla="*/ 0 h 6858000"/>
              <a:gd name="connsiteX11" fmla="*/ 5051484 w 11299371"/>
              <a:gd name="connsiteY11" fmla="*/ 0 h 6858000"/>
              <a:gd name="connsiteX12" fmla="*/ 5716152 w 11299371"/>
              <a:gd name="connsiteY12" fmla="*/ 0 h 6858000"/>
              <a:gd name="connsiteX13" fmla="*/ 6154834 w 11299371"/>
              <a:gd name="connsiteY13" fmla="*/ 0 h 6858000"/>
              <a:gd name="connsiteX14" fmla="*/ 6819503 w 11299371"/>
              <a:gd name="connsiteY14" fmla="*/ 0 h 6858000"/>
              <a:gd name="connsiteX15" fmla="*/ 7484172 w 11299371"/>
              <a:gd name="connsiteY15" fmla="*/ 0 h 6858000"/>
              <a:gd name="connsiteX16" fmla="*/ 7922853 w 11299371"/>
              <a:gd name="connsiteY16" fmla="*/ 0 h 6858000"/>
              <a:gd name="connsiteX17" fmla="*/ 8813509 w 11299371"/>
              <a:gd name="connsiteY17" fmla="*/ 0 h 6858000"/>
              <a:gd name="connsiteX18" fmla="*/ 9365185 w 11299371"/>
              <a:gd name="connsiteY18" fmla="*/ 0 h 6858000"/>
              <a:gd name="connsiteX19" fmla="*/ 10142847 w 11299371"/>
              <a:gd name="connsiteY19" fmla="*/ 0 h 6858000"/>
              <a:gd name="connsiteX20" fmla="*/ 10468535 w 11299371"/>
              <a:gd name="connsiteY20" fmla="*/ 0 h 6858000"/>
              <a:gd name="connsiteX21" fmla="*/ 11299371 w 11299371"/>
              <a:gd name="connsiteY21" fmla="*/ 0 h 6858000"/>
              <a:gd name="connsiteX22" fmla="*/ 11299371 w 11299371"/>
              <a:gd name="connsiteY22" fmla="*/ 822960 h 6858000"/>
              <a:gd name="connsiteX23" fmla="*/ 11299371 w 11299371"/>
              <a:gd name="connsiteY23" fmla="*/ 1645920 h 6858000"/>
              <a:gd name="connsiteX24" fmla="*/ 11299371 w 11299371"/>
              <a:gd name="connsiteY24" fmla="*/ 2125980 h 6858000"/>
              <a:gd name="connsiteX25" fmla="*/ 11299371 w 11299371"/>
              <a:gd name="connsiteY25" fmla="*/ 2674620 h 6858000"/>
              <a:gd name="connsiteX26" fmla="*/ 11299371 w 11299371"/>
              <a:gd name="connsiteY26" fmla="*/ 3497580 h 6858000"/>
              <a:gd name="connsiteX27" fmla="*/ 11299371 w 11299371"/>
              <a:gd name="connsiteY27" fmla="*/ 4251960 h 6858000"/>
              <a:gd name="connsiteX28" fmla="*/ 11299371 w 11299371"/>
              <a:gd name="connsiteY28" fmla="*/ 5006340 h 6858000"/>
              <a:gd name="connsiteX29" fmla="*/ 11299371 w 11299371"/>
              <a:gd name="connsiteY29" fmla="*/ 5692140 h 6858000"/>
              <a:gd name="connsiteX30" fmla="*/ 11299371 w 11299371"/>
              <a:gd name="connsiteY30" fmla="*/ 6240780 h 6858000"/>
              <a:gd name="connsiteX31" fmla="*/ 11299371 w 11299371"/>
              <a:gd name="connsiteY31" fmla="*/ 6858000 h 6858000"/>
              <a:gd name="connsiteX32" fmla="*/ 10408715 w 11299371"/>
              <a:gd name="connsiteY32" fmla="*/ 6858000 h 6858000"/>
              <a:gd name="connsiteX33" fmla="*/ 9970033 w 11299371"/>
              <a:gd name="connsiteY33" fmla="*/ 6858000 h 6858000"/>
              <a:gd name="connsiteX34" fmla="*/ 9079377 w 11299371"/>
              <a:gd name="connsiteY34" fmla="*/ 6858000 h 6858000"/>
              <a:gd name="connsiteX35" fmla="*/ 8301714 w 11299371"/>
              <a:gd name="connsiteY35" fmla="*/ 6858000 h 6858000"/>
              <a:gd name="connsiteX36" fmla="*/ 7411058 w 11299371"/>
              <a:gd name="connsiteY36" fmla="*/ 6858000 h 6858000"/>
              <a:gd name="connsiteX37" fmla="*/ 6972377 w 11299371"/>
              <a:gd name="connsiteY37" fmla="*/ 6858000 h 6858000"/>
              <a:gd name="connsiteX38" fmla="*/ 6420701 w 11299371"/>
              <a:gd name="connsiteY38" fmla="*/ 6858000 h 6858000"/>
              <a:gd name="connsiteX39" fmla="*/ 6095014 w 11299371"/>
              <a:gd name="connsiteY39" fmla="*/ 6858000 h 6858000"/>
              <a:gd name="connsiteX40" fmla="*/ 5317351 w 11299371"/>
              <a:gd name="connsiteY40" fmla="*/ 6858000 h 6858000"/>
              <a:gd name="connsiteX41" fmla="*/ 4765676 w 11299371"/>
              <a:gd name="connsiteY41" fmla="*/ 6858000 h 6858000"/>
              <a:gd name="connsiteX42" fmla="*/ 3875020 w 11299371"/>
              <a:gd name="connsiteY42" fmla="*/ 6858000 h 6858000"/>
              <a:gd name="connsiteX43" fmla="*/ 3210351 w 11299371"/>
              <a:gd name="connsiteY43" fmla="*/ 6858000 h 6858000"/>
              <a:gd name="connsiteX44" fmla="*/ 2432688 w 11299371"/>
              <a:gd name="connsiteY44" fmla="*/ 6858000 h 6858000"/>
              <a:gd name="connsiteX45" fmla="*/ 2107000 w 11299371"/>
              <a:gd name="connsiteY45" fmla="*/ 6858000 h 6858000"/>
              <a:gd name="connsiteX46" fmla="*/ 1781313 w 11299371"/>
              <a:gd name="connsiteY46" fmla="*/ 6858000 h 6858000"/>
              <a:gd name="connsiteX47" fmla="*/ 1342631 w 11299371"/>
              <a:gd name="connsiteY47" fmla="*/ 6858000 h 6858000"/>
              <a:gd name="connsiteX48" fmla="*/ 0 w 11299371"/>
              <a:gd name="connsiteY48" fmla="*/ 6858000 h 6858000"/>
              <a:gd name="connsiteX49" fmla="*/ 0 w 11299371"/>
              <a:gd name="connsiteY49" fmla="*/ 6240780 h 6858000"/>
              <a:gd name="connsiteX50" fmla="*/ 0 w 11299371"/>
              <a:gd name="connsiteY50" fmla="*/ 5554980 h 6858000"/>
              <a:gd name="connsiteX51" fmla="*/ 0 w 11299371"/>
              <a:gd name="connsiteY51" fmla="*/ 5006340 h 6858000"/>
              <a:gd name="connsiteX52" fmla="*/ 0 w 11299371"/>
              <a:gd name="connsiteY52" fmla="*/ 4251960 h 6858000"/>
              <a:gd name="connsiteX53" fmla="*/ 0 w 11299371"/>
              <a:gd name="connsiteY53" fmla="*/ 3703320 h 6858000"/>
              <a:gd name="connsiteX54" fmla="*/ 0 w 11299371"/>
              <a:gd name="connsiteY54" fmla="*/ 3223260 h 6858000"/>
              <a:gd name="connsiteX55" fmla="*/ 0 w 11299371"/>
              <a:gd name="connsiteY55" fmla="*/ 2743200 h 6858000"/>
              <a:gd name="connsiteX56" fmla="*/ 0 w 11299371"/>
              <a:gd name="connsiteY56" fmla="*/ 2057400 h 6858000"/>
              <a:gd name="connsiteX57" fmla="*/ 0 w 11299371"/>
              <a:gd name="connsiteY57" fmla="*/ 1371600 h 6858000"/>
              <a:gd name="connsiteX58" fmla="*/ 0 w 11299371"/>
              <a:gd name="connsiteY58" fmla="*/ 891540 h 6858000"/>
              <a:gd name="connsiteX59" fmla="*/ 0 w 11299371"/>
              <a:gd name="connsiteY5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299371" h="685800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noFill/>
          <a:ln w="5715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63B5523-0F6F-192C-871E-D74CB23C630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92628" y="0"/>
            <a:ext cx="11299372" cy="801877"/>
            <a:chOff x="892627" y="0"/>
            <a:chExt cx="11299372" cy="8018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ADB61DD-DE2E-7A72-3373-9924713B05A4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t="-1" r="56296" b="83156"/>
            <a:stretch/>
          </p:blipFill>
          <p:spPr>
            <a:xfrm>
              <a:off x="892627" y="0"/>
              <a:ext cx="3057581" cy="80187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48C0823-F79D-955D-9025-AF71AF551AA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86200" y="0"/>
              <a:ext cx="7269480" cy="801877"/>
            </a:xfrm>
            <a:prstGeom prst="rect">
              <a:avLst/>
            </a:prstGeom>
            <a:solidFill>
              <a:srgbClr val="013D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97B4317-89DF-60A4-A39F-8F49866E06D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l="81687" t="-1" r="930" b="83156"/>
            <a:stretch/>
          </p:blipFill>
          <p:spPr>
            <a:xfrm>
              <a:off x="10975847" y="0"/>
              <a:ext cx="1216152" cy="801877"/>
            </a:xfrm>
            <a:prstGeom prst="rect">
              <a:avLst/>
            </a:prstGeom>
          </p:spPr>
        </p:pic>
      </p:grpSp>
      <p:pic>
        <p:nvPicPr>
          <p:cNvPr id="18" name="Picture 17" descr="A purple tablet with a cartoon character on it&#10;&#10;AI-generated content may be incorrect.">
            <a:extLst>
              <a:ext uri="{FF2B5EF4-FFF2-40B4-BE49-F238E27FC236}">
                <a16:creationId xmlns:a16="http://schemas.microsoft.com/office/drawing/2014/main" id="{FEB9275C-80DF-62C4-B672-7F70E5217F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3" y="0"/>
            <a:ext cx="687174" cy="827690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D99488F-1871-85A8-38BD-EAA0111DF1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025" y="1285450"/>
            <a:ext cx="6547093" cy="47098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41E28F-9AEB-85C2-4A3F-3E8091A4A6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2897" y="1953896"/>
            <a:ext cx="5398689" cy="375163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03E653E-2273-07B2-8233-667CB3C5E0D7}"/>
              </a:ext>
            </a:extLst>
          </p:cNvPr>
          <p:cNvSpPr/>
          <p:nvPr/>
        </p:nvSpPr>
        <p:spPr>
          <a:xfrm>
            <a:off x="1169094" y="1157465"/>
            <a:ext cx="3803466" cy="5344494"/>
          </a:xfrm>
          <a:custGeom>
            <a:avLst/>
            <a:gdLst>
              <a:gd name="connsiteX0" fmla="*/ 0 w 3803466"/>
              <a:gd name="connsiteY0" fmla="*/ 0 h 5344494"/>
              <a:gd name="connsiteX1" fmla="*/ 519807 w 3803466"/>
              <a:gd name="connsiteY1" fmla="*/ 0 h 5344494"/>
              <a:gd name="connsiteX2" fmla="*/ 1153718 w 3803466"/>
              <a:gd name="connsiteY2" fmla="*/ 0 h 5344494"/>
              <a:gd name="connsiteX3" fmla="*/ 1673525 w 3803466"/>
              <a:gd name="connsiteY3" fmla="*/ 0 h 5344494"/>
              <a:gd name="connsiteX4" fmla="*/ 2231367 w 3803466"/>
              <a:gd name="connsiteY4" fmla="*/ 0 h 5344494"/>
              <a:gd name="connsiteX5" fmla="*/ 2751174 w 3803466"/>
              <a:gd name="connsiteY5" fmla="*/ 0 h 5344494"/>
              <a:gd name="connsiteX6" fmla="*/ 3803466 w 3803466"/>
              <a:gd name="connsiteY6" fmla="*/ 0 h 5344494"/>
              <a:gd name="connsiteX7" fmla="*/ 3803466 w 3803466"/>
              <a:gd name="connsiteY7" fmla="*/ 774952 h 5344494"/>
              <a:gd name="connsiteX8" fmla="*/ 3803466 w 3803466"/>
              <a:gd name="connsiteY8" fmla="*/ 1282679 h 5344494"/>
              <a:gd name="connsiteX9" fmla="*/ 3803466 w 3803466"/>
              <a:gd name="connsiteY9" fmla="*/ 1843850 h 5344494"/>
              <a:gd name="connsiteX10" fmla="*/ 3803466 w 3803466"/>
              <a:gd name="connsiteY10" fmla="*/ 2511912 h 5344494"/>
              <a:gd name="connsiteX11" fmla="*/ 3803466 w 3803466"/>
              <a:gd name="connsiteY11" fmla="*/ 3019639 h 5344494"/>
              <a:gd name="connsiteX12" fmla="*/ 3803466 w 3803466"/>
              <a:gd name="connsiteY12" fmla="*/ 3634256 h 5344494"/>
              <a:gd name="connsiteX13" fmla="*/ 3803466 w 3803466"/>
              <a:gd name="connsiteY13" fmla="*/ 4302318 h 5344494"/>
              <a:gd name="connsiteX14" fmla="*/ 3803466 w 3803466"/>
              <a:gd name="connsiteY14" fmla="*/ 5344494 h 5344494"/>
              <a:gd name="connsiteX15" fmla="*/ 3169555 w 3803466"/>
              <a:gd name="connsiteY15" fmla="*/ 5344494 h 5344494"/>
              <a:gd name="connsiteX16" fmla="*/ 2497609 w 3803466"/>
              <a:gd name="connsiteY16" fmla="*/ 5344494 h 5344494"/>
              <a:gd name="connsiteX17" fmla="*/ 1901733 w 3803466"/>
              <a:gd name="connsiteY17" fmla="*/ 5344494 h 5344494"/>
              <a:gd name="connsiteX18" fmla="*/ 1343891 w 3803466"/>
              <a:gd name="connsiteY18" fmla="*/ 5344494 h 5344494"/>
              <a:gd name="connsiteX19" fmla="*/ 709980 w 3803466"/>
              <a:gd name="connsiteY19" fmla="*/ 5344494 h 5344494"/>
              <a:gd name="connsiteX20" fmla="*/ 0 w 3803466"/>
              <a:gd name="connsiteY20" fmla="*/ 5344494 h 5344494"/>
              <a:gd name="connsiteX21" fmla="*/ 0 w 3803466"/>
              <a:gd name="connsiteY21" fmla="*/ 4836767 h 5344494"/>
              <a:gd name="connsiteX22" fmla="*/ 0 w 3803466"/>
              <a:gd name="connsiteY22" fmla="*/ 4168705 h 5344494"/>
              <a:gd name="connsiteX23" fmla="*/ 0 w 3803466"/>
              <a:gd name="connsiteY23" fmla="*/ 3500644 h 5344494"/>
              <a:gd name="connsiteX24" fmla="*/ 0 w 3803466"/>
              <a:gd name="connsiteY24" fmla="*/ 2939472 h 5344494"/>
              <a:gd name="connsiteX25" fmla="*/ 0 w 3803466"/>
              <a:gd name="connsiteY25" fmla="*/ 2164520 h 5344494"/>
              <a:gd name="connsiteX26" fmla="*/ 0 w 3803466"/>
              <a:gd name="connsiteY26" fmla="*/ 1443013 h 5344494"/>
              <a:gd name="connsiteX27" fmla="*/ 0 w 3803466"/>
              <a:gd name="connsiteY27" fmla="*/ 828397 h 5344494"/>
              <a:gd name="connsiteX28" fmla="*/ 0 w 3803466"/>
              <a:gd name="connsiteY28" fmla="*/ 0 h 5344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803466" h="5344494" fill="none" extrusionOk="0">
                <a:moveTo>
                  <a:pt x="0" y="0"/>
                </a:moveTo>
                <a:cubicBezTo>
                  <a:pt x="213990" y="-3517"/>
                  <a:pt x="397578" y="-8442"/>
                  <a:pt x="519807" y="0"/>
                </a:cubicBezTo>
                <a:cubicBezTo>
                  <a:pt x="642036" y="8442"/>
                  <a:pt x="974467" y="-2207"/>
                  <a:pt x="1153718" y="0"/>
                </a:cubicBezTo>
                <a:cubicBezTo>
                  <a:pt x="1332969" y="2207"/>
                  <a:pt x="1476779" y="-10328"/>
                  <a:pt x="1673525" y="0"/>
                </a:cubicBezTo>
                <a:cubicBezTo>
                  <a:pt x="1870271" y="10328"/>
                  <a:pt x="2012573" y="-6157"/>
                  <a:pt x="2231367" y="0"/>
                </a:cubicBezTo>
                <a:cubicBezTo>
                  <a:pt x="2450161" y="6157"/>
                  <a:pt x="2510173" y="1075"/>
                  <a:pt x="2751174" y="0"/>
                </a:cubicBezTo>
                <a:cubicBezTo>
                  <a:pt x="2992175" y="-1075"/>
                  <a:pt x="3589088" y="-25714"/>
                  <a:pt x="3803466" y="0"/>
                </a:cubicBezTo>
                <a:cubicBezTo>
                  <a:pt x="3819724" y="293114"/>
                  <a:pt x="3829179" y="413894"/>
                  <a:pt x="3803466" y="774952"/>
                </a:cubicBezTo>
                <a:cubicBezTo>
                  <a:pt x="3777753" y="1136010"/>
                  <a:pt x="3805768" y="1155753"/>
                  <a:pt x="3803466" y="1282679"/>
                </a:cubicBezTo>
                <a:cubicBezTo>
                  <a:pt x="3801164" y="1409605"/>
                  <a:pt x="3800415" y="1643624"/>
                  <a:pt x="3803466" y="1843850"/>
                </a:cubicBezTo>
                <a:cubicBezTo>
                  <a:pt x="3806517" y="2044076"/>
                  <a:pt x="3835592" y="2179336"/>
                  <a:pt x="3803466" y="2511912"/>
                </a:cubicBezTo>
                <a:cubicBezTo>
                  <a:pt x="3771340" y="2844488"/>
                  <a:pt x="3808252" y="2899230"/>
                  <a:pt x="3803466" y="3019639"/>
                </a:cubicBezTo>
                <a:cubicBezTo>
                  <a:pt x="3798680" y="3140048"/>
                  <a:pt x="3809599" y="3422292"/>
                  <a:pt x="3803466" y="3634256"/>
                </a:cubicBezTo>
                <a:cubicBezTo>
                  <a:pt x="3797333" y="3846220"/>
                  <a:pt x="3817804" y="4028669"/>
                  <a:pt x="3803466" y="4302318"/>
                </a:cubicBezTo>
                <a:cubicBezTo>
                  <a:pt x="3789128" y="4575967"/>
                  <a:pt x="3807918" y="5059256"/>
                  <a:pt x="3803466" y="5344494"/>
                </a:cubicBezTo>
                <a:cubicBezTo>
                  <a:pt x="3580924" y="5317070"/>
                  <a:pt x="3415721" y="5345071"/>
                  <a:pt x="3169555" y="5344494"/>
                </a:cubicBezTo>
                <a:cubicBezTo>
                  <a:pt x="2923389" y="5343917"/>
                  <a:pt x="2787470" y="5327933"/>
                  <a:pt x="2497609" y="5344494"/>
                </a:cubicBezTo>
                <a:cubicBezTo>
                  <a:pt x="2207748" y="5361055"/>
                  <a:pt x="2180846" y="5339293"/>
                  <a:pt x="1901733" y="5344494"/>
                </a:cubicBezTo>
                <a:cubicBezTo>
                  <a:pt x="1622620" y="5349695"/>
                  <a:pt x="1543411" y="5317193"/>
                  <a:pt x="1343891" y="5344494"/>
                </a:cubicBezTo>
                <a:cubicBezTo>
                  <a:pt x="1144371" y="5371795"/>
                  <a:pt x="994031" y="5315914"/>
                  <a:pt x="709980" y="5344494"/>
                </a:cubicBezTo>
                <a:cubicBezTo>
                  <a:pt x="425929" y="5373074"/>
                  <a:pt x="337539" y="5375614"/>
                  <a:pt x="0" y="5344494"/>
                </a:cubicBezTo>
                <a:cubicBezTo>
                  <a:pt x="-5237" y="5205419"/>
                  <a:pt x="19878" y="5018488"/>
                  <a:pt x="0" y="4836767"/>
                </a:cubicBezTo>
                <a:cubicBezTo>
                  <a:pt x="-19878" y="4655046"/>
                  <a:pt x="-25323" y="4395014"/>
                  <a:pt x="0" y="4168705"/>
                </a:cubicBezTo>
                <a:cubicBezTo>
                  <a:pt x="25323" y="3942396"/>
                  <a:pt x="-6060" y="3828650"/>
                  <a:pt x="0" y="3500644"/>
                </a:cubicBezTo>
                <a:cubicBezTo>
                  <a:pt x="6060" y="3172638"/>
                  <a:pt x="-2508" y="3154819"/>
                  <a:pt x="0" y="2939472"/>
                </a:cubicBezTo>
                <a:cubicBezTo>
                  <a:pt x="2508" y="2724125"/>
                  <a:pt x="7664" y="2445141"/>
                  <a:pt x="0" y="2164520"/>
                </a:cubicBezTo>
                <a:cubicBezTo>
                  <a:pt x="-7664" y="1883899"/>
                  <a:pt x="14564" y="1656760"/>
                  <a:pt x="0" y="1443013"/>
                </a:cubicBezTo>
                <a:cubicBezTo>
                  <a:pt x="-14564" y="1229266"/>
                  <a:pt x="26074" y="1008525"/>
                  <a:pt x="0" y="828397"/>
                </a:cubicBezTo>
                <a:cubicBezTo>
                  <a:pt x="-26074" y="648269"/>
                  <a:pt x="9409" y="324031"/>
                  <a:pt x="0" y="0"/>
                </a:cubicBezTo>
                <a:close/>
              </a:path>
              <a:path w="3803466" h="5344494" stroke="0" extrusionOk="0">
                <a:moveTo>
                  <a:pt x="0" y="0"/>
                </a:moveTo>
                <a:cubicBezTo>
                  <a:pt x="207581" y="23099"/>
                  <a:pt x="534320" y="-5811"/>
                  <a:pt x="671946" y="0"/>
                </a:cubicBezTo>
                <a:cubicBezTo>
                  <a:pt x="809572" y="5811"/>
                  <a:pt x="1141620" y="32668"/>
                  <a:pt x="1381926" y="0"/>
                </a:cubicBezTo>
                <a:cubicBezTo>
                  <a:pt x="1622232" y="-32668"/>
                  <a:pt x="1900121" y="8979"/>
                  <a:pt x="2053872" y="0"/>
                </a:cubicBezTo>
                <a:cubicBezTo>
                  <a:pt x="2207623" y="-8979"/>
                  <a:pt x="2489422" y="1575"/>
                  <a:pt x="2725817" y="0"/>
                </a:cubicBezTo>
                <a:cubicBezTo>
                  <a:pt x="2962212" y="-1575"/>
                  <a:pt x="3330702" y="-16197"/>
                  <a:pt x="3803466" y="0"/>
                </a:cubicBezTo>
                <a:cubicBezTo>
                  <a:pt x="3781110" y="148579"/>
                  <a:pt x="3814507" y="475431"/>
                  <a:pt x="3803466" y="668062"/>
                </a:cubicBezTo>
                <a:cubicBezTo>
                  <a:pt x="3792425" y="860693"/>
                  <a:pt x="3785446" y="996739"/>
                  <a:pt x="3803466" y="1229234"/>
                </a:cubicBezTo>
                <a:cubicBezTo>
                  <a:pt x="3821486" y="1461729"/>
                  <a:pt x="3799165" y="1714002"/>
                  <a:pt x="3803466" y="1843850"/>
                </a:cubicBezTo>
                <a:cubicBezTo>
                  <a:pt x="3807767" y="1973698"/>
                  <a:pt x="3789830" y="2264874"/>
                  <a:pt x="3803466" y="2458467"/>
                </a:cubicBezTo>
                <a:cubicBezTo>
                  <a:pt x="3817102" y="2652060"/>
                  <a:pt x="3824193" y="2966054"/>
                  <a:pt x="3803466" y="3179974"/>
                </a:cubicBezTo>
                <a:cubicBezTo>
                  <a:pt x="3782739" y="3393894"/>
                  <a:pt x="3810800" y="3564597"/>
                  <a:pt x="3803466" y="3687701"/>
                </a:cubicBezTo>
                <a:cubicBezTo>
                  <a:pt x="3796132" y="3810805"/>
                  <a:pt x="3782256" y="4079373"/>
                  <a:pt x="3803466" y="4195428"/>
                </a:cubicBezTo>
                <a:cubicBezTo>
                  <a:pt x="3824676" y="4311483"/>
                  <a:pt x="3777196" y="4855582"/>
                  <a:pt x="3803466" y="5344494"/>
                </a:cubicBezTo>
                <a:cubicBezTo>
                  <a:pt x="3567539" y="5349945"/>
                  <a:pt x="3322565" y="5347025"/>
                  <a:pt x="3093486" y="5344494"/>
                </a:cubicBezTo>
                <a:cubicBezTo>
                  <a:pt x="2864407" y="5341963"/>
                  <a:pt x="2750826" y="5352436"/>
                  <a:pt x="2459575" y="5344494"/>
                </a:cubicBezTo>
                <a:cubicBezTo>
                  <a:pt x="2168324" y="5336552"/>
                  <a:pt x="2092228" y="5366630"/>
                  <a:pt x="1901733" y="5344494"/>
                </a:cubicBezTo>
                <a:cubicBezTo>
                  <a:pt x="1711238" y="5322358"/>
                  <a:pt x="1483581" y="5368953"/>
                  <a:pt x="1229787" y="5344494"/>
                </a:cubicBezTo>
                <a:cubicBezTo>
                  <a:pt x="975993" y="5320035"/>
                  <a:pt x="489207" y="5285929"/>
                  <a:pt x="0" y="5344494"/>
                </a:cubicBezTo>
                <a:cubicBezTo>
                  <a:pt x="8565" y="5098616"/>
                  <a:pt x="30733" y="4826891"/>
                  <a:pt x="0" y="4569542"/>
                </a:cubicBezTo>
                <a:cubicBezTo>
                  <a:pt x="-30733" y="4312193"/>
                  <a:pt x="19337" y="4170677"/>
                  <a:pt x="0" y="4061815"/>
                </a:cubicBezTo>
                <a:cubicBezTo>
                  <a:pt x="-19337" y="3952953"/>
                  <a:pt x="-3876" y="3642555"/>
                  <a:pt x="0" y="3340309"/>
                </a:cubicBezTo>
                <a:cubicBezTo>
                  <a:pt x="3876" y="3038063"/>
                  <a:pt x="16170" y="2828108"/>
                  <a:pt x="0" y="2672247"/>
                </a:cubicBezTo>
                <a:cubicBezTo>
                  <a:pt x="-16170" y="2516386"/>
                  <a:pt x="-11941" y="2188071"/>
                  <a:pt x="0" y="2004185"/>
                </a:cubicBezTo>
                <a:cubicBezTo>
                  <a:pt x="11941" y="1820299"/>
                  <a:pt x="-22323" y="1618860"/>
                  <a:pt x="0" y="1389568"/>
                </a:cubicBezTo>
                <a:cubicBezTo>
                  <a:pt x="22323" y="1160276"/>
                  <a:pt x="-28689" y="993559"/>
                  <a:pt x="0" y="721507"/>
                </a:cubicBezTo>
                <a:cubicBezTo>
                  <a:pt x="28689" y="449455"/>
                  <a:pt x="322" y="298184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28575">
            <a:extLst>
              <a:ext uri="{C807C97D-BFC1-408E-A445-0C87EB9F89A2}">
                <ask:lineSketchStyleProps xmlns:ask="http://schemas.microsoft.com/office/drawing/2018/sketchyshapes" sd="38442286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spc="0" dirty="0">
                <a:solidFill>
                  <a:schemeClr val="tx1"/>
                </a:solidFill>
                <a:latin typeface="Century Gothic" panose="020B0502020202020204" pitchFamily="34" charset="0"/>
              </a:rPr>
              <a:t>What is </a:t>
            </a:r>
            <a:r>
              <a:rPr lang="en-GB" sz="2400" b="1" spc="0" dirty="0">
                <a:solidFill>
                  <a:schemeClr val="tx1"/>
                </a:solidFill>
                <a:latin typeface="Century Gothic" panose="020B0502020202020204" pitchFamily="34" charset="0"/>
              </a:rPr>
              <a:t>spellcheck</a:t>
            </a:r>
            <a:r>
              <a:rPr lang="en-GB" sz="2400" spc="0" dirty="0">
                <a:solidFill>
                  <a:schemeClr val="tx1"/>
                </a:solidFill>
                <a:latin typeface="Century Gothic" panose="020B0502020202020204" pitchFamily="34" charset="0"/>
              </a:rPr>
              <a:t>?</a:t>
            </a:r>
          </a:p>
          <a:p>
            <a:endParaRPr lang="en-GB" sz="24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en-GB" sz="2400" spc="0" dirty="0">
                <a:solidFill>
                  <a:schemeClr val="tx1"/>
                </a:solidFill>
                <a:latin typeface="Century Gothic" panose="020B0502020202020204" pitchFamily="34" charset="0"/>
              </a:rPr>
              <a:t>If the iPad can’t figure out what you meant, it will underline the misspelled word in </a:t>
            </a:r>
            <a:r>
              <a:rPr lang="en-GB" sz="2400" b="1" u="sng" spc="0" dirty="0">
                <a:solidFill>
                  <a:srgbClr val="FF0000"/>
                </a:solidFill>
                <a:latin typeface="Century Gothic" panose="020B0502020202020204" pitchFamily="34" charset="0"/>
              </a:rPr>
              <a:t>red</a:t>
            </a:r>
            <a:r>
              <a:rPr lang="en-GB" sz="2400" spc="0" dirty="0">
                <a:solidFill>
                  <a:schemeClr val="tx1"/>
                </a:solidFill>
                <a:latin typeface="Century Gothic" panose="020B0502020202020204" pitchFamily="34" charset="0"/>
              </a:rPr>
              <a:t>. Just tap on the word to see some choices for your correction.</a:t>
            </a:r>
          </a:p>
          <a:p>
            <a:endParaRPr lang="en-GB" sz="24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en-GB" sz="2000" spc="0" dirty="0">
                <a:solidFill>
                  <a:schemeClr val="tx1"/>
                </a:solidFill>
                <a:latin typeface="Century Gothic" panose="020B0502020202020204" pitchFamily="34" charset="0"/>
              </a:rPr>
              <a:t>Remember, you can always listen back to what you’ve typed to make sure it makes sense!</a:t>
            </a:r>
          </a:p>
        </p:txBody>
      </p:sp>
    </p:spTree>
    <p:extLst>
      <p:ext uri="{BB962C8B-B14F-4D97-AF65-F5344CB8AC3E}">
        <p14:creationId xmlns:p14="http://schemas.microsoft.com/office/powerpoint/2010/main" val="36132042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301EDB-13D7-778F-DBAC-B82DB0F20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6FC6B37-240B-56F8-A7EA-738684AA1E4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92628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664669 w 11299371"/>
              <a:gd name="connsiteY1" fmla="*/ 0 h 6858000"/>
              <a:gd name="connsiteX2" fmla="*/ 1103350 w 11299371"/>
              <a:gd name="connsiteY2" fmla="*/ 0 h 6858000"/>
              <a:gd name="connsiteX3" fmla="*/ 1655026 w 11299371"/>
              <a:gd name="connsiteY3" fmla="*/ 0 h 6858000"/>
              <a:gd name="connsiteX4" fmla="*/ 2319694 w 11299371"/>
              <a:gd name="connsiteY4" fmla="*/ 0 h 6858000"/>
              <a:gd name="connsiteX5" fmla="*/ 2871370 w 11299371"/>
              <a:gd name="connsiteY5" fmla="*/ 0 h 6858000"/>
              <a:gd name="connsiteX6" fmla="*/ 3536038 w 11299371"/>
              <a:gd name="connsiteY6" fmla="*/ 0 h 6858000"/>
              <a:gd name="connsiteX7" fmla="*/ 3861726 w 11299371"/>
              <a:gd name="connsiteY7" fmla="*/ 0 h 6858000"/>
              <a:gd name="connsiteX8" fmla="*/ 4752383 w 11299371"/>
              <a:gd name="connsiteY8" fmla="*/ 0 h 6858000"/>
              <a:gd name="connsiteX9" fmla="*/ 5191064 w 11299371"/>
              <a:gd name="connsiteY9" fmla="*/ 0 h 6858000"/>
              <a:gd name="connsiteX10" fmla="*/ 6081720 w 11299371"/>
              <a:gd name="connsiteY10" fmla="*/ 0 h 6858000"/>
              <a:gd name="connsiteX11" fmla="*/ 6520402 w 11299371"/>
              <a:gd name="connsiteY11" fmla="*/ 0 h 6858000"/>
              <a:gd name="connsiteX12" fmla="*/ 7298064 w 11299371"/>
              <a:gd name="connsiteY12" fmla="*/ 0 h 6858000"/>
              <a:gd name="connsiteX13" fmla="*/ 7849740 w 11299371"/>
              <a:gd name="connsiteY13" fmla="*/ 0 h 6858000"/>
              <a:gd name="connsiteX14" fmla="*/ 8740396 w 11299371"/>
              <a:gd name="connsiteY14" fmla="*/ 0 h 6858000"/>
              <a:gd name="connsiteX15" fmla="*/ 9066084 w 11299371"/>
              <a:gd name="connsiteY15" fmla="*/ 0 h 6858000"/>
              <a:gd name="connsiteX16" fmla="*/ 9617759 w 11299371"/>
              <a:gd name="connsiteY16" fmla="*/ 0 h 6858000"/>
              <a:gd name="connsiteX17" fmla="*/ 9943446 w 11299371"/>
              <a:gd name="connsiteY17" fmla="*/ 0 h 6858000"/>
              <a:gd name="connsiteX18" fmla="*/ 11299371 w 11299371"/>
              <a:gd name="connsiteY18" fmla="*/ 0 h 6858000"/>
              <a:gd name="connsiteX19" fmla="*/ 11299371 w 11299371"/>
              <a:gd name="connsiteY19" fmla="*/ 685800 h 6858000"/>
              <a:gd name="connsiteX20" fmla="*/ 11299371 w 11299371"/>
              <a:gd name="connsiteY20" fmla="*/ 1508760 h 6858000"/>
              <a:gd name="connsiteX21" fmla="*/ 11299371 w 11299371"/>
              <a:gd name="connsiteY21" fmla="*/ 2125980 h 6858000"/>
              <a:gd name="connsiteX22" fmla="*/ 11299371 w 11299371"/>
              <a:gd name="connsiteY22" fmla="*/ 2948940 h 6858000"/>
              <a:gd name="connsiteX23" fmla="*/ 11299371 w 11299371"/>
              <a:gd name="connsiteY23" fmla="*/ 3771900 h 6858000"/>
              <a:gd name="connsiteX24" fmla="*/ 11299371 w 11299371"/>
              <a:gd name="connsiteY24" fmla="*/ 4526280 h 6858000"/>
              <a:gd name="connsiteX25" fmla="*/ 11299371 w 11299371"/>
              <a:gd name="connsiteY25" fmla="*/ 5280660 h 6858000"/>
              <a:gd name="connsiteX26" fmla="*/ 11299371 w 11299371"/>
              <a:gd name="connsiteY26" fmla="*/ 5966460 h 6858000"/>
              <a:gd name="connsiteX27" fmla="*/ 11299371 w 11299371"/>
              <a:gd name="connsiteY27" fmla="*/ 6858000 h 6858000"/>
              <a:gd name="connsiteX28" fmla="*/ 10634702 w 11299371"/>
              <a:gd name="connsiteY28" fmla="*/ 6858000 h 6858000"/>
              <a:gd name="connsiteX29" fmla="*/ 10083027 w 11299371"/>
              <a:gd name="connsiteY29" fmla="*/ 6858000 h 6858000"/>
              <a:gd name="connsiteX30" fmla="*/ 9644345 w 11299371"/>
              <a:gd name="connsiteY30" fmla="*/ 6858000 h 6858000"/>
              <a:gd name="connsiteX31" fmla="*/ 9205664 w 11299371"/>
              <a:gd name="connsiteY31" fmla="*/ 6858000 h 6858000"/>
              <a:gd name="connsiteX32" fmla="*/ 8766983 w 11299371"/>
              <a:gd name="connsiteY32" fmla="*/ 6858000 h 6858000"/>
              <a:gd name="connsiteX33" fmla="*/ 8215307 w 11299371"/>
              <a:gd name="connsiteY33" fmla="*/ 6858000 h 6858000"/>
              <a:gd name="connsiteX34" fmla="*/ 7663632 w 11299371"/>
              <a:gd name="connsiteY34" fmla="*/ 6858000 h 6858000"/>
              <a:gd name="connsiteX35" fmla="*/ 7111957 w 11299371"/>
              <a:gd name="connsiteY35" fmla="*/ 6858000 h 6858000"/>
              <a:gd name="connsiteX36" fmla="*/ 6447288 w 11299371"/>
              <a:gd name="connsiteY36" fmla="*/ 6858000 h 6858000"/>
              <a:gd name="connsiteX37" fmla="*/ 6008607 w 11299371"/>
              <a:gd name="connsiteY37" fmla="*/ 6858000 h 6858000"/>
              <a:gd name="connsiteX38" fmla="*/ 5569925 w 11299371"/>
              <a:gd name="connsiteY38" fmla="*/ 6858000 h 6858000"/>
              <a:gd name="connsiteX39" fmla="*/ 4679269 w 11299371"/>
              <a:gd name="connsiteY39" fmla="*/ 6858000 h 6858000"/>
              <a:gd name="connsiteX40" fmla="*/ 3788613 w 11299371"/>
              <a:gd name="connsiteY40" fmla="*/ 6858000 h 6858000"/>
              <a:gd name="connsiteX41" fmla="*/ 2897956 w 11299371"/>
              <a:gd name="connsiteY41" fmla="*/ 6858000 h 6858000"/>
              <a:gd name="connsiteX42" fmla="*/ 2346281 w 11299371"/>
              <a:gd name="connsiteY42" fmla="*/ 6858000 h 6858000"/>
              <a:gd name="connsiteX43" fmla="*/ 1907600 w 11299371"/>
              <a:gd name="connsiteY43" fmla="*/ 6858000 h 6858000"/>
              <a:gd name="connsiteX44" fmla="*/ 1016943 w 11299371"/>
              <a:gd name="connsiteY44" fmla="*/ 6858000 h 6858000"/>
              <a:gd name="connsiteX45" fmla="*/ 0 w 11299371"/>
              <a:gd name="connsiteY45" fmla="*/ 6858000 h 6858000"/>
              <a:gd name="connsiteX46" fmla="*/ 0 w 11299371"/>
              <a:gd name="connsiteY46" fmla="*/ 6377940 h 6858000"/>
              <a:gd name="connsiteX47" fmla="*/ 0 w 11299371"/>
              <a:gd name="connsiteY47" fmla="*/ 5623560 h 6858000"/>
              <a:gd name="connsiteX48" fmla="*/ 0 w 11299371"/>
              <a:gd name="connsiteY48" fmla="*/ 5006340 h 6858000"/>
              <a:gd name="connsiteX49" fmla="*/ 0 w 11299371"/>
              <a:gd name="connsiteY49" fmla="*/ 4457700 h 6858000"/>
              <a:gd name="connsiteX50" fmla="*/ 0 w 11299371"/>
              <a:gd name="connsiteY50" fmla="*/ 3840480 h 6858000"/>
              <a:gd name="connsiteX51" fmla="*/ 0 w 11299371"/>
              <a:gd name="connsiteY51" fmla="*/ 3086100 h 6858000"/>
              <a:gd name="connsiteX52" fmla="*/ 0 w 11299371"/>
              <a:gd name="connsiteY52" fmla="*/ 2263140 h 6858000"/>
              <a:gd name="connsiteX53" fmla="*/ 0 w 11299371"/>
              <a:gd name="connsiteY53" fmla="*/ 1783080 h 6858000"/>
              <a:gd name="connsiteX54" fmla="*/ 0 w 11299371"/>
              <a:gd name="connsiteY54" fmla="*/ 1234440 h 6858000"/>
              <a:gd name="connsiteX55" fmla="*/ 0 w 11299371"/>
              <a:gd name="connsiteY5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99371" h="6858000" fill="none" extrusionOk="0">
                <a:moveTo>
                  <a:pt x="0" y="0"/>
                </a:moveTo>
                <a:cubicBezTo>
                  <a:pt x="190694" y="24379"/>
                  <a:pt x="435898" y="-19253"/>
                  <a:pt x="664669" y="0"/>
                </a:cubicBezTo>
                <a:cubicBezTo>
                  <a:pt x="893440" y="19253"/>
                  <a:pt x="1000685" y="-12715"/>
                  <a:pt x="1103350" y="0"/>
                </a:cubicBezTo>
                <a:cubicBezTo>
                  <a:pt x="1206015" y="12715"/>
                  <a:pt x="1455108" y="-15844"/>
                  <a:pt x="1655026" y="0"/>
                </a:cubicBezTo>
                <a:cubicBezTo>
                  <a:pt x="1854944" y="15844"/>
                  <a:pt x="2170891" y="31481"/>
                  <a:pt x="2319694" y="0"/>
                </a:cubicBezTo>
                <a:cubicBezTo>
                  <a:pt x="2468497" y="-31481"/>
                  <a:pt x="2651324" y="10870"/>
                  <a:pt x="2871370" y="0"/>
                </a:cubicBezTo>
                <a:cubicBezTo>
                  <a:pt x="3091416" y="-10870"/>
                  <a:pt x="3291232" y="20889"/>
                  <a:pt x="3536038" y="0"/>
                </a:cubicBezTo>
                <a:cubicBezTo>
                  <a:pt x="3780844" y="-20889"/>
                  <a:pt x="3793294" y="-13822"/>
                  <a:pt x="3861726" y="0"/>
                </a:cubicBezTo>
                <a:cubicBezTo>
                  <a:pt x="3930158" y="13822"/>
                  <a:pt x="4323243" y="-32989"/>
                  <a:pt x="4752383" y="0"/>
                </a:cubicBezTo>
                <a:cubicBezTo>
                  <a:pt x="5181523" y="32989"/>
                  <a:pt x="5061868" y="-7936"/>
                  <a:pt x="5191064" y="0"/>
                </a:cubicBezTo>
                <a:cubicBezTo>
                  <a:pt x="5320260" y="7936"/>
                  <a:pt x="5826082" y="-18727"/>
                  <a:pt x="6081720" y="0"/>
                </a:cubicBezTo>
                <a:cubicBezTo>
                  <a:pt x="6337358" y="18727"/>
                  <a:pt x="6416577" y="-6213"/>
                  <a:pt x="6520402" y="0"/>
                </a:cubicBezTo>
                <a:cubicBezTo>
                  <a:pt x="6624227" y="6213"/>
                  <a:pt x="6951473" y="-7553"/>
                  <a:pt x="7298064" y="0"/>
                </a:cubicBezTo>
                <a:cubicBezTo>
                  <a:pt x="7644655" y="7553"/>
                  <a:pt x="7609611" y="3570"/>
                  <a:pt x="7849740" y="0"/>
                </a:cubicBezTo>
                <a:cubicBezTo>
                  <a:pt x="8089869" y="-3570"/>
                  <a:pt x="8487195" y="6738"/>
                  <a:pt x="8740396" y="0"/>
                </a:cubicBezTo>
                <a:cubicBezTo>
                  <a:pt x="8993597" y="-6738"/>
                  <a:pt x="8909348" y="512"/>
                  <a:pt x="9066084" y="0"/>
                </a:cubicBezTo>
                <a:cubicBezTo>
                  <a:pt x="9222820" y="-512"/>
                  <a:pt x="9401090" y="21240"/>
                  <a:pt x="9617759" y="0"/>
                </a:cubicBezTo>
                <a:cubicBezTo>
                  <a:pt x="9834428" y="-21240"/>
                  <a:pt x="9862007" y="-2823"/>
                  <a:pt x="9943446" y="0"/>
                </a:cubicBezTo>
                <a:cubicBezTo>
                  <a:pt x="10024885" y="2823"/>
                  <a:pt x="10954283" y="-62447"/>
                  <a:pt x="11299371" y="0"/>
                </a:cubicBezTo>
                <a:cubicBezTo>
                  <a:pt x="11306800" y="322773"/>
                  <a:pt x="11271695" y="529030"/>
                  <a:pt x="11299371" y="685800"/>
                </a:cubicBezTo>
                <a:cubicBezTo>
                  <a:pt x="11327047" y="842570"/>
                  <a:pt x="11295345" y="1294637"/>
                  <a:pt x="11299371" y="1508760"/>
                </a:cubicBezTo>
                <a:cubicBezTo>
                  <a:pt x="11303397" y="1722883"/>
                  <a:pt x="11308228" y="1945172"/>
                  <a:pt x="11299371" y="2125980"/>
                </a:cubicBezTo>
                <a:cubicBezTo>
                  <a:pt x="11290514" y="2306788"/>
                  <a:pt x="11320713" y="2648821"/>
                  <a:pt x="11299371" y="2948940"/>
                </a:cubicBezTo>
                <a:cubicBezTo>
                  <a:pt x="11278029" y="3249059"/>
                  <a:pt x="11266370" y="3583426"/>
                  <a:pt x="11299371" y="3771900"/>
                </a:cubicBezTo>
                <a:cubicBezTo>
                  <a:pt x="11332372" y="3960374"/>
                  <a:pt x="11298562" y="4290857"/>
                  <a:pt x="11299371" y="4526280"/>
                </a:cubicBezTo>
                <a:cubicBezTo>
                  <a:pt x="11300180" y="4761703"/>
                  <a:pt x="11318867" y="4904248"/>
                  <a:pt x="11299371" y="5280660"/>
                </a:cubicBezTo>
                <a:cubicBezTo>
                  <a:pt x="11279875" y="5657072"/>
                  <a:pt x="11291757" y="5825299"/>
                  <a:pt x="11299371" y="5966460"/>
                </a:cubicBezTo>
                <a:cubicBezTo>
                  <a:pt x="11306985" y="6107621"/>
                  <a:pt x="11341166" y="6505978"/>
                  <a:pt x="11299371" y="6858000"/>
                </a:cubicBezTo>
                <a:cubicBezTo>
                  <a:pt x="10997904" y="6861696"/>
                  <a:pt x="10863365" y="6842042"/>
                  <a:pt x="10634702" y="6858000"/>
                </a:cubicBezTo>
                <a:cubicBezTo>
                  <a:pt x="10406039" y="6873958"/>
                  <a:pt x="10226700" y="6880486"/>
                  <a:pt x="10083027" y="6858000"/>
                </a:cubicBezTo>
                <a:cubicBezTo>
                  <a:pt x="9939355" y="6835514"/>
                  <a:pt x="9836464" y="6878069"/>
                  <a:pt x="9644345" y="6858000"/>
                </a:cubicBezTo>
                <a:cubicBezTo>
                  <a:pt x="9452226" y="6837931"/>
                  <a:pt x="9376773" y="6845546"/>
                  <a:pt x="9205664" y="6858000"/>
                </a:cubicBezTo>
                <a:cubicBezTo>
                  <a:pt x="9034555" y="6870454"/>
                  <a:pt x="8922796" y="6837453"/>
                  <a:pt x="8766983" y="6858000"/>
                </a:cubicBezTo>
                <a:cubicBezTo>
                  <a:pt x="8611170" y="6878547"/>
                  <a:pt x="8349086" y="6842741"/>
                  <a:pt x="8215307" y="6858000"/>
                </a:cubicBezTo>
                <a:cubicBezTo>
                  <a:pt x="8081528" y="6873259"/>
                  <a:pt x="7801842" y="6863048"/>
                  <a:pt x="7663632" y="6858000"/>
                </a:cubicBezTo>
                <a:cubicBezTo>
                  <a:pt x="7525422" y="6852952"/>
                  <a:pt x="7224192" y="6869596"/>
                  <a:pt x="7111957" y="6858000"/>
                </a:cubicBezTo>
                <a:cubicBezTo>
                  <a:pt x="6999722" y="6846404"/>
                  <a:pt x="6754916" y="6836125"/>
                  <a:pt x="6447288" y="6858000"/>
                </a:cubicBezTo>
                <a:cubicBezTo>
                  <a:pt x="6139660" y="6879875"/>
                  <a:pt x="6181838" y="6861006"/>
                  <a:pt x="6008607" y="6858000"/>
                </a:cubicBezTo>
                <a:cubicBezTo>
                  <a:pt x="5835376" y="6854994"/>
                  <a:pt x="5675718" y="6846250"/>
                  <a:pt x="5569925" y="6858000"/>
                </a:cubicBezTo>
                <a:cubicBezTo>
                  <a:pt x="5464132" y="6869750"/>
                  <a:pt x="5011778" y="6878137"/>
                  <a:pt x="4679269" y="6858000"/>
                </a:cubicBezTo>
                <a:cubicBezTo>
                  <a:pt x="4346760" y="6837863"/>
                  <a:pt x="3992984" y="6856815"/>
                  <a:pt x="3788613" y="6858000"/>
                </a:cubicBezTo>
                <a:cubicBezTo>
                  <a:pt x="3584242" y="6859185"/>
                  <a:pt x="3261275" y="6897721"/>
                  <a:pt x="2897956" y="6858000"/>
                </a:cubicBezTo>
                <a:cubicBezTo>
                  <a:pt x="2534637" y="6818279"/>
                  <a:pt x="2461696" y="6868746"/>
                  <a:pt x="2346281" y="6858000"/>
                </a:cubicBezTo>
                <a:cubicBezTo>
                  <a:pt x="2230866" y="6847254"/>
                  <a:pt x="2095201" y="6862891"/>
                  <a:pt x="1907600" y="6858000"/>
                </a:cubicBezTo>
                <a:cubicBezTo>
                  <a:pt x="1719999" y="6853109"/>
                  <a:pt x="1431492" y="6828796"/>
                  <a:pt x="1016943" y="6858000"/>
                </a:cubicBezTo>
                <a:cubicBezTo>
                  <a:pt x="602394" y="6887204"/>
                  <a:pt x="362277" y="6825194"/>
                  <a:pt x="0" y="6858000"/>
                </a:cubicBezTo>
                <a:cubicBezTo>
                  <a:pt x="-6651" y="6619908"/>
                  <a:pt x="18133" y="6480462"/>
                  <a:pt x="0" y="6377940"/>
                </a:cubicBezTo>
                <a:cubicBezTo>
                  <a:pt x="-18133" y="6275418"/>
                  <a:pt x="2936" y="5836738"/>
                  <a:pt x="0" y="5623560"/>
                </a:cubicBezTo>
                <a:cubicBezTo>
                  <a:pt x="-2936" y="5410382"/>
                  <a:pt x="3597" y="5145334"/>
                  <a:pt x="0" y="5006340"/>
                </a:cubicBezTo>
                <a:cubicBezTo>
                  <a:pt x="-3597" y="4867346"/>
                  <a:pt x="-20431" y="4658493"/>
                  <a:pt x="0" y="4457700"/>
                </a:cubicBezTo>
                <a:cubicBezTo>
                  <a:pt x="20431" y="4256907"/>
                  <a:pt x="17653" y="4033281"/>
                  <a:pt x="0" y="3840480"/>
                </a:cubicBezTo>
                <a:cubicBezTo>
                  <a:pt x="-17653" y="3647679"/>
                  <a:pt x="33105" y="3417517"/>
                  <a:pt x="0" y="3086100"/>
                </a:cubicBezTo>
                <a:cubicBezTo>
                  <a:pt x="-33105" y="2754683"/>
                  <a:pt x="-15885" y="2447137"/>
                  <a:pt x="0" y="2263140"/>
                </a:cubicBezTo>
                <a:cubicBezTo>
                  <a:pt x="15885" y="2079143"/>
                  <a:pt x="-770" y="1901203"/>
                  <a:pt x="0" y="1783080"/>
                </a:cubicBezTo>
                <a:cubicBezTo>
                  <a:pt x="770" y="1664957"/>
                  <a:pt x="22032" y="1489751"/>
                  <a:pt x="0" y="1234440"/>
                </a:cubicBezTo>
                <a:cubicBezTo>
                  <a:pt x="-22032" y="979129"/>
                  <a:pt x="11781" y="275373"/>
                  <a:pt x="0" y="0"/>
                </a:cubicBezTo>
                <a:close/>
              </a:path>
              <a:path w="11299371" h="6858000" stroke="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814883-931A-7AC1-8D89-6D1A897927B8}"/>
              </a:ext>
            </a:extLst>
          </p:cNvPr>
          <p:cNvSpPr/>
          <p:nvPr/>
        </p:nvSpPr>
        <p:spPr>
          <a:xfrm>
            <a:off x="892629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551675 w 11299371"/>
              <a:gd name="connsiteY1" fmla="*/ 0 h 6858000"/>
              <a:gd name="connsiteX2" fmla="*/ 877363 w 11299371"/>
              <a:gd name="connsiteY2" fmla="*/ 0 h 6858000"/>
              <a:gd name="connsiteX3" fmla="*/ 1316044 w 11299371"/>
              <a:gd name="connsiteY3" fmla="*/ 0 h 6858000"/>
              <a:gd name="connsiteX4" fmla="*/ 1641732 w 11299371"/>
              <a:gd name="connsiteY4" fmla="*/ 0 h 6858000"/>
              <a:gd name="connsiteX5" fmla="*/ 1967420 w 11299371"/>
              <a:gd name="connsiteY5" fmla="*/ 0 h 6858000"/>
              <a:gd name="connsiteX6" fmla="*/ 2293108 w 11299371"/>
              <a:gd name="connsiteY6" fmla="*/ 0 h 6858000"/>
              <a:gd name="connsiteX7" fmla="*/ 2731789 w 11299371"/>
              <a:gd name="connsiteY7" fmla="*/ 0 h 6858000"/>
              <a:gd name="connsiteX8" fmla="*/ 3509452 w 11299371"/>
              <a:gd name="connsiteY8" fmla="*/ 0 h 6858000"/>
              <a:gd name="connsiteX9" fmla="*/ 3948133 w 11299371"/>
              <a:gd name="connsiteY9" fmla="*/ 0 h 6858000"/>
              <a:gd name="connsiteX10" fmla="*/ 4725796 w 11299371"/>
              <a:gd name="connsiteY10" fmla="*/ 0 h 6858000"/>
              <a:gd name="connsiteX11" fmla="*/ 5051484 w 11299371"/>
              <a:gd name="connsiteY11" fmla="*/ 0 h 6858000"/>
              <a:gd name="connsiteX12" fmla="*/ 5716152 w 11299371"/>
              <a:gd name="connsiteY12" fmla="*/ 0 h 6858000"/>
              <a:gd name="connsiteX13" fmla="*/ 6154834 w 11299371"/>
              <a:gd name="connsiteY13" fmla="*/ 0 h 6858000"/>
              <a:gd name="connsiteX14" fmla="*/ 6819503 w 11299371"/>
              <a:gd name="connsiteY14" fmla="*/ 0 h 6858000"/>
              <a:gd name="connsiteX15" fmla="*/ 7484172 w 11299371"/>
              <a:gd name="connsiteY15" fmla="*/ 0 h 6858000"/>
              <a:gd name="connsiteX16" fmla="*/ 7922853 w 11299371"/>
              <a:gd name="connsiteY16" fmla="*/ 0 h 6858000"/>
              <a:gd name="connsiteX17" fmla="*/ 8813509 w 11299371"/>
              <a:gd name="connsiteY17" fmla="*/ 0 h 6858000"/>
              <a:gd name="connsiteX18" fmla="*/ 9365185 w 11299371"/>
              <a:gd name="connsiteY18" fmla="*/ 0 h 6858000"/>
              <a:gd name="connsiteX19" fmla="*/ 10142847 w 11299371"/>
              <a:gd name="connsiteY19" fmla="*/ 0 h 6858000"/>
              <a:gd name="connsiteX20" fmla="*/ 10468535 w 11299371"/>
              <a:gd name="connsiteY20" fmla="*/ 0 h 6858000"/>
              <a:gd name="connsiteX21" fmla="*/ 11299371 w 11299371"/>
              <a:gd name="connsiteY21" fmla="*/ 0 h 6858000"/>
              <a:gd name="connsiteX22" fmla="*/ 11299371 w 11299371"/>
              <a:gd name="connsiteY22" fmla="*/ 822960 h 6858000"/>
              <a:gd name="connsiteX23" fmla="*/ 11299371 w 11299371"/>
              <a:gd name="connsiteY23" fmla="*/ 1645920 h 6858000"/>
              <a:gd name="connsiteX24" fmla="*/ 11299371 w 11299371"/>
              <a:gd name="connsiteY24" fmla="*/ 2125980 h 6858000"/>
              <a:gd name="connsiteX25" fmla="*/ 11299371 w 11299371"/>
              <a:gd name="connsiteY25" fmla="*/ 2674620 h 6858000"/>
              <a:gd name="connsiteX26" fmla="*/ 11299371 w 11299371"/>
              <a:gd name="connsiteY26" fmla="*/ 3497580 h 6858000"/>
              <a:gd name="connsiteX27" fmla="*/ 11299371 w 11299371"/>
              <a:gd name="connsiteY27" fmla="*/ 4251960 h 6858000"/>
              <a:gd name="connsiteX28" fmla="*/ 11299371 w 11299371"/>
              <a:gd name="connsiteY28" fmla="*/ 5006340 h 6858000"/>
              <a:gd name="connsiteX29" fmla="*/ 11299371 w 11299371"/>
              <a:gd name="connsiteY29" fmla="*/ 5692140 h 6858000"/>
              <a:gd name="connsiteX30" fmla="*/ 11299371 w 11299371"/>
              <a:gd name="connsiteY30" fmla="*/ 6240780 h 6858000"/>
              <a:gd name="connsiteX31" fmla="*/ 11299371 w 11299371"/>
              <a:gd name="connsiteY31" fmla="*/ 6858000 h 6858000"/>
              <a:gd name="connsiteX32" fmla="*/ 10408715 w 11299371"/>
              <a:gd name="connsiteY32" fmla="*/ 6858000 h 6858000"/>
              <a:gd name="connsiteX33" fmla="*/ 9970033 w 11299371"/>
              <a:gd name="connsiteY33" fmla="*/ 6858000 h 6858000"/>
              <a:gd name="connsiteX34" fmla="*/ 9079377 w 11299371"/>
              <a:gd name="connsiteY34" fmla="*/ 6858000 h 6858000"/>
              <a:gd name="connsiteX35" fmla="*/ 8301714 w 11299371"/>
              <a:gd name="connsiteY35" fmla="*/ 6858000 h 6858000"/>
              <a:gd name="connsiteX36" fmla="*/ 7411058 w 11299371"/>
              <a:gd name="connsiteY36" fmla="*/ 6858000 h 6858000"/>
              <a:gd name="connsiteX37" fmla="*/ 6972377 w 11299371"/>
              <a:gd name="connsiteY37" fmla="*/ 6858000 h 6858000"/>
              <a:gd name="connsiteX38" fmla="*/ 6420701 w 11299371"/>
              <a:gd name="connsiteY38" fmla="*/ 6858000 h 6858000"/>
              <a:gd name="connsiteX39" fmla="*/ 6095014 w 11299371"/>
              <a:gd name="connsiteY39" fmla="*/ 6858000 h 6858000"/>
              <a:gd name="connsiteX40" fmla="*/ 5317351 w 11299371"/>
              <a:gd name="connsiteY40" fmla="*/ 6858000 h 6858000"/>
              <a:gd name="connsiteX41" fmla="*/ 4765676 w 11299371"/>
              <a:gd name="connsiteY41" fmla="*/ 6858000 h 6858000"/>
              <a:gd name="connsiteX42" fmla="*/ 3875020 w 11299371"/>
              <a:gd name="connsiteY42" fmla="*/ 6858000 h 6858000"/>
              <a:gd name="connsiteX43" fmla="*/ 3210351 w 11299371"/>
              <a:gd name="connsiteY43" fmla="*/ 6858000 h 6858000"/>
              <a:gd name="connsiteX44" fmla="*/ 2432688 w 11299371"/>
              <a:gd name="connsiteY44" fmla="*/ 6858000 h 6858000"/>
              <a:gd name="connsiteX45" fmla="*/ 2107000 w 11299371"/>
              <a:gd name="connsiteY45" fmla="*/ 6858000 h 6858000"/>
              <a:gd name="connsiteX46" fmla="*/ 1781313 w 11299371"/>
              <a:gd name="connsiteY46" fmla="*/ 6858000 h 6858000"/>
              <a:gd name="connsiteX47" fmla="*/ 1342631 w 11299371"/>
              <a:gd name="connsiteY47" fmla="*/ 6858000 h 6858000"/>
              <a:gd name="connsiteX48" fmla="*/ 0 w 11299371"/>
              <a:gd name="connsiteY48" fmla="*/ 6858000 h 6858000"/>
              <a:gd name="connsiteX49" fmla="*/ 0 w 11299371"/>
              <a:gd name="connsiteY49" fmla="*/ 6240780 h 6858000"/>
              <a:gd name="connsiteX50" fmla="*/ 0 w 11299371"/>
              <a:gd name="connsiteY50" fmla="*/ 5554980 h 6858000"/>
              <a:gd name="connsiteX51" fmla="*/ 0 w 11299371"/>
              <a:gd name="connsiteY51" fmla="*/ 5006340 h 6858000"/>
              <a:gd name="connsiteX52" fmla="*/ 0 w 11299371"/>
              <a:gd name="connsiteY52" fmla="*/ 4251960 h 6858000"/>
              <a:gd name="connsiteX53" fmla="*/ 0 w 11299371"/>
              <a:gd name="connsiteY53" fmla="*/ 3703320 h 6858000"/>
              <a:gd name="connsiteX54" fmla="*/ 0 w 11299371"/>
              <a:gd name="connsiteY54" fmla="*/ 3223260 h 6858000"/>
              <a:gd name="connsiteX55" fmla="*/ 0 w 11299371"/>
              <a:gd name="connsiteY55" fmla="*/ 2743200 h 6858000"/>
              <a:gd name="connsiteX56" fmla="*/ 0 w 11299371"/>
              <a:gd name="connsiteY56" fmla="*/ 2057400 h 6858000"/>
              <a:gd name="connsiteX57" fmla="*/ 0 w 11299371"/>
              <a:gd name="connsiteY57" fmla="*/ 1371600 h 6858000"/>
              <a:gd name="connsiteX58" fmla="*/ 0 w 11299371"/>
              <a:gd name="connsiteY58" fmla="*/ 891540 h 6858000"/>
              <a:gd name="connsiteX59" fmla="*/ 0 w 11299371"/>
              <a:gd name="connsiteY5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299371" h="685800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noFill/>
          <a:ln w="5715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91D12E-118B-62F1-8A61-171254D76EA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92628" y="0"/>
            <a:ext cx="11299372" cy="801877"/>
            <a:chOff x="892627" y="0"/>
            <a:chExt cx="11299372" cy="8018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DB36A2E-7832-EC45-89B2-0597A917746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t="-1" r="56296" b="83156"/>
            <a:stretch/>
          </p:blipFill>
          <p:spPr>
            <a:xfrm>
              <a:off x="892627" y="0"/>
              <a:ext cx="3057581" cy="80187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0A77BF3-8F92-5A90-7AAC-7DD5CA1B332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86200" y="0"/>
              <a:ext cx="7269480" cy="801877"/>
            </a:xfrm>
            <a:prstGeom prst="rect">
              <a:avLst/>
            </a:prstGeom>
            <a:solidFill>
              <a:srgbClr val="013D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123E291-2A2F-3126-B87F-492F8F6279D7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l="81687" t="-1" r="930" b="83156"/>
            <a:stretch/>
          </p:blipFill>
          <p:spPr>
            <a:xfrm>
              <a:off x="10975847" y="0"/>
              <a:ext cx="1216152" cy="801877"/>
            </a:xfrm>
            <a:prstGeom prst="rect">
              <a:avLst/>
            </a:prstGeom>
          </p:spPr>
        </p:pic>
      </p:grpSp>
      <p:pic>
        <p:nvPicPr>
          <p:cNvPr id="18" name="Picture 17" descr="A purple tablet with a cartoon character on it&#10;&#10;AI-generated content may be incorrect.">
            <a:extLst>
              <a:ext uri="{FF2B5EF4-FFF2-40B4-BE49-F238E27FC236}">
                <a16:creationId xmlns:a16="http://schemas.microsoft.com/office/drawing/2014/main" id="{25AFB5B5-C42A-BFE1-B1D9-75F2117BBD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3" y="0"/>
            <a:ext cx="687174" cy="827690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F633181-CA0D-CA76-CA3A-D831E9FC69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581" y="1025035"/>
            <a:ext cx="7798181" cy="56098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4EE2FE6-0AA3-4FDC-DE3D-AB38B23C9982}"/>
              </a:ext>
            </a:extLst>
          </p:cNvPr>
          <p:cNvSpPr/>
          <p:nvPr/>
        </p:nvSpPr>
        <p:spPr>
          <a:xfrm>
            <a:off x="3174929" y="1664619"/>
            <a:ext cx="6801479" cy="47264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Speech to Text</a:t>
            </a:r>
          </a:p>
          <a:p>
            <a:pPr algn="ctr"/>
            <a:r>
              <a:rPr lang="en-GB" sz="6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(dictate)</a:t>
            </a:r>
          </a:p>
        </p:txBody>
      </p:sp>
    </p:spTree>
    <p:extLst>
      <p:ext uri="{BB962C8B-B14F-4D97-AF65-F5344CB8AC3E}">
        <p14:creationId xmlns:p14="http://schemas.microsoft.com/office/powerpoint/2010/main" val="32594506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C6F920-4C58-255B-C71B-E1A90AC09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DC7A594-3273-4878-C6FD-787D00155DB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92628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664669 w 11299371"/>
              <a:gd name="connsiteY1" fmla="*/ 0 h 6858000"/>
              <a:gd name="connsiteX2" fmla="*/ 1103350 w 11299371"/>
              <a:gd name="connsiteY2" fmla="*/ 0 h 6858000"/>
              <a:gd name="connsiteX3" fmla="*/ 1655026 w 11299371"/>
              <a:gd name="connsiteY3" fmla="*/ 0 h 6858000"/>
              <a:gd name="connsiteX4" fmla="*/ 2319694 w 11299371"/>
              <a:gd name="connsiteY4" fmla="*/ 0 h 6858000"/>
              <a:gd name="connsiteX5" fmla="*/ 2871370 w 11299371"/>
              <a:gd name="connsiteY5" fmla="*/ 0 h 6858000"/>
              <a:gd name="connsiteX6" fmla="*/ 3536038 w 11299371"/>
              <a:gd name="connsiteY6" fmla="*/ 0 h 6858000"/>
              <a:gd name="connsiteX7" fmla="*/ 3861726 w 11299371"/>
              <a:gd name="connsiteY7" fmla="*/ 0 h 6858000"/>
              <a:gd name="connsiteX8" fmla="*/ 4752383 w 11299371"/>
              <a:gd name="connsiteY8" fmla="*/ 0 h 6858000"/>
              <a:gd name="connsiteX9" fmla="*/ 5191064 w 11299371"/>
              <a:gd name="connsiteY9" fmla="*/ 0 h 6858000"/>
              <a:gd name="connsiteX10" fmla="*/ 6081720 w 11299371"/>
              <a:gd name="connsiteY10" fmla="*/ 0 h 6858000"/>
              <a:gd name="connsiteX11" fmla="*/ 6520402 w 11299371"/>
              <a:gd name="connsiteY11" fmla="*/ 0 h 6858000"/>
              <a:gd name="connsiteX12" fmla="*/ 7298064 w 11299371"/>
              <a:gd name="connsiteY12" fmla="*/ 0 h 6858000"/>
              <a:gd name="connsiteX13" fmla="*/ 7849740 w 11299371"/>
              <a:gd name="connsiteY13" fmla="*/ 0 h 6858000"/>
              <a:gd name="connsiteX14" fmla="*/ 8740396 w 11299371"/>
              <a:gd name="connsiteY14" fmla="*/ 0 h 6858000"/>
              <a:gd name="connsiteX15" fmla="*/ 9066084 w 11299371"/>
              <a:gd name="connsiteY15" fmla="*/ 0 h 6858000"/>
              <a:gd name="connsiteX16" fmla="*/ 9617759 w 11299371"/>
              <a:gd name="connsiteY16" fmla="*/ 0 h 6858000"/>
              <a:gd name="connsiteX17" fmla="*/ 9943446 w 11299371"/>
              <a:gd name="connsiteY17" fmla="*/ 0 h 6858000"/>
              <a:gd name="connsiteX18" fmla="*/ 11299371 w 11299371"/>
              <a:gd name="connsiteY18" fmla="*/ 0 h 6858000"/>
              <a:gd name="connsiteX19" fmla="*/ 11299371 w 11299371"/>
              <a:gd name="connsiteY19" fmla="*/ 685800 h 6858000"/>
              <a:gd name="connsiteX20" fmla="*/ 11299371 w 11299371"/>
              <a:gd name="connsiteY20" fmla="*/ 1508760 h 6858000"/>
              <a:gd name="connsiteX21" fmla="*/ 11299371 w 11299371"/>
              <a:gd name="connsiteY21" fmla="*/ 2125980 h 6858000"/>
              <a:gd name="connsiteX22" fmla="*/ 11299371 w 11299371"/>
              <a:gd name="connsiteY22" fmla="*/ 2948940 h 6858000"/>
              <a:gd name="connsiteX23" fmla="*/ 11299371 w 11299371"/>
              <a:gd name="connsiteY23" fmla="*/ 3771900 h 6858000"/>
              <a:gd name="connsiteX24" fmla="*/ 11299371 w 11299371"/>
              <a:gd name="connsiteY24" fmla="*/ 4526280 h 6858000"/>
              <a:gd name="connsiteX25" fmla="*/ 11299371 w 11299371"/>
              <a:gd name="connsiteY25" fmla="*/ 5280660 h 6858000"/>
              <a:gd name="connsiteX26" fmla="*/ 11299371 w 11299371"/>
              <a:gd name="connsiteY26" fmla="*/ 5966460 h 6858000"/>
              <a:gd name="connsiteX27" fmla="*/ 11299371 w 11299371"/>
              <a:gd name="connsiteY27" fmla="*/ 6858000 h 6858000"/>
              <a:gd name="connsiteX28" fmla="*/ 10634702 w 11299371"/>
              <a:gd name="connsiteY28" fmla="*/ 6858000 h 6858000"/>
              <a:gd name="connsiteX29" fmla="*/ 10083027 w 11299371"/>
              <a:gd name="connsiteY29" fmla="*/ 6858000 h 6858000"/>
              <a:gd name="connsiteX30" fmla="*/ 9644345 w 11299371"/>
              <a:gd name="connsiteY30" fmla="*/ 6858000 h 6858000"/>
              <a:gd name="connsiteX31" fmla="*/ 9205664 w 11299371"/>
              <a:gd name="connsiteY31" fmla="*/ 6858000 h 6858000"/>
              <a:gd name="connsiteX32" fmla="*/ 8766983 w 11299371"/>
              <a:gd name="connsiteY32" fmla="*/ 6858000 h 6858000"/>
              <a:gd name="connsiteX33" fmla="*/ 8215307 w 11299371"/>
              <a:gd name="connsiteY33" fmla="*/ 6858000 h 6858000"/>
              <a:gd name="connsiteX34" fmla="*/ 7663632 w 11299371"/>
              <a:gd name="connsiteY34" fmla="*/ 6858000 h 6858000"/>
              <a:gd name="connsiteX35" fmla="*/ 7111957 w 11299371"/>
              <a:gd name="connsiteY35" fmla="*/ 6858000 h 6858000"/>
              <a:gd name="connsiteX36" fmla="*/ 6447288 w 11299371"/>
              <a:gd name="connsiteY36" fmla="*/ 6858000 h 6858000"/>
              <a:gd name="connsiteX37" fmla="*/ 6008607 w 11299371"/>
              <a:gd name="connsiteY37" fmla="*/ 6858000 h 6858000"/>
              <a:gd name="connsiteX38" fmla="*/ 5569925 w 11299371"/>
              <a:gd name="connsiteY38" fmla="*/ 6858000 h 6858000"/>
              <a:gd name="connsiteX39" fmla="*/ 4679269 w 11299371"/>
              <a:gd name="connsiteY39" fmla="*/ 6858000 h 6858000"/>
              <a:gd name="connsiteX40" fmla="*/ 3788613 w 11299371"/>
              <a:gd name="connsiteY40" fmla="*/ 6858000 h 6858000"/>
              <a:gd name="connsiteX41" fmla="*/ 2897956 w 11299371"/>
              <a:gd name="connsiteY41" fmla="*/ 6858000 h 6858000"/>
              <a:gd name="connsiteX42" fmla="*/ 2346281 w 11299371"/>
              <a:gd name="connsiteY42" fmla="*/ 6858000 h 6858000"/>
              <a:gd name="connsiteX43" fmla="*/ 1907600 w 11299371"/>
              <a:gd name="connsiteY43" fmla="*/ 6858000 h 6858000"/>
              <a:gd name="connsiteX44" fmla="*/ 1016943 w 11299371"/>
              <a:gd name="connsiteY44" fmla="*/ 6858000 h 6858000"/>
              <a:gd name="connsiteX45" fmla="*/ 0 w 11299371"/>
              <a:gd name="connsiteY45" fmla="*/ 6858000 h 6858000"/>
              <a:gd name="connsiteX46" fmla="*/ 0 w 11299371"/>
              <a:gd name="connsiteY46" fmla="*/ 6377940 h 6858000"/>
              <a:gd name="connsiteX47" fmla="*/ 0 w 11299371"/>
              <a:gd name="connsiteY47" fmla="*/ 5623560 h 6858000"/>
              <a:gd name="connsiteX48" fmla="*/ 0 w 11299371"/>
              <a:gd name="connsiteY48" fmla="*/ 5006340 h 6858000"/>
              <a:gd name="connsiteX49" fmla="*/ 0 w 11299371"/>
              <a:gd name="connsiteY49" fmla="*/ 4457700 h 6858000"/>
              <a:gd name="connsiteX50" fmla="*/ 0 w 11299371"/>
              <a:gd name="connsiteY50" fmla="*/ 3840480 h 6858000"/>
              <a:gd name="connsiteX51" fmla="*/ 0 w 11299371"/>
              <a:gd name="connsiteY51" fmla="*/ 3086100 h 6858000"/>
              <a:gd name="connsiteX52" fmla="*/ 0 w 11299371"/>
              <a:gd name="connsiteY52" fmla="*/ 2263140 h 6858000"/>
              <a:gd name="connsiteX53" fmla="*/ 0 w 11299371"/>
              <a:gd name="connsiteY53" fmla="*/ 1783080 h 6858000"/>
              <a:gd name="connsiteX54" fmla="*/ 0 w 11299371"/>
              <a:gd name="connsiteY54" fmla="*/ 1234440 h 6858000"/>
              <a:gd name="connsiteX55" fmla="*/ 0 w 11299371"/>
              <a:gd name="connsiteY5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99371" h="6858000" fill="none" extrusionOk="0">
                <a:moveTo>
                  <a:pt x="0" y="0"/>
                </a:moveTo>
                <a:cubicBezTo>
                  <a:pt x="190694" y="24379"/>
                  <a:pt x="435898" y="-19253"/>
                  <a:pt x="664669" y="0"/>
                </a:cubicBezTo>
                <a:cubicBezTo>
                  <a:pt x="893440" y="19253"/>
                  <a:pt x="1000685" y="-12715"/>
                  <a:pt x="1103350" y="0"/>
                </a:cubicBezTo>
                <a:cubicBezTo>
                  <a:pt x="1206015" y="12715"/>
                  <a:pt x="1455108" y="-15844"/>
                  <a:pt x="1655026" y="0"/>
                </a:cubicBezTo>
                <a:cubicBezTo>
                  <a:pt x="1854944" y="15844"/>
                  <a:pt x="2170891" y="31481"/>
                  <a:pt x="2319694" y="0"/>
                </a:cubicBezTo>
                <a:cubicBezTo>
                  <a:pt x="2468497" y="-31481"/>
                  <a:pt x="2651324" y="10870"/>
                  <a:pt x="2871370" y="0"/>
                </a:cubicBezTo>
                <a:cubicBezTo>
                  <a:pt x="3091416" y="-10870"/>
                  <a:pt x="3291232" y="20889"/>
                  <a:pt x="3536038" y="0"/>
                </a:cubicBezTo>
                <a:cubicBezTo>
                  <a:pt x="3780844" y="-20889"/>
                  <a:pt x="3793294" y="-13822"/>
                  <a:pt x="3861726" y="0"/>
                </a:cubicBezTo>
                <a:cubicBezTo>
                  <a:pt x="3930158" y="13822"/>
                  <a:pt x="4323243" y="-32989"/>
                  <a:pt x="4752383" y="0"/>
                </a:cubicBezTo>
                <a:cubicBezTo>
                  <a:pt x="5181523" y="32989"/>
                  <a:pt x="5061868" y="-7936"/>
                  <a:pt x="5191064" y="0"/>
                </a:cubicBezTo>
                <a:cubicBezTo>
                  <a:pt x="5320260" y="7936"/>
                  <a:pt x="5826082" y="-18727"/>
                  <a:pt x="6081720" y="0"/>
                </a:cubicBezTo>
                <a:cubicBezTo>
                  <a:pt x="6337358" y="18727"/>
                  <a:pt x="6416577" y="-6213"/>
                  <a:pt x="6520402" y="0"/>
                </a:cubicBezTo>
                <a:cubicBezTo>
                  <a:pt x="6624227" y="6213"/>
                  <a:pt x="6951473" y="-7553"/>
                  <a:pt x="7298064" y="0"/>
                </a:cubicBezTo>
                <a:cubicBezTo>
                  <a:pt x="7644655" y="7553"/>
                  <a:pt x="7609611" y="3570"/>
                  <a:pt x="7849740" y="0"/>
                </a:cubicBezTo>
                <a:cubicBezTo>
                  <a:pt x="8089869" y="-3570"/>
                  <a:pt x="8487195" y="6738"/>
                  <a:pt x="8740396" y="0"/>
                </a:cubicBezTo>
                <a:cubicBezTo>
                  <a:pt x="8993597" y="-6738"/>
                  <a:pt x="8909348" y="512"/>
                  <a:pt x="9066084" y="0"/>
                </a:cubicBezTo>
                <a:cubicBezTo>
                  <a:pt x="9222820" y="-512"/>
                  <a:pt x="9401090" y="21240"/>
                  <a:pt x="9617759" y="0"/>
                </a:cubicBezTo>
                <a:cubicBezTo>
                  <a:pt x="9834428" y="-21240"/>
                  <a:pt x="9862007" y="-2823"/>
                  <a:pt x="9943446" y="0"/>
                </a:cubicBezTo>
                <a:cubicBezTo>
                  <a:pt x="10024885" y="2823"/>
                  <a:pt x="10954283" y="-62447"/>
                  <a:pt x="11299371" y="0"/>
                </a:cubicBezTo>
                <a:cubicBezTo>
                  <a:pt x="11306800" y="322773"/>
                  <a:pt x="11271695" y="529030"/>
                  <a:pt x="11299371" y="685800"/>
                </a:cubicBezTo>
                <a:cubicBezTo>
                  <a:pt x="11327047" y="842570"/>
                  <a:pt x="11295345" y="1294637"/>
                  <a:pt x="11299371" y="1508760"/>
                </a:cubicBezTo>
                <a:cubicBezTo>
                  <a:pt x="11303397" y="1722883"/>
                  <a:pt x="11308228" y="1945172"/>
                  <a:pt x="11299371" y="2125980"/>
                </a:cubicBezTo>
                <a:cubicBezTo>
                  <a:pt x="11290514" y="2306788"/>
                  <a:pt x="11320713" y="2648821"/>
                  <a:pt x="11299371" y="2948940"/>
                </a:cubicBezTo>
                <a:cubicBezTo>
                  <a:pt x="11278029" y="3249059"/>
                  <a:pt x="11266370" y="3583426"/>
                  <a:pt x="11299371" y="3771900"/>
                </a:cubicBezTo>
                <a:cubicBezTo>
                  <a:pt x="11332372" y="3960374"/>
                  <a:pt x="11298562" y="4290857"/>
                  <a:pt x="11299371" y="4526280"/>
                </a:cubicBezTo>
                <a:cubicBezTo>
                  <a:pt x="11300180" y="4761703"/>
                  <a:pt x="11318867" y="4904248"/>
                  <a:pt x="11299371" y="5280660"/>
                </a:cubicBezTo>
                <a:cubicBezTo>
                  <a:pt x="11279875" y="5657072"/>
                  <a:pt x="11291757" y="5825299"/>
                  <a:pt x="11299371" y="5966460"/>
                </a:cubicBezTo>
                <a:cubicBezTo>
                  <a:pt x="11306985" y="6107621"/>
                  <a:pt x="11341166" y="6505978"/>
                  <a:pt x="11299371" y="6858000"/>
                </a:cubicBezTo>
                <a:cubicBezTo>
                  <a:pt x="10997904" y="6861696"/>
                  <a:pt x="10863365" y="6842042"/>
                  <a:pt x="10634702" y="6858000"/>
                </a:cubicBezTo>
                <a:cubicBezTo>
                  <a:pt x="10406039" y="6873958"/>
                  <a:pt x="10226700" y="6880486"/>
                  <a:pt x="10083027" y="6858000"/>
                </a:cubicBezTo>
                <a:cubicBezTo>
                  <a:pt x="9939355" y="6835514"/>
                  <a:pt x="9836464" y="6878069"/>
                  <a:pt x="9644345" y="6858000"/>
                </a:cubicBezTo>
                <a:cubicBezTo>
                  <a:pt x="9452226" y="6837931"/>
                  <a:pt x="9376773" y="6845546"/>
                  <a:pt x="9205664" y="6858000"/>
                </a:cubicBezTo>
                <a:cubicBezTo>
                  <a:pt x="9034555" y="6870454"/>
                  <a:pt x="8922796" y="6837453"/>
                  <a:pt x="8766983" y="6858000"/>
                </a:cubicBezTo>
                <a:cubicBezTo>
                  <a:pt x="8611170" y="6878547"/>
                  <a:pt x="8349086" y="6842741"/>
                  <a:pt x="8215307" y="6858000"/>
                </a:cubicBezTo>
                <a:cubicBezTo>
                  <a:pt x="8081528" y="6873259"/>
                  <a:pt x="7801842" y="6863048"/>
                  <a:pt x="7663632" y="6858000"/>
                </a:cubicBezTo>
                <a:cubicBezTo>
                  <a:pt x="7525422" y="6852952"/>
                  <a:pt x="7224192" y="6869596"/>
                  <a:pt x="7111957" y="6858000"/>
                </a:cubicBezTo>
                <a:cubicBezTo>
                  <a:pt x="6999722" y="6846404"/>
                  <a:pt x="6754916" y="6836125"/>
                  <a:pt x="6447288" y="6858000"/>
                </a:cubicBezTo>
                <a:cubicBezTo>
                  <a:pt x="6139660" y="6879875"/>
                  <a:pt x="6181838" y="6861006"/>
                  <a:pt x="6008607" y="6858000"/>
                </a:cubicBezTo>
                <a:cubicBezTo>
                  <a:pt x="5835376" y="6854994"/>
                  <a:pt x="5675718" y="6846250"/>
                  <a:pt x="5569925" y="6858000"/>
                </a:cubicBezTo>
                <a:cubicBezTo>
                  <a:pt x="5464132" y="6869750"/>
                  <a:pt x="5011778" y="6878137"/>
                  <a:pt x="4679269" y="6858000"/>
                </a:cubicBezTo>
                <a:cubicBezTo>
                  <a:pt x="4346760" y="6837863"/>
                  <a:pt x="3992984" y="6856815"/>
                  <a:pt x="3788613" y="6858000"/>
                </a:cubicBezTo>
                <a:cubicBezTo>
                  <a:pt x="3584242" y="6859185"/>
                  <a:pt x="3261275" y="6897721"/>
                  <a:pt x="2897956" y="6858000"/>
                </a:cubicBezTo>
                <a:cubicBezTo>
                  <a:pt x="2534637" y="6818279"/>
                  <a:pt x="2461696" y="6868746"/>
                  <a:pt x="2346281" y="6858000"/>
                </a:cubicBezTo>
                <a:cubicBezTo>
                  <a:pt x="2230866" y="6847254"/>
                  <a:pt x="2095201" y="6862891"/>
                  <a:pt x="1907600" y="6858000"/>
                </a:cubicBezTo>
                <a:cubicBezTo>
                  <a:pt x="1719999" y="6853109"/>
                  <a:pt x="1431492" y="6828796"/>
                  <a:pt x="1016943" y="6858000"/>
                </a:cubicBezTo>
                <a:cubicBezTo>
                  <a:pt x="602394" y="6887204"/>
                  <a:pt x="362277" y="6825194"/>
                  <a:pt x="0" y="6858000"/>
                </a:cubicBezTo>
                <a:cubicBezTo>
                  <a:pt x="-6651" y="6619908"/>
                  <a:pt x="18133" y="6480462"/>
                  <a:pt x="0" y="6377940"/>
                </a:cubicBezTo>
                <a:cubicBezTo>
                  <a:pt x="-18133" y="6275418"/>
                  <a:pt x="2936" y="5836738"/>
                  <a:pt x="0" y="5623560"/>
                </a:cubicBezTo>
                <a:cubicBezTo>
                  <a:pt x="-2936" y="5410382"/>
                  <a:pt x="3597" y="5145334"/>
                  <a:pt x="0" y="5006340"/>
                </a:cubicBezTo>
                <a:cubicBezTo>
                  <a:pt x="-3597" y="4867346"/>
                  <a:pt x="-20431" y="4658493"/>
                  <a:pt x="0" y="4457700"/>
                </a:cubicBezTo>
                <a:cubicBezTo>
                  <a:pt x="20431" y="4256907"/>
                  <a:pt x="17653" y="4033281"/>
                  <a:pt x="0" y="3840480"/>
                </a:cubicBezTo>
                <a:cubicBezTo>
                  <a:pt x="-17653" y="3647679"/>
                  <a:pt x="33105" y="3417517"/>
                  <a:pt x="0" y="3086100"/>
                </a:cubicBezTo>
                <a:cubicBezTo>
                  <a:pt x="-33105" y="2754683"/>
                  <a:pt x="-15885" y="2447137"/>
                  <a:pt x="0" y="2263140"/>
                </a:cubicBezTo>
                <a:cubicBezTo>
                  <a:pt x="15885" y="2079143"/>
                  <a:pt x="-770" y="1901203"/>
                  <a:pt x="0" y="1783080"/>
                </a:cubicBezTo>
                <a:cubicBezTo>
                  <a:pt x="770" y="1664957"/>
                  <a:pt x="22032" y="1489751"/>
                  <a:pt x="0" y="1234440"/>
                </a:cubicBezTo>
                <a:cubicBezTo>
                  <a:pt x="-22032" y="979129"/>
                  <a:pt x="11781" y="275373"/>
                  <a:pt x="0" y="0"/>
                </a:cubicBezTo>
                <a:close/>
              </a:path>
              <a:path w="11299371" h="6858000" stroke="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718A7F0-45E4-B58F-5F2E-A9A0F06CD121}"/>
              </a:ext>
            </a:extLst>
          </p:cNvPr>
          <p:cNvSpPr/>
          <p:nvPr/>
        </p:nvSpPr>
        <p:spPr>
          <a:xfrm>
            <a:off x="892629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551675 w 11299371"/>
              <a:gd name="connsiteY1" fmla="*/ 0 h 6858000"/>
              <a:gd name="connsiteX2" fmla="*/ 877363 w 11299371"/>
              <a:gd name="connsiteY2" fmla="*/ 0 h 6858000"/>
              <a:gd name="connsiteX3" fmla="*/ 1316044 w 11299371"/>
              <a:gd name="connsiteY3" fmla="*/ 0 h 6858000"/>
              <a:gd name="connsiteX4" fmla="*/ 1641732 w 11299371"/>
              <a:gd name="connsiteY4" fmla="*/ 0 h 6858000"/>
              <a:gd name="connsiteX5" fmla="*/ 1967420 w 11299371"/>
              <a:gd name="connsiteY5" fmla="*/ 0 h 6858000"/>
              <a:gd name="connsiteX6" fmla="*/ 2293108 w 11299371"/>
              <a:gd name="connsiteY6" fmla="*/ 0 h 6858000"/>
              <a:gd name="connsiteX7" fmla="*/ 2731789 w 11299371"/>
              <a:gd name="connsiteY7" fmla="*/ 0 h 6858000"/>
              <a:gd name="connsiteX8" fmla="*/ 3509452 w 11299371"/>
              <a:gd name="connsiteY8" fmla="*/ 0 h 6858000"/>
              <a:gd name="connsiteX9" fmla="*/ 3948133 w 11299371"/>
              <a:gd name="connsiteY9" fmla="*/ 0 h 6858000"/>
              <a:gd name="connsiteX10" fmla="*/ 4725796 w 11299371"/>
              <a:gd name="connsiteY10" fmla="*/ 0 h 6858000"/>
              <a:gd name="connsiteX11" fmla="*/ 5051484 w 11299371"/>
              <a:gd name="connsiteY11" fmla="*/ 0 h 6858000"/>
              <a:gd name="connsiteX12" fmla="*/ 5716152 w 11299371"/>
              <a:gd name="connsiteY12" fmla="*/ 0 h 6858000"/>
              <a:gd name="connsiteX13" fmla="*/ 6154834 w 11299371"/>
              <a:gd name="connsiteY13" fmla="*/ 0 h 6858000"/>
              <a:gd name="connsiteX14" fmla="*/ 6819503 w 11299371"/>
              <a:gd name="connsiteY14" fmla="*/ 0 h 6858000"/>
              <a:gd name="connsiteX15" fmla="*/ 7484172 w 11299371"/>
              <a:gd name="connsiteY15" fmla="*/ 0 h 6858000"/>
              <a:gd name="connsiteX16" fmla="*/ 7922853 w 11299371"/>
              <a:gd name="connsiteY16" fmla="*/ 0 h 6858000"/>
              <a:gd name="connsiteX17" fmla="*/ 8813509 w 11299371"/>
              <a:gd name="connsiteY17" fmla="*/ 0 h 6858000"/>
              <a:gd name="connsiteX18" fmla="*/ 9365185 w 11299371"/>
              <a:gd name="connsiteY18" fmla="*/ 0 h 6858000"/>
              <a:gd name="connsiteX19" fmla="*/ 10142847 w 11299371"/>
              <a:gd name="connsiteY19" fmla="*/ 0 h 6858000"/>
              <a:gd name="connsiteX20" fmla="*/ 10468535 w 11299371"/>
              <a:gd name="connsiteY20" fmla="*/ 0 h 6858000"/>
              <a:gd name="connsiteX21" fmla="*/ 11299371 w 11299371"/>
              <a:gd name="connsiteY21" fmla="*/ 0 h 6858000"/>
              <a:gd name="connsiteX22" fmla="*/ 11299371 w 11299371"/>
              <a:gd name="connsiteY22" fmla="*/ 822960 h 6858000"/>
              <a:gd name="connsiteX23" fmla="*/ 11299371 w 11299371"/>
              <a:gd name="connsiteY23" fmla="*/ 1645920 h 6858000"/>
              <a:gd name="connsiteX24" fmla="*/ 11299371 w 11299371"/>
              <a:gd name="connsiteY24" fmla="*/ 2125980 h 6858000"/>
              <a:gd name="connsiteX25" fmla="*/ 11299371 w 11299371"/>
              <a:gd name="connsiteY25" fmla="*/ 2674620 h 6858000"/>
              <a:gd name="connsiteX26" fmla="*/ 11299371 w 11299371"/>
              <a:gd name="connsiteY26" fmla="*/ 3497580 h 6858000"/>
              <a:gd name="connsiteX27" fmla="*/ 11299371 w 11299371"/>
              <a:gd name="connsiteY27" fmla="*/ 4251960 h 6858000"/>
              <a:gd name="connsiteX28" fmla="*/ 11299371 w 11299371"/>
              <a:gd name="connsiteY28" fmla="*/ 5006340 h 6858000"/>
              <a:gd name="connsiteX29" fmla="*/ 11299371 w 11299371"/>
              <a:gd name="connsiteY29" fmla="*/ 5692140 h 6858000"/>
              <a:gd name="connsiteX30" fmla="*/ 11299371 w 11299371"/>
              <a:gd name="connsiteY30" fmla="*/ 6240780 h 6858000"/>
              <a:gd name="connsiteX31" fmla="*/ 11299371 w 11299371"/>
              <a:gd name="connsiteY31" fmla="*/ 6858000 h 6858000"/>
              <a:gd name="connsiteX32" fmla="*/ 10408715 w 11299371"/>
              <a:gd name="connsiteY32" fmla="*/ 6858000 h 6858000"/>
              <a:gd name="connsiteX33" fmla="*/ 9970033 w 11299371"/>
              <a:gd name="connsiteY33" fmla="*/ 6858000 h 6858000"/>
              <a:gd name="connsiteX34" fmla="*/ 9079377 w 11299371"/>
              <a:gd name="connsiteY34" fmla="*/ 6858000 h 6858000"/>
              <a:gd name="connsiteX35" fmla="*/ 8301714 w 11299371"/>
              <a:gd name="connsiteY35" fmla="*/ 6858000 h 6858000"/>
              <a:gd name="connsiteX36" fmla="*/ 7411058 w 11299371"/>
              <a:gd name="connsiteY36" fmla="*/ 6858000 h 6858000"/>
              <a:gd name="connsiteX37" fmla="*/ 6972377 w 11299371"/>
              <a:gd name="connsiteY37" fmla="*/ 6858000 h 6858000"/>
              <a:gd name="connsiteX38" fmla="*/ 6420701 w 11299371"/>
              <a:gd name="connsiteY38" fmla="*/ 6858000 h 6858000"/>
              <a:gd name="connsiteX39" fmla="*/ 6095014 w 11299371"/>
              <a:gd name="connsiteY39" fmla="*/ 6858000 h 6858000"/>
              <a:gd name="connsiteX40" fmla="*/ 5317351 w 11299371"/>
              <a:gd name="connsiteY40" fmla="*/ 6858000 h 6858000"/>
              <a:gd name="connsiteX41" fmla="*/ 4765676 w 11299371"/>
              <a:gd name="connsiteY41" fmla="*/ 6858000 h 6858000"/>
              <a:gd name="connsiteX42" fmla="*/ 3875020 w 11299371"/>
              <a:gd name="connsiteY42" fmla="*/ 6858000 h 6858000"/>
              <a:gd name="connsiteX43" fmla="*/ 3210351 w 11299371"/>
              <a:gd name="connsiteY43" fmla="*/ 6858000 h 6858000"/>
              <a:gd name="connsiteX44" fmla="*/ 2432688 w 11299371"/>
              <a:gd name="connsiteY44" fmla="*/ 6858000 h 6858000"/>
              <a:gd name="connsiteX45" fmla="*/ 2107000 w 11299371"/>
              <a:gd name="connsiteY45" fmla="*/ 6858000 h 6858000"/>
              <a:gd name="connsiteX46" fmla="*/ 1781313 w 11299371"/>
              <a:gd name="connsiteY46" fmla="*/ 6858000 h 6858000"/>
              <a:gd name="connsiteX47" fmla="*/ 1342631 w 11299371"/>
              <a:gd name="connsiteY47" fmla="*/ 6858000 h 6858000"/>
              <a:gd name="connsiteX48" fmla="*/ 0 w 11299371"/>
              <a:gd name="connsiteY48" fmla="*/ 6858000 h 6858000"/>
              <a:gd name="connsiteX49" fmla="*/ 0 w 11299371"/>
              <a:gd name="connsiteY49" fmla="*/ 6240780 h 6858000"/>
              <a:gd name="connsiteX50" fmla="*/ 0 w 11299371"/>
              <a:gd name="connsiteY50" fmla="*/ 5554980 h 6858000"/>
              <a:gd name="connsiteX51" fmla="*/ 0 w 11299371"/>
              <a:gd name="connsiteY51" fmla="*/ 5006340 h 6858000"/>
              <a:gd name="connsiteX52" fmla="*/ 0 w 11299371"/>
              <a:gd name="connsiteY52" fmla="*/ 4251960 h 6858000"/>
              <a:gd name="connsiteX53" fmla="*/ 0 w 11299371"/>
              <a:gd name="connsiteY53" fmla="*/ 3703320 h 6858000"/>
              <a:gd name="connsiteX54" fmla="*/ 0 w 11299371"/>
              <a:gd name="connsiteY54" fmla="*/ 3223260 h 6858000"/>
              <a:gd name="connsiteX55" fmla="*/ 0 w 11299371"/>
              <a:gd name="connsiteY55" fmla="*/ 2743200 h 6858000"/>
              <a:gd name="connsiteX56" fmla="*/ 0 w 11299371"/>
              <a:gd name="connsiteY56" fmla="*/ 2057400 h 6858000"/>
              <a:gd name="connsiteX57" fmla="*/ 0 w 11299371"/>
              <a:gd name="connsiteY57" fmla="*/ 1371600 h 6858000"/>
              <a:gd name="connsiteX58" fmla="*/ 0 w 11299371"/>
              <a:gd name="connsiteY58" fmla="*/ 891540 h 6858000"/>
              <a:gd name="connsiteX59" fmla="*/ 0 w 11299371"/>
              <a:gd name="connsiteY5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299371" h="685800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noFill/>
          <a:ln w="5715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DD076C0-FFE2-1E70-2D06-2848892CC62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92628" y="0"/>
            <a:ext cx="11299372" cy="801877"/>
            <a:chOff x="892627" y="0"/>
            <a:chExt cx="11299372" cy="8018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FB14CED-1684-DDC9-4753-2A92247948B4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t="-1" r="56296" b="83156"/>
            <a:stretch/>
          </p:blipFill>
          <p:spPr>
            <a:xfrm>
              <a:off x="892627" y="0"/>
              <a:ext cx="3057581" cy="80187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3037905-8CEE-3C2F-DABE-F67129E5A87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86200" y="0"/>
              <a:ext cx="7269480" cy="801877"/>
            </a:xfrm>
            <a:prstGeom prst="rect">
              <a:avLst/>
            </a:prstGeom>
            <a:solidFill>
              <a:srgbClr val="013D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1CA69E0-3C47-197E-9E77-73F8486A639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l="81687" t="-1" r="930" b="83156"/>
            <a:stretch/>
          </p:blipFill>
          <p:spPr>
            <a:xfrm>
              <a:off x="10975847" y="0"/>
              <a:ext cx="1216152" cy="801877"/>
            </a:xfrm>
            <a:prstGeom prst="rect">
              <a:avLst/>
            </a:prstGeom>
          </p:spPr>
        </p:pic>
      </p:grpSp>
      <p:pic>
        <p:nvPicPr>
          <p:cNvPr id="18" name="Picture 17" descr="A purple tablet with a cartoon character on it&#10;&#10;AI-generated content may be incorrect.">
            <a:extLst>
              <a:ext uri="{FF2B5EF4-FFF2-40B4-BE49-F238E27FC236}">
                <a16:creationId xmlns:a16="http://schemas.microsoft.com/office/drawing/2014/main" id="{185C1272-6779-373B-C648-F2A3F06B8C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3" y="0"/>
            <a:ext cx="687174" cy="827690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D18FB87-D2BA-2D24-6FE1-8B2D23194C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581" y="1025035"/>
            <a:ext cx="7798181" cy="56098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6A6F69-5E6B-EFE2-A72E-1FA325CABF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0329" y="1630919"/>
            <a:ext cx="6771650" cy="4705723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4E351FF-AB71-53A9-217A-A7CB4108C519}"/>
              </a:ext>
            </a:extLst>
          </p:cNvPr>
          <p:cNvSpPr/>
          <p:nvPr/>
        </p:nvSpPr>
        <p:spPr>
          <a:xfrm>
            <a:off x="4288970" y="5701971"/>
            <a:ext cx="511629" cy="522514"/>
          </a:xfrm>
          <a:custGeom>
            <a:avLst/>
            <a:gdLst>
              <a:gd name="connsiteX0" fmla="*/ 0 w 511629"/>
              <a:gd name="connsiteY0" fmla="*/ 85273 h 522514"/>
              <a:gd name="connsiteX1" fmla="*/ 85273 w 511629"/>
              <a:gd name="connsiteY1" fmla="*/ 0 h 522514"/>
              <a:gd name="connsiteX2" fmla="*/ 426356 w 511629"/>
              <a:gd name="connsiteY2" fmla="*/ 0 h 522514"/>
              <a:gd name="connsiteX3" fmla="*/ 511629 w 511629"/>
              <a:gd name="connsiteY3" fmla="*/ 85273 h 522514"/>
              <a:gd name="connsiteX4" fmla="*/ 511629 w 511629"/>
              <a:gd name="connsiteY4" fmla="*/ 437241 h 522514"/>
              <a:gd name="connsiteX5" fmla="*/ 426356 w 511629"/>
              <a:gd name="connsiteY5" fmla="*/ 522514 h 522514"/>
              <a:gd name="connsiteX6" fmla="*/ 85273 w 511629"/>
              <a:gd name="connsiteY6" fmla="*/ 522514 h 522514"/>
              <a:gd name="connsiteX7" fmla="*/ 0 w 511629"/>
              <a:gd name="connsiteY7" fmla="*/ 437241 h 522514"/>
              <a:gd name="connsiteX8" fmla="*/ 0 w 511629"/>
              <a:gd name="connsiteY8" fmla="*/ 85273 h 52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1629" h="522514" extrusionOk="0">
                <a:moveTo>
                  <a:pt x="0" y="85273"/>
                </a:moveTo>
                <a:cubicBezTo>
                  <a:pt x="7986" y="42958"/>
                  <a:pt x="48587" y="-1322"/>
                  <a:pt x="85273" y="0"/>
                </a:cubicBezTo>
                <a:cubicBezTo>
                  <a:pt x="173453" y="-10456"/>
                  <a:pt x="344058" y="13860"/>
                  <a:pt x="426356" y="0"/>
                </a:cubicBezTo>
                <a:cubicBezTo>
                  <a:pt x="471575" y="3769"/>
                  <a:pt x="519875" y="43923"/>
                  <a:pt x="511629" y="85273"/>
                </a:cubicBezTo>
                <a:cubicBezTo>
                  <a:pt x="539682" y="179915"/>
                  <a:pt x="488891" y="342487"/>
                  <a:pt x="511629" y="437241"/>
                </a:cubicBezTo>
                <a:cubicBezTo>
                  <a:pt x="504986" y="490350"/>
                  <a:pt x="484415" y="522898"/>
                  <a:pt x="426356" y="522514"/>
                </a:cubicBezTo>
                <a:cubicBezTo>
                  <a:pt x="354211" y="527652"/>
                  <a:pt x="177291" y="488017"/>
                  <a:pt x="85273" y="522514"/>
                </a:cubicBezTo>
                <a:cubicBezTo>
                  <a:pt x="38947" y="528036"/>
                  <a:pt x="10047" y="478741"/>
                  <a:pt x="0" y="437241"/>
                </a:cubicBezTo>
                <a:cubicBezTo>
                  <a:pt x="-28231" y="342299"/>
                  <a:pt x="11020" y="246960"/>
                  <a:pt x="0" y="85273"/>
                </a:cubicBezTo>
                <a:close/>
              </a:path>
            </a:pathLst>
          </a:custGeom>
          <a:noFill/>
          <a:ln w="5715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1301583531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3615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FB44C0-4594-F473-3CFB-21F6113BB5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15B176D-DB67-2972-0F3B-07A35600757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92628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664669 w 11299371"/>
              <a:gd name="connsiteY1" fmla="*/ 0 h 6858000"/>
              <a:gd name="connsiteX2" fmla="*/ 1103350 w 11299371"/>
              <a:gd name="connsiteY2" fmla="*/ 0 h 6858000"/>
              <a:gd name="connsiteX3" fmla="*/ 1655026 w 11299371"/>
              <a:gd name="connsiteY3" fmla="*/ 0 h 6858000"/>
              <a:gd name="connsiteX4" fmla="*/ 2319694 w 11299371"/>
              <a:gd name="connsiteY4" fmla="*/ 0 h 6858000"/>
              <a:gd name="connsiteX5" fmla="*/ 2871370 w 11299371"/>
              <a:gd name="connsiteY5" fmla="*/ 0 h 6858000"/>
              <a:gd name="connsiteX6" fmla="*/ 3536038 w 11299371"/>
              <a:gd name="connsiteY6" fmla="*/ 0 h 6858000"/>
              <a:gd name="connsiteX7" fmla="*/ 3861726 w 11299371"/>
              <a:gd name="connsiteY7" fmla="*/ 0 h 6858000"/>
              <a:gd name="connsiteX8" fmla="*/ 4752383 w 11299371"/>
              <a:gd name="connsiteY8" fmla="*/ 0 h 6858000"/>
              <a:gd name="connsiteX9" fmla="*/ 5191064 w 11299371"/>
              <a:gd name="connsiteY9" fmla="*/ 0 h 6858000"/>
              <a:gd name="connsiteX10" fmla="*/ 6081720 w 11299371"/>
              <a:gd name="connsiteY10" fmla="*/ 0 h 6858000"/>
              <a:gd name="connsiteX11" fmla="*/ 6520402 w 11299371"/>
              <a:gd name="connsiteY11" fmla="*/ 0 h 6858000"/>
              <a:gd name="connsiteX12" fmla="*/ 7298064 w 11299371"/>
              <a:gd name="connsiteY12" fmla="*/ 0 h 6858000"/>
              <a:gd name="connsiteX13" fmla="*/ 7849740 w 11299371"/>
              <a:gd name="connsiteY13" fmla="*/ 0 h 6858000"/>
              <a:gd name="connsiteX14" fmla="*/ 8740396 w 11299371"/>
              <a:gd name="connsiteY14" fmla="*/ 0 h 6858000"/>
              <a:gd name="connsiteX15" fmla="*/ 9066084 w 11299371"/>
              <a:gd name="connsiteY15" fmla="*/ 0 h 6858000"/>
              <a:gd name="connsiteX16" fmla="*/ 9617759 w 11299371"/>
              <a:gd name="connsiteY16" fmla="*/ 0 h 6858000"/>
              <a:gd name="connsiteX17" fmla="*/ 9943446 w 11299371"/>
              <a:gd name="connsiteY17" fmla="*/ 0 h 6858000"/>
              <a:gd name="connsiteX18" fmla="*/ 11299371 w 11299371"/>
              <a:gd name="connsiteY18" fmla="*/ 0 h 6858000"/>
              <a:gd name="connsiteX19" fmla="*/ 11299371 w 11299371"/>
              <a:gd name="connsiteY19" fmla="*/ 685800 h 6858000"/>
              <a:gd name="connsiteX20" fmla="*/ 11299371 w 11299371"/>
              <a:gd name="connsiteY20" fmla="*/ 1508760 h 6858000"/>
              <a:gd name="connsiteX21" fmla="*/ 11299371 w 11299371"/>
              <a:gd name="connsiteY21" fmla="*/ 2125980 h 6858000"/>
              <a:gd name="connsiteX22" fmla="*/ 11299371 w 11299371"/>
              <a:gd name="connsiteY22" fmla="*/ 2948940 h 6858000"/>
              <a:gd name="connsiteX23" fmla="*/ 11299371 w 11299371"/>
              <a:gd name="connsiteY23" fmla="*/ 3771900 h 6858000"/>
              <a:gd name="connsiteX24" fmla="*/ 11299371 w 11299371"/>
              <a:gd name="connsiteY24" fmla="*/ 4526280 h 6858000"/>
              <a:gd name="connsiteX25" fmla="*/ 11299371 w 11299371"/>
              <a:gd name="connsiteY25" fmla="*/ 5280660 h 6858000"/>
              <a:gd name="connsiteX26" fmla="*/ 11299371 w 11299371"/>
              <a:gd name="connsiteY26" fmla="*/ 5966460 h 6858000"/>
              <a:gd name="connsiteX27" fmla="*/ 11299371 w 11299371"/>
              <a:gd name="connsiteY27" fmla="*/ 6858000 h 6858000"/>
              <a:gd name="connsiteX28" fmla="*/ 10634702 w 11299371"/>
              <a:gd name="connsiteY28" fmla="*/ 6858000 h 6858000"/>
              <a:gd name="connsiteX29" fmla="*/ 10083027 w 11299371"/>
              <a:gd name="connsiteY29" fmla="*/ 6858000 h 6858000"/>
              <a:gd name="connsiteX30" fmla="*/ 9644345 w 11299371"/>
              <a:gd name="connsiteY30" fmla="*/ 6858000 h 6858000"/>
              <a:gd name="connsiteX31" fmla="*/ 9205664 w 11299371"/>
              <a:gd name="connsiteY31" fmla="*/ 6858000 h 6858000"/>
              <a:gd name="connsiteX32" fmla="*/ 8766983 w 11299371"/>
              <a:gd name="connsiteY32" fmla="*/ 6858000 h 6858000"/>
              <a:gd name="connsiteX33" fmla="*/ 8215307 w 11299371"/>
              <a:gd name="connsiteY33" fmla="*/ 6858000 h 6858000"/>
              <a:gd name="connsiteX34" fmla="*/ 7663632 w 11299371"/>
              <a:gd name="connsiteY34" fmla="*/ 6858000 h 6858000"/>
              <a:gd name="connsiteX35" fmla="*/ 7111957 w 11299371"/>
              <a:gd name="connsiteY35" fmla="*/ 6858000 h 6858000"/>
              <a:gd name="connsiteX36" fmla="*/ 6447288 w 11299371"/>
              <a:gd name="connsiteY36" fmla="*/ 6858000 h 6858000"/>
              <a:gd name="connsiteX37" fmla="*/ 6008607 w 11299371"/>
              <a:gd name="connsiteY37" fmla="*/ 6858000 h 6858000"/>
              <a:gd name="connsiteX38" fmla="*/ 5569925 w 11299371"/>
              <a:gd name="connsiteY38" fmla="*/ 6858000 h 6858000"/>
              <a:gd name="connsiteX39" fmla="*/ 4679269 w 11299371"/>
              <a:gd name="connsiteY39" fmla="*/ 6858000 h 6858000"/>
              <a:gd name="connsiteX40" fmla="*/ 3788613 w 11299371"/>
              <a:gd name="connsiteY40" fmla="*/ 6858000 h 6858000"/>
              <a:gd name="connsiteX41" fmla="*/ 2897956 w 11299371"/>
              <a:gd name="connsiteY41" fmla="*/ 6858000 h 6858000"/>
              <a:gd name="connsiteX42" fmla="*/ 2346281 w 11299371"/>
              <a:gd name="connsiteY42" fmla="*/ 6858000 h 6858000"/>
              <a:gd name="connsiteX43" fmla="*/ 1907600 w 11299371"/>
              <a:gd name="connsiteY43" fmla="*/ 6858000 h 6858000"/>
              <a:gd name="connsiteX44" fmla="*/ 1016943 w 11299371"/>
              <a:gd name="connsiteY44" fmla="*/ 6858000 h 6858000"/>
              <a:gd name="connsiteX45" fmla="*/ 0 w 11299371"/>
              <a:gd name="connsiteY45" fmla="*/ 6858000 h 6858000"/>
              <a:gd name="connsiteX46" fmla="*/ 0 w 11299371"/>
              <a:gd name="connsiteY46" fmla="*/ 6377940 h 6858000"/>
              <a:gd name="connsiteX47" fmla="*/ 0 w 11299371"/>
              <a:gd name="connsiteY47" fmla="*/ 5623560 h 6858000"/>
              <a:gd name="connsiteX48" fmla="*/ 0 w 11299371"/>
              <a:gd name="connsiteY48" fmla="*/ 5006340 h 6858000"/>
              <a:gd name="connsiteX49" fmla="*/ 0 w 11299371"/>
              <a:gd name="connsiteY49" fmla="*/ 4457700 h 6858000"/>
              <a:gd name="connsiteX50" fmla="*/ 0 w 11299371"/>
              <a:gd name="connsiteY50" fmla="*/ 3840480 h 6858000"/>
              <a:gd name="connsiteX51" fmla="*/ 0 w 11299371"/>
              <a:gd name="connsiteY51" fmla="*/ 3086100 h 6858000"/>
              <a:gd name="connsiteX52" fmla="*/ 0 w 11299371"/>
              <a:gd name="connsiteY52" fmla="*/ 2263140 h 6858000"/>
              <a:gd name="connsiteX53" fmla="*/ 0 w 11299371"/>
              <a:gd name="connsiteY53" fmla="*/ 1783080 h 6858000"/>
              <a:gd name="connsiteX54" fmla="*/ 0 w 11299371"/>
              <a:gd name="connsiteY54" fmla="*/ 1234440 h 6858000"/>
              <a:gd name="connsiteX55" fmla="*/ 0 w 11299371"/>
              <a:gd name="connsiteY5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99371" h="6858000" fill="none" extrusionOk="0">
                <a:moveTo>
                  <a:pt x="0" y="0"/>
                </a:moveTo>
                <a:cubicBezTo>
                  <a:pt x="190694" y="24379"/>
                  <a:pt x="435898" y="-19253"/>
                  <a:pt x="664669" y="0"/>
                </a:cubicBezTo>
                <a:cubicBezTo>
                  <a:pt x="893440" y="19253"/>
                  <a:pt x="1000685" y="-12715"/>
                  <a:pt x="1103350" y="0"/>
                </a:cubicBezTo>
                <a:cubicBezTo>
                  <a:pt x="1206015" y="12715"/>
                  <a:pt x="1455108" y="-15844"/>
                  <a:pt x="1655026" y="0"/>
                </a:cubicBezTo>
                <a:cubicBezTo>
                  <a:pt x="1854944" y="15844"/>
                  <a:pt x="2170891" y="31481"/>
                  <a:pt x="2319694" y="0"/>
                </a:cubicBezTo>
                <a:cubicBezTo>
                  <a:pt x="2468497" y="-31481"/>
                  <a:pt x="2651324" y="10870"/>
                  <a:pt x="2871370" y="0"/>
                </a:cubicBezTo>
                <a:cubicBezTo>
                  <a:pt x="3091416" y="-10870"/>
                  <a:pt x="3291232" y="20889"/>
                  <a:pt x="3536038" y="0"/>
                </a:cubicBezTo>
                <a:cubicBezTo>
                  <a:pt x="3780844" y="-20889"/>
                  <a:pt x="3793294" y="-13822"/>
                  <a:pt x="3861726" y="0"/>
                </a:cubicBezTo>
                <a:cubicBezTo>
                  <a:pt x="3930158" y="13822"/>
                  <a:pt x="4323243" y="-32989"/>
                  <a:pt x="4752383" y="0"/>
                </a:cubicBezTo>
                <a:cubicBezTo>
                  <a:pt x="5181523" y="32989"/>
                  <a:pt x="5061868" y="-7936"/>
                  <a:pt x="5191064" y="0"/>
                </a:cubicBezTo>
                <a:cubicBezTo>
                  <a:pt x="5320260" y="7936"/>
                  <a:pt x="5826082" y="-18727"/>
                  <a:pt x="6081720" y="0"/>
                </a:cubicBezTo>
                <a:cubicBezTo>
                  <a:pt x="6337358" y="18727"/>
                  <a:pt x="6416577" y="-6213"/>
                  <a:pt x="6520402" y="0"/>
                </a:cubicBezTo>
                <a:cubicBezTo>
                  <a:pt x="6624227" y="6213"/>
                  <a:pt x="6951473" y="-7553"/>
                  <a:pt x="7298064" y="0"/>
                </a:cubicBezTo>
                <a:cubicBezTo>
                  <a:pt x="7644655" y="7553"/>
                  <a:pt x="7609611" y="3570"/>
                  <a:pt x="7849740" y="0"/>
                </a:cubicBezTo>
                <a:cubicBezTo>
                  <a:pt x="8089869" y="-3570"/>
                  <a:pt x="8487195" y="6738"/>
                  <a:pt x="8740396" y="0"/>
                </a:cubicBezTo>
                <a:cubicBezTo>
                  <a:pt x="8993597" y="-6738"/>
                  <a:pt x="8909348" y="512"/>
                  <a:pt x="9066084" y="0"/>
                </a:cubicBezTo>
                <a:cubicBezTo>
                  <a:pt x="9222820" y="-512"/>
                  <a:pt x="9401090" y="21240"/>
                  <a:pt x="9617759" y="0"/>
                </a:cubicBezTo>
                <a:cubicBezTo>
                  <a:pt x="9834428" y="-21240"/>
                  <a:pt x="9862007" y="-2823"/>
                  <a:pt x="9943446" y="0"/>
                </a:cubicBezTo>
                <a:cubicBezTo>
                  <a:pt x="10024885" y="2823"/>
                  <a:pt x="10954283" y="-62447"/>
                  <a:pt x="11299371" y="0"/>
                </a:cubicBezTo>
                <a:cubicBezTo>
                  <a:pt x="11306800" y="322773"/>
                  <a:pt x="11271695" y="529030"/>
                  <a:pt x="11299371" y="685800"/>
                </a:cubicBezTo>
                <a:cubicBezTo>
                  <a:pt x="11327047" y="842570"/>
                  <a:pt x="11295345" y="1294637"/>
                  <a:pt x="11299371" y="1508760"/>
                </a:cubicBezTo>
                <a:cubicBezTo>
                  <a:pt x="11303397" y="1722883"/>
                  <a:pt x="11308228" y="1945172"/>
                  <a:pt x="11299371" y="2125980"/>
                </a:cubicBezTo>
                <a:cubicBezTo>
                  <a:pt x="11290514" y="2306788"/>
                  <a:pt x="11320713" y="2648821"/>
                  <a:pt x="11299371" y="2948940"/>
                </a:cubicBezTo>
                <a:cubicBezTo>
                  <a:pt x="11278029" y="3249059"/>
                  <a:pt x="11266370" y="3583426"/>
                  <a:pt x="11299371" y="3771900"/>
                </a:cubicBezTo>
                <a:cubicBezTo>
                  <a:pt x="11332372" y="3960374"/>
                  <a:pt x="11298562" y="4290857"/>
                  <a:pt x="11299371" y="4526280"/>
                </a:cubicBezTo>
                <a:cubicBezTo>
                  <a:pt x="11300180" y="4761703"/>
                  <a:pt x="11318867" y="4904248"/>
                  <a:pt x="11299371" y="5280660"/>
                </a:cubicBezTo>
                <a:cubicBezTo>
                  <a:pt x="11279875" y="5657072"/>
                  <a:pt x="11291757" y="5825299"/>
                  <a:pt x="11299371" y="5966460"/>
                </a:cubicBezTo>
                <a:cubicBezTo>
                  <a:pt x="11306985" y="6107621"/>
                  <a:pt x="11341166" y="6505978"/>
                  <a:pt x="11299371" y="6858000"/>
                </a:cubicBezTo>
                <a:cubicBezTo>
                  <a:pt x="10997904" y="6861696"/>
                  <a:pt x="10863365" y="6842042"/>
                  <a:pt x="10634702" y="6858000"/>
                </a:cubicBezTo>
                <a:cubicBezTo>
                  <a:pt x="10406039" y="6873958"/>
                  <a:pt x="10226700" y="6880486"/>
                  <a:pt x="10083027" y="6858000"/>
                </a:cubicBezTo>
                <a:cubicBezTo>
                  <a:pt x="9939355" y="6835514"/>
                  <a:pt x="9836464" y="6878069"/>
                  <a:pt x="9644345" y="6858000"/>
                </a:cubicBezTo>
                <a:cubicBezTo>
                  <a:pt x="9452226" y="6837931"/>
                  <a:pt x="9376773" y="6845546"/>
                  <a:pt x="9205664" y="6858000"/>
                </a:cubicBezTo>
                <a:cubicBezTo>
                  <a:pt x="9034555" y="6870454"/>
                  <a:pt x="8922796" y="6837453"/>
                  <a:pt x="8766983" y="6858000"/>
                </a:cubicBezTo>
                <a:cubicBezTo>
                  <a:pt x="8611170" y="6878547"/>
                  <a:pt x="8349086" y="6842741"/>
                  <a:pt x="8215307" y="6858000"/>
                </a:cubicBezTo>
                <a:cubicBezTo>
                  <a:pt x="8081528" y="6873259"/>
                  <a:pt x="7801842" y="6863048"/>
                  <a:pt x="7663632" y="6858000"/>
                </a:cubicBezTo>
                <a:cubicBezTo>
                  <a:pt x="7525422" y="6852952"/>
                  <a:pt x="7224192" y="6869596"/>
                  <a:pt x="7111957" y="6858000"/>
                </a:cubicBezTo>
                <a:cubicBezTo>
                  <a:pt x="6999722" y="6846404"/>
                  <a:pt x="6754916" y="6836125"/>
                  <a:pt x="6447288" y="6858000"/>
                </a:cubicBezTo>
                <a:cubicBezTo>
                  <a:pt x="6139660" y="6879875"/>
                  <a:pt x="6181838" y="6861006"/>
                  <a:pt x="6008607" y="6858000"/>
                </a:cubicBezTo>
                <a:cubicBezTo>
                  <a:pt x="5835376" y="6854994"/>
                  <a:pt x="5675718" y="6846250"/>
                  <a:pt x="5569925" y="6858000"/>
                </a:cubicBezTo>
                <a:cubicBezTo>
                  <a:pt x="5464132" y="6869750"/>
                  <a:pt x="5011778" y="6878137"/>
                  <a:pt x="4679269" y="6858000"/>
                </a:cubicBezTo>
                <a:cubicBezTo>
                  <a:pt x="4346760" y="6837863"/>
                  <a:pt x="3992984" y="6856815"/>
                  <a:pt x="3788613" y="6858000"/>
                </a:cubicBezTo>
                <a:cubicBezTo>
                  <a:pt x="3584242" y="6859185"/>
                  <a:pt x="3261275" y="6897721"/>
                  <a:pt x="2897956" y="6858000"/>
                </a:cubicBezTo>
                <a:cubicBezTo>
                  <a:pt x="2534637" y="6818279"/>
                  <a:pt x="2461696" y="6868746"/>
                  <a:pt x="2346281" y="6858000"/>
                </a:cubicBezTo>
                <a:cubicBezTo>
                  <a:pt x="2230866" y="6847254"/>
                  <a:pt x="2095201" y="6862891"/>
                  <a:pt x="1907600" y="6858000"/>
                </a:cubicBezTo>
                <a:cubicBezTo>
                  <a:pt x="1719999" y="6853109"/>
                  <a:pt x="1431492" y="6828796"/>
                  <a:pt x="1016943" y="6858000"/>
                </a:cubicBezTo>
                <a:cubicBezTo>
                  <a:pt x="602394" y="6887204"/>
                  <a:pt x="362277" y="6825194"/>
                  <a:pt x="0" y="6858000"/>
                </a:cubicBezTo>
                <a:cubicBezTo>
                  <a:pt x="-6651" y="6619908"/>
                  <a:pt x="18133" y="6480462"/>
                  <a:pt x="0" y="6377940"/>
                </a:cubicBezTo>
                <a:cubicBezTo>
                  <a:pt x="-18133" y="6275418"/>
                  <a:pt x="2936" y="5836738"/>
                  <a:pt x="0" y="5623560"/>
                </a:cubicBezTo>
                <a:cubicBezTo>
                  <a:pt x="-2936" y="5410382"/>
                  <a:pt x="3597" y="5145334"/>
                  <a:pt x="0" y="5006340"/>
                </a:cubicBezTo>
                <a:cubicBezTo>
                  <a:pt x="-3597" y="4867346"/>
                  <a:pt x="-20431" y="4658493"/>
                  <a:pt x="0" y="4457700"/>
                </a:cubicBezTo>
                <a:cubicBezTo>
                  <a:pt x="20431" y="4256907"/>
                  <a:pt x="17653" y="4033281"/>
                  <a:pt x="0" y="3840480"/>
                </a:cubicBezTo>
                <a:cubicBezTo>
                  <a:pt x="-17653" y="3647679"/>
                  <a:pt x="33105" y="3417517"/>
                  <a:pt x="0" y="3086100"/>
                </a:cubicBezTo>
                <a:cubicBezTo>
                  <a:pt x="-33105" y="2754683"/>
                  <a:pt x="-15885" y="2447137"/>
                  <a:pt x="0" y="2263140"/>
                </a:cubicBezTo>
                <a:cubicBezTo>
                  <a:pt x="15885" y="2079143"/>
                  <a:pt x="-770" y="1901203"/>
                  <a:pt x="0" y="1783080"/>
                </a:cubicBezTo>
                <a:cubicBezTo>
                  <a:pt x="770" y="1664957"/>
                  <a:pt x="22032" y="1489751"/>
                  <a:pt x="0" y="1234440"/>
                </a:cubicBezTo>
                <a:cubicBezTo>
                  <a:pt x="-22032" y="979129"/>
                  <a:pt x="11781" y="275373"/>
                  <a:pt x="0" y="0"/>
                </a:cubicBezTo>
                <a:close/>
              </a:path>
              <a:path w="11299371" h="6858000" stroke="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BFE7316-D0B1-B388-32BF-2310260B3BC1}"/>
              </a:ext>
            </a:extLst>
          </p:cNvPr>
          <p:cNvSpPr/>
          <p:nvPr/>
        </p:nvSpPr>
        <p:spPr>
          <a:xfrm>
            <a:off x="892629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551675 w 11299371"/>
              <a:gd name="connsiteY1" fmla="*/ 0 h 6858000"/>
              <a:gd name="connsiteX2" fmla="*/ 877363 w 11299371"/>
              <a:gd name="connsiteY2" fmla="*/ 0 h 6858000"/>
              <a:gd name="connsiteX3" fmla="*/ 1316044 w 11299371"/>
              <a:gd name="connsiteY3" fmla="*/ 0 h 6858000"/>
              <a:gd name="connsiteX4" fmla="*/ 1641732 w 11299371"/>
              <a:gd name="connsiteY4" fmla="*/ 0 h 6858000"/>
              <a:gd name="connsiteX5" fmla="*/ 1967420 w 11299371"/>
              <a:gd name="connsiteY5" fmla="*/ 0 h 6858000"/>
              <a:gd name="connsiteX6" fmla="*/ 2293108 w 11299371"/>
              <a:gd name="connsiteY6" fmla="*/ 0 h 6858000"/>
              <a:gd name="connsiteX7" fmla="*/ 2731789 w 11299371"/>
              <a:gd name="connsiteY7" fmla="*/ 0 h 6858000"/>
              <a:gd name="connsiteX8" fmla="*/ 3509452 w 11299371"/>
              <a:gd name="connsiteY8" fmla="*/ 0 h 6858000"/>
              <a:gd name="connsiteX9" fmla="*/ 3948133 w 11299371"/>
              <a:gd name="connsiteY9" fmla="*/ 0 h 6858000"/>
              <a:gd name="connsiteX10" fmla="*/ 4725796 w 11299371"/>
              <a:gd name="connsiteY10" fmla="*/ 0 h 6858000"/>
              <a:gd name="connsiteX11" fmla="*/ 5051484 w 11299371"/>
              <a:gd name="connsiteY11" fmla="*/ 0 h 6858000"/>
              <a:gd name="connsiteX12" fmla="*/ 5716152 w 11299371"/>
              <a:gd name="connsiteY12" fmla="*/ 0 h 6858000"/>
              <a:gd name="connsiteX13" fmla="*/ 6154834 w 11299371"/>
              <a:gd name="connsiteY13" fmla="*/ 0 h 6858000"/>
              <a:gd name="connsiteX14" fmla="*/ 6819503 w 11299371"/>
              <a:gd name="connsiteY14" fmla="*/ 0 h 6858000"/>
              <a:gd name="connsiteX15" fmla="*/ 7484172 w 11299371"/>
              <a:gd name="connsiteY15" fmla="*/ 0 h 6858000"/>
              <a:gd name="connsiteX16" fmla="*/ 7922853 w 11299371"/>
              <a:gd name="connsiteY16" fmla="*/ 0 h 6858000"/>
              <a:gd name="connsiteX17" fmla="*/ 8813509 w 11299371"/>
              <a:gd name="connsiteY17" fmla="*/ 0 h 6858000"/>
              <a:gd name="connsiteX18" fmla="*/ 9365185 w 11299371"/>
              <a:gd name="connsiteY18" fmla="*/ 0 h 6858000"/>
              <a:gd name="connsiteX19" fmla="*/ 10142847 w 11299371"/>
              <a:gd name="connsiteY19" fmla="*/ 0 h 6858000"/>
              <a:gd name="connsiteX20" fmla="*/ 10468535 w 11299371"/>
              <a:gd name="connsiteY20" fmla="*/ 0 h 6858000"/>
              <a:gd name="connsiteX21" fmla="*/ 11299371 w 11299371"/>
              <a:gd name="connsiteY21" fmla="*/ 0 h 6858000"/>
              <a:gd name="connsiteX22" fmla="*/ 11299371 w 11299371"/>
              <a:gd name="connsiteY22" fmla="*/ 822960 h 6858000"/>
              <a:gd name="connsiteX23" fmla="*/ 11299371 w 11299371"/>
              <a:gd name="connsiteY23" fmla="*/ 1645920 h 6858000"/>
              <a:gd name="connsiteX24" fmla="*/ 11299371 w 11299371"/>
              <a:gd name="connsiteY24" fmla="*/ 2125980 h 6858000"/>
              <a:gd name="connsiteX25" fmla="*/ 11299371 w 11299371"/>
              <a:gd name="connsiteY25" fmla="*/ 2674620 h 6858000"/>
              <a:gd name="connsiteX26" fmla="*/ 11299371 w 11299371"/>
              <a:gd name="connsiteY26" fmla="*/ 3497580 h 6858000"/>
              <a:gd name="connsiteX27" fmla="*/ 11299371 w 11299371"/>
              <a:gd name="connsiteY27" fmla="*/ 4251960 h 6858000"/>
              <a:gd name="connsiteX28" fmla="*/ 11299371 w 11299371"/>
              <a:gd name="connsiteY28" fmla="*/ 5006340 h 6858000"/>
              <a:gd name="connsiteX29" fmla="*/ 11299371 w 11299371"/>
              <a:gd name="connsiteY29" fmla="*/ 5692140 h 6858000"/>
              <a:gd name="connsiteX30" fmla="*/ 11299371 w 11299371"/>
              <a:gd name="connsiteY30" fmla="*/ 6240780 h 6858000"/>
              <a:gd name="connsiteX31" fmla="*/ 11299371 w 11299371"/>
              <a:gd name="connsiteY31" fmla="*/ 6858000 h 6858000"/>
              <a:gd name="connsiteX32" fmla="*/ 10408715 w 11299371"/>
              <a:gd name="connsiteY32" fmla="*/ 6858000 h 6858000"/>
              <a:gd name="connsiteX33" fmla="*/ 9970033 w 11299371"/>
              <a:gd name="connsiteY33" fmla="*/ 6858000 h 6858000"/>
              <a:gd name="connsiteX34" fmla="*/ 9079377 w 11299371"/>
              <a:gd name="connsiteY34" fmla="*/ 6858000 h 6858000"/>
              <a:gd name="connsiteX35" fmla="*/ 8301714 w 11299371"/>
              <a:gd name="connsiteY35" fmla="*/ 6858000 h 6858000"/>
              <a:gd name="connsiteX36" fmla="*/ 7411058 w 11299371"/>
              <a:gd name="connsiteY36" fmla="*/ 6858000 h 6858000"/>
              <a:gd name="connsiteX37" fmla="*/ 6972377 w 11299371"/>
              <a:gd name="connsiteY37" fmla="*/ 6858000 h 6858000"/>
              <a:gd name="connsiteX38" fmla="*/ 6420701 w 11299371"/>
              <a:gd name="connsiteY38" fmla="*/ 6858000 h 6858000"/>
              <a:gd name="connsiteX39" fmla="*/ 6095014 w 11299371"/>
              <a:gd name="connsiteY39" fmla="*/ 6858000 h 6858000"/>
              <a:gd name="connsiteX40" fmla="*/ 5317351 w 11299371"/>
              <a:gd name="connsiteY40" fmla="*/ 6858000 h 6858000"/>
              <a:gd name="connsiteX41" fmla="*/ 4765676 w 11299371"/>
              <a:gd name="connsiteY41" fmla="*/ 6858000 h 6858000"/>
              <a:gd name="connsiteX42" fmla="*/ 3875020 w 11299371"/>
              <a:gd name="connsiteY42" fmla="*/ 6858000 h 6858000"/>
              <a:gd name="connsiteX43" fmla="*/ 3210351 w 11299371"/>
              <a:gd name="connsiteY43" fmla="*/ 6858000 h 6858000"/>
              <a:gd name="connsiteX44" fmla="*/ 2432688 w 11299371"/>
              <a:gd name="connsiteY44" fmla="*/ 6858000 h 6858000"/>
              <a:gd name="connsiteX45" fmla="*/ 2107000 w 11299371"/>
              <a:gd name="connsiteY45" fmla="*/ 6858000 h 6858000"/>
              <a:gd name="connsiteX46" fmla="*/ 1781313 w 11299371"/>
              <a:gd name="connsiteY46" fmla="*/ 6858000 h 6858000"/>
              <a:gd name="connsiteX47" fmla="*/ 1342631 w 11299371"/>
              <a:gd name="connsiteY47" fmla="*/ 6858000 h 6858000"/>
              <a:gd name="connsiteX48" fmla="*/ 0 w 11299371"/>
              <a:gd name="connsiteY48" fmla="*/ 6858000 h 6858000"/>
              <a:gd name="connsiteX49" fmla="*/ 0 w 11299371"/>
              <a:gd name="connsiteY49" fmla="*/ 6240780 h 6858000"/>
              <a:gd name="connsiteX50" fmla="*/ 0 w 11299371"/>
              <a:gd name="connsiteY50" fmla="*/ 5554980 h 6858000"/>
              <a:gd name="connsiteX51" fmla="*/ 0 w 11299371"/>
              <a:gd name="connsiteY51" fmla="*/ 5006340 h 6858000"/>
              <a:gd name="connsiteX52" fmla="*/ 0 w 11299371"/>
              <a:gd name="connsiteY52" fmla="*/ 4251960 h 6858000"/>
              <a:gd name="connsiteX53" fmla="*/ 0 w 11299371"/>
              <a:gd name="connsiteY53" fmla="*/ 3703320 h 6858000"/>
              <a:gd name="connsiteX54" fmla="*/ 0 w 11299371"/>
              <a:gd name="connsiteY54" fmla="*/ 3223260 h 6858000"/>
              <a:gd name="connsiteX55" fmla="*/ 0 w 11299371"/>
              <a:gd name="connsiteY55" fmla="*/ 2743200 h 6858000"/>
              <a:gd name="connsiteX56" fmla="*/ 0 w 11299371"/>
              <a:gd name="connsiteY56" fmla="*/ 2057400 h 6858000"/>
              <a:gd name="connsiteX57" fmla="*/ 0 w 11299371"/>
              <a:gd name="connsiteY57" fmla="*/ 1371600 h 6858000"/>
              <a:gd name="connsiteX58" fmla="*/ 0 w 11299371"/>
              <a:gd name="connsiteY58" fmla="*/ 891540 h 6858000"/>
              <a:gd name="connsiteX59" fmla="*/ 0 w 11299371"/>
              <a:gd name="connsiteY5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299371" h="685800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noFill/>
          <a:ln w="5715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795C69B-3BDE-701A-24C5-B8A46920284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92628" y="0"/>
            <a:ext cx="11299372" cy="801877"/>
            <a:chOff x="892627" y="0"/>
            <a:chExt cx="11299372" cy="8018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E75CF59-D4F1-47CD-71BE-BAE3F4C0C46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t="-1" r="56296" b="83156"/>
            <a:stretch/>
          </p:blipFill>
          <p:spPr>
            <a:xfrm>
              <a:off x="892627" y="0"/>
              <a:ext cx="3057581" cy="80187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C706DB9-E53B-23E5-CA4C-326221EE5EB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86200" y="0"/>
              <a:ext cx="7269480" cy="801877"/>
            </a:xfrm>
            <a:prstGeom prst="rect">
              <a:avLst/>
            </a:prstGeom>
            <a:solidFill>
              <a:srgbClr val="013D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C8C8B14-CA86-CC6B-81A6-129B62F71DF2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l="81687" t="-1" r="930" b="83156"/>
            <a:stretch/>
          </p:blipFill>
          <p:spPr>
            <a:xfrm>
              <a:off x="10975847" y="0"/>
              <a:ext cx="1216152" cy="801877"/>
            </a:xfrm>
            <a:prstGeom prst="rect">
              <a:avLst/>
            </a:prstGeom>
          </p:spPr>
        </p:pic>
      </p:grpSp>
      <p:pic>
        <p:nvPicPr>
          <p:cNvPr id="18" name="Picture 17" descr="A purple tablet with a cartoon character on it&#10;&#10;AI-generated content may be incorrect.">
            <a:extLst>
              <a:ext uri="{FF2B5EF4-FFF2-40B4-BE49-F238E27FC236}">
                <a16:creationId xmlns:a16="http://schemas.microsoft.com/office/drawing/2014/main" id="{3DF860D0-95CB-0D17-05AD-4616F8B99E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3" y="0"/>
            <a:ext cx="687174" cy="827690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8EF3368-8F70-F2ED-F2F8-18876B9694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025" y="1285450"/>
            <a:ext cx="6547093" cy="47098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4DEC8A-E9DE-D426-DD78-EEA5C09FF0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3556" y="1954352"/>
            <a:ext cx="5398030" cy="375117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FC69BA6-281D-E2EE-ECFF-9D11830AAC15}"/>
              </a:ext>
            </a:extLst>
          </p:cNvPr>
          <p:cNvSpPr/>
          <p:nvPr/>
        </p:nvSpPr>
        <p:spPr>
          <a:xfrm>
            <a:off x="1061695" y="963573"/>
            <a:ext cx="3990561" cy="5583995"/>
          </a:xfrm>
          <a:custGeom>
            <a:avLst/>
            <a:gdLst>
              <a:gd name="connsiteX0" fmla="*/ 0 w 3990561"/>
              <a:gd name="connsiteY0" fmla="*/ 0 h 5583995"/>
              <a:gd name="connsiteX1" fmla="*/ 545377 w 3990561"/>
              <a:gd name="connsiteY1" fmla="*/ 0 h 5583995"/>
              <a:gd name="connsiteX2" fmla="*/ 1210470 w 3990561"/>
              <a:gd name="connsiteY2" fmla="*/ 0 h 5583995"/>
              <a:gd name="connsiteX3" fmla="*/ 1755847 w 3990561"/>
              <a:gd name="connsiteY3" fmla="*/ 0 h 5583995"/>
              <a:gd name="connsiteX4" fmla="*/ 2341129 w 3990561"/>
              <a:gd name="connsiteY4" fmla="*/ 0 h 5583995"/>
              <a:gd name="connsiteX5" fmla="*/ 2886506 w 3990561"/>
              <a:gd name="connsiteY5" fmla="*/ 0 h 5583995"/>
              <a:gd name="connsiteX6" fmla="*/ 3990561 w 3990561"/>
              <a:gd name="connsiteY6" fmla="*/ 0 h 5583995"/>
              <a:gd name="connsiteX7" fmla="*/ 3990561 w 3990561"/>
              <a:gd name="connsiteY7" fmla="*/ 809679 h 5583995"/>
              <a:gd name="connsiteX8" fmla="*/ 3990561 w 3990561"/>
              <a:gd name="connsiteY8" fmla="*/ 1340159 h 5583995"/>
              <a:gd name="connsiteX9" fmla="*/ 3990561 w 3990561"/>
              <a:gd name="connsiteY9" fmla="*/ 1926478 h 5583995"/>
              <a:gd name="connsiteX10" fmla="*/ 3990561 w 3990561"/>
              <a:gd name="connsiteY10" fmla="*/ 2624478 h 5583995"/>
              <a:gd name="connsiteX11" fmla="*/ 3990561 w 3990561"/>
              <a:gd name="connsiteY11" fmla="*/ 3154957 h 5583995"/>
              <a:gd name="connsiteX12" fmla="*/ 3990561 w 3990561"/>
              <a:gd name="connsiteY12" fmla="*/ 3797117 h 5583995"/>
              <a:gd name="connsiteX13" fmla="*/ 3990561 w 3990561"/>
              <a:gd name="connsiteY13" fmla="*/ 4495116 h 5583995"/>
              <a:gd name="connsiteX14" fmla="*/ 3990561 w 3990561"/>
              <a:gd name="connsiteY14" fmla="*/ 5583995 h 5583995"/>
              <a:gd name="connsiteX15" fmla="*/ 3325468 w 3990561"/>
              <a:gd name="connsiteY15" fmla="*/ 5583995 h 5583995"/>
              <a:gd name="connsiteX16" fmla="*/ 2620468 w 3990561"/>
              <a:gd name="connsiteY16" fmla="*/ 5583995 h 5583995"/>
              <a:gd name="connsiteX17" fmla="*/ 1995281 w 3990561"/>
              <a:gd name="connsiteY17" fmla="*/ 5583995 h 5583995"/>
              <a:gd name="connsiteX18" fmla="*/ 1409998 w 3990561"/>
              <a:gd name="connsiteY18" fmla="*/ 5583995 h 5583995"/>
              <a:gd name="connsiteX19" fmla="*/ 744905 w 3990561"/>
              <a:gd name="connsiteY19" fmla="*/ 5583995 h 5583995"/>
              <a:gd name="connsiteX20" fmla="*/ 0 w 3990561"/>
              <a:gd name="connsiteY20" fmla="*/ 5583995 h 5583995"/>
              <a:gd name="connsiteX21" fmla="*/ 0 w 3990561"/>
              <a:gd name="connsiteY21" fmla="*/ 5053515 h 5583995"/>
              <a:gd name="connsiteX22" fmla="*/ 0 w 3990561"/>
              <a:gd name="connsiteY22" fmla="*/ 4355516 h 5583995"/>
              <a:gd name="connsiteX23" fmla="*/ 0 w 3990561"/>
              <a:gd name="connsiteY23" fmla="*/ 3657517 h 5583995"/>
              <a:gd name="connsiteX24" fmla="*/ 0 w 3990561"/>
              <a:gd name="connsiteY24" fmla="*/ 3071197 h 5583995"/>
              <a:gd name="connsiteX25" fmla="*/ 0 w 3990561"/>
              <a:gd name="connsiteY25" fmla="*/ 2261518 h 5583995"/>
              <a:gd name="connsiteX26" fmla="*/ 0 w 3990561"/>
              <a:gd name="connsiteY26" fmla="*/ 1507679 h 5583995"/>
              <a:gd name="connsiteX27" fmla="*/ 0 w 3990561"/>
              <a:gd name="connsiteY27" fmla="*/ 865519 h 5583995"/>
              <a:gd name="connsiteX28" fmla="*/ 0 w 3990561"/>
              <a:gd name="connsiteY28" fmla="*/ 0 h 5583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990561" h="5583995" fill="none" extrusionOk="0">
                <a:moveTo>
                  <a:pt x="0" y="0"/>
                </a:moveTo>
                <a:cubicBezTo>
                  <a:pt x="113351" y="-17377"/>
                  <a:pt x="316199" y="910"/>
                  <a:pt x="545377" y="0"/>
                </a:cubicBezTo>
                <a:cubicBezTo>
                  <a:pt x="774555" y="-910"/>
                  <a:pt x="972014" y="-27217"/>
                  <a:pt x="1210470" y="0"/>
                </a:cubicBezTo>
                <a:cubicBezTo>
                  <a:pt x="1448926" y="27217"/>
                  <a:pt x="1516780" y="24992"/>
                  <a:pt x="1755847" y="0"/>
                </a:cubicBezTo>
                <a:cubicBezTo>
                  <a:pt x="1994914" y="-24992"/>
                  <a:pt x="2178165" y="24629"/>
                  <a:pt x="2341129" y="0"/>
                </a:cubicBezTo>
                <a:cubicBezTo>
                  <a:pt x="2504093" y="-24629"/>
                  <a:pt x="2651283" y="26804"/>
                  <a:pt x="2886506" y="0"/>
                </a:cubicBezTo>
                <a:cubicBezTo>
                  <a:pt x="3121729" y="-26804"/>
                  <a:pt x="3467614" y="-21714"/>
                  <a:pt x="3990561" y="0"/>
                </a:cubicBezTo>
                <a:cubicBezTo>
                  <a:pt x="3965365" y="292203"/>
                  <a:pt x="4011317" y="526886"/>
                  <a:pt x="3990561" y="809679"/>
                </a:cubicBezTo>
                <a:cubicBezTo>
                  <a:pt x="3969805" y="1092472"/>
                  <a:pt x="3987803" y="1222772"/>
                  <a:pt x="3990561" y="1340159"/>
                </a:cubicBezTo>
                <a:cubicBezTo>
                  <a:pt x="3993319" y="1457546"/>
                  <a:pt x="4007925" y="1716098"/>
                  <a:pt x="3990561" y="1926478"/>
                </a:cubicBezTo>
                <a:cubicBezTo>
                  <a:pt x="3973197" y="2136858"/>
                  <a:pt x="4015268" y="2428992"/>
                  <a:pt x="3990561" y="2624478"/>
                </a:cubicBezTo>
                <a:cubicBezTo>
                  <a:pt x="3965854" y="2819964"/>
                  <a:pt x="3972163" y="3038339"/>
                  <a:pt x="3990561" y="3154957"/>
                </a:cubicBezTo>
                <a:cubicBezTo>
                  <a:pt x="4008959" y="3271575"/>
                  <a:pt x="3974345" y="3564665"/>
                  <a:pt x="3990561" y="3797117"/>
                </a:cubicBezTo>
                <a:cubicBezTo>
                  <a:pt x="4006777" y="4029569"/>
                  <a:pt x="3982871" y="4280302"/>
                  <a:pt x="3990561" y="4495116"/>
                </a:cubicBezTo>
                <a:cubicBezTo>
                  <a:pt x="3998251" y="4709930"/>
                  <a:pt x="4025719" y="5353291"/>
                  <a:pt x="3990561" y="5583995"/>
                </a:cubicBezTo>
                <a:cubicBezTo>
                  <a:pt x="3721620" y="5551334"/>
                  <a:pt x="3560884" y="5558140"/>
                  <a:pt x="3325468" y="5583995"/>
                </a:cubicBezTo>
                <a:cubicBezTo>
                  <a:pt x="3090052" y="5609850"/>
                  <a:pt x="2909957" y="5577545"/>
                  <a:pt x="2620468" y="5583995"/>
                </a:cubicBezTo>
                <a:cubicBezTo>
                  <a:pt x="2330979" y="5590445"/>
                  <a:pt x="2138664" y="5569953"/>
                  <a:pt x="1995281" y="5583995"/>
                </a:cubicBezTo>
                <a:cubicBezTo>
                  <a:pt x="1851898" y="5598037"/>
                  <a:pt x="1571665" y="5579307"/>
                  <a:pt x="1409998" y="5583995"/>
                </a:cubicBezTo>
                <a:cubicBezTo>
                  <a:pt x="1248331" y="5588683"/>
                  <a:pt x="991922" y="5611488"/>
                  <a:pt x="744905" y="5583995"/>
                </a:cubicBezTo>
                <a:cubicBezTo>
                  <a:pt x="497888" y="5556502"/>
                  <a:pt x="205427" y="5551392"/>
                  <a:pt x="0" y="5583995"/>
                </a:cubicBezTo>
                <a:cubicBezTo>
                  <a:pt x="-1204" y="5454593"/>
                  <a:pt x="-13338" y="5281876"/>
                  <a:pt x="0" y="5053515"/>
                </a:cubicBezTo>
                <a:cubicBezTo>
                  <a:pt x="13338" y="4825154"/>
                  <a:pt x="21704" y="4632789"/>
                  <a:pt x="0" y="4355516"/>
                </a:cubicBezTo>
                <a:cubicBezTo>
                  <a:pt x="-21704" y="4078243"/>
                  <a:pt x="2153" y="3881363"/>
                  <a:pt x="0" y="3657517"/>
                </a:cubicBezTo>
                <a:cubicBezTo>
                  <a:pt x="-2153" y="3433671"/>
                  <a:pt x="26880" y="3206879"/>
                  <a:pt x="0" y="3071197"/>
                </a:cubicBezTo>
                <a:cubicBezTo>
                  <a:pt x="-26880" y="2935515"/>
                  <a:pt x="9291" y="2443650"/>
                  <a:pt x="0" y="2261518"/>
                </a:cubicBezTo>
                <a:cubicBezTo>
                  <a:pt x="-9291" y="2079386"/>
                  <a:pt x="-9822" y="1850244"/>
                  <a:pt x="0" y="1507679"/>
                </a:cubicBezTo>
                <a:cubicBezTo>
                  <a:pt x="9822" y="1165114"/>
                  <a:pt x="14993" y="1171206"/>
                  <a:pt x="0" y="865519"/>
                </a:cubicBezTo>
                <a:cubicBezTo>
                  <a:pt x="-14993" y="559832"/>
                  <a:pt x="25107" y="331747"/>
                  <a:pt x="0" y="0"/>
                </a:cubicBezTo>
                <a:close/>
              </a:path>
              <a:path w="3990561" h="5583995" stroke="0" extrusionOk="0">
                <a:moveTo>
                  <a:pt x="0" y="0"/>
                </a:moveTo>
                <a:cubicBezTo>
                  <a:pt x="225427" y="-5117"/>
                  <a:pt x="425238" y="-20156"/>
                  <a:pt x="704999" y="0"/>
                </a:cubicBezTo>
                <a:cubicBezTo>
                  <a:pt x="984760" y="20156"/>
                  <a:pt x="1129061" y="19493"/>
                  <a:pt x="1449904" y="0"/>
                </a:cubicBezTo>
                <a:cubicBezTo>
                  <a:pt x="1770748" y="-19493"/>
                  <a:pt x="1989508" y="-18510"/>
                  <a:pt x="2154903" y="0"/>
                </a:cubicBezTo>
                <a:cubicBezTo>
                  <a:pt x="2320298" y="18510"/>
                  <a:pt x="2606096" y="-4437"/>
                  <a:pt x="2859902" y="0"/>
                </a:cubicBezTo>
                <a:cubicBezTo>
                  <a:pt x="3113708" y="4437"/>
                  <a:pt x="3615417" y="17787"/>
                  <a:pt x="3990561" y="0"/>
                </a:cubicBezTo>
                <a:cubicBezTo>
                  <a:pt x="4001316" y="246290"/>
                  <a:pt x="4012070" y="366941"/>
                  <a:pt x="3990561" y="697999"/>
                </a:cubicBezTo>
                <a:cubicBezTo>
                  <a:pt x="3969052" y="1029057"/>
                  <a:pt x="3973116" y="1118683"/>
                  <a:pt x="3990561" y="1284319"/>
                </a:cubicBezTo>
                <a:cubicBezTo>
                  <a:pt x="4008006" y="1449955"/>
                  <a:pt x="3977449" y="1686251"/>
                  <a:pt x="3990561" y="1926478"/>
                </a:cubicBezTo>
                <a:cubicBezTo>
                  <a:pt x="4003673" y="2166705"/>
                  <a:pt x="3968295" y="2299964"/>
                  <a:pt x="3990561" y="2568638"/>
                </a:cubicBezTo>
                <a:cubicBezTo>
                  <a:pt x="4012827" y="2837312"/>
                  <a:pt x="3986186" y="3011730"/>
                  <a:pt x="3990561" y="3322477"/>
                </a:cubicBezTo>
                <a:cubicBezTo>
                  <a:pt x="3994936" y="3633224"/>
                  <a:pt x="4010860" y="3641892"/>
                  <a:pt x="3990561" y="3852957"/>
                </a:cubicBezTo>
                <a:cubicBezTo>
                  <a:pt x="3970262" y="4064022"/>
                  <a:pt x="4003868" y="4127536"/>
                  <a:pt x="3990561" y="4383436"/>
                </a:cubicBezTo>
                <a:cubicBezTo>
                  <a:pt x="3977254" y="4639336"/>
                  <a:pt x="4042617" y="5150350"/>
                  <a:pt x="3990561" y="5583995"/>
                </a:cubicBezTo>
                <a:cubicBezTo>
                  <a:pt x="3691859" y="5590589"/>
                  <a:pt x="3412200" y="5549609"/>
                  <a:pt x="3245656" y="5583995"/>
                </a:cubicBezTo>
                <a:cubicBezTo>
                  <a:pt x="3079112" y="5618381"/>
                  <a:pt x="2784617" y="5569786"/>
                  <a:pt x="2580563" y="5583995"/>
                </a:cubicBezTo>
                <a:cubicBezTo>
                  <a:pt x="2376509" y="5598204"/>
                  <a:pt x="2131539" y="5606894"/>
                  <a:pt x="1995281" y="5583995"/>
                </a:cubicBezTo>
                <a:cubicBezTo>
                  <a:pt x="1859023" y="5561096"/>
                  <a:pt x="1532597" y="5591307"/>
                  <a:pt x="1290281" y="5583995"/>
                </a:cubicBezTo>
                <a:cubicBezTo>
                  <a:pt x="1047965" y="5576683"/>
                  <a:pt x="444300" y="5620740"/>
                  <a:pt x="0" y="5583995"/>
                </a:cubicBezTo>
                <a:cubicBezTo>
                  <a:pt x="-27071" y="5180078"/>
                  <a:pt x="-2352" y="5115899"/>
                  <a:pt x="0" y="4774316"/>
                </a:cubicBezTo>
                <a:cubicBezTo>
                  <a:pt x="2352" y="4432733"/>
                  <a:pt x="10366" y="4427588"/>
                  <a:pt x="0" y="4243836"/>
                </a:cubicBezTo>
                <a:cubicBezTo>
                  <a:pt x="-10366" y="4060084"/>
                  <a:pt x="33459" y="3811927"/>
                  <a:pt x="0" y="3489997"/>
                </a:cubicBezTo>
                <a:cubicBezTo>
                  <a:pt x="-33459" y="3168067"/>
                  <a:pt x="3910" y="2991099"/>
                  <a:pt x="0" y="2791998"/>
                </a:cubicBezTo>
                <a:cubicBezTo>
                  <a:pt x="-3910" y="2592897"/>
                  <a:pt x="-29280" y="2422400"/>
                  <a:pt x="0" y="2093998"/>
                </a:cubicBezTo>
                <a:cubicBezTo>
                  <a:pt x="29280" y="1765596"/>
                  <a:pt x="-6475" y="1671253"/>
                  <a:pt x="0" y="1451839"/>
                </a:cubicBezTo>
                <a:cubicBezTo>
                  <a:pt x="6475" y="1232425"/>
                  <a:pt x="26519" y="1046551"/>
                  <a:pt x="0" y="753839"/>
                </a:cubicBezTo>
                <a:cubicBezTo>
                  <a:pt x="-26519" y="461127"/>
                  <a:pt x="-9118" y="346532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28575">
            <a:extLst>
              <a:ext uri="{C807C97D-BFC1-408E-A445-0C87EB9F89A2}">
                <ask:lineSketchStyleProps xmlns:ask="http://schemas.microsoft.com/office/drawing/2018/sketchyshapes" sd="38442286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spc="0" dirty="0">
                <a:solidFill>
                  <a:schemeClr val="tx1"/>
                </a:solidFill>
                <a:latin typeface="Century Gothic" panose="020B0502020202020204" pitchFamily="34" charset="0"/>
              </a:rPr>
              <a:t>Have a go!</a:t>
            </a:r>
          </a:p>
          <a:p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Using dictate is a skill</a:t>
            </a:r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, you will need to practise to get good at it. </a:t>
            </a:r>
          </a:p>
          <a:p>
            <a:endParaRPr lang="en-GB" sz="2000" spc="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You need to think about what you want to dictate before you hit the button as your iPad won’t know what to do with lots of ‘</a:t>
            </a:r>
            <a:r>
              <a:rPr lang="en-GB" sz="20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emming</a:t>
            </a:r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’ and pauses!</a:t>
            </a:r>
          </a:p>
          <a:p>
            <a:endParaRPr lang="en-GB" sz="2000" spc="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You can also give the iPad instructions like ‘new line’ when using dictation! What other instructions can you find?</a:t>
            </a:r>
            <a:endParaRPr lang="en-GB" sz="2000" spc="0" dirty="0">
              <a:latin typeface="Twinkl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53585A-8230-127F-ECA3-8A1FDEEFF1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9663" y="1954351"/>
            <a:ext cx="5398029" cy="37511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7EDBC4-9F89-5F9E-5F4F-0817B9284D4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25231"/>
          <a:stretch/>
        </p:blipFill>
        <p:spPr>
          <a:xfrm>
            <a:off x="6310923" y="2374871"/>
            <a:ext cx="4139363" cy="138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3192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936A1C-DD51-6901-CD87-49DF5474F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C17A790-8006-0AFD-4E4A-50E4A6EF4D3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92628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664669 w 11299371"/>
              <a:gd name="connsiteY1" fmla="*/ 0 h 6858000"/>
              <a:gd name="connsiteX2" fmla="*/ 1103350 w 11299371"/>
              <a:gd name="connsiteY2" fmla="*/ 0 h 6858000"/>
              <a:gd name="connsiteX3" fmla="*/ 1655026 w 11299371"/>
              <a:gd name="connsiteY3" fmla="*/ 0 h 6858000"/>
              <a:gd name="connsiteX4" fmla="*/ 2319694 w 11299371"/>
              <a:gd name="connsiteY4" fmla="*/ 0 h 6858000"/>
              <a:gd name="connsiteX5" fmla="*/ 2871370 w 11299371"/>
              <a:gd name="connsiteY5" fmla="*/ 0 h 6858000"/>
              <a:gd name="connsiteX6" fmla="*/ 3536038 w 11299371"/>
              <a:gd name="connsiteY6" fmla="*/ 0 h 6858000"/>
              <a:gd name="connsiteX7" fmla="*/ 3861726 w 11299371"/>
              <a:gd name="connsiteY7" fmla="*/ 0 h 6858000"/>
              <a:gd name="connsiteX8" fmla="*/ 4752383 w 11299371"/>
              <a:gd name="connsiteY8" fmla="*/ 0 h 6858000"/>
              <a:gd name="connsiteX9" fmla="*/ 5191064 w 11299371"/>
              <a:gd name="connsiteY9" fmla="*/ 0 h 6858000"/>
              <a:gd name="connsiteX10" fmla="*/ 6081720 w 11299371"/>
              <a:gd name="connsiteY10" fmla="*/ 0 h 6858000"/>
              <a:gd name="connsiteX11" fmla="*/ 6520402 w 11299371"/>
              <a:gd name="connsiteY11" fmla="*/ 0 h 6858000"/>
              <a:gd name="connsiteX12" fmla="*/ 7298064 w 11299371"/>
              <a:gd name="connsiteY12" fmla="*/ 0 h 6858000"/>
              <a:gd name="connsiteX13" fmla="*/ 7849740 w 11299371"/>
              <a:gd name="connsiteY13" fmla="*/ 0 h 6858000"/>
              <a:gd name="connsiteX14" fmla="*/ 8740396 w 11299371"/>
              <a:gd name="connsiteY14" fmla="*/ 0 h 6858000"/>
              <a:gd name="connsiteX15" fmla="*/ 9066084 w 11299371"/>
              <a:gd name="connsiteY15" fmla="*/ 0 h 6858000"/>
              <a:gd name="connsiteX16" fmla="*/ 9617759 w 11299371"/>
              <a:gd name="connsiteY16" fmla="*/ 0 h 6858000"/>
              <a:gd name="connsiteX17" fmla="*/ 9943446 w 11299371"/>
              <a:gd name="connsiteY17" fmla="*/ 0 h 6858000"/>
              <a:gd name="connsiteX18" fmla="*/ 11299371 w 11299371"/>
              <a:gd name="connsiteY18" fmla="*/ 0 h 6858000"/>
              <a:gd name="connsiteX19" fmla="*/ 11299371 w 11299371"/>
              <a:gd name="connsiteY19" fmla="*/ 685800 h 6858000"/>
              <a:gd name="connsiteX20" fmla="*/ 11299371 w 11299371"/>
              <a:gd name="connsiteY20" fmla="*/ 1508760 h 6858000"/>
              <a:gd name="connsiteX21" fmla="*/ 11299371 w 11299371"/>
              <a:gd name="connsiteY21" fmla="*/ 2125980 h 6858000"/>
              <a:gd name="connsiteX22" fmla="*/ 11299371 w 11299371"/>
              <a:gd name="connsiteY22" fmla="*/ 2948940 h 6858000"/>
              <a:gd name="connsiteX23" fmla="*/ 11299371 w 11299371"/>
              <a:gd name="connsiteY23" fmla="*/ 3771900 h 6858000"/>
              <a:gd name="connsiteX24" fmla="*/ 11299371 w 11299371"/>
              <a:gd name="connsiteY24" fmla="*/ 4526280 h 6858000"/>
              <a:gd name="connsiteX25" fmla="*/ 11299371 w 11299371"/>
              <a:gd name="connsiteY25" fmla="*/ 5280660 h 6858000"/>
              <a:gd name="connsiteX26" fmla="*/ 11299371 w 11299371"/>
              <a:gd name="connsiteY26" fmla="*/ 5966460 h 6858000"/>
              <a:gd name="connsiteX27" fmla="*/ 11299371 w 11299371"/>
              <a:gd name="connsiteY27" fmla="*/ 6858000 h 6858000"/>
              <a:gd name="connsiteX28" fmla="*/ 10634702 w 11299371"/>
              <a:gd name="connsiteY28" fmla="*/ 6858000 h 6858000"/>
              <a:gd name="connsiteX29" fmla="*/ 10083027 w 11299371"/>
              <a:gd name="connsiteY29" fmla="*/ 6858000 h 6858000"/>
              <a:gd name="connsiteX30" fmla="*/ 9644345 w 11299371"/>
              <a:gd name="connsiteY30" fmla="*/ 6858000 h 6858000"/>
              <a:gd name="connsiteX31" fmla="*/ 9205664 w 11299371"/>
              <a:gd name="connsiteY31" fmla="*/ 6858000 h 6858000"/>
              <a:gd name="connsiteX32" fmla="*/ 8766983 w 11299371"/>
              <a:gd name="connsiteY32" fmla="*/ 6858000 h 6858000"/>
              <a:gd name="connsiteX33" fmla="*/ 8215307 w 11299371"/>
              <a:gd name="connsiteY33" fmla="*/ 6858000 h 6858000"/>
              <a:gd name="connsiteX34" fmla="*/ 7663632 w 11299371"/>
              <a:gd name="connsiteY34" fmla="*/ 6858000 h 6858000"/>
              <a:gd name="connsiteX35" fmla="*/ 7111957 w 11299371"/>
              <a:gd name="connsiteY35" fmla="*/ 6858000 h 6858000"/>
              <a:gd name="connsiteX36" fmla="*/ 6447288 w 11299371"/>
              <a:gd name="connsiteY36" fmla="*/ 6858000 h 6858000"/>
              <a:gd name="connsiteX37" fmla="*/ 6008607 w 11299371"/>
              <a:gd name="connsiteY37" fmla="*/ 6858000 h 6858000"/>
              <a:gd name="connsiteX38" fmla="*/ 5569925 w 11299371"/>
              <a:gd name="connsiteY38" fmla="*/ 6858000 h 6858000"/>
              <a:gd name="connsiteX39" fmla="*/ 4679269 w 11299371"/>
              <a:gd name="connsiteY39" fmla="*/ 6858000 h 6858000"/>
              <a:gd name="connsiteX40" fmla="*/ 3788613 w 11299371"/>
              <a:gd name="connsiteY40" fmla="*/ 6858000 h 6858000"/>
              <a:gd name="connsiteX41" fmla="*/ 2897956 w 11299371"/>
              <a:gd name="connsiteY41" fmla="*/ 6858000 h 6858000"/>
              <a:gd name="connsiteX42" fmla="*/ 2346281 w 11299371"/>
              <a:gd name="connsiteY42" fmla="*/ 6858000 h 6858000"/>
              <a:gd name="connsiteX43" fmla="*/ 1907600 w 11299371"/>
              <a:gd name="connsiteY43" fmla="*/ 6858000 h 6858000"/>
              <a:gd name="connsiteX44" fmla="*/ 1016943 w 11299371"/>
              <a:gd name="connsiteY44" fmla="*/ 6858000 h 6858000"/>
              <a:gd name="connsiteX45" fmla="*/ 0 w 11299371"/>
              <a:gd name="connsiteY45" fmla="*/ 6858000 h 6858000"/>
              <a:gd name="connsiteX46" fmla="*/ 0 w 11299371"/>
              <a:gd name="connsiteY46" fmla="*/ 6377940 h 6858000"/>
              <a:gd name="connsiteX47" fmla="*/ 0 w 11299371"/>
              <a:gd name="connsiteY47" fmla="*/ 5623560 h 6858000"/>
              <a:gd name="connsiteX48" fmla="*/ 0 w 11299371"/>
              <a:gd name="connsiteY48" fmla="*/ 5006340 h 6858000"/>
              <a:gd name="connsiteX49" fmla="*/ 0 w 11299371"/>
              <a:gd name="connsiteY49" fmla="*/ 4457700 h 6858000"/>
              <a:gd name="connsiteX50" fmla="*/ 0 w 11299371"/>
              <a:gd name="connsiteY50" fmla="*/ 3840480 h 6858000"/>
              <a:gd name="connsiteX51" fmla="*/ 0 w 11299371"/>
              <a:gd name="connsiteY51" fmla="*/ 3086100 h 6858000"/>
              <a:gd name="connsiteX52" fmla="*/ 0 w 11299371"/>
              <a:gd name="connsiteY52" fmla="*/ 2263140 h 6858000"/>
              <a:gd name="connsiteX53" fmla="*/ 0 w 11299371"/>
              <a:gd name="connsiteY53" fmla="*/ 1783080 h 6858000"/>
              <a:gd name="connsiteX54" fmla="*/ 0 w 11299371"/>
              <a:gd name="connsiteY54" fmla="*/ 1234440 h 6858000"/>
              <a:gd name="connsiteX55" fmla="*/ 0 w 11299371"/>
              <a:gd name="connsiteY5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99371" h="6858000" fill="none" extrusionOk="0">
                <a:moveTo>
                  <a:pt x="0" y="0"/>
                </a:moveTo>
                <a:cubicBezTo>
                  <a:pt x="190694" y="24379"/>
                  <a:pt x="435898" y="-19253"/>
                  <a:pt x="664669" y="0"/>
                </a:cubicBezTo>
                <a:cubicBezTo>
                  <a:pt x="893440" y="19253"/>
                  <a:pt x="1000685" y="-12715"/>
                  <a:pt x="1103350" y="0"/>
                </a:cubicBezTo>
                <a:cubicBezTo>
                  <a:pt x="1206015" y="12715"/>
                  <a:pt x="1455108" y="-15844"/>
                  <a:pt x="1655026" y="0"/>
                </a:cubicBezTo>
                <a:cubicBezTo>
                  <a:pt x="1854944" y="15844"/>
                  <a:pt x="2170891" y="31481"/>
                  <a:pt x="2319694" y="0"/>
                </a:cubicBezTo>
                <a:cubicBezTo>
                  <a:pt x="2468497" y="-31481"/>
                  <a:pt x="2651324" y="10870"/>
                  <a:pt x="2871370" y="0"/>
                </a:cubicBezTo>
                <a:cubicBezTo>
                  <a:pt x="3091416" y="-10870"/>
                  <a:pt x="3291232" y="20889"/>
                  <a:pt x="3536038" y="0"/>
                </a:cubicBezTo>
                <a:cubicBezTo>
                  <a:pt x="3780844" y="-20889"/>
                  <a:pt x="3793294" y="-13822"/>
                  <a:pt x="3861726" y="0"/>
                </a:cubicBezTo>
                <a:cubicBezTo>
                  <a:pt x="3930158" y="13822"/>
                  <a:pt x="4323243" y="-32989"/>
                  <a:pt x="4752383" y="0"/>
                </a:cubicBezTo>
                <a:cubicBezTo>
                  <a:pt x="5181523" y="32989"/>
                  <a:pt x="5061868" y="-7936"/>
                  <a:pt x="5191064" y="0"/>
                </a:cubicBezTo>
                <a:cubicBezTo>
                  <a:pt x="5320260" y="7936"/>
                  <a:pt x="5826082" y="-18727"/>
                  <a:pt x="6081720" y="0"/>
                </a:cubicBezTo>
                <a:cubicBezTo>
                  <a:pt x="6337358" y="18727"/>
                  <a:pt x="6416577" y="-6213"/>
                  <a:pt x="6520402" y="0"/>
                </a:cubicBezTo>
                <a:cubicBezTo>
                  <a:pt x="6624227" y="6213"/>
                  <a:pt x="6951473" y="-7553"/>
                  <a:pt x="7298064" y="0"/>
                </a:cubicBezTo>
                <a:cubicBezTo>
                  <a:pt x="7644655" y="7553"/>
                  <a:pt x="7609611" y="3570"/>
                  <a:pt x="7849740" y="0"/>
                </a:cubicBezTo>
                <a:cubicBezTo>
                  <a:pt x="8089869" y="-3570"/>
                  <a:pt x="8487195" y="6738"/>
                  <a:pt x="8740396" y="0"/>
                </a:cubicBezTo>
                <a:cubicBezTo>
                  <a:pt x="8993597" y="-6738"/>
                  <a:pt x="8909348" y="512"/>
                  <a:pt x="9066084" y="0"/>
                </a:cubicBezTo>
                <a:cubicBezTo>
                  <a:pt x="9222820" y="-512"/>
                  <a:pt x="9401090" y="21240"/>
                  <a:pt x="9617759" y="0"/>
                </a:cubicBezTo>
                <a:cubicBezTo>
                  <a:pt x="9834428" y="-21240"/>
                  <a:pt x="9862007" y="-2823"/>
                  <a:pt x="9943446" y="0"/>
                </a:cubicBezTo>
                <a:cubicBezTo>
                  <a:pt x="10024885" y="2823"/>
                  <a:pt x="10954283" y="-62447"/>
                  <a:pt x="11299371" y="0"/>
                </a:cubicBezTo>
                <a:cubicBezTo>
                  <a:pt x="11306800" y="322773"/>
                  <a:pt x="11271695" y="529030"/>
                  <a:pt x="11299371" y="685800"/>
                </a:cubicBezTo>
                <a:cubicBezTo>
                  <a:pt x="11327047" y="842570"/>
                  <a:pt x="11295345" y="1294637"/>
                  <a:pt x="11299371" y="1508760"/>
                </a:cubicBezTo>
                <a:cubicBezTo>
                  <a:pt x="11303397" y="1722883"/>
                  <a:pt x="11308228" y="1945172"/>
                  <a:pt x="11299371" y="2125980"/>
                </a:cubicBezTo>
                <a:cubicBezTo>
                  <a:pt x="11290514" y="2306788"/>
                  <a:pt x="11320713" y="2648821"/>
                  <a:pt x="11299371" y="2948940"/>
                </a:cubicBezTo>
                <a:cubicBezTo>
                  <a:pt x="11278029" y="3249059"/>
                  <a:pt x="11266370" y="3583426"/>
                  <a:pt x="11299371" y="3771900"/>
                </a:cubicBezTo>
                <a:cubicBezTo>
                  <a:pt x="11332372" y="3960374"/>
                  <a:pt x="11298562" y="4290857"/>
                  <a:pt x="11299371" y="4526280"/>
                </a:cubicBezTo>
                <a:cubicBezTo>
                  <a:pt x="11300180" y="4761703"/>
                  <a:pt x="11318867" y="4904248"/>
                  <a:pt x="11299371" y="5280660"/>
                </a:cubicBezTo>
                <a:cubicBezTo>
                  <a:pt x="11279875" y="5657072"/>
                  <a:pt x="11291757" y="5825299"/>
                  <a:pt x="11299371" y="5966460"/>
                </a:cubicBezTo>
                <a:cubicBezTo>
                  <a:pt x="11306985" y="6107621"/>
                  <a:pt x="11341166" y="6505978"/>
                  <a:pt x="11299371" y="6858000"/>
                </a:cubicBezTo>
                <a:cubicBezTo>
                  <a:pt x="10997904" y="6861696"/>
                  <a:pt x="10863365" y="6842042"/>
                  <a:pt x="10634702" y="6858000"/>
                </a:cubicBezTo>
                <a:cubicBezTo>
                  <a:pt x="10406039" y="6873958"/>
                  <a:pt x="10226700" y="6880486"/>
                  <a:pt x="10083027" y="6858000"/>
                </a:cubicBezTo>
                <a:cubicBezTo>
                  <a:pt x="9939355" y="6835514"/>
                  <a:pt x="9836464" y="6878069"/>
                  <a:pt x="9644345" y="6858000"/>
                </a:cubicBezTo>
                <a:cubicBezTo>
                  <a:pt x="9452226" y="6837931"/>
                  <a:pt x="9376773" y="6845546"/>
                  <a:pt x="9205664" y="6858000"/>
                </a:cubicBezTo>
                <a:cubicBezTo>
                  <a:pt x="9034555" y="6870454"/>
                  <a:pt x="8922796" y="6837453"/>
                  <a:pt x="8766983" y="6858000"/>
                </a:cubicBezTo>
                <a:cubicBezTo>
                  <a:pt x="8611170" y="6878547"/>
                  <a:pt x="8349086" y="6842741"/>
                  <a:pt x="8215307" y="6858000"/>
                </a:cubicBezTo>
                <a:cubicBezTo>
                  <a:pt x="8081528" y="6873259"/>
                  <a:pt x="7801842" y="6863048"/>
                  <a:pt x="7663632" y="6858000"/>
                </a:cubicBezTo>
                <a:cubicBezTo>
                  <a:pt x="7525422" y="6852952"/>
                  <a:pt x="7224192" y="6869596"/>
                  <a:pt x="7111957" y="6858000"/>
                </a:cubicBezTo>
                <a:cubicBezTo>
                  <a:pt x="6999722" y="6846404"/>
                  <a:pt x="6754916" y="6836125"/>
                  <a:pt x="6447288" y="6858000"/>
                </a:cubicBezTo>
                <a:cubicBezTo>
                  <a:pt x="6139660" y="6879875"/>
                  <a:pt x="6181838" y="6861006"/>
                  <a:pt x="6008607" y="6858000"/>
                </a:cubicBezTo>
                <a:cubicBezTo>
                  <a:pt x="5835376" y="6854994"/>
                  <a:pt x="5675718" y="6846250"/>
                  <a:pt x="5569925" y="6858000"/>
                </a:cubicBezTo>
                <a:cubicBezTo>
                  <a:pt x="5464132" y="6869750"/>
                  <a:pt x="5011778" y="6878137"/>
                  <a:pt x="4679269" y="6858000"/>
                </a:cubicBezTo>
                <a:cubicBezTo>
                  <a:pt x="4346760" y="6837863"/>
                  <a:pt x="3992984" y="6856815"/>
                  <a:pt x="3788613" y="6858000"/>
                </a:cubicBezTo>
                <a:cubicBezTo>
                  <a:pt x="3584242" y="6859185"/>
                  <a:pt x="3261275" y="6897721"/>
                  <a:pt x="2897956" y="6858000"/>
                </a:cubicBezTo>
                <a:cubicBezTo>
                  <a:pt x="2534637" y="6818279"/>
                  <a:pt x="2461696" y="6868746"/>
                  <a:pt x="2346281" y="6858000"/>
                </a:cubicBezTo>
                <a:cubicBezTo>
                  <a:pt x="2230866" y="6847254"/>
                  <a:pt x="2095201" y="6862891"/>
                  <a:pt x="1907600" y="6858000"/>
                </a:cubicBezTo>
                <a:cubicBezTo>
                  <a:pt x="1719999" y="6853109"/>
                  <a:pt x="1431492" y="6828796"/>
                  <a:pt x="1016943" y="6858000"/>
                </a:cubicBezTo>
                <a:cubicBezTo>
                  <a:pt x="602394" y="6887204"/>
                  <a:pt x="362277" y="6825194"/>
                  <a:pt x="0" y="6858000"/>
                </a:cubicBezTo>
                <a:cubicBezTo>
                  <a:pt x="-6651" y="6619908"/>
                  <a:pt x="18133" y="6480462"/>
                  <a:pt x="0" y="6377940"/>
                </a:cubicBezTo>
                <a:cubicBezTo>
                  <a:pt x="-18133" y="6275418"/>
                  <a:pt x="2936" y="5836738"/>
                  <a:pt x="0" y="5623560"/>
                </a:cubicBezTo>
                <a:cubicBezTo>
                  <a:pt x="-2936" y="5410382"/>
                  <a:pt x="3597" y="5145334"/>
                  <a:pt x="0" y="5006340"/>
                </a:cubicBezTo>
                <a:cubicBezTo>
                  <a:pt x="-3597" y="4867346"/>
                  <a:pt x="-20431" y="4658493"/>
                  <a:pt x="0" y="4457700"/>
                </a:cubicBezTo>
                <a:cubicBezTo>
                  <a:pt x="20431" y="4256907"/>
                  <a:pt x="17653" y="4033281"/>
                  <a:pt x="0" y="3840480"/>
                </a:cubicBezTo>
                <a:cubicBezTo>
                  <a:pt x="-17653" y="3647679"/>
                  <a:pt x="33105" y="3417517"/>
                  <a:pt x="0" y="3086100"/>
                </a:cubicBezTo>
                <a:cubicBezTo>
                  <a:pt x="-33105" y="2754683"/>
                  <a:pt x="-15885" y="2447137"/>
                  <a:pt x="0" y="2263140"/>
                </a:cubicBezTo>
                <a:cubicBezTo>
                  <a:pt x="15885" y="2079143"/>
                  <a:pt x="-770" y="1901203"/>
                  <a:pt x="0" y="1783080"/>
                </a:cubicBezTo>
                <a:cubicBezTo>
                  <a:pt x="770" y="1664957"/>
                  <a:pt x="22032" y="1489751"/>
                  <a:pt x="0" y="1234440"/>
                </a:cubicBezTo>
                <a:cubicBezTo>
                  <a:pt x="-22032" y="979129"/>
                  <a:pt x="11781" y="275373"/>
                  <a:pt x="0" y="0"/>
                </a:cubicBezTo>
                <a:close/>
              </a:path>
              <a:path w="11299371" h="6858000" stroke="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0801CF-95CF-D021-6E30-62DF3660A6CA}"/>
              </a:ext>
            </a:extLst>
          </p:cNvPr>
          <p:cNvSpPr/>
          <p:nvPr/>
        </p:nvSpPr>
        <p:spPr>
          <a:xfrm>
            <a:off x="892629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551675 w 11299371"/>
              <a:gd name="connsiteY1" fmla="*/ 0 h 6858000"/>
              <a:gd name="connsiteX2" fmla="*/ 877363 w 11299371"/>
              <a:gd name="connsiteY2" fmla="*/ 0 h 6858000"/>
              <a:gd name="connsiteX3" fmla="*/ 1316044 w 11299371"/>
              <a:gd name="connsiteY3" fmla="*/ 0 h 6858000"/>
              <a:gd name="connsiteX4" fmla="*/ 1641732 w 11299371"/>
              <a:gd name="connsiteY4" fmla="*/ 0 h 6858000"/>
              <a:gd name="connsiteX5" fmla="*/ 1967420 w 11299371"/>
              <a:gd name="connsiteY5" fmla="*/ 0 h 6858000"/>
              <a:gd name="connsiteX6" fmla="*/ 2293108 w 11299371"/>
              <a:gd name="connsiteY6" fmla="*/ 0 h 6858000"/>
              <a:gd name="connsiteX7" fmla="*/ 2731789 w 11299371"/>
              <a:gd name="connsiteY7" fmla="*/ 0 h 6858000"/>
              <a:gd name="connsiteX8" fmla="*/ 3509452 w 11299371"/>
              <a:gd name="connsiteY8" fmla="*/ 0 h 6858000"/>
              <a:gd name="connsiteX9" fmla="*/ 3948133 w 11299371"/>
              <a:gd name="connsiteY9" fmla="*/ 0 h 6858000"/>
              <a:gd name="connsiteX10" fmla="*/ 4725796 w 11299371"/>
              <a:gd name="connsiteY10" fmla="*/ 0 h 6858000"/>
              <a:gd name="connsiteX11" fmla="*/ 5051484 w 11299371"/>
              <a:gd name="connsiteY11" fmla="*/ 0 h 6858000"/>
              <a:gd name="connsiteX12" fmla="*/ 5716152 w 11299371"/>
              <a:gd name="connsiteY12" fmla="*/ 0 h 6858000"/>
              <a:gd name="connsiteX13" fmla="*/ 6154834 w 11299371"/>
              <a:gd name="connsiteY13" fmla="*/ 0 h 6858000"/>
              <a:gd name="connsiteX14" fmla="*/ 6819503 w 11299371"/>
              <a:gd name="connsiteY14" fmla="*/ 0 h 6858000"/>
              <a:gd name="connsiteX15" fmla="*/ 7484172 w 11299371"/>
              <a:gd name="connsiteY15" fmla="*/ 0 h 6858000"/>
              <a:gd name="connsiteX16" fmla="*/ 7922853 w 11299371"/>
              <a:gd name="connsiteY16" fmla="*/ 0 h 6858000"/>
              <a:gd name="connsiteX17" fmla="*/ 8813509 w 11299371"/>
              <a:gd name="connsiteY17" fmla="*/ 0 h 6858000"/>
              <a:gd name="connsiteX18" fmla="*/ 9365185 w 11299371"/>
              <a:gd name="connsiteY18" fmla="*/ 0 h 6858000"/>
              <a:gd name="connsiteX19" fmla="*/ 10142847 w 11299371"/>
              <a:gd name="connsiteY19" fmla="*/ 0 h 6858000"/>
              <a:gd name="connsiteX20" fmla="*/ 10468535 w 11299371"/>
              <a:gd name="connsiteY20" fmla="*/ 0 h 6858000"/>
              <a:gd name="connsiteX21" fmla="*/ 11299371 w 11299371"/>
              <a:gd name="connsiteY21" fmla="*/ 0 h 6858000"/>
              <a:gd name="connsiteX22" fmla="*/ 11299371 w 11299371"/>
              <a:gd name="connsiteY22" fmla="*/ 822960 h 6858000"/>
              <a:gd name="connsiteX23" fmla="*/ 11299371 w 11299371"/>
              <a:gd name="connsiteY23" fmla="*/ 1645920 h 6858000"/>
              <a:gd name="connsiteX24" fmla="*/ 11299371 w 11299371"/>
              <a:gd name="connsiteY24" fmla="*/ 2125980 h 6858000"/>
              <a:gd name="connsiteX25" fmla="*/ 11299371 w 11299371"/>
              <a:gd name="connsiteY25" fmla="*/ 2674620 h 6858000"/>
              <a:gd name="connsiteX26" fmla="*/ 11299371 w 11299371"/>
              <a:gd name="connsiteY26" fmla="*/ 3497580 h 6858000"/>
              <a:gd name="connsiteX27" fmla="*/ 11299371 w 11299371"/>
              <a:gd name="connsiteY27" fmla="*/ 4251960 h 6858000"/>
              <a:gd name="connsiteX28" fmla="*/ 11299371 w 11299371"/>
              <a:gd name="connsiteY28" fmla="*/ 5006340 h 6858000"/>
              <a:gd name="connsiteX29" fmla="*/ 11299371 w 11299371"/>
              <a:gd name="connsiteY29" fmla="*/ 5692140 h 6858000"/>
              <a:gd name="connsiteX30" fmla="*/ 11299371 w 11299371"/>
              <a:gd name="connsiteY30" fmla="*/ 6240780 h 6858000"/>
              <a:gd name="connsiteX31" fmla="*/ 11299371 w 11299371"/>
              <a:gd name="connsiteY31" fmla="*/ 6858000 h 6858000"/>
              <a:gd name="connsiteX32" fmla="*/ 10408715 w 11299371"/>
              <a:gd name="connsiteY32" fmla="*/ 6858000 h 6858000"/>
              <a:gd name="connsiteX33" fmla="*/ 9970033 w 11299371"/>
              <a:gd name="connsiteY33" fmla="*/ 6858000 h 6858000"/>
              <a:gd name="connsiteX34" fmla="*/ 9079377 w 11299371"/>
              <a:gd name="connsiteY34" fmla="*/ 6858000 h 6858000"/>
              <a:gd name="connsiteX35" fmla="*/ 8301714 w 11299371"/>
              <a:gd name="connsiteY35" fmla="*/ 6858000 h 6858000"/>
              <a:gd name="connsiteX36" fmla="*/ 7411058 w 11299371"/>
              <a:gd name="connsiteY36" fmla="*/ 6858000 h 6858000"/>
              <a:gd name="connsiteX37" fmla="*/ 6972377 w 11299371"/>
              <a:gd name="connsiteY37" fmla="*/ 6858000 h 6858000"/>
              <a:gd name="connsiteX38" fmla="*/ 6420701 w 11299371"/>
              <a:gd name="connsiteY38" fmla="*/ 6858000 h 6858000"/>
              <a:gd name="connsiteX39" fmla="*/ 6095014 w 11299371"/>
              <a:gd name="connsiteY39" fmla="*/ 6858000 h 6858000"/>
              <a:gd name="connsiteX40" fmla="*/ 5317351 w 11299371"/>
              <a:gd name="connsiteY40" fmla="*/ 6858000 h 6858000"/>
              <a:gd name="connsiteX41" fmla="*/ 4765676 w 11299371"/>
              <a:gd name="connsiteY41" fmla="*/ 6858000 h 6858000"/>
              <a:gd name="connsiteX42" fmla="*/ 3875020 w 11299371"/>
              <a:gd name="connsiteY42" fmla="*/ 6858000 h 6858000"/>
              <a:gd name="connsiteX43" fmla="*/ 3210351 w 11299371"/>
              <a:gd name="connsiteY43" fmla="*/ 6858000 h 6858000"/>
              <a:gd name="connsiteX44" fmla="*/ 2432688 w 11299371"/>
              <a:gd name="connsiteY44" fmla="*/ 6858000 h 6858000"/>
              <a:gd name="connsiteX45" fmla="*/ 2107000 w 11299371"/>
              <a:gd name="connsiteY45" fmla="*/ 6858000 h 6858000"/>
              <a:gd name="connsiteX46" fmla="*/ 1781313 w 11299371"/>
              <a:gd name="connsiteY46" fmla="*/ 6858000 h 6858000"/>
              <a:gd name="connsiteX47" fmla="*/ 1342631 w 11299371"/>
              <a:gd name="connsiteY47" fmla="*/ 6858000 h 6858000"/>
              <a:gd name="connsiteX48" fmla="*/ 0 w 11299371"/>
              <a:gd name="connsiteY48" fmla="*/ 6858000 h 6858000"/>
              <a:gd name="connsiteX49" fmla="*/ 0 w 11299371"/>
              <a:gd name="connsiteY49" fmla="*/ 6240780 h 6858000"/>
              <a:gd name="connsiteX50" fmla="*/ 0 w 11299371"/>
              <a:gd name="connsiteY50" fmla="*/ 5554980 h 6858000"/>
              <a:gd name="connsiteX51" fmla="*/ 0 w 11299371"/>
              <a:gd name="connsiteY51" fmla="*/ 5006340 h 6858000"/>
              <a:gd name="connsiteX52" fmla="*/ 0 w 11299371"/>
              <a:gd name="connsiteY52" fmla="*/ 4251960 h 6858000"/>
              <a:gd name="connsiteX53" fmla="*/ 0 w 11299371"/>
              <a:gd name="connsiteY53" fmla="*/ 3703320 h 6858000"/>
              <a:gd name="connsiteX54" fmla="*/ 0 w 11299371"/>
              <a:gd name="connsiteY54" fmla="*/ 3223260 h 6858000"/>
              <a:gd name="connsiteX55" fmla="*/ 0 w 11299371"/>
              <a:gd name="connsiteY55" fmla="*/ 2743200 h 6858000"/>
              <a:gd name="connsiteX56" fmla="*/ 0 w 11299371"/>
              <a:gd name="connsiteY56" fmla="*/ 2057400 h 6858000"/>
              <a:gd name="connsiteX57" fmla="*/ 0 w 11299371"/>
              <a:gd name="connsiteY57" fmla="*/ 1371600 h 6858000"/>
              <a:gd name="connsiteX58" fmla="*/ 0 w 11299371"/>
              <a:gd name="connsiteY58" fmla="*/ 891540 h 6858000"/>
              <a:gd name="connsiteX59" fmla="*/ 0 w 11299371"/>
              <a:gd name="connsiteY5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299371" h="685800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noFill/>
          <a:ln w="5715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963B8FA-93E8-BEF4-61BE-9A238A378A2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92628" y="0"/>
            <a:ext cx="11299372" cy="801877"/>
            <a:chOff x="892627" y="0"/>
            <a:chExt cx="11299372" cy="8018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1ABD267-DFD6-0532-5916-5D729194C6B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t="-1" r="56296" b="83156"/>
            <a:stretch/>
          </p:blipFill>
          <p:spPr>
            <a:xfrm>
              <a:off x="892627" y="0"/>
              <a:ext cx="3057581" cy="80187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51743E6-4C09-7BB2-9EB2-A881A87C180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86200" y="0"/>
              <a:ext cx="7269480" cy="801877"/>
            </a:xfrm>
            <a:prstGeom prst="rect">
              <a:avLst/>
            </a:prstGeom>
            <a:solidFill>
              <a:srgbClr val="013D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9304101-0D6D-790E-DA04-F3E34524143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l="81687" t="-1" r="930" b="83156"/>
            <a:stretch/>
          </p:blipFill>
          <p:spPr>
            <a:xfrm>
              <a:off x="10975847" y="0"/>
              <a:ext cx="1216152" cy="801877"/>
            </a:xfrm>
            <a:prstGeom prst="rect">
              <a:avLst/>
            </a:prstGeom>
          </p:spPr>
        </p:pic>
      </p:grpSp>
      <p:pic>
        <p:nvPicPr>
          <p:cNvPr id="3" name="Picture 2" descr="A cartoon of a person pointing at a group of children&#10;&#10;AI-generated content may be incorrect.">
            <a:extLst>
              <a:ext uri="{FF2B5EF4-FFF2-40B4-BE49-F238E27FC236}">
                <a16:creationId xmlns:a16="http://schemas.microsoft.com/office/drawing/2014/main" id="{3674CAAC-5190-4EF3-4D3A-867E9A6A24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024" y="1285450"/>
            <a:ext cx="6649062" cy="4807231"/>
          </a:xfrm>
          <a:prstGeom prst="rect">
            <a:avLst/>
          </a:prstGeom>
        </p:spPr>
      </p:pic>
      <p:pic>
        <p:nvPicPr>
          <p:cNvPr id="18" name="Picture 17" descr="A purple tablet with a cartoon character on it&#10;&#10;AI-generated content may be incorrect.">
            <a:extLst>
              <a:ext uri="{FF2B5EF4-FFF2-40B4-BE49-F238E27FC236}">
                <a16:creationId xmlns:a16="http://schemas.microsoft.com/office/drawing/2014/main" id="{C920FC34-DC8D-53B0-92B5-D04FFD68F4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3" y="0"/>
            <a:ext cx="687174" cy="8276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4A141FF-D000-2740-2359-FE0DB1A8E16F}"/>
              </a:ext>
            </a:extLst>
          </p:cNvPr>
          <p:cNvSpPr/>
          <p:nvPr/>
        </p:nvSpPr>
        <p:spPr>
          <a:xfrm>
            <a:off x="1116625" y="992548"/>
            <a:ext cx="3908404" cy="5625966"/>
          </a:xfrm>
          <a:custGeom>
            <a:avLst/>
            <a:gdLst>
              <a:gd name="connsiteX0" fmla="*/ 0 w 3908404"/>
              <a:gd name="connsiteY0" fmla="*/ 0 h 5625966"/>
              <a:gd name="connsiteX1" fmla="*/ 573233 w 3908404"/>
              <a:gd name="connsiteY1" fmla="*/ 0 h 5625966"/>
              <a:gd name="connsiteX2" fmla="*/ 1107381 w 3908404"/>
              <a:gd name="connsiteY2" fmla="*/ 0 h 5625966"/>
              <a:gd name="connsiteX3" fmla="*/ 1719698 w 3908404"/>
              <a:gd name="connsiteY3" fmla="*/ 0 h 5625966"/>
              <a:gd name="connsiteX4" fmla="*/ 2449267 w 3908404"/>
              <a:gd name="connsiteY4" fmla="*/ 0 h 5625966"/>
              <a:gd name="connsiteX5" fmla="*/ 3061583 w 3908404"/>
              <a:gd name="connsiteY5" fmla="*/ 0 h 5625966"/>
              <a:gd name="connsiteX6" fmla="*/ 3908404 w 3908404"/>
              <a:gd name="connsiteY6" fmla="*/ 0 h 5625966"/>
              <a:gd name="connsiteX7" fmla="*/ 3908404 w 3908404"/>
              <a:gd name="connsiteY7" fmla="*/ 568848 h 5625966"/>
              <a:gd name="connsiteX8" fmla="*/ 3908404 w 3908404"/>
              <a:gd name="connsiteY8" fmla="*/ 1025176 h 5625966"/>
              <a:gd name="connsiteX9" fmla="*/ 3908404 w 3908404"/>
              <a:gd name="connsiteY9" fmla="*/ 1594024 h 5625966"/>
              <a:gd name="connsiteX10" fmla="*/ 3908404 w 3908404"/>
              <a:gd name="connsiteY10" fmla="*/ 2219131 h 5625966"/>
              <a:gd name="connsiteX11" fmla="*/ 3908404 w 3908404"/>
              <a:gd name="connsiteY11" fmla="*/ 2787979 h 5625966"/>
              <a:gd name="connsiteX12" fmla="*/ 3908404 w 3908404"/>
              <a:gd name="connsiteY12" fmla="*/ 3413086 h 5625966"/>
              <a:gd name="connsiteX13" fmla="*/ 3908404 w 3908404"/>
              <a:gd name="connsiteY13" fmla="*/ 3869414 h 5625966"/>
              <a:gd name="connsiteX14" fmla="*/ 3908404 w 3908404"/>
              <a:gd name="connsiteY14" fmla="*/ 4494522 h 5625966"/>
              <a:gd name="connsiteX15" fmla="*/ 3908404 w 3908404"/>
              <a:gd name="connsiteY15" fmla="*/ 5625966 h 5625966"/>
              <a:gd name="connsiteX16" fmla="*/ 3296087 w 3908404"/>
              <a:gd name="connsiteY16" fmla="*/ 5625966 h 5625966"/>
              <a:gd name="connsiteX17" fmla="*/ 2683771 w 3908404"/>
              <a:gd name="connsiteY17" fmla="*/ 5625966 h 5625966"/>
              <a:gd name="connsiteX18" fmla="*/ 2149622 w 3908404"/>
              <a:gd name="connsiteY18" fmla="*/ 5625966 h 5625966"/>
              <a:gd name="connsiteX19" fmla="*/ 1420053 w 3908404"/>
              <a:gd name="connsiteY19" fmla="*/ 5625966 h 5625966"/>
              <a:gd name="connsiteX20" fmla="*/ 807737 w 3908404"/>
              <a:gd name="connsiteY20" fmla="*/ 5625966 h 5625966"/>
              <a:gd name="connsiteX21" fmla="*/ 0 w 3908404"/>
              <a:gd name="connsiteY21" fmla="*/ 5625966 h 5625966"/>
              <a:gd name="connsiteX22" fmla="*/ 0 w 3908404"/>
              <a:gd name="connsiteY22" fmla="*/ 5000859 h 5625966"/>
              <a:gd name="connsiteX23" fmla="*/ 0 w 3908404"/>
              <a:gd name="connsiteY23" fmla="*/ 4319492 h 5625966"/>
              <a:gd name="connsiteX24" fmla="*/ 0 w 3908404"/>
              <a:gd name="connsiteY24" fmla="*/ 3750644 h 5625966"/>
              <a:gd name="connsiteX25" fmla="*/ 0 w 3908404"/>
              <a:gd name="connsiteY25" fmla="*/ 3238056 h 5625966"/>
              <a:gd name="connsiteX26" fmla="*/ 0 w 3908404"/>
              <a:gd name="connsiteY26" fmla="*/ 2781728 h 5625966"/>
              <a:gd name="connsiteX27" fmla="*/ 0 w 3908404"/>
              <a:gd name="connsiteY27" fmla="*/ 2100361 h 5625966"/>
              <a:gd name="connsiteX28" fmla="*/ 0 w 3908404"/>
              <a:gd name="connsiteY28" fmla="*/ 1475253 h 5625966"/>
              <a:gd name="connsiteX29" fmla="*/ 0 w 3908404"/>
              <a:gd name="connsiteY29" fmla="*/ 793886 h 5625966"/>
              <a:gd name="connsiteX30" fmla="*/ 0 w 3908404"/>
              <a:gd name="connsiteY30" fmla="*/ 0 h 562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908404" h="5625966" fill="none" extrusionOk="0">
                <a:moveTo>
                  <a:pt x="0" y="0"/>
                </a:moveTo>
                <a:cubicBezTo>
                  <a:pt x="220175" y="20858"/>
                  <a:pt x="422129" y="-23821"/>
                  <a:pt x="573233" y="0"/>
                </a:cubicBezTo>
                <a:cubicBezTo>
                  <a:pt x="724337" y="23821"/>
                  <a:pt x="876933" y="-17846"/>
                  <a:pt x="1107381" y="0"/>
                </a:cubicBezTo>
                <a:cubicBezTo>
                  <a:pt x="1337829" y="17846"/>
                  <a:pt x="1440803" y="-17231"/>
                  <a:pt x="1719698" y="0"/>
                </a:cubicBezTo>
                <a:cubicBezTo>
                  <a:pt x="1998593" y="17231"/>
                  <a:pt x="2263750" y="-11480"/>
                  <a:pt x="2449267" y="0"/>
                </a:cubicBezTo>
                <a:cubicBezTo>
                  <a:pt x="2634784" y="11480"/>
                  <a:pt x="2921093" y="-3281"/>
                  <a:pt x="3061583" y="0"/>
                </a:cubicBezTo>
                <a:cubicBezTo>
                  <a:pt x="3202073" y="3281"/>
                  <a:pt x="3708157" y="7682"/>
                  <a:pt x="3908404" y="0"/>
                </a:cubicBezTo>
                <a:cubicBezTo>
                  <a:pt x="3892950" y="223286"/>
                  <a:pt x="3890093" y="375860"/>
                  <a:pt x="3908404" y="568848"/>
                </a:cubicBezTo>
                <a:cubicBezTo>
                  <a:pt x="3926715" y="761836"/>
                  <a:pt x="3921689" y="901342"/>
                  <a:pt x="3908404" y="1025176"/>
                </a:cubicBezTo>
                <a:cubicBezTo>
                  <a:pt x="3895119" y="1149010"/>
                  <a:pt x="3909681" y="1340653"/>
                  <a:pt x="3908404" y="1594024"/>
                </a:cubicBezTo>
                <a:cubicBezTo>
                  <a:pt x="3907127" y="1847395"/>
                  <a:pt x="3896650" y="2085785"/>
                  <a:pt x="3908404" y="2219131"/>
                </a:cubicBezTo>
                <a:cubicBezTo>
                  <a:pt x="3920158" y="2352477"/>
                  <a:pt x="3921331" y="2596954"/>
                  <a:pt x="3908404" y="2787979"/>
                </a:cubicBezTo>
                <a:cubicBezTo>
                  <a:pt x="3895477" y="2979004"/>
                  <a:pt x="3929224" y="3261683"/>
                  <a:pt x="3908404" y="3413086"/>
                </a:cubicBezTo>
                <a:cubicBezTo>
                  <a:pt x="3887584" y="3564489"/>
                  <a:pt x="3931048" y="3773781"/>
                  <a:pt x="3908404" y="3869414"/>
                </a:cubicBezTo>
                <a:cubicBezTo>
                  <a:pt x="3885760" y="3965047"/>
                  <a:pt x="3935380" y="4351629"/>
                  <a:pt x="3908404" y="4494522"/>
                </a:cubicBezTo>
                <a:cubicBezTo>
                  <a:pt x="3881428" y="4637415"/>
                  <a:pt x="3956845" y="5232137"/>
                  <a:pt x="3908404" y="5625966"/>
                </a:cubicBezTo>
                <a:cubicBezTo>
                  <a:pt x="3618892" y="5606427"/>
                  <a:pt x="3471633" y="5632894"/>
                  <a:pt x="3296087" y="5625966"/>
                </a:cubicBezTo>
                <a:cubicBezTo>
                  <a:pt x="3120541" y="5619038"/>
                  <a:pt x="2892862" y="5599133"/>
                  <a:pt x="2683771" y="5625966"/>
                </a:cubicBezTo>
                <a:cubicBezTo>
                  <a:pt x="2474680" y="5652799"/>
                  <a:pt x="2369768" y="5603483"/>
                  <a:pt x="2149622" y="5625966"/>
                </a:cubicBezTo>
                <a:cubicBezTo>
                  <a:pt x="1929476" y="5648449"/>
                  <a:pt x="1573566" y="5604431"/>
                  <a:pt x="1420053" y="5625966"/>
                </a:cubicBezTo>
                <a:cubicBezTo>
                  <a:pt x="1266540" y="5647501"/>
                  <a:pt x="1012510" y="5635356"/>
                  <a:pt x="807737" y="5625966"/>
                </a:cubicBezTo>
                <a:cubicBezTo>
                  <a:pt x="602964" y="5616576"/>
                  <a:pt x="170321" y="5628471"/>
                  <a:pt x="0" y="5625966"/>
                </a:cubicBezTo>
                <a:cubicBezTo>
                  <a:pt x="-30171" y="5443690"/>
                  <a:pt x="12620" y="5262139"/>
                  <a:pt x="0" y="5000859"/>
                </a:cubicBezTo>
                <a:cubicBezTo>
                  <a:pt x="-12620" y="4739579"/>
                  <a:pt x="-17895" y="4597356"/>
                  <a:pt x="0" y="4319492"/>
                </a:cubicBezTo>
                <a:cubicBezTo>
                  <a:pt x="17895" y="4041628"/>
                  <a:pt x="27825" y="3934848"/>
                  <a:pt x="0" y="3750644"/>
                </a:cubicBezTo>
                <a:cubicBezTo>
                  <a:pt x="-27825" y="3566440"/>
                  <a:pt x="-23952" y="3426860"/>
                  <a:pt x="0" y="3238056"/>
                </a:cubicBezTo>
                <a:cubicBezTo>
                  <a:pt x="23952" y="3049252"/>
                  <a:pt x="-9662" y="2911519"/>
                  <a:pt x="0" y="2781728"/>
                </a:cubicBezTo>
                <a:cubicBezTo>
                  <a:pt x="9662" y="2651937"/>
                  <a:pt x="-21381" y="2315590"/>
                  <a:pt x="0" y="2100361"/>
                </a:cubicBezTo>
                <a:cubicBezTo>
                  <a:pt x="21381" y="1885132"/>
                  <a:pt x="15756" y="1662629"/>
                  <a:pt x="0" y="1475253"/>
                </a:cubicBezTo>
                <a:cubicBezTo>
                  <a:pt x="-15756" y="1287877"/>
                  <a:pt x="-9583" y="1131526"/>
                  <a:pt x="0" y="793886"/>
                </a:cubicBezTo>
                <a:cubicBezTo>
                  <a:pt x="9583" y="456246"/>
                  <a:pt x="-19478" y="365185"/>
                  <a:pt x="0" y="0"/>
                </a:cubicBezTo>
                <a:close/>
              </a:path>
              <a:path w="3908404" h="5625966" stroke="0" extrusionOk="0">
                <a:moveTo>
                  <a:pt x="0" y="0"/>
                </a:moveTo>
                <a:cubicBezTo>
                  <a:pt x="174637" y="9450"/>
                  <a:pt x="384272" y="-216"/>
                  <a:pt x="690485" y="0"/>
                </a:cubicBezTo>
                <a:cubicBezTo>
                  <a:pt x="996698" y="216"/>
                  <a:pt x="1168262" y="24047"/>
                  <a:pt x="1420053" y="0"/>
                </a:cubicBezTo>
                <a:cubicBezTo>
                  <a:pt x="1671844" y="-24047"/>
                  <a:pt x="1805453" y="-18921"/>
                  <a:pt x="2110538" y="0"/>
                </a:cubicBezTo>
                <a:cubicBezTo>
                  <a:pt x="2415624" y="18921"/>
                  <a:pt x="2474205" y="24505"/>
                  <a:pt x="2801023" y="0"/>
                </a:cubicBezTo>
                <a:cubicBezTo>
                  <a:pt x="3127841" y="-24505"/>
                  <a:pt x="3608129" y="-35342"/>
                  <a:pt x="3908404" y="0"/>
                </a:cubicBezTo>
                <a:cubicBezTo>
                  <a:pt x="3932756" y="293687"/>
                  <a:pt x="3887686" y="453837"/>
                  <a:pt x="3908404" y="625107"/>
                </a:cubicBezTo>
                <a:cubicBezTo>
                  <a:pt x="3929122" y="796377"/>
                  <a:pt x="3933303" y="1018046"/>
                  <a:pt x="3908404" y="1137695"/>
                </a:cubicBezTo>
                <a:cubicBezTo>
                  <a:pt x="3883505" y="1257344"/>
                  <a:pt x="3897694" y="1467018"/>
                  <a:pt x="3908404" y="1706543"/>
                </a:cubicBezTo>
                <a:cubicBezTo>
                  <a:pt x="3919114" y="1946068"/>
                  <a:pt x="3932634" y="2114780"/>
                  <a:pt x="3908404" y="2275391"/>
                </a:cubicBezTo>
                <a:cubicBezTo>
                  <a:pt x="3884174" y="2436002"/>
                  <a:pt x="3939089" y="2626178"/>
                  <a:pt x="3908404" y="2956758"/>
                </a:cubicBezTo>
                <a:cubicBezTo>
                  <a:pt x="3877719" y="3287338"/>
                  <a:pt x="3896940" y="3250115"/>
                  <a:pt x="3908404" y="3413086"/>
                </a:cubicBezTo>
                <a:cubicBezTo>
                  <a:pt x="3919868" y="3576057"/>
                  <a:pt x="3912994" y="3685832"/>
                  <a:pt x="3908404" y="3869414"/>
                </a:cubicBezTo>
                <a:cubicBezTo>
                  <a:pt x="3903814" y="4052996"/>
                  <a:pt x="3878267" y="4354952"/>
                  <a:pt x="3908404" y="4550781"/>
                </a:cubicBezTo>
                <a:cubicBezTo>
                  <a:pt x="3938541" y="4746610"/>
                  <a:pt x="3903996" y="5306942"/>
                  <a:pt x="3908404" y="5625966"/>
                </a:cubicBezTo>
                <a:cubicBezTo>
                  <a:pt x="3713898" y="5616435"/>
                  <a:pt x="3457116" y="5609633"/>
                  <a:pt x="3296087" y="5625966"/>
                </a:cubicBezTo>
                <a:cubicBezTo>
                  <a:pt x="3135058" y="5642299"/>
                  <a:pt x="2872681" y="5652465"/>
                  <a:pt x="2722855" y="5625966"/>
                </a:cubicBezTo>
                <a:cubicBezTo>
                  <a:pt x="2573029" y="5599467"/>
                  <a:pt x="2263431" y="5623171"/>
                  <a:pt x="2032370" y="5625966"/>
                </a:cubicBezTo>
                <a:cubicBezTo>
                  <a:pt x="1801309" y="5628761"/>
                  <a:pt x="1508656" y="5652189"/>
                  <a:pt x="1302801" y="5625966"/>
                </a:cubicBezTo>
                <a:cubicBezTo>
                  <a:pt x="1096946" y="5599743"/>
                  <a:pt x="760522" y="5591271"/>
                  <a:pt x="573233" y="5625966"/>
                </a:cubicBezTo>
                <a:cubicBezTo>
                  <a:pt x="385944" y="5660661"/>
                  <a:pt x="222729" y="5628573"/>
                  <a:pt x="0" y="5625966"/>
                </a:cubicBezTo>
                <a:cubicBezTo>
                  <a:pt x="-9586" y="5468740"/>
                  <a:pt x="-6650" y="5266669"/>
                  <a:pt x="0" y="5113378"/>
                </a:cubicBezTo>
                <a:cubicBezTo>
                  <a:pt x="6650" y="4960087"/>
                  <a:pt x="-11793" y="4671998"/>
                  <a:pt x="0" y="4488271"/>
                </a:cubicBezTo>
                <a:cubicBezTo>
                  <a:pt x="11793" y="4304544"/>
                  <a:pt x="-15907" y="4168108"/>
                  <a:pt x="0" y="3863163"/>
                </a:cubicBezTo>
                <a:cubicBezTo>
                  <a:pt x="15907" y="3558218"/>
                  <a:pt x="8080" y="3427731"/>
                  <a:pt x="0" y="3294316"/>
                </a:cubicBezTo>
                <a:cubicBezTo>
                  <a:pt x="-8080" y="3160901"/>
                  <a:pt x="-10761" y="2845641"/>
                  <a:pt x="0" y="2669208"/>
                </a:cubicBezTo>
                <a:cubicBezTo>
                  <a:pt x="10761" y="2492775"/>
                  <a:pt x="4552" y="2288236"/>
                  <a:pt x="0" y="2156620"/>
                </a:cubicBezTo>
                <a:cubicBezTo>
                  <a:pt x="-4552" y="2025004"/>
                  <a:pt x="-4115" y="1792960"/>
                  <a:pt x="0" y="1700292"/>
                </a:cubicBezTo>
                <a:cubicBezTo>
                  <a:pt x="4115" y="1607624"/>
                  <a:pt x="-9541" y="1250003"/>
                  <a:pt x="0" y="1131444"/>
                </a:cubicBezTo>
                <a:cubicBezTo>
                  <a:pt x="9541" y="1012885"/>
                  <a:pt x="35337" y="271276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28575">
            <a:extLst>
              <a:ext uri="{C807C97D-BFC1-408E-A445-0C87EB9F89A2}">
                <ask:lineSketchStyleProps xmlns:ask="http://schemas.microsoft.com/office/drawing/2018/sketchyshapes" sd="38442286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Open an app you can type in and use speech to text (dictate) to write a short paragraph about your favourite TV show, film or book. </a:t>
            </a:r>
          </a:p>
          <a:p>
            <a:pPr algn="ctr"/>
            <a:r>
              <a:rPr lang="en-GB" sz="2400" dirty="0">
                <a:solidFill>
                  <a:srgbClr val="7030A0"/>
                </a:solidFill>
                <a:latin typeface="Century Gothic" panose="020B0502020202020204" pitchFamily="34" charset="0"/>
              </a:rPr>
              <a:t>See if your iPad recognises character or place names- it can find this tricky!</a:t>
            </a:r>
          </a:p>
          <a:p>
            <a:pPr algn="ctr"/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Try a few orders like: ‘new paragraph’ or ‘new line’. Are there any other orders you can find?</a:t>
            </a:r>
          </a:p>
          <a:p>
            <a:r>
              <a:rPr lang="en-GB" sz="2400" spc="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C89F920-A9B6-74C9-8B2B-7147359DA269}"/>
              </a:ext>
            </a:extLst>
          </p:cNvPr>
          <p:cNvSpPr/>
          <p:nvPr/>
        </p:nvSpPr>
        <p:spPr>
          <a:xfrm>
            <a:off x="5698507" y="4833256"/>
            <a:ext cx="900000" cy="900000"/>
          </a:xfrm>
          <a:prstGeom prst="roundRect">
            <a:avLst>
              <a:gd name="adj" fmla="val 21841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60D82DE-AC8E-CC11-20A4-0BAD3D1F6CC8}"/>
              </a:ext>
            </a:extLst>
          </p:cNvPr>
          <p:cNvSpPr/>
          <p:nvPr/>
        </p:nvSpPr>
        <p:spPr>
          <a:xfrm>
            <a:off x="8798296" y="4833256"/>
            <a:ext cx="900000" cy="900000"/>
          </a:xfrm>
          <a:prstGeom prst="roundRect">
            <a:avLst>
              <a:gd name="adj" fmla="val 21841"/>
            </a:avLst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6FEEBFE-3E89-FA2D-E753-48E37A1E6EC4}"/>
              </a:ext>
            </a:extLst>
          </p:cNvPr>
          <p:cNvSpPr/>
          <p:nvPr/>
        </p:nvSpPr>
        <p:spPr>
          <a:xfrm>
            <a:off x="6733078" y="4833256"/>
            <a:ext cx="900000" cy="900000"/>
          </a:xfrm>
          <a:prstGeom prst="roundRect">
            <a:avLst>
              <a:gd name="adj" fmla="val 21841"/>
            </a:avLst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F5A2098-5803-F2F7-C5BD-7F1A869F1662}"/>
              </a:ext>
            </a:extLst>
          </p:cNvPr>
          <p:cNvSpPr/>
          <p:nvPr/>
        </p:nvSpPr>
        <p:spPr>
          <a:xfrm>
            <a:off x="7767649" y="4833256"/>
            <a:ext cx="900000" cy="900000"/>
          </a:xfrm>
          <a:prstGeom prst="roundRect">
            <a:avLst>
              <a:gd name="adj" fmla="val 21841"/>
            </a:avLst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67076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B76FFC-2883-7478-2A94-5E94AB84C4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930293B-8AD8-8D19-B29E-6DEBA4689A8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92628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664669 w 11299371"/>
              <a:gd name="connsiteY1" fmla="*/ 0 h 6858000"/>
              <a:gd name="connsiteX2" fmla="*/ 1103350 w 11299371"/>
              <a:gd name="connsiteY2" fmla="*/ 0 h 6858000"/>
              <a:gd name="connsiteX3" fmla="*/ 1655026 w 11299371"/>
              <a:gd name="connsiteY3" fmla="*/ 0 h 6858000"/>
              <a:gd name="connsiteX4" fmla="*/ 2319694 w 11299371"/>
              <a:gd name="connsiteY4" fmla="*/ 0 h 6858000"/>
              <a:gd name="connsiteX5" fmla="*/ 2871370 w 11299371"/>
              <a:gd name="connsiteY5" fmla="*/ 0 h 6858000"/>
              <a:gd name="connsiteX6" fmla="*/ 3536038 w 11299371"/>
              <a:gd name="connsiteY6" fmla="*/ 0 h 6858000"/>
              <a:gd name="connsiteX7" fmla="*/ 3861726 w 11299371"/>
              <a:gd name="connsiteY7" fmla="*/ 0 h 6858000"/>
              <a:gd name="connsiteX8" fmla="*/ 4752383 w 11299371"/>
              <a:gd name="connsiteY8" fmla="*/ 0 h 6858000"/>
              <a:gd name="connsiteX9" fmla="*/ 5191064 w 11299371"/>
              <a:gd name="connsiteY9" fmla="*/ 0 h 6858000"/>
              <a:gd name="connsiteX10" fmla="*/ 6081720 w 11299371"/>
              <a:gd name="connsiteY10" fmla="*/ 0 h 6858000"/>
              <a:gd name="connsiteX11" fmla="*/ 6520402 w 11299371"/>
              <a:gd name="connsiteY11" fmla="*/ 0 h 6858000"/>
              <a:gd name="connsiteX12" fmla="*/ 7298064 w 11299371"/>
              <a:gd name="connsiteY12" fmla="*/ 0 h 6858000"/>
              <a:gd name="connsiteX13" fmla="*/ 7849740 w 11299371"/>
              <a:gd name="connsiteY13" fmla="*/ 0 h 6858000"/>
              <a:gd name="connsiteX14" fmla="*/ 8740396 w 11299371"/>
              <a:gd name="connsiteY14" fmla="*/ 0 h 6858000"/>
              <a:gd name="connsiteX15" fmla="*/ 9066084 w 11299371"/>
              <a:gd name="connsiteY15" fmla="*/ 0 h 6858000"/>
              <a:gd name="connsiteX16" fmla="*/ 9617759 w 11299371"/>
              <a:gd name="connsiteY16" fmla="*/ 0 h 6858000"/>
              <a:gd name="connsiteX17" fmla="*/ 9943446 w 11299371"/>
              <a:gd name="connsiteY17" fmla="*/ 0 h 6858000"/>
              <a:gd name="connsiteX18" fmla="*/ 11299371 w 11299371"/>
              <a:gd name="connsiteY18" fmla="*/ 0 h 6858000"/>
              <a:gd name="connsiteX19" fmla="*/ 11299371 w 11299371"/>
              <a:gd name="connsiteY19" fmla="*/ 685800 h 6858000"/>
              <a:gd name="connsiteX20" fmla="*/ 11299371 w 11299371"/>
              <a:gd name="connsiteY20" fmla="*/ 1508760 h 6858000"/>
              <a:gd name="connsiteX21" fmla="*/ 11299371 w 11299371"/>
              <a:gd name="connsiteY21" fmla="*/ 2125980 h 6858000"/>
              <a:gd name="connsiteX22" fmla="*/ 11299371 w 11299371"/>
              <a:gd name="connsiteY22" fmla="*/ 2948940 h 6858000"/>
              <a:gd name="connsiteX23" fmla="*/ 11299371 w 11299371"/>
              <a:gd name="connsiteY23" fmla="*/ 3771900 h 6858000"/>
              <a:gd name="connsiteX24" fmla="*/ 11299371 w 11299371"/>
              <a:gd name="connsiteY24" fmla="*/ 4526280 h 6858000"/>
              <a:gd name="connsiteX25" fmla="*/ 11299371 w 11299371"/>
              <a:gd name="connsiteY25" fmla="*/ 5280660 h 6858000"/>
              <a:gd name="connsiteX26" fmla="*/ 11299371 w 11299371"/>
              <a:gd name="connsiteY26" fmla="*/ 5966460 h 6858000"/>
              <a:gd name="connsiteX27" fmla="*/ 11299371 w 11299371"/>
              <a:gd name="connsiteY27" fmla="*/ 6858000 h 6858000"/>
              <a:gd name="connsiteX28" fmla="*/ 10634702 w 11299371"/>
              <a:gd name="connsiteY28" fmla="*/ 6858000 h 6858000"/>
              <a:gd name="connsiteX29" fmla="*/ 10083027 w 11299371"/>
              <a:gd name="connsiteY29" fmla="*/ 6858000 h 6858000"/>
              <a:gd name="connsiteX30" fmla="*/ 9644345 w 11299371"/>
              <a:gd name="connsiteY30" fmla="*/ 6858000 h 6858000"/>
              <a:gd name="connsiteX31" fmla="*/ 9205664 w 11299371"/>
              <a:gd name="connsiteY31" fmla="*/ 6858000 h 6858000"/>
              <a:gd name="connsiteX32" fmla="*/ 8766983 w 11299371"/>
              <a:gd name="connsiteY32" fmla="*/ 6858000 h 6858000"/>
              <a:gd name="connsiteX33" fmla="*/ 8215307 w 11299371"/>
              <a:gd name="connsiteY33" fmla="*/ 6858000 h 6858000"/>
              <a:gd name="connsiteX34" fmla="*/ 7663632 w 11299371"/>
              <a:gd name="connsiteY34" fmla="*/ 6858000 h 6858000"/>
              <a:gd name="connsiteX35" fmla="*/ 7111957 w 11299371"/>
              <a:gd name="connsiteY35" fmla="*/ 6858000 h 6858000"/>
              <a:gd name="connsiteX36" fmla="*/ 6447288 w 11299371"/>
              <a:gd name="connsiteY36" fmla="*/ 6858000 h 6858000"/>
              <a:gd name="connsiteX37" fmla="*/ 6008607 w 11299371"/>
              <a:gd name="connsiteY37" fmla="*/ 6858000 h 6858000"/>
              <a:gd name="connsiteX38" fmla="*/ 5569925 w 11299371"/>
              <a:gd name="connsiteY38" fmla="*/ 6858000 h 6858000"/>
              <a:gd name="connsiteX39" fmla="*/ 4679269 w 11299371"/>
              <a:gd name="connsiteY39" fmla="*/ 6858000 h 6858000"/>
              <a:gd name="connsiteX40" fmla="*/ 3788613 w 11299371"/>
              <a:gd name="connsiteY40" fmla="*/ 6858000 h 6858000"/>
              <a:gd name="connsiteX41" fmla="*/ 2897956 w 11299371"/>
              <a:gd name="connsiteY41" fmla="*/ 6858000 h 6858000"/>
              <a:gd name="connsiteX42" fmla="*/ 2346281 w 11299371"/>
              <a:gd name="connsiteY42" fmla="*/ 6858000 h 6858000"/>
              <a:gd name="connsiteX43" fmla="*/ 1907600 w 11299371"/>
              <a:gd name="connsiteY43" fmla="*/ 6858000 h 6858000"/>
              <a:gd name="connsiteX44" fmla="*/ 1016943 w 11299371"/>
              <a:gd name="connsiteY44" fmla="*/ 6858000 h 6858000"/>
              <a:gd name="connsiteX45" fmla="*/ 0 w 11299371"/>
              <a:gd name="connsiteY45" fmla="*/ 6858000 h 6858000"/>
              <a:gd name="connsiteX46" fmla="*/ 0 w 11299371"/>
              <a:gd name="connsiteY46" fmla="*/ 6377940 h 6858000"/>
              <a:gd name="connsiteX47" fmla="*/ 0 w 11299371"/>
              <a:gd name="connsiteY47" fmla="*/ 5623560 h 6858000"/>
              <a:gd name="connsiteX48" fmla="*/ 0 w 11299371"/>
              <a:gd name="connsiteY48" fmla="*/ 5006340 h 6858000"/>
              <a:gd name="connsiteX49" fmla="*/ 0 w 11299371"/>
              <a:gd name="connsiteY49" fmla="*/ 4457700 h 6858000"/>
              <a:gd name="connsiteX50" fmla="*/ 0 w 11299371"/>
              <a:gd name="connsiteY50" fmla="*/ 3840480 h 6858000"/>
              <a:gd name="connsiteX51" fmla="*/ 0 w 11299371"/>
              <a:gd name="connsiteY51" fmla="*/ 3086100 h 6858000"/>
              <a:gd name="connsiteX52" fmla="*/ 0 w 11299371"/>
              <a:gd name="connsiteY52" fmla="*/ 2263140 h 6858000"/>
              <a:gd name="connsiteX53" fmla="*/ 0 w 11299371"/>
              <a:gd name="connsiteY53" fmla="*/ 1783080 h 6858000"/>
              <a:gd name="connsiteX54" fmla="*/ 0 w 11299371"/>
              <a:gd name="connsiteY54" fmla="*/ 1234440 h 6858000"/>
              <a:gd name="connsiteX55" fmla="*/ 0 w 11299371"/>
              <a:gd name="connsiteY5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99371" h="6858000" fill="none" extrusionOk="0">
                <a:moveTo>
                  <a:pt x="0" y="0"/>
                </a:moveTo>
                <a:cubicBezTo>
                  <a:pt x="190694" y="24379"/>
                  <a:pt x="435898" y="-19253"/>
                  <a:pt x="664669" y="0"/>
                </a:cubicBezTo>
                <a:cubicBezTo>
                  <a:pt x="893440" y="19253"/>
                  <a:pt x="1000685" y="-12715"/>
                  <a:pt x="1103350" y="0"/>
                </a:cubicBezTo>
                <a:cubicBezTo>
                  <a:pt x="1206015" y="12715"/>
                  <a:pt x="1455108" y="-15844"/>
                  <a:pt x="1655026" y="0"/>
                </a:cubicBezTo>
                <a:cubicBezTo>
                  <a:pt x="1854944" y="15844"/>
                  <a:pt x="2170891" y="31481"/>
                  <a:pt x="2319694" y="0"/>
                </a:cubicBezTo>
                <a:cubicBezTo>
                  <a:pt x="2468497" y="-31481"/>
                  <a:pt x="2651324" y="10870"/>
                  <a:pt x="2871370" y="0"/>
                </a:cubicBezTo>
                <a:cubicBezTo>
                  <a:pt x="3091416" y="-10870"/>
                  <a:pt x="3291232" y="20889"/>
                  <a:pt x="3536038" y="0"/>
                </a:cubicBezTo>
                <a:cubicBezTo>
                  <a:pt x="3780844" y="-20889"/>
                  <a:pt x="3793294" y="-13822"/>
                  <a:pt x="3861726" y="0"/>
                </a:cubicBezTo>
                <a:cubicBezTo>
                  <a:pt x="3930158" y="13822"/>
                  <a:pt x="4323243" y="-32989"/>
                  <a:pt x="4752383" y="0"/>
                </a:cubicBezTo>
                <a:cubicBezTo>
                  <a:pt x="5181523" y="32989"/>
                  <a:pt x="5061868" y="-7936"/>
                  <a:pt x="5191064" y="0"/>
                </a:cubicBezTo>
                <a:cubicBezTo>
                  <a:pt x="5320260" y="7936"/>
                  <a:pt x="5826082" y="-18727"/>
                  <a:pt x="6081720" y="0"/>
                </a:cubicBezTo>
                <a:cubicBezTo>
                  <a:pt x="6337358" y="18727"/>
                  <a:pt x="6416577" y="-6213"/>
                  <a:pt x="6520402" y="0"/>
                </a:cubicBezTo>
                <a:cubicBezTo>
                  <a:pt x="6624227" y="6213"/>
                  <a:pt x="6951473" y="-7553"/>
                  <a:pt x="7298064" y="0"/>
                </a:cubicBezTo>
                <a:cubicBezTo>
                  <a:pt x="7644655" y="7553"/>
                  <a:pt x="7609611" y="3570"/>
                  <a:pt x="7849740" y="0"/>
                </a:cubicBezTo>
                <a:cubicBezTo>
                  <a:pt x="8089869" y="-3570"/>
                  <a:pt x="8487195" y="6738"/>
                  <a:pt x="8740396" y="0"/>
                </a:cubicBezTo>
                <a:cubicBezTo>
                  <a:pt x="8993597" y="-6738"/>
                  <a:pt x="8909348" y="512"/>
                  <a:pt x="9066084" y="0"/>
                </a:cubicBezTo>
                <a:cubicBezTo>
                  <a:pt x="9222820" y="-512"/>
                  <a:pt x="9401090" y="21240"/>
                  <a:pt x="9617759" y="0"/>
                </a:cubicBezTo>
                <a:cubicBezTo>
                  <a:pt x="9834428" y="-21240"/>
                  <a:pt x="9862007" y="-2823"/>
                  <a:pt x="9943446" y="0"/>
                </a:cubicBezTo>
                <a:cubicBezTo>
                  <a:pt x="10024885" y="2823"/>
                  <a:pt x="10954283" y="-62447"/>
                  <a:pt x="11299371" y="0"/>
                </a:cubicBezTo>
                <a:cubicBezTo>
                  <a:pt x="11306800" y="322773"/>
                  <a:pt x="11271695" y="529030"/>
                  <a:pt x="11299371" y="685800"/>
                </a:cubicBezTo>
                <a:cubicBezTo>
                  <a:pt x="11327047" y="842570"/>
                  <a:pt x="11295345" y="1294637"/>
                  <a:pt x="11299371" y="1508760"/>
                </a:cubicBezTo>
                <a:cubicBezTo>
                  <a:pt x="11303397" y="1722883"/>
                  <a:pt x="11308228" y="1945172"/>
                  <a:pt x="11299371" y="2125980"/>
                </a:cubicBezTo>
                <a:cubicBezTo>
                  <a:pt x="11290514" y="2306788"/>
                  <a:pt x="11320713" y="2648821"/>
                  <a:pt x="11299371" y="2948940"/>
                </a:cubicBezTo>
                <a:cubicBezTo>
                  <a:pt x="11278029" y="3249059"/>
                  <a:pt x="11266370" y="3583426"/>
                  <a:pt x="11299371" y="3771900"/>
                </a:cubicBezTo>
                <a:cubicBezTo>
                  <a:pt x="11332372" y="3960374"/>
                  <a:pt x="11298562" y="4290857"/>
                  <a:pt x="11299371" y="4526280"/>
                </a:cubicBezTo>
                <a:cubicBezTo>
                  <a:pt x="11300180" y="4761703"/>
                  <a:pt x="11318867" y="4904248"/>
                  <a:pt x="11299371" y="5280660"/>
                </a:cubicBezTo>
                <a:cubicBezTo>
                  <a:pt x="11279875" y="5657072"/>
                  <a:pt x="11291757" y="5825299"/>
                  <a:pt x="11299371" y="5966460"/>
                </a:cubicBezTo>
                <a:cubicBezTo>
                  <a:pt x="11306985" y="6107621"/>
                  <a:pt x="11341166" y="6505978"/>
                  <a:pt x="11299371" y="6858000"/>
                </a:cubicBezTo>
                <a:cubicBezTo>
                  <a:pt x="10997904" y="6861696"/>
                  <a:pt x="10863365" y="6842042"/>
                  <a:pt x="10634702" y="6858000"/>
                </a:cubicBezTo>
                <a:cubicBezTo>
                  <a:pt x="10406039" y="6873958"/>
                  <a:pt x="10226700" y="6880486"/>
                  <a:pt x="10083027" y="6858000"/>
                </a:cubicBezTo>
                <a:cubicBezTo>
                  <a:pt x="9939355" y="6835514"/>
                  <a:pt x="9836464" y="6878069"/>
                  <a:pt x="9644345" y="6858000"/>
                </a:cubicBezTo>
                <a:cubicBezTo>
                  <a:pt x="9452226" y="6837931"/>
                  <a:pt x="9376773" y="6845546"/>
                  <a:pt x="9205664" y="6858000"/>
                </a:cubicBezTo>
                <a:cubicBezTo>
                  <a:pt x="9034555" y="6870454"/>
                  <a:pt x="8922796" y="6837453"/>
                  <a:pt x="8766983" y="6858000"/>
                </a:cubicBezTo>
                <a:cubicBezTo>
                  <a:pt x="8611170" y="6878547"/>
                  <a:pt x="8349086" y="6842741"/>
                  <a:pt x="8215307" y="6858000"/>
                </a:cubicBezTo>
                <a:cubicBezTo>
                  <a:pt x="8081528" y="6873259"/>
                  <a:pt x="7801842" y="6863048"/>
                  <a:pt x="7663632" y="6858000"/>
                </a:cubicBezTo>
                <a:cubicBezTo>
                  <a:pt x="7525422" y="6852952"/>
                  <a:pt x="7224192" y="6869596"/>
                  <a:pt x="7111957" y="6858000"/>
                </a:cubicBezTo>
                <a:cubicBezTo>
                  <a:pt x="6999722" y="6846404"/>
                  <a:pt x="6754916" y="6836125"/>
                  <a:pt x="6447288" y="6858000"/>
                </a:cubicBezTo>
                <a:cubicBezTo>
                  <a:pt x="6139660" y="6879875"/>
                  <a:pt x="6181838" y="6861006"/>
                  <a:pt x="6008607" y="6858000"/>
                </a:cubicBezTo>
                <a:cubicBezTo>
                  <a:pt x="5835376" y="6854994"/>
                  <a:pt x="5675718" y="6846250"/>
                  <a:pt x="5569925" y="6858000"/>
                </a:cubicBezTo>
                <a:cubicBezTo>
                  <a:pt x="5464132" y="6869750"/>
                  <a:pt x="5011778" y="6878137"/>
                  <a:pt x="4679269" y="6858000"/>
                </a:cubicBezTo>
                <a:cubicBezTo>
                  <a:pt x="4346760" y="6837863"/>
                  <a:pt x="3992984" y="6856815"/>
                  <a:pt x="3788613" y="6858000"/>
                </a:cubicBezTo>
                <a:cubicBezTo>
                  <a:pt x="3584242" y="6859185"/>
                  <a:pt x="3261275" y="6897721"/>
                  <a:pt x="2897956" y="6858000"/>
                </a:cubicBezTo>
                <a:cubicBezTo>
                  <a:pt x="2534637" y="6818279"/>
                  <a:pt x="2461696" y="6868746"/>
                  <a:pt x="2346281" y="6858000"/>
                </a:cubicBezTo>
                <a:cubicBezTo>
                  <a:pt x="2230866" y="6847254"/>
                  <a:pt x="2095201" y="6862891"/>
                  <a:pt x="1907600" y="6858000"/>
                </a:cubicBezTo>
                <a:cubicBezTo>
                  <a:pt x="1719999" y="6853109"/>
                  <a:pt x="1431492" y="6828796"/>
                  <a:pt x="1016943" y="6858000"/>
                </a:cubicBezTo>
                <a:cubicBezTo>
                  <a:pt x="602394" y="6887204"/>
                  <a:pt x="362277" y="6825194"/>
                  <a:pt x="0" y="6858000"/>
                </a:cubicBezTo>
                <a:cubicBezTo>
                  <a:pt x="-6651" y="6619908"/>
                  <a:pt x="18133" y="6480462"/>
                  <a:pt x="0" y="6377940"/>
                </a:cubicBezTo>
                <a:cubicBezTo>
                  <a:pt x="-18133" y="6275418"/>
                  <a:pt x="2936" y="5836738"/>
                  <a:pt x="0" y="5623560"/>
                </a:cubicBezTo>
                <a:cubicBezTo>
                  <a:pt x="-2936" y="5410382"/>
                  <a:pt x="3597" y="5145334"/>
                  <a:pt x="0" y="5006340"/>
                </a:cubicBezTo>
                <a:cubicBezTo>
                  <a:pt x="-3597" y="4867346"/>
                  <a:pt x="-20431" y="4658493"/>
                  <a:pt x="0" y="4457700"/>
                </a:cubicBezTo>
                <a:cubicBezTo>
                  <a:pt x="20431" y="4256907"/>
                  <a:pt x="17653" y="4033281"/>
                  <a:pt x="0" y="3840480"/>
                </a:cubicBezTo>
                <a:cubicBezTo>
                  <a:pt x="-17653" y="3647679"/>
                  <a:pt x="33105" y="3417517"/>
                  <a:pt x="0" y="3086100"/>
                </a:cubicBezTo>
                <a:cubicBezTo>
                  <a:pt x="-33105" y="2754683"/>
                  <a:pt x="-15885" y="2447137"/>
                  <a:pt x="0" y="2263140"/>
                </a:cubicBezTo>
                <a:cubicBezTo>
                  <a:pt x="15885" y="2079143"/>
                  <a:pt x="-770" y="1901203"/>
                  <a:pt x="0" y="1783080"/>
                </a:cubicBezTo>
                <a:cubicBezTo>
                  <a:pt x="770" y="1664957"/>
                  <a:pt x="22032" y="1489751"/>
                  <a:pt x="0" y="1234440"/>
                </a:cubicBezTo>
                <a:cubicBezTo>
                  <a:pt x="-22032" y="979129"/>
                  <a:pt x="11781" y="275373"/>
                  <a:pt x="0" y="0"/>
                </a:cubicBezTo>
                <a:close/>
              </a:path>
              <a:path w="11299371" h="6858000" stroke="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9C8F3A-FF20-DF1B-4964-08C17AAC03C2}"/>
              </a:ext>
            </a:extLst>
          </p:cNvPr>
          <p:cNvSpPr/>
          <p:nvPr/>
        </p:nvSpPr>
        <p:spPr>
          <a:xfrm>
            <a:off x="892629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551675 w 11299371"/>
              <a:gd name="connsiteY1" fmla="*/ 0 h 6858000"/>
              <a:gd name="connsiteX2" fmla="*/ 877363 w 11299371"/>
              <a:gd name="connsiteY2" fmla="*/ 0 h 6858000"/>
              <a:gd name="connsiteX3" fmla="*/ 1316044 w 11299371"/>
              <a:gd name="connsiteY3" fmla="*/ 0 h 6858000"/>
              <a:gd name="connsiteX4" fmla="*/ 1641732 w 11299371"/>
              <a:gd name="connsiteY4" fmla="*/ 0 h 6858000"/>
              <a:gd name="connsiteX5" fmla="*/ 1967420 w 11299371"/>
              <a:gd name="connsiteY5" fmla="*/ 0 h 6858000"/>
              <a:gd name="connsiteX6" fmla="*/ 2293108 w 11299371"/>
              <a:gd name="connsiteY6" fmla="*/ 0 h 6858000"/>
              <a:gd name="connsiteX7" fmla="*/ 2731789 w 11299371"/>
              <a:gd name="connsiteY7" fmla="*/ 0 h 6858000"/>
              <a:gd name="connsiteX8" fmla="*/ 3509452 w 11299371"/>
              <a:gd name="connsiteY8" fmla="*/ 0 h 6858000"/>
              <a:gd name="connsiteX9" fmla="*/ 3948133 w 11299371"/>
              <a:gd name="connsiteY9" fmla="*/ 0 h 6858000"/>
              <a:gd name="connsiteX10" fmla="*/ 4725796 w 11299371"/>
              <a:gd name="connsiteY10" fmla="*/ 0 h 6858000"/>
              <a:gd name="connsiteX11" fmla="*/ 5051484 w 11299371"/>
              <a:gd name="connsiteY11" fmla="*/ 0 h 6858000"/>
              <a:gd name="connsiteX12" fmla="*/ 5716152 w 11299371"/>
              <a:gd name="connsiteY12" fmla="*/ 0 h 6858000"/>
              <a:gd name="connsiteX13" fmla="*/ 6154834 w 11299371"/>
              <a:gd name="connsiteY13" fmla="*/ 0 h 6858000"/>
              <a:gd name="connsiteX14" fmla="*/ 6819503 w 11299371"/>
              <a:gd name="connsiteY14" fmla="*/ 0 h 6858000"/>
              <a:gd name="connsiteX15" fmla="*/ 7484172 w 11299371"/>
              <a:gd name="connsiteY15" fmla="*/ 0 h 6858000"/>
              <a:gd name="connsiteX16" fmla="*/ 7922853 w 11299371"/>
              <a:gd name="connsiteY16" fmla="*/ 0 h 6858000"/>
              <a:gd name="connsiteX17" fmla="*/ 8813509 w 11299371"/>
              <a:gd name="connsiteY17" fmla="*/ 0 h 6858000"/>
              <a:gd name="connsiteX18" fmla="*/ 9365185 w 11299371"/>
              <a:gd name="connsiteY18" fmla="*/ 0 h 6858000"/>
              <a:gd name="connsiteX19" fmla="*/ 10142847 w 11299371"/>
              <a:gd name="connsiteY19" fmla="*/ 0 h 6858000"/>
              <a:gd name="connsiteX20" fmla="*/ 10468535 w 11299371"/>
              <a:gd name="connsiteY20" fmla="*/ 0 h 6858000"/>
              <a:gd name="connsiteX21" fmla="*/ 11299371 w 11299371"/>
              <a:gd name="connsiteY21" fmla="*/ 0 h 6858000"/>
              <a:gd name="connsiteX22" fmla="*/ 11299371 w 11299371"/>
              <a:gd name="connsiteY22" fmla="*/ 822960 h 6858000"/>
              <a:gd name="connsiteX23" fmla="*/ 11299371 w 11299371"/>
              <a:gd name="connsiteY23" fmla="*/ 1645920 h 6858000"/>
              <a:gd name="connsiteX24" fmla="*/ 11299371 w 11299371"/>
              <a:gd name="connsiteY24" fmla="*/ 2125980 h 6858000"/>
              <a:gd name="connsiteX25" fmla="*/ 11299371 w 11299371"/>
              <a:gd name="connsiteY25" fmla="*/ 2674620 h 6858000"/>
              <a:gd name="connsiteX26" fmla="*/ 11299371 w 11299371"/>
              <a:gd name="connsiteY26" fmla="*/ 3497580 h 6858000"/>
              <a:gd name="connsiteX27" fmla="*/ 11299371 w 11299371"/>
              <a:gd name="connsiteY27" fmla="*/ 4251960 h 6858000"/>
              <a:gd name="connsiteX28" fmla="*/ 11299371 w 11299371"/>
              <a:gd name="connsiteY28" fmla="*/ 5006340 h 6858000"/>
              <a:gd name="connsiteX29" fmla="*/ 11299371 w 11299371"/>
              <a:gd name="connsiteY29" fmla="*/ 5692140 h 6858000"/>
              <a:gd name="connsiteX30" fmla="*/ 11299371 w 11299371"/>
              <a:gd name="connsiteY30" fmla="*/ 6240780 h 6858000"/>
              <a:gd name="connsiteX31" fmla="*/ 11299371 w 11299371"/>
              <a:gd name="connsiteY31" fmla="*/ 6858000 h 6858000"/>
              <a:gd name="connsiteX32" fmla="*/ 10408715 w 11299371"/>
              <a:gd name="connsiteY32" fmla="*/ 6858000 h 6858000"/>
              <a:gd name="connsiteX33" fmla="*/ 9970033 w 11299371"/>
              <a:gd name="connsiteY33" fmla="*/ 6858000 h 6858000"/>
              <a:gd name="connsiteX34" fmla="*/ 9079377 w 11299371"/>
              <a:gd name="connsiteY34" fmla="*/ 6858000 h 6858000"/>
              <a:gd name="connsiteX35" fmla="*/ 8301714 w 11299371"/>
              <a:gd name="connsiteY35" fmla="*/ 6858000 h 6858000"/>
              <a:gd name="connsiteX36" fmla="*/ 7411058 w 11299371"/>
              <a:gd name="connsiteY36" fmla="*/ 6858000 h 6858000"/>
              <a:gd name="connsiteX37" fmla="*/ 6972377 w 11299371"/>
              <a:gd name="connsiteY37" fmla="*/ 6858000 h 6858000"/>
              <a:gd name="connsiteX38" fmla="*/ 6420701 w 11299371"/>
              <a:gd name="connsiteY38" fmla="*/ 6858000 h 6858000"/>
              <a:gd name="connsiteX39" fmla="*/ 6095014 w 11299371"/>
              <a:gd name="connsiteY39" fmla="*/ 6858000 h 6858000"/>
              <a:gd name="connsiteX40" fmla="*/ 5317351 w 11299371"/>
              <a:gd name="connsiteY40" fmla="*/ 6858000 h 6858000"/>
              <a:gd name="connsiteX41" fmla="*/ 4765676 w 11299371"/>
              <a:gd name="connsiteY41" fmla="*/ 6858000 h 6858000"/>
              <a:gd name="connsiteX42" fmla="*/ 3875020 w 11299371"/>
              <a:gd name="connsiteY42" fmla="*/ 6858000 h 6858000"/>
              <a:gd name="connsiteX43" fmla="*/ 3210351 w 11299371"/>
              <a:gd name="connsiteY43" fmla="*/ 6858000 h 6858000"/>
              <a:gd name="connsiteX44" fmla="*/ 2432688 w 11299371"/>
              <a:gd name="connsiteY44" fmla="*/ 6858000 h 6858000"/>
              <a:gd name="connsiteX45" fmla="*/ 2107000 w 11299371"/>
              <a:gd name="connsiteY45" fmla="*/ 6858000 h 6858000"/>
              <a:gd name="connsiteX46" fmla="*/ 1781313 w 11299371"/>
              <a:gd name="connsiteY46" fmla="*/ 6858000 h 6858000"/>
              <a:gd name="connsiteX47" fmla="*/ 1342631 w 11299371"/>
              <a:gd name="connsiteY47" fmla="*/ 6858000 h 6858000"/>
              <a:gd name="connsiteX48" fmla="*/ 0 w 11299371"/>
              <a:gd name="connsiteY48" fmla="*/ 6858000 h 6858000"/>
              <a:gd name="connsiteX49" fmla="*/ 0 w 11299371"/>
              <a:gd name="connsiteY49" fmla="*/ 6240780 h 6858000"/>
              <a:gd name="connsiteX50" fmla="*/ 0 w 11299371"/>
              <a:gd name="connsiteY50" fmla="*/ 5554980 h 6858000"/>
              <a:gd name="connsiteX51" fmla="*/ 0 w 11299371"/>
              <a:gd name="connsiteY51" fmla="*/ 5006340 h 6858000"/>
              <a:gd name="connsiteX52" fmla="*/ 0 w 11299371"/>
              <a:gd name="connsiteY52" fmla="*/ 4251960 h 6858000"/>
              <a:gd name="connsiteX53" fmla="*/ 0 w 11299371"/>
              <a:gd name="connsiteY53" fmla="*/ 3703320 h 6858000"/>
              <a:gd name="connsiteX54" fmla="*/ 0 w 11299371"/>
              <a:gd name="connsiteY54" fmla="*/ 3223260 h 6858000"/>
              <a:gd name="connsiteX55" fmla="*/ 0 w 11299371"/>
              <a:gd name="connsiteY55" fmla="*/ 2743200 h 6858000"/>
              <a:gd name="connsiteX56" fmla="*/ 0 w 11299371"/>
              <a:gd name="connsiteY56" fmla="*/ 2057400 h 6858000"/>
              <a:gd name="connsiteX57" fmla="*/ 0 w 11299371"/>
              <a:gd name="connsiteY57" fmla="*/ 1371600 h 6858000"/>
              <a:gd name="connsiteX58" fmla="*/ 0 w 11299371"/>
              <a:gd name="connsiteY58" fmla="*/ 891540 h 6858000"/>
              <a:gd name="connsiteX59" fmla="*/ 0 w 11299371"/>
              <a:gd name="connsiteY5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299371" h="685800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noFill/>
          <a:ln w="5715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70B1310-0CEA-087C-A9E7-7A32E47D2E8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92628" y="0"/>
            <a:ext cx="11299372" cy="801877"/>
            <a:chOff x="892627" y="0"/>
            <a:chExt cx="11299372" cy="8018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7FA0774-B2F4-05A3-8AF2-73EFFE68CA94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t="-1" r="56296" b="83156"/>
            <a:stretch/>
          </p:blipFill>
          <p:spPr>
            <a:xfrm>
              <a:off x="892627" y="0"/>
              <a:ext cx="3057581" cy="80187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4C034C0-EA1E-F436-C07A-646F686D733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86200" y="0"/>
              <a:ext cx="7269480" cy="801877"/>
            </a:xfrm>
            <a:prstGeom prst="rect">
              <a:avLst/>
            </a:prstGeom>
            <a:solidFill>
              <a:srgbClr val="013D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BFB80DB-20B1-626C-FD32-70943E79A69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l="81687" t="-1" r="930" b="83156"/>
            <a:stretch/>
          </p:blipFill>
          <p:spPr>
            <a:xfrm>
              <a:off x="10975847" y="0"/>
              <a:ext cx="1216152" cy="801877"/>
            </a:xfrm>
            <a:prstGeom prst="rect">
              <a:avLst/>
            </a:prstGeom>
          </p:spPr>
        </p:pic>
      </p:grpSp>
      <p:pic>
        <p:nvPicPr>
          <p:cNvPr id="18" name="Picture 17" descr="A purple tablet with a cartoon character on it&#10;&#10;AI-generated content may be incorrect.">
            <a:extLst>
              <a:ext uri="{FF2B5EF4-FFF2-40B4-BE49-F238E27FC236}">
                <a16:creationId xmlns:a16="http://schemas.microsoft.com/office/drawing/2014/main" id="{375742D2-CDF4-41CC-4E4C-5A821987A4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3" y="0"/>
            <a:ext cx="687174" cy="827690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FAA6634-8A1D-0182-4AC5-9FB0F97C36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581" y="1025035"/>
            <a:ext cx="7798181" cy="56098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3152489-31BB-E99E-E592-53B9C7893E13}"/>
              </a:ext>
            </a:extLst>
          </p:cNvPr>
          <p:cNvSpPr/>
          <p:nvPr/>
        </p:nvSpPr>
        <p:spPr>
          <a:xfrm>
            <a:off x="3174929" y="1664619"/>
            <a:ext cx="6801479" cy="47264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Other Keyboard Languages</a:t>
            </a:r>
          </a:p>
        </p:txBody>
      </p:sp>
    </p:spTree>
    <p:extLst>
      <p:ext uri="{BB962C8B-B14F-4D97-AF65-F5344CB8AC3E}">
        <p14:creationId xmlns:p14="http://schemas.microsoft.com/office/powerpoint/2010/main" val="1065032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058043-8B4B-2C54-BEF3-41721A6B28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E19DE40-74DC-91AA-5EDC-7DBDB09F68B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92628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664669 w 11299371"/>
              <a:gd name="connsiteY1" fmla="*/ 0 h 6858000"/>
              <a:gd name="connsiteX2" fmla="*/ 1103350 w 11299371"/>
              <a:gd name="connsiteY2" fmla="*/ 0 h 6858000"/>
              <a:gd name="connsiteX3" fmla="*/ 1655026 w 11299371"/>
              <a:gd name="connsiteY3" fmla="*/ 0 h 6858000"/>
              <a:gd name="connsiteX4" fmla="*/ 2319694 w 11299371"/>
              <a:gd name="connsiteY4" fmla="*/ 0 h 6858000"/>
              <a:gd name="connsiteX5" fmla="*/ 2871370 w 11299371"/>
              <a:gd name="connsiteY5" fmla="*/ 0 h 6858000"/>
              <a:gd name="connsiteX6" fmla="*/ 3536038 w 11299371"/>
              <a:gd name="connsiteY6" fmla="*/ 0 h 6858000"/>
              <a:gd name="connsiteX7" fmla="*/ 3861726 w 11299371"/>
              <a:gd name="connsiteY7" fmla="*/ 0 h 6858000"/>
              <a:gd name="connsiteX8" fmla="*/ 4752383 w 11299371"/>
              <a:gd name="connsiteY8" fmla="*/ 0 h 6858000"/>
              <a:gd name="connsiteX9" fmla="*/ 5191064 w 11299371"/>
              <a:gd name="connsiteY9" fmla="*/ 0 h 6858000"/>
              <a:gd name="connsiteX10" fmla="*/ 6081720 w 11299371"/>
              <a:gd name="connsiteY10" fmla="*/ 0 h 6858000"/>
              <a:gd name="connsiteX11" fmla="*/ 6520402 w 11299371"/>
              <a:gd name="connsiteY11" fmla="*/ 0 h 6858000"/>
              <a:gd name="connsiteX12" fmla="*/ 7298064 w 11299371"/>
              <a:gd name="connsiteY12" fmla="*/ 0 h 6858000"/>
              <a:gd name="connsiteX13" fmla="*/ 7849740 w 11299371"/>
              <a:gd name="connsiteY13" fmla="*/ 0 h 6858000"/>
              <a:gd name="connsiteX14" fmla="*/ 8740396 w 11299371"/>
              <a:gd name="connsiteY14" fmla="*/ 0 h 6858000"/>
              <a:gd name="connsiteX15" fmla="*/ 9066084 w 11299371"/>
              <a:gd name="connsiteY15" fmla="*/ 0 h 6858000"/>
              <a:gd name="connsiteX16" fmla="*/ 9617759 w 11299371"/>
              <a:gd name="connsiteY16" fmla="*/ 0 h 6858000"/>
              <a:gd name="connsiteX17" fmla="*/ 9943446 w 11299371"/>
              <a:gd name="connsiteY17" fmla="*/ 0 h 6858000"/>
              <a:gd name="connsiteX18" fmla="*/ 11299371 w 11299371"/>
              <a:gd name="connsiteY18" fmla="*/ 0 h 6858000"/>
              <a:gd name="connsiteX19" fmla="*/ 11299371 w 11299371"/>
              <a:gd name="connsiteY19" fmla="*/ 685800 h 6858000"/>
              <a:gd name="connsiteX20" fmla="*/ 11299371 w 11299371"/>
              <a:gd name="connsiteY20" fmla="*/ 1508760 h 6858000"/>
              <a:gd name="connsiteX21" fmla="*/ 11299371 w 11299371"/>
              <a:gd name="connsiteY21" fmla="*/ 2125980 h 6858000"/>
              <a:gd name="connsiteX22" fmla="*/ 11299371 w 11299371"/>
              <a:gd name="connsiteY22" fmla="*/ 2948940 h 6858000"/>
              <a:gd name="connsiteX23" fmla="*/ 11299371 w 11299371"/>
              <a:gd name="connsiteY23" fmla="*/ 3771900 h 6858000"/>
              <a:gd name="connsiteX24" fmla="*/ 11299371 w 11299371"/>
              <a:gd name="connsiteY24" fmla="*/ 4526280 h 6858000"/>
              <a:gd name="connsiteX25" fmla="*/ 11299371 w 11299371"/>
              <a:gd name="connsiteY25" fmla="*/ 5280660 h 6858000"/>
              <a:gd name="connsiteX26" fmla="*/ 11299371 w 11299371"/>
              <a:gd name="connsiteY26" fmla="*/ 5966460 h 6858000"/>
              <a:gd name="connsiteX27" fmla="*/ 11299371 w 11299371"/>
              <a:gd name="connsiteY27" fmla="*/ 6858000 h 6858000"/>
              <a:gd name="connsiteX28" fmla="*/ 10634702 w 11299371"/>
              <a:gd name="connsiteY28" fmla="*/ 6858000 h 6858000"/>
              <a:gd name="connsiteX29" fmla="*/ 10083027 w 11299371"/>
              <a:gd name="connsiteY29" fmla="*/ 6858000 h 6858000"/>
              <a:gd name="connsiteX30" fmla="*/ 9644345 w 11299371"/>
              <a:gd name="connsiteY30" fmla="*/ 6858000 h 6858000"/>
              <a:gd name="connsiteX31" fmla="*/ 9205664 w 11299371"/>
              <a:gd name="connsiteY31" fmla="*/ 6858000 h 6858000"/>
              <a:gd name="connsiteX32" fmla="*/ 8766983 w 11299371"/>
              <a:gd name="connsiteY32" fmla="*/ 6858000 h 6858000"/>
              <a:gd name="connsiteX33" fmla="*/ 8215307 w 11299371"/>
              <a:gd name="connsiteY33" fmla="*/ 6858000 h 6858000"/>
              <a:gd name="connsiteX34" fmla="*/ 7663632 w 11299371"/>
              <a:gd name="connsiteY34" fmla="*/ 6858000 h 6858000"/>
              <a:gd name="connsiteX35" fmla="*/ 7111957 w 11299371"/>
              <a:gd name="connsiteY35" fmla="*/ 6858000 h 6858000"/>
              <a:gd name="connsiteX36" fmla="*/ 6447288 w 11299371"/>
              <a:gd name="connsiteY36" fmla="*/ 6858000 h 6858000"/>
              <a:gd name="connsiteX37" fmla="*/ 6008607 w 11299371"/>
              <a:gd name="connsiteY37" fmla="*/ 6858000 h 6858000"/>
              <a:gd name="connsiteX38" fmla="*/ 5569925 w 11299371"/>
              <a:gd name="connsiteY38" fmla="*/ 6858000 h 6858000"/>
              <a:gd name="connsiteX39" fmla="*/ 4679269 w 11299371"/>
              <a:gd name="connsiteY39" fmla="*/ 6858000 h 6858000"/>
              <a:gd name="connsiteX40" fmla="*/ 3788613 w 11299371"/>
              <a:gd name="connsiteY40" fmla="*/ 6858000 h 6858000"/>
              <a:gd name="connsiteX41" fmla="*/ 2897956 w 11299371"/>
              <a:gd name="connsiteY41" fmla="*/ 6858000 h 6858000"/>
              <a:gd name="connsiteX42" fmla="*/ 2346281 w 11299371"/>
              <a:gd name="connsiteY42" fmla="*/ 6858000 h 6858000"/>
              <a:gd name="connsiteX43" fmla="*/ 1907600 w 11299371"/>
              <a:gd name="connsiteY43" fmla="*/ 6858000 h 6858000"/>
              <a:gd name="connsiteX44" fmla="*/ 1016943 w 11299371"/>
              <a:gd name="connsiteY44" fmla="*/ 6858000 h 6858000"/>
              <a:gd name="connsiteX45" fmla="*/ 0 w 11299371"/>
              <a:gd name="connsiteY45" fmla="*/ 6858000 h 6858000"/>
              <a:gd name="connsiteX46" fmla="*/ 0 w 11299371"/>
              <a:gd name="connsiteY46" fmla="*/ 6377940 h 6858000"/>
              <a:gd name="connsiteX47" fmla="*/ 0 w 11299371"/>
              <a:gd name="connsiteY47" fmla="*/ 5623560 h 6858000"/>
              <a:gd name="connsiteX48" fmla="*/ 0 w 11299371"/>
              <a:gd name="connsiteY48" fmla="*/ 5006340 h 6858000"/>
              <a:gd name="connsiteX49" fmla="*/ 0 w 11299371"/>
              <a:gd name="connsiteY49" fmla="*/ 4457700 h 6858000"/>
              <a:gd name="connsiteX50" fmla="*/ 0 w 11299371"/>
              <a:gd name="connsiteY50" fmla="*/ 3840480 h 6858000"/>
              <a:gd name="connsiteX51" fmla="*/ 0 w 11299371"/>
              <a:gd name="connsiteY51" fmla="*/ 3086100 h 6858000"/>
              <a:gd name="connsiteX52" fmla="*/ 0 w 11299371"/>
              <a:gd name="connsiteY52" fmla="*/ 2263140 h 6858000"/>
              <a:gd name="connsiteX53" fmla="*/ 0 w 11299371"/>
              <a:gd name="connsiteY53" fmla="*/ 1783080 h 6858000"/>
              <a:gd name="connsiteX54" fmla="*/ 0 w 11299371"/>
              <a:gd name="connsiteY54" fmla="*/ 1234440 h 6858000"/>
              <a:gd name="connsiteX55" fmla="*/ 0 w 11299371"/>
              <a:gd name="connsiteY5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99371" h="6858000" fill="none" extrusionOk="0">
                <a:moveTo>
                  <a:pt x="0" y="0"/>
                </a:moveTo>
                <a:cubicBezTo>
                  <a:pt x="190694" y="24379"/>
                  <a:pt x="435898" y="-19253"/>
                  <a:pt x="664669" y="0"/>
                </a:cubicBezTo>
                <a:cubicBezTo>
                  <a:pt x="893440" y="19253"/>
                  <a:pt x="1000685" y="-12715"/>
                  <a:pt x="1103350" y="0"/>
                </a:cubicBezTo>
                <a:cubicBezTo>
                  <a:pt x="1206015" y="12715"/>
                  <a:pt x="1455108" y="-15844"/>
                  <a:pt x="1655026" y="0"/>
                </a:cubicBezTo>
                <a:cubicBezTo>
                  <a:pt x="1854944" y="15844"/>
                  <a:pt x="2170891" y="31481"/>
                  <a:pt x="2319694" y="0"/>
                </a:cubicBezTo>
                <a:cubicBezTo>
                  <a:pt x="2468497" y="-31481"/>
                  <a:pt x="2651324" y="10870"/>
                  <a:pt x="2871370" y="0"/>
                </a:cubicBezTo>
                <a:cubicBezTo>
                  <a:pt x="3091416" y="-10870"/>
                  <a:pt x="3291232" y="20889"/>
                  <a:pt x="3536038" y="0"/>
                </a:cubicBezTo>
                <a:cubicBezTo>
                  <a:pt x="3780844" y="-20889"/>
                  <a:pt x="3793294" y="-13822"/>
                  <a:pt x="3861726" y="0"/>
                </a:cubicBezTo>
                <a:cubicBezTo>
                  <a:pt x="3930158" y="13822"/>
                  <a:pt x="4323243" y="-32989"/>
                  <a:pt x="4752383" y="0"/>
                </a:cubicBezTo>
                <a:cubicBezTo>
                  <a:pt x="5181523" y="32989"/>
                  <a:pt x="5061868" y="-7936"/>
                  <a:pt x="5191064" y="0"/>
                </a:cubicBezTo>
                <a:cubicBezTo>
                  <a:pt x="5320260" y="7936"/>
                  <a:pt x="5826082" y="-18727"/>
                  <a:pt x="6081720" y="0"/>
                </a:cubicBezTo>
                <a:cubicBezTo>
                  <a:pt x="6337358" y="18727"/>
                  <a:pt x="6416577" y="-6213"/>
                  <a:pt x="6520402" y="0"/>
                </a:cubicBezTo>
                <a:cubicBezTo>
                  <a:pt x="6624227" y="6213"/>
                  <a:pt x="6951473" y="-7553"/>
                  <a:pt x="7298064" y="0"/>
                </a:cubicBezTo>
                <a:cubicBezTo>
                  <a:pt x="7644655" y="7553"/>
                  <a:pt x="7609611" y="3570"/>
                  <a:pt x="7849740" y="0"/>
                </a:cubicBezTo>
                <a:cubicBezTo>
                  <a:pt x="8089869" y="-3570"/>
                  <a:pt x="8487195" y="6738"/>
                  <a:pt x="8740396" y="0"/>
                </a:cubicBezTo>
                <a:cubicBezTo>
                  <a:pt x="8993597" y="-6738"/>
                  <a:pt x="8909348" y="512"/>
                  <a:pt x="9066084" y="0"/>
                </a:cubicBezTo>
                <a:cubicBezTo>
                  <a:pt x="9222820" y="-512"/>
                  <a:pt x="9401090" y="21240"/>
                  <a:pt x="9617759" y="0"/>
                </a:cubicBezTo>
                <a:cubicBezTo>
                  <a:pt x="9834428" y="-21240"/>
                  <a:pt x="9862007" y="-2823"/>
                  <a:pt x="9943446" y="0"/>
                </a:cubicBezTo>
                <a:cubicBezTo>
                  <a:pt x="10024885" y="2823"/>
                  <a:pt x="10954283" y="-62447"/>
                  <a:pt x="11299371" y="0"/>
                </a:cubicBezTo>
                <a:cubicBezTo>
                  <a:pt x="11306800" y="322773"/>
                  <a:pt x="11271695" y="529030"/>
                  <a:pt x="11299371" y="685800"/>
                </a:cubicBezTo>
                <a:cubicBezTo>
                  <a:pt x="11327047" y="842570"/>
                  <a:pt x="11295345" y="1294637"/>
                  <a:pt x="11299371" y="1508760"/>
                </a:cubicBezTo>
                <a:cubicBezTo>
                  <a:pt x="11303397" y="1722883"/>
                  <a:pt x="11308228" y="1945172"/>
                  <a:pt x="11299371" y="2125980"/>
                </a:cubicBezTo>
                <a:cubicBezTo>
                  <a:pt x="11290514" y="2306788"/>
                  <a:pt x="11320713" y="2648821"/>
                  <a:pt x="11299371" y="2948940"/>
                </a:cubicBezTo>
                <a:cubicBezTo>
                  <a:pt x="11278029" y="3249059"/>
                  <a:pt x="11266370" y="3583426"/>
                  <a:pt x="11299371" y="3771900"/>
                </a:cubicBezTo>
                <a:cubicBezTo>
                  <a:pt x="11332372" y="3960374"/>
                  <a:pt x="11298562" y="4290857"/>
                  <a:pt x="11299371" y="4526280"/>
                </a:cubicBezTo>
                <a:cubicBezTo>
                  <a:pt x="11300180" y="4761703"/>
                  <a:pt x="11318867" y="4904248"/>
                  <a:pt x="11299371" y="5280660"/>
                </a:cubicBezTo>
                <a:cubicBezTo>
                  <a:pt x="11279875" y="5657072"/>
                  <a:pt x="11291757" y="5825299"/>
                  <a:pt x="11299371" y="5966460"/>
                </a:cubicBezTo>
                <a:cubicBezTo>
                  <a:pt x="11306985" y="6107621"/>
                  <a:pt x="11341166" y="6505978"/>
                  <a:pt x="11299371" y="6858000"/>
                </a:cubicBezTo>
                <a:cubicBezTo>
                  <a:pt x="10997904" y="6861696"/>
                  <a:pt x="10863365" y="6842042"/>
                  <a:pt x="10634702" y="6858000"/>
                </a:cubicBezTo>
                <a:cubicBezTo>
                  <a:pt x="10406039" y="6873958"/>
                  <a:pt x="10226700" y="6880486"/>
                  <a:pt x="10083027" y="6858000"/>
                </a:cubicBezTo>
                <a:cubicBezTo>
                  <a:pt x="9939355" y="6835514"/>
                  <a:pt x="9836464" y="6878069"/>
                  <a:pt x="9644345" y="6858000"/>
                </a:cubicBezTo>
                <a:cubicBezTo>
                  <a:pt x="9452226" y="6837931"/>
                  <a:pt x="9376773" y="6845546"/>
                  <a:pt x="9205664" y="6858000"/>
                </a:cubicBezTo>
                <a:cubicBezTo>
                  <a:pt x="9034555" y="6870454"/>
                  <a:pt x="8922796" y="6837453"/>
                  <a:pt x="8766983" y="6858000"/>
                </a:cubicBezTo>
                <a:cubicBezTo>
                  <a:pt x="8611170" y="6878547"/>
                  <a:pt x="8349086" y="6842741"/>
                  <a:pt x="8215307" y="6858000"/>
                </a:cubicBezTo>
                <a:cubicBezTo>
                  <a:pt x="8081528" y="6873259"/>
                  <a:pt x="7801842" y="6863048"/>
                  <a:pt x="7663632" y="6858000"/>
                </a:cubicBezTo>
                <a:cubicBezTo>
                  <a:pt x="7525422" y="6852952"/>
                  <a:pt x="7224192" y="6869596"/>
                  <a:pt x="7111957" y="6858000"/>
                </a:cubicBezTo>
                <a:cubicBezTo>
                  <a:pt x="6999722" y="6846404"/>
                  <a:pt x="6754916" y="6836125"/>
                  <a:pt x="6447288" y="6858000"/>
                </a:cubicBezTo>
                <a:cubicBezTo>
                  <a:pt x="6139660" y="6879875"/>
                  <a:pt x="6181838" y="6861006"/>
                  <a:pt x="6008607" y="6858000"/>
                </a:cubicBezTo>
                <a:cubicBezTo>
                  <a:pt x="5835376" y="6854994"/>
                  <a:pt x="5675718" y="6846250"/>
                  <a:pt x="5569925" y="6858000"/>
                </a:cubicBezTo>
                <a:cubicBezTo>
                  <a:pt x="5464132" y="6869750"/>
                  <a:pt x="5011778" y="6878137"/>
                  <a:pt x="4679269" y="6858000"/>
                </a:cubicBezTo>
                <a:cubicBezTo>
                  <a:pt x="4346760" y="6837863"/>
                  <a:pt x="3992984" y="6856815"/>
                  <a:pt x="3788613" y="6858000"/>
                </a:cubicBezTo>
                <a:cubicBezTo>
                  <a:pt x="3584242" y="6859185"/>
                  <a:pt x="3261275" y="6897721"/>
                  <a:pt x="2897956" y="6858000"/>
                </a:cubicBezTo>
                <a:cubicBezTo>
                  <a:pt x="2534637" y="6818279"/>
                  <a:pt x="2461696" y="6868746"/>
                  <a:pt x="2346281" y="6858000"/>
                </a:cubicBezTo>
                <a:cubicBezTo>
                  <a:pt x="2230866" y="6847254"/>
                  <a:pt x="2095201" y="6862891"/>
                  <a:pt x="1907600" y="6858000"/>
                </a:cubicBezTo>
                <a:cubicBezTo>
                  <a:pt x="1719999" y="6853109"/>
                  <a:pt x="1431492" y="6828796"/>
                  <a:pt x="1016943" y="6858000"/>
                </a:cubicBezTo>
                <a:cubicBezTo>
                  <a:pt x="602394" y="6887204"/>
                  <a:pt x="362277" y="6825194"/>
                  <a:pt x="0" y="6858000"/>
                </a:cubicBezTo>
                <a:cubicBezTo>
                  <a:pt x="-6651" y="6619908"/>
                  <a:pt x="18133" y="6480462"/>
                  <a:pt x="0" y="6377940"/>
                </a:cubicBezTo>
                <a:cubicBezTo>
                  <a:pt x="-18133" y="6275418"/>
                  <a:pt x="2936" y="5836738"/>
                  <a:pt x="0" y="5623560"/>
                </a:cubicBezTo>
                <a:cubicBezTo>
                  <a:pt x="-2936" y="5410382"/>
                  <a:pt x="3597" y="5145334"/>
                  <a:pt x="0" y="5006340"/>
                </a:cubicBezTo>
                <a:cubicBezTo>
                  <a:pt x="-3597" y="4867346"/>
                  <a:pt x="-20431" y="4658493"/>
                  <a:pt x="0" y="4457700"/>
                </a:cubicBezTo>
                <a:cubicBezTo>
                  <a:pt x="20431" y="4256907"/>
                  <a:pt x="17653" y="4033281"/>
                  <a:pt x="0" y="3840480"/>
                </a:cubicBezTo>
                <a:cubicBezTo>
                  <a:pt x="-17653" y="3647679"/>
                  <a:pt x="33105" y="3417517"/>
                  <a:pt x="0" y="3086100"/>
                </a:cubicBezTo>
                <a:cubicBezTo>
                  <a:pt x="-33105" y="2754683"/>
                  <a:pt x="-15885" y="2447137"/>
                  <a:pt x="0" y="2263140"/>
                </a:cubicBezTo>
                <a:cubicBezTo>
                  <a:pt x="15885" y="2079143"/>
                  <a:pt x="-770" y="1901203"/>
                  <a:pt x="0" y="1783080"/>
                </a:cubicBezTo>
                <a:cubicBezTo>
                  <a:pt x="770" y="1664957"/>
                  <a:pt x="22032" y="1489751"/>
                  <a:pt x="0" y="1234440"/>
                </a:cubicBezTo>
                <a:cubicBezTo>
                  <a:pt x="-22032" y="979129"/>
                  <a:pt x="11781" y="275373"/>
                  <a:pt x="0" y="0"/>
                </a:cubicBezTo>
                <a:close/>
              </a:path>
              <a:path w="11299371" h="6858000" stroke="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06A027B-DEB8-2712-91AC-2FE0608AA765}"/>
              </a:ext>
            </a:extLst>
          </p:cNvPr>
          <p:cNvSpPr/>
          <p:nvPr/>
        </p:nvSpPr>
        <p:spPr>
          <a:xfrm>
            <a:off x="892629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551675 w 11299371"/>
              <a:gd name="connsiteY1" fmla="*/ 0 h 6858000"/>
              <a:gd name="connsiteX2" fmla="*/ 877363 w 11299371"/>
              <a:gd name="connsiteY2" fmla="*/ 0 h 6858000"/>
              <a:gd name="connsiteX3" fmla="*/ 1316044 w 11299371"/>
              <a:gd name="connsiteY3" fmla="*/ 0 h 6858000"/>
              <a:gd name="connsiteX4" fmla="*/ 1641732 w 11299371"/>
              <a:gd name="connsiteY4" fmla="*/ 0 h 6858000"/>
              <a:gd name="connsiteX5" fmla="*/ 1967420 w 11299371"/>
              <a:gd name="connsiteY5" fmla="*/ 0 h 6858000"/>
              <a:gd name="connsiteX6" fmla="*/ 2293108 w 11299371"/>
              <a:gd name="connsiteY6" fmla="*/ 0 h 6858000"/>
              <a:gd name="connsiteX7" fmla="*/ 2731789 w 11299371"/>
              <a:gd name="connsiteY7" fmla="*/ 0 h 6858000"/>
              <a:gd name="connsiteX8" fmla="*/ 3509452 w 11299371"/>
              <a:gd name="connsiteY8" fmla="*/ 0 h 6858000"/>
              <a:gd name="connsiteX9" fmla="*/ 3948133 w 11299371"/>
              <a:gd name="connsiteY9" fmla="*/ 0 h 6858000"/>
              <a:gd name="connsiteX10" fmla="*/ 4725796 w 11299371"/>
              <a:gd name="connsiteY10" fmla="*/ 0 h 6858000"/>
              <a:gd name="connsiteX11" fmla="*/ 5051484 w 11299371"/>
              <a:gd name="connsiteY11" fmla="*/ 0 h 6858000"/>
              <a:gd name="connsiteX12" fmla="*/ 5716152 w 11299371"/>
              <a:gd name="connsiteY12" fmla="*/ 0 h 6858000"/>
              <a:gd name="connsiteX13" fmla="*/ 6154834 w 11299371"/>
              <a:gd name="connsiteY13" fmla="*/ 0 h 6858000"/>
              <a:gd name="connsiteX14" fmla="*/ 6819503 w 11299371"/>
              <a:gd name="connsiteY14" fmla="*/ 0 h 6858000"/>
              <a:gd name="connsiteX15" fmla="*/ 7484172 w 11299371"/>
              <a:gd name="connsiteY15" fmla="*/ 0 h 6858000"/>
              <a:gd name="connsiteX16" fmla="*/ 7922853 w 11299371"/>
              <a:gd name="connsiteY16" fmla="*/ 0 h 6858000"/>
              <a:gd name="connsiteX17" fmla="*/ 8813509 w 11299371"/>
              <a:gd name="connsiteY17" fmla="*/ 0 h 6858000"/>
              <a:gd name="connsiteX18" fmla="*/ 9365185 w 11299371"/>
              <a:gd name="connsiteY18" fmla="*/ 0 h 6858000"/>
              <a:gd name="connsiteX19" fmla="*/ 10142847 w 11299371"/>
              <a:gd name="connsiteY19" fmla="*/ 0 h 6858000"/>
              <a:gd name="connsiteX20" fmla="*/ 10468535 w 11299371"/>
              <a:gd name="connsiteY20" fmla="*/ 0 h 6858000"/>
              <a:gd name="connsiteX21" fmla="*/ 11299371 w 11299371"/>
              <a:gd name="connsiteY21" fmla="*/ 0 h 6858000"/>
              <a:gd name="connsiteX22" fmla="*/ 11299371 w 11299371"/>
              <a:gd name="connsiteY22" fmla="*/ 822960 h 6858000"/>
              <a:gd name="connsiteX23" fmla="*/ 11299371 w 11299371"/>
              <a:gd name="connsiteY23" fmla="*/ 1645920 h 6858000"/>
              <a:gd name="connsiteX24" fmla="*/ 11299371 w 11299371"/>
              <a:gd name="connsiteY24" fmla="*/ 2125980 h 6858000"/>
              <a:gd name="connsiteX25" fmla="*/ 11299371 w 11299371"/>
              <a:gd name="connsiteY25" fmla="*/ 2674620 h 6858000"/>
              <a:gd name="connsiteX26" fmla="*/ 11299371 w 11299371"/>
              <a:gd name="connsiteY26" fmla="*/ 3497580 h 6858000"/>
              <a:gd name="connsiteX27" fmla="*/ 11299371 w 11299371"/>
              <a:gd name="connsiteY27" fmla="*/ 4251960 h 6858000"/>
              <a:gd name="connsiteX28" fmla="*/ 11299371 w 11299371"/>
              <a:gd name="connsiteY28" fmla="*/ 5006340 h 6858000"/>
              <a:gd name="connsiteX29" fmla="*/ 11299371 w 11299371"/>
              <a:gd name="connsiteY29" fmla="*/ 5692140 h 6858000"/>
              <a:gd name="connsiteX30" fmla="*/ 11299371 w 11299371"/>
              <a:gd name="connsiteY30" fmla="*/ 6240780 h 6858000"/>
              <a:gd name="connsiteX31" fmla="*/ 11299371 w 11299371"/>
              <a:gd name="connsiteY31" fmla="*/ 6858000 h 6858000"/>
              <a:gd name="connsiteX32" fmla="*/ 10408715 w 11299371"/>
              <a:gd name="connsiteY32" fmla="*/ 6858000 h 6858000"/>
              <a:gd name="connsiteX33" fmla="*/ 9970033 w 11299371"/>
              <a:gd name="connsiteY33" fmla="*/ 6858000 h 6858000"/>
              <a:gd name="connsiteX34" fmla="*/ 9079377 w 11299371"/>
              <a:gd name="connsiteY34" fmla="*/ 6858000 h 6858000"/>
              <a:gd name="connsiteX35" fmla="*/ 8301714 w 11299371"/>
              <a:gd name="connsiteY35" fmla="*/ 6858000 h 6858000"/>
              <a:gd name="connsiteX36" fmla="*/ 7411058 w 11299371"/>
              <a:gd name="connsiteY36" fmla="*/ 6858000 h 6858000"/>
              <a:gd name="connsiteX37" fmla="*/ 6972377 w 11299371"/>
              <a:gd name="connsiteY37" fmla="*/ 6858000 h 6858000"/>
              <a:gd name="connsiteX38" fmla="*/ 6420701 w 11299371"/>
              <a:gd name="connsiteY38" fmla="*/ 6858000 h 6858000"/>
              <a:gd name="connsiteX39" fmla="*/ 6095014 w 11299371"/>
              <a:gd name="connsiteY39" fmla="*/ 6858000 h 6858000"/>
              <a:gd name="connsiteX40" fmla="*/ 5317351 w 11299371"/>
              <a:gd name="connsiteY40" fmla="*/ 6858000 h 6858000"/>
              <a:gd name="connsiteX41" fmla="*/ 4765676 w 11299371"/>
              <a:gd name="connsiteY41" fmla="*/ 6858000 h 6858000"/>
              <a:gd name="connsiteX42" fmla="*/ 3875020 w 11299371"/>
              <a:gd name="connsiteY42" fmla="*/ 6858000 h 6858000"/>
              <a:gd name="connsiteX43" fmla="*/ 3210351 w 11299371"/>
              <a:gd name="connsiteY43" fmla="*/ 6858000 h 6858000"/>
              <a:gd name="connsiteX44" fmla="*/ 2432688 w 11299371"/>
              <a:gd name="connsiteY44" fmla="*/ 6858000 h 6858000"/>
              <a:gd name="connsiteX45" fmla="*/ 2107000 w 11299371"/>
              <a:gd name="connsiteY45" fmla="*/ 6858000 h 6858000"/>
              <a:gd name="connsiteX46" fmla="*/ 1781313 w 11299371"/>
              <a:gd name="connsiteY46" fmla="*/ 6858000 h 6858000"/>
              <a:gd name="connsiteX47" fmla="*/ 1342631 w 11299371"/>
              <a:gd name="connsiteY47" fmla="*/ 6858000 h 6858000"/>
              <a:gd name="connsiteX48" fmla="*/ 0 w 11299371"/>
              <a:gd name="connsiteY48" fmla="*/ 6858000 h 6858000"/>
              <a:gd name="connsiteX49" fmla="*/ 0 w 11299371"/>
              <a:gd name="connsiteY49" fmla="*/ 6240780 h 6858000"/>
              <a:gd name="connsiteX50" fmla="*/ 0 w 11299371"/>
              <a:gd name="connsiteY50" fmla="*/ 5554980 h 6858000"/>
              <a:gd name="connsiteX51" fmla="*/ 0 w 11299371"/>
              <a:gd name="connsiteY51" fmla="*/ 5006340 h 6858000"/>
              <a:gd name="connsiteX52" fmla="*/ 0 w 11299371"/>
              <a:gd name="connsiteY52" fmla="*/ 4251960 h 6858000"/>
              <a:gd name="connsiteX53" fmla="*/ 0 w 11299371"/>
              <a:gd name="connsiteY53" fmla="*/ 3703320 h 6858000"/>
              <a:gd name="connsiteX54" fmla="*/ 0 w 11299371"/>
              <a:gd name="connsiteY54" fmla="*/ 3223260 h 6858000"/>
              <a:gd name="connsiteX55" fmla="*/ 0 w 11299371"/>
              <a:gd name="connsiteY55" fmla="*/ 2743200 h 6858000"/>
              <a:gd name="connsiteX56" fmla="*/ 0 w 11299371"/>
              <a:gd name="connsiteY56" fmla="*/ 2057400 h 6858000"/>
              <a:gd name="connsiteX57" fmla="*/ 0 w 11299371"/>
              <a:gd name="connsiteY57" fmla="*/ 1371600 h 6858000"/>
              <a:gd name="connsiteX58" fmla="*/ 0 w 11299371"/>
              <a:gd name="connsiteY58" fmla="*/ 891540 h 6858000"/>
              <a:gd name="connsiteX59" fmla="*/ 0 w 11299371"/>
              <a:gd name="connsiteY5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299371" h="685800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noFill/>
          <a:ln w="5715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15D9F45-7A00-CD3D-46FC-B0800FFE1A5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92628" y="0"/>
            <a:ext cx="11299372" cy="801877"/>
            <a:chOff x="892627" y="0"/>
            <a:chExt cx="11299372" cy="8018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6763F65-6504-A62F-C95E-8FD882912D1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t="-1" r="56296" b="83156"/>
            <a:stretch/>
          </p:blipFill>
          <p:spPr>
            <a:xfrm>
              <a:off x="892627" y="0"/>
              <a:ext cx="3057581" cy="80187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007877B-79EE-C76A-1ECE-14238C534B9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86200" y="0"/>
              <a:ext cx="7269480" cy="801877"/>
            </a:xfrm>
            <a:prstGeom prst="rect">
              <a:avLst/>
            </a:prstGeom>
            <a:solidFill>
              <a:srgbClr val="013D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AD8DD80-B714-16DE-FDDF-DC285ADF402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l="81687" t="-1" r="930" b="83156"/>
            <a:stretch/>
          </p:blipFill>
          <p:spPr>
            <a:xfrm>
              <a:off x="10975847" y="0"/>
              <a:ext cx="1216152" cy="801877"/>
            </a:xfrm>
            <a:prstGeom prst="rect">
              <a:avLst/>
            </a:prstGeom>
          </p:spPr>
        </p:pic>
      </p:grpSp>
      <p:pic>
        <p:nvPicPr>
          <p:cNvPr id="18" name="Picture 17" descr="A purple tablet with a cartoon character on it&#10;&#10;AI-generated content may be incorrect.">
            <a:extLst>
              <a:ext uri="{FF2B5EF4-FFF2-40B4-BE49-F238E27FC236}">
                <a16:creationId xmlns:a16="http://schemas.microsoft.com/office/drawing/2014/main" id="{CB1FA142-6F3B-64E3-7BBE-823E30DBA2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3" y="0"/>
            <a:ext cx="687174" cy="827690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ADEB816-A06C-F580-F1BD-617DDC472C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406" y="917873"/>
            <a:ext cx="7798181" cy="56098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D403953-06B6-7492-1B91-3C6C25AA63CF}"/>
              </a:ext>
            </a:extLst>
          </p:cNvPr>
          <p:cNvSpPr txBox="1">
            <a:spLocks/>
          </p:cNvSpPr>
          <p:nvPr/>
        </p:nvSpPr>
        <p:spPr>
          <a:xfrm>
            <a:off x="1477818" y="1539640"/>
            <a:ext cx="6482696" cy="2173848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>
            <a:lvl1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b="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pc="0" dirty="0">
              <a:latin typeface="Twinkl" pitchFamily="2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EE4C79C-9C0E-4BFE-E2EF-7FE604EBE5E2}"/>
              </a:ext>
            </a:extLst>
          </p:cNvPr>
          <p:cNvSpPr txBox="1">
            <a:spLocks/>
          </p:cNvSpPr>
          <p:nvPr/>
        </p:nvSpPr>
        <p:spPr>
          <a:xfrm>
            <a:off x="1477818" y="3998913"/>
            <a:ext cx="6481763" cy="21732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>
              <a:latin typeface="Twinkl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8E94E18-ACEB-1225-05D4-178BCCC05157}"/>
              </a:ext>
            </a:extLst>
          </p:cNvPr>
          <p:cNvSpPr/>
          <p:nvPr/>
        </p:nvSpPr>
        <p:spPr>
          <a:xfrm>
            <a:off x="1149582" y="1316759"/>
            <a:ext cx="2636872" cy="5210920"/>
          </a:xfrm>
          <a:custGeom>
            <a:avLst/>
            <a:gdLst>
              <a:gd name="connsiteX0" fmla="*/ 0 w 2636872"/>
              <a:gd name="connsiteY0" fmla="*/ 0 h 5210920"/>
              <a:gd name="connsiteX1" fmla="*/ 632849 w 2636872"/>
              <a:gd name="connsiteY1" fmla="*/ 0 h 5210920"/>
              <a:gd name="connsiteX2" fmla="*/ 1344805 w 2636872"/>
              <a:gd name="connsiteY2" fmla="*/ 0 h 5210920"/>
              <a:gd name="connsiteX3" fmla="*/ 1951285 w 2636872"/>
              <a:gd name="connsiteY3" fmla="*/ 0 h 5210920"/>
              <a:gd name="connsiteX4" fmla="*/ 2636872 w 2636872"/>
              <a:gd name="connsiteY4" fmla="*/ 0 h 5210920"/>
              <a:gd name="connsiteX5" fmla="*/ 2636872 w 2636872"/>
              <a:gd name="connsiteY5" fmla="*/ 651365 h 5210920"/>
              <a:gd name="connsiteX6" fmla="*/ 2636872 w 2636872"/>
              <a:gd name="connsiteY6" fmla="*/ 1302730 h 5210920"/>
              <a:gd name="connsiteX7" fmla="*/ 2636872 w 2636872"/>
              <a:gd name="connsiteY7" fmla="*/ 1797767 h 5210920"/>
              <a:gd name="connsiteX8" fmla="*/ 2636872 w 2636872"/>
              <a:gd name="connsiteY8" fmla="*/ 2397023 h 5210920"/>
              <a:gd name="connsiteX9" fmla="*/ 2636872 w 2636872"/>
              <a:gd name="connsiteY9" fmla="*/ 2944170 h 5210920"/>
              <a:gd name="connsiteX10" fmla="*/ 2636872 w 2636872"/>
              <a:gd name="connsiteY10" fmla="*/ 3647644 h 5210920"/>
              <a:gd name="connsiteX11" fmla="*/ 2636872 w 2636872"/>
              <a:gd name="connsiteY11" fmla="*/ 4142681 h 5210920"/>
              <a:gd name="connsiteX12" fmla="*/ 2636872 w 2636872"/>
              <a:gd name="connsiteY12" fmla="*/ 5210920 h 5210920"/>
              <a:gd name="connsiteX13" fmla="*/ 1977654 w 2636872"/>
              <a:gd name="connsiteY13" fmla="*/ 5210920 h 5210920"/>
              <a:gd name="connsiteX14" fmla="*/ 1318436 w 2636872"/>
              <a:gd name="connsiteY14" fmla="*/ 5210920 h 5210920"/>
              <a:gd name="connsiteX15" fmla="*/ 738324 w 2636872"/>
              <a:gd name="connsiteY15" fmla="*/ 5210920 h 5210920"/>
              <a:gd name="connsiteX16" fmla="*/ 0 w 2636872"/>
              <a:gd name="connsiteY16" fmla="*/ 5210920 h 5210920"/>
              <a:gd name="connsiteX17" fmla="*/ 0 w 2636872"/>
              <a:gd name="connsiteY17" fmla="*/ 4663773 h 5210920"/>
              <a:gd name="connsiteX18" fmla="*/ 0 w 2636872"/>
              <a:gd name="connsiteY18" fmla="*/ 4012408 h 5210920"/>
              <a:gd name="connsiteX19" fmla="*/ 0 w 2636872"/>
              <a:gd name="connsiteY19" fmla="*/ 3517371 h 5210920"/>
              <a:gd name="connsiteX20" fmla="*/ 0 w 2636872"/>
              <a:gd name="connsiteY20" fmla="*/ 2813897 h 5210920"/>
              <a:gd name="connsiteX21" fmla="*/ 0 w 2636872"/>
              <a:gd name="connsiteY21" fmla="*/ 2110423 h 5210920"/>
              <a:gd name="connsiteX22" fmla="*/ 0 w 2636872"/>
              <a:gd name="connsiteY22" fmla="*/ 1563276 h 5210920"/>
              <a:gd name="connsiteX23" fmla="*/ 0 w 2636872"/>
              <a:gd name="connsiteY23" fmla="*/ 807693 h 5210920"/>
              <a:gd name="connsiteX24" fmla="*/ 0 w 2636872"/>
              <a:gd name="connsiteY24" fmla="*/ 0 h 521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636872" h="5210920" fill="none" extrusionOk="0">
                <a:moveTo>
                  <a:pt x="0" y="0"/>
                </a:moveTo>
                <a:cubicBezTo>
                  <a:pt x="164860" y="24971"/>
                  <a:pt x="457185" y="-6341"/>
                  <a:pt x="632849" y="0"/>
                </a:cubicBezTo>
                <a:cubicBezTo>
                  <a:pt x="808513" y="6341"/>
                  <a:pt x="1008136" y="29092"/>
                  <a:pt x="1344805" y="0"/>
                </a:cubicBezTo>
                <a:cubicBezTo>
                  <a:pt x="1681474" y="-29092"/>
                  <a:pt x="1699221" y="21287"/>
                  <a:pt x="1951285" y="0"/>
                </a:cubicBezTo>
                <a:cubicBezTo>
                  <a:pt x="2203349" y="-21287"/>
                  <a:pt x="2373117" y="-618"/>
                  <a:pt x="2636872" y="0"/>
                </a:cubicBezTo>
                <a:cubicBezTo>
                  <a:pt x="2667149" y="204021"/>
                  <a:pt x="2660412" y="454909"/>
                  <a:pt x="2636872" y="651365"/>
                </a:cubicBezTo>
                <a:cubicBezTo>
                  <a:pt x="2613332" y="847822"/>
                  <a:pt x="2635751" y="1145211"/>
                  <a:pt x="2636872" y="1302730"/>
                </a:cubicBezTo>
                <a:cubicBezTo>
                  <a:pt x="2637993" y="1460250"/>
                  <a:pt x="2635193" y="1619668"/>
                  <a:pt x="2636872" y="1797767"/>
                </a:cubicBezTo>
                <a:cubicBezTo>
                  <a:pt x="2638551" y="1975866"/>
                  <a:pt x="2663052" y="2207638"/>
                  <a:pt x="2636872" y="2397023"/>
                </a:cubicBezTo>
                <a:cubicBezTo>
                  <a:pt x="2610692" y="2586408"/>
                  <a:pt x="2611399" y="2807663"/>
                  <a:pt x="2636872" y="2944170"/>
                </a:cubicBezTo>
                <a:cubicBezTo>
                  <a:pt x="2662345" y="3080677"/>
                  <a:pt x="2643447" y="3298647"/>
                  <a:pt x="2636872" y="3647644"/>
                </a:cubicBezTo>
                <a:cubicBezTo>
                  <a:pt x="2630297" y="3996641"/>
                  <a:pt x="2647722" y="3932122"/>
                  <a:pt x="2636872" y="4142681"/>
                </a:cubicBezTo>
                <a:cubicBezTo>
                  <a:pt x="2626022" y="4353240"/>
                  <a:pt x="2688441" y="4709300"/>
                  <a:pt x="2636872" y="5210920"/>
                </a:cubicBezTo>
                <a:cubicBezTo>
                  <a:pt x="2360367" y="5189460"/>
                  <a:pt x="2194293" y="5229098"/>
                  <a:pt x="1977654" y="5210920"/>
                </a:cubicBezTo>
                <a:cubicBezTo>
                  <a:pt x="1761015" y="5192742"/>
                  <a:pt x="1634457" y="5215878"/>
                  <a:pt x="1318436" y="5210920"/>
                </a:cubicBezTo>
                <a:cubicBezTo>
                  <a:pt x="1002415" y="5205962"/>
                  <a:pt x="988227" y="5235681"/>
                  <a:pt x="738324" y="5210920"/>
                </a:cubicBezTo>
                <a:cubicBezTo>
                  <a:pt x="488421" y="5186159"/>
                  <a:pt x="155618" y="5207428"/>
                  <a:pt x="0" y="5210920"/>
                </a:cubicBezTo>
                <a:cubicBezTo>
                  <a:pt x="8128" y="4988108"/>
                  <a:pt x="-25792" y="4783565"/>
                  <a:pt x="0" y="4663773"/>
                </a:cubicBezTo>
                <a:cubicBezTo>
                  <a:pt x="25792" y="4543981"/>
                  <a:pt x="-31988" y="4207892"/>
                  <a:pt x="0" y="4012408"/>
                </a:cubicBezTo>
                <a:cubicBezTo>
                  <a:pt x="31988" y="3816925"/>
                  <a:pt x="-21865" y="3702309"/>
                  <a:pt x="0" y="3517371"/>
                </a:cubicBezTo>
                <a:cubicBezTo>
                  <a:pt x="21865" y="3332433"/>
                  <a:pt x="-23330" y="3113736"/>
                  <a:pt x="0" y="2813897"/>
                </a:cubicBezTo>
                <a:cubicBezTo>
                  <a:pt x="23330" y="2514058"/>
                  <a:pt x="2415" y="2324817"/>
                  <a:pt x="0" y="2110423"/>
                </a:cubicBezTo>
                <a:cubicBezTo>
                  <a:pt x="-2415" y="1896029"/>
                  <a:pt x="-25045" y="1728866"/>
                  <a:pt x="0" y="1563276"/>
                </a:cubicBezTo>
                <a:cubicBezTo>
                  <a:pt x="25045" y="1397686"/>
                  <a:pt x="23934" y="999382"/>
                  <a:pt x="0" y="807693"/>
                </a:cubicBezTo>
                <a:cubicBezTo>
                  <a:pt x="-23934" y="616004"/>
                  <a:pt x="15805" y="294799"/>
                  <a:pt x="0" y="0"/>
                </a:cubicBezTo>
                <a:close/>
              </a:path>
              <a:path w="2636872" h="5210920" stroke="0" extrusionOk="0">
                <a:moveTo>
                  <a:pt x="0" y="0"/>
                </a:moveTo>
                <a:cubicBezTo>
                  <a:pt x="290527" y="6477"/>
                  <a:pt x="375505" y="13689"/>
                  <a:pt x="685587" y="0"/>
                </a:cubicBezTo>
                <a:cubicBezTo>
                  <a:pt x="995669" y="-13689"/>
                  <a:pt x="1085924" y="22588"/>
                  <a:pt x="1397542" y="0"/>
                </a:cubicBezTo>
                <a:cubicBezTo>
                  <a:pt x="1709161" y="-22588"/>
                  <a:pt x="2151480" y="37583"/>
                  <a:pt x="2636872" y="0"/>
                </a:cubicBezTo>
                <a:cubicBezTo>
                  <a:pt x="2669357" y="150122"/>
                  <a:pt x="2623019" y="462807"/>
                  <a:pt x="2636872" y="703474"/>
                </a:cubicBezTo>
                <a:cubicBezTo>
                  <a:pt x="2650725" y="944141"/>
                  <a:pt x="2666780" y="1216082"/>
                  <a:pt x="2636872" y="1406948"/>
                </a:cubicBezTo>
                <a:cubicBezTo>
                  <a:pt x="2606964" y="1597814"/>
                  <a:pt x="2617352" y="1707784"/>
                  <a:pt x="2636872" y="1901986"/>
                </a:cubicBezTo>
                <a:cubicBezTo>
                  <a:pt x="2656392" y="2096188"/>
                  <a:pt x="2653763" y="2231424"/>
                  <a:pt x="2636872" y="2449132"/>
                </a:cubicBezTo>
                <a:cubicBezTo>
                  <a:pt x="2619981" y="2666840"/>
                  <a:pt x="2645927" y="2895557"/>
                  <a:pt x="2636872" y="3048388"/>
                </a:cubicBezTo>
                <a:cubicBezTo>
                  <a:pt x="2627817" y="3201219"/>
                  <a:pt x="2616758" y="3371247"/>
                  <a:pt x="2636872" y="3647644"/>
                </a:cubicBezTo>
                <a:cubicBezTo>
                  <a:pt x="2656986" y="3924041"/>
                  <a:pt x="2635725" y="4011722"/>
                  <a:pt x="2636872" y="4351118"/>
                </a:cubicBezTo>
                <a:cubicBezTo>
                  <a:pt x="2638019" y="4690514"/>
                  <a:pt x="2623115" y="4966289"/>
                  <a:pt x="2636872" y="5210920"/>
                </a:cubicBezTo>
                <a:cubicBezTo>
                  <a:pt x="2417178" y="5185327"/>
                  <a:pt x="2231557" y="5222332"/>
                  <a:pt x="2056760" y="5210920"/>
                </a:cubicBezTo>
                <a:cubicBezTo>
                  <a:pt x="1881963" y="5199508"/>
                  <a:pt x="1713488" y="5241168"/>
                  <a:pt x="1423911" y="5210920"/>
                </a:cubicBezTo>
                <a:cubicBezTo>
                  <a:pt x="1134334" y="5180672"/>
                  <a:pt x="1076110" y="5184299"/>
                  <a:pt x="843799" y="5210920"/>
                </a:cubicBezTo>
                <a:cubicBezTo>
                  <a:pt x="611488" y="5237541"/>
                  <a:pt x="273597" y="5242135"/>
                  <a:pt x="0" y="5210920"/>
                </a:cubicBezTo>
                <a:cubicBezTo>
                  <a:pt x="-8222" y="4998212"/>
                  <a:pt x="9458" y="4909825"/>
                  <a:pt x="0" y="4663773"/>
                </a:cubicBezTo>
                <a:cubicBezTo>
                  <a:pt x="-9458" y="4417721"/>
                  <a:pt x="27339" y="4223852"/>
                  <a:pt x="0" y="4064518"/>
                </a:cubicBezTo>
                <a:cubicBezTo>
                  <a:pt x="-27339" y="3905185"/>
                  <a:pt x="-16707" y="3634284"/>
                  <a:pt x="0" y="3517371"/>
                </a:cubicBezTo>
                <a:cubicBezTo>
                  <a:pt x="16707" y="3400458"/>
                  <a:pt x="-17412" y="3214797"/>
                  <a:pt x="0" y="3022334"/>
                </a:cubicBezTo>
                <a:cubicBezTo>
                  <a:pt x="17412" y="2829871"/>
                  <a:pt x="6508" y="2756867"/>
                  <a:pt x="0" y="2527296"/>
                </a:cubicBezTo>
                <a:cubicBezTo>
                  <a:pt x="-6508" y="2297725"/>
                  <a:pt x="-25206" y="2016540"/>
                  <a:pt x="0" y="1823822"/>
                </a:cubicBezTo>
                <a:cubicBezTo>
                  <a:pt x="25206" y="1631104"/>
                  <a:pt x="16165" y="1462489"/>
                  <a:pt x="0" y="1172457"/>
                </a:cubicBezTo>
                <a:cubicBezTo>
                  <a:pt x="-16165" y="882425"/>
                  <a:pt x="-10131" y="491385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28575">
            <a:extLst>
              <a:ext uri="{C807C97D-BFC1-408E-A445-0C87EB9F89A2}">
                <ask:lineSketchStyleProps xmlns:ask="http://schemas.microsoft.com/office/drawing/2018/sketchyshapes" sd="38442286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You can add virtual keyboards for other languages to your iPad.</a:t>
            </a:r>
          </a:p>
          <a:p>
            <a:endParaRPr lang="en-GB" sz="2400" spc="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This will be useful in Modern Languages lessons, or if English isn’t your first language.</a:t>
            </a:r>
            <a:endParaRPr lang="en-GB" sz="2400" spc="0" dirty="0">
              <a:latin typeface="Twinkl" pitchFamily="2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E2FF83B-E48E-DC87-C2CA-0872F8AF9A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3750" y="1539640"/>
            <a:ext cx="6791661" cy="471962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0AAFFE9-D6ED-4725-2492-73272B15CA49}"/>
              </a:ext>
            </a:extLst>
          </p:cNvPr>
          <p:cNvSpPr/>
          <p:nvPr/>
        </p:nvSpPr>
        <p:spPr>
          <a:xfrm>
            <a:off x="4626591" y="2538484"/>
            <a:ext cx="2310640" cy="354841"/>
          </a:xfrm>
          <a:custGeom>
            <a:avLst/>
            <a:gdLst>
              <a:gd name="connsiteX0" fmla="*/ 0 w 2310640"/>
              <a:gd name="connsiteY0" fmla="*/ 0 h 354841"/>
              <a:gd name="connsiteX1" fmla="*/ 554554 w 2310640"/>
              <a:gd name="connsiteY1" fmla="*/ 0 h 354841"/>
              <a:gd name="connsiteX2" fmla="*/ 1062894 w 2310640"/>
              <a:gd name="connsiteY2" fmla="*/ 0 h 354841"/>
              <a:gd name="connsiteX3" fmla="*/ 1686767 w 2310640"/>
              <a:gd name="connsiteY3" fmla="*/ 0 h 354841"/>
              <a:gd name="connsiteX4" fmla="*/ 2310640 w 2310640"/>
              <a:gd name="connsiteY4" fmla="*/ 0 h 354841"/>
              <a:gd name="connsiteX5" fmla="*/ 2310640 w 2310640"/>
              <a:gd name="connsiteY5" fmla="*/ 354841 h 354841"/>
              <a:gd name="connsiteX6" fmla="*/ 1779193 w 2310640"/>
              <a:gd name="connsiteY6" fmla="*/ 354841 h 354841"/>
              <a:gd name="connsiteX7" fmla="*/ 1247746 w 2310640"/>
              <a:gd name="connsiteY7" fmla="*/ 354841 h 354841"/>
              <a:gd name="connsiteX8" fmla="*/ 623873 w 2310640"/>
              <a:gd name="connsiteY8" fmla="*/ 354841 h 354841"/>
              <a:gd name="connsiteX9" fmla="*/ 0 w 2310640"/>
              <a:gd name="connsiteY9" fmla="*/ 354841 h 354841"/>
              <a:gd name="connsiteX10" fmla="*/ 0 w 2310640"/>
              <a:gd name="connsiteY10" fmla="*/ 0 h 354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10640" h="354841" extrusionOk="0">
                <a:moveTo>
                  <a:pt x="0" y="0"/>
                </a:moveTo>
                <a:cubicBezTo>
                  <a:pt x="271923" y="12307"/>
                  <a:pt x="369535" y="-4407"/>
                  <a:pt x="554554" y="0"/>
                </a:cubicBezTo>
                <a:cubicBezTo>
                  <a:pt x="739573" y="4407"/>
                  <a:pt x="939303" y="12354"/>
                  <a:pt x="1062894" y="0"/>
                </a:cubicBezTo>
                <a:cubicBezTo>
                  <a:pt x="1186485" y="-12354"/>
                  <a:pt x="1472034" y="-477"/>
                  <a:pt x="1686767" y="0"/>
                </a:cubicBezTo>
                <a:cubicBezTo>
                  <a:pt x="1901500" y="477"/>
                  <a:pt x="2142262" y="-9609"/>
                  <a:pt x="2310640" y="0"/>
                </a:cubicBezTo>
                <a:cubicBezTo>
                  <a:pt x="2312366" y="135528"/>
                  <a:pt x="2296760" y="222444"/>
                  <a:pt x="2310640" y="354841"/>
                </a:cubicBezTo>
                <a:cubicBezTo>
                  <a:pt x="2055725" y="378161"/>
                  <a:pt x="1907935" y="341160"/>
                  <a:pt x="1779193" y="354841"/>
                </a:cubicBezTo>
                <a:cubicBezTo>
                  <a:pt x="1650451" y="368522"/>
                  <a:pt x="1383617" y="346704"/>
                  <a:pt x="1247746" y="354841"/>
                </a:cubicBezTo>
                <a:cubicBezTo>
                  <a:pt x="1111875" y="362978"/>
                  <a:pt x="760031" y="365545"/>
                  <a:pt x="623873" y="354841"/>
                </a:cubicBezTo>
                <a:cubicBezTo>
                  <a:pt x="487715" y="344137"/>
                  <a:pt x="195090" y="346880"/>
                  <a:pt x="0" y="354841"/>
                </a:cubicBezTo>
                <a:cubicBezTo>
                  <a:pt x="10029" y="199556"/>
                  <a:pt x="-1717" y="91935"/>
                  <a:pt x="0" y="0"/>
                </a:cubicBezTo>
                <a:close/>
              </a:path>
            </a:pathLst>
          </a:custGeom>
          <a:noFill/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F70F6D2-3E33-A3B9-A398-E58C3F807E6F}"/>
              </a:ext>
            </a:extLst>
          </p:cNvPr>
          <p:cNvSpPr/>
          <p:nvPr/>
        </p:nvSpPr>
        <p:spPr>
          <a:xfrm>
            <a:off x="7061213" y="4451251"/>
            <a:ext cx="1014383" cy="361381"/>
          </a:xfrm>
          <a:custGeom>
            <a:avLst/>
            <a:gdLst>
              <a:gd name="connsiteX0" fmla="*/ 0 w 1014383"/>
              <a:gd name="connsiteY0" fmla="*/ 0 h 361381"/>
              <a:gd name="connsiteX1" fmla="*/ 497048 w 1014383"/>
              <a:gd name="connsiteY1" fmla="*/ 0 h 361381"/>
              <a:gd name="connsiteX2" fmla="*/ 1014383 w 1014383"/>
              <a:gd name="connsiteY2" fmla="*/ 0 h 361381"/>
              <a:gd name="connsiteX3" fmla="*/ 1014383 w 1014383"/>
              <a:gd name="connsiteY3" fmla="*/ 361381 h 361381"/>
              <a:gd name="connsiteX4" fmla="*/ 507192 w 1014383"/>
              <a:gd name="connsiteY4" fmla="*/ 361381 h 361381"/>
              <a:gd name="connsiteX5" fmla="*/ 0 w 1014383"/>
              <a:gd name="connsiteY5" fmla="*/ 361381 h 361381"/>
              <a:gd name="connsiteX6" fmla="*/ 0 w 1014383"/>
              <a:gd name="connsiteY6" fmla="*/ 0 h 36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4383" h="361381" extrusionOk="0">
                <a:moveTo>
                  <a:pt x="0" y="0"/>
                </a:moveTo>
                <a:cubicBezTo>
                  <a:pt x="199503" y="-22580"/>
                  <a:pt x="394215" y="-12685"/>
                  <a:pt x="497048" y="0"/>
                </a:cubicBezTo>
                <a:cubicBezTo>
                  <a:pt x="599881" y="12685"/>
                  <a:pt x="898724" y="13287"/>
                  <a:pt x="1014383" y="0"/>
                </a:cubicBezTo>
                <a:cubicBezTo>
                  <a:pt x="1029697" y="180471"/>
                  <a:pt x="1007750" y="243629"/>
                  <a:pt x="1014383" y="361381"/>
                </a:cubicBezTo>
                <a:cubicBezTo>
                  <a:pt x="776709" y="339737"/>
                  <a:pt x="684906" y="363935"/>
                  <a:pt x="507192" y="361381"/>
                </a:cubicBezTo>
                <a:cubicBezTo>
                  <a:pt x="329478" y="358827"/>
                  <a:pt x="229869" y="363960"/>
                  <a:pt x="0" y="361381"/>
                </a:cubicBezTo>
                <a:cubicBezTo>
                  <a:pt x="-15270" y="190534"/>
                  <a:pt x="1781" y="106309"/>
                  <a:pt x="0" y="0"/>
                </a:cubicBezTo>
                <a:close/>
              </a:path>
            </a:pathLst>
          </a:custGeom>
          <a:noFill/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1E52E78-99C7-CCF0-01C7-939C00FAAB06}"/>
              </a:ext>
            </a:extLst>
          </p:cNvPr>
          <p:cNvGrpSpPr/>
          <p:nvPr/>
        </p:nvGrpSpPr>
        <p:grpSpPr>
          <a:xfrm>
            <a:off x="3950209" y="1022705"/>
            <a:ext cx="2937175" cy="1050402"/>
            <a:chOff x="3950209" y="1022705"/>
            <a:chExt cx="2937175" cy="105040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171E700-9BE6-150B-BDBB-A155836E323F}"/>
                </a:ext>
              </a:extLst>
            </p:cNvPr>
            <p:cNvSpPr/>
            <p:nvPr/>
          </p:nvSpPr>
          <p:spPr>
            <a:xfrm>
              <a:off x="3950209" y="1271230"/>
              <a:ext cx="2636872" cy="801877"/>
            </a:xfrm>
            <a:custGeom>
              <a:avLst/>
              <a:gdLst>
                <a:gd name="connsiteX0" fmla="*/ 0 w 2636872"/>
                <a:gd name="connsiteY0" fmla="*/ 0 h 801877"/>
                <a:gd name="connsiteX1" fmla="*/ 711955 w 2636872"/>
                <a:gd name="connsiteY1" fmla="*/ 0 h 801877"/>
                <a:gd name="connsiteX2" fmla="*/ 1344805 w 2636872"/>
                <a:gd name="connsiteY2" fmla="*/ 0 h 801877"/>
                <a:gd name="connsiteX3" fmla="*/ 1924917 w 2636872"/>
                <a:gd name="connsiteY3" fmla="*/ 0 h 801877"/>
                <a:gd name="connsiteX4" fmla="*/ 2636872 w 2636872"/>
                <a:gd name="connsiteY4" fmla="*/ 0 h 801877"/>
                <a:gd name="connsiteX5" fmla="*/ 2636872 w 2636872"/>
                <a:gd name="connsiteY5" fmla="*/ 416976 h 801877"/>
                <a:gd name="connsiteX6" fmla="*/ 2636872 w 2636872"/>
                <a:gd name="connsiteY6" fmla="*/ 801877 h 801877"/>
                <a:gd name="connsiteX7" fmla="*/ 2030391 w 2636872"/>
                <a:gd name="connsiteY7" fmla="*/ 801877 h 801877"/>
                <a:gd name="connsiteX8" fmla="*/ 1344805 w 2636872"/>
                <a:gd name="connsiteY8" fmla="*/ 801877 h 801877"/>
                <a:gd name="connsiteX9" fmla="*/ 685587 w 2636872"/>
                <a:gd name="connsiteY9" fmla="*/ 801877 h 801877"/>
                <a:gd name="connsiteX10" fmla="*/ 0 w 2636872"/>
                <a:gd name="connsiteY10" fmla="*/ 801877 h 801877"/>
                <a:gd name="connsiteX11" fmla="*/ 0 w 2636872"/>
                <a:gd name="connsiteY11" fmla="*/ 408957 h 801877"/>
                <a:gd name="connsiteX12" fmla="*/ 0 w 2636872"/>
                <a:gd name="connsiteY12" fmla="*/ 0 h 801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36872" h="801877" fill="none" extrusionOk="0">
                  <a:moveTo>
                    <a:pt x="0" y="0"/>
                  </a:moveTo>
                  <a:cubicBezTo>
                    <a:pt x="240380" y="-21209"/>
                    <a:pt x="556994" y="-30532"/>
                    <a:pt x="711955" y="0"/>
                  </a:cubicBezTo>
                  <a:cubicBezTo>
                    <a:pt x="866917" y="30532"/>
                    <a:pt x="1054296" y="-467"/>
                    <a:pt x="1344805" y="0"/>
                  </a:cubicBezTo>
                  <a:cubicBezTo>
                    <a:pt x="1635314" y="467"/>
                    <a:pt x="1733701" y="-16216"/>
                    <a:pt x="1924917" y="0"/>
                  </a:cubicBezTo>
                  <a:cubicBezTo>
                    <a:pt x="2116133" y="16216"/>
                    <a:pt x="2460859" y="631"/>
                    <a:pt x="2636872" y="0"/>
                  </a:cubicBezTo>
                  <a:cubicBezTo>
                    <a:pt x="2629831" y="179549"/>
                    <a:pt x="2646665" y="333311"/>
                    <a:pt x="2636872" y="416976"/>
                  </a:cubicBezTo>
                  <a:cubicBezTo>
                    <a:pt x="2627079" y="500641"/>
                    <a:pt x="2638685" y="619235"/>
                    <a:pt x="2636872" y="801877"/>
                  </a:cubicBezTo>
                  <a:cubicBezTo>
                    <a:pt x="2494041" y="814289"/>
                    <a:pt x="2194834" y="797937"/>
                    <a:pt x="2030391" y="801877"/>
                  </a:cubicBezTo>
                  <a:cubicBezTo>
                    <a:pt x="1865948" y="805817"/>
                    <a:pt x="1541657" y="833544"/>
                    <a:pt x="1344805" y="801877"/>
                  </a:cubicBezTo>
                  <a:cubicBezTo>
                    <a:pt x="1147953" y="770210"/>
                    <a:pt x="958617" y="826820"/>
                    <a:pt x="685587" y="801877"/>
                  </a:cubicBezTo>
                  <a:cubicBezTo>
                    <a:pt x="412557" y="776934"/>
                    <a:pt x="227689" y="796261"/>
                    <a:pt x="0" y="801877"/>
                  </a:cubicBezTo>
                  <a:cubicBezTo>
                    <a:pt x="-3620" y="608772"/>
                    <a:pt x="-15643" y="498135"/>
                    <a:pt x="0" y="408957"/>
                  </a:cubicBezTo>
                  <a:cubicBezTo>
                    <a:pt x="15643" y="319779"/>
                    <a:pt x="-4585" y="126340"/>
                    <a:pt x="0" y="0"/>
                  </a:cubicBezTo>
                  <a:close/>
                </a:path>
                <a:path w="2636872" h="801877" stroke="0" extrusionOk="0">
                  <a:moveTo>
                    <a:pt x="0" y="0"/>
                  </a:moveTo>
                  <a:cubicBezTo>
                    <a:pt x="290527" y="6477"/>
                    <a:pt x="375505" y="13689"/>
                    <a:pt x="685587" y="0"/>
                  </a:cubicBezTo>
                  <a:cubicBezTo>
                    <a:pt x="995669" y="-13689"/>
                    <a:pt x="1085924" y="22588"/>
                    <a:pt x="1397542" y="0"/>
                  </a:cubicBezTo>
                  <a:cubicBezTo>
                    <a:pt x="1709161" y="-22588"/>
                    <a:pt x="2151480" y="37583"/>
                    <a:pt x="2636872" y="0"/>
                  </a:cubicBezTo>
                  <a:cubicBezTo>
                    <a:pt x="2617510" y="182912"/>
                    <a:pt x="2656785" y="256716"/>
                    <a:pt x="2636872" y="408957"/>
                  </a:cubicBezTo>
                  <a:cubicBezTo>
                    <a:pt x="2616959" y="561198"/>
                    <a:pt x="2644219" y="691579"/>
                    <a:pt x="2636872" y="801877"/>
                  </a:cubicBezTo>
                  <a:cubicBezTo>
                    <a:pt x="2519457" y="793617"/>
                    <a:pt x="2281365" y="792216"/>
                    <a:pt x="2056760" y="801877"/>
                  </a:cubicBezTo>
                  <a:cubicBezTo>
                    <a:pt x="1832155" y="811538"/>
                    <a:pt x="1697731" y="830474"/>
                    <a:pt x="1397542" y="801877"/>
                  </a:cubicBezTo>
                  <a:cubicBezTo>
                    <a:pt x="1097353" y="773280"/>
                    <a:pt x="1000071" y="805761"/>
                    <a:pt x="685587" y="801877"/>
                  </a:cubicBezTo>
                  <a:cubicBezTo>
                    <a:pt x="371103" y="797993"/>
                    <a:pt x="179232" y="831746"/>
                    <a:pt x="0" y="801877"/>
                  </a:cubicBezTo>
                  <a:cubicBezTo>
                    <a:pt x="-1038" y="686402"/>
                    <a:pt x="2937" y="563904"/>
                    <a:pt x="0" y="392920"/>
                  </a:cubicBezTo>
                  <a:cubicBezTo>
                    <a:pt x="-2937" y="221936"/>
                    <a:pt x="11164" y="177498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28575">
              <a:extLst>
                <a:ext uri="{C807C97D-BFC1-408E-A445-0C87EB9F89A2}">
                  <ask:lineSketchStyleProps xmlns:ask="http://schemas.microsoft.com/office/drawing/2018/sketchyshapes" sd="3844228664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4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Head to settings…</a:t>
              </a:r>
              <a:endParaRPr lang="en-GB" sz="2400" spc="0" dirty="0">
                <a:latin typeface="Twinkl" pitchFamily="2" charset="0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784270FD-6F21-C7C3-E673-8CD8E643FF2E}"/>
                </a:ext>
              </a:extLst>
            </p:cNvPr>
            <p:cNvSpPr/>
            <p:nvPr/>
          </p:nvSpPr>
          <p:spPr>
            <a:xfrm>
              <a:off x="6096000" y="1022705"/>
              <a:ext cx="791384" cy="801877"/>
            </a:xfrm>
            <a:custGeom>
              <a:avLst/>
              <a:gdLst>
                <a:gd name="connsiteX0" fmla="*/ 0 w 791384"/>
                <a:gd name="connsiteY0" fmla="*/ 172846 h 801877"/>
                <a:gd name="connsiteX1" fmla="*/ 172846 w 791384"/>
                <a:gd name="connsiteY1" fmla="*/ 0 h 801877"/>
                <a:gd name="connsiteX2" fmla="*/ 618538 w 791384"/>
                <a:gd name="connsiteY2" fmla="*/ 0 h 801877"/>
                <a:gd name="connsiteX3" fmla="*/ 791384 w 791384"/>
                <a:gd name="connsiteY3" fmla="*/ 172846 h 801877"/>
                <a:gd name="connsiteX4" fmla="*/ 791384 w 791384"/>
                <a:gd name="connsiteY4" fmla="*/ 629031 h 801877"/>
                <a:gd name="connsiteX5" fmla="*/ 618538 w 791384"/>
                <a:gd name="connsiteY5" fmla="*/ 801877 h 801877"/>
                <a:gd name="connsiteX6" fmla="*/ 172846 w 791384"/>
                <a:gd name="connsiteY6" fmla="*/ 801877 h 801877"/>
                <a:gd name="connsiteX7" fmla="*/ 0 w 791384"/>
                <a:gd name="connsiteY7" fmla="*/ 629031 h 801877"/>
                <a:gd name="connsiteX8" fmla="*/ 0 w 791384"/>
                <a:gd name="connsiteY8" fmla="*/ 172846 h 801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1384" h="801877" fill="none" extrusionOk="0">
                  <a:moveTo>
                    <a:pt x="0" y="172846"/>
                  </a:moveTo>
                  <a:cubicBezTo>
                    <a:pt x="3086" y="81082"/>
                    <a:pt x="67117" y="1616"/>
                    <a:pt x="172846" y="0"/>
                  </a:cubicBezTo>
                  <a:cubicBezTo>
                    <a:pt x="345967" y="20658"/>
                    <a:pt x="507443" y="-2559"/>
                    <a:pt x="618538" y="0"/>
                  </a:cubicBezTo>
                  <a:cubicBezTo>
                    <a:pt x="720812" y="-13947"/>
                    <a:pt x="795884" y="61789"/>
                    <a:pt x="791384" y="172846"/>
                  </a:cubicBezTo>
                  <a:cubicBezTo>
                    <a:pt x="798046" y="340566"/>
                    <a:pt x="804984" y="514757"/>
                    <a:pt x="791384" y="629031"/>
                  </a:cubicBezTo>
                  <a:cubicBezTo>
                    <a:pt x="802047" y="729278"/>
                    <a:pt x="717709" y="813908"/>
                    <a:pt x="618538" y="801877"/>
                  </a:cubicBezTo>
                  <a:cubicBezTo>
                    <a:pt x="404134" y="815489"/>
                    <a:pt x="265783" y="793919"/>
                    <a:pt x="172846" y="801877"/>
                  </a:cubicBezTo>
                  <a:cubicBezTo>
                    <a:pt x="73862" y="785564"/>
                    <a:pt x="853" y="721689"/>
                    <a:pt x="0" y="629031"/>
                  </a:cubicBezTo>
                  <a:cubicBezTo>
                    <a:pt x="-6266" y="532028"/>
                    <a:pt x="-8807" y="266381"/>
                    <a:pt x="0" y="172846"/>
                  </a:cubicBezTo>
                  <a:close/>
                </a:path>
                <a:path w="791384" h="801877" stroke="0" extrusionOk="0">
                  <a:moveTo>
                    <a:pt x="0" y="172846"/>
                  </a:moveTo>
                  <a:cubicBezTo>
                    <a:pt x="919" y="72729"/>
                    <a:pt x="84550" y="7682"/>
                    <a:pt x="172846" y="0"/>
                  </a:cubicBezTo>
                  <a:cubicBezTo>
                    <a:pt x="298032" y="-10997"/>
                    <a:pt x="502248" y="-7811"/>
                    <a:pt x="618538" y="0"/>
                  </a:cubicBezTo>
                  <a:cubicBezTo>
                    <a:pt x="716692" y="-4274"/>
                    <a:pt x="789073" y="81777"/>
                    <a:pt x="791384" y="172846"/>
                  </a:cubicBezTo>
                  <a:cubicBezTo>
                    <a:pt x="772940" y="278475"/>
                    <a:pt x="769274" y="451038"/>
                    <a:pt x="791384" y="629031"/>
                  </a:cubicBezTo>
                  <a:cubicBezTo>
                    <a:pt x="778519" y="731658"/>
                    <a:pt x="710151" y="801987"/>
                    <a:pt x="618538" y="801877"/>
                  </a:cubicBezTo>
                  <a:cubicBezTo>
                    <a:pt x="520332" y="821971"/>
                    <a:pt x="353141" y="817000"/>
                    <a:pt x="172846" y="801877"/>
                  </a:cubicBezTo>
                  <a:cubicBezTo>
                    <a:pt x="85920" y="786140"/>
                    <a:pt x="4913" y="743309"/>
                    <a:pt x="0" y="629031"/>
                  </a:cubicBezTo>
                  <a:cubicBezTo>
                    <a:pt x="-10035" y="455551"/>
                    <a:pt x="18011" y="264153"/>
                    <a:pt x="0" y="172846"/>
                  </a:cubicBezTo>
                  <a:close/>
                </a:path>
              </a:pathLst>
            </a:custGeom>
            <a:blipFill dpi="0"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8100">
              <a:extLst>
                <a:ext uri="{C807C97D-BFC1-408E-A445-0C87EB9F89A2}">
                  <ask:lineSketchStyleProps xmlns:ask="http://schemas.microsoft.com/office/drawing/2018/sketchyshapes" sd="3276339247">
                    <a:prstGeom prst="roundRect">
                      <a:avLst>
                        <a:gd name="adj" fmla="val 21841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65FDFC3-26D9-70B8-A211-9EF3C6EE8CC4}"/>
              </a:ext>
            </a:extLst>
          </p:cNvPr>
          <p:cNvCxnSpPr>
            <a:stCxn id="24" idx="2"/>
            <a:endCxn id="22" idx="0"/>
          </p:cNvCxnSpPr>
          <p:nvPr/>
        </p:nvCxnSpPr>
        <p:spPr>
          <a:xfrm>
            <a:off x="5268645" y="2073107"/>
            <a:ext cx="513266" cy="465377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DB04C07-8F57-C743-B651-102710A97141}"/>
              </a:ext>
            </a:extLst>
          </p:cNvPr>
          <p:cNvCxnSpPr>
            <a:cxnSpLocks/>
            <a:stCxn id="22" idx="2"/>
            <a:endCxn id="23" idx="0"/>
          </p:cNvCxnSpPr>
          <p:nvPr/>
        </p:nvCxnSpPr>
        <p:spPr>
          <a:xfrm>
            <a:off x="5781911" y="2893325"/>
            <a:ext cx="1786494" cy="1557926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171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1516BB-F55D-6BAF-A140-73726AC4A1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CB70D86-EAE1-5337-1A4F-78AF14A6B2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92628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664669 w 11299371"/>
              <a:gd name="connsiteY1" fmla="*/ 0 h 6858000"/>
              <a:gd name="connsiteX2" fmla="*/ 1103350 w 11299371"/>
              <a:gd name="connsiteY2" fmla="*/ 0 h 6858000"/>
              <a:gd name="connsiteX3" fmla="*/ 1655026 w 11299371"/>
              <a:gd name="connsiteY3" fmla="*/ 0 h 6858000"/>
              <a:gd name="connsiteX4" fmla="*/ 2319694 w 11299371"/>
              <a:gd name="connsiteY4" fmla="*/ 0 h 6858000"/>
              <a:gd name="connsiteX5" fmla="*/ 2871370 w 11299371"/>
              <a:gd name="connsiteY5" fmla="*/ 0 h 6858000"/>
              <a:gd name="connsiteX6" fmla="*/ 3536038 w 11299371"/>
              <a:gd name="connsiteY6" fmla="*/ 0 h 6858000"/>
              <a:gd name="connsiteX7" fmla="*/ 3861726 w 11299371"/>
              <a:gd name="connsiteY7" fmla="*/ 0 h 6858000"/>
              <a:gd name="connsiteX8" fmla="*/ 4752383 w 11299371"/>
              <a:gd name="connsiteY8" fmla="*/ 0 h 6858000"/>
              <a:gd name="connsiteX9" fmla="*/ 5191064 w 11299371"/>
              <a:gd name="connsiteY9" fmla="*/ 0 h 6858000"/>
              <a:gd name="connsiteX10" fmla="*/ 6081720 w 11299371"/>
              <a:gd name="connsiteY10" fmla="*/ 0 h 6858000"/>
              <a:gd name="connsiteX11" fmla="*/ 6520402 w 11299371"/>
              <a:gd name="connsiteY11" fmla="*/ 0 h 6858000"/>
              <a:gd name="connsiteX12" fmla="*/ 7298064 w 11299371"/>
              <a:gd name="connsiteY12" fmla="*/ 0 h 6858000"/>
              <a:gd name="connsiteX13" fmla="*/ 7849740 w 11299371"/>
              <a:gd name="connsiteY13" fmla="*/ 0 h 6858000"/>
              <a:gd name="connsiteX14" fmla="*/ 8740396 w 11299371"/>
              <a:gd name="connsiteY14" fmla="*/ 0 h 6858000"/>
              <a:gd name="connsiteX15" fmla="*/ 9066084 w 11299371"/>
              <a:gd name="connsiteY15" fmla="*/ 0 h 6858000"/>
              <a:gd name="connsiteX16" fmla="*/ 9617759 w 11299371"/>
              <a:gd name="connsiteY16" fmla="*/ 0 h 6858000"/>
              <a:gd name="connsiteX17" fmla="*/ 9943446 w 11299371"/>
              <a:gd name="connsiteY17" fmla="*/ 0 h 6858000"/>
              <a:gd name="connsiteX18" fmla="*/ 11299371 w 11299371"/>
              <a:gd name="connsiteY18" fmla="*/ 0 h 6858000"/>
              <a:gd name="connsiteX19" fmla="*/ 11299371 w 11299371"/>
              <a:gd name="connsiteY19" fmla="*/ 685800 h 6858000"/>
              <a:gd name="connsiteX20" fmla="*/ 11299371 w 11299371"/>
              <a:gd name="connsiteY20" fmla="*/ 1508760 h 6858000"/>
              <a:gd name="connsiteX21" fmla="*/ 11299371 w 11299371"/>
              <a:gd name="connsiteY21" fmla="*/ 2125980 h 6858000"/>
              <a:gd name="connsiteX22" fmla="*/ 11299371 w 11299371"/>
              <a:gd name="connsiteY22" fmla="*/ 2948940 h 6858000"/>
              <a:gd name="connsiteX23" fmla="*/ 11299371 w 11299371"/>
              <a:gd name="connsiteY23" fmla="*/ 3771900 h 6858000"/>
              <a:gd name="connsiteX24" fmla="*/ 11299371 w 11299371"/>
              <a:gd name="connsiteY24" fmla="*/ 4526280 h 6858000"/>
              <a:gd name="connsiteX25" fmla="*/ 11299371 w 11299371"/>
              <a:gd name="connsiteY25" fmla="*/ 5280660 h 6858000"/>
              <a:gd name="connsiteX26" fmla="*/ 11299371 w 11299371"/>
              <a:gd name="connsiteY26" fmla="*/ 5966460 h 6858000"/>
              <a:gd name="connsiteX27" fmla="*/ 11299371 w 11299371"/>
              <a:gd name="connsiteY27" fmla="*/ 6858000 h 6858000"/>
              <a:gd name="connsiteX28" fmla="*/ 10634702 w 11299371"/>
              <a:gd name="connsiteY28" fmla="*/ 6858000 h 6858000"/>
              <a:gd name="connsiteX29" fmla="*/ 10083027 w 11299371"/>
              <a:gd name="connsiteY29" fmla="*/ 6858000 h 6858000"/>
              <a:gd name="connsiteX30" fmla="*/ 9644345 w 11299371"/>
              <a:gd name="connsiteY30" fmla="*/ 6858000 h 6858000"/>
              <a:gd name="connsiteX31" fmla="*/ 9205664 w 11299371"/>
              <a:gd name="connsiteY31" fmla="*/ 6858000 h 6858000"/>
              <a:gd name="connsiteX32" fmla="*/ 8766983 w 11299371"/>
              <a:gd name="connsiteY32" fmla="*/ 6858000 h 6858000"/>
              <a:gd name="connsiteX33" fmla="*/ 8215307 w 11299371"/>
              <a:gd name="connsiteY33" fmla="*/ 6858000 h 6858000"/>
              <a:gd name="connsiteX34" fmla="*/ 7663632 w 11299371"/>
              <a:gd name="connsiteY34" fmla="*/ 6858000 h 6858000"/>
              <a:gd name="connsiteX35" fmla="*/ 7111957 w 11299371"/>
              <a:gd name="connsiteY35" fmla="*/ 6858000 h 6858000"/>
              <a:gd name="connsiteX36" fmla="*/ 6447288 w 11299371"/>
              <a:gd name="connsiteY36" fmla="*/ 6858000 h 6858000"/>
              <a:gd name="connsiteX37" fmla="*/ 6008607 w 11299371"/>
              <a:gd name="connsiteY37" fmla="*/ 6858000 h 6858000"/>
              <a:gd name="connsiteX38" fmla="*/ 5569925 w 11299371"/>
              <a:gd name="connsiteY38" fmla="*/ 6858000 h 6858000"/>
              <a:gd name="connsiteX39" fmla="*/ 4679269 w 11299371"/>
              <a:gd name="connsiteY39" fmla="*/ 6858000 h 6858000"/>
              <a:gd name="connsiteX40" fmla="*/ 3788613 w 11299371"/>
              <a:gd name="connsiteY40" fmla="*/ 6858000 h 6858000"/>
              <a:gd name="connsiteX41" fmla="*/ 2897956 w 11299371"/>
              <a:gd name="connsiteY41" fmla="*/ 6858000 h 6858000"/>
              <a:gd name="connsiteX42" fmla="*/ 2346281 w 11299371"/>
              <a:gd name="connsiteY42" fmla="*/ 6858000 h 6858000"/>
              <a:gd name="connsiteX43" fmla="*/ 1907600 w 11299371"/>
              <a:gd name="connsiteY43" fmla="*/ 6858000 h 6858000"/>
              <a:gd name="connsiteX44" fmla="*/ 1016943 w 11299371"/>
              <a:gd name="connsiteY44" fmla="*/ 6858000 h 6858000"/>
              <a:gd name="connsiteX45" fmla="*/ 0 w 11299371"/>
              <a:gd name="connsiteY45" fmla="*/ 6858000 h 6858000"/>
              <a:gd name="connsiteX46" fmla="*/ 0 w 11299371"/>
              <a:gd name="connsiteY46" fmla="*/ 6377940 h 6858000"/>
              <a:gd name="connsiteX47" fmla="*/ 0 w 11299371"/>
              <a:gd name="connsiteY47" fmla="*/ 5623560 h 6858000"/>
              <a:gd name="connsiteX48" fmla="*/ 0 w 11299371"/>
              <a:gd name="connsiteY48" fmla="*/ 5006340 h 6858000"/>
              <a:gd name="connsiteX49" fmla="*/ 0 w 11299371"/>
              <a:gd name="connsiteY49" fmla="*/ 4457700 h 6858000"/>
              <a:gd name="connsiteX50" fmla="*/ 0 w 11299371"/>
              <a:gd name="connsiteY50" fmla="*/ 3840480 h 6858000"/>
              <a:gd name="connsiteX51" fmla="*/ 0 w 11299371"/>
              <a:gd name="connsiteY51" fmla="*/ 3086100 h 6858000"/>
              <a:gd name="connsiteX52" fmla="*/ 0 w 11299371"/>
              <a:gd name="connsiteY52" fmla="*/ 2263140 h 6858000"/>
              <a:gd name="connsiteX53" fmla="*/ 0 w 11299371"/>
              <a:gd name="connsiteY53" fmla="*/ 1783080 h 6858000"/>
              <a:gd name="connsiteX54" fmla="*/ 0 w 11299371"/>
              <a:gd name="connsiteY54" fmla="*/ 1234440 h 6858000"/>
              <a:gd name="connsiteX55" fmla="*/ 0 w 11299371"/>
              <a:gd name="connsiteY5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99371" h="6858000" fill="none" extrusionOk="0">
                <a:moveTo>
                  <a:pt x="0" y="0"/>
                </a:moveTo>
                <a:cubicBezTo>
                  <a:pt x="190694" y="24379"/>
                  <a:pt x="435898" y="-19253"/>
                  <a:pt x="664669" y="0"/>
                </a:cubicBezTo>
                <a:cubicBezTo>
                  <a:pt x="893440" y="19253"/>
                  <a:pt x="1000685" y="-12715"/>
                  <a:pt x="1103350" y="0"/>
                </a:cubicBezTo>
                <a:cubicBezTo>
                  <a:pt x="1206015" y="12715"/>
                  <a:pt x="1455108" y="-15844"/>
                  <a:pt x="1655026" y="0"/>
                </a:cubicBezTo>
                <a:cubicBezTo>
                  <a:pt x="1854944" y="15844"/>
                  <a:pt x="2170891" y="31481"/>
                  <a:pt x="2319694" y="0"/>
                </a:cubicBezTo>
                <a:cubicBezTo>
                  <a:pt x="2468497" y="-31481"/>
                  <a:pt x="2651324" y="10870"/>
                  <a:pt x="2871370" y="0"/>
                </a:cubicBezTo>
                <a:cubicBezTo>
                  <a:pt x="3091416" y="-10870"/>
                  <a:pt x="3291232" y="20889"/>
                  <a:pt x="3536038" y="0"/>
                </a:cubicBezTo>
                <a:cubicBezTo>
                  <a:pt x="3780844" y="-20889"/>
                  <a:pt x="3793294" y="-13822"/>
                  <a:pt x="3861726" y="0"/>
                </a:cubicBezTo>
                <a:cubicBezTo>
                  <a:pt x="3930158" y="13822"/>
                  <a:pt x="4323243" y="-32989"/>
                  <a:pt x="4752383" y="0"/>
                </a:cubicBezTo>
                <a:cubicBezTo>
                  <a:pt x="5181523" y="32989"/>
                  <a:pt x="5061868" y="-7936"/>
                  <a:pt x="5191064" y="0"/>
                </a:cubicBezTo>
                <a:cubicBezTo>
                  <a:pt x="5320260" y="7936"/>
                  <a:pt x="5826082" y="-18727"/>
                  <a:pt x="6081720" y="0"/>
                </a:cubicBezTo>
                <a:cubicBezTo>
                  <a:pt x="6337358" y="18727"/>
                  <a:pt x="6416577" y="-6213"/>
                  <a:pt x="6520402" y="0"/>
                </a:cubicBezTo>
                <a:cubicBezTo>
                  <a:pt x="6624227" y="6213"/>
                  <a:pt x="6951473" y="-7553"/>
                  <a:pt x="7298064" y="0"/>
                </a:cubicBezTo>
                <a:cubicBezTo>
                  <a:pt x="7644655" y="7553"/>
                  <a:pt x="7609611" y="3570"/>
                  <a:pt x="7849740" y="0"/>
                </a:cubicBezTo>
                <a:cubicBezTo>
                  <a:pt x="8089869" y="-3570"/>
                  <a:pt x="8487195" y="6738"/>
                  <a:pt x="8740396" y="0"/>
                </a:cubicBezTo>
                <a:cubicBezTo>
                  <a:pt x="8993597" y="-6738"/>
                  <a:pt x="8909348" y="512"/>
                  <a:pt x="9066084" y="0"/>
                </a:cubicBezTo>
                <a:cubicBezTo>
                  <a:pt x="9222820" y="-512"/>
                  <a:pt x="9401090" y="21240"/>
                  <a:pt x="9617759" y="0"/>
                </a:cubicBezTo>
                <a:cubicBezTo>
                  <a:pt x="9834428" y="-21240"/>
                  <a:pt x="9862007" y="-2823"/>
                  <a:pt x="9943446" y="0"/>
                </a:cubicBezTo>
                <a:cubicBezTo>
                  <a:pt x="10024885" y="2823"/>
                  <a:pt x="10954283" y="-62447"/>
                  <a:pt x="11299371" y="0"/>
                </a:cubicBezTo>
                <a:cubicBezTo>
                  <a:pt x="11306800" y="322773"/>
                  <a:pt x="11271695" y="529030"/>
                  <a:pt x="11299371" y="685800"/>
                </a:cubicBezTo>
                <a:cubicBezTo>
                  <a:pt x="11327047" y="842570"/>
                  <a:pt x="11295345" y="1294637"/>
                  <a:pt x="11299371" y="1508760"/>
                </a:cubicBezTo>
                <a:cubicBezTo>
                  <a:pt x="11303397" y="1722883"/>
                  <a:pt x="11308228" y="1945172"/>
                  <a:pt x="11299371" y="2125980"/>
                </a:cubicBezTo>
                <a:cubicBezTo>
                  <a:pt x="11290514" y="2306788"/>
                  <a:pt x="11320713" y="2648821"/>
                  <a:pt x="11299371" y="2948940"/>
                </a:cubicBezTo>
                <a:cubicBezTo>
                  <a:pt x="11278029" y="3249059"/>
                  <a:pt x="11266370" y="3583426"/>
                  <a:pt x="11299371" y="3771900"/>
                </a:cubicBezTo>
                <a:cubicBezTo>
                  <a:pt x="11332372" y="3960374"/>
                  <a:pt x="11298562" y="4290857"/>
                  <a:pt x="11299371" y="4526280"/>
                </a:cubicBezTo>
                <a:cubicBezTo>
                  <a:pt x="11300180" y="4761703"/>
                  <a:pt x="11318867" y="4904248"/>
                  <a:pt x="11299371" y="5280660"/>
                </a:cubicBezTo>
                <a:cubicBezTo>
                  <a:pt x="11279875" y="5657072"/>
                  <a:pt x="11291757" y="5825299"/>
                  <a:pt x="11299371" y="5966460"/>
                </a:cubicBezTo>
                <a:cubicBezTo>
                  <a:pt x="11306985" y="6107621"/>
                  <a:pt x="11341166" y="6505978"/>
                  <a:pt x="11299371" y="6858000"/>
                </a:cubicBezTo>
                <a:cubicBezTo>
                  <a:pt x="10997904" y="6861696"/>
                  <a:pt x="10863365" y="6842042"/>
                  <a:pt x="10634702" y="6858000"/>
                </a:cubicBezTo>
                <a:cubicBezTo>
                  <a:pt x="10406039" y="6873958"/>
                  <a:pt x="10226700" y="6880486"/>
                  <a:pt x="10083027" y="6858000"/>
                </a:cubicBezTo>
                <a:cubicBezTo>
                  <a:pt x="9939355" y="6835514"/>
                  <a:pt x="9836464" y="6878069"/>
                  <a:pt x="9644345" y="6858000"/>
                </a:cubicBezTo>
                <a:cubicBezTo>
                  <a:pt x="9452226" y="6837931"/>
                  <a:pt x="9376773" y="6845546"/>
                  <a:pt x="9205664" y="6858000"/>
                </a:cubicBezTo>
                <a:cubicBezTo>
                  <a:pt x="9034555" y="6870454"/>
                  <a:pt x="8922796" y="6837453"/>
                  <a:pt x="8766983" y="6858000"/>
                </a:cubicBezTo>
                <a:cubicBezTo>
                  <a:pt x="8611170" y="6878547"/>
                  <a:pt x="8349086" y="6842741"/>
                  <a:pt x="8215307" y="6858000"/>
                </a:cubicBezTo>
                <a:cubicBezTo>
                  <a:pt x="8081528" y="6873259"/>
                  <a:pt x="7801842" y="6863048"/>
                  <a:pt x="7663632" y="6858000"/>
                </a:cubicBezTo>
                <a:cubicBezTo>
                  <a:pt x="7525422" y="6852952"/>
                  <a:pt x="7224192" y="6869596"/>
                  <a:pt x="7111957" y="6858000"/>
                </a:cubicBezTo>
                <a:cubicBezTo>
                  <a:pt x="6999722" y="6846404"/>
                  <a:pt x="6754916" y="6836125"/>
                  <a:pt x="6447288" y="6858000"/>
                </a:cubicBezTo>
                <a:cubicBezTo>
                  <a:pt x="6139660" y="6879875"/>
                  <a:pt x="6181838" y="6861006"/>
                  <a:pt x="6008607" y="6858000"/>
                </a:cubicBezTo>
                <a:cubicBezTo>
                  <a:pt x="5835376" y="6854994"/>
                  <a:pt x="5675718" y="6846250"/>
                  <a:pt x="5569925" y="6858000"/>
                </a:cubicBezTo>
                <a:cubicBezTo>
                  <a:pt x="5464132" y="6869750"/>
                  <a:pt x="5011778" y="6878137"/>
                  <a:pt x="4679269" y="6858000"/>
                </a:cubicBezTo>
                <a:cubicBezTo>
                  <a:pt x="4346760" y="6837863"/>
                  <a:pt x="3992984" y="6856815"/>
                  <a:pt x="3788613" y="6858000"/>
                </a:cubicBezTo>
                <a:cubicBezTo>
                  <a:pt x="3584242" y="6859185"/>
                  <a:pt x="3261275" y="6897721"/>
                  <a:pt x="2897956" y="6858000"/>
                </a:cubicBezTo>
                <a:cubicBezTo>
                  <a:pt x="2534637" y="6818279"/>
                  <a:pt x="2461696" y="6868746"/>
                  <a:pt x="2346281" y="6858000"/>
                </a:cubicBezTo>
                <a:cubicBezTo>
                  <a:pt x="2230866" y="6847254"/>
                  <a:pt x="2095201" y="6862891"/>
                  <a:pt x="1907600" y="6858000"/>
                </a:cubicBezTo>
                <a:cubicBezTo>
                  <a:pt x="1719999" y="6853109"/>
                  <a:pt x="1431492" y="6828796"/>
                  <a:pt x="1016943" y="6858000"/>
                </a:cubicBezTo>
                <a:cubicBezTo>
                  <a:pt x="602394" y="6887204"/>
                  <a:pt x="362277" y="6825194"/>
                  <a:pt x="0" y="6858000"/>
                </a:cubicBezTo>
                <a:cubicBezTo>
                  <a:pt x="-6651" y="6619908"/>
                  <a:pt x="18133" y="6480462"/>
                  <a:pt x="0" y="6377940"/>
                </a:cubicBezTo>
                <a:cubicBezTo>
                  <a:pt x="-18133" y="6275418"/>
                  <a:pt x="2936" y="5836738"/>
                  <a:pt x="0" y="5623560"/>
                </a:cubicBezTo>
                <a:cubicBezTo>
                  <a:pt x="-2936" y="5410382"/>
                  <a:pt x="3597" y="5145334"/>
                  <a:pt x="0" y="5006340"/>
                </a:cubicBezTo>
                <a:cubicBezTo>
                  <a:pt x="-3597" y="4867346"/>
                  <a:pt x="-20431" y="4658493"/>
                  <a:pt x="0" y="4457700"/>
                </a:cubicBezTo>
                <a:cubicBezTo>
                  <a:pt x="20431" y="4256907"/>
                  <a:pt x="17653" y="4033281"/>
                  <a:pt x="0" y="3840480"/>
                </a:cubicBezTo>
                <a:cubicBezTo>
                  <a:pt x="-17653" y="3647679"/>
                  <a:pt x="33105" y="3417517"/>
                  <a:pt x="0" y="3086100"/>
                </a:cubicBezTo>
                <a:cubicBezTo>
                  <a:pt x="-33105" y="2754683"/>
                  <a:pt x="-15885" y="2447137"/>
                  <a:pt x="0" y="2263140"/>
                </a:cubicBezTo>
                <a:cubicBezTo>
                  <a:pt x="15885" y="2079143"/>
                  <a:pt x="-770" y="1901203"/>
                  <a:pt x="0" y="1783080"/>
                </a:cubicBezTo>
                <a:cubicBezTo>
                  <a:pt x="770" y="1664957"/>
                  <a:pt x="22032" y="1489751"/>
                  <a:pt x="0" y="1234440"/>
                </a:cubicBezTo>
                <a:cubicBezTo>
                  <a:pt x="-22032" y="979129"/>
                  <a:pt x="11781" y="275373"/>
                  <a:pt x="0" y="0"/>
                </a:cubicBezTo>
                <a:close/>
              </a:path>
              <a:path w="11299371" h="6858000" stroke="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2962C7B-469F-AA38-2A55-99DC6B5BA931}"/>
              </a:ext>
            </a:extLst>
          </p:cNvPr>
          <p:cNvSpPr/>
          <p:nvPr/>
        </p:nvSpPr>
        <p:spPr>
          <a:xfrm>
            <a:off x="892629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551675 w 11299371"/>
              <a:gd name="connsiteY1" fmla="*/ 0 h 6858000"/>
              <a:gd name="connsiteX2" fmla="*/ 877363 w 11299371"/>
              <a:gd name="connsiteY2" fmla="*/ 0 h 6858000"/>
              <a:gd name="connsiteX3" fmla="*/ 1316044 w 11299371"/>
              <a:gd name="connsiteY3" fmla="*/ 0 h 6858000"/>
              <a:gd name="connsiteX4" fmla="*/ 1641732 w 11299371"/>
              <a:gd name="connsiteY4" fmla="*/ 0 h 6858000"/>
              <a:gd name="connsiteX5" fmla="*/ 1967420 w 11299371"/>
              <a:gd name="connsiteY5" fmla="*/ 0 h 6858000"/>
              <a:gd name="connsiteX6" fmla="*/ 2293108 w 11299371"/>
              <a:gd name="connsiteY6" fmla="*/ 0 h 6858000"/>
              <a:gd name="connsiteX7" fmla="*/ 2731789 w 11299371"/>
              <a:gd name="connsiteY7" fmla="*/ 0 h 6858000"/>
              <a:gd name="connsiteX8" fmla="*/ 3509452 w 11299371"/>
              <a:gd name="connsiteY8" fmla="*/ 0 h 6858000"/>
              <a:gd name="connsiteX9" fmla="*/ 3948133 w 11299371"/>
              <a:gd name="connsiteY9" fmla="*/ 0 h 6858000"/>
              <a:gd name="connsiteX10" fmla="*/ 4725796 w 11299371"/>
              <a:gd name="connsiteY10" fmla="*/ 0 h 6858000"/>
              <a:gd name="connsiteX11" fmla="*/ 5051484 w 11299371"/>
              <a:gd name="connsiteY11" fmla="*/ 0 h 6858000"/>
              <a:gd name="connsiteX12" fmla="*/ 5716152 w 11299371"/>
              <a:gd name="connsiteY12" fmla="*/ 0 h 6858000"/>
              <a:gd name="connsiteX13" fmla="*/ 6154834 w 11299371"/>
              <a:gd name="connsiteY13" fmla="*/ 0 h 6858000"/>
              <a:gd name="connsiteX14" fmla="*/ 6819503 w 11299371"/>
              <a:gd name="connsiteY14" fmla="*/ 0 h 6858000"/>
              <a:gd name="connsiteX15" fmla="*/ 7484172 w 11299371"/>
              <a:gd name="connsiteY15" fmla="*/ 0 h 6858000"/>
              <a:gd name="connsiteX16" fmla="*/ 7922853 w 11299371"/>
              <a:gd name="connsiteY16" fmla="*/ 0 h 6858000"/>
              <a:gd name="connsiteX17" fmla="*/ 8813509 w 11299371"/>
              <a:gd name="connsiteY17" fmla="*/ 0 h 6858000"/>
              <a:gd name="connsiteX18" fmla="*/ 9365185 w 11299371"/>
              <a:gd name="connsiteY18" fmla="*/ 0 h 6858000"/>
              <a:gd name="connsiteX19" fmla="*/ 10142847 w 11299371"/>
              <a:gd name="connsiteY19" fmla="*/ 0 h 6858000"/>
              <a:gd name="connsiteX20" fmla="*/ 10468535 w 11299371"/>
              <a:gd name="connsiteY20" fmla="*/ 0 h 6858000"/>
              <a:gd name="connsiteX21" fmla="*/ 11299371 w 11299371"/>
              <a:gd name="connsiteY21" fmla="*/ 0 h 6858000"/>
              <a:gd name="connsiteX22" fmla="*/ 11299371 w 11299371"/>
              <a:gd name="connsiteY22" fmla="*/ 822960 h 6858000"/>
              <a:gd name="connsiteX23" fmla="*/ 11299371 w 11299371"/>
              <a:gd name="connsiteY23" fmla="*/ 1645920 h 6858000"/>
              <a:gd name="connsiteX24" fmla="*/ 11299371 w 11299371"/>
              <a:gd name="connsiteY24" fmla="*/ 2125980 h 6858000"/>
              <a:gd name="connsiteX25" fmla="*/ 11299371 w 11299371"/>
              <a:gd name="connsiteY25" fmla="*/ 2674620 h 6858000"/>
              <a:gd name="connsiteX26" fmla="*/ 11299371 w 11299371"/>
              <a:gd name="connsiteY26" fmla="*/ 3497580 h 6858000"/>
              <a:gd name="connsiteX27" fmla="*/ 11299371 w 11299371"/>
              <a:gd name="connsiteY27" fmla="*/ 4251960 h 6858000"/>
              <a:gd name="connsiteX28" fmla="*/ 11299371 w 11299371"/>
              <a:gd name="connsiteY28" fmla="*/ 5006340 h 6858000"/>
              <a:gd name="connsiteX29" fmla="*/ 11299371 w 11299371"/>
              <a:gd name="connsiteY29" fmla="*/ 5692140 h 6858000"/>
              <a:gd name="connsiteX30" fmla="*/ 11299371 w 11299371"/>
              <a:gd name="connsiteY30" fmla="*/ 6240780 h 6858000"/>
              <a:gd name="connsiteX31" fmla="*/ 11299371 w 11299371"/>
              <a:gd name="connsiteY31" fmla="*/ 6858000 h 6858000"/>
              <a:gd name="connsiteX32" fmla="*/ 10408715 w 11299371"/>
              <a:gd name="connsiteY32" fmla="*/ 6858000 h 6858000"/>
              <a:gd name="connsiteX33" fmla="*/ 9970033 w 11299371"/>
              <a:gd name="connsiteY33" fmla="*/ 6858000 h 6858000"/>
              <a:gd name="connsiteX34" fmla="*/ 9079377 w 11299371"/>
              <a:gd name="connsiteY34" fmla="*/ 6858000 h 6858000"/>
              <a:gd name="connsiteX35" fmla="*/ 8301714 w 11299371"/>
              <a:gd name="connsiteY35" fmla="*/ 6858000 h 6858000"/>
              <a:gd name="connsiteX36" fmla="*/ 7411058 w 11299371"/>
              <a:gd name="connsiteY36" fmla="*/ 6858000 h 6858000"/>
              <a:gd name="connsiteX37" fmla="*/ 6972377 w 11299371"/>
              <a:gd name="connsiteY37" fmla="*/ 6858000 h 6858000"/>
              <a:gd name="connsiteX38" fmla="*/ 6420701 w 11299371"/>
              <a:gd name="connsiteY38" fmla="*/ 6858000 h 6858000"/>
              <a:gd name="connsiteX39" fmla="*/ 6095014 w 11299371"/>
              <a:gd name="connsiteY39" fmla="*/ 6858000 h 6858000"/>
              <a:gd name="connsiteX40" fmla="*/ 5317351 w 11299371"/>
              <a:gd name="connsiteY40" fmla="*/ 6858000 h 6858000"/>
              <a:gd name="connsiteX41" fmla="*/ 4765676 w 11299371"/>
              <a:gd name="connsiteY41" fmla="*/ 6858000 h 6858000"/>
              <a:gd name="connsiteX42" fmla="*/ 3875020 w 11299371"/>
              <a:gd name="connsiteY42" fmla="*/ 6858000 h 6858000"/>
              <a:gd name="connsiteX43" fmla="*/ 3210351 w 11299371"/>
              <a:gd name="connsiteY43" fmla="*/ 6858000 h 6858000"/>
              <a:gd name="connsiteX44" fmla="*/ 2432688 w 11299371"/>
              <a:gd name="connsiteY44" fmla="*/ 6858000 h 6858000"/>
              <a:gd name="connsiteX45" fmla="*/ 2107000 w 11299371"/>
              <a:gd name="connsiteY45" fmla="*/ 6858000 h 6858000"/>
              <a:gd name="connsiteX46" fmla="*/ 1781313 w 11299371"/>
              <a:gd name="connsiteY46" fmla="*/ 6858000 h 6858000"/>
              <a:gd name="connsiteX47" fmla="*/ 1342631 w 11299371"/>
              <a:gd name="connsiteY47" fmla="*/ 6858000 h 6858000"/>
              <a:gd name="connsiteX48" fmla="*/ 0 w 11299371"/>
              <a:gd name="connsiteY48" fmla="*/ 6858000 h 6858000"/>
              <a:gd name="connsiteX49" fmla="*/ 0 w 11299371"/>
              <a:gd name="connsiteY49" fmla="*/ 6240780 h 6858000"/>
              <a:gd name="connsiteX50" fmla="*/ 0 w 11299371"/>
              <a:gd name="connsiteY50" fmla="*/ 5554980 h 6858000"/>
              <a:gd name="connsiteX51" fmla="*/ 0 w 11299371"/>
              <a:gd name="connsiteY51" fmla="*/ 5006340 h 6858000"/>
              <a:gd name="connsiteX52" fmla="*/ 0 w 11299371"/>
              <a:gd name="connsiteY52" fmla="*/ 4251960 h 6858000"/>
              <a:gd name="connsiteX53" fmla="*/ 0 w 11299371"/>
              <a:gd name="connsiteY53" fmla="*/ 3703320 h 6858000"/>
              <a:gd name="connsiteX54" fmla="*/ 0 w 11299371"/>
              <a:gd name="connsiteY54" fmla="*/ 3223260 h 6858000"/>
              <a:gd name="connsiteX55" fmla="*/ 0 w 11299371"/>
              <a:gd name="connsiteY55" fmla="*/ 2743200 h 6858000"/>
              <a:gd name="connsiteX56" fmla="*/ 0 w 11299371"/>
              <a:gd name="connsiteY56" fmla="*/ 2057400 h 6858000"/>
              <a:gd name="connsiteX57" fmla="*/ 0 w 11299371"/>
              <a:gd name="connsiteY57" fmla="*/ 1371600 h 6858000"/>
              <a:gd name="connsiteX58" fmla="*/ 0 w 11299371"/>
              <a:gd name="connsiteY58" fmla="*/ 891540 h 6858000"/>
              <a:gd name="connsiteX59" fmla="*/ 0 w 11299371"/>
              <a:gd name="connsiteY5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299371" h="685800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noFill/>
          <a:ln w="5715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7B71722-9F5A-C848-6312-8681F50D3FF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92628" y="0"/>
            <a:ext cx="11299372" cy="801877"/>
            <a:chOff x="892627" y="0"/>
            <a:chExt cx="11299372" cy="8018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4B7E3E0-8790-44BD-BE2F-F22E91B648A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t="-1" r="56296" b="83156"/>
            <a:stretch/>
          </p:blipFill>
          <p:spPr>
            <a:xfrm>
              <a:off x="892627" y="0"/>
              <a:ext cx="3057581" cy="80187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422DE6F-8352-B6BC-7932-CB56B03F25A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86200" y="0"/>
              <a:ext cx="7269480" cy="801877"/>
            </a:xfrm>
            <a:prstGeom prst="rect">
              <a:avLst/>
            </a:prstGeom>
            <a:solidFill>
              <a:srgbClr val="013D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3901CA0-2F36-ED60-C58D-D3AF004E5187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l="81687" t="-1" r="930" b="83156"/>
            <a:stretch/>
          </p:blipFill>
          <p:spPr>
            <a:xfrm>
              <a:off x="10975847" y="0"/>
              <a:ext cx="1216152" cy="801877"/>
            </a:xfrm>
            <a:prstGeom prst="rect">
              <a:avLst/>
            </a:prstGeom>
          </p:spPr>
        </p:pic>
      </p:grpSp>
      <p:pic>
        <p:nvPicPr>
          <p:cNvPr id="18" name="Picture 17" descr="A purple tablet with a cartoon character on it&#10;&#10;AI-generated content may be incorrect.">
            <a:extLst>
              <a:ext uri="{FF2B5EF4-FFF2-40B4-BE49-F238E27FC236}">
                <a16:creationId xmlns:a16="http://schemas.microsoft.com/office/drawing/2014/main" id="{9B7D521F-EDCE-F7B9-3BEA-8A98DC4D6C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3" y="0"/>
            <a:ext cx="687174" cy="827690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C7C21A0-5006-5AA4-7E08-3825D14F66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406" y="917873"/>
            <a:ext cx="7798181" cy="56098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8A7073D-C329-DE3C-F27D-C953ABF15B5C}"/>
              </a:ext>
            </a:extLst>
          </p:cNvPr>
          <p:cNvSpPr txBox="1">
            <a:spLocks/>
          </p:cNvSpPr>
          <p:nvPr/>
        </p:nvSpPr>
        <p:spPr>
          <a:xfrm>
            <a:off x="1477818" y="1539640"/>
            <a:ext cx="6482696" cy="2173848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>
            <a:lvl1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b="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pc="0" dirty="0">
              <a:latin typeface="Twinkl" pitchFamily="2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2FF8AF7-2269-F2A0-44BF-50D091584806}"/>
              </a:ext>
            </a:extLst>
          </p:cNvPr>
          <p:cNvSpPr txBox="1">
            <a:spLocks/>
          </p:cNvSpPr>
          <p:nvPr/>
        </p:nvSpPr>
        <p:spPr>
          <a:xfrm>
            <a:off x="1477818" y="3998913"/>
            <a:ext cx="6481763" cy="21732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>
              <a:latin typeface="Twinkl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6B5421-8AF3-0B14-4A4B-3BD60989CD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3752" y="1547193"/>
            <a:ext cx="6791659" cy="471962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3B05449-054A-381D-3424-520F51807AE1}"/>
              </a:ext>
            </a:extLst>
          </p:cNvPr>
          <p:cNvSpPr/>
          <p:nvPr/>
        </p:nvSpPr>
        <p:spPr>
          <a:xfrm>
            <a:off x="7048282" y="2051908"/>
            <a:ext cx="2310640" cy="354841"/>
          </a:xfrm>
          <a:custGeom>
            <a:avLst/>
            <a:gdLst>
              <a:gd name="connsiteX0" fmla="*/ 0 w 2310640"/>
              <a:gd name="connsiteY0" fmla="*/ 0 h 354841"/>
              <a:gd name="connsiteX1" fmla="*/ 554554 w 2310640"/>
              <a:gd name="connsiteY1" fmla="*/ 0 h 354841"/>
              <a:gd name="connsiteX2" fmla="*/ 1062894 w 2310640"/>
              <a:gd name="connsiteY2" fmla="*/ 0 h 354841"/>
              <a:gd name="connsiteX3" fmla="*/ 1686767 w 2310640"/>
              <a:gd name="connsiteY3" fmla="*/ 0 h 354841"/>
              <a:gd name="connsiteX4" fmla="*/ 2310640 w 2310640"/>
              <a:gd name="connsiteY4" fmla="*/ 0 h 354841"/>
              <a:gd name="connsiteX5" fmla="*/ 2310640 w 2310640"/>
              <a:gd name="connsiteY5" fmla="*/ 354841 h 354841"/>
              <a:gd name="connsiteX6" fmla="*/ 1779193 w 2310640"/>
              <a:gd name="connsiteY6" fmla="*/ 354841 h 354841"/>
              <a:gd name="connsiteX7" fmla="*/ 1247746 w 2310640"/>
              <a:gd name="connsiteY7" fmla="*/ 354841 h 354841"/>
              <a:gd name="connsiteX8" fmla="*/ 623873 w 2310640"/>
              <a:gd name="connsiteY8" fmla="*/ 354841 h 354841"/>
              <a:gd name="connsiteX9" fmla="*/ 0 w 2310640"/>
              <a:gd name="connsiteY9" fmla="*/ 354841 h 354841"/>
              <a:gd name="connsiteX10" fmla="*/ 0 w 2310640"/>
              <a:gd name="connsiteY10" fmla="*/ 0 h 354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10640" h="354841" extrusionOk="0">
                <a:moveTo>
                  <a:pt x="0" y="0"/>
                </a:moveTo>
                <a:cubicBezTo>
                  <a:pt x="271923" y="12307"/>
                  <a:pt x="369535" y="-4407"/>
                  <a:pt x="554554" y="0"/>
                </a:cubicBezTo>
                <a:cubicBezTo>
                  <a:pt x="739573" y="4407"/>
                  <a:pt x="939303" y="12354"/>
                  <a:pt x="1062894" y="0"/>
                </a:cubicBezTo>
                <a:cubicBezTo>
                  <a:pt x="1186485" y="-12354"/>
                  <a:pt x="1472034" y="-477"/>
                  <a:pt x="1686767" y="0"/>
                </a:cubicBezTo>
                <a:cubicBezTo>
                  <a:pt x="1901500" y="477"/>
                  <a:pt x="2142262" y="-9609"/>
                  <a:pt x="2310640" y="0"/>
                </a:cubicBezTo>
                <a:cubicBezTo>
                  <a:pt x="2312366" y="135528"/>
                  <a:pt x="2296760" y="222444"/>
                  <a:pt x="2310640" y="354841"/>
                </a:cubicBezTo>
                <a:cubicBezTo>
                  <a:pt x="2055725" y="378161"/>
                  <a:pt x="1907935" y="341160"/>
                  <a:pt x="1779193" y="354841"/>
                </a:cubicBezTo>
                <a:cubicBezTo>
                  <a:pt x="1650451" y="368522"/>
                  <a:pt x="1383617" y="346704"/>
                  <a:pt x="1247746" y="354841"/>
                </a:cubicBezTo>
                <a:cubicBezTo>
                  <a:pt x="1111875" y="362978"/>
                  <a:pt x="760031" y="365545"/>
                  <a:pt x="623873" y="354841"/>
                </a:cubicBezTo>
                <a:cubicBezTo>
                  <a:pt x="487715" y="344137"/>
                  <a:pt x="195090" y="346880"/>
                  <a:pt x="0" y="354841"/>
                </a:cubicBezTo>
                <a:cubicBezTo>
                  <a:pt x="10029" y="199556"/>
                  <a:pt x="-1717" y="91935"/>
                  <a:pt x="0" y="0"/>
                </a:cubicBezTo>
                <a:close/>
              </a:path>
            </a:pathLst>
          </a:custGeom>
          <a:noFill/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EC45416-CA8F-21C9-CA65-368941370F4C}"/>
              </a:ext>
            </a:extLst>
          </p:cNvPr>
          <p:cNvSpPr/>
          <p:nvPr/>
        </p:nvSpPr>
        <p:spPr>
          <a:xfrm>
            <a:off x="1149581" y="1335827"/>
            <a:ext cx="2636872" cy="801877"/>
          </a:xfrm>
          <a:custGeom>
            <a:avLst/>
            <a:gdLst>
              <a:gd name="connsiteX0" fmla="*/ 0 w 2636872"/>
              <a:gd name="connsiteY0" fmla="*/ 0 h 801877"/>
              <a:gd name="connsiteX1" fmla="*/ 711955 w 2636872"/>
              <a:gd name="connsiteY1" fmla="*/ 0 h 801877"/>
              <a:gd name="connsiteX2" fmla="*/ 1344805 w 2636872"/>
              <a:gd name="connsiteY2" fmla="*/ 0 h 801877"/>
              <a:gd name="connsiteX3" fmla="*/ 1924917 w 2636872"/>
              <a:gd name="connsiteY3" fmla="*/ 0 h 801877"/>
              <a:gd name="connsiteX4" fmla="*/ 2636872 w 2636872"/>
              <a:gd name="connsiteY4" fmla="*/ 0 h 801877"/>
              <a:gd name="connsiteX5" fmla="*/ 2636872 w 2636872"/>
              <a:gd name="connsiteY5" fmla="*/ 416976 h 801877"/>
              <a:gd name="connsiteX6" fmla="*/ 2636872 w 2636872"/>
              <a:gd name="connsiteY6" fmla="*/ 801877 h 801877"/>
              <a:gd name="connsiteX7" fmla="*/ 2030391 w 2636872"/>
              <a:gd name="connsiteY7" fmla="*/ 801877 h 801877"/>
              <a:gd name="connsiteX8" fmla="*/ 1344805 w 2636872"/>
              <a:gd name="connsiteY8" fmla="*/ 801877 h 801877"/>
              <a:gd name="connsiteX9" fmla="*/ 685587 w 2636872"/>
              <a:gd name="connsiteY9" fmla="*/ 801877 h 801877"/>
              <a:gd name="connsiteX10" fmla="*/ 0 w 2636872"/>
              <a:gd name="connsiteY10" fmla="*/ 801877 h 801877"/>
              <a:gd name="connsiteX11" fmla="*/ 0 w 2636872"/>
              <a:gd name="connsiteY11" fmla="*/ 408957 h 801877"/>
              <a:gd name="connsiteX12" fmla="*/ 0 w 2636872"/>
              <a:gd name="connsiteY12" fmla="*/ 0 h 801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36872" h="801877" fill="none" extrusionOk="0">
                <a:moveTo>
                  <a:pt x="0" y="0"/>
                </a:moveTo>
                <a:cubicBezTo>
                  <a:pt x="240380" y="-21209"/>
                  <a:pt x="556994" y="-30532"/>
                  <a:pt x="711955" y="0"/>
                </a:cubicBezTo>
                <a:cubicBezTo>
                  <a:pt x="866917" y="30532"/>
                  <a:pt x="1054296" y="-467"/>
                  <a:pt x="1344805" y="0"/>
                </a:cubicBezTo>
                <a:cubicBezTo>
                  <a:pt x="1635314" y="467"/>
                  <a:pt x="1733701" y="-16216"/>
                  <a:pt x="1924917" y="0"/>
                </a:cubicBezTo>
                <a:cubicBezTo>
                  <a:pt x="2116133" y="16216"/>
                  <a:pt x="2460859" y="631"/>
                  <a:pt x="2636872" y="0"/>
                </a:cubicBezTo>
                <a:cubicBezTo>
                  <a:pt x="2629831" y="179549"/>
                  <a:pt x="2646665" y="333311"/>
                  <a:pt x="2636872" y="416976"/>
                </a:cubicBezTo>
                <a:cubicBezTo>
                  <a:pt x="2627079" y="500641"/>
                  <a:pt x="2638685" y="619235"/>
                  <a:pt x="2636872" y="801877"/>
                </a:cubicBezTo>
                <a:cubicBezTo>
                  <a:pt x="2494041" y="814289"/>
                  <a:pt x="2194834" y="797937"/>
                  <a:pt x="2030391" y="801877"/>
                </a:cubicBezTo>
                <a:cubicBezTo>
                  <a:pt x="1865948" y="805817"/>
                  <a:pt x="1541657" y="833544"/>
                  <a:pt x="1344805" y="801877"/>
                </a:cubicBezTo>
                <a:cubicBezTo>
                  <a:pt x="1147953" y="770210"/>
                  <a:pt x="958617" y="826820"/>
                  <a:pt x="685587" y="801877"/>
                </a:cubicBezTo>
                <a:cubicBezTo>
                  <a:pt x="412557" y="776934"/>
                  <a:pt x="227689" y="796261"/>
                  <a:pt x="0" y="801877"/>
                </a:cubicBezTo>
                <a:cubicBezTo>
                  <a:pt x="-3620" y="608772"/>
                  <a:pt x="-15643" y="498135"/>
                  <a:pt x="0" y="408957"/>
                </a:cubicBezTo>
                <a:cubicBezTo>
                  <a:pt x="15643" y="319779"/>
                  <a:pt x="-4585" y="126340"/>
                  <a:pt x="0" y="0"/>
                </a:cubicBezTo>
                <a:close/>
              </a:path>
              <a:path w="2636872" h="801877" stroke="0" extrusionOk="0">
                <a:moveTo>
                  <a:pt x="0" y="0"/>
                </a:moveTo>
                <a:cubicBezTo>
                  <a:pt x="290527" y="6477"/>
                  <a:pt x="375505" y="13689"/>
                  <a:pt x="685587" y="0"/>
                </a:cubicBezTo>
                <a:cubicBezTo>
                  <a:pt x="995669" y="-13689"/>
                  <a:pt x="1085924" y="22588"/>
                  <a:pt x="1397542" y="0"/>
                </a:cubicBezTo>
                <a:cubicBezTo>
                  <a:pt x="1709161" y="-22588"/>
                  <a:pt x="2151480" y="37583"/>
                  <a:pt x="2636872" y="0"/>
                </a:cubicBezTo>
                <a:cubicBezTo>
                  <a:pt x="2617510" y="182912"/>
                  <a:pt x="2656785" y="256716"/>
                  <a:pt x="2636872" y="408957"/>
                </a:cubicBezTo>
                <a:cubicBezTo>
                  <a:pt x="2616959" y="561198"/>
                  <a:pt x="2644219" y="691579"/>
                  <a:pt x="2636872" y="801877"/>
                </a:cubicBezTo>
                <a:cubicBezTo>
                  <a:pt x="2519457" y="793617"/>
                  <a:pt x="2281365" y="792216"/>
                  <a:pt x="2056760" y="801877"/>
                </a:cubicBezTo>
                <a:cubicBezTo>
                  <a:pt x="1832155" y="811538"/>
                  <a:pt x="1697731" y="830474"/>
                  <a:pt x="1397542" y="801877"/>
                </a:cubicBezTo>
                <a:cubicBezTo>
                  <a:pt x="1097353" y="773280"/>
                  <a:pt x="1000071" y="805761"/>
                  <a:pt x="685587" y="801877"/>
                </a:cubicBezTo>
                <a:cubicBezTo>
                  <a:pt x="371103" y="797993"/>
                  <a:pt x="179232" y="831746"/>
                  <a:pt x="0" y="801877"/>
                </a:cubicBezTo>
                <a:cubicBezTo>
                  <a:pt x="-1038" y="686402"/>
                  <a:pt x="2937" y="563904"/>
                  <a:pt x="0" y="392920"/>
                </a:cubicBezTo>
                <a:cubicBezTo>
                  <a:pt x="-2937" y="221936"/>
                  <a:pt x="11164" y="177498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28575">
            <a:extLst>
              <a:ext uri="{C807C97D-BFC1-408E-A445-0C87EB9F89A2}">
                <ask:lineSketchStyleProps xmlns:ask="http://schemas.microsoft.com/office/drawing/2018/sketchyshapes" sd="38442286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Choose keyboards…</a:t>
            </a:r>
            <a:endParaRPr lang="en-GB" sz="2400" spc="0" dirty="0">
              <a:latin typeface="Twinkl" pitchFamily="2" charset="0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A0A904B-ED72-3680-2C54-4B5767DC3C1C}"/>
              </a:ext>
            </a:extLst>
          </p:cNvPr>
          <p:cNvCxnSpPr>
            <a:cxnSpLocks/>
            <a:stCxn id="24" idx="3"/>
            <a:endCxn id="22" idx="1"/>
          </p:cNvCxnSpPr>
          <p:nvPr/>
        </p:nvCxnSpPr>
        <p:spPr>
          <a:xfrm>
            <a:off x="3786453" y="1736766"/>
            <a:ext cx="3261829" cy="492563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841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BCCD38-1309-9106-814C-ACF5CE385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2737056-5C2E-8158-EF4A-97E7539FFFE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92628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664669 w 11299371"/>
              <a:gd name="connsiteY1" fmla="*/ 0 h 6858000"/>
              <a:gd name="connsiteX2" fmla="*/ 1103350 w 11299371"/>
              <a:gd name="connsiteY2" fmla="*/ 0 h 6858000"/>
              <a:gd name="connsiteX3" fmla="*/ 1655026 w 11299371"/>
              <a:gd name="connsiteY3" fmla="*/ 0 h 6858000"/>
              <a:gd name="connsiteX4" fmla="*/ 2319694 w 11299371"/>
              <a:gd name="connsiteY4" fmla="*/ 0 h 6858000"/>
              <a:gd name="connsiteX5" fmla="*/ 2871370 w 11299371"/>
              <a:gd name="connsiteY5" fmla="*/ 0 h 6858000"/>
              <a:gd name="connsiteX6" fmla="*/ 3536038 w 11299371"/>
              <a:gd name="connsiteY6" fmla="*/ 0 h 6858000"/>
              <a:gd name="connsiteX7" fmla="*/ 3861726 w 11299371"/>
              <a:gd name="connsiteY7" fmla="*/ 0 h 6858000"/>
              <a:gd name="connsiteX8" fmla="*/ 4752383 w 11299371"/>
              <a:gd name="connsiteY8" fmla="*/ 0 h 6858000"/>
              <a:gd name="connsiteX9" fmla="*/ 5191064 w 11299371"/>
              <a:gd name="connsiteY9" fmla="*/ 0 h 6858000"/>
              <a:gd name="connsiteX10" fmla="*/ 6081720 w 11299371"/>
              <a:gd name="connsiteY10" fmla="*/ 0 h 6858000"/>
              <a:gd name="connsiteX11" fmla="*/ 6520402 w 11299371"/>
              <a:gd name="connsiteY11" fmla="*/ 0 h 6858000"/>
              <a:gd name="connsiteX12" fmla="*/ 7298064 w 11299371"/>
              <a:gd name="connsiteY12" fmla="*/ 0 h 6858000"/>
              <a:gd name="connsiteX13" fmla="*/ 7849740 w 11299371"/>
              <a:gd name="connsiteY13" fmla="*/ 0 h 6858000"/>
              <a:gd name="connsiteX14" fmla="*/ 8740396 w 11299371"/>
              <a:gd name="connsiteY14" fmla="*/ 0 h 6858000"/>
              <a:gd name="connsiteX15" fmla="*/ 9066084 w 11299371"/>
              <a:gd name="connsiteY15" fmla="*/ 0 h 6858000"/>
              <a:gd name="connsiteX16" fmla="*/ 9617759 w 11299371"/>
              <a:gd name="connsiteY16" fmla="*/ 0 h 6858000"/>
              <a:gd name="connsiteX17" fmla="*/ 9943446 w 11299371"/>
              <a:gd name="connsiteY17" fmla="*/ 0 h 6858000"/>
              <a:gd name="connsiteX18" fmla="*/ 11299371 w 11299371"/>
              <a:gd name="connsiteY18" fmla="*/ 0 h 6858000"/>
              <a:gd name="connsiteX19" fmla="*/ 11299371 w 11299371"/>
              <a:gd name="connsiteY19" fmla="*/ 685800 h 6858000"/>
              <a:gd name="connsiteX20" fmla="*/ 11299371 w 11299371"/>
              <a:gd name="connsiteY20" fmla="*/ 1508760 h 6858000"/>
              <a:gd name="connsiteX21" fmla="*/ 11299371 w 11299371"/>
              <a:gd name="connsiteY21" fmla="*/ 2125980 h 6858000"/>
              <a:gd name="connsiteX22" fmla="*/ 11299371 w 11299371"/>
              <a:gd name="connsiteY22" fmla="*/ 2948940 h 6858000"/>
              <a:gd name="connsiteX23" fmla="*/ 11299371 w 11299371"/>
              <a:gd name="connsiteY23" fmla="*/ 3771900 h 6858000"/>
              <a:gd name="connsiteX24" fmla="*/ 11299371 w 11299371"/>
              <a:gd name="connsiteY24" fmla="*/ 4526280 h 6858000"/>
              <a:gd name="connsiteX25" fmla="*/ 11299371 w 11299371"/>
              <a:gd name="connsiteY25" fmla="*/ 5280660 h 6858000"/>
              <a:gd name="connsiteX26" fmla="*/ 11299371 w 11299371"/>
              <a:gd name="connsiteY26" fmla="*/ 5966460 h 6858000"/>
              <a:gd name="connsiteX27" fmla="*/ 11299371 w 11299371"/>
              <a:gd name="connsiteY27" fmla="*/ 6858000 h 6858000"/>
              <a:gd name="connsiteX28" fmla="*/ 10634702 w 11299371"/>
              <a:gd name="connsiteY28" fmla="*/ 6858000 h 6858000"/>
              <a:gd name="connsiteX29" fmla="*/ 10083027 w 11299371"/>
              <a:gd name="connsiteY29" fmla="*/ 6858000 h 6858000"/>
              <a:gd name="connsiteX30" fmla="*/ 9644345 w 11299371"/>
              <a:gd name="connsiteY30" fmla="*/ 6858000 h 6858000"/>
              <a:gd name="connsiteX31" fmla="*/ 9205664 w 11299371"/>
              <a:gd name="connsiteY31" fmla="*/ 6858000 h 6858000"/>
              <a:gd name="connsiteX32" fmla="*/ 8766983 w 11299371"/>
              <a:gd name="connsiteY32" fmla="*/ 6858000 h 6858000"/>
              <a:gd name="connsiteX33" fmla="*/ 8215307 w 11299371"/>
              <a:gd name="connsiteY33" fmla="*/ 6858000 h 6858000"/>
              <a:gd name="connsiteX34" fmla="*/ 7663632 w 11299371"/>
              <a:gd name="connsiteY34" fmla="*/ 6858000 h 6858000"/>
              <a:gd name="connsiteX35" fmla="*/ 7111957 w 11299371"/>
              <a:gd name="connsiteY35" fmla="*/ 6858000 h 6858000"/>
              <a:gd name="connsiteX36" fmla="*/ 6447288 w 11299371"/>
              <a:gd name="connsiteY36" fmla="*/ 6858000 h 6858000"/>
              <a:gd name="connsiteX37" fmla="*/ 6008607 w 11299371"/>
              <a:gd name="connsiteY37" fmla="*/ 6858000 h 6858000"/>
              <a:gd name="connsiteX38" fmla="*/ 5569925 w 11299371"/>
              <a:gd name="connsiteY38" fmla="*/ 6858000 h 6858000"/>
              <a:gd name="connsiteX39" fmla="*/ 4679269 w 11299371"/>
              <a:gd name="connsiteY39" fmla="*/ 6858000 h 6858000"/>
              <a:gd name="connsiteX40" fmla="*/ 3788613 w 11299371"/>
              <a:gd name="connsiteY40" fmla="*/ 6858000 h 6858000"/>
              <a:gd name="connsiteX41" fmla="*/ 2897956 w 11299371"/>
              <a:gd name="connsiteY41" fmla="*/ 6858000 h 6858000"/>
              <a:gd name="connsiteX42" fmla="*/ 2346281 w 11299371"/>
              <a:gd name="connsiteY42" fmla="*/ 6858000 h 6858000"/>
              <a:gd name="connsiteX43" fmla="*/ 1907600 w 11299371"/>
              <a:gd name="connsiteY43" fmla="*/ 6858000 h 6858000"/>
              <a:gd name="connsiteX44" fmla="*/ 1016943 w 11299371"/>
              <a:gd name="connsiteY44" fmla="*/ 6858000 h 6858000"/>
              <a:gd name="connsiteX45" fmla="*/ 0 w 11299371"/>
              <a:gd name="connsiteY45" fmla="*/ 6858000 h 6858000"/>
              <a:gd name="connsiteX46" fmla="*/ 0 w 11299371"/>
              <a:gd name="connsiteY46" fmla="*/ 6377940 h 6858000"/>
              <a:gd name="connsiteX47" fmla="*/ 0 w 11299371"/>
              <a:gd name="connsiteY47" fmla="*/ 5623560 h 6858000"/>
              <a:gd name="connsiteX48" fmla="*/ 0 w 11299371"/>
              <a:gd name="connsiteY48" fmla="*/ 5006340 h 6858000"/>
              <a:gd name="connsiteX49" fmla="*/ 0 w 11299371"/>
              <a:gd name="connsiteY49" fmla="*/ 4457700 h 6858000"/>
              <a:gd name="connsiteX50" fmla="*/ 0 w 11299371"/>
              <a:gd name="connsiteY50" fmla="*/ 3840480 h 6858000"/>
              <a:gd name="connsiteX51" fmla="*/ 0 w 11299371"/>
              <a:gd name="connsiteY51" fmla="*/ 3086100 h 6858000"/>
              <a:gd name="connsiteX52" fmla="*/ 0 w 11299371"/>
              <a:gd name="connsiteY52" fmla="*/ 2263140 h 6858000"/>
              <a:gd name="connsiteX53" fmla="*/ 0 w 11299371"/>
              <a:gd name="connsiteY53" fmla="*/ 1783080 h 6858000"/>
              <a:gd name="connsiteX54" fmla="*/ 0 w 11299371"/>
              <a:gd name="connsiteY54" fmla="*/ 1234440 h 6858000"/>
              <a:gd name="connsiteX55" fmla="*/ 0 w 11299371"/>
              <a:gd name="connsiteY5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99371" h="6858000" fill="none" extrusionOk="0">
                <a:moveTo>
                  <a:pt x="0" y="0"/>
                </a:moveTo>
                <a:cubicBezTo>
                  <a:pt x="190694" y="24379"/>
                  <a:pt x="435898" y="-19253"/>
                  <a:pt x="664669" y="0"/>
                </a:cubicBezTo>
                <a:cubicBezTo>
                  <a:pt x="893440" y="19253"/>
                  <a:pt x="1000685" y="-12715"/>
                  <a:pt x="1103350" y="0"/>
                </a:cubicBezTo>
                <a:cubicBezTo>
                  <a:pt x="1206015" y="12715"/>
                  <a:pt x="1455108" y="-15844"/>
                  <a:pt x="1655026" y="0"/>
                </a:cubicBezTo>
                <a:cubicBezTo>
                  <a:pt x="1854944" y="15844"/>
                  <a:pt x="2170891" y="31481"/>
                  <a:pt x="2319694" y="0"/>
                </a:cubicBezTo>
                <a:cubicBezTo>
                  <a:pt x="2468497" y="-31481"/>
                  <a:pt x="2651324" y="10870"/>
                  <a:pt x="2871370" y="0"/>
                </a:cubicBezTo>
                <a:cubicBezTo>
                  <a:pt x="3091416" y="-10870"/>
                  <a:pt x="3291232" y="20889"/>
                  <a:pt x="3536038" y="0"/>
                </a:cubicBezTo>
                <a:cubicBezTo>
                  <a:pt x="3780844" y="-20889"/>
                  <a:pt x="3793294" y="-13822"/>
                  <a:pt x="3861726" y="0"/>
                </a:cubicBezTo>
                <a:cubicBezTo>
                  <a:pt x="3930158" y="13822"/>
                  <a:pt x="4323243" y="-32989"/>
                  <a:pt x="4752383" y="0"/>
                </a:cubicBezTo>
                <a:cubicBezTo>
                  <a:pt x="5181523" y="32989"/>
                  <a:pt x="5061868" y="-7936"/>
                  <a:pt x="5191064" y="0"/>
                </a:cubicBezTo>
                <a:cubicBezTo>
                  <a:pt x="5320260" y="7936"/>
                  <a:pt x="5826082" y="-18727"/>
                  <a:pt x="6081720" y="0"/>
                </a:cubicBezTo>
                <a:cubicBezTo>
                  <a:pt x="6337358" y="18727"/>
                  <a:pt x="6416577" y="-6213"/>
                  <a:pt x="6520402" y="0"/>
                </a:cubicBezTo>
                <a:cubicBezTo>
                  <a:pt x="6624227" y="6213"/>
                  <a:pt x="6951473" y="-7553"/>
                  <a:pt x="7298064" y="0"/>
                </a:cubicBezTo>
                <a:cubicBezTo>
                  <a:pt x="7644655" y="7553"/>
                  <a:pt x="7609611" y="3570"/>
                  <a:pt x="7849740" y="0"/>
                </a:cubicBezTo>
                <a:cubicBezTo>
                  <a:pt x="8089869" y="-3570"/>
                  <a:pt x="8487195" y="6738"/>
                  <a:pt x="8740396" y="0"/>
                </a:cubicBezTo>
                <a:cubicBezTo>
                  <a:pt x="8993597" y="-6738"/>
                  <a:pt x="8909348" y="512"/>
                  <a:pt x="9066084" y="0"/>
                </a:cubicBezTo>
                <a:cubicBezTo>
                  <a:pt x="9222820" y="-512"/>
                  <a:pt x="9401090" y="21240"/>
                  <a:pt x="9617759" y="0"/>
                </a:cubicBezTo>
                <a:cubicBezTo>
                  <a:pt x="9834428" y="-21240"/>
                  <a:pt x="9862007" y="-2823"/>
                  <a:pt x="9943446" y="0"/>
                </a:cubicBezTo>
                <a:cubicBezTo>
                  <a:pt x="10024885" y="2823"/>
                  <a:pt x="10954283" y="-62447"/>
                  <a:pt x="11299371" y="0"/>
                </a:cubicBezTo>
                <a:cubicBezTo>
                  <a:pt x="11306800" y="322773"/>
                  <a:pt x="11271695" y="529030"/>
                  <a:pt x="11299371" y="685800"/>
                </a:cubicBezTo>
                <a:cubicBezTo>
                  <a:pt x="11327047" y="842570"/>
                  <a:pt x="11295345" y="1294637"/>
                  <a:pt x="11299371" y="1508760"/>
                </a:cubicBezTo>
                <a:cubicBezTo>
                  <a:pt x="11303397" y="1722883"/>
                  <a:pt x="11308228" y="1945172"/>
                  <a:pt x="11299371" y="2125980"/>
                </a:cubicBezTo>
                <a:cubicBezTo>
                  <a:pt x="11290514" y="2306788"/>
                  <a:pt x="11320713" y="2648821"/>
                  <a:pt x="11299371" y="2948940"/>
                </a:cubicBezTo>
                <a:cubicBezTo>
                  <a:pt x="11278029" y="3249059"/>
                  <a:pt x="11266370" y="3583426"/>
                  <a:pt x="11299371" y="3771900"/>
                </a:cubicBezTo>
                <a:cubicBezTo>
                  <a:pt x="11332372" y="3960374"/>
                  <a:pt x="11298562" y="4290857"/>
                  <a:pt x="11299371" y="4526280"/>
                </a:cubicBezTo>
                <a:cubicBezTo>
                  <a:pt x="11300180" y="4761703"/>
                  <a:pt x="11318867" y="4904248"/>
                  <a:pt x="11299371" y="5280660"/>
                </a:cubicBezTo>
                <a:cubicBezTo>
                  <a:pt x="11279875" y="5657072"/>
                  <a:pt x="11291757" y="5825299"/>
                  <a:pt x="11299371" y="5966460"/>
                </a:cubicBezTo>
                <a:cubicBezTo>
                  <a:pt x="11306985" y="6107621"/>
                  <a:pt x="11341166" y="6505978"/>
                  <a:pt x="11299371" y="6858000"/>
                </a:cubicBezTo>
                <a:cubicBezTo>
                  <a:pt x="10997904" y="6861696"/>
                  <a:pt x="10863365" y="6842042"/>
                  <a:pt x="10634702" y="6858000"/>
                </a:cubicBezTo>
                <a:cubicBezTo>
                  <a:pt x="10406039" y="6873958"/>
                  <a:pt x="10226700" y="6880486"/>
                  <a:pt x="10083027" y="6858000"/>
                </a:cubicBezTo>
                <a:cubicBezTo>
                  <a:pt x="9939355" y="6835514"/>
                  <a:pt x="9836464" y="6878069"/>
                  <a:pt x="9644345" y="6858000"/>
                </a:cubicBezTo>
                <a:cubicBezTo>
                  <a:pt x="9452226" y="6837931"/>
                  <a:pt x="9376773" y="6845546"/>
                  <a:pt x="9205664" y="6858000"/>
                </a:cubicBezTo>
                <a:cubicBezTo>
                  <a:pt x="9034555" y="6870454"/>
                  <a:pt x="8922796" y="6837453"/>
                  <a:pt x="8766983" y="6858000"/>
                </a:cubicBezTo>
                <a:cubicBezTo>
                  <a:pt x="8611170" y="6878547"/>
                  <a:pt x="8349086" y="6842741"/>
                  <a:pt x="8215307" y="6858000"/>
                </a:cubicBezTo>
                <a:cubicBezTo>
                  <a:pt x="8081528" y="6873259"/>
                  <a:pt x="7801842" y="6863048"/>
                  <a:pt x="7663632" y="6858000"/>
                </a:cubicBezTo>
                <a:cubicBezTo>
                  <a:pt x="7525422" y="6852952"/>
                  <a:pt x="7224192" y="6869596"/>
                  <a:pt x="7111957" y="6858000"/>
                </a:cubicBezTo>
                <a:cubicBezTo>
                  <a:pt x="6999722" y="6846404"/>
                  <a:pt x="6754916" y="6836125"/>
                  <a:pt x="6447288" y="6858000"/>
                </a:cubicBezTo>
                <a:cubicBezTo>
                  <a:pt x="6139660" y="6879875"/>
                  <a:pt x="6181838" y="6861006"/>
                  <a:pt x="6008607" y="6858000"/>
                </a:cubicBezTo>
                <a:cubicBezTo>
                  <a:pt x="5835376" y="6854994"/>
                  <a:pt x="5675718" y="6846250"/>
                  <a:pt x="5569925" y="6858000"/>
                </a:cubicBezTo>
                <a:cubicBezTo>
                  <a:pt x="5464132" y="6869750"/>
                  <a:pt x="5011778" y="6878137"/>
                  <a:pt x="4679269" y="6858000"/>
                </a:cubicBezTo>
                <a:cubicBezTo>
                  <a:pt x="4346760" y="6837863"/>
                  <a:pt x="3992984" y="6856815"/>
                  <a:pt x="3788613" y="6858000"/>
                </a:cubicBezTo>
                <a:cubicBezTo>
                  <a:pt x="3584242" y="6859185"/>
                  <a:pt x="3261275" y="6897721"/>
                  <a:pt x="2897956" y="6858000"/>
                </a:cubicBezTo>
                <a:cubicBezTo>
                  <a:pt x="2534637" y="6818279"/>
                  <a:pt x="2461696" y="6868746"/>
                  <a:pt x="2346281" y="6858000"/>
                </a:cubicBezTo>
                <a:cubicBezTo>
                  <a:pt x="2230866" y="6847254"/>
                  <a:pt x="2095201" y="6862891"/>
                  <a:pt x="1907600" y="6858000"/>
                </a:cubicBezTo>
                <a:cubicBezTo>
                  <a:pt x="1719999" y="6853109"/>
                  <a:pt x="1431492" y="6828796"/>
                  <a:pt x="1016943" y="6858000"/>
                </a:cubicBezTo>
                <a:cubicBezTo>
                  <a:pt x="602394" y="6887204"/>
                  <a:pt x="362277" y="6825194"/>
                  <a:pt x="0" y="6858000"/>
                </a:cubicBezTo>
                <a:cubicBezTo>
                  <a:pt x="-6651" y="6619908"/>
                  <a:pt x="18133" y="6480462"/>
                  <a:pt x="0" y="6377940"/>
                </a:cubicBezTo>
                <a:cubicBezTo>
                  <a:pt x="-18133" y="6275418"/>
                  <a:pt x="2936" y="5836738"/>
                  <a:pt x="0" y="5623560"/>
                </a:cubicBezTo>
                <a:cubicBezTo>
                  <a:pt x="-2936" y="5410382"/>
                  <a:pt x="3597" y="5145334"/>
                  <a:pt x="0" y="5006340"/>
                </a:cubicBezTo>
                <a:cubicBezTo>
                  <a:pt x="-3597" y="4867346"/>
                  <a:pt x="-20431" y="4658493"/>
                  <a:pt x="0" y="4457700"/>
                </a:cubicBezTo>
                <a:cubicBezTo>
                  <a:pt x="20431" y="4256907"/>
                  <a:pt x="17653" y="4033281"/>
                  <a:pt x="0" y="3840480"/>
                </a:cubicBezTo>
                <a:cubicBezTo>
                  <a:pt x="-17653" y="3647679"/>
                  <a:pt x="33105" y="3417517"/>
                  <a:pt x="0" y="3086100"/>
                </a:cubicBezTo>
                <a:cubicBezTo>
                  <a:pt x="-33105" y="2754683"/>
                  <a:pt x="-15885" y="2447137"/>
                  <a:pt x="0" y="2263140"/>
                </a:cubicBezTo>
                <a:cubicBezTo>
                  <a:pt x="15885" y="2079143"/>
                  <a:pt x="-770" y="1901203"/>
                  <a:pt x="0" y="1783080"/>
                </a:cubicBezTo>
                <a:cubicBezTo>
                  <a:pt x="770" y="1664957"/>
                  <a:pt x="22032" y="1489751"/>
                  <a:pt x="0" y="1234440"/>
                </a:cubicBezTo>
                <a:cubicBezTo>
                  <a:pt x="-22032" y="979129"/>
                  <a:pt x="11781" y="275373"/>
                  <a:pt x="0" y="0"/>
                </a:cubicBezTo>
                <a:close/>
              </a:path>
              <a:path w="11299371" h="6858000" stroke="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6AFA59-0735-9DCF-9D22-84BD62A040AF}"/>
              </a:ext>
            </a:extLst>
          </p:cNvPr>
          <p:cNvSpPr/>
          <p:nvPr/>
        </p:nvSpPr>
        <p:spPr>
          <a:xfrm>
            <a:off x="892629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551675 w 11299371"/>
              <a:gd name="connsiteY1" fmla="*/ 0 h 6858000"/>
              <a:gd name="connsiteX2" fmla="*/ 877363 w 11299371"/>
              <a:gd name="connsiteY2" fmla="*/ 0 h 6858000"/>
              <a:gd name="connsiteX3" fmla="*/ 1316044 w 11299371"/>
              <a:gd name="connsiteY3" fmla="*/ 0 h 6858000"/>
              <a:gd name="connsiteX4" fmla="*/ 1641732 w 11299371"/>
              <a:gd name="connsiteY4" fmla="*/ 0 h 6858000"/>
              <a:gd name="connsiteX5" fmla="*/ 1967420 w 11299371"/>
              <a:gd name="connsiteY5" fmla="*/ 0 h 6858000"/>
              <a:gd name="connsiteX6" fmla="*/ 2293108 w 11299371"/>
              <a:gd name="connsiteY6" fmla="*/ 0 h 6858000"/>
              <a:gd name="connsiteX7" fmla="*/ 2731789 w 11299371"/>
              <a:gd name="connsiteY7" fmla="*/ 0 h 6858000"/>
              <a:gd name="connsiteX8" fmla="*/ 3509452 w 11299371"/>
              <a:gd name="connsiteY8" fmla="*/ 0 h 6858000"/>
              <a:gd name="connsiteX9" fmla="*/ 3948133 w 11299371"/>
              <a:gd name="connsiteY9" fmla="*/ 0 h 6858000"/>
              <a:gd name="connsiteX10" fmla="*/ 4725796 w 11299371"/>
              <a:gd name="connsiteY10" fmla="*/ 0 h 6858000"/>
              <a:gd name="connsiteX11" fmla="*/ 5051484 w 11299371"/>
              <a:gd name="connsiteY11" fmla="*/ 0 h 6858000"/>
              <a:gd name="connsiteX12" fmla="*/ 5716152 w 11299371"/>
              <a:gd name="connsiteY12" fmla="*/ 0 h 6858000"/>
              <a:gd name="connsiteX13" fmla="*/ 6154834 w 11299371"/>
              <a:gd name="connsiteY13" fmla="*/ 0 h 6858000"/>
              <a:gd name="connsiteX14" fmla="*/ 6819503 w 11299371"/>
              <a:gd name="connsiteY14" fmla="*/ 0 h 6858000"/>
              <a:gd name="connsiteX15" fmla="*/ 7484172 w 11299371"/>
              <a:gd name="connsiteY15" fmla="*/ 0 h 6858000"/>
              <a:gd name="connsiteX16" fmla="*/ 7922853 w 11299371"/>
              <a:gd name="connsiteY16" fmla="*/ 0 h 6858000"/>
              <a:gd name="connsiteX17" fmla="*/ 8813509 w 11299371"/>
              <a:gd name="connsiteY17" fmla="*/ 0 h 6858000"/>
              <a:gd name="connsiteX18" fmla="*/ 9365185 w 11299371"/>
              <a:gd name="connsiteY18" fmla="*/ 0 h 6858000"/>
              <a:gd name="connsiteX19" fmla="*/ 10142847 w 11299371"/>
              <a:gd name="connsiteY19" fmla="*/ 0 h 6858000"/>
              <a:gd name="connsiteX20" fmla="*/ 10468535 w 11299371"/>
              <a:gd name="connsiteY20" fmla="*/ 0 h 6858000"/>
              <a:gd name="connsiteX21" fmla="*/ 11299371 w 11299371"/>
              <a:gd name="connsiteY21" fmla="*/ 0 h 6858000"/>
              <a:gd name="connsiteX22" fmla="*/ 11299371 w 11299371"/>
              <a:gd name="connsiteY22" fmla="*/ 822960 h 6858000"/>
              <a:gd name="connsiteX23" fmla="*/ 11299371 w 11299371"/>
              <a:gd name="connsiteY23" fmla="*/ 1645920 h 6858000"/>
              <a:gd name="connsiteX24" fmla="*/ 11299371 w 11299371"/>
              <a:gd name="connsiteY24" fmla="*/ 2125980 h 6858000"/>
              <a:gd name="connsiteX25" fmla="*/ 11299371 w 11299371"/>
              <a:gd name="connsiteY25" fmla="*/ 2674620 h 6858000"/>
              <a:gd name="connsiteX26" fmla="*/ 11299371 w 11299371"/>
              <a:gd name="connsiteY26" fmla="*/ 3497580 h 6858000"/>
              <a:gd name="connsiteX27" fmla="*/ 11299371 w 11299371"/>
              <a:gd name="connsiteY27" fmla="*/ 4251960 h 6858000"/>
              <a:gd name="connsiteX28" fmla="*/ 11299371 w 11299371"/>
              <a:gd name="connsiteY28" fmla="*/ 5006340 h 6858000"/>
              <a:gd name="connsiteX29" fmla="*/ 11299371 w 11299371"/>
              <a:gd name="connsiteY29" fmla="*/ 5692140 h 6858000"/>
              <a:gd name="connsiteX30" fmla="*/ 11299371 w 11299371"/>
              <a:gd name="connsiteY30" fmla="*/ 6240780 h 6858000"/>
              <a:gd name="connsiteX31" fmla="*/ 11299371 w 11299371"/>
              <a:gd name="connsiteY31" fmla="*/ 6858000 h 6858000"/>
              <a:gd name="connsiteX32" fmla="*/ 10408715 w 11299371"/>
              <a:gd name="connsiteY32" fmla="*/ 6858000 h 6858000"/>
              <a:gd name="connsiteX33" fmla="*/ 9970033 w 11299371"/>
              <a:gd name="connsiteY33" fmla="*/ 6858000 h 6858000"/>
              <a:gd name="connsiteX34" fmla="*/ 9079377 w 11299371"/>
              <a:gd name="connsiteY34" fmla="*/ 6858000 h 6858000"/>
              <a:gd name="connsiteX35" fmla="*/ 8301714 w 11299371"/>
              <a:gd name="connsiteY35" fmla="*/ 6858000 h 6858000"/>
              <a:gd name="connsiteX36" fmla="*/ 7411058 w 11299371"/>
              <a:gd name="connsiteY36" fmla="*/ 6858000 h 6858000"/>
              <a:gd name="connsiteX37" fmla="*/ 6972377 w 11299371"/>
              <a:gd name="connsiteY37" fmla="*/ 6858000 h 6858000"/>
              <a:gd name="connsiteX38" fmla="*/ 6420701 w 11299371"/>
              <a:gd name="connsiteY38" fmla="*/ 6858000 h 6858000"/>
              <a:gd name="connsiteX39" fmla="*/ 6095014 w 11299371"/>
              <a:gd name="connsiteY39" fmla="*/ 6858000 h 6858000"/>
              <a:gd name="connsiteX40" fmla="*/ 5317351 w 11299371"/>
              <a:gd name="connsiteY40" fmla="*/ 6858000 h 6858000"/>
              <a:gd name="connsiteX41" fmla="*/ 4765676 w 11299371"/>
              <a:gd name="connsiteY41" fmla="*/ 6858000 h 6858000"/>
              <a:gd name="connsiteX42" fmla="*/ 3875020 w 11299371"/>
              <a:gd name="connsiteY42" fmla="*/ 6858000 h 6858000"/>
              <a:gd name="connsiteX43" fmla="*/ 3210351 w 11299371"/>
              <a:gd name="connsiteY43" fmla="*/ 6858000 h 6858000"/>
              <a:gd name="connsiteX44" fmla="*/ 2432688 w 11299371"/>
              <a:gd name="connsiteY44" fmla="*/ 6858000 h 6858000"/>
              <a:gd name="connsiteX45" fmla="*/ 2107000 w 11299371"/>
              <a:gd name="connsiteY45" fmla="*/ 6858000 h 6858000"/>
              <a:gd name="connsiteX46" fmla="*/ 1781313 w 11299371"/>
              <a:gd name="connsiteY46" fmla="*/ 6858000 h 6858000"/>
              <a:gd name="connsiteX47" fmla="*/ 1342631 w 11299371"/>
              <a:gd name="connsiteY47" fmla="*/ 6858000 h 6858000"/>
              <a:gd name="connsiteX48" fmla="*/ 0 w 11299371"/>
              <a:gd name="connsiteY48" fmla="*/ 6858000 h 6858000"/>
              <a:gd name="connsiteX49" fmla="*/ 0 w 11299371"/>
              <a:gd name="connsiteY49" fmla="*/ 6240780 h 6858000"/>
              <a:gd name="connsiteX50" fmla="*/ 0 w 11299371"/>
              <a:gd name="connsiteY50" fmla="*/ 5554980 h 6858000"/>
              <a:gd name="connsiteX51" fmla="*/ 0 w 11299371"/>
              <a:gd name="connsiteY51" fmla="*/ 5006340 h 6858000"/>
              <a:gd name="connsiteX52" fmla="*/ 0 w 11299371"/>
              <a:gd name="connsiteY52" fmla="*/ 4251960 h 6858000"/>
              <a:gd name="connsiteX53" fmla="*/ 0 w 11299371"/>
              <a:gd name="connsiteY53" fmla="*/ 3703320 h 6858000"/>
              <a:gd name="connsiteX54" fmla="*/ 0 w 11299371"/>
              <a:gd name="connsiteY54" fmla="*/ 3223260 h 6858000"/>
              <a:gd name="connsiteX55" fmla="*/ 0 w 11299371"/>
              <a:gd name="connsiteY55" fmla="*/ 2743200 h 6858000"/>
              <a:gd name="connsiteX56" fmla="*/ 0 w 11299371"/>
              <a:gd name="connsiteY56" fmla="*/ 2057400 h 6858000"/>
              <a:gd name="connsiteX57" fmla="*/ 0 w 11299371"/>
              <a:gd name="connsiteY57" fmla="*/ 1371600 h 6858000"/>
              <a:gd name="connsiteX58" fmla="*/ 0 w 11299371"/>
              <a:gd name="connsiteY58" fmla="*/ 891540 h 6858000"/>
              <a:gd name="connsiteX59" fmla="*/ 0 w 11299371"/>
              <a:gd name="connsiteY5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299371" h="685800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noFill/>
          <a:ln w="5715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787C675-295B-D1DE-7449-209D086F0D0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92628" y="0"/>
            <a:ext cx="11299372" cy="801877"/>
            <a:chOff x="892627" y="0"/>
            <a:chExt cx="11299372" cy="8018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027A2F6-7189-31AF-AC40-23933718272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t="-1" r="56296" b="83156"/>
            <a:stretch/>
          </p:blipFill>
          <p:spPr>
            <a:xfrm>
              <a:off x="892627" y="0"/>
              <a:ext cx="3057581" cy="80187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E823AB2-4572-FB1D-2843-A16342C6D91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86200" y="0"/>
              <a:ext cx="7269480" cy="801877"/>
            </a:xfrm>
            <a:prstGeom prst="rect">
              <a:avLst/>
            </a:prstGeom>
            <a:solidFill>
              <a:srgbClr val="013D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783F0F0-454F-18D2-ED13-C78B72AB69F8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l="81687" t="-1" r="930" b="83156"/>
            <a:stretch/>
          </p:blipFill>
          <p:spPr>
            <a:xfrm>
              <a:off x="10975847" y="0"/>
              <a:ext cx="1216152" cy="801877"/>
            </a:xfrm>
            <a:prstGeom prst="rect">
              <a:avLst/>
            </a:prstGeom>
          </p:spPr>
        </p:pic>
      </p:grpSp>
      <p:pic>
        <p:nvPicPr>
          <p:cNvPr id="18" name="Picture 17" descr="A purple tablet with a cartoon character on it&#10;&#10;AI-generated content may be incorrect.">
            <a:extLst>
              <a:ext uri="{FF2B5EF4-FFF2-40B4-BE49-F238E27FC236}">
                <a16:creationId xmlns:a16="http://schemas.microsoft.com/office/drawing/2014/main" id="{78E53C75-77C6-5CFB-5361-51D4BE47DB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3" y="0"/>
            <a:ext cx="687174" cy="827690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DC501D8-EB7D-DB75-1769-731E2B974B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209" y="1025035"/>
            <a:ext cx="7798181" cy="56098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CE0B76-9A0D-4C0B-5A75-2B75938031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8559" y="1664619"/>
            <a:ext cx="6801479" cy="472645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C9002C7-9651-AA3D-0080-0E52A91EDB52}"/>
              </a:ext>
            </a:extLst>
          </p:cNvPr>
          <p:cNvSpPr/>
          <p:nvPr/>
        </p:nvSpPr>
        <p:spPr>
          <a:xfrm>
            <a:off x="1223368" y="1025035"/>
            <a:ext cx="8404698" cy="5366036"/>
          </a:xfrm>
          <a:custGeom>
            <a:avLst/>
            <a:gdLst>
              <a:gd name="connsiteX0" fmla="*/ 0 w 8404698"/>
              <a:gd name="connsiteY0" fmla="*/ 0 h 5366036"/>
              <a:gd name="connsiteX1" fmla="*/ 562468 w 8404698"/>
              <a:gd name="connsiteY1" fmla="*/ 0 h 5366036"/>
              <a:gd name="connsiteX2" fmla="*/ 1293030 w 8404698"/>
              <a:gd name="connsiteY2" fmla="*/ 0 h 5366036"/>
              <a:gd name="connsiteX3" fmla="*/ 1687405 w 8404698"/>
              <a:gd name="connsiteY3" fmla="*/ 0 h 5366036"/>
              <a:gd name="connsiteX4" fmla="*/ 2165826 w 8404698"/>
              <a:gd name="connsiteY4" fmla="*/ 0 h 5366036"/>
              <a:gd name="connsiteX5" fmla="*/ 2980435 w 8404698"/>
              <a:gd name="connsiteY5" fmla="*/ 0 h 5366036"/>
              <a:gd name="connsiteX6" fmla="*/ 3626950 w 8404698"/>
              <a:gd name="connsiteY6" fmla="*/ 0 h 5366036"/>
              <a:gd name="connsiteX7" fmla="*/ 4273466 w 8404698"/>
              <a:gd name="connsiteY7" fmla="*/ 0 h 5366036"/>
              <a:gd name="connsiteX8" fmla="*/ 5004028 w 8404698"/>
              <a:gd name="connsiteY8" fmla="*/ 0 h 5366036"/>
              <a:gd name="connsiteX9" fmla="*/ 5818637 w 8404698"/>
              <a:gd name="connsiteY9" fmla="*/ 0 h 5366036"/>
              <a:gd name="connsiteX10" fmla="*/ 6549199 w 8404698"/>
              <a:gd name="connsiteY10" fmla="*/ 0 h 5366036"/>
              <a:gd name="connsiteX11" fmla="*/ 7363808 w 8404698"/>
              <a:gd name="connsiteY11" fmla="*/ 0 h 5366036"/>
              <a:gd name="connsiteX12" fmla="*/ 8404698 w 8404698"/>
              <a:gd name="connsiteY12" fmla="*/ 0 h 5366036"/>
              <a:gd name="connsiteX13" fmla="*/ 8404698 w 8404698"/>
              <a:gd name="connsiteY13" fmla="*/ 563434 h 5366036"/>
              <a:gd name="connsiteX14" fmla="*/ 8404698 w 8404698"/>
              <a:gd name="connsiteY14" fmla="*/ 1234188 h 5366036"/>
              <a:gd name="connsiteX15" fmla="*/ 8404698 w 8404698"/>
              <a:gd name="connsiteY15" fmla="*/ 1743962 h 5366036"/>
              <a:gd name="connsiteX16" fmla="*/ 8404698 w 8404698"/>
              <a:gd name="connsiteY16" fmla="*/ 2361056 h 5366036"/>
              <a:gd name="connsiteX17" fmla="*/ 8404698 w 8404698"/>
              <a:gd name="connsiteY17" fmla="*/ 2978150 h 5366036"/>
              <a:gd name="connsiteX18" fmla="*/ 8404698 w 8404698"/>
              <a:gd name="connsiteY18" fmla="*/ 3541584 h 5366036"/>
              <a:gd name="connsiteX19" fmla="*/ 8404698 w 8404698"/>
              <a:gd name="connsiteY19" fmla="*/ 4319659 h 5366036"/>
              <a:gd name="connsiteX20" fmla="*/ 8404698 w 8404698"/>
              <a:gd name="connsiteY20" fmla="*/ 5366036 h 5366036"/>
              <a:gd name="connsiteX21" fmla="*/ 7758183 w 8404698"/>
              <a:gd name="connsiteY21" fmla="*/ 5366036 h 5366036"/>
              <a:gd name="connsiteX22" fmla="*/ 7195715 w 8404698"/>
              <a:gd name="connsiteY22" fmla="*/ 5366036 h 5366036"/>
              <a:gd name="connsiteX23" fmla="*/ 6465152 w 8404698"/>
              <a:gd name="connsiteY23" fmla="*/ 5366036 h 5366036"/>
              <a:gd name="connsiteX24" fmla="*/ 5650543 w 8404698"/>
              <a:gd name="connsiteY24" fmla="*/ 5366036 h 5366036"/>
              <a:gd name="connsiteX25" fmla="*/ 4835934 w 8404698"/>
              <a:gd name="connsiteY25" fmla="*/ 5366036 h 5366036"/>
              <a:gd name="connsiteX26" fmla="*/ 4357513 w 8404698"/>
              <a:gd name="connsiteY26" fmla="*/ 5366036 h 5366036"/>
              <a:gd name="connsiteX27" fmla="*/ 3795044 w 8404698"/>
              <a:gd name="connsiteY27" fmla="*/ 5366036 h 5366036"/>
              <a:gd name="connsiteX28" fmla="*/ 3316623 w 8404698"/>
              <a:gd name="connsiteY28" fmla="*/ 5366036 h 5366036"/>
              <a:gd name="connsiteX29" fmla="*/ 2838202 w 8404698"/>
              <a:gd name="connsiteY29" fmla="*/ 5366036 h 5366036"/>
              <a:gd name="connsiteX30" fmla="*/ 2023593 w 8404698"/>
              <a:gd name="connsiteY30" fmla="*/ 5366036 h 5366036"/>
              <a:gd name="connsiteX31" fmla="*/ 1293030 w 8404698"/>
              <a:gd name="connsiteY31" fmla="*/ 5366036 h 5366036"/>
              <a:gd name="connsiteX32" fmla="*/ 0 w 8404698"/>
              <a:gd name="connsiteY32" fmla="*/ 5366036 h 5366036"/>
              <a:gd name="connsiteX33" fmla="*/ 0 w 8404698"/>
              <a:gd name="connsiteY33" fmla="*/ 4856263 h 5366036"/>
              <a:gd name="connsiteX34" fmla="*/ 0 w 8404698"/>
              <a:gd name="connsiteY34" fmla="*/ 4078187 h 5366036"/>
              <a:gd name="connsiteX35" fmla="*/ 0 w 8404698"/>
              <a:gd name="connsiteY35" fmla="*/ 3514754 h 5366036"/>
              <a:gd name="connsiteX36" fmla="*/ 0 w 8404698"/>
              <a:gd name="connsiteY36" fmla="*/ 2951320 h 5366036"/>
              <a:gd name="connsiteX37" fmla="*/ 0 w 8404698"/>
              <a:gd name="connsiteY37" fmla="*/ 2441546 h 5366036"/>
              <a:gd name="connsiteX38" fmla="*/ 0 w 8404698"/>
              <a:gd name="connsiteY38" fmla="*/ 1878113 h 5366036"/>
              <a:gd name="connsiteX39" fmla="*/ 0 w 8404698"/>
              <a:gd name="connsiteY39" fmla="*/ 1207358 h 5366036"/>
              <a:gd name="connsiteX40" fmla="*/ 0 w 8404698"/>
              <a:gd name="connsiteY40" fmla="*/ 0 h 5366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404698" h="5366036" fill="none" extrusionOk="0">
                <a:moveTo>
                  <a:pt x="0" y="0"/>
                </a:moveTo>
                <a:cubicBezTo>
                  <a:pt x="227976" y="-11965"/>
                  <a:pt x="301163" y="-6273"/>
                  <a:pt x="562468" y="0"/>
                </a:cubicBezTo>
                <a:cubicBezTo>
                  <a:pt x="823773" y="6273"/>
                  <a:pt x="930599" y="-32515"/>
                  <a:pt x="1293030" y="0"/>
                </a:cubicBezTo>
                <a:cubicBezTo>
                  <a:pt x="1655461" y="32515"/>
                  <a:pt x="1555944" y="-17218"/>
                  <a:pt x="1687405" y="0"/>
                </a:cubicBezTo>
                <a:cubicBezTo>
                  <a:pt x="1818867" y="17218"/>
                  <a:pt x="1942657" y="-10870"/>
                  <a:pt x="2165826" y="0"/>
                </a:cubicBezTo>
                <a:cubicBezTo>
                  <a:pt x="2388995" y="10870"/>
                  <a:pt x="2616916" y="-26428"/>
                  <a:pt x="2980435" y="0"/>
                </a:cubicBezTo>
                <a:cubicBezTo>
                  <a:pt x="3343954" y="26428"/>
                  <a:pt x="3367130" y="-16841"/>
                  <a:pt x="3626950" y="0"/>
                </a:cubicBezTo>
                <a:cubicBezTo>
                  <a:pt x="3886771" y="16841"/>
                  <a:pt x="4060491" y="-6116"/>
                  <a:pt x="4273466" y="0"/>
                </a:cubicBezTo>
                <a:cubicBezTo>
                  <a:pt x="4486441" y="6116"/>
                  <a:pt x="4761468" y="-2060"/>
                  <a:pt x="5004028" y="0"/>
                </a:cubicBezTo>
                <a:cubicBezTo>
                  <a:pt x="5246588" y="2060"/>
                  <a:pt x="5542438" y="8453"/>
                  <a:pt x="5818637" y="0"/>
                </a:cubicBezTo>
                <a:cubicBezTo>
                  <a:pt x="6094836" y="-8453"/>
                  <a:pt x="6258525" y="18227"/>
                  <a:pt x="6549199" y="0"/>
                </a:cubicBezTo>
                <a:cubicBezTo>
                  <a:pt x="6839873" y="-18227"/>
                  <a:pt x="7056830" y="11936"/>
                  <a:pt x="7363808" y="0"/>
                </a:cubicBezTo>
                <a:cubicBezTo>
                  <a:pt x="7670786" y="-11936"/>
                  <a:pt x="8120923" y="-1743"/>
                  <a:pt x="8404698" y="0"/>
                </a:cubicBezTo>
                <a:cubicBezTo>
                  <a:pt x="8388747" y="160590"/>
                  <a:pt x="8396920" y="447440"/>
                  <a:pt x="8404698" y="563434"/>
                </a:cubicBezTo>
                <a:cubicBezTo>
                  <a:pt x="8412476" y="679428"/>
                  <a:pt x="8403538" y="1086583"/>
                  <a:pt x="8404698" y="1234188"/>
                </a:cubicBezTo>
                <a:cubicBezTo>
                  <a:pt x="8405858" y="1381793"/>
                  <a:pt x="8421649" y="1624073"/>
                  <a:pt x="8404698" y="1743962"/>
                </a:cubicBezTo>
                <a:cubicBezTo>
                  <a:pt x="8387747" y="1863851"/>
                  <a:pt x="8429265" y="2177578"/>
                  <a:pt x="8404698" y="2361056"/>
                </a:cubicBezTo>
                <a:cubicBezTo>
                  <a:pt x="8380131" y="2544534"/>
                  <a:pt x="8373995" y="2755935"/>
                  <a:pt x="8404698" y="2978150"/>
                </a:cubicBezTo>
                <a:cubicBezTo>
                  <a:pt x="8435401" y="3200365"/>
                  <a:pt x="8422877" y="3289704"/>
                  <a:pt x="8404698" y="3541584"/>
                </a:cubicBezTo>
                <a:cubicBezTo>
                  <a:pt x="8386519" y="3793464"/>
                  <a:pt x="8368552" y="3940726"/>
                  <a:pt x="8404698" y="4319659"/>
                </a:cubicBezTo>
                <a:cubicBezTo>
                  <a:pt x="8440844" y="4698592"/>
                  <a:pt x="8436825" y="5006542"/>
                  <a:pt x="8404698" y="5366036"/>
                </a:cubicBezTo>
                <a:cubicBezTo>
                  <a:pt x="8100151" y="5349501"/>
                  <a:pt x="8041850" y="5386224"/>
                  <a:pt x="7758183" y="5366036"/>
                </a:cubicBezTo>
                <a:cubicBezTo>
                  <a:pt x="7474516" y="5345848"/>
                  <a:pt x="7436445" y="5364226"/>
                  <a:pt x="7195715" y="5366036"/>
                </a:cubicBezTo>
                <a:cubicBezTo>
                  <a:pt x="6954985" y="5367846"/>
                  <a:pt x="6712095" y="5343491"/>
                  <a:pt x="6465152" y="5366036"/>
                </a:cubicBezTo>
                <a:cubicBezTo>
                  <a:pt x="6218209" y="5388581"/>
                  <a:pt x="6006923" y="5403605"/>
                  <a:pt x="5650543" y="5366036"/>
                </a:cubicBezTo>
                <a:cubicBezTo>
                  <a:pt x="5294163" y="5328467"/>
                  <a:pt x="5135954" y="5337190"/>
                  <a:pt x="4835934" y="5366036"/>
                </a:cubicBezTo>
                <a:cubicBezTo>
                  <a:pt x="4535914" y="5394882"/>
                  <a:pt x="4551287" y="5356288"/>
                  <a:pt x="4357513" y="5366036"/>
                </a:cubicBezTo>
                <a:cubicBezTo>
                  <a:pt x="4163739" y="5375784"/>
                  <a:pt x="4026700" y="5365002"/>
                  <a:pt x="3795044" y="5366036"/>
                </a:cubicBezTo>
                <a:cubicBezTo>
                  <a:pt x="3563388" y="5367070"/>
                  <a:pt x="3520488" y="5349306"/>
                  <a:pt x="3316623" y="5366036"/>
                </a:cubicBezTo>
                <a:cubicBezTo>
                  <a:pt x="3112758" y="5382766"/>
                  <a:pt x="2975687" y="5381508"/>
                  <a:pt x="2838202" y="5366036"/>
                </a:cubicBezTo>
                <a:cubicBezTo>
                  <a:pt x="2700717" y="5350564"/>
                  <a:pt x="2204624" y="5357545"/>
                  <a:pt x="2023593" y="5366036"/>
                </a:cubicBezTo>
                <a:cubicBezTo>
                  <a:pt x="1842562" y="5374527"/>
                  <a:pt x="1570144" y="5334112"/>
                  <a:pt x="1293030" y="5366036"/>
                </a:cubicBezTo>
                <a:cubicBezTo>
                  <a:pt x="1015916" y="5397960"/>
                  <a:pt x="551544" y="5350063"/>
                  <a:pt x="0" y="5366036"/>
                </a:cubicBezTo>
                <a:cubicBezTo>
                  <a:pt x="-4732" y="5228697"/>
                  <a:pt x="6675" y="5011492"/>
                  <a:pt x="0" y="4856263"/>
                </a:cubicBezTo>
                <a:cubicBezTo>
                  <a:pt x="-6675" y="4701034"/>
                  <a:pt x="-18308" y="4396956"/>
                  <a:pt x="0" y="4078187"/>
                </a:cubicBezTo>
                <a:cubicBezTo>
                  <a:pt x="18308" y="3759418"/>
                  <a:pt x="14993" y="3643517"/>
                  <a:pt x="0" y="3514754"/>
                </a:cubicBezTo>
                <a:cubicBezTo>
                  <a:pt x="-14993" y="3385991"/>
                  <a:pt x="-14793" y="3105090"/>
                  <a:pt x="0" y="2951320"/>
                </a:cubicBezTo>
                <a:cubicBezTo>
                  <a:pt x="14793" y="2797550"/>
                  <a:pt x="22108" y="2564257"/>
                  <a:pt x="0" y="2441546"/>
                </a:cubicBezTo>
                <a:cubicBezTo>
                  <a:pt x="-22108" y="2318835"/>
                  <a:pt x="-12224" y="2066844"/>
                  <a:pt x="0" y="1878113"/>
                </a:cubicBezTo>
                <a:cubicBezTo>
                  <a:pt x="12224" y="1689382"/>
                  <a:pt x="-14820" y="1483897"/>
                  <a:pt x="0" y="1207358"/>
                </a:cubicBezTo>
                <a:cubicBezTo>
                  <a:pt x="14820" y="930820"/>
                  <a:pt x="19539" y="591117"/>
                  <a:pt x="0" y="0"/>
                </a:cubicBezTo>
                <a:close/>
              </a:path>
              <a:path w="8404698" h="5366036" stroke="0" extrusionOk="0">
                <a:moveTo>
                  <a:pt x="0" y="0"/>
                </a:moveTo>
                <a:cubicBezTo>
                  <a:pt x="192719" y="-12550"/>
                  <a:pt x="239301" y="9172"/>
                  <a:pt x="394374" y="0"/>
                </a:cubicBezTo>
                <a:cubicBezTo>
                  <a:pt x="549447" y="-9172"/>
                  <a:pt x="895485" y="8377"/>
                  <a:pt x="1040890" y="0"/>
                </a:cubicBezTo>
                <a:cubicBezTo>
                  <a:pt x="1186295" y="-8377"/>
                  <a:pt x="1340837" y="-15757"/>
                  <a:pt x="1435264" y="0"/>
                </a:cubicBezTo>
                <a:cubicBezTo>
                  <a:pt x="1529691" y="15757"/>
                  <a:pt x="1716879" y="-12947"/>
                  <a:pt x="1829638" y="0"/>
                </a:cubicBezTo>
                <a:cubicBezTo>
                  <a:pt x="1942397" y="12947"/>
                  <a:pt x="2071697" y="2977"/>
                  <a:pt x="2224012" y="0"/>
                </a:cubicBezTo>
                <a:cubicBezTo>
                  <a:pt x="2376327" y="-2977"/>
                  <a:pt x="2732117" y="-21892"/>
                  <a:pt x="3038622" y="0"/>
                </a:cubicBezTo>
                <a:cubicBezTo>
                  <a:pt x="3345127" y="21892"/>
                  <a:pt x="3391830" y="-13096"/>
                  <a:pt x="3601090" y="0"/>
                </a:cubicBezTo>
                <a:cubicBezTo>
                  <a:pt x="3810350" y="13096"/>
                  <a:pt x="4165758" y="-36470"/>
                  <a:pt x="4331652" y="0"/>
                </a:cubicBezTo>
                <a:cubicBezTo>
                  <a:pt x="4497546" y="36470"/>
                  <a:pt x="4741049" y="-26176"/>
                  <a:pt x="4894120" y="0"/>
                </a:cubicBezTo>
                <a:cubicBezTo>
                  <a:pt x="5047191" y="26176"/>
                  <a:pt x="5410567" y="31982"/>
                  <a:pt x="5624683" y="0"/>
                </a:cubicBezTo>
                <a:cubicBezTo>
                  <a:pt x="5838799" y="-31982"/>
                  <a:pt x="5884670" y="-8490"/>
                  <a:pt x="6019057" y="0"/>
                </a:cubicBezTo>
                <a:cubicBezTo>
                  <a:pt x="6153444" y="8490"/>
                  <a:pt x="6373601" y="-13242"/>
                  <a:pt x="6497478" y="0"/>
                </a:cubicBezTo>
                <a:cubicBezTo>
                  <a:pt x="6621355" y="13242"/>
                  <a:pt x="6718221" y="-16154"/>
                  <a:pt x="6891852" y="0"/>
                </a:cubicBezTo>
                <a:cubicBezTo>
                  <a:pt x="7065483" y="16154"/>
                  <a:pt x="7089617" y="12736"/>
                  <a:pt x="7286227" y="0"/>
                </a:cubicBezTo>
                <a:cubicBezTo>
                  <a:pt x="7482838" y="-12736"/>
                  <a:pt x="7567559" y="10080"/>
                  <a:pt x="7848695" y="0"/>
                </a:cubicBezTo>
                <a:cubicBezTo>
                  <a:pt x="8129831" y="-10080"/>
                  <a:pt x="8282029" y="2404"/>
                  <a:pt x="8404698" y="0"/>
                </a:cubicBezTo>
                <a:cubicBezTo>
                  <a:pt x="8386742" y="335075"/>
                  <a:pt x="8384472" y="398944"/>
                  <a:pt x="8404698" y="724415"/>
                </a:cubicBezTo>
                <a:cubicBezTo>
                  <a:pt x="8424924" y="1049886"/>
                  <a:pt x="8376446" y="1226102"/>
                  <a:pt x="8404698" y="1395169"/>
                </a:cubicBezTo>
                <a:cubicBezTo>
                  <a:pt x="8432950" y="1564236"/>
                  <a:pt x="8426600" y="1833980"/>
                  <a:pt x="8404698" y="2012264"/>
                </a:cubicBezTo>
                <a:cubicBezTo>
                  <a:pt x="8382796" y="2190548"/>
                  <a:pt x="8417241" y="2382815"/>
                  <a:pt x="8404698" y="2522037"/>
                </a:cubicBezTo>
                <a:cubicBezTo>
                  <a:pt x="8392155" y="2661259"/>
                  <a:pt x="8433924" y="3006028"/>
                  <a:pt x="8404698" y="3246452"/>
                </a:cubicBezTo>
                <a:cubicBezTo>
                  <a:pt x="8375472" y="3486876"/>
                  <a:pt x="8391499" y="3596576"/>
                  <a:pt x="8404698" y="3756225"/>
                </a:cubicBezTo>
                <a:cubicBezTo>
                  <a:pt x="8417897" y="3915874"/>
                  <a:pt x="8390406" y="4050188"/>
                  <a:pt x="8404698" y="4265999"/>
                </a:cubicBezTo>
                <a:cubicBezTo>
                  <a:pt x="8418990" y="4481810"/>
                  <a:pt x="8409760" y="4858179"/>
                  <a:pt x="8404698" y="5366036"/>
                </a:cubicBezTo>
                <a:cubicBezTo>
                  <a:pt x="8198360" y="5386709"/>
                  <a:pt x="8030766" y="5392407"/>
                  <a:pt x="7674136" y="5366036"/>
                </a:cubicBezTo>
                <a:cubicBezTo>
                  <a:pt x="7317506" y="5339665"/>
                  <a:pt x="7316029" y="5364646"/>
                  <a:pt x="7111668" y="5366036"/>
                </a:cubicBezTo>
                <a:cubicBezTo>
                  <a:pt x="6907307" y="5367426"/>
                  <a:pt x="6603797" y="5374948"/>
                  <a:pt x="6381105" y="5366036"/>
                </a:cubicBezTo>
                <a:cubicBezTo>
                  <a:pt x="6158413" y="5357124"/>
                  <a:pt x="5907450" y="5326560"/>
                  <a:pt x="5566496" y="5366036"/>
                </a:cubicBezTo>
                <a:cubicBezTo>
                  <a:pt x="5225542" y="5405512"/>
                  <a:pt x="5086150" y="5400877"/>
                  <a:pt x="4751887" y="5366036"/>
                </a:cubicBezTo>
                <a:cubicBezTo>
                  <a:pt x="4417624" y="5331195"/>
                  <a:pt x="4439475" y="5364945"/>
                  <a:pt x="4189419" y="5366036"/>
                </a:cubicBezTo>
                <a:cubicBezTo>
                  <a:pt x="3939363" y="5367127"/>
                  <a:pt x="3734942" y="5391844"/>
                  <a:pt x="3458856" y="5366036"/>
                </a:cubicBezTo>
                <a:cubicBezTo>
                  <a:pt x="3182770" y="5340228"/>
                  <a:pt x="3115859" y="5387017"/>
                  <a:pt x="2980435" y="5366036"/>
                </a:cubicBezTo>
                <a:cubicBezTo>
                  <a:pt x="2845011" y="5345055"/>
                  <a:pt x="2631270" y="5363158"/>
                  <a:pt x="2417967" y="5366036"/>
                </a:cubicBezTo>
                <a:cubicBezTo>
                  <a:pt x="2204664" y="5368914"/>
                  <a:pt x="2079456" y="5376689"/>
                  <a:pt x="1939546" y="5366036"/>
                </a:cubicBezTo>
                <a:cubicBezTo>
                  <a:pt x="1799636" y="5355383"/>
                  <a:pt x="1495390" y="5389262"/>
                  <a:pt x="1124937" y="5366036"/>
                </a:cubicBezTo>
                <a:cubicBezTo>
                  <a:pt x="754484" y="5342810"/>
                  <a:pt x="319103" y="5417646"/>
                  <a:pt x="0" y="5366036"/>
                </a:cubicBezTo>
                <a:cubicBezTo>
                  <a:pt x="-21850" y="5197688"/>
                  <a:pt x="-13623" y="4967150"/>
                  <a:pt x="0" y="4856263"/>
                </a:cubicBezTo>
                <a:cubicBezTo>
                  <a:pt x="13623" y="4745376"/>
                  <a:pt x="-12698" y="4291035"/>
                  <a:pt x="0" y="4078187"/>
                </a:cubicBezTo>
                <a:cubicBezTo>
                  <a:pt x="12698" y="3865339"/>
                  <a:pt x="22541" y="3559630"/>
                  <a:pt x="0" y="3407433"/>
                </a:cubicBezTo>
                <a:cubicBezTo>
                  <a:pt x="-22541" y="3255236"/>
                  <a:pt x="13179" y="3043320"/>
                  <a:pt x="0" y="2897659"/>
                </a:cubicBezTo>
                <a:cubicBezTo>
                  <a:pt x="-13179" y="2751998"/>
                  <a:pt x="5469" y="2519618"/>
                  <a:pt x="0" y="2226905"/>
                </a:cubicBezTo>
                <a:cubicBezTo>
                  <a:pt x="-5469" y="1934192"/>
                  <a:pt x="-7436" y="1889154"/>
                  <a:pt x="0" y="1717132"/>
                </a:cubicBezTo>
                <a:cubicBezTo>
                  <a:pt x="7436" y="1545110"/>
                  <a:pt x="22661" y="1315206"/>
                  <a:pt x="0" y="1046377"/>
                </a:cubicBezTo>
                <a:cubicBezTo>
                  <a:pt x="-22661" y="777549"/>
                  <a:pt x="-22870" y="466664"/>
                  <a:pt x="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58296765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3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Accessibility is for Everyone</a:t>
            </a:r>
          </a:p>
          <a:p>
            <a:endParaRPr lang="en-GB" sz="3600" b="1" dirty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r>
              <a:rPr lang="en-GB" sz="32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Unit 2: Creating Text</a:t>
            </a:r>
          </a:p>
          <a:p>
            <a:endParaRPr lang="en-GB" sz="3200" b="1" dirty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r>
              <a:rPr lang="en-GB" sz="2400" dirty="0">
                <a:solidFill>
                  <a:srgbClr val="7030A0"/>
                </a:solidFill>
                <a:latin typeface="Century Gothic" panose="020B0502020202020204" pitchFamily="34" charset="0"/>
              </a:rPr>
              <a:t>I can…</a:t>
            </a:r>
          </a:p>
          <a:p>
            <a:r>
              <a:rPr lang="en-GB" sz="2400" dirty="0">
                <a:solidFill>
                  <a:srgbClr val="7030A0"/>
                </a:solidFill>
                <a:latin typeface="Century Gothic" panose="020B0502020202020204" pitchFamily="34" charset="0"/>
              </a:rPr>
              <a:t>…use predictive text</a:t>
            </a:r>
          </a:p>
          <a:p>
            <a:r>
              <a:rPr lang="en-GB" sz="2400" dirty="0">
                <a:solidFill>
                  <a:srgbClr val="7030A0"/>
                </a:solidFill>
                <a:latin typeface="Century Gothic" panose="020B0502020202020204" pitchFamily="34" charset="0"/>
              </a:rPr>
              <a:t>…use spellcheck and autocorrect</a:t>
            </a:r>
          </a:p>
          <a:p>
            <a:r>
              <a:rPr lang="en-GB" sz="2400" dirty="0">
                <a:solidFill>
                  <a:srgbClr val="7030A0"/>
                </a:solidFill>
                <a:latin typeface="Century Gothic" panose="020B0502020202020204" pitchFamily="34" charset="0"/>
              </a:rPr>
              <a:t>…use speech to text</a:t>
            </a:r>
          </a:p>
          <a:p>
            <a:r>
              <a:rPr lang="en-GB" sz="2400" dirty="0">
                <a:solidFill>
                  <a:srgbClr val="7030A0"/>
                </a:solidFill>
                <a:latin typeface="Century Gothic" panose="020B0502020202020204" pitchFamily="34" charset="0"/>
              </a:rPr>
              <a:t>…add languages to the keyboard</a:t>
            </a:r>
          </a:p>
          <a:p>
            <a:r>
              <a:rPr lang="en-GB" sz="2400" dirty="0">
                <a:solidFill>
                  <a:srgbClr val="7030A0"/>
                </a:solidFill>
                <a:latin typeface="Century Gothic" panose="020B0502020202020204" pitchFamily="34" charset="0"/>
              </a:rPr>
              <a:t>…use Voice Memos and Transcribe</a:t>
            </a:r>
          </a:p>
          <a:p>
            <a:r>
              <a:rPr lang="en-GB" sz="2400" dirty="0">
                <a:solidFill>
                  <a:srgbClr val="7030A0"/>
                </a:solidFill>
                <a:latin typeface="Century Gothic" panose="020B0502020202020204" pitchFamily="34" charset="0"/>
              </a:rPr>
              <a:t>…access Touch Typing practice*</a:t>
            </a:r>
          </a:p>
        </p:txBody>
      </p:sp>
    </p:spTree>
    <p:extLst>
      <p:ext uri="{BB962C8B-B14F-4D97-AF65-F5344CB8AC3E}">
        <p14:creationId xmlns:p14="http://schemas.microsoft.com/office/powerpoint/2010/main" val="14439460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8E7A6A-B213-7C1C-8F60-8CB1987078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A71CD49-F9BA-23F7-6672-B0D28534A87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92628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664669 w 11299371"/>
              <a:gd name="connsiteY1" fmla="*/ 0 h 6858000"/>
              <a:gd name="connsiteX2" fmla="*/ 1103350 w 11299371"/>
              <a:gd name="connsiteY2" fmla="*/ 0 h 6858000"/>
              <a:gd name="connsiteX3" fmla="*/ 1655026 w 11299371"/>
              <a:gd name="connsiteY3" fmla="*/ 0 h 6858000"/>
              <a:gd name="connsiteX4" fmla="*/ 2319694 w 11299371"/>
              <a:gd name="connsiteY4" fmla="*/ 0 h 6858000"/>
              <a:gd name="connsiteX5" fmla="*/ 2871370 w 11299371"/>
              <a:gd name="connsiteY5" fmla="*/ 0 h 6858000"/>
              <a:gd name="connsiteX6" fmla="*/ 3536038 w 11299371"/>
              <a:gd name="connsiteY6" fmla="*/ 0 h 6858000"/>
              <a:gd name="connsiteX7" fmla="*/ 3861726 w 11299371"/>
              <a:gd name="connsiteY7" fmla="*/ 0 h 6858000"/>
              <a:gd name="connsiteX8" fmla="*/ 4752383 w 11299371"/>
              <a:gd name="connsiteY8" fmla="*/ 0 h 6858000"/>
              <a:gd name="connsiteX9" fmla="*/ 5191064 w 11299371"/>
              <a:gd name="connsiteY9" fmla="*/ 0 h 6858000"/>
              <a:gd name="connsiteX10" fmla="*/ 6081720 w 11299371"/>
              <a:gd name="connsiteY10" fmla="*/ 0 h 6858000"/>
              <a:gd name="connsiteX11" fmla="*/ 6520402 w 11299371"/>
              <a:gd name="connsiteY11" fmla="*/ 0 h 6858000"/>
              <a:gd name="connsiteX12" fmla="*/ 7298064 w 11299371"/>
              <a:gd name="connsiteY12" fmla="*/ 0 h 6858000"/>
              <a:gd name="connsiteX13" fmla="*/ 7849740 w 11299371"/>
              <a:gd name="connsiteY13" fmla="*/ 0 h 6858000"/>
              <a:gd name="connsiteX14" fmla="*/ 8740396 w 11299371"/>
              <a:gd name="connsiteY14" fmla="*/ 0 h 6858000"/>
              <a:gd name="connsiteX15" fmla="*/ 9066084 w 11299371"/>
              <a:gd name="connsiteY15" fmla="*/ 0 h 6858000"/>
              <a:gd name="connsiteX16" fmla="*/ 9617759 w 11299371"/>
              <a:gd name="connsiteY16" fmla="*/ 0 h 6858000"/>
              <a:gd name="connsiteX17" fmla="*/ 9943446 w 11299371"/>
              <a:gd name="connsiteY17" fmla="*/ 0 h 6858000"/>
              <a:gd name="connsiteX18" fmla="*/ 11299371 w 11299371"/>
              <a:gd name="connsiteY18" fmla="*/ 0 h 6858000"/>
              <a:gd name="connsiteX19" fmla="*/ 11299371 w 11299371"/>
              <a:gd name="connsiteY19" fmla="*/ 685800 h 6858000"/>
              <a:gd name="connsiteX20" fmla="*/ 11299371 w 11299371"/>
              <a:gd name="connsiteY20" fmla="*/ 1508760 h 6858000"/>
              <a:gd name="connsiteX21" fmla="*/ 11299371 w 11299371"/>
              <a:gd name="connsiteY21" fmla="*/ 2125980 h 6858000"/>
              <a:gd name="connsiteX22" fmla="*/ 11299371 w 11299371"/>
              <a:gd name="connsiteY22" fmla="*/ 2948940 h 6858000"/>
              <a:gd name="connsiteX23" fmla="*/ 11299371 w 11299371"/>
              <a:gd name="connsiteY23" fmla="*/ 3771900 h 6858000"/>
              <a:gd name="connsiteX24" fmla="*/ 11299371 w 11299371"/>
              <a:gd name="connsiteY24" fmla="*/ 4526280 h 6858000"/>
              <a:gd name="connsiteX25" fmla="*/ 11299371 w 11299371"/>
              <a:gd name="connsiteY25" fmla="*/ 5280660 h 6858000"/>
              <a:gd name="connsiteX26" fmla="*/ 11299371 w 11299371"/>
              <a:gd name="connsiteY26" fmla="*/ 5966460 h 6858000"/>
              <a:gd name="connsiteX27" fmla="*/ 11299371 w 11299371"/>
              <a:gd name="connsiteY27" fmla="*/ 6858000 h 6858000"/>
              <a:gd name="connsiteX28" fmla="*/ 10634702 w 11299371"/>
              <a:gd name="connsiteY28" fmla="*/ 6858000 h 6858000"/>
              <a:gd name="connsiteX29" fmla="*/ 10083027 w 11299371"/>
              <a:gd name="connsiteY29" fmla="*/ 6858000 h 6858000"/>
              <a:gd name="connsiteX30" fmla="*/ 9644345 w 11299371"/>
              <a:gd name="connsiteY30" fmla="*/ 6858000 h 6858000"/>
              <a:gd name="connsiteX31" fmla="*/ 9205664 w 11299371"/>
              <a:gd name="connsiteY31" fmla="*/ 6858000 h 6858000"/>
              <a:gd name="connsiteX32" fmla="*/ 8766983 w 11299371"/>
              <a:gd name="connsiteY32" fmla="*/ 6858000 h 6858000"/>
              <a:gd name="connsiteX33" fmla="*/ 8215307 w 11299371"/>
              <a:gd name="connsiteY33" fmla="*/ 6858000 h 6858000"/>
              <a:gd name="connsiteX34" fmla="*/ 7663632 w 11299371"/>
              <a:gd name="connsiteY34" fmla="*/ 6858000 h 6858000"/>
              <a:gd name="connsiteX35" fmla="*/ 7111957 w 11299371"/>
              <a:gd name="connsiteY35" fmla="*/ 6858000 h 6858000"/>
              <a:gd name="connsiteX36" fmla="*/ 6447288 w 11299371"/>
              <a:gd name="connsiteY36" fmla="*/ 6858000 h 6858000"/>
              <a:gd name="connsiteX37" fmla="*/ 6008607 w 11299371"/>
              <a:gd name="connsiteY37" fmla="*/ 6858000 h 6858000"/>
              <a:gd name="connsiteX38" fmla="*/ 5569925 w 11299371"/>
              <a:gd name="connsiteY38" fmla="*/ 6858000 h 6858000"/>
              <a:gd name="connsiteX39" fmla="*/ 4679269 w 11299371"/>
              <a:gd name="connsiteY39" fmla="*/ 6858000 h 6858000"/>
              <a:gd name="connsiteX40" fmla="*/ 3788613 w 11299371"/>
              <a:gd name="connsiteY40" fmla="*/ 6858000 h 6858000"/>
              <a:gd name="connsiteX41" fmla="*/ 2897956 w 11299371"/>
              <a:gd name="connsiteY41" fmla="*/ 6858000 h 6858000"/>
              <a:gd name="connsiteX42" fmla="*/ 2346281 w 11299371"/>
              <a:gd name="connsiteY42" fmla="*/ 6858000 h 6858000"/>
              <a:gd name="connsiteX43" fmla="*/ 1907600 w 11299371"/>
              <a:gd name="connsiteY43" fmla="*/ 6858000 h 6858000"/>
              <a:gd name="connsiteX44" fmla="*/ 1016943 w 11299371"/>
              <a:gd name="connsiteY44" fmla="*/ 6858000 h 6858000"/>
              <a:gd name="connsiteX45" fmla="*/ 0 w 11299371"/>
              <a:gd name="connsiteY45" fmla="*/ 6858000 h 6858000"/>
              <a:gd name="connsiteX46" fmla="*/ 0 w 11299371"/>
              <a:gd name="connsiteY46" fmla="*/ 6377940 h 6858000"/>
              <a:gd name="connsiteX47" fmla="*/ 0 w 11299371"/>
              <a:gd name="connsiteY47" fmla="*/ 5623560 h 6858000"/>
              <a:gd name="connsiteX48" fmla="*/ 0 w 11299371"/>
              <a:gd name="connsiteY48" fmla="*/ 5006340 h 6858000"/>
              <a:gd name="connsiteX49" fmla="*/ 0 w 11299371"/>
              <a:gd name="connsiteY49" fmla="*/ 4457700 h 6858000"/>
              <a:gd name="connsiteX50" fmla="*/ 0 w 11299371"/>
              <a:gd name="connsiteY50" fmla="*/ 3840480 h 6858000"/>
              <a:gd name="connsiteX51" fmla="*/ 0 w 11299371"/>
              <a:gd name="connsiteY51" fmla="*/ 3086100 h 6858000"/>
              <a:gd name="connsiteX52" fmla="*/ 0 w 11299371"/>
              <a:gd name="connsiteY52" fmla="*/ 2263140 h 6858000"/>
              <a:gd name="connsiteX53" fmla="*/ 0 w 11299371"/>
              <a:gd name="connsiteY53" fmla="*/ 1783080 h 6858000"/>
              <a:gd name="connsiteX54" fmla="*/ 0 w 11299371"/>
              <a:gd name="connsiteY54" fmla="*/ 1234440 h 6858000"/>
              <a:gd name="connsiteX55" fmla="*/ 0 w 11299371"/>
              <a:gd name="connsiteY5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99371" h="6858000" fill="none" extrusionOk="0">
                <a:moveTo>
                  <a:pt x="0" y="0"/>
                </a:moveTo>
                <a:cubicBezTo>
                  <a:pt x="190694" y="24379"/>
                  <a:pt x="435898" y="-19253"/>
                  <a:pt x="664669" y="0"/>
                </a:cubicBezTo>
                <a:cubicBezTo>
                  <a:pt x="893440" y="19253"/>
                  <a:pt x="1000685" y="-12715"/>
                  <a:pt x="1103350" y="0"/>
                </a:cubicBezTo>
                <a:cubicBezTo>
                  <a:pt x="1206015" y="12715"/>
                  <a:pt x="1455108" y="-15844"/>
                  <a:pt x="1655026" y="0"/>
                </a:cubicBezTo>
                <a:cubicBezTo>
                  <a:pt x="1854944" y="15844"/>
                  <a:pt x="2170891" y="31481"/>
                  <a:pt x="2319694" y="0"/>
                </a:cubicBezTo>
                <a:cubicBezTo>
                  <a:pt x="2468497" y="-31481"/>
                  <a:pt x="2651324" y="10870"/>
                  <a:pt x="2871370" y="0"/>
                </a:cubicBezTo>
                <a:cubicBezTo>
                  <a:pt x="3091416" y="-10870"/>
                  <a:pt x="3291232" y="20889"/>
                  <a:pt x="3536038" y="0"/>
                </a:cubicBezTo>
                <a:cubicBezTo>
                  <a:pt x="3780844" y="-20889"/>
                  <a:pt x="3793294" y="-13822"/>
                  <a:pt x="3861726" y="0"/>
                </a:cubicBezTo>
                <a:cubicBezTo>
                  <a:pt x="3930158" y="13822"/>
                  <a:pt x="4323243" y="-32989"/>
                  <a:pt x="4752383" y="0"/>
                </a:cubicBezTo>
                <a:cubicBezTo>
                  <a:pt x="5181523" y="32989"/>
                  <a:pt x="5061868" y="-7936"/>
                  <a:pt x="5191064" y="0"/>
                </a:cubicBezTo>
                <a:cubicBezTo>
                  <a:pt x="5320260" y="7936"/>
                  <a:pt x="5826082" y="-18727"/>
                  <a:pt x="6081720" y="0"/>
                </a:cubicBezTo>
                <a:cubicBezTo>
                  <a:pt x="6337358" y="18727"/>
                  <a:pt x="6416577" y="-6213"/>
                  <a:pt x="6520402" y="0"/>
                </a:cubicBezTo>
                <a:cubicBezTo>
                  <a:pt x="6624227" y="6213"/>
                  <a:pt x="6951473" y="-7553"/>
                  <a:pt x="7298064" y="0"/>
                </a:cubicBezTo>
                <a:cubicBezTo>
                  <a:pt x="7644655" y="7553"/>
                  <a:pt x="7609611" y="3570"/>
                  <a:pt x="7849740" y="0"/>
                </a:cubicBezTo>
                <a:cubicBezTo>
                  <a:pt x="8089869" y="-3570"/>
                  <a:pt x="8487195" y="6738"/>
                  <a:pt x="8740396" y="0"/>
                </a:cubicBezTo>
                <a:cubicBezTo>
                  <a:pt x="8993597" y="-6738"/>
                  <a:pt x="8909348" y="512"/>
                  <a:pt x="9066084" y="0"/>
                </a:cubicBezTo>
                <a:cubicBezTo>
                  <a:pt x="9222820" y="-512"/>
                  <a:pt x="9401090" y="21240"/>
                  <a:pt x="9617759" y="0"/>
                </a:cubicBezTo>
                <a:cubicBezTo>
                  <a:pt x="9834428" y="-21240"/>
                  <a:pt x="9862007" y="-2823"/>
                  <a:pt x="9943446" y="0"/>
                </a:cubicBezTo>
                <a:cubicBezTo>
                  <a:pt x="10024885" y="2823"/>
                  <a:pt x="10954283" y="-62447"/>
                  <a:pt x="11299371" y="0"/>
                </a:cubicBezTo>
                <a:cubicBezTo>
                  <a:pt x="11306800" y="322773"/>
                  <a:pt x="11271695" y="529030"/>
                  <a:pt x="11299371" y="685800"/>
                </a:cubicBezTo>
                <a:cubicBezTo>
                  <a:pt x="11327047" y="842570"/>
                  <a:pt x="11295345" y="1294637"/>
                  <a:pt x="11299371" y="1508760"/>
                </a:cubicBezTo>
                <a:cubicBezTo>
                  <a:pt x="11303397" y="1722883"/>
                  <a:pt x="11308228" y="1945172"/>
                  <a:pt x="11299371" y="2125980"/>
                </a:cubicBezTo>
                <a:cubicBezTo>
                  <a:pt x="11290514" y="2306788"/>
                  <a:pt x="11320713" y="2648821"/>
                  <a:pt x="11299371" y="2948940"/>
                </a:cubicBezTo>
                <a:cubicBezTo>
                  <a:pt x="11278029" y="3249059"/>
                  <a:pt x="11266370" y="3583426"/>
                  <a:pt x="11299371" y="3771900"/>
                </a:cubicBezTo>
                <a:cubicBezTo>
                  <a:pt x="11332372" y="3960374"/>
                  <a:pt x="11298562" y="4290857"/>
                  <a:pt x="11299371" y="4526280"/>
                </a:cubicBezTo>
                <a:cubicBezTo>
                  <a:pt x="11300180" y="4761703"/>
                  <a:pt x="11318867" y="4904248"/>
                  <a:pt x="11299371" y="5280660"/>
                </a:cubicBezTo>
                <a:cubicBezTo>
                  <a:pt x="11279875" y="5657072"/>
                  <a:pt x="11291757" y="5825299"/>
                  <a:pt x="11299371" y="5966460"/>
                </a:cubicBezTo>
                <a:cubicBezTo>
                  <a:pt x="11306985" y="6107621"/>
                  <a:pt x="11341166" y="6505978"/>
                  <a:pt x="11299371" y="6858000"/>
                </a:cubicBezTo>
                <a:cubicBezTo>
                  <a:pt x="10997904" y="6861696"/>
                  <a:pt x="10863365" y="6842042"/>
                  <a:pt x="10634702" y="6858000"/>
                </a:cubicBezTo>
                <a:cubicBezTo>
                  <a:pt x="10406039" y="6873958"/>
                  <a:pt x="10226700" y="6880486"/>
                  <a:pt x="10083027" y="6858000"/>
                </a:cubicBezTo>
                <a:cubicBezTo>
                  <a:pt x="9939355" y="6835514"/>
                  <a:pt x="9836464" y="6878069"/>
                  <a:pt x="9644345" y="6858000"/>
                </a:cubicBezTo>
                <a:cubicBezTo>
                  <a:pt x="9452226" y="6837931"/>
                  <a:pt x="9376773" y="6845546"/>
                  <a:pt x="9205664" y="6858000"/>
                </a:cubicBezTo>
                <a:cubicBezTo>
                  <a:pt x="9034555" y="6870454"/>
                  <a:pt x="8922796" y="6837453"/>
                  <a:pt x="8766983" y="6858000"/>
                </a:cubicBezTo>
                <a:cubicBezTo>
                  <a:pt x="8611170" y="6878547"/>
                  <a:pt x="8349086" y="6842741"/>
                  <a:pt x="8215307" y="6858000"/>
                </a:cubicBezTo>
                <a:cubicBezTo>
                  <a:pt x="8081528" y="6873259"/>
                  <a:pt x="7801842" y="6863048"/>
                  <a:pt x="7663632" y="6858000"/>
                </a:cubicBezTo>
                <a:cubicBezTo>
                  <a:pt x="7525422" y="6852952"/>
                  <a:pt x="7224192" y="6869596"/>
                  <a:pt x="7111957" y="6858000"/>
                </a:cubicBezTo>
                <a:cubicBezTo>
                  <a:pt x="6999722" y="6846404"/>
                  <a:pt x="6754916" y="6836125"/>
                  <a:pt x="6447288" y="6858000"/>
                </a:cubicBezTo>
                <a:cubicBezTo>
                  <a:pt x="6139660" y="6879875"/>
                  <a:pt x="6181838" y="6861006"/>
                  <a:pt x="6008607" y="6858000"/>
                </a:cubicBezTo>
                <a:cubicBezTo>
                  <a:pt x="5835376" y="6854994"/>
                  <a:pt x="5675718" y="6846250"/>
                  <a:pt x="5569925" y="6858000"/>
                </a:cubicBezTo>
                <a:cubicBezTo>
                  <a:pt x="5464132" y="6869750"/>
                  <a:pt x="5011778" y="6878137"/>
                  <a:pt x="4679269" y="6858000"/>
                </a:cubicBezTo>
                <a:cubicBezTo>
                  <a:pt x="4346760" y="6837863"/>
                  <a:pt x="3992984" y="6856815"/>
                  <a:pt x="3788613" y="6858000"/>
                </a:cubicBezTo>
                <a:cubicBezTo>
                  <a:pt x="3584242" y="6859185"/>
                  <a:pt x="3261275" y="6897721"/>
                  <a:pt x="2897956" y="6858000"/>
                </a:cubicBezTo>
                <a:cubicBezTo>
                  <a:pt x="2534637" y="6818279"/>
                  <a:pt x="2461696" y="6868746"/>
                  <a:pt x="2346281" y="6858000"/>
                </a:cubicBezTo>
                <a:cubicBezTo>
                  <a:pt x="2230866" y="6847254"/>
                  <a:pt x="2095201" y="6862891"/>
                  <a:pt x="1907600" y="6858000"/>
                </a:cubicBezTo>
                <a:cubicBezTo>
                  <a:pt x="1719999" y="6853109"/>
                  <a:pt x="1431492" y="6828796"/>
                  <a:pt x="1016943" y="6858000"/>
                </a:cubicBezTo>
                <a:cubicBezTo>
                  <a:pt x="602394" y="6887204"/>
                  <a:pt x="362277" y="6825194"/>
                  <a:pt x="0" y="6858000"/>
                </a:cubicBezTo>
                <a:cubicBezTo>
                  <a:pt x="-6651" y="6619908"/>
                  <a:pt x="18133" y="6480462"/>
                  <a:pt x="0" y="6377940"/>
                </a:cubicBezTo>
                <a:cubicBezTo>
                  <a:pt x="-18133" y="6275418"/>
                  <a:pt x="2936" y="5836738"/>
                  <a:pt x="0" y="5623560"/>
                </a:cubicBezTo>
                <a:cubicBezTo>
                  <a:pt x="-2936" y="5410382"/>
                  <a:pt x="3597" y="5145334"/>
                  <a:pt x="0" y="5006340"/>
                </a:cubicBezTo>
                <a:cubicBezTo>
                  <a:pt x="-3597" y="4867346"/>
                  <a:pt x="-20431" y="4658493"/>
                  <a:pt x="0" y="4457700"/>
                </a:cubicBezTo>
                <a:cubicBezTo>
                  <a:pt x="20431" y="4256907"/>
                  <a:pt x="17653" y="4033281"/>
                  <a:pt x="0" y="3840480"/>
                </a:cubicBezTo>
                <a:cubicBezTo>
                  <a:pt x="-17653" y="3647679"/>
                  <a:pt x="33105" y="3417517"/>
                  <a:pt x="0" y="3086100"/>
                </a:cubicBezTo>
                <a:cubicBezTo>
                  <a:pt x="-33105" y="2754683"/>
                  <a:pt x="-15885" y="2447137"/>
                  <a:pt x="0" y="2263140"/>
                </a:cubicBezTo>
                <a:cubicBezTo>
                  <a:pt x="15885" y="2079143"/>
                  <a:pt x="-770" y="1901203"/>
                  <a:pt x="0" y="1783080"/>
                </a:cubicBezTo>
                <a:cubicBezTo>
                  <a:pt x="770" y="1664957"/>
                  <a:pt x="22032" y="1489751"/>
                  <a:pt x="0" y="1234440"/>
                </a:cubicBezTo>
                <a:cubicBezTo>
                  <a:pt x="-22032" y="979129"/>
                  <a:pt x="11781" y="275373"/>
                  <a:pt x="0" y="0"/>
                </a:cubicBezTo>
                <a:close/>
              </a:path>
              <a:path w="11299371" h="6858000" stroke="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D1C1B9-C5EF-B5F8-941C-B13935CE3309}"/>
              </a:ext>
            </a:extLst>
          </p:cNvPr>
          <p:cNvSpPr/>
          <p:nvPr/>
        </p:nvSpPr>
        <p:spPr>
          <a:xfrm>
            <a:off x="892629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551675 w 11299371"/>
              <a:gd name="connsiteY1" fmla="*/ 0 h 6858000"/>
              <a:gd name="connsiteX2" fmla="*/ 877363 w 11299371"/>
              <a:gd name="connsiteY2" fmla="*/ 0 h 6858000"/>
              <a:gd name="connsiteX3" fmla="*/ 1316044 w 11299371"/>
              <a:gd name="connsiteY3" fmla="*/ 0 h 6858000"/>
              <a:gd name="connsiteX4" fmla="*/ 1641732 w 11299371"/>
              <a:gd name="connsiteY4" fmla="*/ 0 h 6858000"/>
              <a:gd name="connsiteX5" fmla="*/ 1967420 w 11299371"/>
              <a:gd name="connsiteY5" fmla="*/ 0 h 6858000"/>
              <a:gd name="connsiteX6" fmla="*/ 2293108 w 11299371"/>
              <a:gd name="connsiteY6" fmla="*/ 0 h 6858000"/>
              <a:gd name="connsiteX7" fmla="*/ 2731789 w 11299371"/>
              <a:gd name="connsiteY7" fmla="*/ 0 h 6858000"/>
              <a:gd name="connsiteX8" fmla="*/ 3509452 w 11299371"/>
              <a:gd name="connsiteY8" fmla="*/ 0 h 6858000"/>
              <a:gd name="connsiteX9" fmla="*/ 3948133 w 11299371"/>
              <a:gd name="connsiteY9" fmla="*/ 0 h 6858000"/>
              <a:gd name="connsiteX10" fmla="*/ 4725796 w 11299371"/>
              <a:gd name="connsiteY10" fmla="*/ 0 h 6858000"/>
              <a:gd name="connsiteX11" fmla="*/ 5051484 w 11299371"/>
              <a:gd name="connsiteY11" fmla="*/ 0 h 6858000"/>
              <a:gd name="connsiteX12" fmla="*/ 5716152 w 11299371"/>
              <a:gd name="connsiteY12" fmla="*/ 0 h 6858000"/>
              <a:gd name="connsiteX13" fmla="*/ 6154834 w 11299371"/>
              <a:gd name="connsiteY13" fmla="*/ 0 h 6858000"/>
              <a:gd name="connsiteX14" fmla="*/ 6819503 w 11299371"/>
              <a:gd name="connsiteY14" fmla="*/ 0 h 6858000"/>
              <a:gd name="connsiteX15" fmla="*/ 7484172 w 11299371"/>
              <a:gd name="connsiteY15" fmla="*/ 0 h 6858000"/>
              <a:gd name="connsiteX16" fmla="*/ 7922853 w 11299371"/>
              <a:gd name="connsiteY16" fmla="*/ 0 h 6858000"/>
              <a:gd name="connsiteX17" fmla="*/ 8813509 w 11299371"/>
              <a:gd name="connsiteY17" fmla="*/ 0 h 6858000"/>
              <a:gd name="connsiteX18" fmla="*/ 9365185 w 11299371"/>
              <a:gd name="connsiteY18" fmla="*/ 0 h 6858000"/>
              <a:gd name="connsiteX19" fmla="*/ 10142847 w 11299371"/>
              <a:gd name="connsiteY19" fmla="*/ 0 h 6858000"/>
              <a:gd name="connsiteX20" fmla="*/ 10468535 w 11299371"/>
              <a:gd name="connsiteY20" fmla="*/ 0 h 6858000"/>
              <a:gd name="connsiteX21" fmla="*/ 11299371 w 11299371"/>
              <a:gd name="connsiteY21" fmla="*/ 0 h 6858000"/>
              <a:gd name="connsiteX22" fmla="*/ 11299371 w 11299371"/>
              <a:gd name="connsiteY22" fmla="*/ 822960 h 6858000"/>
              <a:gd name="connsiteX23" fmla="*/ 11299371 w 11299371"/>
              <a:gd name="connsiteY23" fmla="*/ 1645920 h 6858000"/>
              <a:gd name="connsiteX24" fmla="*/ 11299371 w 11299371"/>
              <a:gd name="connsiteY24" fmla="*/ 2125980 h 6858000"/>
              <a:gd name="connsiteX25" fmla="*/ 11299371 w 11299371"/>
              <a:gd name="connsiteY25" fmla="*/ 2674620 h 6858000"/>
              <a:gd name="connsiteX26" fmla="*/ 11299371 w 11299371"/>
              <a:gd name="connsiteY26" fmla="*/ 3497580 h 6858000"/>
              <a:gd name="connsiteX27" fmla="*/ 11299371 w 11299371"/>
              <a:gd name="connsiteY27" fmla="*/ 4251960 h 6858000"/>
              <a:gd name="connsiteX28" fmla="*/ 11299371 w 11299371"/>
              <a:gd name="connsiteY28" fmla="*/ 5006340 h 6858000"/>
              <a:gd name="connsiteX29" fmla="*/ 11299371 w 11299371"/>
              <a:gd name="connsiteY29" fmla="*/ 5692140 h 6858000"/>
              <a:gd name="connsiteX30" fmla="*/ 11299371 w 11299371"/>
              <a:gd name="connsiteY30" fmla="*/ 6240780 h 6858000"/>
              <a:gd name="connsiteX31" fmla="*/ 11299371 w 11299371"/>
              <a:gd name="connsiteY31" fmla="*/ 6858000 h 6858000"/>
              <a:gd name="connsiteX32" fmla="*/ 10408715 w 11299371"/>
              <a:gd name="connsiteY32" fmla="*/ 6858000 h 6858000"/>
              <a:gd name="connsiteX33" fmla="*/ 9970033 w 11299371"/>
              <a:gd name="connsiteY33" fmla="*/ 6858000 h 6858000"/>
              <a:gd name="connsiteX34" fmla="*/ 9079377 w 11299371"/>
              <a:gd name="connsiteY34" fmla="*/ 6858000 h 6858000"/>
              <a:gd name="connsiteX35" fmla="*/ 8301714 w 11299371"/>
              <a:gd name="connsiteY35" fmla="*/ 6858000 h 6858000"/>
              <a:gd name="connsiteX36" fmla="*/ 7411058 w 11299371"/>
              <a:gd name="connsiteY36" fmla="*/ 6858000 h 6858000"/>
              <a:gd name="connsiteX37" fmla="*/ 6972377 w 11299371"/>
              <a:gd name="connsiteY37" fmla="*/ 6858000 h 6858000"/>
              <a:gd name="connsiteX38" fmla="*/ 6420701 w 11299371"/>
              <a:gd name="connsiteY38" fmla="*/ 6858000 h 6858000"/>
              <a:gd name="connsiteX39" fmla="*/ 6095014 w 11299371"/>
              <a:gd name="connsiteY39" fmla="*/ 6858000 h 6858000"/>
              <a:gd name="connsiteX40" fmla="*/ 5317351 w 11299371"/>
              <a:gd name="connsiteY40" fmla="*/ 6858000 h 6858000"/>
              <a:gd name="connsiteX41" fmla="*/ 4765676 w 11299371"/>
              <a:gd name="connsiteY41" fmla="*/ 6858000 h 6858000"/>
              <a:gd name="connsiteX42" fmla="*/ 3875020 w 11299371"/>
              <a:gd name="connsiteY42" fmla="*/ 6858000 h 6858000"/>
              <a:gd name="connsiteX43" fmla="*/ 3210351 w 11299371"/>
              <a:gd name="connsiteY43" fmla="*/ 6858000 h 6858000"/>
              <a:gd name="connsiteX44" fmla="*/ 2432688 w 11299371"/>
              <a:gd name="connsiteY44" fmla="*/ 6858000 h 6858000"/>
              <a:gd name="connsiteX45" fmla="*/ 2107000 w 11299371"/>
              <a:gd name="connsiteY45" fmla="*/ 6858000 h 6858000"/>
              <a:gd name="connsiteX46" fmla="*/ 1781313 w 11299371"/>
              <a:gd name="connsiteY46" fmla="*/ 6858000 h 6858000"/>
              <a:gd name="connsiteX47" fmla="*/ 1342631 w 11299371"/>
              <a:gd name="connsiteY47" fmla="*/ 6858000 h 6858000"/>
              <a:gd name="connsiteX48" fmla="*/ 0 w 11299371"/>
              <a:gd name="connsiteY48" fmla="*/ 6858000 h 6858000"/>
              <a:gd name="connsiteX49" fmla="*/ 0 w 11299371"/>
              <a:gd name="connsiteY49" fmla="*/ 6240780 h 6858000"/>
              <a:gd name="connsiteX50" fmla="*/ 0 w 11299371"/>
              <a:gd name="connsiteY50" fmla="*/ 5554980 h 6858000"/>
              <a:gd name="connsiteX51" fmla="*/ 0 w 11299371"/>
              <a:gd name="connsiteY51" fmla="*/ 5006340 h 6858000"/>
              <a:gd name="connsiteX52" fmla="*/ 0 w 11299371"/>
              <a:gd name="connsiteY52" fmla="*/ 4251960 h 6858000"/>
              <a:gd name="connsiteX53" fmla="*/ 0 w 11299371"/>
              <a:gd name="connsiteY53" fmla="*/ 3703320 h 6858000"/>
              <a:gd name="connsiteX54" fmla="*/ 0 w 11299371"/>
              <a:gd name="connsiteY54" fmla="*/ 3223260 h 6858000"/>
              <a:gd name="connsiteX55" fmla="*/ 0 w 11299371"/>
              <a:gd name="connsiteY55" fmla="*/ 2743200 h 6858000"/>
              <a:gd name="connsiteX56" fmla="*/ 0 w 11299371"/>
              <a:gd name="connsiteY56" fmla="*/ 2057400 h 6858000"/>
              <a:gd name="connsiteX57" fmla="*/ 0 w 11299371"/>
              <a:gd name="connsiteY57" fmla="*/ 1371600 h 6858000"/>
              <a:gd name="connsiteX58" fmla="*/ 0 w 11299371"/>
              <a:gd name="connsiteY58" fmla="*/ 891540 h 6858000"/>
              <a:gd name="connsiteX59" fmla="*/ 0 w 11299371"/>
              <a:gd name="connsiteY5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299371" h="685800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noFill/>
          <a:ln w="5715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CF8CCA3-C70B-08F8-3E05-610EE967517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92628" y="0"/>
            <a:ext cx="11299372" cy="801877"/>
            <a:chOff x="892627" y="0"/>
            <a:chExt cx="11299372" cy="8018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6CEF882-18F6-4406-A00D-D1B6332711A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t="-1" r="56296" b="83156"/>
            <a:stretch/>
          </p:blipFill>
          <p:spPr>
            <a:xfrm>
              <a:off x="892627" y="0"/>
              <a:ext cx="3057581" cy="80187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76541B5-B8F2-2D2A-A8FA-952245E5E80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86200" y="0"/>
              <a:ext cx="7269480" cy="801877"/>
            </a:xfrm>
            <a:prstGeom prst="rect">
              <a:avLst/>
            </a:prstGeom>
            <a:solidFill>
              <a:srgbClr val="013D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0CECEF2-E9A8-0874-8886-C88A9350B9FD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l="81687" t="-1" r="930" b="83156"/>
            <a:stretch/>
          </p:blipFill>
          <p:spPr>
            <a:xfrm>
              <a:off x="10975847" y="0"/>
              <a:ext cx="1216152" cy="801877"/>
            </a:xfrm>
            <a:prstGeom prst="rect">
              <a:avLst/>
            </a:prstGeom>
          </p:spPr>
        </p:pic>
      </p:grpSp>
      <p:pic>
        <p:nvPicPr>
          <p:cNvPr id="18" name="Picture 17" descr="A purple tablet with a cartoon character on it&#10;&#10;AI-generated content may be incorrect.">
            <a:extLst>
              <a:ext uri="{FF2B5EF4-FFF2-40B4-BE49-F238E27FC236}">
                <a16:creationId xmlns:a16="http://schemas.microsoft.com/office/drawing/2014/main" id="{00F55DCD-D4A0-6698-E79E-C4B7C05D62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3" y="0"/>
            <a:ext cx="687174" cy="827690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70CCF15-1036-3F17-1846-CBE5711BCF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406" y="917873"/>
            <a:ext cx="7798181" cy="56098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3DE1D2A-8C77-BE54-1919-9EDF56614D51}"/>
              </a:ext>
            </a:extLst>
          </p:cNvPr>
          <p:cNvSpPr txBox="1">
            <a:spLocks/>
          </p:cNvSpPr>
          <p:nvPr/>
        </p:nvSpPr>
        <p:spPr>
          <a:xfrm>
            <a:off x="1477818" y="1539640"/>
            <a:ext cx="6482696" cy="2173848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>
            <a:lvl1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b="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pc="0" dirty="0">
              <a:latin typeface="Twinkl" pitchFamily="2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DC0A2A4-E141-DD90-2097-CDC1DA90360A}"/>
              </a:ext>
            </a:extLst>
          </p:cNvPr>
          <p:cNvSpPr txBox="1">
            <a:spLocks/>
          </p:cNvSpPr>
          <p:nvPr/>
        </p:nvSpPr>
        <p:spPr>
          <a:xfrm>
            <a:off x="1477818" y="3998913"/>
            <a:ext cx="6481763" cy="21732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>
              <a:latin typeface="Twinkl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8EC144-AB54-BC8B-D64B-6C8BB48424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6667" y="1539639"/>
            <a:ext cx="6791658" cy="471962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FBB037A-F652-180C-9DF4-CFB0BC15BD0E}"/>
              </a:ext>
            </a:extLst>
          </p:cNvPr>
          <p:cNvSpPr/>
          <p:nvPr/>
        </p:nvSpPr>
        <p:spPr>
          <a:xfrm>
            <a:off x="7048282" y="2859087"/>
            <a:ext cx="2310640" cy="354841"/>
          </a:xfrm>
          <a:custGeom>
            <a:avLst/>
            <a:gdLst>
              <a:gd name="connsiteX0" fmla="*/ 0 w 2310640"/>
              <a:gd name="connsiteY0" fmla="*/ 0 h 354841"/>
              <a:gd name="connsiteX1" fmla="*/ 554554 w 2310640"/>
              <a:gd name="connsiteY1" fmla="*/ 0 h 354841"/>
              <a:gd name="connsiteX2" fmla="*/ 1062894 w 2310640"/>
              <a:gd name="connsiteY2" fmla="*/ 0 h 354841"/>
              <a:gd name="connsiteX3" fmla="*/ 1686767 w 2310640"/>
              <a:gd name="connsiteY3" fmla="*/ 0 h 354841"/>
              <a:gd name="connsiteX4" fmla="*/ 2310640 w 2310640"/>
              <a:gd name="connsiteY4" fmla="*/ 0 h 354841"/>
              <a:gd name="connsiteX5" fmla="*/ 2310640 w 2310640"/>
              <a:gd name="connsiteY5" fmla="*/ 354841 h 354841"/>
              <a:gd name="connsiteX6" fmla="*/ 1779193 w 2310640"/>
              <a:gd name="connsiteY6" fmla="*/ 354841 h 354841"/>
              <a:gd name="connsiteX7" fmla="*/ 1247746 w 2310640"/>
              <a:gd name="connsiteY7" fmla="*/ 354841 h 354841"/>
              <a:gd name="connsiteX8" fmla="*/ 623873 w 2310640"/>
              <a:gd name="connsiteY8" fmla="*/ 354841 h 354841"/>
              <a:gd name="connsiteX9" fmla="*/ 0 w 2310640"/>
              <a:gd name="connsiteY9" fmla="*/ 354841 h 354841"/>
              <a:gd name="connsiteX10" fmla="*/ 0 w 2310640"/>
              <a:gd name="connsiteY10" fmla="*/ 0 h 354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10640" h="354841" extrusionOk="0">
                <a:moveTo>
                  <a:pt x="0" y="0"/>
                </a:moveTo>
                <a:cubicBezTo>
                  <a:pt x="271923" y="12307"/>
                  <a:pt x="369535" y="-4407"/>
                  <a:pt x="554554" y="0"/>
                </a:cubicBezTo>
                <a:cubicBezTo>
                  <a:pt x="739573" y="4407"/>
                  <a:pt x="939303" y="12354"/>
                  <a:pt x="1062894" y="0"/>
                </a:cubicBezTo>
                <a:cubicBezTo>
                  <a:pt x="1186485" y="-12354"/>
                  <a:pt x="1472034" y="-477"/>
                  <a:pt x="1686767" y="0"/>
                </a:cubicBezTo>
                <a:cubicBezTo>
                  <a:pt x="1901500" y="477"/>
                  <a:pt x="2142262" y="-9609"/>
                  <a:pt x="2310640" y="0"/>
                </a:cubicBezTo>
                <a:cubicBezTo>
                  <a:pt x="2312366" y="135528"/>
                  <a:pt x="2296760" y="222444"/>
                  <a:pt x="2310640" y="354841"/>
                </a:cubicBezTo>
                <a:cubicBezTo>
                  <a:pt x="2055725" y="378161"/>
                  <a:pt x="1907935" y="341160"/>
                  <a:pt x="1779193" y="354841"/>
                </a:cubicBezTo>
                <a:cubicBezTo>
                  <a:pt x="1650451" y="368522"/>
                  <a:pt x="1383617" y="346704"/>
                  <a:pt x="1247746" y="354841"/>
                </a:cubicBezTo>
                <a:cubicBezTo>
                  <a:pt x="1111875" y="362978"/>
                  <a:pt x="760031" y="365545"/>
                  <a:pt x="623873" y="354841"/>
                </a:cubicBezTo>
                <a:cubicBezTo>
                  <a:pt x="487715" y="344137"/>
                  <a:pt x="195090" y="346880"/>
                  <a:pt x="0" y="354841"/>
                </a:cubicBezTo>
                <a:cubicBezTo>
                  <a:pt x="10029" y="199556"/>
                  <a:pt x="-1717" y="91935"/>
                  <a:pt x="0" y="0"/>
                </a:cubicBezTo>
                <a:close/>
              </a:path>
            </a:pathLst>
          </a:custGeom>
          <a:noFill/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4C8778C-FAFB-446C-AF8A-F55A74BA3CE9}"/>
              </a:ext>
            </a:extLst>
          </p:cNvPr>
          <p:cNvSpPr/>
          <p:nvPr/>
        </p:nvSpPr>
        <p:spPr>
          <a:xfrm>
            <a:off x="1149581" y="1335827"/>
            <a:ext cx="2636872" cy="801877"/>
          </a:xfrm>
          <a:custGeom>
            <a:avLst/>
            <a:gdLst>
              <a:gd name="connsiteX0" fmla="*/ 0 w 2636872"/>
              <a:gd name="connsiteY0" fmla="*/ 0 h 801877"/>
              <a:gd name="connsiteX1" fmla="*/ 711955 w 2636872"/>
              <a:gd name="connsiteY1" fmla="*/ 0 h 801877"/>
              <a:gd name="connsiteX2" fmla="*/ 1344805 w 2636872"/>
              <a:gd name="connsiteY2" fmla="*/ 0 h 801877"/>
              <a:gd name="connsiteX3" fmla="*/ 1924917 w 2636872"/>
              <a:gd name="connsiteY3" fmla="*/ 0 h 801877"/>
              <a:gd name="connsiteX4" fmla="*/ 2636872 w 2636872"/>
              <a:gd name="connsiteY4" fmla="*/ 0 h 801877"/>
              <a:gd name="connsiteX5" fmla="*/ 2636872 w 2636872"/>
              <a:gd name="connsiteY5" fmla="*/ 416976 h 801877"/>
              <a:gd name="connsiteX6" fmla="*/ 2636872 w 2636872"/>
              <a:gd name="connsiteY6" fmla="*/ 801877 h 801877"/>
              <a:gd name="connsiteX7" fmla="*/ 2030391 w 2636872"/>
              <a:gd name="connsiteY7" fmla="*/ 801877 h 801877"/>
              <a:gd name="connsiteX8" fmla="*/ 1344805 w 2636872"/>
              <a:gd name="connsiteY8" fmla="*/ 801877 h 801877"/>
              <a:gd name="connsiteX9" fmla="*/ 685587 w 2636872"/>
              <a:gd name="connsiteY9" fmla="*/ 801877 h 801877"/>
              <a:gd name="connsiteX10" fmla="*/ 0 w 2636872"/>
              <a:gd name="connsiteY10" fmla="*/ 801877 h 801877"/>
              <a:gd name="connsiteX11" fmla="*/ 0 w 2636872"/>
              <a:gd name="connsiteY11" fmla="*/ 408957 h 801877"/>
              <a:gd name="connsiteX12" fmla="*/ 0 w 2636872"/>
              <a:gd name="connsiteY12" fmla="*/ 0 h 801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36872" h="801877" fill="none" extrusionOk="0">
                <a:moveTo>
                  <a:pt x="0" y="0"/>
                </a:moveTo>
                <a:cubicBezTo>
                  <a:pt x="240380" y="-21209"/>
                  <a:pt x="556994" y="-30532"/>
                  <a:pt x="711955" y="0"/>
                </a:cubicBezTo>
                <a:cubicBezTo>
                  <a:pt x="866917" y="30532"/>
                  <a:pt x="1054296" y="-467"/>
                  <a:pt x="1344805" y="0"/>
                </a:cubicBezTo>
                <a:cubicBezTo>
                  <a:pt x="1635314" y="467"/>
                  <a:pt x="1733701" y="-16216"/>
                  <a:pt x="1924917" y="0"/>
                </a:cubicBezTo>
                <a:cubicBezTo>
                  <a:pt x="2116133" y="16216"/>
                  <a:pt x="2460859" y="631"/>
                  <a:pt x="2636872" y="0"/>
                </a:cubicBezTo>
                <a:cubicBezTo>
                  <a:pt x="2629831" y="179549"/>
                  <a:pt x="2646665" y="333311"/>
                  <a:pt x="2636872" y="416976"/>
                </a:cubicBezTo>
                <a:cubicBezTo>
                  <a:pt x="2627079" y="500641"/>
                  <a:pt x="2638685" y="619235"/>
                  <a:pt x="2636872" y="801877"/>
                </a:cubicBezTo>
                <a:cubicBezTo>
                  <a:pt x="2494041" y="814289"/>
                  <a:pt x="2194834" y="797937"/>
                  <a:pt x="2030391" y="801877"/>
                </a:cubicBezTo>
                <a:cubicBezTo>
                  <a:pt x="1865948" y="805817"/>
                  <a:pt x="1541657" y="833544"/>
                  <a:pt x="1344805" y="801877"/>
                </a:cubicBezTo>
                <a:cubicBezTo>
                  <a:pt x="1147953" y="770210"/>
                  <a:pt x="958617" y="826820"/>
                  <a:pt x="685587" y="801877"/>
                </a:cubicBezTo>
                <a:cubicBezTo>
                  <a:pt x="412557" y="776934"/>
                  <a:pt x="227689" y="796261"/>
                  <a:pt x="0" y="801877"/>
                </a:cubicBezTo>
                <a:cubicBezTo>
                  <a:pt x="-3620" y="608772"/>
                  <a:pt x="-15643" y="498135"/>
                  <a:pt x="0" y="408957"/>
                </a:cubicBezTo>
                <a:cubicBezTo>
                  <a:pt x="15643" y="319779"/>
                  <a:pt x="-4585" y="126340"/>
                  <a:pt x="0" y="0"/>
                </a:cubicBezTo>
                <a:close/>
              </a:path>
              <a:path w="2636872" h="801877" stroke="0" extrusionOk="0">
                <a:moveTo>
                  <a:pt x="0" y="0"/>
                </a:moveTo>
                <a:cubicBezTo>
                  <a:pt x="290527" y="6477"/>
                  <a:pt x="375505" y="13689"/>
                  <a:pt x="685587" y="0"/>
                </a:cubicBezTo>
                <a:cubicBezTo>
                  <a:pt x="995669" y="-13689"/>
                  <a:pt x="1085924" y="22588"/>
                  <a:pt x="1397542" y="0"/>
                </a:cubicBezTo>
                <a:cubicBezTo>
                  <a:pt x="1709161" y="-22588"/>
                  <a:pt x="2151480" y="37583"/>
                  <a:pt x="2636872" y="0"/>
                </a:cubicBezTo>
                <a:cubicBezTo>
                  <a:pt x="2617510" y="182912"/>
                  <a:pt x="2656785" y="256716"/>
                  <a:pt x="2636872" y="408957"/>
                </a:cubicBezTo>
                <a:cubicBezTo>
                  <a:pt x="2616959" y="561198"/>
                  <a:pt x="2644219" y="691579"/>
                  <a:pt x="2636872" y="801877"/>
                </a:cubicBezTo>
                <a:cubicBezTo>
                  <a:pt x="2519457" y="793617"/>
                  <a:pt x="2281365" y="792216"/>
                  <a:pt x="2056760" y="801877"/>
                </a:cubicBezTo>
                <a:cubicBezTo>
                  <a:pt x="1832155" y="811538"/>
                  <a:pt x="1697731" y="830474"/>
                  <a:pt x="1397542" y="801877"/>
                </a:cubicBezTo>
                <a:cubicBezTo>
                  <a:pt x="1097353" y="773280"/>
                  <a:pt x="1000071" y="805761"/>
                  <a:pt x="685587" y="801877"/>
                </a:cubicBezTo>
                <a:cubicBezTo>
                  <a:pt x="371103" y="797993"/>
                  <a:pt x="179232" y="831746"/>
                  <a:pt x="0" y="801877"/>
                </a:cubicBezTo>
                <a:cubicBezTo>
                  <a:pt x="-1038" y="686402"/>
                  <a:pt x="2937" y="563904"/>
                  <a:pt x="0" y="392920"/>
                </a:cubicBezTo>
                <a:cubicBezTo>
                  <a:pt x="-2937" y="221936"/>
                  <a:pt x="11164" y="177498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28575">
            <a:extLst>
              <a:ext uri="{C807C97D-BFC1-408E-A445-0C87EB9F89A2}">
                <ask:lineSketchStyleProps xmlns:ask="http://schemas.microsoft.com/office/drawing/2018/sketchyshapes" sd="38442286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…and Add New Keyboard.</a:t>
            </a:r>
            <a:endParaRPr lang="en-GB" sz="2400" spc="0" dirty="0">
              <a:latin typeface="Twinkl" pitchFamily="2" charset="0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B3C2060-8260-65DB-D0D9-43F6B2D43CDC}"/>
              </a:ext>
            </a:extLst>
          </p:cNvPr>
          <p:cNvCxnSpPr>
            <a:cxnSpLocks/>
            <a:stCxn id="24" idx="3"/>
            <a:endCxn id="22" idx="1"/>
          </p:cNvCxnSpPr>
          <p:nvPr/>
        </p:nvCxnSpPr>
        <p:spPr>
          <a:xfrm>
            <a:off x="3786453" y="1736766"/>
            <a:ext cx="3261829" cy="1299742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982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095977-7CE2-A36A-8C80-A6C149B95C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FEB0872-BA5D-C124-C569-EF513CD6E8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92628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664669 w 11299371"/>
              <a:gd name="connsiteY1" fmla="*/ 0 h 6858000"/>
              <a:gd name="connsiteX2" fmla="*/ 1103350 w 11299371"/>
              <a:gd name="connsiteY2" fmla="*/ 0 h 6858000"/>
              <a:gd name="connsiteX3" fmla="*/ 1655026 w 11299371"/>
              <a:gd name="connsiteY3" fmla="*/ 0 h 6858000"/>
              <a:gd name="connsiteX4" fmla="*/ 2319694 w 11299371"/>
              <a:gd name="connsiteY4" fmla="*/ 0 h 6858000"/>
              <a:gd name="connsiteX5" fmla="*/ 2871370 w 11299371"/>
              <a:gd name="connsiteY5" fmla="*/ 0 h 6858000"/>
              <a:gd name="connsiteX6" fmla="*/ 3536038 w 11299371"/>
              <a:gd name="connsiteY6" fmla="*/ 0 h 6858000"/>
              <a:gd name="connsiteX7" fmla="*/ 3861726 w 11299371"/>
              <a:gd name="connsiteY7" fmla="*/ 0 h 6858000"/>
              <a:gd name="connsiteX8" fmla="*/ 4752383 w 11299371"/>
              <a:gd name="connsiteY8" fmla="*/ 0 h 6858000"/>
              <a:gd name="connsiteX9" fmla="*/ 5191064 w 11299371"/>
              <a:gd name="connsiteY9" fmla="*/ 0 h 6858000"/>
              <a:gd name="connsiteX10" fmla="*/ 6081720 w 11299371"/>
              <a:gd name="connsiteY10" fmla="*/ 0 h 6858000"/>
              <a:gd name="connsiteX11" fmla="*/ 6520402 w 11299371"/>
              <a:gd name="connsiteY11" fmla="*/ 0 h 6858000"/>
              <a:gd name="connsiteX12" fmla="*/ 7298064 w 11299371"/>
              <a:gd name="connsiteY12" fmla="*/ 0 h 6858000"/>
              <a:gd name="connsiteX13" fmla="*/ 7849740 w 11299371"/>
              <a:gd name="connsiteY13" fmla="*/ 0 h 6858000"/>
              <a:gd name="connsiteX14" fmla="*/ 8740396 w 11299371"/>
              <a:gd name="connsiteY14" fmla="*/ 0 h 6858000"/>
              <a:gd name="connsiteX15" fmla="*/ 9066084 w 11299371"/>
              <a:gd name="connsiteY15" fmla="*/ 0 h 6858000"/>
              <a:gd name="connsiteX16" fmla="*/ 9617759 w 11299371"/>
              <a:gd name="connsiteY16" fmla="*/ 0 h 6858000"/>
              <a:gd name="connsiteX17" fmla="*/ 9943446 w 11299371"/>
              <a:gd name="connsiteY17" fmla="*/ 0 h 6858000"/>
              <a:gd name="connsiteX18" fmla="*/ 11299371 w 11299371"/>
              <a:gd name="connsiteY18" fmla="*/ 0 h 6858000"/>
              <a:gd name="connsiteX19" fmla="*/ 11299371 w 11299371"/>
              <a:gd name="connsiteY19" fmla="*/ 685800 h 6858000"/>
              <a:gd name="connsiteX20" fmla="*/ 11299371 w 11299371"/>
              <a:gd name="connsiteY20" fmla="*/ 1508760 h 6858000"/>
              <a:gd name="connsiteX21" fmla="*/ 11299371 w 11299371"/>
              <a:gd name="connsiteY21" fmla="*/ 2125980 h 6858000"/>
              <a:gd name="connsiteX22" fmla="*/ 11299371 w 11299371"/>
              <a:gd name="connsiteY22" fmla="*/ 2948940 h 6858000"/>
              <a:gd name="connsiteX23" fmla="*/ 11299371 w 11299371"/>
              <a:gd name="connsiteY23" fmla="*/ 3771900 h 6858000"/>
              <a:gd name="connsiteX24" fmla="*/ 11299371 w 11299371"/>
              <a:gd name="connsiteY24" fmla="*/ 4526280 h 6858000"/>
              <a:gd name="connsiteX25" fmla="*/ 11299371 w 11299371"/>
              <a:gd name="connsiteY25" fmla="*/ 5280660 h 6858000"/>
              <a:gd name="connsiteX26" fmla="*/ 11299371 w 11299371"/>
              <a:gd name="connsiteY26" fmla="*/ 5966460 h 6858000"/>
              <a:gd name="connsiteX27" fmla="*/ 11299371 w 11299371"/>
              <a:gd name="connsiteY27" fmla="*/ 6858000 h 6858000"/>
              <a:gd name="connsiteX28" fmla="*/ 10634702 w 11299371"/>
              <a:gd name="connsiteY28" fmla="*/ 6858000 h 6858000"/>
              <a:gd name="connsiteX29" fmla="*/ 10083027 w 11299371"/>
              <a:gd name="connsiteY29" fmla="*/ 6858000 h 6858000"/>
              <a:gd name="connsiteX30" fmla="*/ 9644345 w 11299371"/>
              <a:gd name="connsiteY30" fmla="*/ 6858000 h 6858000"/>
              <a:gd name="connsiteX31" fmla="*/ 9205664 w 11299371"/>
              <a:gd name="connsiteY31" fmla="*/ 6858000 h 6858000"/>
              <a:gd name="connsiteX32" fmla="*/ 8766983 w 11299371"/>
              <a:gd name="connsiteY32" fmla="*/ 6858000 h 6858000"/>
              <a:gd name="connsiteX33" fmla="*/ 8215307 w 11299371"/>
              <a:gd name="connsiteY33" fmla="*/ 6858000 h 6858000"/>
              <a:gd name="connsiteX34" fmla="*/ 7663632 w 11299371"/>
              <a:gd name="connsiteY34" fmla="*/ 6858000 h 6858000"/>
              <a:gd name="connsiteX35" fmla="*/ 7111957 w 11299371"/>
              <a:gd name="connsiteY35" fmla="*/ 6858000 h 6858000"/>
              <a:gd name="connsiteX36" fmla="*/ 6447288 w 11299371"/>
              <a:gd name="connsiteY36" fmla="*/ 6858000 h 6858000"/>
              <a:gd name="connsiteX37" fmla="*/ 6008607 w 11299371"/>
              <a:gd name="connsiteY37" fmla="*/ 6858000 h 6858000"/>
              <a:gd name="connsiteX38" fmla="*/ 5569925 w 11299371"/>
              <a:gd name="connsiteY38" fmla="*/ 6858000 h 6858000"/>
              <a:gd name="connsiteX39" fmla="*/ 4679269 w 11299371"/>
              <a:gd name="connsiteY39" fmla="*/ 6858000 h 6858000"/>
              <a:gd name="connsiteX40" fmla="*/ 3788613 w 11299371"/>
              <a:gd name="connsiteY40" fmla="*/ 6858000 h 6858000"/>
              <a:gd name="connsiteX41" fmla="*/ 2897956 w 11299371"/>
              <a:gd name="connsiteY41" fmla="*/ 6858000 h 6858000"/>
              <a:gd name="connsiteX42" fmla="*/ 2346281 w 11299371"/>
              <a:gd name="connsiteY42" fmla="*/ 6858000 h 6858000"/>
              <a:gd name="connsiteX43" fmla="*/ 1907600 w 11299371"/>
              <a:gd name="connsiteY43" fmla="*/ 6858000 h 6858000"/>
              <a:gd name="connsiteX44" fmla="*/ 1016943 w 11299371"/>
              <a:gd name="connsiteY44" fmla="*/ 6858000 h 6858000"/>
              <a:gd name="connsiteX45" fmla="*/ 0 w 11299371"/>
              <a:gd name="connsiteY45" fmla="*/ 6858000 h 6858000"/>
              <a:gd name="connsiteX46" fmla="*/ 0 w 11299371"/>
              <a:gd name="connsiteY46" fmla="*/ 6377940 h 6858000"/>
              <a:gd name="connsiteX47" fmla="*/ 0 w 11299371"/>
              <a:gd name="connsiteY47" fmla="*/ 5623560 h 6858000"/>
              <a:gd name="connsiteX48" fmla="*/ 0 w 11299371"/>
              <a:gd name="connsiteY48" fmla="*/ 5006340 h 6858000"/>
              <a:gd name="connsiteX49" fmla="*/ 0 w 11299371"/>
              <a:gd name="connsiteY49" fmla="*/ 4457700 h 6858000"/>
              <a:gd name="connsiteX50" fmla="*/ 0 w 11299371"/>
              <a:gd name="connsiteY50" fmla="*/ 3840480 h 6858000"/>
              <a:gd name="connsiteX51" fmla="*/ 0 w 11299371"/>
              <a:gd name="connsiteY51" fmla="*/ 3086100 h 6858000"/>
              <a:gd name="connsiteX52" fmla="*/ 0 w 11299371"/>
              <a:gd name="connsiteY52" fmla="*/ 2263140 h 6858000"/>
              <a:gd name="connsiteX53" fmla="*/ 0 w 11299371"/>
              <a:gd name="connsiteY53" fmla="*/ 1783080 h 6858000"/>
              <a:gd name="connsiteX54" fmla="*/ 0 w 11299371"/>
              <a:gd name="connsiteY54" fmla="*/ 1234440 h 6858000"/>
              <a:gd name="connsiteX55" fmla="*/ 0 w 11299371"/>
              <a:gd name="connsiteY5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99371" h="6858000" fill="none" extrusionOk="0">
                <a:moveTo>
                  <a:pt x="0" y="0"/>
                </a:moveTo>
                <a:cubicBezTo>
                  <a:pt x="190694" y="24379"/>
                  <a:pt x="435898" y="-19253"/>
                  <a:pt x="664669" y="0"/>
                </a:cubicBezTo>
                <a:cubicBezTo>
                  <a:pt x="893440" y="19253"/>
                  <a:pt x="1000685" y="-12715"/>
                  <a:pt x="1103350" y="0"/>
                </a:cubicBezTo>
                <a:cubicBezTo>
                  <a:pt x="1206015" y="12715"/>
                  <a:pt x="1455108" y="-15844"/>
                  <a:pt x="1655026" y="0"/>
                </a:cubicBezTo>
                <a:cubicBezTo>
                  <a:pt x="1854944" y="15844"/>
                  <a:pt x="2170891" y="31481"/>
                  <a:pt x="2319694" y="0"/>
                </a:cubicBezTo>
                <a:cubicBezTo>
                  <a:pt x="2468497" y="-31481"/>
                  <a:pt x="2651324" y="10870"/>
                  <a:pt x="2871370" y="0"/>
                </a:cubicBezTo>
                <a:cubicBezTo>
                  <a:pt x="3091416" y="-10870"/>
                  <a:pt x="3291232" y="20889"/>
                  <a:pt x="3536038" y="0"/>
                </a:cubicBezTo>
                <a:cubicBezTo>
                  <a:pt x="3780844" y="-20889"/>
                  <a:pt x="3793294" y="-13822"/>
                  <a:pt x="3861726" y="0"/>
                </a:cubicBezTo>
                <a:cubicBezTo>
                  <a:pt x="3930158" y="13822"/>
                  <a:pt x="4323243" y="-32989"/>
                  <a:pt x="4752383" y="0"/>
                </a:cubicBezTo>
                <a:cubicBezTo>
                  <a:pt x="5181523" y="32989"/>
                  <a:pt x="5061868" y="-7936"/>
                  <a:pt x="5191064" y="0"/>
                </a:cubicBezTo>
                <a:cubicBezTo>
                  <a:pt x="5320260" y="7936"/>
                  <a:pt x="5826082" y="-18727"/>
                  <a:pt x="6081720" y="0"/>
                </a:cubicBezTo>
                <a:cubicBezTo>
                  <a:pt x="6337358" y="18727"/>
                  <a:pt x="6416577" y="-6213"/>
                  <a:pt x="6520402" y="0"/>
                </a:cubicBezTo>
                <a:cubicBezTo>
                  <a:pt x="6624227" y="6213"/>
                  <a:pt x="6951473" y="-7553"/>
                  <a:pt x="7298064" y="0"/>
                </a:cubicBezTo>
                <a:cubicBezTo>
                  <a:pt x="7644655" y="7553"/>
                  <a:pt x="7609611" y="3570"/>
                  <a:pt x="7849740" y="0"/>
                </a:cubicBezTo>
                <a:cubicBezTo>
                  <a:pt x="8089869" y="-3570"/>
                  <a:pt x="8487195" y="6738"/>
                  <a:pt x="8740396" y="0"/>
                </a:cubicBezTo>
                <a:cubicBezTo>
                  <a:pt x="8993597" y="-6738"/>
                  <a:pt x="8909348" y="512"/>
                  <a:pt x="9066084" y="0"/>
                </a:cubicBezTo>
                <a:cubicBezTo>
                  <a:pt x="9222820" y="-512"/>
                  <a:pt x="9401090" y="21240"/>
                  <a:pt x="9617759" y="0"/>
                </a:cubicBezTo>
                <a:cubicBezTo>
                  <a:pt x="9834428" y="-21240"/>
                  <a:pt x="9862007" y="-2823"/>
                  <a:pt x="9943446" y="0"/>
                </a:cubicBezTo>
                <a:cubicBezTo>
                  <a:pt x="10024885" y="2823"/>
                  <a:pt x="10954283" y="-62447"/>
                  <a:pt x="11299371" y="0"/>
                </a:cubicBezTo>
                <a:cubicBezTo>
                  <a:pt x="11306800" y="322773"/>
                  <a:pt x="11271695" y="529030"/>
                  <a:pt x="11299371" y="685800"/>
                </a:cubicBezTo>
                <a:cubicBezTo>
                  <a:pt x="11327047" y="842570"/>
                  <a:pt x="11295345" y="1294637"/>
                  <a:pt x="11299371" y="1508760"/>
                </a:cubicBezTo>
                <a:cubicBezTo>
                  <a:pt x="11303397" y="1722883"/>
                  <a:pt x="11308228" y="1945172"/>
                  <a:pt x="11299371" y="2125980"/>
                </a:cubicBezTo>
                <a:cubicBezTo>
                  <a:pt x="11290514" y="2306788"/>
                  <a:pt x="11320713" y="2648821"/>
                  <a:pt x="11299371" y="2948940"/>
                </a:cubicBezTo>
                <a:cubicBezTo>
                  <a:pt x="11278029" y="3249059"/>
                  <a:pt x="11266370" y="3583426"/>
                  <a:pt x="11299371" y="3771900"/>
                </a:cubicBezTo>
                <a:cubicBezTo>
                  <a:pt x="11332372" y="3960374"/>
                  <a:pt x="11298562" y="4290857"/>
                  <a:pt x="11299371" y="4526280"/>
                </a:cubicBezTo>
                <a:cubicBezTo>
                  <a:pt x="11300180" y="4761703"/>
                  <a:pt x="11318867" y="4904248"/>
                  <a:pt x="11299371" y="5280660"/>
                </a:cubicBezTo>
                <a:cubicBezTo>
                  <a:pt x="11279875" y="5657072"/>
                  <a:pt x="11291757" y="5825299"/>
                  <a:pt x="11299371" y="5966460"/>
                </a:cubicBezTo>
                <a:cubicBezTo>
                  <a:pt x="11306985" y="6107621"/>
                  <a:pt x="11341166" y="6505978"/>
                  <a:pt x="11299371" y="6858000"/>
                </a:cubicBezTo>
                <a:cubicBezTo>
                  <a:pt x="10997904" y="6861696"/>
                  <a:pt x="10863365" y="6842042"/>
                  <a:pt x="10634702" y="6858000"/>
                </a:cubicBezTo>
                <a:cubicBezTo>
                  <a:pt x="10406039" y="6873958"/>
                  <a:pt x="10226700" y="6880486"/>
                  <a:pt x="10083027" y="6858000"/>
                </a:cubicBezTo>
                <a:cubicBezTo>
                  <a:pt x="9939355" y="6835514"/>
                  <a:pt x="9836464" y="6878069"/>
                  <a:pt x="9644345" y="6858000"/>
                </a:cubicBezTo>
                <a:cubicBezTo>
                  <a:pt x="9452226" y="6837931"/>
                  <a:pt x="9376773" y="6845546"/>
                  <a:pt x="9205664" y="6858000"/>
                </a:cubicBezTo>
                <a:cubicBezTo>
                  <a:pt x="9034555" y="6870454"/>
                  <a:pt x="8922796" y="6837453"/>
                  <a:pt x="8766983" y="6858000"/>
                </a:cubicBezTo>
                <a:cubicBezTo>
                  <a:pt x="8611170" y="6878547"/>
                  <a:pt x="8349086" y="6842741"/>
                  <a:pt x="8215307" y="6858000"/>
                </a:cubicBezTo>
                <a:cubicBezTo>
                  <a:pt x="8081528" y="6873259"/>
                  <a:pt x="7801842" y="6863048"/>
                  <a:pt x="7663632" y="6858000"/>
                </a:cubicBezTo>
                <a:cubicBezTo>
                  <a:pt x="7525422" y="6852952"/>
                  <a:pt x="7224192" y="6869596"/>
                  <a:pt x="7111957" y="6858000"/>
                </a:cubicBezTo>
                <a:cubicBezTo>
                  <a:pt x="6999722" y="6846404"/>
                  <a:pt x="6754916" y="6836125"/>
                  <a:pt x="6447288" y="6858000"/>
                </a:cubicBezTo>
                <a:cubicBezTo>
                  <a:pt x="6139660" y="6879875"/>
                  <a:pt x="6181838" y="6861006"/>
                  <a:pt x="6008607" y="6858000"/>
                </a:cubicBezTo>
                <a:cubicBezTo>
                  <a:pt x="5835376" y="6854994"/>
                  <a:pt x="5675718" y="6846250"/>
                  <a:pt x="5569925" y="6858000"/>
                </a:cubicBezTo>
                <a:cubicBezTo>
                  <a:pt x="5464132" y="6869750"/>
                  <a:pt x="5011778" y="6878137"/>
                  <a:pt x="4679269" y="6858000"/>
                </a:cubicBezTo>
                <a:cubicBezTo>
                  <a:pt x="4346760" y="6837863"/>
                  <a:pt x="3992984" y="6856815"/>
                  <a:pt x="3788613" y="6858000"/>
                </a:cubicBezTo>
                <a:cubicBezTo>
                  <a:pt x="3584242" y="6859185"/>
                  <a:pt x="3261275" y="6897721"/>
                  <a:pt x="2897956" y="6858000"/>
                </a:cubicBezTo>
                <a:cubicBezTo>
                  <a:pt x="2534637" y="6818279"/>
                  <a:pt x="2461696" y="6868746"/>
                  <a:pt x="2346281" y="6858000"/>
                </a:cubicBezTo>
                <a:cubicBezTo>
                  <a:pt x="2230866" y="6847254"/>
                  <a:pt x="2095201" y="6862891"/>
                  <a:pt x="1907600" y="6858000"/>
                </a:cubicBezTo>
                <a:cubicBezTo>
                  <a:pt x="1719999" y="6853109"/>
                  <a:pt x="1431492" y="6828796"/>
                  <a:pt x="1016943" y="6858000"/>
                </a:cubicBezTo>
                <a:cubicBezTo>
                  <a:pt x="602394" y="6887204"/>
                  <a:pt x="362277" y="6825194"/>
                  <a:pt x="0" y="6858000"/>
                </a:cubicBezTo>
                <a:cubicBezTo>
                  <a:pt x="-6651" y="6619908"/>
                  <a:pt x="18133" y="6480462"/>
                  <a:pt x="0" y="6377940"/>
                </a:cubicBezTo>
                <a:cubicBezTo>
                  <a:pt x="-18133" y="6275418"/>
                  <a:pt x="2936" y="5836738"/>
                  <a:pt x="0" y="5623560"/>
                </a:cubicBezTo>
                <a:cubicBezTo>
                  <a:pt x="-2936" y="5410382"/>
                  <a:pt x="3597" y="5145334"/>
                  <a:pt x="0" y="5006340"/>
                </a:cubicBezTo>
                <a:cubicBezTo>
                  <a:pt x="-3597" y="4867346"/>
                  <a:pt x="-20431" y="4658493"/>
                  <a:pt x="0" y="4457700"/>
                </a:cubicBezTo>
                <a:cubicBezTo>
                  <a:pt x="20431" y="4256907"/>
                  <a:pt x="17653" y="4033281"/>
                  <a:pt x="0" y="3840480"/>
                </a:cubicBezTo>
                <a:cubicBezTo>
                  <a:pt x="-17653" y="3647679"/>
                  <a:pt x="33105" y="3417517"/>
                  <a:pt x="0" y="3086100"/>
                </a:cubicBezTo>
                <a:cubicBezTo>
                  <a:pt x="-33105" y="2754683"/>
                  <a:pt x="-15885" y="2447137"/>
                  <a:pt x="0" y="2263140"/>
                </a:cubicBezTo>
                <a:cubicBezTo>
                  <a:pt x="15885" y="2079143"/>
                  <a:pt x="-770" y="1901203"/>
                  <a:pt x="0" y="1783080"/>
                </a:cubicBezTo>
                <a:cubicBezTo>
                  <a:pt x="770" y="1664957"/>
                  <a:pt x="22032" y="1489751"/>
                  <a:pt x="0" y="1234440"/>
                </a:cubicBezTo>
                <a:cubicBezTo>
                  <a:pt x="-22032" y="979129"/>
                  <a:pt x="11781" y="275373"/>
                  <a:pt x="0" y="0"/>
                </a:cubicBezTo>
                <a:close/>
              </a:path>
              <a:path w="11299371" h="6858000" stroke="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9854A4D-08AE-38CB-D8E7-9AA30056B1A9}"/>
              </a:ext>
            </a:extLst>
          </p:cNvPr>
          <p:cNvSpPr/>
          <p:nvPr/>
        </p:nvSpPr>
        <p:spPr>
          <a:xfrm>
            <a:off x="892629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551675 w 11299371"/>
              <a:gd name="connsiteY1" fmla="*/ 0 h 6858000"/>
              <a:gd name="connsiteX2" fmla="*/ 877363 w 11299371"/>
              <a:gd name="connsiteY2" fmla="*/ 0 h 6858000"/>
              <a:gd name="connsiteX3" fmla="*/ 1316044 w 11299371"/>
              <a:gd name="connsiteY3" fmla="*/ 0 h 6858000"/>
              <a:gd name="connsiteX4" fmla="*/ 1641732 w 11299371"/>
              <a:gd name="connsiteY4" fmla="*/ 0 h 6858000"/>
              <a:gd name="connsiteX5" fmla="*/ 1967420 w 11299371"/>
              <a:gd name="connsiteY5" fmla="*/ 0 h 6858000"/>
              <a:gd name="connsiteX6" fmla="*/ 2293108 w 11299371"/>
              <a:gd name="connsiteY6" fmla="*/ 0 h 6858000"/>
              <a:gd name="connsiteX7" fmla="*/ 2731789 w 11299371"/>
              <a:gd name="connsiteY7" fmla="*/ 0 h 6858000"/>
              <a:gd name="connsiteX8" fmla="*/ 3509452 w 11299371"/>
              <a:gd name="connsiteY8" fmla="*/ 0 h 6858000"/>
              <a:gd name="connsiteX9" fmla="*/ 3948133 w 11299371"/>
              <a:gd name="connsiteY9" fmla="*/ 0 h 6858000"/>
              <a:gd name="connsiteX10" fmla="*/ 4725796 w 11299371"/>
              <a:gd name="connsiteY10" fmla="*/ 0 h 6858000"/>
              <a:gd name="connsiteX11" fmla="*/ 5051484 w 11299371"/>
              <a:gd name="connsiteY11" fmla="*/ 0 h 6858000"/>
              <a:gd name="connsiteX12" fmla="*/ 5716152 w 11299371"/>
              <a:gd name="connsiteY12" fmla="*/ 0 h 6858000"/>
              <a:gd name="connsiteX13" fmla="*/ 6154834 w 11299371"/>
              <a:gd name="connsiteY13" fmla="*/ 0 h 6858000"/>
              <a:gd name="connsiteX14" fmla="*/ 6819503 w 11299371"/>
              <a:gd name="connsiteY14" fmla="*/ 0 h 6858000"/>
              <a:gd name="connsiteX15" fmla="*/ 7484172 w 11299371"/>
              <a:gd name="connsiteY15" fmla="*/ 0 h 6858000"/>
              <a:gd name="connsiteX16" fmla="*/ 7922853 w 11299371"/>
              <a:gd name="connsiteY16" fmla="*/ 0 h 6858000"/>
              <a:gd name="connsiteX17" fmla="*/ 8813509 w 11299371"/>
              <a:gd name="connsiteY17" fmla="*/ 0 h 6858000"/>
              <a:gd name="connsiteX18" fmla="*/ 9365185 w 11299371"/>
              <a:gd name="connsiteY18" fmla="*/ 0 h 6858000"/>
              <a:gd name="connsiteX19" fmla="*/ 10142847 w 11299371"/>
              <a:gd name="connsiteY19" fmla="*/ 0 h 6858000"/>
              <a:gd name="connsiteX20" fmla="*/ 10468535 w 11299371"/>
              <a:gd name="connsiteY20" fmla="*/ 0 h 6858000"/>
              <a:gd name="connsiteX21" fmla="*/ 11299371 w 11299371"/>
              <a:gd name="connsiteY21" fmla="*/ 0 h 6858000"/>
              <a:gd name="connsiteX22" fmla="*/ 11299371 w 11299371"/>
              <a:gd name="connsiteY22" fmla="*/ 822960 h 6858000"/>
              <a:gd name="connsiteX23" fmla="*/ 11299371 w 11299371"/>
              <a:gd name="connsiteY23" fmla="*/ 1645920 h 6858000"/>
              <a:gd name="connsiteX24" fmla="*/ 11299371 w 11299371"/>
              <a:gd name="connsiteY24" fmla="*/ 2125980 h 6858000"/>
              <a:gd name="connsiteX25" fmla="*/ 11299371 w 11299371"/>
              <a:gd name="connsiteY25" fmla="*/ 2674620 h 6858000"/>
              <a:gd name="connsiteX26" fmla="*/ 11299371 w 11299371"/>
              <a:gd name="connsiteY26" fmla="*/ 3497580 h 6858000"/>
              <a:gd name="connsiteX27" fmla="*/ 11299371 w 11299371"/>
              <a:gd name="connsiteY27" fmla="*/ 4251960 h 6858000"/>
              <a:gd name="connsiteX28" fmla="*/ 11299371 w 11299371"/>
              <a:gd name="connsiteY28" fmla="*/ 5006340 h 6858000"/>
              <a:gd name="connsiteX29" fmla="*/ 11299371 w 11299371"/>
              <a:gd name="connsiteY29" fmla="*/ 5692140 h 6858000"/>
              <a:gd name="connsiteX30" fmla="*/ 11299371 w 11299371"/>
              <a:gd name="connsiteY30" fmla="*/ 6240780 h 6858000"/>
              <a:gd name="connsiteX31" fmla="*/ 11299371 w 11299371"/>
              <a:gd name="connsiteY31" fmla="*/ 6858000 h 6858000"/>
              <a:gd name="connsiteX32" fmla="*/ 10408715 w 11299371"/>
              <a:gd name="connsiteY32" fmla="*/ 6858000 h 6858000"/>
              <a:gd name="connsiteX33" fmla="*/ 9970033 w 11299371"/>
              <a:gd name="connsiteY33" fmla="*/ 6858000 h 6858000"/>
              <a:gd name="connsiteX34" fmla="*/ 9079377 w 11299371"/>
              <a:gd name="connsiteY34" fmla="*/ 6858000 h 6858000"/>
              <a:gd name="connsiteX35" fmla="*/ 8301714 w 11299371"/>
              <a:gd name="connsiteY35" fmla="*/ 6858000 h 6858000"/>
              <a:gd name="connsiteX36" fmla="*/ 7411058 w 11299371"/>
              <a:gd name="connsiteY36" fmla="*/ 6858000 h 6858000"/>
              <a:gd name="connsiteX37" fmla="*/ 6972377 w 11299371"/>
              <a:gd name="connsiteY37" fmla="*/ 6858000 h 6858000"/>
              <a:gd name="connsiteX38" fmla="*/ 6420701 w 11299371"/>
              <a:gd name="connsiteY38" fmla="*/ 6858000 h 6858000"/>
              <a:gd name="connsiteX39" fmla="*/ 6095014 w 11299371"/>
              <a:gd name="connsiteY39" fmla="*/ 6858000 h 6858000"/>
              <a:gd name="connsiteX40" fmla="*/ 5317351 w 11299371"/>
              <a:gd name="connsiteY40" fmla="*/ 6858000 h 6858000"/>
              <a:gd name="connsiteX41" fmla="*/ 4765676 w 11299371"/>
              <a:gd name="connsiteY41" fmla="*/ 6858000 h 6858000"/>
              <a:gd name="connsiteX42" fmla="*/ 3875020 w 11299371"/>
              <a:gd name="connsiteY42" fmla="*/ 6858000 h 6858000"/>
              <a:gd name="connsiteX43" fmla="*/ 3210351 w 11299371"/>
              <a:gd name="connsiteY43" fmla="*/ 6858000 h 6858000"/>
              <a:gd name="connsiteX44" fmla="*/ 2432688 w 11299371"/>
              <a:gd name="connsiteY44" fmla="*/ 6858000 h 6858000"/>
              <a:gd name="connsiteX45" fmla="*/ 2107000 w 11299371"/>
              <a:gd name="connsiteY45" fmla="*/ 6858000 h 6858000"/>
              <a:gd name="connsiteX46" fmla="*/ 1781313 w 11299371"/>
              <a:gd name="connsiteY46" fmla="*/ 6858000 h 6858000"/>
              <a:gd name="connsiteX47" fmla="*/ 1342631 w 11299371"/>
              <a:gd name="connsiteY47" fmla="*/ 6858000 h 6858000"/>
              <a:gd name="connsiteX48" fmla="*/ 0 w 11299371"/>
              <a:gd name="connsiteY48" fmla="*/ 6858000 h 6858000"/>
              <a:gd name="connsiteX49" fmla="*/ 0 w 11299371"/>
              <a:gd name="connsiteY49" fmla="*/ 6240780 h 6858000"/>
              <a:gd name="connsiteX50" fmla="*/ 0 w 11299371"/>
              <a:gd name="connsiteY50" fmla="*/ 5554980 h 6858000"/>
              <a:gd name="connsiteX51" fmla="*/ 0 w 11299371"/>
              <a:gd name="connsiteY51" fmla="*/ 5006340 h 6858000"/>
              <a:gd name="connsiteX52" fmla="*/ 0 w 11299371"/>
              <a:gd name="connsiteY52" fmla="*/ 4251960 h 6858000"/>
              <a:gd name="connsiteX53" fmla="*/ 0 w 11299371"/>
              <a:gd name="connsiteY53" fmla="*/ 3703320 h 6858000"/>
              <a:gd name="connsiteX54" fmla="*/ 0 w 11299371"/>
              <a:gd name="connsiteY54" fmla="*/ 3223260 h 6858000"/>
              <a:gd name="connsiteX55" fmla="*/ 0 w 11299371"/>
              <a:gd name="connsiteY55" fmla="*/ 2743200 h 6858000"/>
              <a:gd name="connsiteX56" fmla="*/ 0 w 11299371"/>
              <a:gd name="connsiteY56" fmla="*/ 2057400 h 6858000"/>
              <a:gd name="connsiteX57" fmla="*/ 0 w 11299371"/>
              <a:gd name="connsiteY57" fmla="*/ 1371600 h 6858000"/>
              <a:gd name="connsiteX58" fmla="*/ 0 w 11299371"/>
              <a:gd name="connsiteY58" fmla="*/ 891540 h 6858000"/>
              <a:gd name="connsiteX59" fmla="*/ 0 w 11299371"/>
              <a:gd name="connsiteY5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299371" h="685800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noFill/>
          <a:ln w="5715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D6D1498-8C28-7298-51C7-64CBED30BD4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92628" y="0"/>
            <a:ext cx="11299372" cy="801877"/>
            <a:chOff x="892627" y="0"/>
            <a:chExt cx="11299372" cy="8018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E26E155-1C34-EB0E-C046-555B776B276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t="-1" r="56296" b="83156"/>
            <a:stretch/>
          </p:blipFill>
          <p:spPr>
            <a:xfrm>
              <a:off x="892627" y="0"/>
              <a:ext cx="3057581" cy="80187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E23BCE4-9BCD-0E08-3E7C-6C395411C65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86200" y="0"/>
              <a:ext cx="7269480" cy="801877"/>
            </a:xfrm>
            <a:prstGeom prst="rect">
              <a:avLst/>
            </a:prstGeom>
            <a:solidFill>
              <a:srgbClr val="013D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CF2F9B4-F4A4-7F01-12DF-F174458AA7E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l="81687" t="-1" r="930" b="83156"/>
            <a:stretch/>
          </p:blipFill>
          <p:spPr>
            <a:xfrm>
              <a:off x="10975847" y="0"/>
              <a:ext cx="1216152" cy="801877"/>
            </a:xfrm>
            <a:prstGeom prst="rect">
              <a:avLst/>
            </a:prstGeom>
          </p:spPr>
        </p:pic>
      </p:grpSp>
      <p:pic>
        <p:nvPicPr>
          <p:cNvPr id="18" name="Picture 17" descr="A purple tablet with a cartoon character on it&#10;&#10;AI-generated content may be incorrect.">
            <a:extLst>
              <a:ext uri="{FF2B5EF4-FFF2-40B4-BE49-F238E27FC236}">
                <a16:creationId xmlns:a16="http://schemas.microsoft.com/office/drawing/2014/main" id="{AE55288D-3443-24DA-5206-FC6AADB4E8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3" y="0"/>
            <a:ext cx="687174" cy="827690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EDFAD78-6F90-684E-2EDC-E44F65D597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406" y="917873"/>
            <a:ext cx="7798181" cy="56098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4979AED-6C1A-BCA7-AAB0-CF10DA462381}"/>
              </a:ext>
            </a:extLst>
          </p:cNvPr>
          <p:cNvSpPr txBox="1">
            <a:spLocks/>
          </p:cNvSpPr>
          <p:nvPr/>
        </p:nvSpPr>
        <p:spPr>
          <a:xfrm>
            <a:off x="1477818" y="1539640"/>
            <a:ext cx="6482696" cy="2173848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>
            <a:lvl1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b="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pc="0" dirty="0">
              <a:latin typeface="Twinkl" pitchFamily="2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BBAD56D-216C-5E45-F259-2143A74AD3DD}"/>
              </a:ext>
            </a:extLst>
          </p:cNvPr>
          <p:cNvSpPr txBox="1">
            <a:spLocks/>
          </p:cNvSpPr>
          <p:nvPr/>
        </p:nvSpPr>
        <p:spPr>
          <a:xfrm>
            <a:off x="1477818" y="3998913"/>
            <a:ext cx="6481763" cy="21732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>
              <a:latin typeface="Twinkl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3A2AAA-888D-211E-D8AF-EC65EA2550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6667" y="1535625"/>
            <a:ext cx="6791658" cy="471962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FACF884-6658-7236-DFD8-62F2F218BFA1}"/>
              </a:ext>
            </a:extLst>
          </p:cNvPr>
          <p:cNvSpPr/>
          <p:nvPr/>
        </p:nvSpPr>
        <p:spPr>
          <a:xfrm>
            <a:off x="6365621" y="4054475"/>
            <a:ext cx="1152779" cy="299279"/>
          </a:xfrm>
          <a:custGeom>
            <a:avLst/>
            <a:gdLst>
              <a:gd name="connsiteX0" fmla="*/ 0 w 1152779"/>
              <a:gd name="connsiteY0" fmla="*/ 0 h 299279"/>
              <a:gd name="connsiteX1" fmla="*/ 564862 w 1152779"/>
              <a:gd name="connsiteY1" fmla="*/ 0 h 299279"/>
              <a:gd name="connsiteX2" fmla="*/ 1152779 w 1152779"/>
              <a:gd name="connsiteY2" fmla="*/ 0 h 299279"/>
              <a:gd name="connsiteX3" fmla="*/ 1152779 w 1152779"/>
              <a:gd name="connsiteY3" fmla="*/ 299279 h 299279"/>
              <a:gd name="connsiteX4" fmla="*/ 576390 w 1152779"/>
              <a:gd name="connsiteY4" fmla="*/ 299279 h 299279"/>
              <a:gd name="connsiteX5" fmla="*/ 0 w 1152779"/>
              <a:gd name="connsiteY5" fmla="*/ 299279 h 299279"/>
              <a:gd name="connsiteX6" fmla="*/ 0 w 1152779"/>
              <a:gd name="connsiteY6" fmla="*/ 0 h 29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2779" h="299279" extrusionOk="0">
                <a:moveTo>
                  <a:pt x="0" y="0"/>
                </a:moveTo>
                <a:cubicBezTo>
                  <a:pt x="130583" y="-24258"/>
                  <a:pt x="289263" y="18789"/>
                  <a:pt x="564862" y="0"/>
                </a:cubicBezTo>
                <a:cubicBezTo>
                  <a:pt x="840461" y="-18789"/>
                  <a:pt x="1025277" y="20714"/>
                  <a:pt x="1152779" y="0"/>
                </a:cubicBezTo>
                <a:cubicBezTo>
                  <a:pt x="1138514" y="125690"/>
                  <a:pt x="1156033" y="193317"/>
                  <a:pt x="1152779" y="299279"/>
                </a:cubicBezTo>
                <a:cubicBezTo>
                  <a:pt x="960849" y="311886"/>
                  <a:pt x="784262" y="287704"/>
                  <a:pt x="576390" y="299279"/>
                </a:cubicBezTo>
                <a:cubicBezTo>
                  <a:pt x="368518" y="310854"/>
                  <a:pt x="234744" y="271230"/>
                  <a:pt x="0" y="299279"/>
                </a:cubicBezTo>
                <a:cubicBezTo>
                  <a:pt x="13769" y="184302"/>
                  <a:pt x="3032" y="97480"/>
                  <a:pt x="0" y="0"/>
                </a:cubicBezTo>
                <a:close/>
              </a:path>
            </a:pathLst>
          </a:custGeom>
          <a:noFill/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B2D30D6-AABE-91EB-BCF1-483967034DEA}"/>
              </a:ext>
            </a:extLst>
          </p:cNvPr>
          <p:cNvSpPr/>
          <p:nvPr/>
        </p:nvSpPr>
        <p:spPr>
          <a:xfrm>
            <a:off x="1149581" y="1335826"/>
            <a:ext cx="2636872" cy="2377661"/>
          </a:xfrm>
          <a:custGeom>
            <a:avLst/>
            <a:gdLst>
              <a:gd name="connsiteX0" fmla="*/ 0 w 2636872"/>
              <a:gd name="connsiteY0" fmla="*/ 0 h 2377661"/>
              <a:gd name="connsiteX1" fmla="*/ 659218 w 2636872"/>
              <a:gd name="connsiteY1" fmla="*/ 0 h 2377661"/>
              <a:gd name="connsiteX2" fmla="*/ 1265699 w 2636872"/>
              <a:gd name="connsiteY2" fmla="*/ 0 h 2377661"/>
              <a:gd name="connsiteX3" fmla="*/ 1872179 w 2636872"/>
              <a:gd name="connsiteY3" fmla="*/ 0 h 2377661"/>
              <a:gd name="connsiteX4" fmla="*/ 2636872 w 2636872"/>
              <a:gd name="connsiteY4" fmla="*/ 0 h 2377661"/>
              <a:gd name="connsiteX5" fmla="*/ 2636872 w 2636872"/>
              <a:gd name="connsiteY5" fmla="*/ 570639 h 2377661"/>
              <a:gd name="connsiteX6" fmla="*/ 2636872 w 2636872"/>
              <a:gd name="connsiteY6" fmla="*/ 1188831 h 2377661"/>
              <a:gd name="connsiteX7" fmla="*/ 2636872 w 2636872"/>
              <a:gd name="connsiteY7" fmla="*/ 1759469 h 2377661"/>
              <a:gd name="connsiteX8" fmla="*/ 2636872 w 2636872"/>
              <a:gd name="connsiteY8" fmla="*/ 2377661 h 2377661"/>
              <a:gd name="connsiteX9" fmla="*/ 1977654 w 2636872"/>
              <a:gd name="connsiteY9" fmla="*/ 2377661 h 2377661"/>
              <a:gd name="connsiteX10" fmla="*/ 1397542 w 2636872"/>
              <a:gd name="connsiteY10" fmla="*/ 2377661 h 2377661"/>
              <a:gd name="connsiteX11" fmla="*/ 764693 w 2636872"/>
              <a:gd name="connsiteY11" fmla="*/ 2377661 h 2377661"/>
              <a:gd name="connsiteX12" fmla="*/ 0 w 2636872"/>
              <a:gd name="connsiteY12" fmla="*/ 2377661 h 2377661"/>
              <a:gd name="connsiteX13" fmla="*/ 0 w 2636872"/>
              <a:gd name="connsiteY13" fmla="*/ 1830799 h 2377661"/>
              <a:gd name="connsiteX14" fmla="*/ 0 w 2636872"/>
              <a:gd name="connsiteY14" fmla="*/ 1307714 h 2377661"/>
              <a:gd name="connsiteX15" fmla="*/ 0 w 2636872"/>
              <a:gd name="connsiteY15" fmla="*/ 737075 h 2377661"/>
              <a:gd name="connsiteX16" fmla="*/ 0 w 2636872"/>
              <a:gd name="connsiteY16" fmla="*/ 0 h 2377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36872" h="2377661" fill="none" extrusionOk="0">
                <a:moveTo>
                  <a:pt x="0" y="0"/>
                </a:moveTo>
                <a:cubicBezTo>
                  <a:pt x="138597" y="-27575"/>
                  <a:pt x="382967" y="-2550"/>
                  <a:pt x="659218" y="0"/>
                </a:cubicBezTo>
                <a:cubicBezTo>
                  <a:pt x="935469" y="2550"/>
                  <a:pt x="1093062" y="7192"/>
                  <a:pt x="1265699" y="0"/>
                </a:cubicBezTo>
                <a:cubicBezTo>
                  <a:pt x="1438336" y="-7192"/>
                  <a:pt x="1736503" y="21079"/>
                  <a:pt x="1872179" y="0"/>
                </a:cubicBezTo>
                <a:cubicBezTo>
                  <a:pt x="2007855" y="-21079"/>
                  <a:pt x="2317647" y="-35288"/>
                  <a:pt x="2636872" y="0"/>
                </a:cubicBezTo>
                <a:cubicBezTo>
                  <a:pt x="2614101" y="238920"/>
                  <a:pt x="2652112" y="333658"/>
                  <a:pt x="2636872" y="570639"/>
                </a:cubicBezTo>
                <a:cubicBezTo>
                  <a:pt x="2621632" y="807620"/>
                  <a:pt x="2661402" y="1005377"/>
                  <a:pt x="2636872" y="1188831"/>
                </a:cubicBezTo>
                <a:cubicBezTo>
                  <a:pt x="2612342" y="1372285"/>
                  <a:pt x="2634570" y="1620319"/>
                  <a:pt x="2636872" y="1759469"/>
                </a:cubicBezTo>
                <a:cubicBezTo>
                  <a:pt x="2639174" y="1898619"/>
                  <a:pt x="2609627" y="2207906"/>
                  <a:pt x="2636872" y="2377661"/>
                </a:cubicBezTo>
                <a:cubicBezTo>
                  <a:pt x="2349957" y="2360294"/>
                  <a:pt x="2250875" y="2363663"/>
                  <a:pt x="1977654" y="2377661"/>
                </a:cubicBezTo>
                <a:cubicBezTo>
                  <a:pt x="1704433" y="2391659"/>
                  <a:pt x="1521265" y="2382330"/>
                  <a:pt x="1397542" y="2377661"/>
                </a:cubicBezTo>
                <a:cubicBezTo>
                  <a:pt x="1273819" y="2372992"/>
                  <a:pt x="1081080" y="2359610"/>
                  <a:pt x="764693" y="2377661"/>
                </a:cubicBezTo>
                <a:cubicBezTo>
                  <a:pt x="448306" y="2395712"/>
                  <a:pt x="301163" y="2400235"/>
                  <a:pt x="0" y="2377661"/>
                </a:cubicBezTo>
                <a:cubicBezTo>
                  <a:pt x="-15795" y="2157098"/>
                  <a:pt x="-12956" y="2028093"/>
                  <a:pt x="0" y="1830799"/>
                </a:cubicBezTo>
                <a:cubicBezTo>
                  <a:pt x="12956" y="1633505"/>
                  <a:pt x="3209" y="1528349"/>
                  <a:pt x="0" y="1307714"/>
                </a:cubicBezTo>
                <a:cubicBezTo>
                  <a:pt x="-3209" y="1087079"/>
                  <a:pt x="4783" y="927096"/>
                  <a:pt x="0" y="737075"/>
                </a:cubicBezTo>
                <a:cubicBezTo>
                  <a:pt x="-4783" y="547054"/>
                  <a:pt x="4882" y="358700"/>
                  <a:pt x="0" y="0"/>
                </a:cubicBezTo>
                <a:close/>
              </a:path>
              <a:path w="2636872" h="2377661" stroke="0" extrusionOk="0">
                <a:moveTo>
                  <a:pt x="0" y="0"/>
                </a:moveTo>
                <a:cubicBezTo>
                  <a:pt x="290527" y="6477"/>
                  <a:pt x="375505" y="13689"/>
                  <a:pt x="685587" y="0"/>
                </a:cubicBezTo>
                <a:cubicBezTo>
                  <a:pt x="995669" y="-13689"/>
                  <a:pt x="1085924" y="22588"/>
                  <a:pt x="1397542" y="0"/>
                </a:cubicBezTo>
                <a:cubicBezTo>
                  <a:pt x="1709161" y="-22588"/>
                  <a:pt x="2151480" y="37583"/>
                  <a:pt x="2636872" y="0"/>
                </a:cubicBezTo>
                <a:cubicBezTo>
                  <a:pt x="2642307" y="260930"/>
                  <a:pt x="2608321" y="466991"/>
                  <a:pt x="2636872" y="618192"/>
                </a:cubicBezTo>
                <a:cubicBezTo>
                  <a:pt x="2665423" y="769393"/>
                  <a:pt x="2647716" y="1035800"/>
                  <a:pt x="2636872" y="1236384"/>
                </a:cubicBezTo>
                <a:cubicBezTo>
                  <a:pt x="2626028" y="1436968"/>
                  <a:pt x="2618759" y="1535123"/>
                  <a:pt x="2636872" y="1759469"/>
                </a:cubicBezTo>
                <a:cubicBezTo>
                  <a:pt x="2654985" y="1983816"/>
                  <a:pt x="2607360" y="2198787"/>
                  <a:pt x="2636872" y="2377661"/>
                </a:cubicBezTo>
                <a:cubicBezTo>
                  <a:pt x="2448274" y="2391859"/>
                  <a:pt x="2303644" y="2386106"/>
                  <a:pt x="2004023" y="2377661"/>
                </a:cubicBezTo>
                <a:cubicBezTo>
                  <a:pt x="1704402" y="2369216"/>
                  <a:pt x="1497668" y="2407530"/>
                  <a:pt x="1318436" y="2377661"/>
                </a:cubicBezTo>
                <a:cubicBezTo>
                  <a:pt x="1139204" y="2347792"/>
                  <a:pt x="870339" y="2368941"/>
                  <a:pt x="632849" y="2377661"/>
                </a:cubicBezTo>
                <a:cubicBezTo>
                  <a:pt x="395359" y="2386381"/>
                  <a:pt x="211183" y="2374943"/>
                  <a:pt x="0" y="2377661"/>
                </a:cubicBezTo>
                <a:cubicBezTo>
                  <a:pt x="-24689" y="2238113"/>
                  <a:pt x="4883" y="2014538"/>
                  <a:pt x="0" y="1830799"/>
                </a:cubicBezTo>
                <a:cubicBezTo>
                  <a:pt x="-4883" y="1647060"/>
                  <a:pt x="-171" y="1412942"/>
                  <a:pt x="0" y="1236384"/>
                </a:cubicBezTo>
                <a:cubicBezTo>
                  <a:pt x="171" y="1059827"/>
                  <a:pt x="349" y="818016"/>
                  <a:pt x="0" y="618192"/>
                </a:cubicBezTo>
                <a:cubicBezTo>
                  <a:pt x="-349" y="418368"/>
                  <a:pt x="24896" y="193176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28575">
            <a:extLst>
              <a:ext uri="{C807C97D-BFC1-408E-A445-0C87EB9F89A2}">
                <ask:lineSketchStyleProps xmlns:ask="http://schemas.microsoft.com/office/drawing/2018/sketchyshapes" sd="38442286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spc="0" dirty="0">
                <a:solidFill>
                  <a:schemeClr val="tx1"/>
                </a:solidFill>
                <a:latin typeface="Century Gothic" panose="020B0502020202020204" pitchFamily="34" charset="0"/>
              </a:rPr>
              <a:t>I’m going to choose Frenc</a:t>
            </a:r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h because that’s a Modern Language I learn.</a:t>
            </a:r>
            <a:endParaRPr lang="en-GB" sz="2400" spc="0" dirty="0">
              <a:latin typeface="Twink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392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20C1FA-ACAA-A046-46AE-CD5ED50006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DBC2412-9DAC-25FF-BDBB-A039920D47B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92628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664669 w 11299371"/>
              <a:gd name="connsiteY1" fmla="*/ 0 h 6858000"/>
              <a:gd name="connsiteX2" fmla="*/ 1103350 w 11299371"/>
              <a:gd name="connsiteY2" fmla="*/ 0 h 6858000"/>
              <a:gd name="connsiteX3" fmla="*/ 1655026 w 11299371"/>
              <a:gd name="connsiteY3" fmla="*/ 0 h 6858000"/>
              <a:gd name="connsiteX4" fmla="*/ 2319694 w 11299371"/>
              <a:gd name="connsiteY4" fmla="*/ 0 h 6858000"/>
              <a:gd name="connsiteX5" fmla="*/ 2871370 w 11299371"/>
              <a:gd name="connsiteY5" fmla="*/ 0 h 6858000"/>
              <a:gd name="connsiteX6" fmla="*/ 3536038 w 11299371"/>
              <a:gd name="connsiteY6" fmla="*/ 0 h 6858000"/>
              <a:gd name="connsiteX7" fmla="*/ 3861726 w 11299371"/>
              <a:gd name="connsiteY7" fmla="*/ 0 h 6858000"/>
              <a:gd name="connsiteX8" fmla="*/ 4752383 w 11299371"/>
              <a:gd name="connsiteY8" fmla="*/ 0 h 6858000"/>
              <a:gd name="connsiteX9" fmla="*/ 5191064 w 11299371"/>
              <a:gd name="connsiteY9" fmla="*/ 0 h 6858000"/>
              <a:gd name="connsiteX10" fmla="*/ 6081720 w 11299371"/>
              <a:gd name="connsiteY10" fmla="*/ 0 h 6858000"/>
              <a:gd name="connsiteX11" fmla="*/ 6520402 w 11299371"/>
              <a:gd name="connsiteY11" fmla="*/ 0 h 6858000"/>
              <a:gd name="connsiteX12" fmla="*/ 7298064 w 11299371"/>
              <a:gd name="connsiteY12" fmla="*/ 0 h 6858000"/>
              <a:gd name="connsiteX13" fmla="*/ 7849740 w 11299371"/>
              <a:gd name="connsiteY13" fmla="*/ 0 h 6858000"/>
              <a:gd name="connsiteX14" fmla="*/ 8740396 w 11299371"/>
              <a:gd name="connsiteY14" fmla="*/ 0 h 6858000"/>
              <a:gd name="connsiteX15" fmla="*/ 9066084 w 11299371"/>
              <a:gd name="connsiteY15" fmla="*/ 0 h 6858000"/>
              <a:gd name="connsiteX16" fmla="*/ 9617759 w 11299371"/>
              <a:gd name="connsiteY16" fmla="*/ 0 h 6858000"/>
              <a:gd name="connsiteX17" fmla="*/ 9943446 w 11299371"/>
              <a:gd name="connsiteY17" fmla="*/ 0 h 6858000"/>
              <a:gd name="connsiteX18" fmla="*/ 11299371 w 11299371"/>
              <a:gd name="connsiteY18" fmla="*/ 0 h 6858000"/>
              <a:gd name="connsiteX19" fmla="*/ 11299371 w 11299371"/>
              <a:gd name="connsiteY19" fmla="*/ 685800 h 6858000"/>
              <a:gd name="connsiteX20" fmla="*/ 11299371 w 11299371"/>
              <a:gd name="connsiteY20" fmla="*/ 1508760 h 6858000"/>
              <a:gd name="connsiteX21" fmla="*/ 11299371 w 11299371"/>
              <a:gd name="connsiteY21" fmla="*/ 2125980 h 6858000"/>
              <a:gd name="connsiteX22" fmla="*/ 11299371 w 11299371"/>
              <a:gd name="connsiteY22" fmla="*/ 2948940 h 6858000"/>
              <a:gd name="connsiteX23" fmla="*/ 11299371 w 11299371"/>
              <a:gd name="connsiteY23" fmla="*/ 3771900 h 6858000"/>
              <a:gd name="connsiteX24" fmla="*/ 11299371 w 11299371"/>
              <a:gd name="connsiteY24" fmla="*/ 4526280 h 6858000"/>
              <a:gd name="connsiteX25" fmla="*/ 11299371 w 11299371"/>
              <a:gd name="connsiteY25" fmla="*/ 5280660 h 6858000"/>
              <a:gd name="connsiteX26" fmla="*/ 11299371 w 11299371"/>
              <a:gd name="connsiteY26" fmla="*/ 5966460 h 6858000"/>
              <a:gd name="connsiteX27" fmla="*/ 11299371 w 11299371"/>
              <a:gd name="connsiteY27" fmla="*/ 6858000 h 6858000"/>
              <a:gd name="connsiteX28" fmla="*/ 10634702 w 11299371"/>
              <a:gd name="connsiteY28" fmla="*/ 6858000 h 6858000"/>
              <a:gd name="connsiteX29" fmla="*/ 10083027 w 11299371"/>
              <a:gd name="connsiteY29" fmla="*/ 6858000 h 6858000"/>
              <a:gd name="connsiteX30" fmla="*/ 9644345 w 11299371"/>
              <a:gd name="connsiteY30" fmla="*/ 6858000 h 6858000"/>
              <a:gd name="connsiteX31" fmla="*/ 9205664 w 11299371"/>
              <a:gd name="connsiteY31" fmla="*/ 6858000 h 6858000"/>
              <a:gd name="connsiteX32" fmla="*/ 8766983 w 11299371"/>
              <a:gd name="connsiteY32" fmla="*/ 6858000 h 6858000"/>
              <a:gd name="connsiteX33" fmla="*/ 8215307 w 11299371"/>
              <a:gd name="connsiteY33" fmla="*/ 6858000 h 6858000"/>
              <a:gd name="connsiteX34" fmla="*/ 7663632 w 11299371"/>
              <a:gd name="connsiteY34" fmla="*/ 6858000 h 6858000"/>
              <a:gd name="connsiteX35" fmla="*/ 7111957 w 11299371"/>
              <a:gd name="connsiteY35" fmla="*/ 6858000 h 6858000"/>
              <a:gd name="connsiteX36" fmla="*/ 6447288 w 11299371"/>
              <a:gd name="connsiteY36" fmla="*/ 6858000 h 6858000"/>
              <a:gd name="connsiteX37" fmla="*/ 6008607 w 11299371"/>
              <a:gd name="connsiteY37" fmla="*/ 6858000 h 6858000"/>
              <a:gd name="connsiteX38" fmla="*/ 5569925 w 11299371"/>
              <a:gd name="connsiteY38" fmla="*/ 6858000 h 6858000"/>
              <a:gd name="connsiteX39" fmla="*/ 4679269 w 11299371"/>
              <a:gd name="connsiteY39" fmla="*/ 6858000 h 6858000"/>
              <a:gd name="connsiteX40" fmla="*/ 3788613 w 11299371"/>
              <a:gd name="connsiteY40" fmla="*/ 6858000 h 6858000"/>
              <a:gd name="connsiteX41" fmla="*/ 2897956 w 11299371"/>
              <a:gd name="connsiteY41" fmla="*/ 6858000 h 6858000"/>
              <a:gd name="connsiteX42" fmla="*/ 2346281 w 11299371"/>
              <a:gd name="connsiteY42" fmla="*/ 6858000 h 6858000"/>
              <a:gd name="connsiteX43" fmla="*/ 1907600 w 11299371"/>
              <a:gd name="connsiteY43" fmla="*/ 6858000 h 6858000"/>
              <a:gd name="connsiteX44" fmla="*/ 1016943 w 11299371"/>
              <a:gd name="connsiteY44" fmla="*/ 6858000 h 6858000"/>
              <a:gd name="connsiteX45" fmla="*/ 0 w 11299371"/>
              <a:gd name="connsiteY45" fmla="*/ 6858000 h 6858000"/>
              <a:gd name="connsiteX46" fmla="*/ 0 w 11299371"/>
              <a:gd name="connsiteY46" fmla="*/ 6377940 h 6858000"/>
              <a:gd name="connsiteX47" fmla="*/ 0 w 11299371"/>
              <a:gd name="connsiteY47" fmla="*/ 5623560 h 6858000"/>
              <a:gd name="connsiteX48" fmla="*/ 0 w 11299371"/>
              <a:gd name="connsiteY48" fmla="*/ 5006340 h 6858000"/>
              <a:gd name="connsiteX49" fmla="*/ 0 w 11299371"/>
              <a:gd name="connsiteY49" fmla="*/ 4457700 h 6858000"/>
              <a:gd name="connsiteX50" fmla="*/ 0 w 11299371"/>
              <a:gd name="connsiteY50" fmla="*/ 3840480 h 6858000"/>
              <a:gd name="connsiteX51" fmla="*/ 0 w 11299371"/>
              <a:gd name="connsiteY51" fmla="*/ 3086100 h 6858000"/>
              <a:gd name="connsiteX52" fmla="*/ 0 w 11299371"/>
              <a:gd name="connsiteY52" fmla="*/ 2263140 h 6858000"/>
              <a:gd name="connsiteX53" fmla="*/ 0 w 11299371"/>
              <a:gd name="connsiteY53" fmla="*/ 1783080 h 6858000"/>
              <a:gd name="connsiteX54" fmla="*/ 0 w 11299371"/>
              <a:gd name="connsiteY54" fmla="*/ 1234440 h 6858000"/>
              <a:gd name="connsiteX55" fmla="*/ 0 w 11299371"/>
              <a:gd name="connsiteY5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99371" h="6858000" fill="none" extrusionOk="0">
                <a:moveTo>
                  <a:pt x="0" y="0"/>
                </a:moveTo>
                <a:cubicBezTo>
                  <a:pt x="190694" y="24379"/>
                  <a:pt x="435898" y="-19253"/>
                  <a:pt x="664669" y="0"/>
                </a:cubicBezTo>
                <a:cubicBezTo>
                  <a:pt x="893440" y="19253"/>
                  <a:pt x="1000685" y="-12715"/>
                  <a:pt x="1103350" y="0"/>
                </a:cubicBezTo>
                <a:cubicBezTo>
                  <a:pt x="1206015" y="12715"/>
                  <a:pt x="1455108" y="-15844"/>
                  <a:pt x="1655026" y="0"/>
                </a:cubicBezTo>
                <a:cubicBezTo>
                  <a:pt x="1854944" y="15844"/>
                  <a:pt x="2170891" y="31481"/>
                  <a:pt x="2319694" y="0"/>
                </a:cubicBezTo>
                <a:cubicBezTo>
                  <a:pt x="2468497" y="-31481"/>
                  <a:pt x="2651324" y="10870"/>
                  <a:pt x="2871370" y="0"/>
                </a:cubicBezTo>
                <a:cubicBezTo>
                  <a:pt x="3091416" y="-10870"/>
                  <a:pt x="3291232" y="20889"/>
                  <a:pt x="3536038" y="0"/>
                </a:cubicBezTo>
                <a:cubicBezTo>
                  <a:pt x="3780844" y="-20889"/>
                  <a:pt x="3793294" y="-13822"/>
                  <a:pt x="3861726" y="0"/>
                </a:cubicBezTo>
                <a:cubicBezTo>
                  <a:pt x="3930158" y="13822"/>
                  <a:pt x="4323243" y="-32989"/>
                  <a:pt x="4752383" y="0"/>
                </a:cubicBezTo>
                <a:cubicBezTo>
                  <a:pt x="5181523" y="32989"/>
                  <a:pt x="5061868" y="-7936"/>
                  <a:pt x="5191064" y="0"/>
                </a:cubicBezTo>
                <a:cubicBezTo>
                  <a:pt x="5320260" y="7936"/>
                  <a:pt x="5826082" y="-18727"/>
                  <a:pt x="6081720" y="0"/>
                </a:cubicBezTo>
                <a:cubicBezTo>
                  <a:pt x="6337358" y="18727"/>
                  <a:pt x="6416577" y="-6213"/>
                  <a:pt x="6520402" y="0"/>
                </a:cubicBezTo>
                <a:cubicBezTo>
                  <a:pt x="6624227" y="6213"/>
                  <a:pt x="6951473" y="-7553"/>
                  <a:pt x="7298064" y="0"/>
                </a:cubicBezTo>
                <a:cubicBezTo>
                  <a:pt x="7644655" y="7553"/>
                  <a:pt x="7609611" y="3570"/>
                  <a:pt x="7849740" y="0"/>
                </a:cubicBezTo>
                <a:cubicBezTo>
                  <a:pt x="8089869" y="-3570"/>
                  <a:pt x="8487195" y="6738"/>
                  <a:pt x="8740396" y="0"/>
                </a:cubicBezTo>
                <a:cubicBezTo>
                  <a:pt x="8993597" y="-6738"/>
                  <a:pt x="8909348" y="512"/>
                  <a:pt x="9066084" y="0"/>
                </a:cubicBezTo>
                <a:cubicBezTo>
                  <a:pt x="9222820" y="-512"/>
                  <a:pt x="9401090" y="21240"/>
                  <a:pt x="9617759" y="0"/>
                </a:cubicBezTo>
                <a:cubicBezTo>
                  <a:pt x="9834428" y="-21240"/>
                  <a:pt x="9862007" y="-2823"/>
                  <a:pt x="9943446" y="0"/>
                </a:cubicBezTo>
                <a:cubicBezTo>
                  <a:pt x="10024885" y="2823"/>
                  <a:pt x="10954283" y="-62447"/>
                  <a:pt x="11299371" y="0"/>
                </a:cubicBezTo>
                <a:cubicBezTo>
                  <a:pt x="11306800" y="322773"/>
                  <a:pt x="11271695" y="529030"/>
                  <a:pt x="11299371" y="685800"/>
                </a:cubicBezTo>
                <a:cubicBezTo>
                  <a:pt x="11327047" y="842570"/>
                  <a:pt x="11295345" y="1294637"/>
                  <a:pt x="11299371" y="1508760"/>
                </a:cubicBezTo>
                <a:cubicBezTo>
                  <a:pt x="11303397" y="1722883"/>
                  <a:pt x="11308228" y="1945172"/>
                  <a:pt x="11299371" y="2125980"/>
                </a:cubicBezTo>
                <a:cubicBezTo>
                  <a:pt x="11290514" y="2306788"/>
                  <a:pt x="11320713" y="2648821"/>
                  <a:pt x="11299371" y="2948940"/>
                </a:cubicBezTo>
                <a:cubicBezTo>
                  <a:pt x="11278029" y="3249059"/>
                  <a:pt x="11266370" y="3583426"/>
                  <a:pt x="11299371" y="3771900"/>
                </a:cubicBezTo>
                <a:cubicBezTo>
                  <a:pt x="11332372" y="3960374"/>
                  <a:pt x="11298562" y="4290857"/>
                  <a:pt x="11299371" y="4526280"/>
                </a:cubicBezTo>
                <a:cubicBezTo>
                  <a:pt x="11300180" y="4761703"/>
                  <a:pt x="11318867" y="4904248"/>
                  <a:pt x="11299371" y="5280660"/>
                </a:cubicBezTo>
                <a:cubicBezTo>
                  <a:pt x="11279875" y="5657072"/>
                  <a:pt x="11291757" y="5825299"/>
                  <a:pt x="11299371" y="5966460"/>
                </a:cubicBezTo>
                <a:cubicBezTo>
                  <a:pt x="11306985" y="6107621"/>
                  <a:pt x="11341166" y="6505978"/>
                  <a:pt x="11299371" y="6858000"/>
                </a:cubicBezTo>
                <a:cubicBezTo>
                  <a:pt x="10997904" y="6861696"/>
                  <a:pt x="10863365" y="6842042"/>
                  <a:pt x="10634702" y="6858000"/>
                </a:cubicBezTo>
                <a:cubicBezTo>
                  <a:pt x="10406039" y="6873958"/>
                  <a:pt x="10226700" y="6880486"/>
                  <a:pt x="10083027" y="6858000"/>
                </a:cubicBezTo>
                <a:cubicBezTo>
                  <a:pt x="9939355" y="6835514"/>
                  <a:pt x="9836464" y="6878069"/>
                  <a:pt x="9644345" y="6858000"/>
                </a:cubicBezTo>
                <a:cubicBezTo>
                  <a:pt x="9452226" y="6837931"/>
                  <a:pt x="9376773" y="6845546"/>
                  <a:pt x="9205664" y="6858000"/>
                </a:cubicBezTo>
                <a:cubicBezTo>
                  <a:pt x="9034555" y="6870454"/>
                  <a:pt x="8922796" y="6837453"/>
                  <a:pt x="8766983" y="6858000"/>
                </a:cubicBezTo>
                <a:cubicBezTo>
                  <a:pt x="8611170" y="6878547"/>
                  <a:pt x="8349086" y="6842741"/>
                  <a:pt x="8215307" y="6858000"/>
                </a:cubicBezTo>
                <a:cubicBezTo>
                  <a:pt x="8081528" y="6873259"/>
                  <a:pt x="7801842" y="6863048"/>
                  <a:pt x="7663632" y="6858000"/>
                </a:cubicBezTo>
                <a:cubicBezTo>
                  <a:pt x="7525422" y="6852952"/>
                  <a:pt x="7224192" y="6869596"/>
                  <a:pt x="7111957" y="6858000"/>
                </a:cubicBezTo>
                <a:cubicBezTo>
                  <a:pt x="6999722" y="6846404"/>
                  <a:pt x="6754916" y="6836125"/>
                  <a:pt x="6447288" y="6858000"/>
                </a:cubicBezTo>
                <a:cubicBezTo>
                  <a:pt x="6139660" y="6879875"/>
                  <a:pt x="6181838" y="6861006"/>
                  <a:pt x="6008607" y="6858000"/>
                </a:cubicBezTo>
                <a:cubicBezTo>
                  <a:pt x="5835376" y="6854994"/>
                  <a:pt x="5675718" y="6846250"/>
                  <a:pt x="5569925" y="6858000"/>
                </a:cubicBezTo>
                <a:cubicBezTo>
                  <a:pt x="5464132" y="6869750"/>
                  <a:pt x="5011778" y="6878137"/>
                  <a:pt x="4679269" y="6858000"/>
                </a:cubicBezTo>
                <a:cubicBezTo>
                  <a:pt x="4346760" y="6837863"/>
                  <a:pt x="3992984" y="6856815"/>
                  <a:pt x="3788613" y="6858000"/>
                </a:cubicBezTo>
                <a:cubicBezTo>
                  <a:pt x="3584242" y="6859185"/>
                  <a:pt x="3261275" y="6897721"/>
                  <a:pt x="2897956" y="6858000"/>
                </a:cubicBezTo>
                <a:cubicBezTo>
                  <a:pt x="2534637" y="6818279"/>
                  <a:pt x="2461696" y="6868746"/>
                  <a:pt x="2346281" y="6858000"/>
                </a:cubicBezTo>
                <a:cubicBezTo>
                  <a:pt x="2230866" y="6847254"/>
                  <a:pt x="2095201" y="6862891"/>
                  <a:pt x="1907600" y="6858000"/>
                </a:cubicBezTo>
                <a:cubicBezTo>
                  <a:pt x="1719999" y="6853109"/>
                  <a:pt x="1431492" y="6828796"/>
                  <a:pt x="1016943" y="6858000"/>
                </a:cubicBezTo>
                <a:cubicBezTo>
                  <a:pt x="602394" y="6887204"/>
                  <a:pt x="362277" y="6825194"/>
                  <a:pt x="0" y="6858000"/>
                </a:cubicBezTo>
                <a:cubicBezTo>
                  <a:pt x="-6651" y="6619908"/>
                  <a:pt x="18133" y="6480462"/>
                  <a:pt x="0" y="6377940"/>
                </a:cubicBezTo>
                <a:cubicBezTo>
                  <a:pt x="-18133" y="6275418"/>
                  <a:pt x="2936" y="5836738"/>
                  <a:pt x="0" y="5623560"/>
                </a:cubicBezTo>
                <a:cubicBezTo>
                  <a:pt x="-2936" y="5410382"/>
                  <a:pt x="3597" y="5145334"/>
                  <a:pt x="0" y="5006340"/>
                </a:cubicBezTo>
                <a:cubicBezTo>
                  <a:pt x="-3597" y="4867346"/>
                  <a:pt x="-20431" y="4658493"/>
                  <a:pt x="0" y="4457700"/>
                </a:cubicBezTo>
                <a:cubicBezTo>
                  <a:pt x="20431" y="4256907"/>
                  <a:pt x="17653" y="4033281"/>
                  <a:pt x="0" y="3840480"/>
                </a:cubicBezTo>
                <a:cubicBezTo>
                  <a:pt x="-17653" y="3647679"/>
                  <a:pt x="33105" y="3417517"/>
                  <a:pt x="0" y="3086100"/>
                </a:cubicBezTo>
                <a:cubicBezTo>
                  <a:pt x="-33105" y="2754683"/>
                  <a:pt x="-15885" y="2447137"/>
                  <a:pt x="0" y="2263140"/>
                </a:cubicBezTo>
                <a:cubicBezTo>
                  <a:pt x="15885" y="2079143"/>
                  <a:pt x="-770" y="1901203"/>
                  <a:pt x="0" y="1783080"/>
                </a:cubicBezTo>
                <a:cubicBezTo>
                  <a:pt x="770" y="1664957"/>
                  <a:pt x="22032" y="1489751"/>
                  <a:pt x="0" y="1234440"/>
                </a:cubicBezTo>
                <a:cubicBezTo>
                  <a:pt x="-22032" y="979129"/>
                  <a:pt x="11781" y="275373"/>
                  <a:pt x="0" y="0"/>
                </a:cubicBezTo>
                <a:close/>
              </a:path>
              <a:path w="11299371" h="6858000" stroke="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39479A9-0DE9-8BB8-7DB2-07BFADA4A321}"/>
              </a:ext>
            </a:extLst>
          </p:cNvPr>
          <p:cNvSpPr/>
          <p:nvPr/>
        </p:nvSpPr>
        <p:spPr>
          <a:xfrm>
            <a:off x="892629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551675 w 11299371"/>
              <a:gd name="connsiteY1" fmla="*/ 0 h 6858000"/>
              <a:gd name="connsiteX2" fmla="*/ 877363 w 11299371"/>
              <a:gd name="connsiteY2" fmla="*/ 0 h 6858000"/>
              <a:gd name="connsiteX3" fmla="*/ 1316044 w 11299371"/>
              <a:gd name="connsiteY3" fmla="*/ 0 h 6858000"/>
              <a:gd name="connsiteX4" fmla="*/ 1641732 w 11299371"/>
              <a:gd name="connsiteY4" fmla="*/ 0 h 6858000"/>
              <a:gd name="connsiteX5" fmla="*/ 1967420 w 11299371"/>
              <a:gd name="connsiteY5" fmla="*/ 0 h 6858000"/>
              <a:gd name="connsiteX6" fmla="*/ 2293108 w 11299371"/>
              <a:gd name="connsiteY6" fmla="*/ 0 h 6858000"/>
              <a:gd name="connsiteX7" fmla="*/ 2731789 w 11299371"/>
              <a:gd name="connsiteY7" fmla="*/ 0 h 6858000"/>
              <a:gd name="connsiteX8" fmla="*/ 3509452 w 11299371"/>
              <a:gd name="connsiteY8" fmla="*/ 0 h 6858000"/>
              <a:gd name="connsiteX9" fmla="*/ 3948133 w 11299371"/>
              <a:gd name="connsiteY9" fmla="*/ 0 h 6858000"/>
              <a:gd name="connsiteX10" fmla="*/ 4725796 w 11299371"/>
              <a:gd name="connsiteY10" fmla="*/ 0 h 6858000"/>
              <a:gd name="connsiteX11" fmla="*/ 5051484 w 11299371"/>
              <a:gd name="connsiteY11" fmla="*/ 0 h 6858000"/>
              <a:gd name="connsiteX12" fmla="*/ 5716152 w 11299371"/>
              <a:gd name="connsiteY12" fmla="*/ 0 h 6858000"/>
              <a:gd name="connsiteX13" fmla="*/ 6154834 w 11299371"/>
              <a:gd name="connsiteY13" fmla="*/ 0 h 6858000"/>
              <a:gd name="connsiteX14" fmla="*/ 6819503 w 11299371"/>
              <a:gd name="connsiteY14" fmla="*/ 0 h 6858000"/>
              <a:gd name="connsiteX15" fmla="*/ 7484172 w 11299371"/>
              <a:gd name="connsiteY15" fmla="*/ 0 h 6858000"/>
              <a:gd name="connsiteX16" fmla="*/ 7922853 w 11299371"/>
              <a:gd name="connsiteY16" fmla="*/ 0 h 6858000"/>
              <a:gd name="connsiteX17" fmla="*/ 8813509 w 11299371"/>
              <a:gd name="connsiteY17" fmla="*/ 0 h 6858000"/>
              <a:gd name="connsiteX18" fmla="*/ 9365185 w 11299371"/>
              <a:gd name="connsiteY18" fmla="*/ 0 h 6858000"/>
              <a:gd name="connsiteX19" fmla="*/ 10142847 w 11299371"/>
              <a:gd name="connsiteY19" fmla="*/ 0 h 6858000"/>
              <a:gd name="connsiteX20" fmla="*/ 10468535 w 11299371"/>
              <a:gd name="connsiteY20" fmla="*/ 0 h 6858000"/>
              <a:gd name="connsiteX21" fmla="*/ 11299371 w 11299371"/>
              <a:gd name="connsiteY21" fmla="*/ 0 h 6858000"/>
              <a:gd name="connsiteX22" fmla="*/ 11299371 w 11299371"/>
              <a:gd name="connsiteY22" fmla="*/ 822960 h 6858000"/>
              <a:gd name="connsiteX23" fmla="*/ 11299371 w 11299371"/>
              <a:gd name="connsiteY23" fmla="*/ 1645920 h 6858000"/>
              <a:gd name="connsiteX24" fmla="*/ 11299371 w 11299371"/>
              <a:gd name="connsiteY24" fmla="*/ 2125980 h 6858000"/>
              <a:gd name="connsiteX25" fmla="*/ 11299371 w 11299371"/>
              <a:gd name="connsiteY25" fmla="*/ 2674620 h 6858000"/>
              <a:gd name="connsiteX26" fmla="*/ 11299371 w 11299371"/>
              <a:gd name="connsiteY26" fmla="*/ 3497580 h 6858000"/>
              <a:gd name="connsiteX27" fmla="*/ 11299371 w 11299371"/>
              <a:gd name="connsiteY27" fmla="*/ 4251960 h 6858000"/>
              <a:gd name="connsiteX28" fmla="*/ 11299371 w 11299371"/>
              <a:gd name="connsiteY28" fmla="*/ 5006340 h 6858000"/>
              <a:gd name="connsiteX29" fmla="*/ 11299371 w 11299371"/>
              <a:gd name="connsiteY29" fmla="*/ 5692140 h 6858000"/>
              <a:gd name="connsiteX30" fmla="*/ 11299371 w 11299371"/>
              <a:gd name="connsiteY30" fmla="*/ 6240780 h 6858000"/>
              <a:gd name="connsiteX31" fmla="*/ 11299371 w 11299371"/>
              <a:gd name="connsiteY31" fmla="*/ 6858000 h 6858000"/>
              <a:gd name="connsiteX32" fmla="*/ 10408715 w 11299371"/>
              <a:gd name="connsiteY32" fmla="*/ 6858000 h 6858000"/>
              <a:gd name="connsiteX33" fmla="*/ 9970033 w 11299371"/>
              <a:gd name="connsiteY33" fmla="*/ 6858000 h 6858000"/>
              <a:gd name="connsiteX34" fmla="*/ 9079377 w 11299371"/>
              <a:gd name="connsiteY34" fmla="*/ 6858000 h 6858000"/>
              <a:gd name="connsiteX35" fmla="*/ 8301714 w 11299371"/>
              <a:gd name="connsiteY35" fmla="*/ 6858000 h 6858000"/>
              <a:gd name="connsiteX36" fmla="*/ 7411058 w 11299371"/>
              <a:gd name="connsiteY36" fmla="*/ 6858000 h 6858000"/>
              <a:gd name="connsiteX37" fmla="*/ 6972377 w 11299371"/>
              <a:gd name="connsiteY37" fmla="*/ 6858000 h 6858000"/>
              <a:gd name="connsiteX38" fmla="*/ 6420701 w 11299371"/>
              <a:gd name="connsiteY38" fmla="*/ 6858000 h 6858000"/>
              <a:gd name="connsiteX39" fmla="*/ 6095014 w 11299371"/>
              <a:gd name="connsiteY39" fmla="*/ 6858000 h 6858000"/>
              <a:gd name="connsiteX40" fmla="*/ 5317351 w 11299371"/>
              <a:gd name="connsiteY40" fmla="*/ 6858000 h 6858000"/>
              <a:gd name="connsiteX41" fmla="*/ 4765676 w 11299371"/>
              <a:gd name="connsiteY41" fmla="*/ 6858000 h 6858000"/>
              <a:gd name="connsiteX42" fmla="*/ 3875020 w 11299371"/>
              <a:gd name="connsiteY42" fmla="*/ 6858000 h 6858000"/>
              <a:gd name="connsiteX43" fmla="*/ 3210351 w 11299371"/>
              <a:gd name="connsiteY43" fmla="*/ 6858000 h 6858000"/>
              <a:gd name="connsiteX44" fmla="*/ 2432688 w 11299371"/>
              <a:gd name="connsiteY44" fmla="*/ 6858000 h 6858000"/>
              <a:gd name="connsiteX45" fmla="*/ 2107000 w 11299371"/>
              <a:gd name="connsiteY45" fmla="*/ 6858000 h 6858000"/>
              <a:gd name="connsiteX46" fmla="*/ 1781313 w 11299371"/>
              <a:gd name="connsiteY46" fmla="*/ 6858000 h 6858000"/>
              <a:gd name="connsiteX47" fmla="*/ 1342631 w 11299371"/>
              <a:gd name="connsiteY47" fmla="*/ 6858000 h 6858000"/>
              <a:gd name="connsiteX48" fmla="*/ 0 w 11299371"/>
              <a:gd name="connsiteY48" fmla="*/ 6858000 h 6858000"/>
              <a:gd name="connsiteX49" fmla="*/ 0 w 11299371"/>
              <a:gd name="connsiteY49" fmla="*/ 6240780 h 6858000"/>
              <a:gd name="connsiteX50" fmla="*/ 0 w 11299371"/>
              <a:gd name="connsiteY50" fmla="*/ 5554980 h 6858000"/>
              <a:gd name="connsiteX51" fmla="*/ 0 w 11299371"/>
              <a:gd name="connsiteY51" fmla="*/ 5006340 h 6858000"/>
              <a:gd name="connsiteX52" fmla="*/ 0 w 11299371"/>
              <a:gd name="connsiteY52" fmla="*/ 4251960 h 6858000"/>
              <a:gd name="connsiteX53" fmla="*/ 0 w 11299371"/>
              <a:gd name="connsiteY53" fmla="*/ 3703320 h 6858000"/>
              <a:gd name="connsiteX54" fmla="*/ 0 w 11299371"/>
              <a:gd name="connsiteY54" fmla="*/ 3223260 h 6858000"/>
              <a:gd name="connsiteX55" fmla="*/ 0 w 11299371"/>
              <a:gd name="connsiteY55" fmla="*/ 2743200 h 6858000"/>
              <a:gd name="connsiteX56" fmla="*/ 0 w 11299371"/>
              <a:gd name="connsiteY56" fmla="*/ 2057400 h 6858000"/>
              <a:gd name="connsiteX57" fmla="*/ 0 w 11299371"/>
              <a:gd name="connsiteY57" fmla="*/ 1371600 h 6858000"/>
              <a:gd name="connsiteX58" fmla="*/ 0 w 11299371"/>
              <a:gd name="connsiteY58" fmla="*/ 891540 h 6858000"/>
              <a:gd name="connsiteX59" fmla="*/ 0 w 11299371"/>
              <a:gd name="connsiteY5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299371" h="685800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noFill/>
          <a:ln w="5715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4E60FD9-0CAA-D91C-92F4-CF995D09F1A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92628" y="0"/>
            <a:ext cx="11299372" cy="801877"/>
            <a:chOff x="892627" y="0"/>
            <a:chExt cx="11299372" cy="8018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9C3EF80-AF6C-4564-DFF7-3A4D951424B1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t="-1" r="56296" b="83156"/>
            <a:stretch/>
          </p:blipFill>
          <p:spPr>
            <a:xfrm>
              <a:off x="892627" y="0"/>
              <a:ext cx="3057581" cy="80187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A0D4C70-088D-495D-0E16-079D7B15B3E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86200" y="0"/>
              <a:ext cx="7269480" cy="801877"/>
            </a:xfrm>
            <a:prstGeom prst="rect">
              <a:avLst/>
            </a:prstGeom>
            <a:solidFill>
              <a:srgbClr val="013D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BC99454-BA2B-693C-B224-914992EC16F2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l="81687" t="-1" r="930" b="83156"/>
            <a:stretch/>
          </p:blipFill>
          <p:spPr>
            <a:xfrm>
              <a:off x="10975847" y="0"/>
              <a:ext cx="1216152" cy="801877"/>
            </a:xfrm>
            <a:prstGeom prst="rect">
              <a:avLst/>
            </a:prstGeom>
          </p:spPr>
        </p:pic>
      </p:grpSp>
      <p:pic>
        <p:nvPicPr>
          <p:cNvPr id="18" name="Picture 17" descr="A purple tablet with a cartoon character on it&#10;&#10;AI-generated content may be incorrect.">
            <a:extLst>
              <a:ext uri="{FF2B5EF4-FFF2-40B4-BE49-F238E27FC236}">
                <a16:creationId xmlns:a16="http://schemas.microsoft.com/office/drawing/2014/main" id="{C41DB4F1-3650-E502-02BD-B666E05D63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3" y="0"/>
            <a:ext cx="687174" cy="827690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26CA067-FAC4-D194-6BD9-FDD551D8BB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406" y="917873"/>
            <a:ext cx="7798181" cy="56098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0A1559E-3CF2-AB55-106A-B0D4F5DF0146}"/>
              </a:ext>
            </a:extLst>
          </p:cNvPr>
          <p:cNvSpPr txBox="1">
            <a:spLocks/>
          </p:cNvSpPr>
          <p:nvPr/>
        </p:nvSpPr>
        <p:spPr>
          <a:xfrm>
            <a:off x="1477818" y="1539640"/>
            <a:ext cx="6482696" cy="2173848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>
            <a:lvl1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b="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pc="0" dirty="0">
              <a:latin typeface="Twinkl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2A09342-1760-796F-C63D-B8F56515A6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1931" y="1530148"/>
            <a:ext cx="6795301" cy="4722159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CC705A9-C7C1-3835-A225-A276BE5FB984}"/>
              </a:ext>
            </a:extLst>
          </p:cNvPr>
          <p:cNvSpPr txBox="1">
            <a:spLocks/>
          </p:cNvSpPr>
          <p:nvPr/>
        </p:nvSpPr>
        <p:spPr>
          <a:xfrm>
            <a:off x="1477818" y="3998913"/>
            <a:ext cx="6481763" cy="21732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>
              <a:latin typeface="Twinkl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29CAC1-879E-2383-C822-C71D4FB5EA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6666" y="1535625"/>
            <a:ext cx="6795301" cy="472215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24917C28-4912-82A8-3A77-40B919E837DB}"/>
              </a:ext>
            </a:extLst>
          </p:cNvPr>
          <p:cNvSpPr/>
          <p:nvPr/>
        </p:nvSpPr>
        <p:spPr>
          <a:xfrm>
            <a:off x="1164280" y="1734661"/>
            <a:ext cx="2636872" cy="4313134"/>
          </a:xfrm>
          <a:custGeom>
            <a:avLst/>
            <a:gdLst>
              <a:gd name="connsiteX0" fmla="*/ 0 w 2636872"/>
              <a:gd name="connsiteY0" fmla="*/ 0 h 4313134"/>
              <a:gd name="connsiteX1" fmla="*/ 659218 w 2636872"/>
              <a:gd name="connsiteY1" fmla="*/ 0 h 4313134"/>
              <a:gd name="connsiteX2" fmla="*/ 1239330 w 2636872"/>
              <a:gd name="connsiteY2" fmla="*/ 0 h 4313134"/>
              <a:gd name="connsiteX3" fmla="*/ 1872179 w 2636872"/>
              <a:gd name="connsiteY3" fmla="*/ 0 h 4313134"/>
              <a:gd name="connsiteX4" fmla="*/ 2636872 w 2636872"/>
              <a:gd name="connsiteY4" fmla="*/ 0 h 4313134"/>
              <a:gd name="connsiteX5" fmla="*/ 2636872 w 2636872"/>
              <a:gd name="connsiteY5" fmla="*/ 529899 h 4313134"/>
              <a:gd name="connsiteX6" fmla="*/ 2636872 w 2636872"/>
              <a:gd name="connsiteY6" fmla="*/ 1016667 h 4313134"/>
              <a:gd name="connsiteX7" fmla="*/ 2636872 w 2636872"/>
              <a:gd name="connsiteY7" fmla="*/ 1719092 h 4313134"/>
              <a:gd name="connsiteX8" fmla="*/ 2636872 w 2636872"/>
              <a:gd name="connsiteY8" fmla="*/ 2335254 h 4313134"/>
              <a:gd name="connsiteX9" fmla="*/ 2636872 w 2636872"/>
              <a:gd name="connsiteY9" fmla="*/ 2822022 h 4313134"/>
              <a:gd name="connsiteX10" fmla="*/ 2636872 w 2636872"/>
              <a:gd name="connsiteY10" fmla="*/ 3395053 h 4313134"/>
              <a:gd name="connsiteX11" fmla="*/ 2636872 w 2636872"/>
              <a:gd name="connsiteY11" fmla="*/ 4313134 h 4313134"/>
              <a:gd name="connsiteX12" fmla="*/ 1951285 w 2636872"/>
              <a:gd name="connsiteY12" fmla="*/ 4313134 h 4313134"/>
              <a:gd name="connsiteX13" fmla="*/ 1371173 w 2636872"/>
              <a:gd name="connsiteY13" fmla="*/ 4313134 h 4313134"/>
              <a:gd name="connsiteX14" fmla="*/ 711955 w 2636872"/>
              <a:gd name="connsiteY14" fmla="*/ 4313134 h 4313134"/>
              <a:gd name="connsiteX15" fmla="*/ 0 w 2636872"/>
              <a:gd name="connsiteY15" fmla="*/ 4313134 h 4313134"/>
              <a:gd name="connsiteX16" fmla="*/ 0 w 2636872"/>
              <a:gd name="connsiteY16" fmla="*/ 3696972 h 4313134"/>
              <a:gd name="connsiteX17" fmla="*/ 0 w 2636872"/>
              <a:gd name="connsiteY17" fmla="*/ 3167073 h 4313134"/>
              <a:gd name="connsiteX18" fmla="*/ 0 w 2636872"/>
              <a:gd name="connsiteY18" fmla="*/ 2637173 h 4313134"/>
              <a:gd name="connsiteX19" fmla="*/ 0 w 2636872"/>
              <a:gd name="connsiteY19" fmla="*/ 2021011 h 4313134"/>
              <a:gd name="connsiteX20" fmla="*/ 0 w 2636872"/>
              <a:gd name="connsiteY20" fmla="*/ 1404849 h 4313134"/>
              <a:gd name="connsiteX21" fmla="*/ 0 w 2636872"/>
              <a:gd name="connsiteY21" fmla="*/ 918081 h 4313134"/>
              <a:gd name="connsiteX22" fmla="*/ 0 w 2636872"/>
              <a:gd name="connsiteY22" fmla="*/ 0 h 4313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636872" h="4313134" fill="none" extrusionOk="0">
                <a:moveTo>
                  <a:pt x="0" y="0"/>
                </a:moveTo>
                <a:cubicBezTo>
                  <a:pt x="188423" y="-24943"/>
                  <a:pt x="378432" y="-27668"/>
                  <a:pt x="659218" y="0"/>
                </a:cubicBezTo>
                <a:cubicBezTo>
                  <a:pt x="940004" y="27668"/>
                  <a:pt x="1000306" y="-22830"/>
                  <a:pt x="1239330" y="0"/>
                </a:cubicBezTo>
                <a:cubicBezTo>
                  <a:pt x="1478354" y="22830"/>
                  <a:pt x="1696515" y="-6341"/>
                  <a:pt x="1872179" y="0"/>
                </a:cubicBezTo>
                <a:cubicBezTo>
                  <a:pt x="2047843" y="6341"/>
                  <a:pt x="2441227" y="-26225"/>
                  <a:pt x="2636872" y="0"/>
                </a:cubicBezTo>
                <a:cubicBezTo>
                  <a:pt x="2613466" y="145613"/>
                  <a:pt x="2638998" y="358967"/>
                  <a:pt x="2636872" y="529899"/>
                </a:cubicBezTo>
                <a:cubicBezTo>
                  <a:pt x="2634746" y="700831"/>
                  <a:pt x="2634784" y="836802"/>
                  <a:pt x="2636872" y="1016667"/>
                </a:cubicBezTo>
                <a:cubicBezTo>
                  <a:pt x="2638960" y="1196532"/>
                  <a:pt x="2654454" y="1369111"/>
                  <a:pt x="2636872" y="1719092"/>
                </a:cubicBezTo>
                <a:cubicBezTo>
                  <a:pt x="2619290" y="2069073"/>
                  <a:pt x="2664168" y="2100829"/>
                  <a:pt x="2636872" y="2335254"/>
                </a:cubicBezTo>
                <a:cubicBezTo>
                  <a:pt x="2609576" y="2569679"/>
                  <a:pt x="2630733" y="2682203"/>
                  <a:pt x="2636872" y="2822022"/>
                </a:cubicBezTo>
                <a:cubicBezTo>
                  <a:pt x="2643011" y="2961841"/>
                  <a:pt x="2621930" y="3242219"/>
                  <a:pt x="2636872" y="3395053"/>
                </a:cubicBezTo>
                <a:cubicBezTo>
                  <a:pt x="2651814" y="3547887"/>
                  <a:pt x="2643986" y="4096181"/>
                  <a:pt x="2636872" y="4313134"/>
                </a:cubicBezTo>
                <a:cubicBezTo>
                  <a:pt x="2418269" y="4339326"/>
                  <a:pt x="2198547" y="4319056"/>
                  <a:pt x="1951285" y="4313134"/>
                </a:cubicBezTo>
                <a:cubicBezTo>
                  <a:pt x="1704023" y="4307212"/>
                  <a:pt x="1506254" y="4311186"/>
                  <a:pt x="1371173" y="4313134"/>
                </a:cubicBezTo>
                <a:cubicBezTo>
                  <a:pt x="1236092" y="4315082"/>
                  <a:pt x="925763" y="4311770"/>
                  <a:pt x="711955" y="4313134"/>
                </a:cubicBezTo>
                <a:cubicBezTo>
                  <a:pt x="498147" y="4314498"/>
                  <a:pt x="207942" y="4302795"/>
                  <a:pt x="0" y="4313134"/>
                </a:cubicBezTo>
                <a:cubicBezTo>
                  <a:pt x="28482" y="4025347"/>
                  <a:pt x="-168" y="3967627"/>
                  <a:pt x="0" y="3696972"/>
                </a:cubicBezTo>
                <a:cubicBezTo>
                  <a:pt x="168" y="3426317"/>
                  <a:pt x="-672" y="3393244"/>
                  <a:pt x="0" y="3167073"/>
                </a:cubicBezTo>
                <a:cubicBezTo>
                  <a:pt x="672" y="2940902"/>
                  <a:pt x="-13128" y="2772145"/>
                  <a:pt x="0" y="2637173"/>
                </a:cubicBezTo>
                <a:cubicBezTo>
                  <a:pt x="13128" y="2502201"/>
                  <a:pt x="-6321" y="2299267"/>
                  <a:pt x="0" y="2021011"/>
                </a:cubicBezTo>
                <a:cubicBezTo>
                  <a:pt x="6321" y="1742755"/>
                  <a:pt x="-17319" y="1602872"/>
                  <a:pt x="0" y="1404849"/>
                </a:cubicBezTo>
                <a:cubicBezTo>
                  <a:pt x="17319" y="1206826"/>
                  <a:pt x="16094" y="1127869"/>
                  <a:pt x="0" y="918081"/>
                </a:cubicBezTo>
                <a:cubicBezTo>
                  <a:pt x="-16094" y="708293"/>
                  <a:pt x="39183" y="451698"/>
                  <a:pt x="0" y="0"/>
                </a:cubicBezTo>
                <a:close/>
              </a:path>
              <a:path w="2636872" h="4313134" stroke="0" extrusionOk="0">
                <a:moveTo>
                  <a:pt x="0" y="0"/>
                </a:moveTo>
                <a:cubicBezTo>
                  <a:pt x="290527" y="6477"/>
                  <a:pt x="375505" y="13689"/>
                  <a:pt x="685587" y="0"/>
                </a:cubicBezTo>
                <a:cubicBezTo>
                  <a:pt x="995669" y="-13689"/>
                  <a:pt x="1085924" y="22588"/>
                  <a:pt x="1397542" y="0"/>
                </a:cubicBezTo>
                <a:cubicBezTo>
                  <a:pt x="1709161" y="-22588"/>
                  <a:pt x="2151480" y="37583"/>
                  <a:pt x="2636872" y="0"/>
                </a:cubicBezTo>
                <a:cubicBezTo>
                  <a:pt x="2667910" y="227259"/>
                  <a:pt x="2612593" y="369552"/>
                  <a:pt x="2636872" y="659293"/>
                </a:cubicBezTo>
                <a:cubicBezTo>
                  <a:pt x="2661151" y="949034"/>
                  <a:pt x="2647566" y="1184977"/>
                  <a:pt x="2636872" y="1318587"/>
                </a:cubicBezTo>
                <a:cubicBezTo>
                  <a:pt x="2626178" y="1452197"/>
                  <a:pt x="2652146" y="1674402"/>
                  <a:pt x="2636872" y="1805355"/>
                </a:cubicBezTo>
                <a:cubicBezTo>
                  <a:pt x="2621598" y="1936308"/>
                  <a:pt x="2632900" y="2196528"/>
                  <a:pt x="2636872" y="2335254"/>
                </a:cubicBezTo>
                <a:cubicBezTo>
                  <a:pt x="2640844" y="2473980"/>
                  <a:pt x="2631076" y="2779281"/>
                  <a:pt x="2636872" y="2908285"/>
                </a:cubicBezTo>
                <a:cubicBezTo>
                  <a:pt x="2642668" y="3037289"/>
                  <a:pt x="2658581" y="3232662"/>
                  <a:pt x="2636872" y="3481315"/>
                </a:cubicBezTo>
                <a:cubicBezTo>
                  <a:pt x="2615164" y="3729968"/>
                  <a:pt x="2656268" y="4121692"/>
                  <a:pt x="2636872" y="4313134"/>
                </a:cubicBezTo>
                <a:cubicBezTo>
                  <a:pt x="2416378" y="4325326"/>
                  <a:pt x="2293750" y="4331720"/>
                  <a:pt x="2056760" y="4313134"/>
                </a:cubicBezTo>
                <a:cubicBezTo>
                  <a:pt x="1819770" y="4294548"/>
                  <a:pt x="1593501" y="4289255"/>
                  <a:pt x="1450280" y="4313134"/>
                </a:cubicBezTo>
                <a:cubicBezTo>
                  <a:pt x="1307059" y="4337013"/>
                  <a:pt x="1110280" y="4282221"/>
                  <a:pt x="817430" y="4313134"/>
                </a:cubicBezTo>
                <a:cubicBezTo>
                  <a:pt x="524580" y="4344048"/>
                  <a:pt x="222769" y="4286320"/>
                  <a:pt x="0" y="4313134"/>
                </a:cubicBezTo>
                <a:cubicBezTo>
                  <a:pt x="-20185" y="4064264"/>
                  <a:pt x="-27176" y="3951682"/>
                  <a:pt x="0" y="3696972"/>
                </a:cubicBezTo>
                <a:cubicBezTo>
                  <a:pt x="27176" y="3442262"/>
                  <a:pt x="28230" y="3345592"/>
                  <a:pt x="0" y="3080810"/>
                </a:cubicBezTo>
                <a:cubicBezTo>
                  <a:pt x="-28230" y="2816028"/>
                  <a:pt x="-24842" y="2706125"/>
                  <a:pt x="0" y="2507779"/>
                </a:cubicBezTo>
                <a:cubicBezTo>
                  <a:pt x="24842" y="2309433"/>
                  <a:pt x="6801" y="2090800"/>
                  <a:pt x="0" y="1977880"/>
                </a:cubicBezTo>
                <a:cubicBezTo>
                  <a:pt x="-6801" y="1864960"/>
                  <a:pt x="-9565" y="1615316"/>
                  <a:pt x="0" y="1491112"/>
                </a:cubicBezTo>
                <a:cubicBezTo>
                  <a:pt x="9565" y="1366908"/>
                  <a:pt x="10070" y="1179878"/>
                  <a:pt x="0" y="1004344"/>
                </a:cubicBezTo>
                <a:cubicBezTo>
                  <a:pt x="-10070" y="828810"/>
                  <a:pt x="10992" y="379648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28575">
            <a:extLst>
              <a:ext uri="{C807C97D-BFC1-408E-A445-0C87EB9F89A2}">
                <ask:lineSketchStyleProps xmlns:ask="http://schemas.microsoft.com/office/drawing/2018/sketchyshapes" sd="38442286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spc="0" dirty="0">
                <a:solidFill>
                  <a:schemeClr val="tx1"/>
                </a:solidFill>
                <a:latin typeface="Century Gothic" panose="020B0502020202020204" pitchFamily="34" charset="0"/>
              </a:rPr>
              <a:t>I may want to add French to my English Keyboard.</a:t>
            </a:r>
          </a:p>
          <a:p>
            <a:endParaRPr lang="en-GB" sz="24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en-GB" sz="2400" spc="0" dirty="0">
                <a:solidFill>
                  <a:schemeClr val="tx1"/>
                </a:solidFill>
                <a:latin typeface="Century Gothic" panose="020B0502020202020204" pitchFamily="34" charset="0"/>
              </a:rPr>
              <a:t>This option means that my keyboard will recognise </a:t>
            </a:r>
            <a:r>
              <a:rPr lang="en-GB" sz="2400" b="1" spc="0" dirty="0">
                <a:solidFill>
                  <a:schemeClr val="tx1"/>
                </a:solidFill>
                <a:latin typeface="Century Gothic" panose="020B0502020202020204" pitchFamily="34" charset="0"/>
              </a:rPr>
              <a:t>English</a:t>
            </a:r>
            <a:r>
              <a:rPr lang="en-GB" sz="2400" spc="0" dirty="0">
                <a:solidFill>
                  <a:schemeClr val="tx1"/>
                </a:solidFill>
                <a:latin typeface="Century Gothic" panose="020B0502020202020204" pitchFamily="34" charset="0"/>
              </a:rPr>
              <a:t> and </a:t>
            </a:r>
            <a:r>
              <a:rPr lang="en-GB" sz="2400" b="1" spc="0" dirty="0">
                <a:solidFill>
                  <a:schemeClr val="tx1"/>
                </a:solidFill>
                <a:latin typeface="Century Gothic" panose="020B0502020202020204" pitchFamily="34" charset="0"/>
              </a:rPr>
              <a:t>French</a:t>
            </a:r>
            <a:r>
              <a:rPr lang="en-GB" sz="2400" spc="0" dirty="0">
                <a:solidFill>
                  <a:schemeClr val="tx1"/>
                </a:solidFill>
                <a:latin typeface="Century Gothic" panose="020B0502020202020204" pitchFamily="34" charset="0"/>
              </a:rPr>
              <a:t> words.</a:t>
            </a:r>
            <a:endParaRPr lang="en-GB" sz="2400" spc="0" dirty="0">
              <a:latin typeface="Twink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211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A9C2BD-8E9C-2B1F-3716-5C191F8977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B1A7B06-2E30-716D-3ACD-4F5FFF927E9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92628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664669 w 11299371"/>
              <a:gd name="connsiteY1" fmla="*/ 0 h 6858000"/>
              <a:gd name="connsiteX2" fmla="*/ 1103350 w 11299371"/>
              <a:gd name="connsiteY2" fmla="*/ 0 h 6858000"/>
              <a:gd name="connsiteX3" fmla="*/ 1655026 w 11299371"/>
              <a:gd name="connsiteY3" fmla="*/ 0 h 6858000"/>
              <a:gd name="connsiteX4" fmla="*/ 2319694 w 11299371"/>
              <a:gd name="connsiteY4" fmla="*/ 0 h 6858000"/>
              <a:gd name="connsiteX5" fmla="*/ 2871370 w 11299371"/>
              <a:gd name="connsiteY5" fmla="*/ 0 h 6858000"/>
              <a:gd name="connsiteX6" fmla="*/ 3536038 w 11299371"/>
              <a:gd name="connsiteY6" fmla="*/ 0 h 6858000"/>
              <a:gd name="connsiteX7" fmla="*/ 3861726 w 11299371"/>
              <a:gd name="connsiteY7" fmla="*/ 0 h 6858000"/>
              <a:gd name="connsiteX8" fmla="*/ 4752383 w 11299371"/>
              <a:gd name="connsiteY8" fmla="*/ 0 h 6858000"/>
              <a:gd name="connsiteX9" fmla="*/ 5191064 w 11299371"/>
              <a:gd name="connsiteY9" fmla="*/ 0 h 6858000"/>
              <a:gd name="connsiteX10" fmla="*/ 6081720 w 11299371"/>
              <a:gd name="connsiteY10" fmla="*/ 0 h 6858000"/>
              <a:gd name="connsiteX11" fmla="*/ 6520402 w 11299371"/>
              <a:gd name="connsiteY11" fmla="*/ 0 h 6858000"/>
              <a:gd name="connsiteX12" fmla="*/ 7298064 w 11299371"/>
              <a:gd name="connsiteY12" fmla="*/ 0 h 6858000"/>
              <a:gd name="connsiteX13" fmla="*/ 7849740 w 11299371"/>
              <a:gd name="connsiteY13" fmla="*/ 0 h 6858000"/>
              <a:gd name="connsiteX14" fmla="*/ 8740396 w 11299371"/>
              <a:gd name="connsiteY14" fmla="*/ 0 h 6858000"/>
              <a:gd name="connsiteX15" fmla="*/ 9066084 w 11299371"/>
              <a:gd name="connsiteY15" fmla="*/ 0 h 6858000"/>
              <a:gd name="connsiteX16" fmla="*/ 9617759 w 11299371"/>
              <a:gd name="connsiteY16" fmla="*/ 0 h 6858000"/>
              <a:gd name="connsiteX17" fmla="*/ 9943446 w 11299371"/>
              <a:gd name="connsiteY17" fmla="*/ 0 h 6858000"/>
              <a:gd name="connsiteX18" fmla="*/ 11299371 w 11299371"/>
              <a:gd name="connsiteY18" fmla="*/ 0 h 6858000"/>
              <a:gd name="connsiteX19" fmla="*/ 11299371 w 11299371"/>
              <a:gd name="connsiteY19" fmla="*/ 685800 h 6858000"/>
              <a:gd name="connsiteX20" fmla="*/ 11299371 w 11299371"/>
              <a:gd name="connsiteY20" fmla="*/ 1508760 h 6858000"/>
              <a:gd name="connsiteX21" fmla="*/ 11299371 w 11299371"/>
              <a:gd name="connsiteY21" fmla="*/ 2125980 h 6858000"/>
              <a:gd name="connsiteX22" fmla="*/ 11299371 w 11299371"/>
              <a:gd name="connsiteY22" fmla="*/ 2948940 h 6858000"/>
              <a:gd name="connsiteX23" fmla="*/ 11299371 w 11299371"/>
              <a:gd name="connsiteY23" fmla="*/ 3771900 h 6858000"/>
              <a:gd name="connsiteX24" fmla="*/ 11299371 w 11299371"/>
              <a:gd name="connsiteY24" fmla="*/ 4526280 h 6858000"/>
              <a:gd name="connsiteX25" fmla="*/ 11299371 w 11299371"/>
              <a:gd name="connsiteY25" fmla="*/ 5280660 h 6858000"/>
              <a:gd name="connsiteX26" fmla="*/ 11299371 w 11299371"/>
              <a:gd name="connsiteY26" fmla="*/ 5966460 h 6858000"/>
              <a:gd name="connsiteX27" fmla="*/ 11299371 w 11299371"/>
              <a:gd name="connsiteY27" fmla="*/ 6858000 h 6858000"/>
              <a:gd name="connsiteX28" fmla="*/ 10634702 w 11299371"/>
              <a:gd name="connsiteY28" fmla="*/ 6858000 h 6858000"/>
              <a:gd name="connsiteX29" fmla="*/ 10083027 w 11299371"/>
              <a:gd name="connsiteY29" fmla="*/ 6858000 h 6858000"/>
              <a:gd name="connsiteX30" fmla="*/ 9644345 w 11299371"/>
              <a:gd name="connsiteY30" fmla="*/ 6858000 h 6858000"/>
              <a:gd name="connsiteX31" fmla="*/ 9205664 w 11299371"/>
              <a:gd name="connsiteY31" fmla="*/ 6858000 h 6858000"/>
              <a:gd name="connsiteX32" fmla="*/ 8766983 w 11299371"/>
              <a:gd name="connsiteY32" fmla="*/ 6858000 h 6858000"/>
              <a:gd name="connsiteX33" fmla="*/ 8215307 w 11299371"/>
              <a:gd name="connsiteY33" fmla="*/ 6858000 h 6858000"/>
              <a:gd name="connsiteX34" fmla="*/ 7663632 w 11299371"/>
              <a:gd name="connsiteY34" fmla="*/ 6858000 h 6858000"/>
              <a:gd name="connsiteX35" fmla="*/ 7111957 w 11299371"/>
              <a:gd name="connsiteY35" fmla="*/ 6858000 h 6858000"/>
              <a:gd name="connsiteX36" fmla="*/ 6447288 w 11299371"/>
              <a:gd name="connsiteY36" fmla="*/ 6858000 h 6858000"/>
              <a:gd name="connsiteX37" fmla="*/ 6008607 w 11299371"/>
              <a:gd name="connsiteY37" fmla="*/ 6858000 h 6858000"/>
              <a:gd name="connsiteX38" fmla="*/ 5569925 w 11299371"/>
              <a:gd name="connsiteY38" fmla="*/ 6858000 h 6858000"/>
              <a:gd name="connsiteX39" fmla="*/ 4679269 w 11299371"/>
              <a:gd name="connsiteY39" fmla="*/ 6858000 h 6858000"/>
              <a:gd name="connsiteX40" fmla="*/ 3788613 w 11299371"/>
              <a:gd name="connsiteY40" fmla="*/ 6858000 h 6858000"/>
              <a:gd name="connsiteX41" fmla="*/ 2897956 w 11299371"/>
              <a:gd name="connsiteY41" fmla="*/ 6858000 h 6858000"/>
              <a:gd name="connsiteX42" fmla="*/ 2346281 w 11299371"/>
              <a:gd name="connsiteY42" fmla="*/ 6858000 h 6858000"/>
              <a:gd name="connsiteX43" fmla="*/ 1907600 w 11299371"/>
              <a:gd name="connsiteY43" fmla="*/ 6858000 h 6858000"/>
              <a:gd name="connsiteX44" fmla="*/ 1016943 w 11299371"/>
              <a:gd name="connsiteY44" fmla="*/ 6858000 h 6858000"/>
              <a:gd name="connsiteX45" fmla="*/ 0 w 11299371"/>
              <a:gd name="connsiteY45" fmla="*/ 6858000 h 6858000"/>
              <a:gd name="connsiteX46" fmla="*/ 0 w 11299371"/>
              <a:gd name="connsiteY46" fmla="*/ 6377940 h 6858000"/>
              <a:gd name="connsiteX47" fmla="*/ 0 w 11299371"/>
              <a:gd name="connsiteY47" fmla="*/ 5623560 h 6858000"/>
              <a:gd name="connsiteX48" fmla="*/ 0 w 11299371"/>
              <a:gd name="connsiteY48" fmla="*/ 5006340 h 6858000"/>
              <a:gd name="connsiteX49" fmla="*/ 0 w 11299371"/>
              <a:gd name="connsiteY49" fmla="*/ 4457700 h 6858000"/>
              <a:gd name="connsiteX50" fmla="*/ 0 w 11299371"/>
              <a:gd name="connsiteY50" fmla="*/ 3840480 h 6858000"/>
              <a:gd name="connsiteX51" fmla="*/ 0 w 11299371"/>
              <a:gd name="connsiteY51" fmla="*/ 3086100 h 6858000"/>
              <a:gd name="connsiteX52" fmla="*/ 0 w 11299371"/>
              <a:gd name="connsiteY52" fmla="*/ 2263140 h 6858000"/>
              <a:gd name="connsiteX53" fmla="*/ 0 w 11299371"/>
              <a:gd name="connsiteY53" fmla="*/ 1783080 h 6858000"/>
              <a:gd name="connsiteX54" fmla="*/ 0 w 11299371"/>
              <a:gd name="connsiteY54" fmla="*/ 1234440 h 6858000"/>
              <a:gd name="connsiteX55" fmla="*/ 0 w 11299371"/>
              <a:gd name="connsiteY5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99371" h="6858000" fill="none" extrusionOk="0">
                <a:moveTo>
                  <a:pt x="0" y="0"/>
                </a:moveTo>
                <a:cubicBezTo>
                  <a:pt x="190694" y="24379"/>
                  <a:pt x="435898" y="-19253"/>
                  <a:pt x="664669" y="0"/>
                </a:cubicBezTo>
                <a:cubicBezTo>
                  <a:pt x="893440" y="19253"/>
                  <a:pt x="1000685" y="-12715"/>
                  <a:pt x="1103350" y="0"/>
                </a:cubicBezTo>
                <a:cubicBezTo>
                  <a:pt x="1206015" y="12715"/>
                  <a:pt x="1455108" y="-15844"/>
                  <a:pt x="1655026" y="0"/>
                </a:cubicBezTo>
                <a:cubicBezTo>
                  <a:pt x="1854944" y="15844"/>
                  <a:pt x="2170891" y="31481"/>
                  <a:pt x="2319694" y="0"/>
                </a:cubicBezTo>
                <a:cubicBezTo>
                  <a:pt x="2468497" y="-31481"/>
                  <a:pt x="2651324" y="10870"/>
                  <a:pt x="2871370" y="0"/>
                </a:cubicBezTo>
                <a:cubicBezTo>
                  <a:pt x="3091416" y="-10870"/>
                  <a:pt x="3291232" y="20889"/>
                  <a:pt x="3536038" y="0"/>
                </a:cubicBezTo>
                <a:cubicBezTo>
                  <a:pt x="3780844" y="-20889"/>
                  <a:pt x="3793294" y="-13822"/>
                  <a:pt x="3861726" y="0"/>
                </a:cubicBezTo>
                <a:cubicBezTo>
                  <a:pt x="3930158" y="13822"/>
                  <a:pt x="4323243" y="-32989"/>
                  <a:pt x="4752383" y="0"/>
                </a:cubicBezTo>
                <a:cubicBezTo>
                  <a:pt x="5181523" y="32989"/>
                  <a:pt x="5061868" y="-7936"/>
                  <a:pt x="5191064" y="0"/>
                </a:cubicBezTo>
                <a:cubicBezTo>
                  <a:pt x="5320260" y="7936"/>
                  <a:pt x="5826082" y="-18727"/>
                  <a:pt x="6081720" y="0"/>
                </a:cubicBezTo>
                <a:cubicBezTo>
                  <a:pt x="6337358" y="18727"/>
                  <a:pt x="6416577" y="-6213"/>
                  <a:pt x="6520402" y="0"/>
                </a:cubicBezTo>
                <a:cubicBezTo>
                  <a:pt x="6624227" y="6213"/>
                  <a:pt x="6951473" y="-7553"/>
                  <a:pt x="7298064" y="0"/>
                </a:cubicBezTo>
                <a:cubicBezTo>
                  <a:pt x="7644655" y="7553"/>
                  <a:pt x="7609611" y="3570"/>
                  <a:pt x="7849740" y="0"/>
                </a:cubicBezTo>
                <a:cubicBezTo>
                  <a:pt x="8089869" y="-3570"/>
                  <a:pt x="8487195" y="6738"/>
                  <a:pt x="8740396" y="0"/>
                </a:cubicBezTo>
                <a:cubicBezTo>
                  <a:pt x="8993597" y="-6738"/>
                  <a:pt x="8909348" y="512"/>
                  <a:pt x="9066084" y="0"/>
                </a:cubicBezTo>
                <a:cubicBezTo>
                  <a:pt x="9222820" y="-512"/>
                  <a:pt x="9401090" y="21240"/>
                  <a:pt x="9617759" y="0"/>
                </a:cubicBezTo>
                <a:cubicBezTo>
                  <a:pt x="9834428" y="-21240"/>
                  <a:pt x="9862007" y="-2823"/>
                  <a:pt x="9943446" y="0"/>
                </a:cubicBezTo>
                <a:cubicBezTo>
                  <a:pt x="10024885" y="2823"/>
                  <a:pt x="10954283" y="-62447"/>
                  <a:pt x="11299371" y="0"/>
                </a:cubicBezTo>
                <a:cubicBezTo>
                  <a:pt x="11306800" y="322773"/>
                  <a:pt x="11271695" y="529030"/>
                  <a:pt x="11299371" y="685800"/>
                </a:cubicBezTo>
                <a:cubicBezTo>
                  <a:pt x="11327047" y="842570"/>
                  <a:pt x="11295345" y="1294637"/>
                  <a:pt x="11299371" y="1508760"/>
                </a:cubicBezTo>
                <a:cubicBezTo>
                  <a:pt x="11303397" y="1722883"/>
                  <a:pt x="11308228" y="1945172"/>
                  <a:pt x="11299371" y="2125980"/>
                </a:cubicBezTo>
                <a:cubicBezTo>
                  <a:pt x="11290514" y="2306788"/>
                  <a:pt x="11320713" y="2648821"/>
                  <a:pt x="11299371" y="2948940"/>
                </a:cubicBezTo>
                <a:cubicBezTo>
                  <a:pt x="11278029" y="3249059"/>
                  <a:pt x="11266370" y="3583426"/>
                  <a:pt x="11299371" y="3771900"/>
                </a:cubicBezTo>
                <a:cubicBezTo>
                  <a:pt x="11332372" y="3960374"/>
                  <a:pt x="11298562" y="4290857"/>
                  <a:pt x="11299371" y="4526280"/>
                </a:cubicBezTo>
                <a:cubicBezTo>
                  <a:pt x="11300180" y="4761703"/>
                  <a:pt x="11318867" y="4904248"/>
                  <a:pt x="11299371" y="5280660"/>
                </a:cubicBezTo>
                <a:cubicBezTo>
                  <a:pt x="11279875" y="5657072"/>
                  <a:pt x="11291757" y="5825299"/>
                  <a:pt x="11299371" y="5966460"/>
                </a:cubicBezTo>
                <a:cubicBezTo>
                  <a:pt x="11306985" y="6107621"/>
                  <a:pt x="11341166" y="6505978"/>
                  <a:pt x="11299371" y="6858000"/>
                </a:cubicBezTo>
                <a:cubicBezTo>
                  <a:pt x="10997904" y="6861696"/>
                  <a:pt x="10863365" y="6842042"/>
                  <a:pt x="10634702" y="6858000"/>
                </a:cubicBezTo>
                <a:cubicBezTo>
                  <a:pt x="10406039" y="6873958"/>
                  <a:pt x="10226700" y="6880486"/>
                  <a:pt x="10083027" y="6858000"/>
                </a:cubicBezTo>
                <a:cubicBezTo>
                  <a:pt x="9939355" y="6835514"/>
                  <a:pt x="9836464" y="6878069"/>
                  <a:pt x="9644345" y="6858000"/>
                </a:cubicBezTo>
                <a:cubicBezTo>
                  <a:pt x="9452226" y="6837931"/>
                  <a:pt x="9376773" y="6845546"/>
                  <a:pt x="9205664" y="6858000"/>
                </a:cubicBezTo>
                <a:cubicBezTo>
                  <a:pt x="9034555" y="6870454"/>
                  <a:pt x="8922796" y="6837453"/>
                  <a:pt x="8766983" y="6858000"/>
                </a:cubicBezTo>
                <a:cubicBezTo>
                  <a:pt x="8611170" y="6878547"/>
                  <a:pt x="8349086" y="6842741"/>
                  <a:pt x="8215307" y="6858000"/>
                </a:cubicBezTo>
                <a:cubicBezTo>
                  <a:pt x="8081528" y="6873259"/>
                  <a:pt x="7801842" y="6863048"/>
                  <a:pt x="7663632" y="6858000"/>
                </a:cubicBezTo>
                <a:cubicBezTo>
                  <a:pt x="7525422" y="6852952"/>
                  <a:pt x="7224192" y="6869596"/>
                  <a:pt x="7111957" y="6858000"/>
                </a:cubicBezTo>
                <a:cubicBezTo>
                  <a:pt x="6999722" y="6846404"/>
                  <a:pt x="6754916" y="6836125"/>
                  <a:pt x="6447288" y="6858000"/>
                </a:cubicBezTo>
                <a:cubicBezTo>
                  <a:pt x="6139660" y="6879875"/>
                  <a:pt x="6181838" y="6861006"/>
                  <a:pt x="6008607" y="6858000"/>
                </a:cubicBezTo>
                <a:cubicBezTo>
                  <a:pt x="5835376" y="6854994"/>
                  <a:pt x="5675718" y="6846250"/>
                  <a:pt x="5569925" y="6858000"/>
                </a:cubicBezTo>
                <a:cubicBezTo>
                  <a:pt x="5464132" y="6869750"/>
                  <a:pt x="5011778" y="6878137"/>
                  <a:pt x="4679269" y="6858000"/>
                </a:cubicBezTo>
                <a:cubicBezTo>
                  <a:pt x="4346760" y="6837863"/>
                  <a:pt x="3992984" y="6856815"/>
                  <a:pt x="3788613" y="6858000"/>
                </a:cubicBezTo>
                <a:cubicBezTo>
                  <a:pt x="3584242" y="6859185"/>
                  <a:pt x="3261275" y="6897721"/>
                  <a:pt x="2897956" y="6858000"/>
                </a:cubicBezTo>
                <a:cubicBezTo>
                  <a:pt x="2534637" y="6818279"/>
                  <a:pt x="2461696" y="6868746"/>
                  <a:pt x="2346281" y="6858000"/>
                </a:cubicBezTo>
                <a:cubicBezTo>
                  <a:pt x="2230866" y="6847254"/>
                  <a:pt x="2095201" y="6862891"/>
                  <a:pt x="1907600" y="6858000"/>
                </a:cubicBezTo>
                <a:cubicBezTo>
                  <a:pt x="1719999" y="6853109"/>
                  <a:pt x="1431492" y="6828796"/>
                  <a:pt x="1016943" y="6858000"/>
                </a:cubicBezTo>
                <a:cubicBezTo>
                  <a:pt x="602394" y="6887204"/>
                  <a:pt x="362277" y="6825194"/>
                  <a:pt x="0" y="6858000"/>
                </a:cubicBezTo>
                <a:cubicBezTo>
                  <a:pt x="-6651" y="6619908"/>
                  <a:pt x="18133" y="6480462"/>
                  <a:pt x="0" y="6377940"/>
                </a:cubicBezTo>
                <a:cubicBezTo>
                  <a:pt x="-18133" y="6275418"/>
                  <a:pt x="2936" y="5836738"/>
                  <a:pt x="0" y="5623560"/>
                </a:cubicBezTo>
                <a:cubicBezTo>
                  <a:pt x="-2936" y="5410382"/>
                  <a:pt x="3597" y="5145334"/>
                  <a:pt x="0" y="5006340"/>
                </a:cubicBezTo>
                <a:cubicBezTo>
                  <a:pt x="-3597" y="4867346"/>
                  <a:pt x="-20431" y="4658493"/>
                  <a:pt x="0" y="4457700"/>
                </a:cubicBezTo>
                <a:cubicBezTo>
                  <a:pt x="20431" y="4256907"/>
                  <a:pt x="17653" y="4033281"/>
                  <a:pt x="0" y="3840480"/>
                </a:cubicBezTo>
                <a:cubicBezTo>
                  <a:pt x="-17653" y="3647679"/>
                  <a:pt x="33105" y="3417517"/>
                  <a:pt x="0" y="3086100"/>
                </a:cubicBezTo>
                <a:cubicBezTo>
                  <a:pt x="-33105" y="2754683"/>
                  <a:pt x="-15885" y="2447137"/>
                  <a:pt x="0" y="2263140"/>
                </a:cubicBezTo>
                <a:cubicBezTo>
                  <a:pt x="15885" y="2079143"/>
                  <a:pt x="-770" y="1901203"/>
                  <a:pt x="0" y="1783080"/>
                </a:cubicBezTo>
                <a:cubicBezTo>
                  <a:pt x="770" y="1664957"/>
                  <a:pt x="22032" y="1489751"/>
                  <a:pt x="0" y="1234440"/>
                </a:cubicBezTo>
                <a:cubicBezTo>
                  <a:pt x="-22032" y="979129"/>
                  <a:pt x="11781" y="275373"/>
                  <a:pt x="0" y="0"/>
                </a:cubicBezTo>
                <a:close/>
              </a:path>
              <a:path w="11299371" h="6858000" stroke="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5223C66-0EE2-187A-D4BD-354D492BA7D9}"/>
              </a:ext>
            </a:extLst>
          </p:cNvPr>
          <p:cNvSpPr/>
          <p:nvPr/>
        </p:nvSpPr>
        <p:spPr>
          <a:xfrm>
            <a:off x="892629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551675 w 11299371"/>
              <a:gd name="connsiteY1" fmla="*/ 0 h 6858000"/>
              <a:gd name="connsiteX2" fmla="*/ 877363 w 11299371"/>
              <a:gd name="connsiteY2" fmla="*/ 0 h 6858000"/>
              <a:gd name="connsiteX3" fmla="*/ 1316044 w 11299371"/>
              <a:gd name="connsiteY3" fmla="*/ 0 h 6858000"/>
              <a:gd name="connsiteX4" fmla="*/ 1641732 w 11299371"/>
              <a:gd name="connsiteY4" fmla="*/ 0 h 6858000"/>
              <a:gd name="connsiteX5" fmla="*/ 1967420 w 11299371"/>
              <a:gd name="connsiteY5" fmla="*/ 0 h 6858000"/>
              <a:gd name="connsiteX6" fmla="*/ 2293108 w 11299371"/>
              <a:gd name="connsiteY6" fmla="*/ 0 h 6858000"/>
              <a:gd name="connsiteX7" fmla="*/ 2731789 w 11299371"/>
              <a:gd name="connsiteY7" fmla="*/ 0 h 6858000"/>
              <a:gd name="connsiteX8" fmla="*/ 3509452 w 11299371"/>
              <a:gd name="connsiteY8" fmla="*/ 0 h 6858000"/>
              <a:gd name="connsiteX9" fmla="*/ 3948133 w 11299371"/>
              <a:gd name="connsiteY9" fmla="*/ 0 h 6858000"/>
              <a:gd name="connsiteX10" fmla="*/ 4725796 w 11299371"/>
              <a:gd name="connsiteY10" fmla="*/ 0 h 6858000"/>
              <a:gd name="connsiteX11" fmla="*/ 5051484 w 11299371"/>
              <a:gd name="connsiteY11" fmla="*/ 0 h 6858000"/>
              <a:gd name="connsiteX12" fmla="*/ 5716152 w 11299371"/>
              <a:gd name="connsiteY12" fmla="*/ 0 h 6858000"/>
              <a:gd name="connsiteX13" fmla="*/ 6154834 w 11299371"/>
              <a:gd name="connsiteY13" fmla="*/ 0 h 6858000"/>
              <a:gd name="connsiteX14" fmla="*/ 6819503 w 11299371"/>
              <a:gd name="connsiteY14" fmla="*/ 0 h 6858000"/>
              <a:gd name="connsiteX15" fmla="*/ 7484172 w 11299371"/>
              <a:gd name="connsiteY15" fmla="*/ 0 h 6858000"/>
              <a:gd name="connsiteX16" fmla="*/ 7922853 w 11299371"/>
              <a:gd name="connsiteY16" fmla="*/ 0 h 6858000"/>
              <a:gd name="connsiteX17" fmla="*/ 8813509 w 11299371"/>
              <a:gd name="connsiteY17" fmla="*/ 0 h 6858000"/>
              <a:gd name="connsiteX18" fmla="*/ 9365185 w 11299371"/>
              <a:gd name="connsiteY18" fmla="*/ 0 h 6858000"/>
              <a:gd name="connsiteX19" fmla="*/ 10142847 w 11299371"/>
              <a:gd name="connsiteY19" fmla="*/ 0 h 6858000"/>
              <a:gd name="connsiteX20" fmla="*/ 10468535 w 11299371"/>
              <a:gd name="connsiteY20" fmla="*/ 0 h 6858000"/>
              <a:gd name="connsiteX21" fmla="*/ 11299371 w 11299371"/>
              <a:gd name="connsiteY21" fmla="*/ 0 h 6858000"/>
              <a:gd name="connsiteX22" fmla="*/ 11299371 w 11299371"/>
              <a:gd name="connsiteY22" fmla="*/ 822960 h 6858000"/>
              <a:gd name="connsiteX23" fmla="*/ 11299371 w 11299371"/>
              <a:gd name="connsiteY23" fmla="*/ 1645920 h 6858000"/>
              <a:gd name="connsiteX24" fmla="*/ 11299371 w 11299371"/>
              <a:gd name="connsiteY24" fmla="*/ 2125980 h 6858000"/>
              <a:gd name="connsiteX25" fmla="*/ 11299371 w 11299371"/>
              <a:gd name="connsiteY25" fmla="*/ 2674620 h 6858000"/>
              <a:gd name="connsiteX26" fmla="*/ 11299371 w 11299371"/>
              <a:gd name="connsiteY26" fmla="*/ 3497580 h 6858000"/>
              <a:gd name="connsiteX27" fmla="*/ 11299371 w 11299371"/>
              <a:gd name="connsiteY27" fmla="*/ 4251960 h 6858000"/>
              <a:gd name="connsiteX28" fmla="*/ 11299371 w 11299371"/>
              <a:gd name="connsiteY28" fmla="*/ 5006340 h 6858000"/>
              <a:gd name="connsiteX29" fmla="*/ 11299371 w 11299371"/>
              <a:gd name="connsiteY29" fmla="*/ 5692140 h 6858000"/>
              <a:gd name="connsiteX30" fmla="*/ 11299371 w 11299371"/>
              <a:gd name="connsiteY30" fmla="*/ 6240780 h 6858000"/>
              <a:gd name="connsiteX31" fmla="*/ 11299371 w 11299371"/>
              <a:gd name="connsiteY31" fmla="*/ 6858000 h 6858000"/>
              <a:gd name="connsiteX32" fmla="*/ 10408715 w 11299371"/>
              <a:gd name="connsiteY32" fmla="*/ 6858000 h 6858000"/>
              <a:gd name="connsiteX33" fmla="*/ 9970033 w 11299371"/>
              <a:gd name="connsiteY33" fmla="*/ 6858000 h 6858000"/>
              <a:gd name="connsiteX34" fmla="*/ 9079377 w 11299371"/>
              <a:gd name="connsiteY34" fmla="*/ 6858000 h 6858000"/>
              <a:gd name="connsiteX35" fmla="*/ 8301714 w 11299371"/>
              <a:gd name="connsiteY35" fmla="*/ 6858000 h 6858000"/>
              <a:gd name="connsiteX36" fmla="*/ 7411058 w 11299371"/>
              <a:gd name="connsiteY36" fmla="*/ 6858000 h 6858000"/>
              <a:gd name="connsiteX37" fmla="*/ 6972377 w 11299371"/>
              <a:gd name="connsiteY37" fmla="*/ 6858000 h 6858000"/>
              <a:gd name="connsiteX38" fmla="*/ 6420701 w 11299371"/>
              <a:gd name="connsiteY38" fmla="*/ 6858000 h 6858000"/>
              <a:gd name="connsiteX39" fmla="*/ 6095014 w 11299371"/>
              <a:gd name="connsiteY39" fmla="*/ 6858000 h 6858000"/>
              <a:gd name="connsiteX40" fmla="*/ 5317351 w 11299371"/>
              <a:gd name="connsiteY40" fmla="*/ 6858000 h 6858000"/>
              <a:gd name="connsiteX41" fmla="*/ 4765676 w 11299371"/>
              <a:gd name="connsiteY41" fmla="*/ 6858000 h 6858000"/>
              <a:gd name="connsiteX42" fmla="*/ 3875020 w 11299371"/>
              <a:gd name="connsiteY42" fmla="*/ 6858000 h 6858000"/>
              <a:gd name="connsiteX43" fmla="*/ 3210351 w 11299371"/>
              <a:gd name="connsiteY43" fmla="*/ 6858000 h 6858000"/>
              <a:gd name="connsiteX44" fmla="*/ 2432688 w 11299371"/>
              <a:gd name="connsiteY44" fmla="*/ 6858000 h 6858000"/>
              <a:gd name="connsiteX45" fmla="*/ 2107000 w 11299371"/>
              <a:gd name="connsiteY45" fmla="*/ 6858000 h 6858000"/>
              <a:gd name="connsiteX46" fmla="*/ 1781313 w 11299371"/>
              <a:gd name="connsiteY46" fmla="*/ 6858000 h 6858000"/>
              <a:gd name="connsiteX47" fmla="*/ 1342631 w 11299371"/>
              <a:gd name="connsiteY47" fmla="*/ 6858000 h 6858000"/>
              <a:gd name="connsiteX48" fmla="*/ 0 w 11299371"/>
              <a:gd name="connsiteY48" fmla="*/ 6858000 h 6858000"/>
              <a:gd name="connsiteX49" fmla="*/ 0 w 11299371"/>
              <a:gd name="connsiteY49" fmla="*/ 6240780 h 6858000"/>
              <a:gd name="connsiteX50" fmla="*/ 0 w 11299371"/>
              <a:gd name="connsiteY50" fmla="*/ 5554980 h 6858000"/>
              <a:gd name="connsiteX51" fmla="*/ 0 w 11299371"/>
              <a:gd name="connsiteY51" fmla="*/ 5006340 h 6858000"/>
              <a:gd name="connsiteX52" fmla="*/ 0 w 11299371"/>
              <a:gd name="connsiteY52" fmla="*/ 4251960 h 6858000"/>
              <a:gd name="connsiteX53" fmla="*/ 0 w 11299371"/>
              <a:gd name="connsiteY53" fmla="*/ 3703320 h 6858000"/>
              <a:gd name="connsiteX54" fmla="*/ 0 w 11299371"/>
              <a:gd name="connsiteY54" fmla="*/ 3223260 h 6858000"/>
              <a:gd name="connsiteX55" fmla="*/ 0 w 11299371"/>
              <a:gd name="connsiteY55" fmla="*/ 2743200 h 6858000"/>
              <a:gd name="connsiteX56" fmla="*/ 0 w 11299371"/>
              <a:gd name="connsiteY56" fmla="*/ 2057400 h 6858000"/>
              <a:gd name="connsiteX57" fmla="*/ 0 w 11299371"/>
              <a:gd name="connsiteY57" fmla="*/ 1371600 h 6858000"/>
              <a:gd name="connsiteX58" fmla="*/ 0 w 11299371"/>
              <a:gd name="connsiteY58" fmla="*/ 891540 h 6858000"/>
              <a:gd name="connsiteX59" fmla="*/ 0 w 11299371"/>
              <a:gd name="connsiteY5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299371" h="685800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noFill/>
          <a:ln w="5715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0555209-9BE3-6C77-96CA-2C67E51B8D7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92628" y="0"/>
            <a:ext cx="11299372" cy="801877"/>
            <a:chOff x="892627" y="0"/>
            <a:chExt cx="11299372" cy="8018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C7146A9-B9F2-EF8C-3E99-EC075143B56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t="-1" r="56296" b="83156"/>
            <a:stretch/>
          </p:blipFill>
          <p:spPr>
            <a:xfrm>
              <a:off x="892627" y="0"/>
              <a:ext cx="3057581" cy="80187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E1144A4-2EC1-A10A-A4B2-4F213AA108D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86200" y="0"/>
              <a:ext cx="7269480" cy="801877"/>
            </a:xfrm>
            <a:prstGeom prst="rect">
              <a:avLst/>
            </a:prstGeom>
            <a:solidFill>
              <a:srgbClr val="013D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ECDB9CF-5816-2BDC-9920-BAF4AF81530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l="81687" t="-1" r="930" b="83156"/>
            <a:stretch/>
          </p:blipFill>
          <p:spPr>
            <a:xfrm>
              <a:off x="10975847" y="0"/>
              <a:ext cx="1216152" cy="801877"/>
            </a:xfrm>
            <a:prstGeom prst="rect">
              <a:avLst/>
            </a:prstGeom>
          </p:spPr>
        </p:pic>
      </p:grpSp>
      <p:pic>
        <p:nvPicPr>
          <p:cNvPr id="18" name="Picture 17" descr="A purple tablet with a cartoon character on it&#10;&#10;AI-generated content may be incorrect.">
            <a:extLst>
              <a:ext uri="{FF2B5EF4-FFF2-40B4-BE49-F238E27FC236}">
                <a16:creationId xmlns:a16="http://schemas.microsoft.com/office/drawing/2014/main" id="{87AF4CE2-7C63-58C6-771C-9DC2D252D2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3" y="0"/>
            <a:ext cx="687174" cy="827690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F13E346-C616-4A09-27B0-3B92B863CC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406" y="917873"/>
            <a:ext cx="7798181" cy="56098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9E02C0D-1056-6C92-B235-57C53CCCCF6D}"/>
              </a:ext>
            </a:extLst>
          </p:cNvPr>
          <p:cNvSpPr txBox="1">
            <a:spLocks/>
          </p:cNvSpPr>
          <p:nvPr/>
        </p:nvSpPr>
        <p:spPr>
          <a:xfrm>
            <a:off x="1477818" y="1539640"/>
            <a:ext cx="6482696" cy="2173848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>
            <a:lvl1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b="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pc="0" dirty="0">
              <a:latin typeface="Twinkl" pitchFamily="2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D0DCEA2-7B84-5A9E-DEFD-F3771E89DCC4}"/>
              </a:ext>
            </a:extLst>
          </p:cNvPr>
          <p:cNvSpPr txBox="1">
            <a:spLocks/>
          </p:cNvSpPr>
          <p:nvPr/>
        </p:nvSpPr>
        <p:spPr>
          <a:xfrm>
            <a:off x="1477818" y="3998913"/>
            <a:ext cx="6481763" cy="21732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>
              <a:latin typeface="Twinkl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9557E69-C00C-9713-981A-A4F86B7502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6666" y="1535625"/>
            <a:ext cx="6795301" cy="472215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F017831-B3DA-9CA6-F164-FD1D294CDF48}"/>
              </a:ext>
            </a:extLst>
          </p:cNvPr>
          <p:cNvSpPr/>
          <p:nvPr/>
        </p:nvSpPr>
        <p:spPr>
          <a:xfrm>
            <a:off x="1164280" y="1734661"/>
            <a:ext cx="2636872" cy="4313134"/>
          </a:xfrm>
          <a:custGeom>
            <a:avLst/>
            <a:gdLst>
              <a:gd name="connsiteX0" fmla="*/ 0 w 2636872"/>
              <a:gd name="connsiteY0" fmla="*/ 0 h 4313134"/>
              <a:gd name="connsiteX1" fmla="*/ 659218 w 2636872"/>
              <a:gd name="connsiteY1" fmla="*/ 0 h 4313134"/>
              <a:gd name="connsiteX2" fmla="*/ 1239330 w 2636872"/>
              <a:gd name="connsiteY2" fmla="*/ 0 h 4313134"/>
              <a:gd name="connsiteX3" fmla="*/ 1872179 w 2636872"/>
              <a:gd name="connsiteY3" fmla="*/ 0 h 4313134"/>
              <a:gd name="connsiteX4" fmla="*/ 2636872 w 2636872"/>
              <a:gd name="connsiteY4" fmla="*/ 0 h 4313134"/>
              <a:gd name="connsiteX5" fmla="*/ 2636872 w 2636872"/>
              <a:gd name="connsiteY5" fmla="*/ 529899 h 4313134"/>
              <a:gd name="connsiteX6" fmla="*/ 2636872 w 2636872"/>
              <a:gd name="connsiteY6" fmla="*/ 1016667 h 4313134"/>
              <a:gd name="connsiteX7" fmla="*/ 2636872 w 2636872"/>
              <a:gd name="connsiteY7" fmla="*/ 1719092 h 4313134"/>
              <a:gd name="connsiteX8" fmla="*/ 2636872 w 2636872"/>
              <a:gd name="connsiteY8" fmla="*/ 2335254 h 4313134"/>
              <a:gd name="connsiteX9" fmla="*/ 2636872 w 2636872"/>
              <a:gd name="connsiteY9" fmla="*/ 2822022 h 4313134"/>
              <a:gd name="connsiteX10" fmla="*/ 2636872 w 2636872"/>
              <a:gd name="connsiteY10" fmla="*/ 3395053 h 4313134"/>
              <a:gd name="connsiteX11" fmla="*/ 2636872 w 2636872"/>
              <a:gd name="connsiteY11" fmla="*/ 4313134 h 4313134"/>
              <a:gd name="connsiteX12" fmla="*/ 1951285 w 2636872"/>
              <a:gd name="connsiteY12" fmla="*/ 4313134 h 4313134"/>
              <a:gd name="connsiteX13" fmla="*/ 1371173 w 2636872"/>
              <a:gd name="connsiteY13" fmla="*/ 4313134 h 4313134"/>
              <a:gd name="connsiteX14" fmla="*/ 711955 w 2636872"/>
              <a:gd name="connsiteY14" fmla="*/ 4313134 h 4313134"/>
              <a:gd name="connsiteX15" fmla="*/ 0 w 2636872"/>
              <a:gd name="connsiteY15" fmla="*/ 4313134 h 4313134"/>
              <a:gd name="connsiteX16" fmla="*/ 0 w 2636872"/>
              <a:gd name="connsiteY16" fmla="*/ 3696972 h 4313134"/>
              <a:gd name="connsiteX17" fmla="*/ 0 w 2636872"/>
              <a:gd name="connsiteY17" fmla="*/ 3167073 h 4313134"/>
              <a:gd name="connsiteX18" fmla="*/ 0 w 2636872"/>
              <a:gd name="connsiteY18" fmla="*/ 2637173 h 4313134"/>
              <a:gd name="connsiteX19" fmla="*/ 0 w 2636872"/>
              <a:gd name="connsiteY19" fmla="*/ 2021011 h 4313134"/>
              <a:gd name="connsiteX20" fmla="*/ 0 w 2636872"/>
              <a:gd name="connsiteY20" fmla="*/ 1404849 h 4313134"/>
              <a:gd name="connsiteX21" fmla="*/ 0 w 2636872"/>
              <a:gd name="connsiteY21" fmla="*/ 918081 h 4313134"/>
              <a:gd name="connsiteX22" fmla="*/ 0 w 2636872"/>
              <a:gd name="connsiteY22" fmla="*/ 0 h 4313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636872" h="4313134" fill="none" extrusionOk="0">
                <a:moveTo>
                  <a:pt x="0" y="0"/>
                </a:moveTo>
                <a:cubicBezTo>
                  <a:pt x="188423" y="-24943"/>
                  <a:pt x="378432" y="-27668"/>
                  <a:pt x="659218" y="0"/>
                </a:cubicBezTo>
                <a:cubicBezTo>
                  <a:pt x="940004" y="27668"/>
                  <a:pt x="1000306" y="-22830"/>
                  <a:pt x="1239330" y="0"/>
                </a:cubicBezTo>
                <a:cubicBezTo>
                  <a:pt x="1478354" y="22830"/>
                  <a:pt x="1696515" y="-6341"/>
                  <a:pt x="1872179" y="0"/>
                </a:cubicBezTo>
                <a:cubicBezTo>
                  <a:pt x="2047843" y="6341"/>
                  <a:pt x="2441227" y="-26225"/>
                  <a:pt x="2636872" y="0"/>
                </a:cubicBezTo>
                <a:cubicBezTo>
                  <a:pt x="2613466" y="145613"/>
                  <a:pt x="2638998" y="358967"/>
                  <a:pt x="2636872" y="529899"/>
                </a:cubicBezTo>
                <a:cubicBezTo>
                  <a:pt x="2634746" y="700831"/>
                  <a:pt x="2634784" y="836802"/>
                  <a:pt x="2636872" y="1016667"/>
                </a:cubicBezTo>
                <a:cubicBezTo>
                  <a:pt x="2638960" y="1196532"/>
                  <a:pt x="2654454" y="1369111"/>
                  <a:pt x="2636872" y="1719092"/>
                </a:cubicBezTo>
                <a:cubicBezTo>
                  <a:pt x="2619290" y="2069073"/>
                  <a:pt x="2664168" y="2100829"/>
                  <a:pt x="2636872" y="2335254"/>
                </a:cubicBezTo>
                <a:cubicBezTo>
                  <a:pt x="2609576" y="2569679"/>
                  <a:pt x="2630733" y="2682203"/>
                  <a:pt x="2636872" y="2822022"/>
                </a:cubicBezTo>
                <a:cubicBezTo>
                  <a:pt x="2643011" y="2961841"/>
                  <a:pt x="2621930" y="3242219"/>
                  <a:pt x="2636872" y="3395053"/>
                </a:cubicBezTo>
                <a:cubicBezTo>
                  <a:pt x="2651814" y="3547887"/>
                  <a:pt x="2643986" y="4096181"/>
                  <a:pt x="2636872" y="4313134"/>
                </a:cubicBezTo>
                <a:cubicBezTo>
                  <a:pt x="2418269" y="4339326"/>
                  <a:pt x="2198547" y="4319056"/>
                  <a:pt x="1951285" y="4313134"/>
                </a:cubicBezTo>
                <a:cubicBezTo>
                  <a:pt x="1704023" y="4307212"/>
                  <a:pt x="1506254" y="4311186"/>
                  <a:pt x="1371173" y="4313134"/>
                </a:cubicBezTo>
                <a:cubicBezTo>
                  <a:pt x="1236092" y="4315082"/>
                  <a:pt x="925763" y="4311770"/>
                  <a:pt x="711955" y="4313134"/>
                </a:cubicBezTo>
                <a:cubicBezTo>
                  <a:pt x="498147" y="4314498"/>
                  <a:pt x="207942" y="4302795"/>
                  <a:pt x="0" y="4313134"/>
                </a:cubicBezTo>
                <a:cubicBezTo>
                  <a:pt x="28482" y="4025347"/>
                  <a:pt x="-168" y="3967627"/>
                  <a:pt x="0" y="3696972"/>
                </a:cubicBezTo>
                <a:cubicBezTo>
                  <a:pt x="168" y="3426317"/>
                  <a:pt x="-672" y="3393244"/>
                  <a:pt x="0" y="3167073"/>
                </a:cubicBezTo>
                <a:cubicBezTo>
                  <a:pt x="672" y="2940902"/>
                  <a:pt x="-13128" y="2772145"/>
                  <a:pt x="0" y="2637173"/>
                </a:cubicBezTo>
                <a:cubicBezTo>
                  <a:pt x="13128" y="2502201"/>
                  <a:pt x="-6321" y="2299267"/>
                  <a:pt x="0" y="2021011"/>
                </a:cubicBezTo>
                <a:cubicBezTo>
                  <a:pt x="6321" y="1742755"/>
                  <a:pt x="-17319" y="1602872"/>
                  <a:pt x="0" y="1404849"/>
                </a:cubicBezTo>
                <a:cubicBezTo>
                  <a:pt x="17319" y="1206826"/>
                  <a:pt x="16094" y="1127869"/>
                  <a:pt x="0" y="918081"/>
                </a:cubicBezTo>
                <a:cubicBezTo>
                  <a:pt x="-16094" y="708293"/>
                  <a:pt x="39183" y="451698"/>
                  <a:pt x="0" y="0"/>
                </a:cubicBezTo>
                <a:close/>
              </a:path>
              <a:path w="2636872" h="4313134" stroke="0" extrusionOk="0">
                <a:moveTo>
                  <a:pt x="0" y="0"/>
                </a:moveTo>
                <a:cubicBezTo>
                  <a:pt x="290527" y="6477"/>
                  <a:pt x="375505" y="13689"/>
                  <a:pt x="685587" y="0"/>
                </a:cubicBezTo>
                <a:cubicBezTo>
                  <a:pt x="995669" y="-13689"/>
                  <a:pt x="1085924" y="22588"/>
                  <a:pt x="1397542" y="0"/>
                </a:cubicBezTo>
                <a:cubicBezTo>
                  <a:pt x="1709161" y="-22588"/>
                  <a:pt x="2151480" y="37583"/>
                  <a:pt x="2636872" y="0"/>
                </a:cubicBezTo>
                <a:cubicBezTo>
                  <a:pt x="2667910" y="227259"/>
                  <a:pt x="2612593" y="369552"/>
                  <a:pt x="2636872" y="659293"/>
                </a:cubicBezTo>
                <a:cubicBezTo>
                  <a:pt x="2661151" y="949034"/>
                  <a:pt x="2647566" y="1184977"/>
                  <a:pt x="2636872" y="1318587"/>
                </a:cubicBezTo>
                <a:cubicBezTo>
                  <a:pt x="2626178" y="1452197"/>
                  <a:pt x="2652146" y="1674402"/>
                  <a:pt x="2636872" y="1805355"/>
                </a:cubicBezTo>
                <a:cubicBezTo>
                  <a:pt x="2621598" y="1936308"/>
                  <a:pt x="2632900" y="2196528"/>
                  <a:pt x="2636872" y="2335254"/>
                </a:cubicBezTo>
                <a:cubicBezTo>
                  <a:pt x="2640844" y="2473980"/>
                  <a:pt x="2631076" y="2779281"/>
                  <a:pt x="2636872" y="2908285"/>
                </a:cubicBezTo>
                <a:cubicBezTo>
                  <a:pt x="2642668" y="3037289"/>
                  <a:pt x="2658581" y="3232662"/>
                  <a:pt x="2636872" y="3481315"/>
                </a:cubicBezTo>
                <a:cubicBezTo>
                  <a:pt x="2615164" y="3729968"/>
                  <a:pt x="2656268" y="4121692"/>
                  <a:pt x="2636872" y="4313134"/>
                </a:cubicBezTo>
                <a:cubicBezTo>
                  <a:pt x="2416378" y="4325326"/>
                  <a:pt x="2293750" y="4331720"/>
                  <a:pt x="2056760" y="4313134"/>
                </a:cubicBezTo>
                <a:cubicBezTo>
                  <a:pt x="1819770" y="4294548"/>
                  <a:pt x="1593501" y="4289255"/>
                  <a:pt x="1450280" y="4313134"/>
                </a:cubicBezTo>
                <a:cubicBezTo>
                  <a:pt x="1307059" y="4337013"/>
                  <a:pt x="1110280" y="4282221"/>
                  <a:pt x="817430" y="4313134"/>
                </a:cubicBezTo>
                <a:cubicBezTo>
                  <a:pt x="524580" y="4344048"/>
                  <a:pt x="222769" y="4286320"/>
                  <a:pt x="0" y="4313134"/>
                </a:cubicBezTo>
                <a:cubicBezTo>
                  <a:pt x="-20185" y="4064264"/>
                  <a:pt x="-27176" y="3951682"/>
                  <a:pt x="0" y="3696972"/>
                </a:cubicBezTo>
                <a:cubicBezTo>
                  <a:pt x="27176" y="3442262"/>
                  <a:pt x="28230" y="3345592"/>
                  <a:pt x="0" y="3080810"/>
                </a:cubicBezTo>
                <a:cubicBezTo>
                  <a:pt x="-28230" y="2816028"/>
                  <a:pt x="-24842" y="2706125"/>
                  <a:pt x="0" y="2507779"/>
                </a:cubicBezTo>
                <a:cubicBezTo>
                  <a:pt x="24842" y="2309433"/>
                  <a:pt x="6801" y="2090800"/>
                  <a:pt x="0" y="1977880"/>
                </a:cubicBezTo>
                <a:cubicBezTo>
                  <a:pt x="-6801" y="1864960"/>
                  <a:pt x="-9565" y="1615316"/>
                  <a:pt x="0" y="1491112"/>
                </a:cubicBezTo>
                <a:cubicBezTo>
                  <a:pt x="9565" y="1366908"/>
                  <a:pt x="10070" y="1179878"/>
                  <a:pt x="0" y="1004344"/>
                </a:cubicBezTo>
                <a:cubicBezTo>
                  <a:pt x="-10070" y="828810"/>
                  <a:pt x="10992" y="379648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28575">
            <a:extLst>
              <a:ext uri="{C807C97D-BFC1-408E-A445-0C87EB9F89A2}">
                <ask:lineSketchStyleProps xmlns:ask="http://schemas.microsoft.com/office/drawing/2018/sketchyshapes" sd="38442286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spc="0" dirty="0">
                <a:solidFill>
                  <a:schemeClr val="tx1"/>
                </a:solidFill>
                <a:latin typeface="Century Gothic" panose="020B0502020202020204" pitchFamily="34" charset="0"/>
              </a:rPr>
              <a:t>I may want to add French to my English Keyboard.</a:t>
            </a:r>
          </a:p>
          <a:p>
            <a:endParaRPr lang="en-GB" sz="24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en-GB" sz="2400" spc="0" dirty="0">
                <a:solidFill>
                  <a:schemeClr val="tx1"/>
                </a:solidFill>
                <a:latin typeface="Century Gothic" panose="020B0502020202020204" pitchFamily="34" charset="0"/>
              </a:rPr>
              <a:t>This option means that my keyboard will recognise </a:t>
            </a:r>
            <a:r>
              <a:rPr lang="en-GB" sz="2400" b="1" spc="0" dirty="0">
                <a:solidFill>
                  <a:schemeClr val="tx1"/>
                </a:solidFill>
                <a:latin typeface="Century Gothic" panose="020B0502020202020204" pitchFamily="34" charset="0"/>
              </a:rPr>
              <a:t>English</a:t>
            </a:r>
            <a:r>
              <a:rPr lang="en-GB" sz="2400" spc="0" dirty="0">
                <a:solidFill>
                  <a:schemeClr val="tx1"/>
                </a:solidFill>
                <a:latin typeface="Century Gothic" panose="020B0502020202020204" pitchFamily="34" charset="0"/>
              </a:rPr>
              <a:t> and </a:t>
            </a:r>
            <a:r>
              <a:rPr lang="en-GB" sz="2400" b="1" spc="0" dirty="0">
                <a:solidFill>
                  <a:schemeClr val="tx1"/>
                </a:solidFill>
                <a:latin typeface="Century Gothic" panose="020B0502020202020204" pitchFamily="34" charset="0"/>
              </a:rPr>
              <a:t>French</a:t>
            </a:r>
            <a:r>
              <a:rPr lang="en-GB" sz="2400" spc="0" dirty="0">
                <a:solidFill>
                  <a:schemeClr val="tx1"/>
                </a:solidFill>
                <a:latin typeface="Century Gothic" panose="020B0502020202020204" pitchFamily="34" charset="0"/>
              </a:rPr>
              <a:t> words.</a:t>
            </a:r>
            <a:endParaRPr lang="en-GB" sz="2400" spc="0" dirty="0">
              <a:latin typeface="Twinkl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FF8FD0-A493-5FBE-CFD1-3C6F3A32D2CB}"/>
              </a:ext>
            </a:extLst>
          </p:cNvPr>
          <p:cNvSpPr/>
          <p:nvPr/>
        </p:nvSpPr>
        <p:spPr>
          <a:xfrm>
            <a:off x="6376074" y="2469932"/>
            <a:ext cx="3251402" cy="306272"/>
          </a:xfrm>
          <a:custGeom>
            <a:avLst/>
            <a:gdLst>
              <a:gd name="connsiteX0" fmla="*/ 0 w 3251402"/>
              <a:gd name="connsiteY0" fmla="*/ 0 h 306272"/>
              <a:gd name="connsiteX1" fmla="*/ 617766 w 3251402"/>
              <a:gd name="connsiteY1" fmla="*/ 0 h 306272"/>
              <a:gd name="connsiteX2" fmla="*/ 1170505 w 3251402"/>
              <a:gd name="connsiteY2" fmla="*/ 0 h 306272"/>
              <a:gd name="connsiteX3" fmla="*/ 1885813 w 3251402"/>
              <a:gd name="connsiteY3" fmla="*/ 0 h 306272"/>
              <a:gd name="connsiteX4" fmla="*/ 2503580 w 3251402"/>
              <a:gd name="connsiteY4" fmla="*/ 0 h 306272"/>
              <a:gd name="connsiteX5" fmla="*/ 3251402 w 3251402"/>
              <a:gd name="connsiteY5" fmla="*/ 0 h 306272"/>
              <a:gd name="connsiteX6" fmla="*/ 3251402 w 3251402"/>
              <a:gd name="connsiteY6" fmla="*/ 306272 h 306272"/>
              <a:gd name="connsiteX7" fmla="*/ 2601122 w 3251402"/>
              <a:gd name="connsiteY7" fmla="*/ 306272 h 306272"/>
              <a:gd name="connsiteX8" fmla="*/ 1885813 w 3251402"/>
              <a:gd name="connsiteY8" fmla="*/ 306272 h 306272"/>
              <a:gd name="connsiteX9" fmla="*/ 1333075 w 3251402"/>
              <a:gd name="connsiteY9" fmla="*/ 306272 h 306272"/>
              <a:gd name="connsiteX10" fmla="*/ 682794 w 3251402"/>
              <a:gd name="connsiteY10" fmla="*/ 306272 h 306272"/>
              <a:gd name="connsiteX11" fmla="*/ 0 w 3251402"/>
              <a:gd name="connsiteY11" fmla="*/ 306272 h 306272"/>
              <a:gd name="connsiteX12" fmla="*/ 0 w 3251402"/>
              <a:gd name="connsiteY12" fmla="*/ 0 h 306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1402" h="306272" extrusionOk="0">
                <a:moveTo>
                  <a:pt x="0" y="0"/>
                </a:moveTo>
                <a:cubicBezTo>
                  <a:pt x="225253" y="30048"/>
                  <a:pt x="346349" y="8573"/>
                  <a:pt x="617766" y="0"/>
                </a:cubicBezTo>
                <a:cubicBezTo>
                  <a:pt x="889183" y="-8573"/>
                  <a:pt x="1047923" y="12120"/>
                  <a:pt x="1170505" y="0"/>
                </a:cubicBezTo>
                <a:cubicBezTo>
                  <a:pt x="1293087" y="-12120"/>
                  <a:pt x="1548837" y="1357"/>
                  <a:pt x="1885813" y="0"/>
                </a:cubicBezTo>
                <a:cubicBezTo>
                  <a:pt x="2222789" y="-1357"/>
                  <a:pt x="2302997" y="-28444"/>
                  <a:pt x="2503580" y="0"/>
                </a:cubicBezTo>
                <a:cubicBezTo>
                  <a:pt x="2704163" y="28444"/>
                  <a:pt x="3024736" y="-26784"/>
                  <a:pt x="3251402" y="0"/>
                </a:cubicBezTo>
                <a:cubicBezTo>
                  <a:pt x="3243064" y="95617"/>
                  <a:pt x="3239135" y="189393"/>
                  <a:pt x="3251402" y="306272"/>
                </a:cubicBezTo>
                <a:cubicBezTo>
                  <a:pt x="3080652" y="338653"/>
                  <a:pt x="2909266" y="287775"/>
                  <a:pt x="2601122" y="306272"/>
                </a:cubicBezTo>
                <a:cubicBezTo>
                  <a:pt x="2292978" y="324769"/>
                  <a:pt x="2106688" y="305805"/>
                  <a:pt x="1885813" y="306272"/>
                </a:cubicBezTo>
                <a:cubicBezTo>
                  <a:pt x="1664938" y="306739"/>
                  <a:pt x="1507210" y="286164"/>
                  <a:pt x="1333075" y="306272"/>
                </a:cubicBezTo>
                <a:cubicBezTo>
                  <a:pt x="1158940" y="326380"/>
                  <a:pt x="976209" y="324639"/>
                  <a:pt x="682794" y="306272"/>
                </a:cubicBezTo>
                <a:cubicBezTo>
                  <a:pt x="389379" y="287905"/>
                  <a:pt x="173082" y="311484"/>
                  <a:pt x="0" y="306272"/>
                </a:cubicBezTo>
                <a:cubicBezTo>
                  <a:pt x="14680" y="176265"/>
                  <a:pt x="11004" y="72337"/>
                  <a:pt x="0" y="0"/>
                </a:cubicBezTo>
                <a:close/>
              </a:path>
            </a:pathLst>
          </a:custGeom>
          <a:noFill/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3CB5B93-6C76-42D8-8362-C382B5D207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1931" y="1535625"/>
            <a:ext cx="6795301" cy="472215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8222A53-940D-708F-DF48-4B783671D526}"/>
              </a:ext>
            </a:extLst>
          </p:cNvPr>
          <p:cNvSpPr/>
          <p:nvPr/>
        </p:nvSpPr>
        <p:spPr>
          <a:xfrm>
            <a:off x="7049912" y="2085069"/>
            <a:ext cx="1495791" cy="384863"/>
          </a:xfrm>
          <a:custGeom>
            <a:avLst/>
            <a:gdLst>
              <a:gd name="connsiteX0" fmla="*/ 0 w 1495791"/>
              <a:gd name="connsiteY0" fmla="*/ 0 h 384863"/>
              <a:gd name="connsiteX1" fmla="*/ 483639 w 1495791"/>
              <a:gd name="connsiteY1" fmla="*/ 0 h 384863"/>
              <a:gd name="connsiteX2" fmla="*/ 937362 w 1495791"/>
              <a:gd name="connsiteY2" fmla="*/ 0 h 384863"/>
              <a:gd name="connsiteX3" fmla="*/ 1495791 w 1495791"/>
              <a:gd name="connsiteY3" fmla="*/ 0 h 384863"/>
              <a:gd name="connsiteX4" fmla="*/ 1495791 w 1495791"/>
              <a:gd name="connsiteY4" fmla="*/ 384863 h 384863"/>
              <a:gd name="connsiteX5" fmla="*/ 1027110 w 1495791"/>
              <a:gd name="connsiteY5" fmla="*/ 384863 h 384863"/>
              <a:gd name="connsiteX6" fmla="*/ 498597 w 1495791"/>
              <a:gd name="connsiteY6" fmla="*/ 384863 h 384863"/>
              <a:gd name="connsiteX7" fmla="*/ 0 w 1495791"/>
              <a:gd name="connsiteY7" fmla="*/ 384863 h 384863"/>
              <a:gd name="connsiteX8" fmla="*/ 0 w 1495791"/>
              <a:gd name="connsiteY8" fmla="*/ 0 h 384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95791" h="384863" extrusionOk="0">
                <a:moveTo>
                  <a:pt x="0" y="0"/>
                </a:moveTo>
                <a:cubicBezTo>
                  <a:pt x="193245" y="22035"/>
                  <a:pt x="368948" y="15515"/>
                  <a:pt x="483639" y="0"/>
                </a:cubicBezTo>
                <a:cubicBezTo>
                  <a:pt x="598330" y="-15515"/>
                  <a:pt x="761625" y="-8080"/>
                  <a:pt x="937362" y="0"/>
                </a:cubicBezTo>
                <a:cubicBezTo>
                  <a:pt x="1113099" y="8080"/>
                  <a:pt x="1380637" y="19237"/>
                  <a:pt x="1495791" y="0"/>
                </a:cubicBezTo>
                <a:cubicBezTo>
                  <a:pt x="1485926" y="131577"/>
                  <a:pt x="1486944" y="293381"/>
                  <a:pt x="1495791" y="384863"/>
                </a:cubicBezTo>
                <a:cubicBezTo>
                  <a:pt x="1362322" y="377661"/>
                  <a:pt x="1249211" y="399929"/>
                  <a:pt x="1027110" y="384863"/>
                </a:cubicBezTo>
                <a:cubicBezTo>
                  <a:pt x="805009" y="369797"/>
                  <a:pt x="718886" y="394915"/>
                  <a:pt x="498597" y="384863"/>
                </a:cubicBezTo>
                <a:cubicBezTo>
                  <a:pt x="278308" y="374811"/>
                  <a:pt x="216512" y="382312"/>
                  <a:pt x="0" y="384863"/>
                </a:cubicBezTo>
                <a:cubicBezTo>
                  <a:pt x="-5558" y="218764"/>
                  <a:pt x="-6096" y="158560"/>
                  <a:pt x="0" y="0"/>
                </a:cubicBezTo>
                <a:close/>
              </a:path>
            </a:pathLst>
          </a:custGeom>
          <a:noFill/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A96108-298C-54A9-A0FE-D777D99A88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54298" y="1535625"/>
            <a:ext cx="6795301" cy="472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218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99F680-9BDA-B8E8-C338-E490965429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4CBAF37-7DA1-2DE4-DCE7-F52B98243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4286" y="1535625"/>
            <a:ext cx="6795302" cy="472215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12CDE94-FB1D-3E97-3A64-3FB8AE8983B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92628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664669 w 11299371"/>
              <a:gd name="connsiteY1" fmla="*/ 0 h 6858000"/>
              <a:gd name="connsiteX2" fmla="*/ 1103350 w 11299371"/>
              <a:gd name="connsiteY2" fmla="*/ 0 h 6858000"/>
              <a:gd name="connsiteX3" fmla="*/ 1655026 w 11299371"/>
              <a:gd name="connsiteY3" fmla="*/ 0 h 6858000"/>
              <a:gd name="connsiteX4" fmla="*/ 2319694 w 11299371"/>
              <a:gd name="connsiteY4" fmla="*/ 0 h 6858000"/>
              <a:gd name="connsiteX5" fmla="*/ 2871370 w 11299371"/>
              <a:gd name="connsiteY5" fmla="*/ 0 h 6858000"/>
              <a:gd name="connsiteX6" fmla="*/ 3536038 w 11299371"/>
              <a:gd name="connsiteY6" fmla="*/ 0 h 6858000"/>
              <a:gd name="connsiteX7" fmla="*/ 3861726 w 11299371"/>
              <a:gd name="connsiteY7" fmla="*/ 0 h 6858000"/>
              <a:gd name="connsiteX8" fmla="*/ 4752383 w 11299371"/>
              <a:gd name="connsiteY8" fmla="*/ 0 h 6858000"/>
              <a:gd name="connsiteX9" fmla="*/ 5191064 w 11299371"/>
              <a:gd name="connsiteY9" fmla="*/ 0 h 6858000"/>
              <a:gd name="connsiteX10" fmla="*/ 6081720 w 11299371"/>
              <a:gd name="connsiteY10" fmla="*/ 0 h 6858000"/>
              <a:gd name="connsiteX11" fmla="*/ 6520402 w 11299371"/>
              <a:gd name="connsiteY11" fmla="*/ 0 h 6858000"/>
              <a:gd name="connsiteX12" fmla="*/ 7298064 w 11299371"/>
              <a:gd name="connsiteY12" fmla="*/ 0 h 6858000"/>
              <a:gd name="connsiteX13" fmla="*/ 7849740 w 11299371"/>
              <a:gd name="connsiteY13" fmla="*/ 0 h 6858000"/>
              <a:gd name="connsiteX14" fmla="*/ 8740396 w 11299371"/>
              <a:gd name="connsiteY14" fmla="*/ 0 h 6858000"/>
              <a:gd name="connsiteX15" fmla="*/ 9066084 w 11299371"/>
              <a:gd name="connsiteY15" fmla="*/ 0 h 6858000"/>
              <a:gd name="connsiteX16" fmla="*/ 9617759 w 11299371"/>
              <a:gd name="connsiteY16" fmla="*/ 0 h 6858000"/>
              <a:gd name="connsiteX17" fmla="*/ 9943446 w 11299371"/>
              <a:gd name="connsiteY17" fmla="*/ 0 h 6858000"/>
              <a:gd name="connsiteX18" fmla="*/ 11299371 w 11299371"/>
              <a:gd name="connsiteY18" fmla="*/ 0 h 6858000"/>
              <a:gd name="connsiteX19" fmla="*/ 11299371 w 11299371"/>
              <a:gd name="connsiteY19" fmla="*/ 685800 h 6858000"/>
              <a:gd name="connsiteX20" fmla="*/ 11299371 w 11299371"/>
              <a:gd name="connsiteY20" fmla="*/ 1508760 h 6858000"/>
              <a:gd name="connsiteX21" fmla="*/ 11299371 w 11299371"/>
              <a:gd name="connsiteY21" fmla="*/ 2125980 h 6858000"/>
              <a:gd name="connsiteX22" fmla="*/ 11299371 w 11299371"/>
              <a:gd name="connsiteY22" fmla="*/ 2948940 h 6858000"/>
              <a:gd name="connsiteX23" fmla="*/ 11299371 w 11299371"/>
              <a:gd name="connsiteY23" fmla="*/ 3771900 h 6858000"/>
              <a:gd name="connsiteX24" fmla="*/ 11299371 w 11299371"/>
              <a:gd name="connsiteY24" fmla="*/ 4526280 h 6858000"/>
              <a:gd name="connsiteX25" fmla="*/ 11299371 w 11299371"/>
              <a:gd name="connsiteY25" fmla="*/ 5280660 h 6858000"/>
              <a:gd name="connsiteX26" fmla="*/ 11299371 w 11299371"/>
              <a:gd name="connsiteY26" fmla="*/ 5966460 h 6858000"/>
              <a:gd name="connsiteX27" fmla="*/ 11299371 w 11299371"/>
              <a:gd name="connsiteY27" fmla="*/ 6858000 h 6858000"/>
              <a:gd name="connsiteX28" fmla="*/ 10634702 w 11299371"/>
              <a:gd name="connsiteY28" fmla="*/ 6858000 h 6858000"/>
              <a:gd name="connsiteX29" fmla="*/ 10083027 w 11299371"/>
              <a:gd name="connsiteY29" fmla="*/ 6858000 h 6858000"/>
              <a:gd name="connsiteX30" fmla="*/ 9644345 w 11299371"/>
              <a:gd name="connsiteY30" fmla="*/ 6858000 h 6858000"/>
              <a:gd name="connsiteX31" fmla="*/ 9205664 w 11299371"/>
              <a:gd name="connsiteY31" fmla="*/ 6858000 h 6858000"/>
              <a:gd name="connsiteX32" fmla="*/ 8766983 w 11299371"/>
              <a:gd name="connsiteY32" fmla="*/ 6858000 h 6858000"/>
              <a:gd name="connsiteX33" fmla="*/ 8215307 w 11299371"/>
              <a:gd name="connsiteY33" fmla="*/ 6858000 h 6858000"/>
              <a:gd name="connsiteX34" fmla="*/ 7663632 w 11299371"/>
              <a:gd name="connsiteY34" fmla="*/ 6858000 h 6858000"/>
              <a:gd name="connsiteX35" fmla="*/ 7111957 w 11299371"/>
              <a:gd name="connsiteY35" fmla="*/ 6858000 h 6858000"/>
              <a:gd name="connsiteX36" fmla="*/ 6447288 w 11299371"/>
              <a:gd name="connsiteY36" fmla="*/ 6858000 h 6858000"/>
              <a:gd name="connsiteX37" fmla="*/ 6008607 w 11299371"/>
              <a:gd name="connsiteY37" fmla="*/ 6858000 h 6858000"/>
              <a:gd name="connsiteX38" fmla="*/ 5569925 w 11299371"/>
              <a:gd name="connsiteY38" fmla="*/ 6858000 h 6858000"/>
              <a:gd name="connsiteX39" fmla="*/ 4679269 w 11299371"/>
              <a:gd name="connsiteY39" fmla="*/ 6858000 h 6858000"/>
              <a:gd name="connsiteX40" fmla="*/ 3788613 w 11299371"/>
              <a:gd name="connsiteY40" fmla="*/ 6858000 h 6858000"/>
              <a:gd name="connsiteX41" fmla="*/ 2897956 w 11299371"/>
              <a:gd name="connsiteY41" fmla="*/ 6858000 h 6858000"/>
              <a:gd name="connsiteX42" fmla="*/ 2346281 w 11299371"/>
              <a:gd name="connsiteY42" fmla="*/ 6858000 h 6858000"/>
              <a:gd name="connsiteX43" fmla="*/ 1907600 w 11299371"/>
              <a:gd name="connsiteY43" fmla="*/ 6858000 h 6858000"/>
              <a:gd name="connsiteX44" fmla="*/ 1016943 w 11299371"/>
              <a:gd name="connsiteY44" fmla="*/ 6858000 h 6858000"/>
              <a:gd name="connsiteX45" fmla="*/ 0 w 11299371"/>
              <a:gd name="connsiteY45" fmla="*/ 6858000 h 6858000"/>
              <a:gd name="connsiteX46" fmla="*/ 0 w 11299371"/>
              <a:gd name="connsiteY46" fmla="*/ 6377940 h 6858000"/>
              <a:gd name="connsiteX47" fmla="*/ 0 w 11299371"/>
              <a:gd name="connsiteY47" fmla="*/ 5623560 h 6858000"/>
              <a:gd name="connsiteX48" fmla="*/ 0 w 11299371"/>
              <a:gd name="connsiteY48" fmla="*/ 5006340 h 6858000"/>
              <a:gd name="connsiteX49" fmla="*/ 0 w 11299371"/>
              <a:gd name="connsiteY49" fmla="*/ 4457700 h 6858000"/>
              <a:gd name="connsiteX50" fmla="*/ 0 w 11299371"/>
              <a:gd name="connsiteY50" fmla="*/ 3840480 h 6858000"/>
              <a:gd name="connsiteX51" fmla="*/ 0 w 11299371"/>
              <a:gd name="connsiteY51" fmla="*/ 3086100 h 6858000"/>
              <a:gd name="connsiteX52" fmla="*/ 0 w 11299371"/>
              <a:gd name="connsiteY52" fmla="*/ 2263140 h 6858000"/>
              <a:gd name="connsiteX53" fmla="*/ 0 w 11299371"/>
              <a:gd name="connsiteY53" fmla="*/ 1783080 h 6858000"/>
              <a:gd name="connsiteX54" fmla="*/ 0 w 11299371"/>
              <a:gd name="connsiteY54" fmla="*/ 1234440 h 6858000"/>
              <a:gd name="connsiteX55" fmla="*/ 0 w 11299371"/>
              <a:gd name="connsiteY5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99371" h="6858000" fill="none" extrusionOk="0">
                <a:moveTo>
                  <a:pt x="0" y="0"/>
                </a:moveTo>
                <a:cubicBezTo>
                  <a:pt x="190694" y="24379"/>
                  <a:pt x="435898" y="-19253"/>
                  <a:pt x="664669" y="0"/>
                </a:cubicBezTo>
                <a:cubicBezTo>
                  <a:pt x="893440" y="19253"/>
                  <a:pt x="1000685" y="-12715"/>
                  <a:pt x="1103350" y="0"/>
                </a:cubicBezTo>
                <a:cubicBezTo>
                  <a:pt x="1206015" y="12715"/>
                  <a:pt x="1455108" y="-15844"/>
                  <a:pt x="1655026" y="0"/>
                </a:cubicBezTo>
                <a:cubicBezTo>
                  <a:pt x="1854944" y="15844"/>
                  <a:pt x="2170891" y="31481"/>
                  <a:pt x="2319694" y="0"/>
                </a:cubicBezTo>
                <a:cubicBezTo>
                  <a:pt x="2468497" y="-31481"/>
                  <a:pt x="2651324" y="10870"/>
                  <a:pt x="2871370" y="0"/>
                </a:cubicBezTo>
                <a:cubicBezTo>
                  <a:pt x="3091416" y="-10870"/>
                  <a:pt x="3291232" y="20889"/>
                  <a:pt x="3536038" y="0"/>
                </a:cubicBezTo>
                <a:cubicBezTo>
                  <a:pt x="3780844" y="-20889"/>
                  <a:pt x="3793294" y="-13822"/>
                  <a:pt x="3861726" y="0"/>
                </a:cubicBezTo>
                <a:cubicBezTo>
                  <a:pt x="3930158" y="13822"/>
                  <a:pt x="4323243" y="-32989"/>
                  <a:pt x="4752383" y="0"/>
                </a:cubicBezTo>
                <a:cubicBezTo>
                  <a:pt x="5181523" y="32989"/>
                  <a:pt x="5061868" y="-7936"/>
                  <a:pt x="5191064" y="0"/>
                </a:cubicBezTo>
                <a:cubicBezTo>
                  <a:pt x="5320260" y="7936"/>
                  <a:pt x="5826082" y="-18727"/>
                  <a:pt x="6081720" y="0"/>
                </a:cubicBezTo>
                <a:cubicBezTo>
                  <a:pt x="6337358" y="18727"/>
                  <a:pt x="6416577" y="-6213"/>
                  <a:pt x="6520402" y="0"/>
                </a:cubicBezTo>
                <a:cubicBezTo>
                  <a:pt x="6624227" y="6213"/>
                  <a:pt x="6951473" y="-7553"/>
                  <a:pt x="7298064" y="0"/>
                </a:cubicBezTo>
                <a:cubicBezTo>
                  <a:pt x="7644655" y="7553"/>
                  <a:pt x="7609611" y="3570"/>
                  <a:pt x="7849740" y="0"/>
                </a:cubicBezTo>
                <a:cubicBezTo>
                  <a:pt x="8089869" y="-3570"/>
                  <a:pt x="8487195" y="6738"/>
                  <a:pt x="8740396" y="0"/>
                </a:cubicBezTo>
                <a:cubicBezTo>
                  <a:pt x="8993597" y="-6738"/>
                  <a:pt x="8909348" y="512"/>
                  <a:pt x="9066084" y="0"/>
                </a:cubicBezTo>
                <a:cubicBezTo>
                  <a:pt x="9222820" y="-512"/>
                  <a:pt x="9401090" y="21240"/>
                  <a:pt x="9617759" y="0"/>
                </a:cubicBezTo>
                <a:cubicBezTo>
                  <a:pt x="9834428" y="-21240"/>
                  <a:pt x="9862007" y="-2823"/>
                  <a:pt x="9943446" y="0"/>
                </a:cubicBezTo>
                <a:cubicBezTo>
                  <a:pt x="10024885" y="2823"/>
                  <a:pt x="10954283" y="-62447"/>
                  <a:pt x="11299371" y="0"/>
                </a:cubicBezTo>
                <a:cubicBezTo>
                  <a:pt x="11306800" y="322773"/>
                  <a:pt x="11271695" y="529030"/>
                  <a:pt x="11299371" y="685800"/>
                </a:cubicBezTo>
                <a:cubicBezTo>
                  <a:pt x="11327047" y="842570"/>
                  <a:pt x="11295345" y="1294637"/>
                  <a:pt x="11299371" y="1508760"/>
                </a:cubicBezTo>
                <a:cubicBezTo>
                  <a:pt x="11303397" y="1722883"/>
                  <a:pt x="11308228" y="1945172"/>
                  <a:pt x="11299371" y="2125980"/>
                </a:cubicBezTo>
                <a:cubicBezTo>
                  <a:pt x="11290514" y="2306788"/>
                  <a:pt x="11320713" y="2648821"/>
                  <a:pt x="11299371" y="2948940"/>
                </a:cubicBezTo>
                <a:cubicBezTo>
                  <a:pt x="11278029" y="3249059"/>
                  <a:pt x="11266370" y="3583426"/>
                  <a:pt x="11299371" y="3771900"/>
                </a:cubicBezTo>
                <a:cubicBezTo>
                  <a:pt x="11332372" y="3960374"/>
                  <a:pt x="11298562" y="4290857"/>
                  <a:pt x="11299371" y="4526280"/>
                </a:cubicBezTo>
                <a:cubicBezTo>
                  <a:pt x="11300180" y="4761703"/>
                  <a:pt x="11318867" y="4904248"/>
                  <a:pt x="11299371" y="5280660"/>
                </a:cubicBezTo>
                <a:cubicBezTo>
                  <a:pt x="11279875" y="5657072"/>
                  <a:pt x="11291757" y="5825299"/>
                  <a:pt x="11299371" y="5966460"/>
                </a:cubicBezTo>
                <a:cubicBezTo>
                  <a:pt x="11306985" y="6107621"/>
                  <a:pt x="11341166" y="6505978"/>
                  <a:pt x="11299371" y="6858000"/>
                </a:cubicBezTo>
                <a:cubicBezTo>
                  <a:pt x="10997904" y="6861696"/>
                  <a:pt x="10863365" y="6842042"/>
                  <a:pt x="10634702" y="6858000"/>
                </a:cubicBezTo>
                <a:cubicBezTo>
                  <a:pt x="10406039" y="6873958"/>
                  <a:pt x="10226700" y="6880486"/>
                  <a:pt x="10083027" y="6858000"/>
                </a:cubicBezTo>
                <a:cubicBezTo>
                  <a:pt x="9939355" y="6835514"/>
                  <a:pt x="9836464" y="6878069"/>
                  <a:pt x="9644345" y="6858000"/>
                </a:cubicBezTo>
                <a:cubicBezTo>
                  <a:pt x="9452226" y="6837931"/>
                  <a:pt x="9376773" y="6845546"/>
                  <a:pt x="9205664" y="6858000"/>
                </a:cubicBezTo>
                <a:cubicBezTo>
                  <a:pt x="9034555" y="6870454"/>
                  <a:pt x="8922796" y="6837453"/>
                  <a:pt x="8766983" y="6858000"/>
                </a:cubicBezTo>
                <a:cubicBezTo>
                  <a:pt x="8611170" y="6878547"/>
                  <a:pt x="8349086" y="6842741"/>
                  <a:pt x="8215307" y="6858000"/>
                </a:cubicBezTo>
                <a:cubicBezTo>
                  <a:pt x="8081528" y="6873259"/>
                  <a:pt x="7801842" y="6863048"/>
                  <a:pt x="7663632" y="6858000"/>
                </a:cubicBezTo>
                <a:cubicBezTo>
                  <a:pt x="7525422" y="6852952"/>
                  <a:pt x="7224192" y="6869596"/>
                  <a:pt x="7111957" y="6858000"/>
                </a:cubicBezTo>
                <a:cubicBezTo>
                  <a:pt x="6999722" y="6846404"/>
                  <a:pt x="6754916" y="6836125"/>
                  <a:pt x="6447288" y="6858000"/>
                </a:cubicBezTo>
                <a:cubicBezTo>
                  <a:pt x="6139660" y="6879875"/>
                  <a:pt x="6181838" y="6861006"/>
                  <a:pt x="6008607" y="6858000"/>
                </a:cubicBezTo>
                <a:cubicBezTo>
                  <a:pt x="5835376" y="6854994"/>
                  <a:pt x="5675718" y="6846250"/>
                  <a:pt x="5569925" y="6858000"/>
                </a:cubicBezTo>
                <a:cubicBezTo>
                  <a:pt x="5464132" y="6869750"/>
                  <a:pt x="5011778" y="6878137"/>
                  <a:pt x="4679269" y="6858000"/>
                </a:cubicBezTo>
                <a:cubicBezTo>
                  <a:pt x="4346760" y="6837863"/>
                  <a:pt x="3992984" y="6856815"/>
                  <a:pt x="3788613" y="6858000"/>
                </a:cubicBezTo>
                <a:cubicBezTo>
                  <a:pt x="3584242" y="6859185"/>
                  <a:pt x="3261275" y="6897721"/>
                  <a:pt x="2897956" y="6858000"/>
                </a:cubicBezTo>
                <a:cubicBezTo>
                  <a:pt x="2534637" y="6818279"/>
                  <a:pt x="2461696" y="6868746"/>
                  <a:pt x="2346281" y="6858000"/>
                </a:cubicBezTo>
                <a:cubicBezTo>
                  <a:pt x="2230866" y="6847254"/>
                  <a:pt x="2095201" y="6862891"/>
                  <a:pt x="1907600" y="6858000"/>
                </a:cubicBezTo>
                <a:cubicBezTo>
                  <a:pt x="1719999" y="6853109"/>
                  <a:pt x="1431492" y="6828796"/>
                  <a:pt x="1016943" y="6858000"/>
                </a:cubicBezTo>
                <a:cubicBezTo>
                  <a:pt x="602394" y="6887204"/>
                  <a:pt x="362277" y="6825194"/>
                  <a:pt x="0" y="6858000"/>
                </a:cubicBezTo>
                <a:cubicBezTo>
                  <a:pt x="-6651" y="6619908"/>
                  <a:pt x="18133" y="6480462"/>
                  <a:pt x="0" y="6377940"/>
                </a:cubicBezTo>
                <a:cubicBezTo>
                  <a:pt x="-18133" y="6275418"/>
                  <a:pt x="2936" y="5836738"/>
                  <a:pt x="0" y="5623560"/>
                </a:cubicBezTo>
                <a:cubicBezTo>
                  <a:pt x="-2936" y="5410382"/>
                  <a:pt x="3597" y="5145334"/>
                  <a:pt x="0" y="5006340"/>
                </a:cubicBezTo>
                <a:cubicBezTo>
                  <a:pt x="-3597" y="4867346"/>
                  <a:pt x="-20431" y="4658493"/>
                  <a:pt x="0" y="4457700"/>
                </a:cubicBezTo>
                <a:cubicBezTo>
                  <a:pt x="20431" y="4256907"/>
                  <a:pt x="17653" y="4033281"/>
                  <a:pt x="0" y="3840480"/>
                </a:cubicBezTo>
                <a:cubicBezTo>
                  <a:pt x="-17653" y="3647679"/>
                  <a:pt x="33105" y="3417517"/>
                  <a:pt x="0" y="3086100"/>
                </a:cubicBezTo>
                <a:cubicBezTo>
                  <a:pt x="-33105" y="2754683"/>
                  <a:pt x="-15885" y="2447137"/>
                  <a:pt x="0" y="2263140"/>
                </a:cubicBezTo>
                <a:cubicBezTo>
                  <a:pt x="15885" y="2079143"/>
                  <a:pt x="-770" y="1901203"/>
                  <a:pt x="0" y="1783080"/>
                </a:cubicBezTo>
                <a:cubicBezTo>
                  <a:pt x="770" y="1664957"/>
                  <a:pt x="22032" y="1489751"/>
                  <a:pt x="0" y="1234440"/>
                </a:cubicBezTo>
                <a:cubicBezTo>
                  <a:pt x="-22032" y="979129"/>
                  <a:pt x="11781" y="275373"/>
                  <a:pt x="0" y="0"/>
                </a:cubicBezTo>
                <a:close/>
              </a:path>
              <a:path w="11299371" h="6858000" stroke="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5D61B4-A97C-A443-6D3A-555EEF424B82}"/>
              </a:ext>
            </a:extLst>
          </p:cNvPr>
          <p:cNvSpPr/>
          <p:nvPr/>
        </p:nvSpPr>
        <p:spPr>
          <a:xfrm>
            <a:off x="892629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551675 w 11299371"/>
              <a:gd name="connsiteY1" fmla="*/ 0 h 6858000"/>
              <a:gd name="connsiteX2" fmla="*/ 877363 w 11299371"/>
              <a:gd name="connsiteY2" fmla="*/ 0 h 6858000"/>
              <a:gd name="connsiteX3" fmla="*/ 1316044 w 11299371"/>
              <a:gd name="connsiteY3" fmla="*/ 0 h 6858000"/>
              <a:gd name="connsiteX4" fmla="*/ 1641732 w 11299371"/>
              <a:gd name="connsiteY4" fmla="*/ 0 h 6858000"/>
              <a:gd name="connsiteX5" fmla="*/ 1967420 w 11299371"/>
              <a:gd name="connsiteY5" fmla="*/ 0 h 6858000"/>
              <a:gd name="connsiteX6" fmla="*/ 2293108 w 11299371"/>
              <a:gd name="connsiteY6" fmla="*/ 0 h 6858000"/>
              <a:gd name="connsiteX7" fmla="*/ 2731789 w 11299371"/>
              <a:gd name="connsiteY7" fmla="*/ 0 h 6858000"/>
              <a:gd name="connsiteX8" fmla="*/ 3509452 w 11299371"/>
              <a:gd name="connsiteY8" fmla="*/ 0 h 6858000"/>
              <a:gd name="connsiteX9" fmla="*/ 3948133 w 11299371"/>
              <a:gd name="connsiteY9" fmla="*/ 0 h 6858000"/>
              <a:gd name="connsiteX10" fmla="*/ 4725796 w 11299371"/>
              <a:gd name="connsiteY10" fmla="*/ 0 h 6858000"/>
              <a:gd name="connsiteX11" fmla="*/ 5051484 w 11299371"/>
              <a:gd name="connsiteY11" fmla="*/ 0 h 6858000"/>
              <a:gd name="connsiteX12" fmla="*/ 5716152 w 11299371"/>
              <a:gd name="connsiteY12" fmla="*/ 0 h 6858000"/>
              <a:gd name="connsiteX13" fmla="*/ 6154834 w 11299371"/>
              <a:gd name="connsiteY13" fmla="*/ 0 h 6858000"/>
              <a:gd name="connsiteX14" fmla="*/ 6819503 w 11299371"/>
              <a:gd name="connsiteY14" fmla="*/ 0 h 6858000"/>
              <a:gd name="connsiteX15" fmla="*/ 7484172 w 11299371"/>
              <a:gd name="connsiteY15" fmla="*/ 0 h 6858000"/>
              <a:gd name="connsiteX16" fmla="*/ 7922853 w 11299371"/>
              <a:gd name="connsiteY16" fmla="*/ 0 h 6858000"/>
              <a:gd name="connsiteX17" fmla="*/ 8813509 w 11299371"/>
              <a:gd name="connsiteY17" fmla="*/ 0 h 6858000"/>
              <a:gd name="connsiteX18" fmla="*/ 9365185 w 11299371"/>
              <a:gd name="connsiteY18" fmla="*/ 0 h 6858000"/>
              <a:gd name="connsiteX19" fmla="*/ 10142847 w 11299371"/>
              <a:gd name="connsiteY19" fmla="*/ 0 h 6858000"/>
              <a:gd name="connsiteX20" fmla="*/ 10468535 w 11299371"/>
              <a:gd name="connsiteY20" fmla="*/ 0 h 6858000"/>
              <a:gd name="connsiteX21" fmla="*/ 11299371 w 11299371"/>
              <a:gd name="connsiteY21" fmla="*/ 0 h 6858000"/>
              <a:gd name="connsiteX22" fmla="*/ 11299371 w 11299371"/>
              <a:gd name="connsiteY22" fmla="*/ 822960 h 6858000"/>
              <a:gd name="connsiteX23" fmla="*/ 11299371 w 11299371"/>
              <a:gd name="connsiteY23" fmla="*/ 1645920 h 6858000"/>
              <a:gd name="connsiteX24" fmla="*/ 11299371 w 11299371"/>
              <a:gd name="connsiteY24" fmla="*/ 2125980 h 6858000"/>
              <a:gd name="connsiteX25" fmla="*/ 11299371 w 11299371"/>
              <a:gd name="connsiteY25" fmla="*/ 2674620 h 6858000"/>
              <a:gd name="connsiteX26" fmla="*/ 11299371 w 11299371"/>
              <a:gd name="connsiteY26" fmla="*/ 3497580 h 6858000"/>
              <a:gd name="connsiteX27" fmla="*/ 11299371 w 11299371"/>
              <a:gd name="connsiteY27" fmla="*/ 4251960 h 6858000"/>
              <a:gd name="connsiteX28" fmla="*/ 11299371 w 11299371"/>
              <a:gd name="connsiteY28" fmla="*/ 5006340 h 6858000"/>
              <a:gd name="connsiteX29" fmla="*/ 11299371 w 11299371"/>
              <a:gd name="connsiteY29" fmla="*/ 5692140 h 6858000"/>
              <a:gd name="connsiteX30" fmla="*/ 11299371 w 11299371"/>
              <a:gd name="connsiteY30" fmla="*/ 6240780 h 6858000"/>
              <a:gd name="connsiteX31" fmla="*/ 11299371 w 11299371"/>
              <a:gd name="connsiteY31" fmla="*/ 6858000 h 6858000"/>
              <a:gd name="connsiteX32" fmla="*/ 10408715 w 11299371"/>
              <a:gd name="connsiteY32" fmla="*/ 6858000 h 6858000"/>
              <a:gd name="connsiteX33" fmla="*/ 9970033 w 11299371"/>
              <a:gd name="connsiteY33" fmla="*/ 6858000 h 6858000"/>
              <a:gd name="connsiteX34" fmla="*/ 9079377 w 11299371"/>
              <a:gd name="connsiteY34" fmla="*/ 6858000 h 6858000"/>
              <a:gd name="connsiteX35" fmla="*/ 8301714 w 11299371"/>
              <a:gd name="connsiteY35" fmla="*/ 6858000 h 6858000"/>
              <a:gd name="connsiteX36" fmla="*/ 7411058 w 11299371"/>
              <a:gd name="connsiteY36" fmla="*/ 6858000 h 6858000"/>
              <a:gd name="connsiteX37" fmla="*/ 6972377 w 11299371"/>
              <a:gd name="connsiteY37" fmla="*/ 6858000 h 6858000"/>
              <a:gd name="connsiteX38" fmla="*/ 6420701 w 11299371"/>
              <a:gd name="connsiteY38" fmla="*/ 6858000 h 6858000"/>
              <a:gd name="connsiteX39" fmla="*/ 6095014 w 11299371"/>
              <a:gd name="connsiteY39" fmla="*/ 6858000 h 6858000"/>
              <a:gd name="connsiteX40" fmla="*/ 5317351 w 11299371"/>
              <a:gd name="connsiteY40" fmla="*/ 6858000 h 6858000"/>
              <a:gd name="connsiteX41" fmla="*/ 4765676 w 11299371"/>
              <a:gd name="connsiteY41" fmla="*/ 6858000 h 6858000"/>
              <a:gd name="connsiteX42" fmla="*/ 3875020 w 11299371"/>
              <a:gd name="connsiteY42" fmla="*/ 6858000 h 6858000"/>
              <a:gd name="connsiteX43" fmla="*/ 3210351 w 11299371"/>
              <a:gd name="connsiteY43" fmla="*/ 6858000 h 6858000"/>
              <a:gd name="connsiteX44" fmla="*/ 2432688 w 11299371"/>
              <a:gd name="connsiteY44" fmla="*/ 6858000 h 6858000"/>
              <a:gd name="connsiteX45" fmla="*/ 2107000 w 11299371"/>
              <a:gd name="connsiteY45" fmla="*/ 6858000 h 6858000"/>
              <a:gd name="connsiteX46" fmla="*/ 1781313 w 11299371"/>
              <a:gd name="connsiteY46" fmla="*/ 6858000 h 6858000"/>
              <a:gd name="connsiteX47" fmla="*/ 1342631 w 11299371"/>
              <a:gd name="connsiteY47" fmla="*/ 6858000 h 6858000"/>
              <a:gd name="connsiteX48" fmla="*/ 0 w 11299371"/>
              <a:gd name="connsiteY48" fmla="*/ 6858000 h 6858000"/>
              <a:gd name="connsiteX49" fmla="*/ 0 w 11299371"/>
              <a:gd name="connsiteY49" fmla="*/ 6240780 h 6858000"/>
              <a:gd name="connsiteX50" fmla="*/ 0 w 11299371"/>
              <a:gd name="connsiteY50" fmla="*/ 5554980 h 6858000"/>
              <a:gd name="connsiteX51" fmla="*/ 0 w 11299371"/>
              <a:gd name="connsiteY51" fmla="*/ 5006340 h 6858000"/>
              <a:gd name="connsiteX52" fmla="*/ 0 w 11299371"/>
              <a:gd name="connsiteY52" fmla="*/ 4251960 h 6858000"/>
              <a:gd name="connsiteX53" fmla="*/ 0 w 11299371"/>
              <a:gd name="connsiteY53" fmla="*/ 3703320 h 6858000"/>
              <a:gd name="connsiteX54" fmla="*/ 0 w 11299371"/>
              <a:gd name="connsiteY54" fmla="*/ 3223260 h 6858000"/>
              <a:gd name="connsiteX55" fmla="*/ 0 w 11299371"/>
              <a:gd name="connsiteY55" fmla="*/ 2743200 h 6858000"/>
              <a:gd name="connsiteX56" fmla="*/ 0 w 11299371"/>
              <a:gd name="connsiteY56" fmla="*/ 2057400 h 6858000"/>
              <a:gd name="connsiteX57" fmla="*/ 0 w 11299371"/>
              <a:gd name="connsiteY57" fmla="*/ 1371600 h 6858000"/>
              <a:gd name="connsiteX58" fmla="*/ 0 w 11299371"/>
              <a:gd name="connsiteY58" fmla="*/ 891540 h 6858000"/>
              <a:gd name="connsiteX59" fmla="*/ 0 w 11299371"/>
              <a:gd name="connsiteY5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299371" h="685800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noFill/>
          <a:ln w="5715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A3E3E55-C905-6519-11C2-DA8B7D70042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92628" y="0"/>
            <a:ext cx="11299372" cy="801877"/>
            <a:chOff x="892627" y="0"/>
            <a:chExt cx="11299372" cy="8018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B8CE20C-E7B9-7279-0ACE-B225BE5CBCA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4"/>
            <a:srcRect t="-1" r="56296" b="83156"/>
            <a:stretch/>
          </p:blipFill>
          <p:spPr>
            <a:xfrm>
              <a:off x="892627" y="0"/>
              <a:ext cx="3057581" cy="80187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C169006-6F79-0418-EF7C-06DD060DB6D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86200" y="0"/>
              <a:ext cx="7269480" cy="801877"/>
            </a:xfrm>
            <a:prstGeom prst="rect">
              <a:avLst/>
            </a:prstGeom>
            <a:solidFill>
              <a:srgbClr val="013D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5C39C3D-49C9-D486-1BD1-A32B13544CB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4"/>
            <a:srcRect l="81687" t="-1" r="930" b="83156"/>
            <a:stretch/>
          </p:blipFill>
          <p:spPr>
            <a:xfrm>
              <a:off x="10975847" y="0"/>
              <a:ext cx="1216152" cy="801877"/>
            </a:xfrm>
            <a:prstGeom prst="rect">
              <a:avLst/>
            </a:prstGeom>
          </p:spPr>
        </p:pic>
      </p:grpSp>
      <p:pic>
        <p:nvPicPr>
          <p:cNvPr id="18" name="Picture 17" descr="A purple tablet with a cartoon character on it&#10;&#10;AI-generated content may be incorrect.">
            <a:extLst>
              <a:ext uri="{FF2B5EF4-FFF2-40B4-BE49-F238E27FC236}">
                <a16:creationId xmlns:a16="http://schemas.microsoft.com/office/drawing/2014/main" id="{2F3F1315-EA73-8D6C-200B-9CB61BA4AE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3" y="0"/>
            <a:ext cx="687174" cy="827690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4E42F56-1B72-4B0D-9B67-30C7E95FDD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406" y="917873"/>
            <a:ext cx="7798181" cy="56098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F9501F1-1995-A360-FCBF-E20C480F9DBF}"/>
              </a:ext>
            </a:extLst>
          </p:cNvPr>
          <p:cNvSpPr txBox="1">
            <a:spLocks/>
          </p:cNvSpPr>
          <p:nvPr/>
        </p:nvSpPr>
        <p:spPr>
          <a:xfrm>
            <a:off x="1477818" y="1539640"/>
            <a:ext cx="6482696" cy="2173848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>
            <a:lvl1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b="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pc="0" dirty="0">
              <a:latin typeface="Twinkl" pitchFamily="2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CCE7829-C79A-E735-53FB-716E754FD34E}"/>
              </a:ext>
            </a:extLst>
          </p:cNvPr>
          <p:cNvSpPr txBox="1">
            <a:spLocks/>
          </p:cNvSpPr>
          <p:nvPr/>
        </p:nvSpPr>
        <p:spPr>
          <a:xfrm>
            <a:off x="1477818" y="3998913"/>
            <a:ext cx="6481763" cy="21732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>
              <a:latin typeface="Twinkl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F0F8C54-7F58-E49D-6373-A631D9505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6666" y="1535625"/>
            <a:ext cx="6795301" cy="472215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5F3440B9-75E8-9AED-B198-DFCC49986C14}"/>
              </a:ext>
            </a:extLst>
          </p:cNvPr>
          <p:cNvSpPr/>
          <p:nvPr/>
        </p:nvSpPr>
        <p:spPr>
          <a:xfrm>
            <a:off x="1164280" y="1734661"/>
            <a:ext cx="2636872" cy="4313134"/>
          </a:xfrm>
          <a:custGeom>
            <a:avLst/>
            <a:gdLst>
              <a:gd name="connsiteX0" fmla="*/ 0 w 2636872"/>
              <a:gd name="connsiteY0" fmla="*/ 0 h 4313134"/>
              <a:gd name="connsiteX1" fmla="*/ 659218 w 2636872"/>
              <a:gd name="connsiteY1" fmla="*/ 0 h 4313134"/>
              <a:gd name="connsiteX2" fmla="*/ 1239330 w 2636872"/>
              <a:gd name="connsiteY2" fmla="*/ 0 h 4313134"/>
              <a:gd name="connsiteX3" fmla="*/ 1872179 w 2636872"/>
              <a:gd name="connsiteY3" fmla="*/ 0 h 4313134"/>
              <a:gd name="connsiteX4" fmla="*/ 2636872 w 2636872"/>
              <a:gd name="connsiteY4" fmla="*/ 0 h 4313134"/>
              <a:gd name="connsiteX5" fmla="*/ 2636872 w 2636872"/>
              <a:gd name="connsiteY5" fmla="*/ 529899 h 4313134"/>
              <a:gd name="connsiteX6" fmla="*/ 2636872 w 2636872"/>
              <a:gd name="connsiteY6" fmla="*/ 1016667 h 4313134"/>
              <a:gd name="connsiteX7" fmla="*/ 2636872 w 2636872"/>
              <a:gd name="connsiteY7" fmla="*/ 1719092 h 4313134"/>
              <a:gd name="connsiteX8" fmla="*/ 2636872 w 2636872"/>
              <a:gd name="connsiteY8" fmla="*/ 2335254 h 4313134"/>
              <a:gd name="connsiteX9" fmla="*/ 2636872 w 2636872"/>
              <a:gd name="connsiteY9" fmla="*/ 2822022 h 4313134"/>
              <a:gd name="connsiteX10" fmla="*/ 2636872 w 2636872"/>
              <a:gd name="connsiteY10" fmla="*/ 3395053 h 4313134"/>
              <a:gd name="connsiteX11" fmla="*/ 2636872 w 2636872"/>
              <a:gd name="connsiteY11" fmla="*/ 4313134 h 4313134"/>
              <a:gd name="connsiteX12" fmla="*/ 1951285 w 2636872"/>
              <a:gd name="connsiteY12" fmla="*/ 4313134 h 4313134"/>
              <a:gd name="connsiteX13" fmla="*/ 1371173 w 2636872"/>
              <a:gd name="connsiteY13" fmla="*/ 4313134 h 4313134"/>
              <a:gd name="connsiteX14" fmla="*/ 711955 w 2636872"/>
              <a:gd name="connsiteY14" fmla="*/ 4313134 h 4313134"/>
              <a:gd name="connsiteX15" fmla="*/ 0 w 2636872"/>
              <a:gd name="connsiteY15" fmla="*/ 4313134 h 4313134"/>
              <a:gd name="connsiteX16" fmla="*/ 0 w 2636872"/>
              <a:gd name="connsiteY16" fmla="*/ 3696972 h 4313134"/>
              <a:gd name="connsiteX17" fmla="*/ 0 w 2636872"/>
              <a:gd name="connsiteY17" fmla="*/ 3167073 h 4313134"/>
              <a:gd name="connsiteX18" fmla="*/ 0 w 2636872"/>
              <a:gd name="connsiteY18" fmla="*/ 2637173 h 4313134"/>
              <a:gd name="connsiteX19" fmla="*/ 0 w 2636872"/>
              <a:gd name="connsiteY19" fmla="*/ 2021011 h 4313134"/>
              <a:gd name="connsiteX20" fmla="*/ 0 w 2636872"/>
              <a:gd name="connsiteY20" fmla="*/ 1404849 h 4313134"/>
              <a:gd name="connsiteX21" fmla="*/ 0 w 2636872"/>
              <a:gd name="connsiteY21" fmla="*/ 918081 h 4313134"/>
              <a:gd name="connsiteX22" fmla="*/ 0 w 2636872"/>
              <a:gd name="connsiteY22" fmla="*/ 0 h 4313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636872" h="4313134" fill="none" extrusionOk="0">
                <a:moveTo>
                  <a:pt x="0" y="0"/>
                </a:moveTo>
                <a:cubicBezTo>
                  <a:pt x="188423" y="-24943"/>
                  <a:pt x="378432" y="-27668"/>
                  <a:pt x="659218" y="0"/>
                </a:cubicBezTo>
                <a:cubicBezTo>
                  <a:pt x="940004" y="27668"/>
                  <a:pt x="1000306" y="-22830"/>
                  <a:pt x="1239330" y="0"/>
                </a:cubicBezTo>
                <a:cubicBezTo>
                  <a:pt x="1478354" y="22830"/>
                  <a:pt x="1696515" y="-6341"/>
                  <a:pt x="1872179" y="0"/>
                </a:cubicBezTo>
                <a:cubicBezTo>
                  <a:pt x="2047843" y="6341"/>
                  <a:pt x="2441227" y="-26225"/>
                  <a:pt x="2636872" y="0"/>
                </a:cubicBezTo>
                <a:cubicBezTo>
                  <a:pt x="2613466" y="145613"/>
                  <a:pt x="2638998" y="358967"/>
                  <a:pt x="2636872" y="529899"/>
                </a:cubicBezTo>
                <a:cubicBezTo>
                  <a:pt x="2634746" y="700831"/>
                  <a:pt x="2634784" y="836802"/>
                  <a:pt x="2636872" y="1016667"/>
                </a:cubicBezTo>
                <a:cubicBezTo>
                  <a:pt x="2638960" y="1196532"/>
                  <a:pt x="2654454" y="1369111"/>
                  <a:pt x="2636872" y="1719092"/>
                </a:cubicBezTo>
                <a:cubicBezTo>
                  <a:pt x="2619290" y="2069073"/>
                  <a:pt x="2664168" y="2100829"/>
                  <a:pt x="2636872" y="2335254"/>
                </a:cubicBezTo>
                <a:cubicBezTo>
                  <a:pt x="2609576" y="2569679"/>
                  <a:pt x="2630733" y="2682203"/>
                  <a:pt x="2636872" y="2822022"/>
                </a:cubicBezTo>
                <a:cubicBezTo>
                  <a:pt x="2643011" y="2961841"/>
                  <a:pt x="2621930" y="3242219"/>
                  <a:pt x="2636872" y="3395053"/>
                </a:cubicBezTo>
                <a:cubicBezTo>
                  <a:pt x="2651814" y="3547887"/>
                  <a:pt x="2643986" y="4096181"/>
                  <a:pt x="2636872" y="4313134"/>
                </a:cubicBezTo>
                <a:cubicBezTo>
                  <a:pt x="2418269" y="4339326"/>
                  <a:pt x="2198547" y="4319056"/>
                  <a:pt x="1951285" y="4313134"/>
                </a:cubicBezTo>
                <a:cubicBezTo>
                  <a:pt x="1704023" y="4307212"/>
                  <a:pt x="1506254" y="4311186"/>
                  <a:pt x="1371173" y="4313134"/>
                </a:cubicBezTo>
                <a:cubicBezTo>
                  <a:pt x="1236092" y="4315082"/>
                  <a:pt x="925763" y="4311770"/>
                  <a:pt x="711955" y="4313134"/>
                </a:cubicBezTo>
                <a:cubicBezTo>
                  <a:pt x="498147" y="4314498"/>
                  <a:pt x="207942" y="4302795"/>
                  <a:pt x="0" y="4313134"/>
                </a:cubicBezTo>
                <a:cubicBezTo>
                  <a:pt x="28482" y="4025347"/>
                  <a:pt x="-168" y="3967627"/>
                  <a:pt x="0" y="3696972"/>
                </a:cubicBezTo>
                <a:cubicBezTo>
                  <a:pt x="168" y="3426317"/>
                  <a:pt x="-672" y="3393244"/>
                  <a:pt x="0" y="3167073"/>
                </a:cubicBezTo>
                <a:cubicBezTo>
                  <a:pt x="672" y="2940902"/>
                  <a:pt x="-13128" y="2772145"/>
                  <a:pt x="0" y="2637173"/>
                </a:cubicBezTo>
                <a:cubicBezTo>
                  <a:pt x="13128" y="2502201"/>
                  <a:pt x="-6321" y="2299267"/>
                  <a:pt x="0" y="2021011"/>
                </a:cubicBezTo>
                <a:cubicBezTo>
                  <a:pt x="6321" y="1742755"/>
                  <a:pt x="-17319" y="1602872"/>
                  <a:pt x="0" y="1404849"/>
                </a:cubicBezTo>
                <a:cubicBezTo>
                  <a:pt x="17319" y="1206826"/>
                  <a:pt x="16094" y="1127869"/>
                  <a:pt x="0" y="918081"/>
                </a:cubicBezTo>
                <a:cubicBezTo>
                  <a:pt x="-16094" y="708293"/>
                  <a:pt x="39183" y="451698"/>
                  <a:pt x="0" y="0"/>
                </a:cubicBezTo>
                <a:close/>
              </a:path>
              <a:path w="2636872" h="4313134" stroke="0" extrusionOk="0">
                <a:moveTo>
                  <a:pt x="0" y="0"/>
                </a:moveTo>
                <a:cubicBezTo>
                  <a:pt x="290527" y="6477"/>
                  <a:pt x="375505" y="13689"/>
                  <a:pt x="685587" y="0"/>
                </a:cubicBezTo>
                <a:cubicBezTo>
                  <a:pt x="995669" y="-13689"/>
                  <a:pt x="1085924" y="22588"/>
                  <a:pt x="1397542" y="0"/>
                </a:cubicBezTo>
                <a:cubicBezTo>
                  <a:pt x="1709161" y="-22588"/>
                  <a:pt x="2151480" y="37583"/>
                  <a:pt x="2636872" y="0"/>
                </a:cubicBezTo>
                <a:cubicBezTo>
                  <a:pt x="2667910" y="227259"/>
                  <a:pt x="2612593" y="369552"/>
                  <a:pt x="2636872" y="659293"/>
                </a:cubicBezTo>
                <a:cubicBezTo>
                  <a:pt x="2661151" y="949034"/>
                  <a:pt x="2647566" y="1184977"/>
                  <a:pt x="2636872" y="1318587"/>
                </a:cubicBezTo>
                <a:cubicBezTo>
                  <a:pt x="2626178" y="1452197"/>
                  <a:pt x="2652146" y="1674402"/>
                  <a:pt x="2636872" y="1805355"/>
                </a:cubicBezTo>
                <a:cubicBezTo>
                  <a:pt x="2621598" y="1936308"/>
                  <a:pt x="2632900" y="2196528"/>
                  <a:pt x="2636872" y="2335254"/>
                </a:cubicBezTo>
                <a:cubicBezTo>
                  <a:pt x="2640844" y="2473980"/>
                  <a:pt x="2631076" y="2779281"/>
                  <a:pt x="2636872" y="2908285"/>
                </a:cubicBezTo>
                <a:cubicBezTo>
                  <a:pt x="2642668" y="3037289"/>
                  <a:pt x="2658581" y="3232662"/>
                  <a:pt x="2636872" y="3481315"/>
                </a:cubicBezTo>
                <a:cubicBezTo>
                  <a:pt x="2615164" y="3729968"/>
                  <a:pt x="2656268" y="4121692"/>
                  <a:pt x="2636872" y="4313134"/>
                </a:cubicBezTo>
                <a:cubicBezTo>
                  <a:pt x="2416378" y="4325326"/>
                  <a:pt x="2293750" y="4331720"/>
                  <a:pt x="2056760" y="4313134"/>
                </a:cubicBezTo>
                <a:cubicBezTo>
                  <a:pt x="1819770" y="4294548"/>
                  <a:pt x="1593501" y="4289255"/>
                  <a:pt x="1450280" y="4313134"/>
                </a:cubicBezTo>
                <a:cubicBezTo>
                  <a:pt x="1307059" y="4337013"/>
                  <a:pt x="1110280" y="4282221"/>
                  <a:pt x="817430" y="4313134"/>
                </a:cubicBezTo>
                <a:cubicBezTo>
                  <a:pt x="524580" y="4344048"/>
                  <a:pt x="222769" y="4286320"/>
                  <a:pt x="0" y="4313134"/>
                </a:cubicBezTo>
                <a:cubicBezTo>
                  <a:pt x="-20185" y="4064264"/>
                  <a:pt x="-27176" y="3951682"/>
                  <a:pt x="0" y="3696972"/>
                </a:cubicBezTo>
                <a:cubicBezTo>
                  <a:pt x="27176" y="3442262"/>
                  <a:pt x="28230" y="3345592"/>
                  <a:pt x="0" y="3080810"/>
                </a:cubicBezTo>
                <a:cubicBezTo>
                  <a:pt x="-28230" y="2816028"/>
                  <a:pt x="-24842" y="2706125"/>
                  <a:pt x="0" y="2507779"/>
                </a:cubicBezTo>
                <a:cubicBezTo>
                  <a:pt x="24842" y="2309433"/>
                  <a:pt x="6801" y="2090800"/>
                  <a:pt x="0" y="1977880"/>
                </a:cubicBezTo>
                <a:cubicBezTo>
                  <a:pt x="-6801" y="1864960"/>
                  <a:pt x="-9565" y="1615316"/>
                  <a:pt x="0" y="1491112"/>
                </a:cubicBezTo>
                <a:cubicBezTo>
                  <a:pt x="9565" y="1366908"/>
                  <a:pt x="10070" y="1179878"/>
                  <a:pt x="0" y="1004344"/>
                </a:cubicBezTo>
                <a:cubicBezTo>
                  <a:pt x="-10070" y="828810"/>
                  <a:pt x="10992" y="379648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28575">
            <a:extLst>
              <a:ext uri="{C807C97D-BFC1-408E-A445-0C87EB9F89A2}">
                <ask:lineSketchStyleProps xmlns:ask="http://schemas.microsoft.com/office/drawing/2018/sketchyshapes" sd="38442286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spc="0" dirty="0">
                <a:solidFill>
                  <a:schemeClr val="tx1"/>
                </a:solidFill>
                <a:latin typeface="Century Gothic" panose="020B0502020202020204" pitchFamily="34" charset="0"/>
              </a:rPr>
              <a:t>The other option is to Add New Keyboard.</a:t>
            </a:r>
          </a:p>
          <a:p>
            <a:endParaRPr lang="en-GB" sz="24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en-GB" sz="2400" spc="0" dirty="0">
                <a:solidFill>
                  <a:schemeClr val="tx1"/>
                </a:solidFill>
                <a:latin typeface="Century Gothic" panose="020B0502020202020204" pitchFamily="34" charset="0"/>
              </a:rPr>
              <a:t>If you choose this, you can toggle between languages.</a:t>
            </a:r>
            <a:endParaRPr lang="en-GB" sz="2400" spc="0" dirty="0">
              <a:latin typeface="Twinkl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A2DF612-E239-FFEA-8AC1-60DEE172813A}"/>
              </a:ext>
            </a:extLst>
          </p:cNvPr>
          <p:cNvSpPr/>
          <p:nvPr/>
        </p:nvSpPr>
        <p:spPr>
          <a:xfrm>
            <a:off x="6406552" y="2784475"/>
            <a:ext cx="1152779" cy="299279"/>
          </a:xfrm>
          <a:custGeom>
            <a:avLst/>
            <a:gdLst>
              <a:gd name="connsiteX0" fmla="*/ 0 w 1152779"/>
              <a:gd name="connsiteY0" fmla="*/ 0 h 299279"/>
              <a:gd name="connsiteX1" fmla="*/ 564862 w 1152779"/>
              <a:gd name="connsiteY1" fmla="*/ 0 h 299279"/>
              <a:gd name="connsiteX2" fmla="*/ 1152779 w 1152779"/>
              <a:gd name="connsiteY2" fmla="*/ 0 h 299279"/>
              <a:gd name="connsiteX3" fmla="*/ 1152779 w 1152779"/>
              <a:gd name="connsiteY3" fmla="*/ 299279 h 299279"/>
              <a:gd name="connsiteX4" fmla="*/ 576390 w 1152779"/>
              <a:gd name="connsiteY4" fmla="*/ 299279 h 299279"/>
              <a:gd name="connsiteX5" fmla="*/ 0 w 1152779"/>
              <a:gd name="connsiteY5" fmla="*/ 299279 h 299279"/>
              <a:gd name="connsiteX6" fmla="*/ 0 w 1152779"/>
              <a:gd name="connsiteY6" fmla="*/ 0 h 29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2779" h="299279" extrusionOk="0">
                <a:moveTo>
                  <a:pt x="0" y="0"/>
                </a:moveTo>
                <a:cubicBezTo>
                  <a:pt x="130583" y="-24258"/>
                  <a:pt x="289263" y="18789"/>
                  <a:pt x="564862" y="0"/>
                </a:cubicBezTo>
                <a:cubicBezTo>
                  <a:pt x="840461" y="-18789"/>
                  <a:pt x="1025277" y="20714"/>
                  <a:pt x="1152779" y="0"/>
                </a:cubicBezTo>
                <a:cubicBezTo>
                  <a:pt x="1138514" y="125690"/>
                  <a:pt x="1156033" y="193317"/>
                  <a:pt x="1152779" y="299279"/>
                </a:cubicBezTo>
                <a:cubicBezTo>
                  <a:pt x="960849" y="311886"/>
                  <a:pt x="784262" y="287704"/>
                  <a:pt x="576390" y="299279"/>
                </a:cubicBezTo>
                <a:cubicBezTo>
                  <a:pt x="368518" y="310854"/>
                  <a:pt x="234744" y="271230"/>
                  <a:pt x="0" y="299279"/>
                </a:cubicBezTo>
                <a:cubicBezTo>
                  <a:pt x="13769" y="184302"/>
                  <a:pt x="3032" y="97480"/>
                  <a:pt x="0" y="0"/>
                </a:cubicBezTo>
                <a:close/>
              </a:path>
            </a:pathLst>
          </a:custGeom>
          <a:noFill/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730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5069D5-41EA-D0F6-25FE-8EA6C2E652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FE5B207-70BD-85DD-269D-75FC316DC8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4286" y="1535625"/>
            <a:ext cx="6795302" cy="472215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A72DA8D-FC34-5631-515F-C9918E31087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92628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664669 w 11299371"/>
              <a:gd name="connsiteY1" fmla="*/ 0 h 6858000"/>
              <a:gd name="connsiteX2" fmla="*/ 1103350 w 11299371"/>
              <a:gd name="connsiteY2" fmla="*/ 0 h 6858000"/>
              <a:gd name="connsiteX3" fmla="*/ 1655026 w 11299371"/>
              <a:gd name="connsiteY3" fmla="*/ 0 h 6858000"/>
              <a:gd name="connsiteX4" fmla="*/ 2319694 w 11299371"/>
              <a:gd name="connsiteY4" fmla="*/ 0 h 6858000"/>
              <a:gd name="connsiteX5" fmla="*/ 2871370 w 11299371"/>
              <a:gd name="connsiteY5" fmla="*/ 0 h 6858000"/>
              <a:gd name="connsiteX6" fmla="*/ 3536038 w 11299371"/>
              <a:gd name="connsiteY6" fmla="*/ 0 h 6858000"/>
              <a:gd name="connsiteX7" fmla="*/ 3861726 w 11299371"/>
              <a:gd name="connsiteY7" fmla="*/ 0 h 6858000"/>
              <a:gd name="connsiteX8" fmla="*/ 4752383 w 11299371"/>
              <a:gd name="connsiteY8" fmla="*/ 0 h 6858000"/>
              <a:gd name="connsiteX9" fmla="*/ 5191064 w 11299371"/>
              <a:gd name="connsiteY9" fmla="*/ 0 h 6858000"/>
              <a:gd name="connsiteX10" fmla="*/ 6081720 w 11299371"/>
              <a:gd name="connsiteY10" fmla="*/ 0 h 6858000"/>
              <a:gd name="connsiteX11" fmla="*/ 6520402 w 11299371"/>
              <a:gd name="connsiteY11" fmla="*/ 0 h 6858000"/>
              <a:gd name="connsiteX12" fmla="*/ 7298064 w 11299371"/>
              <a:gd name="connsiteY12" fmla="*/ 0 h 6858000"/>
              <a:gd name="connsiteX13" fmla="*/ 7849740 w 11299371"/>
              <a:gd name="connsiteY13" fmla="*/ 0 h 6858000"/>
              <a:gd name="connsiteX14" fmla="*/ 8740396 w 11299371"/>
              <a:gd name="connsiteY14" fmla="*/ 0 h 6858000"/>
              <a:gd name="connsiteX15" fmla="*/ 9066084 w 11299371"/>
              <a:gd name="connsiteY15" fmla="*/ 0 h 6858000"/>
              <a:gd name="connsiteX16" fmla="*/ 9617759 w 11299371"/>
              <a:gd name="connsiteY16" fmla="*/ 0 h 6858000"/>
              <a:gd name="connsiteX17" fmla="*/ 9943446 w 11299371"/>
              <a:gd name="connsiteY17" fmla="*/ 0 h 6858000"/>
              <a:gd name="connsiteX18" fmla="*/ 11299371 w 11299371"/>
              <a:gd name="connsiteY18" fmla="*/ 0 h 6858000"/>
              <a:gd name="connsiteX19" fmla="*/ 11299371 w 11299371"/>
              <a:gd name="connsiteY19" fmla="*/ 685800 h 6858000"/>
              <a:gd name="connsiteX20" fmla="*/ 11299371 w 11299371"/>
              <a:gd name="connsiteY20" fmla="*/ 1508760 h 6858000"/>
              <a:gd name="connsiteX21" fmla="*/ 11299371 w 11299371"/>
              <a:gd name="connsiteY21" fmla="*/ 2125980 h 6858000"/>
              <a:gd name="connsiteX22" fmla="*/ 11299371 w 11299371"/>
              <a:gd name="connsiteY22" fmla="*/ 2948940 h 6858000"/>
              <a:gd name="connsiteX23" fmla="*/ 11299371 w 11299371"/>
              <a:gd name="connsiteY23" fmla="*/ 3771900 h 6858000"/>
              <a:gd name="connsiteX24" fmla="*/ 11299371 w 11299371"/>
              <a:gd name="connsiteY24" fmla="*/ 4526280 h 6858000"/>
              <a:gd name="connsiteX25" fmla="*/ 11299371 w 11299371"/>
              <a:gd name="connsiteY25" fmla="*/ 5280660 h 6858000"/>
              <a:gd name="connsiteX26" fmla="*/ 11299371 w 11299371"/>
              <a:gd name="connsiteY26" fmla="*/ 5966460 h 6858000"/>
              <a:gd name="connsiteX27" fmla="*/ 11299371 w 11299371"/>
              <a:gd name="connsiteY27" fmla="*/ 6858000 h 6858000"/>
              <a:gd name="connsiteX28" fmla="*/ 10634702 w 11299371"/>
              <a:gd name="connsiteY28" fmla="*/ 6858000 h 6858000"/>
              <a:gd name="connsiteX29" fmla="*/ 10083027 w 11299371"/>
              <a:gd name="connsiteY29" fmla="*/ 6858000 h 6858000"/>
              <a:gd name="connsiteX30" fmla="*/ 9644345 w 11299371"/>
              <a:gd name="connsiteY30" fmla="*/ 6858000 h 6858000"/>
              <a:gd name="connsiteX31" fmla="*/ 9205664 w 11299371"/>
              <a:gd name="connsiteY31" fmla="*/ 6858000 h 6858000"/>
              <a:gd name="connsiteX32" fmla="*/ 8766983 w 11299371"/>
              <a:gd name="connsiteY32" fmla="*/ 6858000 h 6858000"/>
              <a:gd name="connsiteX33" fmla="*/ 8215307 w 11299371"/>
              <a:gd name="connsiteY33" fmla="*/ 6858000 h 6858000"/>
              <a:gd name="connsiteX34" fmla="*/ 7663632 w 11299371"/>
              <a:gd name="connsiteY34" fmla="*/ 6858000 h 6858000"/>
              <a:gd name="connsiteX35" fmla="*/ 7111957 w 11299371"/>
              <a:gd name="connsiteY35" fmla="*/ 6858000 h 6858000"/>
              <a:gd name="connsiteX36" fmla="*/ 6447288 w 11299371"/>
              <a:gd name="connsiteY36" fmla="*/ 6858000 h 6858000"/>
              <a:gd name="connsiteX37" fmla="*/ 6008607 w 11299371"/>
              <a:gd name="connsiteY37" fmla="*/ 6858000 h 6858000"/>
              <a:gd name="connsiteX38" fmla="*/ 5569925 w 11299371"/>
              <a:gd name="connsiteY38" fmla="*/ 6858000 h 6858000"/>
              <a:gd name="connsiteX39" fmla="*/ 4679269 w 11299371"/>
              <a:gd name="connsiteY39" fmla="*/ 6858000 h 6858000"/>
              <a:gd name="connsiteX40" fmla="*/ 3788613 w 11299371"/>
              <a:gd name="connsiteY40" fmla="*/ 6858000 h 6858000"/>
              <a:gd name="connsiteX41" fmla="*/ 2897956 w 11299371"/>
              <a:gd name="connsiteY41" fmla="*/ 6858000 h 6858000"/>
              <a:gd name="connsiteX42" fmla="*/ 2346281 w 11299371"/>
              <a:gd name="connsiteY42" fmla="*/ 6858000 h 6858000"/>
              <a:gd name="connsiteX43" fmla="*/ 1907600 w 11299371"/>
              <a:gd name="connsiteY43" fmla="*/ 6858000 h 6858000"/>
              <a:gd name="connsiteX44" fmla="*/ 1016943 w 11299371"/>
              <a:gd name="connsiteY44" fmla="*/ 6858000 h 6858000"/>
              <a:gd name="connsiteX45" fmla="*/ 0 w 11299371"/>
              <a:gd name="connsiteY45" fmla="*/ 6858000 h 6858000"/>
              <a:gd name="connsiteX46" fmla="*/ 0 w 11299371"/>
              <a:gd name="connsiteY46" fmla="*/ 6377940 h 6858000"/>
              <a:gd name="connsiteX47" fmla="*/ 0 w 11299371"/>
              <a:gd name="connsiteY47" fmla="*/ 5623560 h 6858000"/>
              <a:gd name="connsiteX48" fmla="*/ 0 w 11299371"/>
              <a:gd name="connsiteY48" fmla="*/ 5006340 h 6858000"/>
              <a:gd name="connsiteX49" fmla="*/ 0 w 11299371"/>
              <a:gd name="connsiteY49" fmla="*/ 4457700 h 6858000"/>
              <a:gd name="connsiteX50" fmla="*/ 0 w 11299371"/>
              <a:gd name="connsiteY50" fmla="*/ 3840480 h 6858000"/>
              <a:gd name="connsiteX51" fmla="*/ 0 w 11299371"/>
              <a:gd name="connsiteY51" fmla="*/ 3086100 h 6858000"/>
              <a:gd name="connsiteX52" fmla="*/ 0 w 11299371"/>
              <a:gd name="connsiteY52" fmla="*/ 2263140 h 6858000"/>
              <a:gd name="connsiteX53" fmla="*/ 0 w 11299371"/>
              <a:gd name="connsiteY53" fmla="*/ 1783080 h 6858000"/>
              <a:gd name="connsiteX54" fmla="*/ 0 w 11299371"/>
              <a:gd name="connsiteY54" fmla="*/ 1234440 h 6858000"/>
              <a:gd name="connsiteX55" fmla="*/ 0 w 11299371"/>
              <a:gd name="connsiteY5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99371" h="6858000" fill="none" extrusionOk="0">
                <a:moveTo>
                  <a:pt x="0" y="0"/>
                </a:moveTo>
                <a:cubicBezTo>
                  <a:pt x="190694" y="24379"/>
                  <a:pt x="435898" y="-19253"/>
                  <a:pt x="664669" y="0"/>
                </a:cubicBezTo>
                <a:cubicBezTo>
                  <a:pt x="893440" y="19253"/>
                  <a:pt x="1000685" y="-12715"/>
                  <a:pt x="1103350" y="0"/>
                </a:cubicBezTo>
                <a:cubicBezTo>
                  <a:pt x="1206015" y="12715"/>
                  <a:pt x="1455108" y="-15844"/>
                  <a:pt x="1655026" y="0"/>
                </a:cubicBezTo>
                <a:cubicBezTo>
                  <a:pt x="1854944" y="15844"/>
                  <a:pt x="2170891" y="31481"/>
                  <a:pt x="2319694" y="0"/>
                </a:cubicBezTo>
                <a:cubicBezTo>
                  <a:pt x="2468497" y="-31481"/>
                  <a:pt x="2651324" y="10870"/>
                  <a:pt x="2871370" y="0"/>
                </a:cubicBezTo>
                <a:cubicBezTo>
                  <a:pt x="3091416" y="-10870"/>
                  <a:pt x="3291232" y="20889"/>
                  <a:pt x="3536038" y="0"/>
                </a:cubicBezTo>
                <a:cubicBezTo>
                  <a:pt x="3780844" y="-20889"/>
                  <a:pt x="3793294" y="-13822"/>
                  <a:pt x="3861726" y="0"/>
                </a:cubicBezTo>
                <a:cubicBezTo>
                  <a:pt x="3930158" y="13822"/>
                  <a:pt x="4323243" y="-32989"/>
                  <a:pt x="4752383" y="0"/>
                </a:cubicBezTo>
                <a:cubicBezTo>
                  <a:pt x="5181523" y="32989"/>
                  <a:pt x="5061868" y="-7936"/>
                  <a:pt x="5191064" y="0"/>
                </a:cubicBezTo>
                <a:cubicBezTo>
                  <a:pt x="5320260" y="7936"/>
                  <a:pt x="5826082" y="-18727"/>
                  <a:pt x="6081720" y="0"/>
                </a:cubicBezTo>
                <a:cubicBezTo>
                  <a:pt x="6337358" y="18727"/>
                  <a:pt x="6416577" y="-6213"/>
                  <a:pt x="6520402" y="0"/>
                </a:cubicBezTo>
                <a:cubicBezTo>
                  <a:pt x="6624227" y="6213"/>
                  <a:pt x="6951473" y="-7553"/>
                  <a:pt x="7298064" y="0"/>
                </a:cubicBezTo>
                <a:cubicBezTo>
                  <a:pt x="7644655" y="7553"/>
                  <a:pt x="7609611" y="3570"/>
                  <a:pt x="7849740" y="0"/>
                </a:cubicBezTo>
                <a:cubicBezTo>
                  <a:pt x="8089869" y="-3570"/>
                  <a:pt x="8487195" y="6738"/>
                  <a:pt x="8740396" y="0"/>
                </a:cubicBezTo>
                <a:cubicBezTo>
                  <a:pt x="8993597" y="-6738"/>
                  <a:pt x="8909348" y="512"/>
                  <a:pt x="9066084" y="0"/>
                </a:cubicBezTo>
                <a:cubicBezTo>
                  <a:pt x="9222820" y="-512"/>
                  <a:pt x="9401090" y="21240"/>
                  <a:pt x="9617759" y="0"/>
                </a:cubicBezTo>
                <a:cubicBezTo>
                  <a:pt x="9834428" y="-21240"/>
                  <a:pt x="9862007" y="-2823"/>
                  <a:pt x="9943446" y="0"/>
                </a:cubicBezTo>
                <a:cubicBezTo>
                  <a:pt x="10024885" y="2823"/>
                  <a:pt x="10954283" y="-62447"/>
                  <a:pt x="11299371" y="0"/>
                </a:cubicBezTo>
                <a:cubicBezTo>
                  <a:pt x="11306800" y="322773"/>
                  <a:pt x="11271695" y="529030"/>
                  <a:pt x="11299371" y="685800"/>
                </a:cubicBezTo>
                <a:cubicBezTo>
                  <a:pt x="11327047" y="842570"/>
                  <a:pt x="11295345" y="1294637"/>
                  <a:pt x="11299371" y="1508760"/>
                </a:cubicBezTo>
                <a:cubicBezTo>
                  <a:pt x="11303397" y="1722883"/>
                  <a:pt x="11308228" y="1945172"/>
                  <a:pt x="11299371" y="2125980"/>
                </a:cubicBezTo>
                <a:cubicBezTo>
                  <a:pt x="11290514" y="2306788"/>
                  <a:pt x="11320713" y="2648821"/>
                  <a:pt x="11299371" y="2948940"/>
                </a:cubicBezTo>
                <a:cubicBezTo>
                  <a:pt x="11278029" y="3249059"/>
                  <a:pt x="11266370" y="3583426"/>
                  <a:pt x="11299371" y="3771900"/>
                </a:cubicBezTo>
                <a:cubicBezTo>
                  <a:pt x="11332372" y="3960374"/>
                  <a:pt x="11298562" y="4290857"/>
                  <a:pt x="11299371" y="4526280"/>
                </a:cubicBezTo>
                <a:cubicBezTo>
                  <a:pt x="11300180" y="4761703"/>
                  <a:pt x="11318867" y="4904248"/>
                  <a:pt x="11299371" y="5280660"/>
                </a:cubicBezTo>
                <a:cubicBezTo>
                  <a:pt x="11279875" y="5657072"/>
                  <a:pt x="11291757" y="5825299"/>
                  <a:pt x="11299371" y="5966460"/>
                </a:cubicBezTo>
                <a:cubicBezTo>
                  <a:pt x="11306985" y="6107621"/>
                  <a:pt x="11341166" y="6505978"/>
                  <a:pt x="11299371" y="6858000"/>
                </a:cubicBezTo>
                <a:cubicBezTo>
                  <a:pt x="10997904" y="6861696"/>
                  <a:pt x="10863365" y="6842042"/>
                  <a:pt x="10634702" y="6858000"/>
                </a:cubicBezTo>
                <a:cubicBezTo>
                  <a:pt x="10406039" y="6873958"/>
                  <a:pt x="10226700" y="6880486"/>
                  <a:pt x="10083027" y="6858000"/>
                </a:cubicBezTo>
                <a:cubicBezTo>
                  <a:pt x="9939355" y="6835514"/>
                  <a:pt x="9836464" y="6878069"/>
                  <a:pt x="9644345" y="6858000"/>
                </a:cubicBezTo>
                <a:cubicBezTo>
                  <a:pt x="9452226" y="6837931"/>
                  <a:pt x="9376773" y="6845546"/>
                  <a:pt x="9205664" y="6858000"/>
                </a:cubicBezTo>
                <a:cubicBezTo>
                  <a:pt x="9034555" y="6870454"/>
                  <a:pt x="8922796" y="6837453"/>
                  <a:pt x="8766983" y="6858000"/>
                </a:cubicBezTo>
                <a:cubicBezTo>
                  <a:pt x="8611170" y="6878547"/>
                  <a:pt x="8349086" y="6842741"/>
                  <a:pt x="8215307" y="6858000"/>
                </a:cubicBezTo>
                <a:cubicBezTo>
                  <a:pt x="8081528" y="6873259"/>
                  <a:pt x="7801842" y="6863048"/>
                  <a:pt x="7663632" y="6858000"/>
                </a:cubicBezTo>
                <a:cubicBezTo>
                  <a:pt x="7525422" y="6852952"/>
                  <a:pt x="7224192" y="6869596"/>
                  <a:pt x="7111957" y="6858000"/>
                </a:cubicBezTo>
                <a:cubicBezTo>
                  <a:pt x="6999722" y="6846404"/>
                  <a:pt x="6754916" y="6836125"/>
                  <a:pt x="6447288" y="6858000"/>
                </a:cubicBezTo>
                <a:cubicBezTo>
                  <a:pt x="6139660" y="6879875"/>
                  <a:pt x="6181838" y="6861006"/>
                  <a:pt x="6008607" y="6858000"/>
                </a:cubicBezTo>
                <a:cubicBezTo>
                  <a:pt x="5835376" y="6854994"/>
                  <a:pt x="5675718" y="6846250"/>
                  <a:pt x="5569925" y="6858000"/>
                </a:cubicBezTo>
                <a:cubicBezTo>
                  <a:pt x="5464132" y="6869750"/>
                  <a:pt x="5011778" y="6878137"/>
                  <a:pt x="4679269" y="6858000"/>
                </a:cubicBezTo>
                <a:cubicBezTo>
                  <a:pt x="4346760" y="6837863"/>
                  <a:pt x="3992984" y="6856815"/>
                  <a:pt x="3788613" y="6858000"/>
                </a:cubicBezTo>
                <a:cubicBezTo>
                  <a:pt x="3584242" y="6859185"/>
                  <a:pt x="3261275" y="6897721"/>
                  <a:pt x="2897956" y="6858000"/>
                </a:cubicBezTo>
                <a:cubicBezTo>
                  <a:pt x="2534637" y="6818279"/>
                  <a:pt x="2461696" y="6868746"/>
                  <a:pt x="2346281" y="6858000"/>
                </a:cubicBezTo>
                <a:cubicBezTo>
                  <a:pt x="2230866" y="6847254"/>
                  <a:pt x="2095201" y="6862891"/>
                  <a:pt x="1907600" y="6858000"/>
                </a:cubicBezTo>
                <a:cubicBezTo>
                  <a:pt x="1719999" y="6853109"/>
                  <a:pt x="1431492" y="6828796"/>
                  <a:pt x="1016943" y="6858000"/>
                </a:cubicBezTo>
                <a:cubicBezTo>
                  <a:pt x="602394" y="6887204"/>
                  <a:pt x="362277" y="6825194"/>
                  <a:pt x="0" y="6858000"/>
                </a:cubicBezTo>
                <a:cubicBezTo>
                  <a:pt x="-6651" y="6619908"/>
                  <a:pt x="18133" y="6480462"/>
                  <a:pt x="0" y="6377940"/>
                </a:cubicBezTo>
                <a:cubicBezTo>
                  <a:pt x="-18133" y="6275418"/>
                  <a:pt x="2936" y="5836738"/>
                  <a:pt x="0" y="5623560"/>
                </a:cubicBezTo>
                <a:cubicBezTo>
                  <a:pt x="-2936" y="5410382"/>
                  <a:pt x="3597" y="5145334"/>
                  <a:pt x="0" y="5006340"/>
                </a:cubicBezTo>
                <a:cubicBezTo>
                  <a:pt x="-3597" y="4867346"/>
                  <a:pt x="-20431" y="4658493"/>
                  <a:pt x="0" y="4457700"/>
                </a:cubicBezTo>
                <a:cubicBezTo>
                  <a:pt x="20431" y="4256907"/>
                  <a:pt x="17653" y="4033281"/>
                  <a:pt x="0" y="3840480"/>
                </a:cubicBezTo>
                <a:cubicBezTo>
                  <a:pt x="-17653" y="3647679"/>
                  <a:pt x="33105" y="3417517"/>
                  <a:pt x="0" y="3086100"/>
                </a:cubicBezTo>
                <a:cubicBezTo>
                  <a:pt x="-33105" y="2754683"/>
                  <a:pt x="-15885" y="2447137"/>
                  <a:pt x="0" y="2263140"/>
                </a:cubicBezTo>
                <a:cubicBezTo>
                  <a:pt x="15885" y="2079143"/>
                  <a:pt x="-770" y="1901203"/>
                  <a:pt x="0" y="1783080"/>
                </a:cubicBezTo>
                <a:cubicBezTo>
                  <a:pt x="770" y="1664957"/>
                  <a:pt x="22032" y="1489751"/>
                  <a:pt x="0" y="1234440"/>
                </a:cubicBezTo>
                <a:cubicBezTo>
                  <a:pt x="-22032" y="979129"/>
                  <a:pt x="11781" y="275373"/>
                  <a:pt x="0" y="0"/>
                </a:cubicBezTo>
                <a:close/>
              </a:path>
              <a:path w="11299371" h="6858000" stroke="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BC18685-2199-85A9-C286-EE21BEBB1A8D}"/>
              </a:ext>
            </a:extLst>
          </p:cNvPr>
          <p:cNvSpPr/>
          <p:nvPr/>
        </p:nvSpPr>
        <p:spPr>
          <a:xfrm>
            <a:off x="892629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551675 w 11299371"/>
              <a:gd name="connsiteY1" fmla="*/ 0 h 6858000"/>
              <a:gd name="connsiteX2" fmla="*/ 877363 w 11299371"/>
              <a:gd name="connsiteY2" fmla="*/ 0 h 6858000"/>
              <a:gd name="connsiteX3" fmla="*/ 1316044 w 11299371"/>
              <a:gd name="connsiteY3" fmla="*/ 0 h 6858000"/>
              <a:gd name="connsiteX4" fmla="*/ 1641732 w 11299371"/>
              <a:gd name="connsiteY4" fmla="*/ 0 h 6858000"/>
              <a:gd name="connsiteX5" fmla="*/ 1967420 w 11299371"/>
              <a:gd name="connsiteY5" fmla="*/ 0 h 6858000"/>
              <a:gd name="connsiteX6" fmla="*/ 2293108 w 11299371"/>
              <a:gd name="connsiteY6" fmla="*/ 0 h 6858000"/>
              <a:gd name="connsiteX7" fmla="*/ 2731789 w 11299371"/>
              <a:gd name="connsiteY7" fmla="*/ 0 h 6858000"/>
              <a:gd name="connsiteX8" fmla="*/ 3509452 w 11299371"/>
              <a:gd name="connsiteY8" fmla="*/ 0 h 6858000"/>
              <a:gd name="connsiteX9" fmla="*/ 3948133 w 11299371"/>
              <a:gd name="connsiteY9" fmla="*/ 0 h 6858000"/>
              <a:gd name="connsiteX10" fmla="*/ 4725796 w 11299371"/>
              <a:gd name="connsiteY10" fmla="*/ 0 h 6858000"/>
              <a:gd name="connsiteX11" fmla="*/ 5051484 w 11299371"/>
              <a:gd name="connsiteY11" fmla="*/ 0 h 6858000"/>
              <a:gd name="connsiteX12" fmla="*/ 5716152 w 11299371"/>
              <a:gd name="connsiteY12" fmla="*/ 0 h 6858000"/>
              <a:gd name="connsiteX13" fmla="*/ 6154834 w 11299371"/>
              <a:gd name="connsiteY13" fmla="*/ 0 h 6858000"/>
              <a:gd name="connsiteX14" fmla="*/ 6819503 w 11299371"/>
              <a:gd name="connsiteY14" fmla="*/ 0 h 6858000"/>
              <a:gd name="connsiteX15" fmla="*/ 7484172 w 11299371"/>
              <a:gd name="connsiteY15" fmla="*/ 0 h 6858000"/>
              <a:gd name="connsiteX16" fmla="*/ 7922853 w 11299371"/>
              <a:gd name="connsiteY16" fmla="*/ 0 h 6858000"/>
              <a:gd name="connsiteX17" fmla="*/ 8813509 w 11299371"/>
              <a:gd name="connsiteY17" fmla="*/ 0 h 6858000"/>
              <a:gd name="connsiteX18" fmla="*/ 9365185 w 11299371"/>
              <a:gd name="connsiteY18" fmla="*/ 0 h 6858000"/>
              <a:gd name="connsiteX19" fmla="*/ 10142847 w 11299371"/>
              <a:gd name="connsiteY19" fmla="*/ 0 h 6858000"/>
              <a:gd name="connsiteX20" fmla="*/ 10468535 w 11299371"/>
              <a:gd name="connsiteY20" fmla="*/ 0 h 6858000"/>
              <a:gd name="connsiteX21" fmla="*/ 11299371 w 11299371"/>
              <a:gd name="connsiteY21" fmla="*/ 0 h 6858000"/>
              <a:gd name="connsiteX22" fmla="*/ 11299371 w 11299371"/>
              <a:gd name="connsiteY22" fmla="*/ 822960 h 6858000"/>
              <a:gd name="connsiteX23" fmla="*/ 11299371 w 11299371"/>
              <a:gd name="connsiteY23" fmla="*/ 1645920 h 6858000"/>
              <a:gd name="connsiteX24" fmla="*/ 11299371 w 11299371"/>
              <a:gd name="connsiteY24" fmla="*/ 2125980 h 6858000"/>
              <a:gd name="connsiteX25" fmla="*/ 11299371 w 11299371"/>
              <a:gd name="connsiteY25" fmla="*/ 2674620 h 6858000"/>
              <a:gd name="connsiteX26" fmla="*/ 11299371 w 11299371"/>
              <a:gd name="connsiteY26" fmla="*/ 3497580 h 6858000"/>
              <a:gd name="connsiteX27" fmla="*/ 11299371 w 11299371"/>
              <a:gd name="connsiteY27" fmla="*/ 4251960 h 6858000"/>
              <a:gd name="connsiteX28" fmla="*/ 11299371 w 11299371"/>
              <a:gd name="connsiteY28" fmla="*/ 5006340 h 6858000"/>
              <a:gd name="connsiteX29" fmla="*/ 11299371 w 11299371"/>
              <a:gd name="connsiteY29" fmla="*/ 5692140 h 6858000"/>
              <a:gd name="connsiteX30" fmla="*/ 11299371 w 11299371"/>
              <a:gd name="connsiteY30" fmla="*/ 6240780 h 6858000"/>
              <a:gd name="connsiteX31" fmla="*/ 11299371 w 11299371"/>
              <a:gd name="connsiteY31" fmla="*/ 6858000 h 6858000"/>
              <a:gd name="connsiteX32" fmla="*/ 10408715 w 11299371"/>
              <a:gd name="connsiteY32" fmla="*/ 6858000 h 6858000"/>
              <a:gd name="connsiteX33" fmla="*/ 9970033 w 11299371"/>
              <a:gd name="connsiteY33" fmla="*/ 6858000 h 6858000"/>
              <a:gd name="connsiteX34" fmla="*/ 9079377 w 11299371"/>
              <a:gd name="connsiteY34" fmla="*/ 6858000 h 6858000"/>
              <a:gd name="connsiteX35" fmla="*/ 8301714 w 11299371"/>
              <a:gd name="connsiteY35" fmla="*/ 6858000 h 6858000"/>
              <a:gd name="connsiteX36" fmla="*/ 7411058 w 11299371"/>
              <a:gd name="connsiteY36" fmla="*/ 6858000 h 6858000"/>
              <a:gd name="connsiteX37" fmla="*/ 6972377 w 11299371"/>
              <a:gd name="connsiteY37" fmla="*/ 6858000 h 6858000"/>
              <a:gd name="connsiteX38" fmla="*/ 6420701 w 11299371"/>
              <a:gd name="connsiteY38" fmla="*/ 6858000 h 6858000"/>
              <a:gd name="connsiteX39" fmla="*/ 6095014 w 11299371"/>
              <a:gd name="connsiteY39" fmla="*/ 6858000 h 6858000"/>
              <a:gd name="connsiteX40" fmla="*/ 5317351 w 11299371"/>
              <a:gd name="connsiteY40" fmla="*/ 6858000 h 6858000"/>
              <a:gd name="connsiteX41" fmla="*/ 4765676 w 11299371"/>
              <a:gd name="connsiteY41" fmla="*/ 6858000 h 6858000"/>
              <a:gd name="connsiteX42" fmla="*/ 3875020 w 11299371"/>
              <a:gd name="connsiteY42" fmla="*/ 6858000 h 6858000"/>
              <a:gd name="connsiteX43" fmla="*/ 3210351 w 11299371"/>
              <a:gd name="connsiteY43" fmla="*/ 6858000 h 6858000"/>
              <a:gd name="connsiteX44" fmla="*/ 2432688 w 11299371"/>
              <a:gd name="connsiteY44" fmla="*/ 6858000 h 6858000"/>
              <a:gd name="connsiteX45" fmla="*/ 2107000 w 11299371"/>
              <a:gd name="connsiteY45" fmla="*/ 6858000 h 6858000"/>
              <a:gd name="connsiteX46" fmla="*/ 1781313 w 11299371"/>
              <a:gd name="connsiteY46" fmla="*/ 6858000 h 6858000"/>
              <a:gd name="connsiteX47" fmla="*/ 1342631 w 11299371"/>
              <a:gd name="connsiteY47" fmla="*/ 6858000 h 6858000"/>
              <a:gd name="connsiteX48" fmla="*/ 0 w 11299371"/>
              <a:gd name="connsiteY48" fmla="*/ 6858000 h 6858000"/>
              <a:gd name="connsiteX49" fmla="*/ 0 w 11299371"/>
              <a:gd name="connsiteY49" fmla="*/ 6240780 h 6858000"/>
              <a:gd name="connsiteX50" fmla="*/ 0 w 11299371"/>
              <a:gd name="connsiteY50" fmla="*/ 5554980 h 6858000"/>
              <a:gd name="connsiteX51" fmla="*/ 0 w 11299371"/>
              <a:gd name="connsiteY51" fmla="*/ 5006340 h 6858000"/>
              <a:gd name="connsiteX52" fmla="*/ 0 w 11299371"/>
              <a:gd name="connsiteY52" fmla="*/ 4251960 h 6858000"/>
              <a:gd name="connsiteX53" fmla="*/ 0 w 11299371"/>
              <a:gd name="connsiteY53" fmla="*/ 3703320 h 6858000"/>
              <a:gd name="connsiteX54" fmla="*/ 0 w 11299371"/>
              <a:gd name="connsiteY54" fmla="*/ 3223260 h 6858000"/>
              <a:gd name="connsiteX55" fmla="*/ 0 w 11299371"/>
              <a:gd name="connsiteY55" fmla="*/ 2743200 h 6858000"/>
              <a:gd name="connsiteX56" fmla="*/ 0 w 11299371"/>
              <a:gd name="connsiteY56" fmla="*/ 2057400 h 6858000"/>
              <a:gd name="connsiteX57" fmla="*/ 0 w 11299371"/>
              <a:gd name="connsiteY57" fmla="*/ 1371600 h 6858000"/>
              <a:gd name="connsiteX58" fmla="*/ 0 w 11299371"/>
              <a:gd name="connsiteY58" fmla="*/ 891540 h 6858000"/>
              <a:gd name="connsiteX59" fmla="*/ 0 w 11299371"/>
              <a:gd name="connsiteY5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299371" h="685800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noFill/>
          <a:ln w="5715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17E70AE-30C9-7A51-AAE0-6F1837DB04E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92628" y="0"/>
            <a:ext cx="11299372" cy="801877"/>
            <a:chOff x="892627" y="0"/>
            <a:chExt cx="11299372" cy="8018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E0B5549-32AE-D056-7649-B5A663E18D4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4"/>
            <a:srcRect t="-1" r="56296" b="83156"/>
            <a:stretch/>
          </p:blipFill>
          <p:spPr>
            <a:xfrm>
              <a:off x="892627" y="0"/>
              <a:ext cx="3057581" cy="80187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4A39CDD-3ED1-8512-E111-3FB0F248621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86200" y="0"/>
              <a:ext cx="7269480" cy="801877"/>
            </a:xfrm>
            <a:prstGeom prst="rect">
              <a:avLst/>
            </a:prstGeom>
            <a:solidFill>
              <a:srgbClr val="013D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E4DB46E-C0EE-F3EE-DC6C-D84EFE623747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4"/>
            <a:srcRect l="81687" t="-1" r="930" b="83156"/>
            <a:stretch/>
          </p:blipFill>
          <p:spPr>
            <a:xfrm>
              <a:off x="10975847" y="0"/>
              <a:ext cx="1216152" cy="801877"/>
            </a:xfrm>
            <a:prstGeom prst="rect">
              <a:avLst/>
            </a:prstGeom>
          </p:spPr>
        </p:pic>
      </p:grpSp>
      <p:pic>
        <p:nvPicPr>
          <p:cNvPr id="18" name="Picture 17" descr="A purple tablet with a cartoon character on it&#10;&#10;AI-generated content may be incorrect.">
            <a:extLst>
              <a:ext uri="{FF2B5EF4-FFF2-40B4-BE49-F238E27FC236}">
                <a16:creationId xmlns:a16="http://schemas.microsoft.com/office/drawing/2014/main" id="{D055ADED-D563-0A7D-232F-53C36A137B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3" y="0"/>
            <a:ext cx="687174" cy="827690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3061A65-B37E-F651-35CE-F85444AD5C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406" y="917873"/>
            <a:ext cx="7798181" cy="56098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4982E92-25E0-212B-690C-A73BD11E8509}"/>
              </a:ext>
            </a:extLst>
          </p:cNvPr>
          <p:cNvSpPr txBox="1">
            <a:spLocks/>
          </p:cNvSpPr>
          <p:nvPr/>
        </p:nvSpPr>
        <p:spPr>
          <a:xfrm>
            <a:off x="1477818" y="1539640"/>
            <a:ext cx="6482696" cy="2173848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>
            <a:lvl1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b="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pc="0" dirty="0">
              <a:latin typeface="Twinkl" pitchFamily="2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2E49805-1534-9DF2-E9CA-54A6FB895BAE}"/>
              </a:ext>
            </a:extLst>
          </p:cNvPr>
          <p:cNvSpPr txBox="1">
            <a:spLocks/>
          </p:cNvSpPr>
          <p:nvPr/>
        </p:nvSpPr>
        <p:spPr>
          <a:xfrm>
            <a:off x="1477818" y="3998913"/>
            <a:ext cx="6481763" cy="21732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>
              <a:latin typeface="Twinkl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30DE8FF-B1F8-5FBA-F20B-82CF7C3C84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6666" y="1535625"/>
            <a:ext cx="6795301" cy="472215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9EE20577-401E-963D-6F85-895E1D08166F}"/>
              </a:ext>
            </a:extLst>
          </p:cNvPr>
          <p:cNvSpPr/>
          <p:nvPr/>
        </p:nvSpPr>
        <p:spPr>
          <a:xfrm>
            <a:off x="1172832" y="1416314"/>
            <a:ext cx="2636872" cy="4960779"/>
          </a:xfrm>
          <a:custGeom>
            <a:avLst/>
            <a:gdLst>
              <a:gd name="connsiteX0" fmla="*/ 0 w 2636872"/>
              <a:gd name="connsiteY0" fmla="*/ 0 h 4960779"/>
              <a:gd name="connsiteX1" fmla="*/ 632849 w 2636872"/>
              <a:gd name="connsiteY1" fmla="*/ 0 h 4960779"/>
              <a:gd name="connsiteX2" fmla="*/ 1344805 w 2636872"/>
              <a:gd name="connsiteY2" fmla="*/ 0 h 4960779"/>
              <a:gd name="connsiteX3" fmla="*/ 1951285 w 2636872"/>
              <a:gd name="connsiteY3" fmla="*/ 0 h 4960779"/>
              <a:gd name="connsiteX4" fmla="*/ 2636872 w 2636872"/>
              <a:gd name="connsiteY4" fmla="*/ 0 h 4960779"/>
              <a:gd name="connsiteX5" fmla="*/ 2636872 w 2636872"/>
              <a:gd name="connsiteY5" fmla="*/ 620097 h 4960779"/>
              <a:gd name="connsiteX6" fmla="*/ 2636872 w 2636872"/>
              <a:gd name="connsiteY6" fmla="*/ 1240195 h 4960779"/>
              <a:gd name="connsiteX7" fmla="*/ 2636872 w 2636872"/>
              <a:gd name="connsiteY7" fmla="*/ 1711469 h 4960779"/>
              <a:gd name="connsiteX8" fmla="*/ 2636872 w 2636872"/>
              <a:gd name="connsiteY8" fmla="*/ 2281958 h 4960779"/>
              <a:gd name="connsiteX9" fmla="*/ 2636872 w 2636872"/>
              <a:gd name="connsiteY9" fmla="*/ 2802840 h 4960779"/>
              <a:gd name="connsiteX10" fmla="*/ 2636872 w 2636872"/>
              <a:gd name="connsiteY10" fmla="*/ 3472545 h 4960779"/>
              <a:gd name="connsiteX11" fmla="*/ 2636872 w 2636872"/>
              <a:gd name="connsiteY11" fmla="*/ 3943819 h 4960779"/>
              <a:gd name="connsiteX12" fmla="*/ 2636872 w 2636872"/>
              <a:gd name="connsiteY12" fmla="*/ 4960779 h 4960779"/>
              <a:gd name="connsiteX13" fmla="*/ 1977654 w 2636872"/>
              <a:gd name="connsiteY13" fmla="*/ 4960779 h 4960779"/>
              <a:gd name="connsiteX14" fmla="*/ 1318436 w 2636872"/>
              <a:gd name="connsiteY14" fmla="*/ 4960779 h 4960779"/>
              <a:gd name="connsiteX15" fmla="*/ 738324 w 2636872"/>
              <a:gd name="connsiteY15" fmla="*/ 4960779 h 4960779"/>
              <a:gd name="connsiteX16" fmla="*/ 0 w 2636872"/>
              <a:gd name="connsiteY16" fmla="*/ 4960779 h 4960779"/>
              <a:gd name="connsiteX17" fmla="*/ 0 w 2636872"/>
              <a:gd name="connsiteY17" fmla="*/ 4439897 h 4960779"/>
              <a:gd name="connsiteX18" fmla="*/ 0 w 2636872"/>
              <a:gd name="connsiteY18" fmla="*/ 3819800 h 4960779"/>
              <a:gd name="connsiteX19" fmla="*/ 0 w 2636872"/>
              <a:gd name="connsiteY19" fmla="*/ 3348526 h 4960779"/>
              <a:gd name="connsiteX20" fmla="*/ 0 w 2636872"/>
              <a:gd name="connsiteY20" fmla="*/ 2678821 h 4960779"/>
              <a:gd name="connsiteX21" fmla="*/ 0 w 2636872"/>
              <a:gd name="connsiteY21" fmla="*/ 2009115 h 4960779"/>
              <a:gd name="connsiteX22" fmla="*/ 0 w 2636872"/>
              <a:gd name="connsiteY22" fmla="*/ 1488234 h 4960779"/>
              <a:gd name="connsiteX23" fmla="*/ 0 w 2636872"/>
              <a:gd name="connsiteY23" fmla="*/ 768921 h 4960779"/>
              <a:gd name="connsiteX24" fmla="*/ 0 w 2636872"/>
              <a:gd name="connsiteY24" fmla="*/ 0 h 4960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636872" h="4960779" fill="none" extrusionOk="0">
                <a:moveTo>
                  <a:pt x="0" y="0"/>
                </a:moveTo>
                <a:cubicBezTo>
                  <a:pt x="164860" y="24971"/>
                  <a:pt x="457185" y="-6341"/>
                  <a:pt x="632849" y="0"/>
                </a:cubicBezTo>
                <a:cubicBezTo>
                  <a:pt x="808513" y="6341"/>
                  <a:pt x="1008136" y="29092"/>
                  <a:pt x="1344805" y="0"/>
                </a:cubicBezTo>
                <a:cubicBezTo>
                  <a:pt x="1681474" y="-29092"/>
                  <a:pt x="1699221" y="21287"/>
                  <a:pt x="1951285" y="0"/>
                </a:cubicBezTo>
                <a:cubicBezTo>
                  <a:pt x="2203349" y="-21287"/>
                  <a:pt x="2373117" y="-618"/>
                  <a:pt x="2636872" y="0"/>
                </a:cubicBezTo>
                <a:cubicBezTo>
                  <a:pt x="2651186" y="296332"/>
                  <a:pt x="2641408" y="422218"/>
                  <a:pt x="2636872" y="620097"/>
                </a:cubicBezTo>
                <a:cubicBezTo>
                  <a:pt x="2632336" y="817976"/>
                  <a:pt x="2636815" y="1058252"/>
                  <a:pt x="2636872" y="1240195"/>
                </a:cubicBezTo>
                <a:cubicBezTo>
                  <a:pt x="2636929" y="1422138"/>
                  <a:pt x="2655216" y="1576254"/>
                  <a:pt x="2636872" y="1711469"/>
                </a:cubicBezTo>
                <a:cubicBezTo>
                  <a:pt x="2618528" y="1846684"/>
                  <a:pt x="2623962" y="2054241"/>
                  <a:pt x="2636872" y="2281958"/>
                </a:cubicBezTo>
                <a:cubicBezTo>
                  <a:pt x="2649782" y="2509675"/>
                  <a:pt x="2625206" y="2624298"/>
                  <a:pt x="2636872" y="2802840"/>
                </a:cubicBezTo>
                <a:cubicBezTo>
                  <a:pt x="2648538" y="2981382"/>
                  <a:pt x="2657359" y="3318961"/>
                  <a:pt x="2636872" y="3472545"/>
                </a:cubicBezTo>
                <a:cubicBezTo>
                  <a:pt x="2616385" y="3626129"/>
                  <a:pt x="2653163" y="3753800"/>
                  <a:pt x="2636872" y="3943819"/>
                </a:cubicBezTo>
                <a:cubicBezTo>
                  <a:pt x="2620581" y="4133838"/>
                  <a:pt x="2681091" y="4581075"/>
                  <a:pt x="2636872" y="4960779"/>
                </a:cubicBezTo>
                <a:cubicBezTo>
                  <a:pt x="2360367" y="4939319"/>
                  <a:pt x="2194293" y="4978957"/>
                  <a:pt x="1977654" y="4960779"/>
                </a:cubicBezTo>
                <a:cubicBezTo>
                  <a:pt x="1761015" y="4942601"/>
                  <a:pt x="1634457" y="4965737"/>
                  <a:pt x="1318436" y="4960779"/>
                </a:cubicBezTo>
                <a:cubicBezTo>
                  <a:pt x="1002415" y="4955821"/>
                  <a:pt x="988227" y="4985540"/>
                  <a:pt x="738324" y="4960779"/>
                </a:cubicBezTo>
                <a:cubicBezTo>
                  <a:pt x="488421" y="4936018"/>
                  <a:pt x="155618" y="4957287"/>
                  <a:pt x="0" y="4960779"/>
                </a:cubicBezTo>
                <a:cubicBezTo>
                  <a:pt x="-23665" y="4725694"/>
                  <a:pt x="-24192" y="4622288"/>
                  <a:pt x="0" y="4439897"/>
                </a:cubicBezTo>
                <a:cubicBezTo>
                  <a:pt x="24192" y="4257506"/>
                  <a:pt x="-22572" y="4119095"/>
                  <a:pt x="0" y="3819800"/>
                </a:cubicBezTo>
                <a:cubicBezTo>
                  <a:pt x="22572" y="3520505"/>
                  <a:pt x="17542" y="3565502"/>
                  <a:pt x="0" y="3348526"/>
                </a:cubicBezTo>
                <a:cubicBezTo>
                  <a:pt x="-17542" y="3131550"/>
                  <a:pt x="32235" y="2819720"/>
                  <a:pt x="0" y="2678821"/>
                </a:cubicBezTo>
                <a:cubicBezTo>
                  <a:pt x="-32235" y="2537923"/>
                  <a:pt x="5776" y="2259117"/>
                  <a:pt x="0" y="2009115"/>
                </a:cubicBezTo>
                <a:cubicBezTo>
                  <a:pt x="-5776" y="1759113"/>
                  <a:pt x="-768" y="1741693"/>
                  <a:pt x="0" y="1488234"/>
                </a:cubicBezTo>
                <a:cubicBezTo>
                  <a:pt x="768" y="1234775"/>
                  <a:pt x="-23544" y="1050689"/>
                  <a:pt x="0" y="768921"/>
                </a:cubicBezTo>
                <a:cubicBezTo>
                  <a:pt x="23544" y="487153"/>
                  <a:pt x="-29368" y="319888"/>
                  <a:pt x="0" y="0"/>
                </a:cubicBezTo>
                <a:close/>
              </a:path>
              <a:path w="2636872" h="4960779" stroke="0" extrusionOk="0">
                <a:moveTo>
                  <a:pt x="0" y="0"/>
                </a:moveTo>
                <a:cubicBezTo>
                  <a:pt x="290527" y="6477"/>
                  <a:pt x="375505" y="13689"/>
                  <a:pt x="685587" y="0"/>
                </a:cubicBezTo>
                <a:cubicBezTo>
                  <a:pt x="995669" y="-13689"/>
                  <a:pt x="1085924" y="22588"/>
                  <a:pt x="1397542" y="0"/>
                </a:cubicBezTo>
                <a:cubicBezTo>
                  <a:pt x="1709161" y="-22588"/>
                  <a:pt x="2151480" y="37583"/>
                  <a:pt x="2636872" y="0"/>
                </a:cubicBezTo>
                <a:cubicBezTo>
                  <a:pt x="2624825" y="267036"/>
                  <a:pt x="2653435" y="508721"/>
                  <a:pt x="2636872" y="669705"/>
                </a:cubicBezTo>
                <a:cubicBezTo>
                  <a:pt x="2620309" y="830689"/>
                  <a:pt x="2637490" y="1088298"/>
                  <a:pt x="2636872" y="1339410"/>
                </a:cubicBezTo>
                <a:cubicBezTo>
                  <a:pt x="2636254" y="1590523"/>
                  <a:pt x="2623195" y="1654497"/>
                  <a:pt x="2636872" y="1810684"/>
                </a:cubicBezTo>
                <a:cubicBezTo>
                  <a:pt x="2650549" y="1966871"/>
                  <a:pt x="2625985" y="2183806"/>
                  <a:pt x="2636872" y="2331566"/>
                </a:cubicBezTo>
                <a:cubicBezTo>
                  <a:pt x="2647759" y="2479326"/>
                  <a:pt x="2642441" y="2743960"/>
                  <a:pt x="2636872" y="2902056"/>
                </a:cubicBezTo>
                <a:cubicBezTo>
                  <a:pt x="2631304" y="3060152"/>
                  <a:pt x="2618989" y="3287804"/>
                  <a:pt x="2636872" y="3472545"/>
                </a:cubicBezTo>
                <a:cubicBezTo>
                  <a:pt x="2654755" y="3657286"/>
                  <a:pt x="2630213" y="3916339"/>
                  <a:pt x="2636872" y="4142250"/>
                </a:cubicBezTo>
                <a:cubicBezTo>
                  <a:pt x="2643531" y="4368161"/>
                  <a:pt x="2671719" y="4680557"/>
                  <a:pt x="2636872" y="4960779"/>
                </a:cubicBezTo>
                <a:cubicBezTo>
                  <a:pt x="2417178" y="4935186"/>
                  <a:pt x="2231557" y="4972191"/>
                  <a:pt x="2056760" y="4960779"/>
                </a:cubicBezTo>
                <a:cubicBezTo>
                  <a:pt x="1881963" y="4949367"/>
                  <a:pt x="1713488" y="4991027"/>
                  <a:pt x="1423911" y="4960779"/>
                </a:cubicBezTo>
                <a:cubicBezTo>
                  <a:pt x="1134334" y="4930531"/>
                  <a:pt x="1076110" y="4934158"/>
                  <a:pt x="843799" y="4960779"/>
                </a:cubicBezTo>
                <a:cubicBezTo>
                  <a:pt x="611488" y="4987400"/>
                  <a:pt x="273597" y="4991994"/>
                  <a:pt x="0" y="4960779"/>
                </a:cubicBezTo>
                <a:cubicBezTo>
                  <a:pt x="-14130" y="4813629"/>
                  <a:pt x="-1851" y="4647505"/>
                  <a:pt x="0" y="4439897"/>
                </a:cubicBezTo>
                <a:cubicBezTo>
                  <a:pt x="1851" y="4232289"/>
                  <a:pt x="-3189" y="4148972"/>
                  <a:pt x="0" y="3869408"/>
                </a:cubicBezTo>
                <a:cubicBezTo>
                  <a:pt x="3189" y="3589844"/>
                  <a:pt x="17834" y="3602579"/>
                  <a:pt x="0" y="3348526"/>
                </a:cubicBezTo>
                <a:cubicBezTo>
                  <a:pt x="-17834" y="3094473"/>
                  <a:pt x="-2227" y="2989834"/>
                  <a:pt x="0" y="2877252"/>
                </a:cubicBezTo>
                <a:cubicBezTo>
                  <a:pt x="2227" y="2764670"/>
                  <a:pt x="-17287" y="2523695"/>
                  <a:pt x="0" y="2405978"/>
                </a:cubicBezTo>
                <a:cubicBezTo>
                  <a:pt x="17287" y="2288261"/>
                  <a:pt x="-6368" y="2009149"/>
                  <a:pt x="0" y="1736273"/>
                </a:cubicBezTo>
                <a:cubicBezTo>
                  <a:pt x="6368" y="1463397"/>
                  <a:pt x="-19232" y="1391662"/>
                  <a:pt x="0" y="1116175"/>
                </a:cubicBezTo>
                <a:cubicBezTo>
                  <a:pt x="19232" y="840688"/>
                  <a:pt x="53569" y="367020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28575">
            <a:extLst>
              <a:ext uri="{C807C97D-BFC1-408E-A445-0C87EB9F89A2}">
                <ask:lineSketchStyleProps xmlns:ask="http://schemas.microsoft.com/office/drawing/2018/sketchyshapes" sd="38442286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spc="0" dirty="0">
                <a:solidFill>
                  <a:schemeClr val="tx1"/>
                </a:solidFill>
                <a:latin typeface="Century Gothic" panose="020B0502020202020204" pitchFamily="34" charset="0"/>
              </a:rPr>
              <a:t>To toggle between, when you are typing, you will see the emoji button now looks like a wee globe.</a:t>
            </a:r>
          </a:p>
          <a:p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By pushing and holding the globe, you will be able to toggle between languages.</a:t>
            </a:r>
            <a:endParaRPr lang="en-GB" sz="2400" spc="0" dirty="0">
              <a:latin typeface="Twinkl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BAFCC0-04C9-65D4-5653-7098514CA734}"/>
              </a:ext>
            </a:extLst>
          </p:cNvPr>
          <p:cNvSpPr/>
          <p:nvPr/>
        </p:nvSpPr>
        <p:spPr>
          <a:xfrm>
            <a:off x="6406552" y="2784475"/>
            <a:ext cx="1152779" cy="299279"/>
          </a:xfrm>
          <a:custGeom>
            <a:avLst/>
            <a:gdLst>
              <a:gd name="connsiteX0" fmla="*/ 0 w 1152779"/>
              <a:gd name="connsiteY0" fmla="*/ 0 h 299279"/>
              <a:gd name="connsiteX1" fmla="*/ 564862 w 1152779"/>
              <a:gd name="connsiteY1" fmla="*/ 0 h 299279"/>
              <a:gd name="connsiteX2" fmla="*/ 1152779 w 1152779"/>
              <a:gd name="connsiteY2" fmla="*/ 0 h 299279"/>
              <a:gd name="connsiteX3" fmla="*/ 1152779 w 1152779"/>
              <a:gd name="connsiteY3" fmla="*/ 299279 h 299279"/>
              <a:gd name="connsiteX4" fmla="*/ 576390 w 1152779"/>
              <a:gd name="connsiteY4" fmla="*/ 299279 h 299279"/>
              <a:gd name="connsiteX5" fmla="*/ 0 w 1152779"/>
              <a:gd name="connsiteY5" fmla="*/ 299279 h 299279"/>
              <a:gd name="connsiteX6" fmla="*/ 0 w 1152779"/>
              <a:gd name="connsiteY6" fmla="*/ 0 h 29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2779" h="299279" extrusionOk="0">
                <a:moveTo>
                  <a:pt x="0" y="0"/>
                </a:moveTo>
                <a:cubicBezTo>
                  <a:pt x="130583" y="-24258"/>
                  <a:pt x="289263" y="18789"/>
                  <a:pt x="564862" y="0"/>
                </a:cubicBezTo>
                <a:cubicBezTo>
                  <a:pt x="840461" y="-18789"/>
                  <a:pt x="1025277" y="20714"/>
                  <a:pt x="1152779" y="0"/>
                </a:cubicBezTo>
                <a:cubicBezTo>
                  <a:pt x="1138514" y="125690"/>
                  <a:pt x="1156033" y="193317"/>
                  <a:pt x="1152779" y="299279"/>
                </a:cubicBezTo>
                <a:cubicBezTo>
                  <a:pt x="960849" y="311886"/>
                  <a:pt x="784262" y="287704"/>
                  <a:pt x="576390" y="299279"/>
                </a:cubicBezTo>
                <a:cubicBezTo>
                  <a:pt x="368518" y="310854"/>
                  <a:pt x="234744" y="271230"/>
                  <a:pt x="0" y="299279"/>
                </a:cubicBezTo>
                <a:cubicBezTo>
                  <a:pt x="13769" y="184302"/>
                  <a:pt x="3032" y="97480"/>
                  <a:pt x="0" y="0"/>
                </a:cubicBezTo>
                <a:close/>
              </a:path>
            </a:pathLst>
          </a:custGeom>
          <a:noFill/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D55549-6A80-04A4-1688-BD718A71E9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4285" y="1544288"/>
            <a:ext cx="6782836" cy="471349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59F7278-4B58-155C-2E00-36E4D3C34396}"/>
              </a:ext>
            </a:extLst>
          </p:cNvPr>
          <p:cNvSpPr/>
          <p:nvPr/>
        </p:nvSpPr>
        <p:spPr>
          <a:xfrm>
            <a:off x="4632960" y="5658692"/>
            <a:ext cx="477520" cy="432304"/>
          </a:xfrm>
          <a:custGeom>
            <a:avLst/>
            <a:gdLst>
              <a:gd name="connsiteX0" fmla="*/ 0 w 477520"/>
              <a:gd name="connsiteY0" fmla="*/ 0 h 432304"/>
              <a:gd name="connsiteX1" fmla="*/ 477520 w 477520"/>
              <a:gd name="connsiteY1" fmla="*/ 0 h 432304"/>
              <a:gd name="connsiteX2" fmla="*/ 477520 w 477520"/>
              <a:gd name="connsiteY2" fmla="*/ 432304 h 432304"/>
              <a:gd name="connsiteX3" fmla="*/ 0 w 477520"/>
              <a:gd name="connsiteY3" fmla="*/ 432304 h 432304"/>
              <a:gd name="connsiteX4" fmla="*/ 0 w 477520"/>
              <a:gd name="connsiteY4" fmla="*/ 0 h 432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7520" h="432304" extrusionOk="0">
                <a:moveTo>
                  <a:pt x="0" y="0"/>
                </a:moveTo>
                <a:cubicBezTo>
                  <a:pt x="218936" y="13623"/>
                  <a:pt x="353700" y="-4065"/>
                  <a:pt x="477520" y="0"/>
                </a:cubicBezTo>
                <a:cubicBezTo>
                  <a:pt x="468035" y="146508"/>
                  <a:pt x="485738" y="272197"/>
                  <a:pt x="477520" y="432304"/>
                </a:cubicBezTo>
                <a:cubicBezTo>
                  <a:pt x="346746" y="437059"/>
                  <a:pt x="149965" y="433700"/>
                  <a:pt x="0" y="432304"/>
                </a:cubicBezTo>
                <a:cubicBezTo>
                  <a:pt x="16525" y="259265"/>
                  <a:pt x="14118" y="158546"/>
                  <a:pt x="0" y="0"/>
                </a:cubicBezTo>
                <a:close/>
              </a:path>
            </a:pathLst>
          </a:custGeom>
          <a:noFill/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C14ABFE-E515-7F33-D0FC-D8737E460F2A}"/>
              </a:ext>
            </a:extLst>
          </p:cNvPr>
          <p:cNvCxnSpPr>
            <a:cxnSpLocks/>
            <a:stCxn id="24" idx="3"/>
          </p:cNvCxnSpPr>
          <p:nvPr/>
        </p:nvCxnSpPr>
        <p:spPr>
          <a:xfrm>
            <a:off x="3809704" y="3896704"/>
            <a:ext cx="1006136" cy="1761988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537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8ECA52-28FE-ABE2-2588-D0E0B62ED4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94A7705-58A6-60CF-0221-5678CEF7ED4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92628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664669 w 11299371"/>
              <a:gd name="connsiteY1" fmla="*/ 0 h 6858000"/>
              <a:gd name="connsiteX2" fmla="*/ 1103350 w 11299371"/>
              <a:gd name="connsiteY2" fmla="*/ 0 h 6858000"/>
              <a:gd name="connsiteX3" fmla="*/ 1655026 w 11299371"/>
              <a:gd name="connsiteY3" fmla="*/ 0 h 6858000"/>
              <a:gd name="connsiteX4" fmla="*/ 2319694 w 11299371"/>
              <a:gd name="connsiteY4" fmla="*/ 0 h 6858000"/>
              <a:gd name="connsiteX5" fmla="*/ 2871370 w 11299371"/>
              <a:gd name="connsiteY5" fmla="*/ 0 h 6858000"/>
              <a:gd name="connsiteX6" fmla="*/ 3536038 w 11299371"/>
              <a:gd name="connsiteY6" fmla="*/ 0 h 6858000"/>
              <a:gd name="connsiteX7" fmla="*/ 3861726 w 11299371"/>
              <a:gd name="connsiteY7" fmla="*/ 0 h 6858000"/>
              <a:gd name="connsiteX8" fmla="*/ 4752383 w 11299371"/>
              <a:gd name="connsiteY8" fmla="*/ 0 h 6858000"/>
              <a:gd name="connsiteX9" fmla="*/ 5191064 w 11299371"/>
              <a:gd name="connsiteY9" fmla="*/ 0 h 6858000"/>
              <a:gd name="connsiteX10" fmla="*/ 6081720 w 11299371"/>
              <a:gd name="connsiteY10" fmla="*/ 0 h 6858000"/>
              <a:gd name="connsiteX11" fmla="*/ 6520402 w 11299371"/>
              <a:gd name="connsiteY11" fmla="*/ 0 h 6858000"/>
              <a:gd name="connsiteX12" fmla="*/ 7298064 w 11299371"/>
              <a:gd name="connsiteY12" fmla="*/ 0 h 6858000"/>
              <a:gd name="connsiteX13" fmla="*/ 7849740 w 11299371"/>
              <a:gd name="connsiteY13" fmla="*/ 0 h 6858000"/>
              <a:gd name="connsiteX14" fmla="*/ 8740396 w 11299371"/>
              <a:gd name="connsiteY14" fmla="*/ 0 h 6858000"/>
              <a:gd name="connsiteX15" fmla="*/ 9066084 w 11299371"/>
              <a:gd name="connsiteY15" fmla="*/ 0 h 6858000"/>
              <a:gd name="connsiteX16" fmla="*/ 9617759 w 11299371"/>
              <a:gd name="connsiteY16" fmla="*/ 0 h 6858000"/>
              <a:gd name="connsiteX17" fmla="*/ 9943446 w 11299371"/>
              <a:gd name="connsiteY17" fmla="*/ 0 h 6858000"/>
              <a:gd name="connsiteX18" fmla="*/ 11299371 w 11299371"/>
              <a:gd name="connsiteY18" fmla="*/ 0 h 6858000"/>
              <a:gd name="connsiteX19" fmla="*/ 11299371 w 11299371"/>
              <a:gd name="connsiteY19" fmla="*/ 685800 h 6858000"/>
              <a:gd name="connsiteX20" fmla="*/ 11299371 w 11299371"/>
              <a:gd name="connsiteY20" fmla="*/ 1508760 h 6858000"/>
              <a:gd name="connsiteX21" fmla="*/ 11299371 w 11299371"/>
              <a:gd name="connsiteY21" fmla="*/ 2125980 h 6858000"/>
              <a:gd name="connsiteX22" fmla="*/ 11299371 w 11299371"/>
              <a:gd name="connsiteY22" fmla="*/ 2948940 h 6858000"/>
              <a:gd name="connsiteX23" fmla="*/ 11299371 w 11299371"/>
              <a:gd name="connsiteY23" fmla="*/ 3771900 h 6858000"/>
              <a:gd name="connsiteX24" fmla="*/ 11299371 w 11299371"/>
              <a:gd name="connsiteY24" fmla="*/ 4526280 h 6858000"/>
              <a:gd name="connsiteX25" fmla="*/ 11299371 w 11299371"/>
              <a:gd name="connsiteY25" fmla="*/ 5280660 h 6858000"/>
              <a:gd name="connsiteX26" fmla="*/ 11299371 w 11299371"/>
              <a:gd name="connsiteY26" fmla="*/ 5966460 h 6858000"/>
              <a:gd name="connsiteX27" fmla="*/ 11299371 w 11299371"/>
              <a:gd name="connsiteY27" fmla="*/ 6858000 h 6858000"/>
              <a:gd name="connsiteX28" fmla="*/ 10634702 w 11299371"/>
              <a:gd name="connsiteY28" fmla="*/ 6858000 h 6858000"/>
              <a:gd name="connsiteX29" fmla="*/ 10083027 w 11299371"/>
              <a:gd name="connsiteY29" fmla="*/ 6858000 h 6858000"/>
              <a:gd name="connsiteX30" fmla="*/ 9644345 w 11299371"/>
              <a:gd name="connsiteY30" fmla="*/ 6858000 h 6858000"/>
              <a:gd name="connsiteX31" fmla="*/ 9205664 w 11299371"/>
              <a:gd name="connsiteY31" fmla="*/ 6858000 h 6858000"/>
              <a:gd name="connsiteX32" fmla="*/ 8766983 w 11299371"/>
              <a:gd name="connsiteY32" fmla="*/ 6858000 h 6858000"/>
              <a:gd name="connsiteX33" fmla="*/ 8215307 w 11299371"/>
              <a:gd name="connsiteY33" fmla="*/ 6858000 h 6858000"/>
              <a:gd name="connsiteX34" fmla="*/ 7663632 w 11299371"/>
              <a:gd name="connsiteY34" fmla="*/ 6858000 h 6858000"/>
              <a:gd name="connsiteX35" fmla="*/ 7111957 w 11299371"/>
              <a:gd name="connsiteY35" fmla="*/ 6858000 h 6858000"/>
              <a:gd name="connsiteX36" fmla="*/ 6447288 w 11299371"/>
              <a:gd name="connsiteY36" fmla="*/ 6858000 h 6858000"/>
              <a:gd name="connsiteX37" fmla="*/ 6008607 w 11299371"/>
              <a:gd name="connsiteY37" fmla="*/ 6858000 h 6858000"/>
              <a:gd name="connsiteX38" fmla="*/ 5569925 w 11299371"/>
              <a:gd name="connsiteY38" fmla="*/ 6858000 h 6858000"/>
              <a:gd name="connsiteX39" fmla="*/ 4679269 w 11299371"/>
              <a:gd name="connsiteY39" fmla="*/ 6858000 h 6858000"/>
              <a:gd name="connsiteX40" fmla="*/ 3788613 w 11299371"/>
              <a:gd name="connsiteY40" fmla="*/ 6858000 h 6858000"/>
              <a:gd name="connsiteX41" fmla="*/ 2897956 w 11299371"/>
              <a:gd name="connsiteY41" fmla="*/ 6858000 h 6858000"/>
              <a:gd name="connsiteX42" fmla="*/ 2346281 w 11299371"/>
              <a:gd name="connsiteY42" fmla="*/ 6858000 h 6858000"/>
              <a:gd name="connsiteX43" fmla="*/ 1907600 w 11299371"/>
              <a:gd name="connsiteY43" fmla="*/ 6858000 h 6858000"/>
              <a:gd name="connsiteX44" fmla="*/ 1016943 w 11299371"/>
              <a:gd name="connsiteY44" fmla="*/ 6858000 h 6858000"/>
              <a:gd name="connsiteX45" fmla="*/ 0 w 11299371"/>
              <a:gd name="connsiteY45" fmla="*/ 6858000 h 6858000"/>
              <a:gd name="connsiteX46" fmla="*/ 0 w 11299371"/>
              <a:gd name="connsiteY46" fmla="*/ 6377940 h 6858000"/>
              <a:gd name="connsiteX47" fmla="*/ 0 w 11299371"/>
              <a:gd name="connsiteY47" fmla="*/ 5623560 h 6858000"/>
              <a:gd name="connsiteX48" fmla="*/ 0 w 11299371"/>
              <a:gd name="connsiteY48" fmla="*/ 5006340 h 6858000"/>
              <a:gd name="connsiteX49" fmla="*/ 0 w 11299371"/>
              <a:gd name="connsiteY49" fmla="*/ 4457700 h 6858000"/>
              <a:gd name="connsiteX50" fmla="*/ 0 w 11299371"/>
              <a:gd name="connsiteY50" fmla="*/ 3840480 h 6858000"/>
              <a:gd name="connsiteX51" fmla="*/ 0 w 11299371"/>
              <a:gd name="connsiteY51" fmla="*/ 3086100 h 6858000"/>
              <a:gd name="connsiteX52" fmla="*/ 0 w 11299371"/>
              <a:gd name="connsiteY52" fmla="*/ 2263140 h 6858000"/>
              <a:gd name="connsiteX53" fmla="*/ 0 w 11299371"/>
              <a:gd name="connsiteY53" fmla="*/ 1783080 h 6858000"/>
              <a:gd name="connsiteX54" fmla="*/ 0 w 11299371"/>
              <a:gd name="connsiteY54" fmla="*/ 1234440 h 6858000"/>
              <a:gd name="connsiteX55" fmla="*/ 0 w 11299371"/>
              <a:gd name="connsiteY5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99371" h="6858000" fill="none" extrusionOk="0">
                <a:moveTo>
                  <a:pt x="0" y="0"/>
                </a:moveTo>
                <a:cubicBezTo>
                  <a:pt x="190694" y="24379"/>
                  <a:pt x="435898" y="-19253"/>
                  <a:pt x="664669" y="0"/>
                </a:cubicBezTo>
                <a:cubicBezTo>
                  <a:pt x="893440" y="19253"/>
                  <a:pt x="1000685" y="-12715"/>
                  <a:pt x="1103350" y="0"/>
                </a:cubicBezTo>
                <a:cubicBezTo>
                  <a:pt x="1206015" y="12715"/>
                  <a:pt x="1455108" y="-15844"/>
                  <a:pt x="1655026" y="0"/>
                </a:cubicBezTo>
                <a:cubicBezTo>
                  <a:pt x="1854944" y="15844"/>
                  <a:pt x="2170891" y="31481"/>
                  <a:pt x="2319694" y="0"/>
                </a:cubicBezTo>
                <a:cubicBezTo>
                  <a:pt x="2468497" y="-31481"/>
                  <a:pt x="2651324" y="10870"/>
                  <a:pt x="2871370" y="0"/>
                </a:cubicBezTo>
                <a:cubicBezTo>
                  <a:pt x="3091416" y="-10870"/>
                  <a:pt x="3291232" y="20889"/>
                  <a:pt x="3536038" y="0"/>
                </a:cubicBezTo>
                <a:cubicBezTo>
                  <a:pt x="3780844" y="-20889"/>
                  <a:pt x="3793294" y="-13822"/>
                  <a:pt x="3861726" y="0"/>
                </a:cubicBezTo>
                <a:cubicBezTo>
                  <a:pt x="3930158" y="13822"/>
                  <a:pt x="4323243" y="-32989"/>
                  <a:pt x="4752383" y="0"/>
                </a:cubicBezTo>
                <a:cubicBezTo>
                  <a:pt x="5181523" y="32989"/>
                  <a:pt x="5061868" y="-7936"/>
                  <a:pt x="5191064" y="0"/>
                </a:cubicBezTo>
                <a:cubicBezTo>
                  <a:pt x="5320260" y="7936"/>
                  <a:pt x="5826082" y="-18727"/>
                  <a:pt x="6081720" y="0"/>
                </a:cubicBezTo>
                <a:cubicBezTo>
                  <a:pt x="6337358" y="18727"/>
                  <a:pt x="6416577" y="-6213"/>
                  <a:pt x="6520402" y="0"/>
                </a:cubicBezTo>
                <a:cubicBezTo>
                  <a:pt x="6624227" y="6213"/>
                  <a:pt x="6951473" y="-7553"/>
                  <a:pt x="7298064" y="0"/>
                </a:cubicBezTo>
                <a:cubicBezTo>
                  <a:pt x="7644655" y="7553"/>
                  <a:pt x="7609611" y="3570"/>
                  <a:pt x="7849740" y="0"/>
                </a:cubicBezTo>
                <a:cubicBezTo>
                  <a:pt x="8089869" y="-3570"/>
                  <a:pt x="8487195" y="6738"/>
                  <a:pt x="8740396" y="0"/>
                </a:cubicBezTo>
                <a:cubicBezTo>
                  <a:pt x="8993597" y="-6738"/>
                  <a:pt x="8909348" y="512"/>
                  <a:pt x="9066084" y="0"/>
                </a:cubicBezTo>
                <a:cubicBezTo>
                  <a:pt x="9222820" y="-512"/>
                  <a:pt x="9401090" y="21240"/>
                  <a:pt x="9617759" y="0"/>
                </a:cubicBezTo>
                <a:cubicBezTo>
                  <a:pt x="9834428" y="-21240"/>
                  <a:pt x="9862007" y="-2823"/>
                  <a:pt x="9943446" y="0"/>
                </a:cubicBezTo>
                <a:cubicBezTo>
                  <a:pt x="10024885" y="2823"/>
                  <a:pt x="10954283" y="-62447"/>
                  <a:pt x="11299371" y="0"/>
                </a:cubicBezTo>
                <a:cubicBezTo>
                  <a:pt x="11306800" y="322773"/>
                  <a:pt x="11271695" y="529030"/>
                  <a:pt x="11299371" y="685800"/>
                </a:cubicBezTo>
                <a:cubicBezTo>
                  <a:pt x="11327047" y="842570"/>
                  <a:pt x="11295345" y="1294637"/>
                  <a:pt x="11299371" y="1508760"/>
                </a:cubicBezTo>
                <a:cubicBezTo>
                  <a:pt x="11303397" y="1722883"/>
                  <a:pt x="11308228" y="1945172"/>
                  <a:pt x="11299371" y="2125980"/>
                </a:cubicBezTo>
                <a:cubicBezTo>
                  <a:pt x="11290514" y="2306788"/>
                  <a:pt x="11320713" y="2648821"/>
                  <a:pt x="11299371" y="2948940"/>
                </a:cubicBezTo>
                <a:cubicBezTo>
                  <a:pt x="11278029" y="3249059"/>
                  <a:pt x="11266370" y="3583426"/>
                  <a:pt x="11299371" y="3771900"/>
                </a:cubicBezTo>
                <a:cubicBezTo>
                  <a:pt x="11332372" y="3960374"/>
                  <a:pt x="11298562" y="4290857"/>
                  <a:pt x="11299371" y="4526280"/>
                </a:cubicBezTo>
                <a:cubicBezTo>
                  <a:pt x="11300180" y="4761703"/>
                  <a:pt x="11318867" y="4904248"/>
                  <a:pt x="11299371" y="5280660"/>
                </a:cubicBezTo>
                <a:cubicBezTo>
                  <a:pt x="11279875" y="5657072"/>
                  <a:pt x="11291757" y="5825299"/>
                  <a:pt x="11299371" y="5966460"/>
                </a:cubicBezTo>
                <a:cubicBezTo>
                  <a:pt x="11306985" y="6107621"/>
                  <a:pt x="11341166" y="6505978"/>
                  <a:pt x="11299371" y="6858000"/>
                </a:cubicBezTo>
                <a:cubicBezTo>
                  <a:pt x="10997904" y="6861696"/>
                  <a:pt x="10863365" y="6842042"/>
                  <a:pt x="10634702" y="6858000"/>
                </a:cubicBezTo>
                <a:cubicBezTo>
                  <a:pt x="10406039" y="6873958"/>
                  <a:pt x="10226700" y="6880486"/>
                  <a:pt x="10083027" y="6858000"/>
                </a:cubicBezTo>
                <a:cubicBezTo>
                  <a:pt x="9939355" y="6835514"/>
                  <a:pt x="9836464" y="6878069"/>
                  <a:pt x="9644345" y="6858000"/>
                </a:cubicBezTo>
                <a:cubicBezTo>
                  <a:pt x="9452226" y="6837931"/>
                  <a:pt x="9376773" y="6845546"/>
                  <a:pt x="9205664" y="6858000"/>
                </a:cubicBezTo>
                <a:cubicBezTo>
                  <a:pt x="9034555" y="6870454"/>
                  <a:pt x="8922796" y="6837453"/>
                  <a:pt x="8766983" y="6858000"/>
                </a:cubicBezTo>
                <a:cubicBezTo>
                  <a:pt x="8611170" y="6878547"/>
                  <a:pt x="8349086" y="6842741"/>
                  <a:pt x="8215307" y="6858000"/>
                </a:cubicBezTo>
                <a:cubicBezTo>
                  <a:pt x="8081528" y="6873259"/>
                  <a:pt x="7801842" y="6863048"/>
                  <a:pt x="7663632" y="6858000"/>
                </a:cubicBezTo>
                <a:cubicBezTo>
                  <a:pt x="7525422" y="6852952"/>
                  <a:pt x="7224192" y="6869596"/>
                  <a:pt x="7111957" y="6858000"/>
                </a:cubicBezTo>
                <a:cubicBezTo>
                  <a:pt x="6999722" y="6846404"/>
                  <a:pt x="6754916" y="6836125"/>
                  <a:pt x="6447288" y="6858000"/>
                </a:cubicBezTo>
                <a:cubicBezTo>
                  <a:pt x="6139660" y="6879875"/>
                  <a:pt x="6181838" y="6861006"/>
                  <a:pt x="6008607" y="6858000"/>
                </a:cubicBezTo>
                <a:cubicBezTo>
                  <a:pt x="5835376" y="6854994"/>
                  <a:pt x="5675718" y="6846250"/>
                  <a:pt x="5569925" y="6858000"/>
                </a:cubicBezTo>
                <a:cubicBezTo>
                  <a:pt x="5464132" y="6869750"/>
                  <a:pt x="5011778" y="6878137"/>
                  <a:pt x="4679269" y="6858000"/>
                </a:cubicBezTo>
                <a:cubicBezTo>
                  <a:pt x="4346760" y="6837863"/>
                  <a:pt x="3992984" y="6856815"/>
                  <a:pt x="3788613" y="6858000"/>
                </a:cubicBezTo>
                <a:cubicBezTo>
                  <a:pt x="3584242" y="6859185"/>
                  <a:pt x="3261275" y="6897721"/>
                  <a:pt x="2897956" y="6858000"/>
                </a:cubicBezTo>
                <a:cubicBezTo>
                  <a:pt x="2534637" y="6818279"/>
                  <a:pt x="2461696" y="6868746"/>
                  <a:pt x="2346281" y="6858000"/>
                </a:cubicBezTo>
                <a:cubicBezTo>
                  <a:pt x="2230866" y="6847254"/>
                  <a:pt x="2095201" y="6862891"/>
                  <a:pt x="1907600" y="6858000"/>
                </a:cubicBezTo>
                <a:cubicBezTo>
                  <a:pt x="1719999" y="6853109"/>
                  <a:pt x="1431492" y="6828796"/>
                  <a:pt x="1016943" y="6858000"/>
                </a:cubicBezTo>
                <a:cubicBezTo>
                  <a:pt x="602394" y="6887204"/>
                  <a:pt x="362277" y="6825194"/>
                  <a:pt x="0" y="6858000"/>
                </a:cubicBezTo>
                <a:cubicBezTo>
                  <a:pt x="-6651" y="6619908"/>
                  <a:pt x="18133" y="6480462"/>
                  <a:pt x="0" y="6377940"/>
                </a:cubicBezTo>
                <a:cubicBezTo>
                  <a:pt x="-18133" y="6275418"/>
                  <a:pt x="2936" y="5836738"/>
                  <a:pt x="0" y="5623560"/>
                </a:cubicBezTo>
                <a:cubicBezTo>
                  <a:pt x="-2936" y="5410382"/>
                  <a:pt x="3597" y="5145334"/>
                  <a:pt x="0" y="5006340"/>
                </a:cubicBezTo>
                <a:cubicBezTo>
                  <a:pt x="-3597" y="4867346"/>
                  <a:pt x="-20431" y="4658493"/>
                  <a:pt x="0" y="4457700"/>
                </a:cubicBezTo>
                <a:cubicBezTo>
                  <a:pt x="20431" y="4256907"/>
                  <a:pt x="17653" y="4033281"/>
                  <a:pt x="0" y="3840480"/>
                </a:cubicBezTo>
                <a:cubicBezTo>
                  <a:pt x="-17653" y="3647679"/>
                  <a:pt x="33105" y="3417517"/>
                  <a:pt x="0" y="3086100"/>
                </a:cubicBezTo>
                <a:cubicBezTo>
                  <a:pt x="-33105" y="2754683"/>
                  <a:pt x="-15885" y="2447137"/>
                  <a:pt x="0" y="2263140"/>
                </a:cubicBezTo>
                <a:cubicBezTo>
                  <a:pt x="15885" y="2079143"/>
                  <a:pt x="-770" y="1901203"/>
                  <a:pt x="0" y="1783080"/>
                </a:cubicBezTo>
                <a:cubicBezTo>
                  <a:pt x="770" y="1664957"/>
                  <a:pt x="22032" y="1489751"/>
                  <a:pt x="0" y="1234440"/>
                </a:cubicBezTo>
                <a:cubicBezTo>
                  <a:pt x="-22032" y="979129"/>
                  <a:pt x="11781" y="275373"/>
                  <a:pt x="0" y="0"/>
                </a:cubicBezTo>
                <a:close/>
              </a:path>
              <a:path w="11299371" h="6858000" stroke="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E2C63B-062B-6CE2-A3B6-59888FC1ABFA}"/>
              </a:ext>
            </a:extLst>
          </p:cNvPr>
          <p:cNvSpPr/>
          <p:nvPr/>
        </p:nvSpPr>
        <p:spPr>
          <a:xfrm>
            <a:off x="892629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551675 w 11299371"/>
              <a:gd name="connsiteY1" fmla="*/ 0 h 6858000"/>
              <a:gd name="connsiteX2" fmla="*/ 877363 w 11299371"/>
              <a:gd name="connsiteY2" fmla="*/ 0 h 6858000"/>
              <a:gd name="connsiteX3" fmla="*/ 1316044 w 11299371"/>
              <a:gd name="connsiteY3" fmla="*/ 0 h 6858000"/>
              <a:gd name="connsiteX4" fmla="*/ 1641732 w 11299371"/>
              <a:gd name="connsiteY4" fmla="*/ 0 h 6858000"/>
              <a:gd name="connsiteX5" fmla="*/ 1967420 w 11299371"/>
              <a:gd name="connsiteY5" fmla="*/ 0 h 6858000"/>
              <a:gd name="connsiteX6" fmla="*/ 2293108 w 11299371"/>
              <a:gd name="connsiteY6" fmla="*/ 0 h 6858000"/>
              <a:gd name="connsiteX7" fmla="*/ 2731789 w 11299371"/>
              <a:gd name="connsiteY7" fmla="*/ 0 h 6858000"/>
              <a:gd name="connsiteX8" fmla="*/ 3509452 w 11299371"/>
              <a:gd name="connsiteY8" fmla="*/ 0 h 6858000"/>
              <a:gd name="connsiteX9" fmla="*/ 3948133 w 11299371"/>
              <a:gd name="connsiteY9" fmla="*/ 0 h 6858000"/>
              <a:gd name="connsiteX10" fmla="*/ 4725796 w 11299371"/>
              <a:gd name="connsiteY10" fmla="*/ 0 h 6858000"/>
              <a:gd name="connsiteX11" fmla="*/ 5051484 w 11299371"/>
              <a:gd name="connsiteY11" fmla="*/ 0 h 6858000"/>
              <a:gd name="connsiteX12" fmla="*/ 5716152 w 11299371"/>
              <a:gd name="connsiteY12" fmla="*/ 0 h 6858000"/>
              <a:gd name="connsiteX13" fmla="*/ 6154834 w 11299371"/>
              <a:gd name="connsiteY13" fmla="*/ 0 h 6858000"/>
              <a:gd name="connsiteX14" fmla="*/ 6819503 w 11299371"/>
              <a:gd name="connsiteY14" fmla="*/ 0 h 6858000"/>
              <a:gd name="connsiteX15" fmla="*/ 7484172 w 11299371"/>
              <a:gd name="connsiteY15" fmla="*/ 0 h 6858000"/>
              <a:gd name="connsiteX16" fmla="*/ 7922853 w 11299371"/>
              <a:gd name="connsiteY16" fmla="*/ 0 h 6858000"/>
              <a:gd name="connsiteX17" fmla="*/ 8813509 w 11299371"/>
              <a:gd name="connsiteY17" fmla="*/ 0 h 6858000"/>
              <a:gd name="connsiteX18" fmla="*/ 9365185 w 11299371"/>
              <a:gd name="connsiteY18" fmla="*/ 0 h 6858000"/>
              <a:gd name="connsiteX19" fmla="*/ 10142847 w 11299371"/>
              <a:gd name="connsiteY19" fmla="*/ 0 h 6858000"/>
              <a:gd name="connsiteX20" fmla="*/ 10468535 w 11299371"/>
              <a:gd name="connsiteY20" fmla="*/ 0 h 6858000"/>
              <a:gd name="connsiteX21" fmla="*/ 11299371 w 11299371"/>
              <a:gd name="connsiteY21" fmla="*/ 0 h 6858000"/>
              <a:gd name="connsiteX22" fmla="*/ 11299371 w 11299371"/>
              <a:gd name="connsiteY22" fmla="*/ 822960 h 6858000"/>
              <a:gd name="connsiteX23" fmla="*/ 11299371 w 11299371"/>
              <a:gd name="connsiteY23" fmla="*/ 1645920 h 6858000"/>
              <a:gd name="connsiteX24" fmla="*/ 11299371 w 11299371"/>
              <a:gd name="connsiteY24" fmla="*/ 2125980 h 6858000"/>
              <a:gd name="connsiteX25" fmla="*/ 11299371 w 11299371"/>
              <a:gd name="connsiteY25" fmla="*/ 2674620 h 6858000"/>
              <a:gd name="connsiteX26" fmla="*/ 11299371 w 11299371"/>
              <a:gd name="connsiteY26" fmla="*/ 3497580 h 6858000"/>
              <a:gd name="connsiteX27" fmla="*/ 11299371 w 11299371"/>
              <a:gd name="connsiteY27" fmla="*/ 4251960 h 6858000"/>
              <a:gd name="connsiteX28" fmla="*/ 11299371 w 11299371"/>
              <a:gd name="connsiteY28" fmla="*/ 5006340 h 6858000"/>
              <a:gd name="connsiteX29" fmla="*/ 11299371 w 11299371"/>
              <a:gd name="connsiteY29" fmla="*/ 5692140 h 6858000"/>
              <a:gd name="connsiteX30" fmla="*/ 11299371 w 11299371"/>
              <a:gd name="connsiteY30" fmla="*/ 6240780 h 6858000"/>
              <a:gd name="connsiteX31" fmla="*/ 11299371 w 11299371"/>
              <a:gd name="connsiteY31" fmla="*/ 6858000 h 6858000"/>
              <a:gd name="connsiteX32" fmla="*/ 10408715 w 11299371"/>
              <a:gd name="connsiteY32" fmla="*/ 6858000 h 6858000"/>
              <a:gd name="connsiteX33" fmla="*/ 9970033 w 11299371"/>
              <a:gd name="connsiteY33" fmla="*/ 6858000 h 6858000"/>
              <a:gd name="connsiteX34" fmla="*/ 9079377 w 11299371"/>
              <a:gd name="connsiteY34" fmla="*/ 6858000 h 6858000"/>
              <a:gd name="connsiteX35" fmla="*/ 8301714 w 11299371"/>
              <a:gd name="connsiteY35" fmla="*/ 6858000 h 6858000"/>
              <a:gd name="connsiteX36" fmla="*/ 7411058 w 11299371"/>
              <a:gd name="connsiteY36" fmla="*/ 6858000 h 6858000"/>
              <a:gd name="connsiteX37" fmla="*/ 6972377 w 11299371"/>
              <a:gd name="connsiteY37" fmla="*/ 6858000 h 6858000"/>
              <a:gd name="connsiteX38" fmla="*/ 6420701 w 11299371"/>
              <a:gd name="connsiteY38" fmla="*/ 6858000 h 6858000"/>
              <a:gd name="connsiteX39" fmla="*/ 6095014 w 11299371"/>
              <a:gd name="connsiteY39" fmla="*/ 6858000 h 6858000"/>
              <a:gd name="connsiteX40" fmla="*/ 5317351 w 11299371"/>
              <a:gd name="connsiteY40" fmla="*/ 6858000 h 6858000"/>
              <a:gd name="connsiteX41" fmla="*/ 4765676 w 11299371"/>
              <a:gd name="connsiteY41" fmla="*/ 6858000 h 6858000"/>
              <a:gd name="connsiteX42" fmla="*/ 3875020 w 11299371"/>
              <a:gd name="connsiteY42" fmla="*/ 6858000 h 6858000"/>
              <a:gd name="connsiteX43" fmla="*/ 3210351 w 11299371"/>
              <a:gd name="connsiteY43" fmla="*/ 6858000 h 6858000"/>
              <a:gd name="connsiteX44" fmla="*/ 2432688 w 11299371"/>
              <a:gd name="connsiteY44" fmla="*/ 6858000 h 6858000"/>
              <a:gd name="connsiteX45" fmla="*/ 2107000 w 11299371"/>
              <a:gd name="connsiteY45" fmla="*/ 6858000 h 6858000"/>
              <a:gd name="connsiteX46" fmla="*/ 1781313 w 11299371"/>
              <a:gd name="connsiteY46" fmla="*/ 6858000 h 6858000"/>
              <a:gd name="connsiteX47" fmla="*/ 1342631 w 11299371"/>
              <a:gd name="connsiteY47" fmla="*/ 6858000 h 6858000"/>
              <a:gd name="connsiteX48" fmla="*/ 0 w 11299371"/>
              <a:gd name="connsiteY48" fmla="*/ 6858000 h 6858000"/>
              <a:gd name="connsiteX49" fmla="*/ 0 w 11299371"/>
              <a:gd name="connsiteY49" fmla="*/ 6240780 h 6858000"/>
              <a:gd name="connsiteX50" fmla="*/ 0 w 11299371"/>
              <a:gd name="connsiteY50" fmla="*/ 5554980 h 6858000"/>
              <a:gd name="connsiteX51" fmla="*/ 0 w 11299371"/>
              <a:gd name="connsiteY51" fmla="*/ 5006340 h 6858000"/>
              <a:gd name="connsiteX52" fmla="*/ 0 w 11299371"/>
              <a:gd name="connsiteY52" fmla="*/ 4251960 h 6858000"/>
              <a:gd name="connsiteX53" fmla="*/ 0 w 11299371"/>
              <a:gd name="connsiteY53" fmla="*/ 3703320 h 6858000"/>
              <a:gd name="connsiteX54" fmla="*/ 0 w 11299371"/>
              <a:gd name="connsiteY54" fmla="*/ 3223260 h 6858000"/>
              <a:gd name="connsiteX55" fmla="*/ 0 w 11299371"/>
              <a:gd name="connsiteY55" fmla="*/ 2743200 h 6858000"/>
              <a:gd name="connsiteX56" fmla="*/ 0 w 11299371"/>
              <a:gd name="connsiteY56" fmla="*/ 2057400 h 6858000"/>
              <a:gd name="connsiteX57" fmla="*/ 0 w 11299371"/>
              <a:gd name="connsiteY57" fmla="*/ 1371600 h 6858000"/>
              <a:gd name="connsiteX58" fmla="*/ 0 w 11299371"/>
              <a:gd name="connsiteY58" fmla="*/ 891540 h 6858000"/>
              <a:gd name="connsiteX59" fmla="*/ 0 w 11299371"/>
              <a:gd name="connsiteY5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299371" h="685800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noFill/>
          <a:ln w="5715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C15E435-2017-B115-BBD2-342EB0B22EB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92628" y="0"/>
            <a:ext cx="11299372" cy="801877"/>
            <a:chOff x="892627" y="0"/>
            <a:chExt cx="11299372" cy="8018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8580020-0945-BD11-3AB9-F576FBD98FE8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t="-1" r="56296" b="83156"/>
            <a:stretch/>
          </p:blipFill>
          <p:spPr>
            <a:xfrm>
              <a:off x="892627" y="0"/>
              <a:ext cx="3057581" cy="80187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78E4DBC-D275-FDA9-5E92-450BD9DB74E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86200" y="0"/>
              <a:ext cx="7269480" cy="801877"/>
            </a:xfrm>
            <a:prstGeom prst="rect">
              <a:avLst/>
            </a:prstGeom>
            <a:solidFill>
              <a:srgbClr val="013D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9E3074F-5D12-BF80-33D3-C291C35152B7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l="81687" t="-1" r="930" b="83156"/>
            <a:stretch/>
          </p:blipFill>
          <p:spPr>
            <a:xfrm>
              <a:off x="10975847" y="0"/>
              <a:ext cx="1216152" cy="801877"/>
            </a:xfrm>
            <a:prstGeom prst="rect">
              <a:avLst/>
            </a:prstGeom>
          </p:spPr>
        </p:pic>
      </p:grpSp>
      <p:pic>
        <p:nvPicPr>
          <p:cNvPr id="3" name="Picture 2" descr="A cartoon of a person pointing at a group of children&#10;&#10;AI-generated content may be incorrect.">
            <a:extLst>
              <a:ext uri="{FF2B5EF4-FFF2-40B4-BE49-F238E27FC236}">
                <a16:creationId xmlns:a16="http://schemas.microsoft.com/office/drawing/2014/main" id="{40E2E1BC-0420-53CA-BBA2-F679306168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024" y="1285450"/>
            <a:ext cx="6649062" cy="4807231"/>
          </a:xfrm>
          <a:prstGeom prst="rect">
            <a:avLst/>
          </a:prstGeom>
        </p:spPr>
      </p:pic>
      <p:pic>
        <p:nvPicPr>
          <p:cNvPr id="18" name="Picture 17" descr="A purple tablet with a cartoon character on it&#10;&#10;AI-generated content may be incorrect.">
            <a:extLst>
              <a:ext uri="{FF2B5EF4-FFF2-40B4-BE49-F238E27FC236}">
                <a16:creationId xmlns:a16="http://schemas.microsoft.com/office/drawing/2014/main" id="{9505CB32-515F-4394-FDA1-2975FC6FE1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3" y="0"/>
            <a:ext cx="687174" cy="8276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27EAFF4-6171-9A3D-987C-0AA65587C87D}"/>
              </a:ext>
            </a:extLst>
          </p:cNvPr>
          <p:cNvSpPr/>
          <p:nvPr/>
        </p:nvSpPr>
        <p:spPr>
          <a:xfrm>
            <a:off x="1116625" y="1511743"/>
            <a:ext cx="3908404" cy="4580938"/>
          </a:xfrm>
          <a:custGeom>
            <a:avLst/>
            <a:gdLst>
              <a:gd name="connsiteX0" fmla="*/ 0 w 3908404"/>
              <a:gd name="connsiteY0" fmla="*/ 0 h 4580938"/>
              <a:gd name="connsiteX1" fmla="*/ 573233 w 3908404"/>
              <a:gd name="connsiteY1" fmla="*/ 0 h 4580938"/>
              <a:gd name="connsiteX2" fmla="*/ 1146465 w 3908404"/>
              <a:gd name="connsiteY2" fmla="*/ 0 h 4580938"/>
              <a:gd name="connsiteX3" fmla="*/ 1797866 w 3908404"/>
              <a:gd name="connsiteY3" fmla="*/ 0 h 4580938"/>
              <a:gd name="connsiteX4" fmla="*/ 2332014 w 3908404"/>
              <a:gd name="connsiteY4" fmla="*/ 0 h 4580938"/>
              <a:gd name="connsiteX5" fmla="*/ 2905247 w 3908404"/>
              <a:gd name="connsiteY5" fmla="*/ 0 h 4580938"/>
              <a:gd name="connsiteX6" fmla="*/ 3908404 w 3908404"/>
              <a:gd name="connsiteY6" fmla="*/ 0 h 4580938"/>
              <a:gd name="connsiteX7" fmla="*/ 3908404 w 3908404"/>
              <a:gd name="connsiteY7" fmla="*/ 608610 h 4580938"/>
              <a:gd name="connsiteX8" fmla="*/ 3908404 w 3908404"/>
              <a:gd name="connsiteY8" fmla="*/ 1308839 h 4580938"/>
              <a:gd name="connsiteX9" fmla="*/ 3908404 w 3908404"/>
              <a:gd name="connsiteY9" fmla="*/ 1825831 h 4580938"/>
              <a:gd name="connsiteX10" fmla="*/ 3908404 w 3908404"/>
              <a:gd name="connsiteY10" fmla="*/ 2388632 h 4580938"/>
              <a:gd name="connsiteX11" fmla="*/ 3908404 w 3908404"/>
              <a:gd name="connsiteY11" fmla="*/ 3043052 h 4580938"/>
              <a:gd name="connsiteX12" fmla="*/ 3908404 w 3908404"/>
              <a:gd name="connsiteY12" fmla="*/ 3560043 h 4580938"/>
              <a:gd name="connsiteX13" fmla="*/ 3908404 w 3908404"/>
              <a:gd name="connsiteY13" fmla="*/ 4580938 h 4580938"/>
              <a:gd name="connsiteX14" fmla="*/ 3257003 w 3908404"/>
              <a:gd name="connsiteY14" fmla="*/ 4580938 h 4580938"/>
              <a:gd name="connsiteX15" fmla="*/ 2683771 w 3908404"/>
              <a:gd name="connsiteY15" fmla="*/ 4580938 h 4580938"/>
              <a:gd name="connsiteX16" fmla="*/ 2149622 w 3908404"/>
              <a:gd name="connsiteY16" fmla="*/ 4580938 h 4580938"/>
              <a:gd name="connsiteX17" fmla="*/ 1459137 w 3908404"/>
              <a:gd name="connsiteY17" fmla="*/ 4580938 h 4580938"/>
              <a:gd name="connsiteX18" fmla="*/ 846821 w 3908404"/>
              <a:gd name="connsiteY18" fmla="*/ 4580938 h 4580938"/>
              <a:gd name="connsiteX19" fmla="*/ 0 w 3908404"/>
              <a:gd name="connsiteY19" fmla="*/ 4580938 h 4580938"/>
              <a:gd name="connsiteX20" fmla="*/ 0 w 3908404"/>
              <a:gd name="connsiteY20" fmla="*/ 3926518 h 4580938"/>
              <a:gd name="connsiteX21" fmla="*/ 0 w 3908404"/>
              <a:gd name="connsiteY21" fmla="*/ 3180480 h 4580938"/>
              <a:gd name="connsiteX22" fmla="*/ 0 w 3908404"/>
              <a:gd name="connsiteY22" fmla="*/ 2571869 h 4580938"/>
              <a:gd name="connsiteX23" fmla="*/ 0 w 3908404"/>
              <a:gd name="connsiteY23" fmla="*/ 1917450 h 4580938"/>
              <a:gd name="connsiteX24" fmla="*/ 0 w 3908404"/>
              <a:gd name="connsiteY24" fmla="*/ 1263030 h 4580938"/>
              <a:gd name="connsiteX25" fmla="*/ 0 w 3908404"/>
              <a:gd name="connsiteY25" fmla="*/ 700229 h 4580938"/>
              <a:gd name="connsiteX26" fmla="*/ 0 w 3908404"/>
              <a:gd name="connsiteY26" fmla="*/ 0 h 4580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908404" h="4580938" fill="none" extrusionOk="0">
                <a:moveTo>
                  <a:pt x="0" y="0"/>
                </a:moveTo>
                <a:cubicBezTo>
                  <a:pt x="248359" y="27201"/>
                  <a:pt x="452363" y="19780"/>
                  <a:pt x="573233" y="0"/>
                </a:cubicBezTo>
                <a:cubicBezTo>
                  <a:pt x="694103" y="-19780"/>
                  <a:pt x="874398" y="6918"/>
                  <a:pt x="1146465" y="0"/>
                </a:cubicBezTo>
                <a:cubicBezTo>
                  <a:pt x="1418532" y="-6918"/>
                  <a:pt x="1624705" y="-12918"/>
                  <a:pt x="1797866" y="0"/>
                </a:cubicBezTo>
                <a:cubicBezTo>
                  <a:pt x="1971027" y="12918"/>
                  <a:pt x="2214946" y="2094"/>
                  <a:pt x="2332014" y="0"/>
                </a:cubicBezTo>
                <a:cubicBezTo>
                  <a:pt x="2449082" y="-2094"/>
                  <a:pt x="2754143" y="-23821"/>
                  <a:pt x="2905247" y="0"/>
                </a:cubicBezTo>
                <a:cubicBezTo>
                  <a:pt x="3056351" y="23821"/>
                  <a:pt x="3512660" y="-7596"/>
                  <a:pt x="3908404" y="0"/>
                </a:cubicBezTo>
                <a:cubicBezTo>
                  <a:pt x="3924803" y="250158"/>
                  <a:pt x="3890142" y="394746"/>
                  <a:pt x="3908404" y="608610"/>
                </a:cubicBezTo>
                <a:cubicBezTo>
                  <a:pt x="3926667" y="822474"/>
                  <a:pt x="3903761" y="1019301"/>
                  <a:pt x="3908404" y="1308839"/>
                </a:cubicBezTo>
                <a:cubicBezTo>
                  <a:pt x="3913047" y="1598377"/>
                  <a:pt x="3934181" y="1664269"/>
                  <a:pt x="3908404" y="1825831"/>
                </a:cubicBezTo>
                <a:cubicBezTo>
                  <a:pt x="3882627" y="1987393"/>
                  <a:pt x="3924704" y="2126931"/>
                  <a:pt x="3908404" y="2388632"/>
                </a:cubicBezTo>
                <a:cubicBezTo>
                  <a:pt x="3892104" y="2650333"/>
                  <a:pt x="3931494" y="2798013"/>
                  <a:pt x="3908404" y="3043052"/>
                </a:cubicBezTo>
                <a:cubicBezTo>
                  <a:pt x="3885314" y="3288091"/>
                  <a:pt x="3906509" y="3437746"/>
                  <a:pt x="3908404" y="3560043"/>
                </a:cubicBezTo>
                <a:cubicBezTo>
                  <a:pt x="3910299" y="3682340"/>
                  <a:pt x="3873249" y="4335625"/>
                  <a:pt x="3908404" y="4580938"/>
                </a:cubicBezTo>
                <a:cubicBezTo>
                  <a:pt x="3764177" y="4558616"/>
                  <a:pt x="3440647" y="4563108"/>
                  <a:pt x="3257003" y="4580938"/>
                </a:cubicBezTo>
                <a:cubicBezTo>
                  <a:pt x="3073359" y="4598768"/>
                  <a:pt x="2892856" y="4608887"/>
                  <a:pt x="2683771" y="4580938"/>
                </a:cubicBezTo>
                <a:cubicBezTo>
                  <a:pt x="2474686" y="4552989"/>
                  <a:pt x="2395735" y="4572957"/>
                  <a:pt x="2149622" y="4580938"/>
                </a:cubicBezTo>
                <a:cubicBezTo>
                  <a:pt x="1903509" y="4588919"/>
                  <a:pt x="1648067" y="4579154"/>
                  <a:pt x="1459137" y="4580938"/>
                </a:cubicBezTo>
                <a:cubicBezTo>
                  <a:pt x="1270208" y="4582722"/>
                  <a:pt x="1037489" y="4605089"/>
                  <a:pt x="846821" y="4580938"/>
                </a:cubicBezTo>
                <a:cubicBezTo>
                  <a:pt x="656153" y="4556787"/>
                  <a:pt x="418071" y="4584695"/>
                  <a:pt x="0" y="4580938"/>
                </a:cubicBezTo>
                <a:cubicBezTo>
                  <a:pt x="3892" y="4276216"/>
                  <a:pt x="28669" y="4077797"/>
                  <a:pt x="0" y="3926518"/>
                </a:cubicBezTo>
                <a:cubicBezTo>
                  <a:pt x="-28669" y="3775239"/>
                  <a:pt x="-1750" y="3538978"/>
                  <a:pt x="0" y="3180480"/>
                </a:cubicBezTo>
                <a:cubicBezTo>
                  <a:pt x="1750" y="2821982"/>
                  <a:pt x="-24547" y="2738015"/>
                  <a:pt x="0" y="2571869"/>
                </a:cubicBezTo>
                <a:cubicBezTo>
                  <a:pt x="24547" y="2405723"/>
                  <a:pt x="21254" y="2175321"/>
                  <a:pt x="0" y="1917450"/>
                </a:cubicBezTo>
                <a:cubicBezTo>
                  <a:pt x="-21254" y="1659579"/>
                  <a:pt x="-7187" y="1537212"/>
                  <a:pt x="0" y="1263030"/>
                </a:cubicBezTo>
                <a:cubicBezTo>
                  <a:pt x="7187" y="988848"/>
                  <a:pt x="-28035" y="882440"/>
                  <a:pt x="0" y="700229"/>
                </a:cubicBezTo>
                <a:cubicBezTo>
                  <a:pt x="28035" y="518018"/>
                  <a:pt x="22544" y="192249"/>
                  <a:pt x="0" y="0"/>
                </a:cubicBezTo>
                <a:close/>
              </a:path>
              <a:path w="3908404" h="4580938" stroke="0" extrusionOk="0">
                <a:moveTo>
                  <a:pt x="0" y="0"/>
                </a:moveTo>
                <a:cubicBezTo>
                  <a:pt x="174637" y="9450"/>
                  <a:pt x="384272" y="-216"/>
                  <a:pt x="690485" y="0"/>
                </a:cubicBezTo>
                <a:cubicBezTo>
                  <a:pt x="996698" y="216"/>
                  <a:pt x="1168262" y="24047"/>
                  <a:pt x="1420053" y="0"/>
                </a:cubicBezTo>
                <a:cubicBezTo>
                  <a:pt x="1671844" y="-24047"/>
                  <a:pt x="1805453" y="-18921"/>
                  <a:pt x="2110538" y="0"/>
                </a:cubicBezTo>
                <a:cubicBezTo>
                  <a:pt x="2415624" y="18921"/>
                  <a:pt x="2474205" y="24505"/>
                  <a:pt x="2801023" y="0"/>
                </a:cubicBezTo>
                <a:cubicBezTo>
                  <a:pt x="3127841" y="-24505"/>
                  <a:pt x="3608129" y="-35342"/>
                  <a:pt x="3908404" y="0"/>
                </a:cubicBezTo>
                <a:cubicBezTo>
                  <a:pt x="3939421" y="193115"/>
                  <a:pt x="3893553" y="397683"/>
                  <a:pt x="3908404" y="654420"/>
                </a:cubicBezTo>
                <a:cubicBezTo>
                  <a:pt x="3923255" y="911157"/>
                  <a:pt x="3923838" y="1102144"/>
                  <a:pt x="3908404" y="1217221"/>
                </a:cubicBezTo>
                <a:cubicBezTo>
                  <a:pt x="3892970" y="1332298"/>
                  <a:pt x="3926032" y="1579779"/>
                  <a:pt x="3908404" y="1825831"/>
                </a:cubicBezTo>
                <a:cubicBezTo>
                  <a:pt x="3890777" y="2071883"/>
                  <a:pt x="3925226" y="2175894"/>
                  <a:pt x="3908404" y="2434441"/>
                </a:cubicBezTo>
                <a:cubicBezTo>
                  <a:pt x="3891583" y="2692988"/>
                  <a:pt x="3874192" y="2824735"/>
                  <a:pt x="3908404" y="3134670"/>
                </a:cubicBezTo>
                <a:cubicBezTo>
                  <a:pt x="3942616" y="3444605"/>
                  <a:pt x="3927081" y="3442022"/>
                  <a:pt x="3908404" y="3651662"/>
                </a:cubicBezTo>
                <a:cubicBezTo>
                  <a:pt x="3889727" y="3861302"/>
                  <a:pt x="3932310" y="4354881"/>
                  <a:pt x="3908404" y="4580938"/>
                </a:cubicBezTo>
                <a:cubicBezTo>
                  <a:pt x="3734853" y="4587199"/>
                  <a:pt x="3451190" y="4563833"/>
                  <a:pt x="3217919" y="4580938"/>
                </a:cubicBezTo>
                <a:cubicBezTo>
                  <a:pt x="2984649" y="4598043"/>
                  <a:pt x="2869281" y="4583403"/>
                  <a:pt x="2683771" y="4580938"/>
                </a:cubicBezTo>
                <a:cubicBezTo>
                  <a:pt x="2498261" y="4578473"/>
                  <a:pt x="2223465" y="4582078"/>
                  <a:pt x="2032370" y="4580938"/>
                </a:cubicBezTo>
                <a:cubicBezTo>
                  <a:pt x="1841275" y="4579798"/>
                  <a:pt x="1613027" y="4608767"/>
                  <a:pt x="1459137" y="4580938"/>
                </a:cubicBezTo>
                <a:cubicBezTo>
                  <a:pt x="1305247" y="4553109"/>
                  <a:pt x="995779" y="4573038"/>
                  <a:pt x="768653" y="4580938"/>
                </a:cubicBezTo>
                <a:cubicBezTo>
                  <a:pt x="541527" y="4588838"/>
                  <a:pt x="260277" y="4568603"/>
                  <a:pt x="0" y="4580938"/>
                </a:cubicBezTo>
                <a:cubicBezTo>
                  <a:pt x="35354" y="4224359"/>
                  <a:pt x="-36346" y="4167316"/>
                  <a:pt x="0" y="3834900"/>
                </a:cubicBezTo>
                <a:cubicBezTo>
                  <a:pt x="36346" y="3502484"/>
                  <a:pt x="-23542" y="3508957"/>
                  <a:pt x="0" y="3317908"/>
                </a:cubicBezTo>
                <a:cubicBezTo>
                  <a:pt x="23542" y="3126859"/>
                  <a:pt x="15779" y="2765676"/>
                  <a:pt x="0" y="2617679"/>
                </a:cubicBezTo>
                <a:cubicBezTo>
                  <a:pt x="-15779" y="2469682"/>
                  <a:pt x="30130" y="2246200"/>
                  <a:pt x="0" y="1963259"/>
                </a:cubicBezTo>
                <a:cubicBezTo>
                  <a:pt x="-30130" y="1680318"/>
                  <a:pt x="25731" y="1524698"/>
                  <a:pt x="0" y="1308839"/>
                </a:cubicBezTo>
                <a:cubicBezTo>
                  <a:pt x="-25731" y="1092980"/>
                  <a:pt x="-10446" y="995792"/>
                  <a:pt x="0" y="700229"/>
                </a:cubicBezTo>
                <a:cubicBezTo>
                  <a:pt x="10446" y="404666"/>
                  <a:pt x="-31601" y="280303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28575">
            <a:extLst>
              <a:ext uri="{C807C97D-BFC1-408E-A445-0C87EB9F89A2}">
                <ask:lineSketchStyleProps xmlns:ask="http://schemas.microsoft.com/office/drawing/2018/sketchyshapes" sd="38442286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Add in any modern languages you use at school.</a:t>
            </a:r>
          </a:p>
          <a:p>
            <a:endParaRPr lang="en-GB" sz="2400" spc="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Remember you can add them to you your English keyboard or keep them separate- it’s up to you!</a:t>
            </a:r>
          </a:p>
          <a:p>
            <a:endParaRPr lang="en-GB" sz="2400" spc="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Now try typing something that’s not English! </a:t>
            </a:r>
            <a:endParaRPr lang="en-GB" sz="2400" spc="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8636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C062CF-B8C9-E44B-8D6C-5C6283450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7CEC888-3630-A204-FC7E-22B2F31A3D4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92628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664669 w 11299371"/>
              <a:gd name="connsiteY1" fmla="*/ 0 h 6858000"/>
              <a:gd name="connsiteX2" fmla="*/ 1103350 w 11299371"/>
              <a:gd name="connsiteY2" fmla="*/ 0 h 6858000"/>
              <a:gd name="connsiteX3" fmla="*/ 1655026 w 11299371"/>
              <a:gd name="connsiteY3" fmla="*/ 0 h 6858000"/>
              <a:gd name="connsiteX4" fmla="*/ 2319694 w 11299371"/>
              <a:gd name="connsiteY4" fmla="*/ 0 h 6858000"/>
              <a:gd name="connsiteX5" fmla="*/ 2871370 w 11299371"/>
              <a:gd name="connsiteY5" fmla="*/ 0 h 6858000"/>
              <a:gd name="connsiteX6" fmla="*/ 3536038 w 11299371"/>
              <a:gd name="connsiteY6" fmla="*/ 0 h 6858000"/>
              <a:gd name="connsiteX7" fmla="*/ 3861726 w 11299371"/>
              <a:gd name="connsiteY7" fmla="*/ 0 h 6858000"/>
              <a:gd name="connsiteX8" fmla="*/ 4752383 w 11299371"/>
              <a:gd name="connsiteY8" fmla="*/ 0 h 6858000"/>
              <a:gd name="connsiteX9" fmla="*/ 5191064 w 11299371"/>
              <a:gd name="connsiteY9" fmla="*/ 0 h 6858000"/>
              <a:gd name="connsiteX10" fmla="*/ 6081720 w 11299371"/>
              <a:gd name="connsiteY10" fmla="*/ 0 h 6858000"/>
              <a:gd name="connsiteX11" fmla="*/ 6520402 w 11299371"/>
              <a:gd name="connsiteY11" fmla="*/ 0 h 6858000"/>
              <a:gd name="connsiteX12" fmla="*/ 7298064 w 11299371"/>
              <a:gd name="connsiteY12" fmla="*/ 0 h 6858000"/>
              <a:gd name="connsiteX13" fmla="*/ 7849740 w 11299371"/>
              <a:gd name="connsiteY13" fmla="*/ 0 h 6858000"/>
              <a:gd name="connsiteX14" fmla="*/ 8740396 w 11299371"/>
              <a:gd name="connsiteY14" fmla="*/ 0 h 6858000"/>
              <a:gd name="connsiteX15" fmla="*/ 9066084 w 11299371"/>
              <a:gd name="connsiteY15" fmla="*/ 0 h 6858000"/>
              <a:gd name="connsiteX16" fmla="*/ 9617759 w 11299371"/>
              <a:gd name="connsiteY16" fmla="*/ 0 h 6858000"/>
              <a:gd name="connsiteX17" fmla="*/ 9943446 w 11299371"/>
              <a:gd name="connsiteY17" fmla="*/ 0 h 6858000"/>
              <a:gd name="connsiteX18" fmla="*/ 11299371 w 11299371"/>
              <a:gd name="connsiteY18" fmla="*/ 0 h 6858000"/>
              <a:gd name="connsiteX19" fmla="*/ 11299371 w 11299371"/>
              <a:gd name="connsiteY19" fmla="*/ 685800 h 6858000"/>
              <a:gd name="connsiteX20" fmla="*/ 11299371 w 11299371"/>
              <a:gd name="connsiteY20" fmla="*/ 1508760 h 6858000"/>
              <a:gd name="connsiteX21" fmla="*/ 11299371 w 11299371"/>
              <a:gd name="connsiteY21" fmla="*/ 2125980 h 6858000"/>
              <a:gd name="connsiteX22" fmla="*/ 11299371 w 11299371"/>
              <a:gd name="connsiteY22" fmla="*/ 2948940 h 6858000"/>
              <a:gd name="connsiteX23" fmla="*/ 11299371 w 11299371"/>
              <a:gd name="connsiteY23" fmla="*/ 3771900 h 6858000"/>
              <a:gd name="connsiteX24" fmla="*/ 11299371 w 11299371"/>
              <a:gd name="connsiteY24" fmla="*/ 4526280 h 6858000"/>
              <a:gd name="connsiteX25" fmla="*/ 11299371 w 11299371"/>
              <a:gd name="connsiteY25" fmla="*/ 5280660 h 6858000"/>
              <a:gd name="connsiteX26" fmla="*/ 11299371 w 11299371"/>
              <a:gd name="connsiteY26" fmla="*/ 5966460 h 6858000"/>
              <a:gd name="connsiteX27" fmla="*/ 11299371 w 11299371"/>
              <a:gd name="connsiteY27" fmla="*/ 6858000 h 6858000"/>
              <a:gd name="connsiteX28" fmla="*/ 10634702 w 11299371"/>
              <a:gd name="connsiteY28" fmla="*/ 6858000 h 6858000"/>
              <a:gd name="connsiteX29" fmla="*/ 10083027 w 11299371"/>
              <a:gd name="connsiteY29" fmla="*/ 6858000 h 6858000"/>
              <a:gd name="connsiteX30" fmla="*/ 9644345 w 11299371"/>
              <a:gd name="connsiteY30" fmla="*/ 6858000 h 6858000"/>
              <a:gd name="connsiteX31" fmla="*/ 9205664 w 11299371"/>
              <a:gd name="connsiteY31" fmla="*/ 6858000 h 6858000"/>
              <a:gd name="connsiteX32" fmla="*/ 8766983 w 11299371"/>
              <a:gd name="connsiteY32" fmla="*/ 6858000 h 6858000"/>
              <a:gd name="connsiteX33" fmla="*/ 8215307 w 11299371"/>
              <a:gd name="connsiteY33" fmla="*/ 6858000 h 6858000"/>
              <a:gd name="connsiteX34" fmla="*/ 7663632 w 11299371"/>
              <a:gd name="connsiteY34" fmla="*/ 6858000 h 6858000"/>
              <a:gd name="connsiteX35" fmla="*/ 7111957 w 11299371"/>
              <a:gd name="connsiteY35" fmla="*/ 6858000 h 6858000"/>
              <a:gd name="connsiteX36" fmla="*/ 6447288 w 11299371"/>
              <a:gd name="connsiteY36" fmla="*/ 6858000 h 6858000"/>
              <a:gd name="connsiteX37" fmla="*/ 6008607 w 11299371"/>
              <a:gd name="connsiteY37" fmla="*/ 6858000 h 6858000"/>
              <a:gd name="connsiteX38" fmla="*/ 5569925 w 11299371"/>
              <a:gd name="connsiteY38" fmla="*/ 6858000 h 6858000"/>
              <a:gd name="connsiteX39" fmla="*/ 4679269 w 11299371"/>
              <a:gd name="connsiteY39" fmla="*/ 6858000 h 6858000"/>
              <a:gd name="connsiteX40" fmla="*/ 3788613 w 11299371"/>
              <a:gd name="connsiteY40" fmla="*/ 6858000 h 6858000"/>
              <a:gd name="connsiteX41" fmla="*/ 2897956 w 11299371"/>
              <a:gd name="connsiteY41" fmla="*/ 6858000 h 6858000"/>
              <a:gd name="connsiteX42" fmla="*/ 2346281 w 11299371"/>
              <a:gd name="connsiteY42" fmla="*/ 6858000 h 6858000"/>
              <a:gd name="connsiteX43" fmla="*/ 1907600 w 11299371"/>
              <a:gd name="connsiteY43" fmla="*/ 6858000 h 6858000"/>
              <a:gd name="connsiteX44" fmla="*/ 1016943 w 11299371"/>
              <a:gd name="connsiteY44" fmla="*/ 6858000 h 6858000"/>
              <a:gd name="connsiteX45" fmla="*/ 0 w 11299371"/>
              <a:gd name="connsiteY45" fmla="*/ 6858000 h 6858000"/>
              <a:gd name="connsiteX46" fmla="*/ 0 w 11299371"/>
              <a:gd name="connsiteY46" fmla="*/ 6377940 h 6858000"/>
              <a:gd name="connsiteX47" fmla="*/ 0 w 11299371"/>
              <a:gd name="connsiteY47" fmla="*/ 5623560 h 6858000"/>
              <a:gd name="connsiteX48" fmla="*/ 0 w 11299371"/>
              <a:gd name="connsiteY48" fmla="*/ 5006340 h 6858000"/>
              <a:gd name="connsiteX49" fmla="*/ 0 w 11299371"/>
              <a:gd name="connsiteY49" fmla="*/ 4457700 h 6858000"/>
              <a:gd name="connsiteX50" fmla="*/ 0 w 11299371"/>
              <a:gd name="connsiteY50" fmla="*/ 3840480 h 6858000"/>
              <a:gd name="connsiteX51" fmla="*/ 0 w 11299371"/>
              <a:gd name="connsiteY51" fmla="*/ 3086100 h 6858000"/>
              <a:gd name="connsiteX52" fmla="*/ 0 w 11299371"/>
              <a:gd name="connsiteY52" fmla="*/ 2263140 h 6858000"/>
              <a:gd name="connsiteX53" fmla="*/ 0 w 11299371"/>
              <a:gd name="connsiteY53" fmla="*/ 1783080 h 6858000"/>
              <a:gd name="connsiteX54" fmla="*/ 0 w 11299371"/>
              <a:gd name="connsiteY54" fmla="*/ 1234440 h 6858000"/>
              <a:gd name="connsiteX55" fmla="*/ 0 w 11299371"/>
              <a:gd name="connsiteY5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99371" h="6858000" fill="none" extrusionOk="0">
                <a:moveTo>
                  <a:pt x="0" y="0"/>
                </a:moveTo>
                <a:cubicBezTo>
                  <a:pt x="190694" y="24379"/>
                  <a:pt x="435898" y="-19253"/>
                  <a:pt x="664669" y="0"/>
                </a:cubicBezTo>
                <a:cubicBezTo>
                  <a:pt x="893440" y="19253"/>
                  <a:pt x="1000685" y="-12715"/>
                  <a:pt x="1103350" y="0"/>
                </a:cubicBezTo>
                <a:cubicBezTo>
                  <a:pt x="1206015" y="12715"/>
                  <a:pt x="1455108" y="-15844"/>
                  <a:pt x="1655026" y="0"/>
                </a:cubicBezTo>
                <a:cubicBezTo>
                  <a:pt x="1854944" y="15844"/>
                  <a:pt x="2170891" y="31481"/>
                  <a:pt x="2319694" y="0"/>
                </a:cubicBezTo>
                <a:cubicBezTo>
                  <a:pt x="2468497" y="-31481"/>
                  <a:pt x="2651324" y="10870"/>
                  <a:pt x="2871370" y="0"/>
                </a:cubicBezTo>
                <a:cubicBezTo>
                  <a:pt x="3091416" y="-10870"/>
                  <a:pt x="3291232" y="20889"/>
                  <a:pt x="3536038" y="0"/>
                </a:cubicBezTo>
                <a:cubicBezTo>
                  <a:pt x="3780844" y="-20889"/>
                  <a:pt x="3793294" y="-13822"/>
                  <a:pt x="3861726" y="0"/>
                </a:cubicBezTo>
                <a:cubicBezTo>
                  <a:pt x="3930158" y="13822"/>
                  <a:pt x="4323243" y="-32989"/>
                  <a:pt x="4752383" y="0"/>
                </a:cubicBezTo>
                <a:cubicBezTo>
                  <a:pt x="5181523" y="32989"/>
                  <a:pt x="5061868" y="-7936"/>
                  <a:pt x="5191064" y="0"/>
                </a:cubicBezTo>
                <a:cubicBezTo>
                  <a:pt x="5320260" y="7936"/>
                  <a:pt x="5826082" y="-18727"/>
                  <a:pt x="6081720" y="0"/>
                </a:cubicBezTo>
                <a:cubicBezTo>
                  <a:pt x="6337358" y="18727"/>
                  <a:pt x="6416577" y="-6213"/>
                  <a:pt x="6520402" y="0"/>
                </a:cubicBezTo>
                <a:cubicBezTo>
                  <a:pt x="6624227" y="6213"/>
                  <a:pt x="6951473" y="-7553"/>
                  <a:pt x="7298064" y="0"/>
                </a:cubicBezTo>
                <a:cubicBezTo>
                  <a:pt x="7644655" y="7553"/>
                  <a:pt x="7609611" y="3570"/>
                  <a:pt x="7849740" y="0"/>
                </a:cubicBezTo>
                <a:cubicBezTo>
                  <a:pt x="8089869" y="-3570"/>
                  <a:pt x="8487195" y="6738"/>
                  <a:pt x="8740396" y="0"/>
                </a:cubicBezTo>
                <a:cubicBezTo>
                  <a:pt x="8993597" y="-6738"/>
                  <a:pt x="8909348" y="512"/>
                  <a:pt x="9066084" y="0"/>
                </a:cubicBezTo>
                <a:cubicBezTo>
                  <a:pt x="9222820" y="-512"/>
                  <a:pt x="9401090" y="21240"/>
                  <a:pt x="9617759" y="0"/>
                </a:cubicBezTo>
                <a:cubicBezTo>
                  <a:pt x="9834428" y="-21240"/>
                  <a:pt x="9862007" y="-2823"/>
                  <a:pt x="9943446" y="0"/>
                </a:cubicBezTo>
                <a:cubicBezTo>
                  <a:pt x="10024885" y="2823"/>
                  <a:pt x="10954283" y="-62447"/>
                  <a:pt x="11299371" y="0"/>
                </a:cubicBezTo>
                <a:cubicBezTo>
                  <a:pt x="11306800" y="322773"/>
                  <a:pt x="11271695" y="529030"/>
                  <a:pt x="11299371" y="685800"/>
                </a:cubicBezTo>
                <a:cubicBezTo>
                  <a:pt x="11327047" y="842570"/>
                  <a:pt x="11295345" y="1294637"/>
                  <a:pt x="11299371" y="1508760"/>
                </a:cubicBezTo>
                <a:cubicBezTo>
                  <a:pt x="11303397" y="1722883"/>
                  <a:pt x="11308228" y="1945172"/>
                  <a:pt x="11299371" y="2125980"/>
                </a:cubicBezTo>
                <a:cubicBezTo>
                  <a:pt x="11290514" y="2306788"/>
                  <a:pt x="11320713" y="2648821"/>
                  <a:pt x="11299371" y="2948940"/>
                </a:cubicBezTo>
                <a:cubicBezTo>
                  <a:pt x="11278029" y="3249059"/>
                  <a:pt x="11266370" y="3583426"/>
                  <a:pt x="11299371" y="3771900"/>
                </a:cubicBezTo>
                <a:cubicBezTo>
                  <a:pt x="11332372" y="3960374"/>
                  <a:pt x="11298562" y="4290857"/>
                  <a:pt x="11299371" y="4526280"/>
                </a:cubicBezTo>
                <a:cubicBezTo>
                  <a:pt x="11300180" y="4761703"/>
                  <a:pt x="11318867" y="4904248"/>
                  <a:pt x="11299371" y="5280660"/>
                </a:cubicBezTo>
                <a:cubicBezTo>
                  <a:pt x="11279875" y="5657072"/>
                  <a:pt x="11291757" y="5825299"/>
                  <a:pt x="11299371" y="5966460"/>
                </a:cubicBezTo>
                <a:cubicBezTo>
                  <a:pt x="11306985" y="6107621"/>
                  <a:pt x="11341166" y="6505978"/>
                  <a:pt x="11299371" y="6858000"/>
                </a:cubicBezTo>
                <a:cubicBezTo>
                  <a:pt x="10997904" y="6861696"/>
                  <a:pt x="10863365" y="6842042"/>
                  <a:pt x="10634702" y="6858000"/>
                </a:cubicBezTo>
                <a:cubicBezTo>
                  <a:pt x="10406039" y="6873958"/>
                  <a:pt x="10226700" y="6880486"/>
                  <a:pt x="10083027" y="6858000"/>
                </a:cubicBezTo>
                <a:cubicBezTo>
                  <a:pt x="9939355" y="6835514"/>
                  <a:pt x="9836464" y="6878069"/>
                  <a:pt x="9644345" y="6858000"/>
                </a:cubicBezTo>
                <a:cubicBezTo>
                  <a:pt x="9452226" y="6837931"/>
                  <a:pt x="9376773" y="6845546"/>
                  <a:pt x="9205664" y="6858000"/>
                </a:cubicBezTo>
                <a:cubicBezTo>
                  <a:pt x="9034555" y="6870454"/>
                  <a:pt x="8922796" y="6837453"/>
                  <a:pt x="8766983" y="6858000"/>
                </a:cubicBezTo>
                <a:cubicBezTo>
                  <a:pt x="8611170" y="6878547"/>
                  <a:pt x="8349086" y="6842741"/>
                  <a:pt x="8215307" y="6858000"/>
                </a:cubicBezTo>
                <a:cubicBezTo>
                  <a:pt x="8081528" y="6873259"/>
                  <a:pt x="7801842" y="6863048"/>
                  <a:pt x="7663632" y="6858000"/>
                </a:cubicBezTo>
                <a:cubicBezTo>
                  <a:pt x="7525422" y="6852952"/>
                  <a:pt x="7224192" y="6869596"/>
                  <a:pt x="7111957" y="6858000"/>
                </a:cubicBezTo>
                <a:cubicBezTo>
                  <a:pt x="6999722" y="6846404"/>
                  <a:pt x="6754916" y="6836125"/>
                  <a:pt x="6447288" y="6858000"/>
                </a:cubicBezTo>
                <a:cubicBezTo>
                  <a:pt x="6139660" y="6879875"/>
                  <a:pt x="6181838" y="6861006"/>
                  <a:pt x="6008607" y="6858000"/>
                </a:cubicBezTo>
                <a:cubicBezTo>
                  <a:pt x="5835376" y="6854994"/>
                  <a:pt x="5675718" y="6846250"/>
                  <a:pt x="5569925" y="6858000"/>
                </a:cubicBezTo>
                <a:cubicBezTo>
                  <a:pt x="5464132" y="6869750"/>
                  <a:pt x="5011778" y="6878137"/>
                  <a:pt x="4679269" y="6858000"/>
                </a:cubicBezTo>
                <a:cubicBezTo>
                  <a:pt x="4346760" y="6837863"/>
                  <a:pt x="3992984" y="6856815"/>
                  <a:pt x="3788613" y="6858000"/>
                </a:cubicBezTo>
                <a:cubicBezTo>
                  <a:pt x="3584242" y="6859185"/>
                  <a:pt x="3261275" y="6897721"/>
                  <a:pt x="2897956" y="6858000"/>
                </a:cubicBezTo>
                <a:cubicBezTo>
                  <a:pt x="2534637" y="6818279"/>
                  <a:pt x="2461696" y="6868746"/>
                  <a:pt x="2346281" y="6858000"/>
                </a:cubicBezTo>
                <a:cubicBezTo>
                  <a:pt x="2230866" y="6847254"/>
                  <a:pt x="2095201" y="6862891"/>
                  <a:pt x="1907600" y="6858000"/>
                </a:cubicBezTo>
                <a:cubicBezTo>
                  <a:pt x="1719999" y="6853109"/>
                  <a:pt x="1431492" y="6828796"/>
                  <a:pt x="1016943" y="6858000"/>
                </a:cubicBezTo>
                <a:cubicBezTo>
                  <a:pt x="602394" y="6887204"/>
                  <a:pt x="362277" y="6825194"/>
                  <a:pt x="0" y="6858000"/>
                </a:cubicBezTo>
                <a:cubicBezTo>
                  <a:pt x="-6651" y="6619908"/>
                  <a:pt x="18133" y="6480462"/>
                  <a:pt x="0" y="6377940"/>
                </a:cubicBezTo>
                <a:cubicBezTo>
                  <a:pt x="-18133" y="6275418"/>
                  <a:pt x="2936" y="5836738"/>
                  <a:pt x="0" y="5623560"/>
                </a:cubicBezTo>
                <a:cubicBezTo>
                  <a:pt x="-2936" y="5410382"/>
                  <a:pt x="3597" y="5145334"/>
                  <a:pt x="0" y="5006340"/>
                </a:cubicBezTo>
                <a:cubicBezTo>
                  <a:pt x="-3597" y="4867346"/>
                  <a:pt x="-20431" y="4658493"/>
                  <a:pt x="0" y="4457700"/>
                </a:cubicBezTo>
                <a:cubicBezTo>
                  <a:pt x="20431" y="4256907"/>
                  <a:pt x="17653" y="4033281"/>
                  <a:pt x="0" y="3840480"/>
                </a:cubicBezTo>
                <a:cubicBezTo>
                  <a:pt x="-17653" y="3647679"/>
                  <a:pt x="33105" y="3417517"/>
                  <a:pt x="0" y="3086100"/>
                </a:cubicBezTo>
                <a:cubicBezTo>
                  <a:pt x="-33105" y="2754683"/>
                  <a:pt x="-15885" y="2447137"/>
                  <a:pt x="0" y="2263140"/>
                </a:cubicBezTo>
                <a:cubicBezTo>
                  <a:pt x="15885" y="2079143"/>
                  <a:pt x="-770" y="1901203"/>
                  <a:pt x="0" y="1783080"/>
                </a:cubicBezTo>
                <a:cubicBezTo>
                  <a:pt x="770" y="1664957"/>
                  <a:pt x="22032" y="1489751"/>
                  <a:pt x="0" y="1234440"/>
                </a:cubicBezTo>
                <a:cubicBezTo>
                  <a:pt x="-22032" y="979129"/>
                  <a:pt x="11781" y="275373"/>
                  <a:pt x="0" y="0"/>
                </a:cubicBezTo>
                <a:close/>
              </a:path>
              <a:path w="11299371" h="6858000" stroke="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554865-8B3E-30C5-0727-8F776E5DC524}"/>
              </a:ext>
            </a:extLst>
          </p:cNvPr>
          <p:cNvSpPr/>
          <p:nvPr/>
        </p:nvSpPr>
        <p:spPr>
          <a:xfrm>
            <a:off x="892629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551675 w 11299371"/>
              <a:gd name="connsiteY1" fmla="*/ 0 h 6858000"/>
              <a:gd name="connsiteX2" fmla="*/ 877363 w 11299371"/>
              <a:gd name="connsiteY2" fmla="*/ 0 h 6858000"/>
              <a:gd name="connsiteX3" fmla="*/ 1316044 w 11299371"/>
              <a:gd name="connsiteY3" fmla="*/ 0 h 6858000"/>
              <a:gd name="connsiteX4" fmla="*/ 1641732 w 11299371"/>
              <a:gd name="connsiteY4" fmla="*/ 0 h 6858000"/>
              <a:gd name="connsiteX5" fmla="*/ 1967420 w 11299371"/>
              <a:gd name="connsiteY5" fmla="*/ 0 h 6858000"/>
              <a:gd name="connsiteX6" fmla="*/ 2293108 w 11299371"/>
              <a:gd name="connsiteY6" fmla="*/ 0 h 6858000"/>
              <a:gd name="connsiteX7" fmla="*/ 2731789 w 11299371"/>
              <a:gd name="connsiteY7" fmla="*/ 0 h 6858000"/>
              <a:gd name="connsiteX8" fmla="*/ 3509452 w 11299371"/>
              <a:gd name="connsiteY8" fmla="*/ 0 h 6858000"/>
              <a:gd name="connsiteX9" fmla="*/ 3948133 w 11299371"/>
              <a:gd name="connsiteY9" fmla="*/ 0 h 6858000"/>
              <a:gd name="connsiteX10" fmla="*/ 4725796 w 11299371"/>
              <a:gd name="connsiteY10" fmla="*/ 0 h 6858000"/>
              <a:gd name="connsiteX11" fmla="*/ 5051484 w 11299371"/>
              <a:gd name="connsiteY11" fmla="*/ 0 h 6858000"/>
              <a:gd name="connsiteX12" fmla="*/ 5716152 w 11299371"/>
              <a:gd name="connsiteY12" fmla="*/ 0 h 6858000"/>
              <a:gd name="connsiteX13" fmla="*/ 6154834 w 11299371"/>
              <a:gd name="connsiteY13" fmla="*/ 0 h 6858000"/>
              <a:gd name="connsiteX14" fmla="*/ 6819503 w 11299371"/>
              <a:gd name="connsiteY14" fmla="*/ 0 h 6858000"/>
              <a:gd name="connsiteX15" fmla="*/ 7484172 w 11299371"/>
              <a:gd name="connsiteY15" fmla="*/ 0 h 6858000"/>
              <a:gd name="connsiteX16" fmla="*/ 7922853 w 11299371"/>
              <a:gd name="connsiteY16" fmla="*/ 0 h 6858000"/>
              <a:gd name="connsiteX17" fmla="*/ 8813509 w 11299371"/>
              <a:gd name="connsiteY17" fmla="*/ 0 h 6858000"/>
              <a:gd name="connsiteX18" fmla="*/ 9365185 w 11299371"/>
              <a:gd name="connsiteY18" fmla="*/ 0 h 6858000"/>
              <a:gd name="connsiteX19" fmla="*/ 10142847 w 11299371"/>
              <a:gd name="connsiteY19" fmla="*/ 0 h 6858000"/>
              <a:gd name="connsiteX20" fmla="*/ 10468535 w 11299371"/>
              <a:gd name="connsiteY20" fmla="*/ 0 h 6858000"/>
              <a:gd name="connsiteX21" fmla="*/ 11299371 w 11299371"/>
              <a:gd name="connsiteY21" fmla="*/ 0 h 6858000"/>
              <a:gd name="connsiteX22" fmla="*/ 11299371 w 11299371"/>
              <a:gd name="connsiteY22" fmla="*/ 822960 h 6858000"/>
              <a:gd name="connsiteX23" fmla="*/ 11299371 w 11299371"/>
              <a:gd name="connsiteY23" fmla="*/ 1645920 h 6858000"/>
              <a:gd name="connsiteX24" fmla="*/ 11299371 w 11299371"/>
              <a:gd name="connsiteY24" fmla="*/ 2125980 h 6858000"/>
              <a:gd name="connsiteX25" fmla="*/ 11299371 w 11299371"/>
              <a:gd name="connsiteY25" fmla="*/ 2674620 h 6858000"/>
              <a:gd name="connsiteX26" fmla="*/ 11299371 w 11299371"/>
              <a:gd name="connsiteY26" fmla="*/ 3497580 h 6858000"/>
              <a:gd name="connsiteX27" fmla="*/ 11299371 w 11299371"/>
              <a:gd name="connsiteY27" fmla="*/ 4251960 h 6858000"/>
              <a:gd name="connsiteX28" fmla="*/ 11299371 w 11299371"/>
              <a:gd name="connsiteY28" fmla="*/ 5006340 h 6858000"/>
              <a:gd name="connsiteX29" fmla="*/ 11299371 w 11299371"/>
              <a:gd name="connsiteY29" fmla="*/ 5692140 h 6858000"/>
              <a:gd name="connsiteX30" fmla="*/ 11299371 w 11299371"/>
              <a:gd name="connsiteY30" fmla="*/ 6240780 h 6858000"/>
              <a:gd name="connsiteX31" fmla="*/ 11299371 w 11299371"/>
              <a:gd name="connsiteY31" fmla="*/ 6858000 h 6858000"/>
              <a:gd name="connsiteX32" fmla="*/ 10408715 w 11299371"/>
              <a:gd name="connsiteY32" fmla="*/ 6858000 h 6858000"/>
              <a:gd name="connsiteX33" fmla="*/ 9970033 w 11299371"/>
              <a:gd name="connsiteY33" fmla="*/ 6858000 h 6858000"/>
              <a:gd name="connsiteX34" fmla="*/ 9079377 w 11299371"/>
              <a:gd name="connsiteY34" fmla="*/ 6858000 h 6858000"/>
              <a:gd name="connsiteX35" fmla="*/ 8301714 w 11299371"/>
              <a:gd name="connsiteY35" fmla="*/ 6858000 h 6858000"/>
              <a:gd name="connsiteX36" fmla="*/ 7411058 w 11299371"/>
              <a:gd name="connsiteY36" fmla="*/ 6858000 h 6858000"/>
              <a:gd name="connsiteX37" fmla="*/ 6972377 w 11299371"/>
              <a:gd name="connsiteY37" fmla="*/ 6858000 h 6858000"/>
              <a:gd name="connsiteX38" fmla="*/ 6420701 w 11299371"/>
              <a:gd name="connsiteY38" fmla="*/ 6858000 h 6858000"/>
              <a:gd name="connsiteX39" fmla="*/ 6095014 w 11299371"/>
              <a:gd name="connsiteY39" fmla="*/ 6858000 h 6858000"/>
              <a:gd name="connsiteX40" fmla="*/ 5317351 w 11299371"/>
              <a:gd name="connsiteY40" fmla="*/ 6858000 h 6858000"/>
              <a:gd name="connsiteX41" fmla="*/ 4765676 w 11299371"/>
              <a:gd name="connsiteY41" fmla="*/ 6858000 h 6858000"/>
              <a:gd name="connsiteX42" fmla="*/ 3875020 w 11299371"/>
              <a:gd name="connsiteY42" fmla="*/ 6858000 h 6858000"/>
              <a:gd name="connsiteX43" fmla="*/ 3210351 w 11299371"/>
              <a:gd name="connsiteY43" fmla="*/ 6858000 h 6858000"/>
              <a:gd name="connsiteX44" fmla="*/ 2432688 w 11299371"/>
              <a:gd name="connsiteY44" fmla="*/ 6858000 h 6858000"/>
              <a:gd name="connsiteX45" fmla="*/ 2107000 w 11299371"/>
              <a:gd name="connsiteY45" fmla="*/ 6858000 h 6858000"/>
              <a:gd name="connsiteX46" fmla="*/ 1781313 w 11299371"/>
              <a:gd name="connsiteY46" fmla="*/ 6858000 h 6858000"/>
              <a:gd name="connsiteX47" fmla="*/ 1342631 w 11299371"/>
              <a:gd name="connsiteY47" fmla="*/ 6858000 h 6858000"/>
              <a:gd name="connsiteX48" fmla="*/ 0 w 11299371"/>
              <a:gd name="connsiteY48" fmla="*/ 6858000 h 6858000"/>
              <a:gd name="connsiteX49" fmla="*/ 0 w 11299371"/>
              <a:gd name="connsiteY49" fmla="*/ 6240780 h 6858000"/>
              <a:gd name="connsiteX50" fmla="*/ 0 w 11299371"/>
              <a:gd name="connsiteY50" fmla="*/ 5554980 h 6858000"/>
              <a:gd name="connsiteX51" fmla="*/ 0 w 11299371"/>
              <a:gd name="connsiteY51" fmla="*/ 5006340 h 6858000"/>
              <a:gd name="connsiteX52" fmla="*/ 0 w 11299371"/>
              <a:gd name="connsiteY52" fmla="*/ 4251960 h 6858000"/>
              <a:gd name="connsiteX53" fmla="*/ 0 w 11299371"/>
              <a:gd name="connsiteY53" fmla="*/ 3703320 h 6858000"/>
              <a:gd name="connsiteX54" fmla="*/ 0 w 11299371"/>
              <a:gd name="connsiteY54" fmla="*/ 3223260 h 6858000"/>
              <a:gd name="connsiteX55" fmla="*/ 0 w 11299371"/>
              <a:gd name="connsiteY55" fmla="*/ 2743200 h 6858000"/>
              <a:gd name="connsiteX56" fmla="*/ 0 w 11299371"/>
              <a:gd name="connsiteY56" fmla="*/ 2057400 h 6858000"/>
              <a:gd name="connsiteX57" fmla="*/ 0 w 11299371"/>
              <a:gd name="connsiteY57" fmla="*/ 1371600 h 6858000"/>
              <a:gd name="connsiteX58" fmla="*/ 0 w 11299371"/>
              <a:gd name="connsiteY58" fmla="*/ 891540 h 6858000"/>
              <a:gd name="connsiteX59" fmla="*/ 0 w 11299371"/>
              <a:gd name="connsiteY5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299371" h="685800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noFill/>
          <a:ln w="5715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48B8053-5BD5-EB92-AA7E-D9FE6F3EFD9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92628" y="0"/>
            <a:ext cx="11299372" cy="801877"/>
            <a:chOff x="892627" y="0"/>
            <a:chExt cx="11299372" cy="8018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503D194-5ED1-9DC5-CA15-E285F9D95A0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t="-1" r="56296" b="83156"/>
            <a:stretch/>
          </p:blipFill>
          <p:spPr>
            <a:xfrm>
              <a:off x="892627" y="0"/>
              <a:ext cx="3057581" cy="80187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2124FD3-8DF9-31A0-8498-0473883E0DB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86200" y="0"/>
              <a:ext cx="7269480" cy="801877"/>
            </a:xfrm>
            <a:prstGeom prst="rect">
              <a:avLst/>
            </a:prstGeom>
            <a:solidFill>
              <a:srgbClr val="013D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978DB67-8687-34E2-0C74-EBA131E62D6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l="81687" t="-1" r="930" b="83156"/>
            <a:stretch/>
          </p:blipFill>
          <p:spPr>
            <a:xfrm>
              <a:off x="10975847" y="0"/>
              <a:ext cx="1216152" cy="801877"/>
            </a:xfrm>
            <a:prstGeom prst="rect">
              <a:avLst/>
            </a:prstGeom>
          </p:spPr>
        </p:pic>
      </p:grpSp>
      <p:pic>
        <p:nvPicPr>
          <p:cNvPr id="18" name="Picture 17" descr="A purple tablet with a cartoon character on it&#10;&#10;AI-generated content may be incorrect.">
            <a:extLst>
              <a:ext uri="{FF2B5EF4-FFF2-40B4-BE49-F238E27FC236}">
                <a16:creationId xmlns:a16="http://schemas.microsoft.com/office/drawing/2014/main" id="{E166E3BC-C88A-139F-EB08-2CD1378F73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3" y="0"/>
            <a:ext cx="687174" cy="827690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32A691F-8371-C0C4-0F0F-583D7A3129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581" y="1025035"/>
            <a:ext cx="7798181" cy="56098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4BC4ED3-62BC-D480-297C-B3A0DBC6FB60}"/>
              </a:ext>
            </a:extLst>
          </p:cNvPr>
          <p:cNvSpPr/>
          <p:nvPr/>
        </p:nvSpPr>
        <p:spPr>
          <a:xfrm>
            <a:off x="3174929" y="1664619"/>
            <a:ext cx="6801479" cy="47264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Voice Memos and Transcribe</a:t>
            </a:r>
          </a:p>
        </p:txBody>
      </p:sp>
    </p:spTree>
    <p:extLst>
      <p:ext uri="{BB962C8B-B14F-4D97-AF65-F5344CB8AC3E}">
        <p14:creationId xmlns:p14="http://schemas.microsoft.com/office/powerpoint/2010/main" val="32197467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7D3F9D-E98B-68BB-2A38-27DF24C68D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A5954D4-46ED-FB45-5230-77AB9A6DE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4286" y="1535625"/>
            <a:ext cx="6795302" cy="472215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FAEF915-EBD6-61E4-493D-3CFD69F1200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92628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664669 w 11299371"/>
              <a:gd name="connsiteY1" fmla="*/ 0 h 6858000"/>
              <a:gd name="connsiteX2" fmla="*/ 1103350 w 11299371"/>
              <a:gd name="connsiteY2" fmla="*/ 0 h 6858000"/>
              <a:gd name="connsiteX3" fmla="*/ 1655026 w 11299371"/>
              <a:gd name="connsiteY3" fmla="*/ 0 h 6858000"/>
              <a:gd name="connsiteX4" fmla="*/ 2319694 w 11299371"/>
              <a:gd name="connsiteY4" fmla="*/ 0 h 6858000"/>
              <a:gd name="connsiteX5" fmla="*/ 2871370 w 11299371"/>
              <a:gd name="connsiteY5" fmla="*/ 0 h 6858000"/>
              <a:gd name="connsiteX6" fmla="*/ 3536038 w 11299371"/>
              <a:gd name="connsiteY6" fmla="*/ 0 h 6858000"/>
              <a:gd name="connsiteX7" fmla="*/ 3861726 w 11299371"/>
              <a:gd name="connsiteY7" fmla="*/ 0 h 6858000"/>
              <a:gd name="connsiteX8" fmla="*/ 4752383 w 11299371"/>
              <a:gd name="connsiteY8" fmla="*/ 0 h 6858000"/>
              <a:gd name="connsiteX9" fmla="*/ 5191064 w 11299371"/>
              <a:gd name="connsiteY9" fmla="*/ 0 h 6858000"/>
              <a:gd name="connsiteX10" fmla="*/ 6081720 w 11299371"/>
              <a:gd name="connsiteY10" fmla="*/ 0 h 6858000"/>
              <a:gd name="connsiteX11" fmla="*/ 6520402 w 11299371"/>
              <a:gd name="connsiteY11" fmla="*/ 0 h 6858000"/>
              <a:gd name="connsiteX12" fmla="*/ 7298064 w 11299371"/>
              <a:gd name="connsiteY12" fmla="*/ 0 h 6858000"/>
              <a:gd name="connsiteX13" fmla="*/ 7849740 w 11299371"/>
              <a:gd name="connsiteY13" fmla="*/ 0 h 6858000"/>
              <a:gd name="connsiteX14" fmla="*/ 8740396 w 11299371"/>
              <a:gd name="connsiteY14" fmla="*/ 0 h 6858000"/>
              <a:gd name="connsiteX15" fmla="*/ 9066084 w 11299371"/>
              <a:gd name="connsiteY15" fmla="*/ 0 h 6858000"/>
              <a:gd name="connsiteX16" fmla="*/ 9617759 w 11299371"/>
              <a:gd name="connsiteY16" fmla="*/ 0 h 6858000"/>
              <a:gd name="connsiteX17" fmla="*/ 9943446 w 11299371"/>
              <a:gd name="connsiteY17" fmla="*/ 0 h 6858000"/>
              <a:gd name="connsiteX18" fmla="*/ 11299371 w 11299371"/>
              <a:gd name="connsiteY18" fmla="*/ 0 h 6858000"/>
              <a:gd name="connsiteX19" fmla="*/ 11299371 w 11299371"/>
              <a:gd name="connsiteY19" fmla="*/ 685800 h 6858000"/>
              <a:gd name="connsiteX20" fmla="*/ 11299371 w 11299371"/>
              <a:gd name="connsiteY20" fmla="*/ 1508760 h 6858000"/>
              <a:gd name="connsiteX21" fmla="*/ 11299371 w 11299371"/>
              <a:gd name="connsiteY21" fmla="*/ 2125980 h 6858000"/>
              <a:gd name="connsiteX22" fmla="*/ 11299371 w 11299371"/>
              <a:gd name="connsiteY22" fmla="*/ 2948940 h 6858000"/>
              <a:gd name="connsiteX23" fmla="*/ 11299371 w 11299371"/>
              <a:gd name="connsiteY23" fmla="*/ 3771900 h 6858000"/>
              <a:gd name="connsiteX24" fmla="*/ 11299371 w 11299371"/>
              <a:gd name="connsiteY24" fmla="*/ 4526280 h 6858000"/>
              <a:gd name="connsiteX25" fmla="*/ 11299371 w 11299371"/>
              <a:gd name="connsiteY25" fmla="*/ 5280660 h 6858000"/>
              <a:gd name="connsiteX26" fmla="*/ 11299371 w 11299371"/>
              <a:gd name="connsiteY26" fmla="*/ 5966460 h 6858000"/>
              <a:gd name="connsiteX27" fmla="*/ 11299371 w 11299371"/>
              <a:gd name="connsiteY27" fmla="*/ 6858000 h 6858000"/>
              <a:gd name="connsiteX28" fmla="*/ 10634702 w 11299371"/>
              <a:gd name="connsiteY28" fmla="*/ 6858000 h 6858000"/>
              <a:gd name="connsiteX29" fmla="*/ 10083027 w 11299371"/>
              <a:gd name="connsiteY29" fmla="*/ 6858000 h 6858000"/>
              <a:gd name="connsiteX30" fmla="*/ 9644345 w 11299371"/>
              <a:gd name="connsiteY30" fmla="*/ 6858000 h 6858000"/>
              <a:gd name="connsiteX31" fmla="*/ 9205664 w 11299371"/>
              <a:gd name="connsiteY31" fmla="*/ 6858000 h 6858000"/>
              <a:gd name="connsiteX32" fmla="*/ 8766983 w 11299371"/>
              <a:gd name="connsiteY32" fmla="*/ 6858000 h 6858000"/>
              <a:gd name="connsiteX33" fmla="*/ 8215307 w 11299371"/>
              <a:gd name="connsiteY33" fmla="*/ 6858000 h 6858000"/>
              <a:gd name="connsiteX34" fmla="*/ 7663632 w 11299371"/>
              <a:gd name="connsiteY34" fmla="*/ 6858000 h 6858000"/>
              <a:gd name="connsiteX35" fmla="*/ 7111957 w 11299371"/>
              <a:gd name="connsiteY35" fmla="*/ 6858000 h 6858000"/>
              <a:gd name="connsiteX36" fmla="*/ 6447288 w 11299371"/>
              <a:gd name="connsiteY36" fmla="*/ 6858000 h 6858000"/>
              <a:gd name="connsiteX37" fmla="*/ 6008607 w 11299371"/>
              <a:gd name="connsiteY37" fmla="*/ 6858000 h 6858000"/>
              <a:gd name="connsiteX38" fmla="*/ 5569925 w 11299371"/>
              <a:gd name="connsiteY38" fmla="*/ 6858000 h 6858000"/>
              <a:gd name="connsiteX39" fmla="*/ 4679269 w 11299371"/>
              <a:gd name="connsiteY39" fmla="*/ 6858000 h 6858000"/>
              <a:gd name="connsiteX40" fmla="*/ 3788613 w 11299371"/>
              <a:gd name="connsiteY40" fmla="*/ 6858000 h 6858000"/>
              <a:gd name="connsiteX41" fmla="*/ 2897956 w 11299371"/>
              <a:gd name="connsiteY41" fmla="*/ 6858000 h 6858000"/>
              <a:gd name="connsiteX42" fmla="*/ 2346281 w 11299371"/>
              <a:gd name="connsiteY42" fmla="*/ 6858000 h 6858000"/>
              <a:gd name="connsiteX43" fmla="*/ 1907600 w 11299371"/>
              <a:gd name="connsiteY43" fmla="*/ 6858000 h 6858000"/>
              <a:gd name="connsiteX44" fmla="*/ 1016943 w 11299371"/>
              <a:gd name="connsiteY44" fmla="*/ 6858000 h 6858000"/>
              <a:gd name="connsiteX45" fmla="*/ 0 w 11299371"/>
              <a:gd name="connsiteY45" fmla="*/ 6858000 h 6858000"/>
              <a:gd name="connsiteX46" fmla="*/ 0 w 11299371"/>
              <a:gd name="connsiteY46" fmla="*/ 6377940 h 6858000"/>
              <a:gd name="connsiteX47" fmla="*/ 0 w 11299371"/>
              <a:gd name="connsiteY47" fmla="*/ 5623560 h 6858000"/>
              <a:gd name="connsiteX48" fmla="*/ 0 w 11299371"/>
              <a:gd name="connsiteY48" fmla="*/ 5006340 h 6858000"/>
              <a:gd name="connsiteX49" fmla="*/ 0 w 11299371"/>
              <a:gd name="connsiteY49" fmla="*/ 4457700 h 6858000"/>
              <a:gd name="connsiteX50" fmla="*/ 0 w 11299371"/>
              <a:gd name="connsiteY50" fmla="*/ 3840480 h 6858000"/>
              <a:gd name="connsiteX51" fmla="*/ 0 w 11299371"/>
              <a:gd name="connsiteY51" fmla="*/ 3086100 h 6858000"/>
              <a:gd name="connsiteX52" fmla="*/ 0 w 11299371"/>
              <a:gd name="connsiteY52" fmla="*/ 2263140 h 6858000"/>
              <a:gd name="connsiteX53" fmla="*/ 0 w 11299371"/>
              <a:gd name="connsiteY53" fmla="*/ 1783080 h 6858000"/>
              <a:gd name="connsiteX54" fmla="*/ 0 w 11299371"/>
              <a:gd name="connsiteY54" fmla="*/ 1234440 h 6858000"/>
              <a:gd name="connsiteX55" fmla="*/ 0 w 11299371"/>
              <a:gd name="connsiteY5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99371" h="6858000" fill="none" extrusionOk="0">
                <a:moveTo>
                  <a:pt x="0" y="0"/>
                </a:moveTo>
                <a:cubicBezTo>
                  <a:pt x="190694" y="24379"/>
                  <a:pt x="435898" y="-19253"/>
                  <a:pt x="664669" y="0"/>
                </a:cubicBezTo>
                <a:cubicBezTo>
                  <a:pt x="893440" y="19253"/>
                  <a:pt x="1000685" y="-12715"/>
                  <a:pt x="1103350" y="0"/>
                </a:cubicBezTo>
                <a:cubicBezTo>
                  <a:pt x="1206015" y="12715"/>
                  <a:pt x="1455108" y="-15844"/>
                  <a:pt x="1655026" y="0"/>
                </a:cubicBezTo>
                <a:cubicBezTo>
                  <a:pt x="1854944" y="15844"/>
                  <a:pt x="2170891" y="31481"/>
                  <a:pt x="2319694" y="0"/>
                </a:cubicBezTo>
                <a:cubicBezTo>
                  <a:pt x="2468497" y="-31481"/>
                  <a:pt x="2651324" y="10870"/>
                  <a:pt x="2871370" y="0"/>
                </a:cubicBezTo>
                <a:cubicBezTo>
                  <a:pt x="3091416" y="-10870"/>
                  <a:pt x="3291232" y="20889"/>
                  <a:pt x="3536038" y="0"/>
                </a:cubicBezTo>
                <a:cubicBezTo>
                  <a:pt x="3780844" y="-20889"/>
                  <a:pt x="3793294" y="-13822"/>
                  <a:pt x="3861726" y="0"/>
                </a:cubicBezTo>
                <a:cubicBezTo>
                  <a:pt x="3930158" y="13822"/>
                  <a:pt x="4323243" y="-32989"/>
                  <a:pt x="4752383" y="0"/>
                </a:cubicBezTo>
                <a:cubicBezTo>
                  <a:pt x="5181523" y="32989"/>
                  <a:pt x="5061868" y="-7936"/>
                  <a:pt x="5191064" y="0"/>
                </a:cubicBezTo>
                <a:cubicBezTo>
                  <a:pt x="5320260" y="7936"/>
                  <a:pt x="5826082" y="-18727"/>
                  <a:pt x="6081720" y="0"/>
                </a:cubicBezTo>
                <a:cubicBezTo>
                  <a:pt x="6337358" y="18727"/>
                  <a:pt x="6416577" y="-6213"/>
                  <a:pt x="6520402" y="0"/>
                </a:cubicBezTo>
                <a:cubicBezTo>
                  <a:pt x="6624227" y="6213"/>
                  <a:pt x="6951473" y="-7553"/>
                  <a:pt x="7298064" y="0"/>
                </a:cubicBezTo>
                <a:cubicBezTo>
                  <a:pt x="7644655" y="7553"/>
                  <a:pt x="7609611" y="3570"/>
                  <a:pt x="7849740" y="0"/>
                </a:cubicBezTo>
                <a:cubicBezTo>
                  <a:pt x="8089869" y="-3570"/>
                  <a:pt x="8487195" y="6738"/>
                  <a:pt x="8740396" y="0"/>
                </a:cubicBezTo>
                <a:cubicBezTo>
                  <a:pt x="8993597" y="-6738"/>
                  <a:pt x="8909348" y="512"/>
                  <a:pt x="9066084" y="0"/>
                </a:cubicBezTo>
                <a:cubicBezTo>
                  <a:pt x="9222820" y="-512"/>
                  <a:pt x="9401090" y="21240"/>
                  <a:pt x="9617759" y="0"/>
                </a:cubicBezTo>
                <a:cubicBezTo>
                  <a:pt x="9834428" y="-21240"/>
                  <a:pt x="9862007" y="-2823"/>
                  <a:pt x="9943446" y="0"/>
                </a:cubicBezTo>
                <a:cubicBezTo>
                  <a:pt x="10024885" y="2823"/>
                  <a:pt x="10954283" y="-62447"/>
                  <a:pt x="11299371" y="0"/>
                </a:cubicBezTo>
                <a:cubicBezTo>
                  <a:pt x="11306800" y="322773"/>
                  <a:pt x="11271695" y="529030"/>
                  <a:pt x="11299371" y="685800"/>
                </a:cubicBezTo>
                <a:cubicBezTo>
                  <a:pt x="11327047" y="842570"/>
                  <a:pt x="11295345" y="1294637"/>
                  <a:pt x="11299371" y="1508760"/>
                </a:cubicBezTo>
                <a:cubicBezTo>
                  <a:pt x="11303397" y="1722883"/>
                  <a:pt x="11308228" y="1945172"/>
                  <a:pt x="11299371" y="2125980"/>
                </a:cubicBezTo>
                <a:cubicBezTo>
                  <a:pt x="11290514" y="2306788"/>
                  <a:pt x="11320713" y="2648821"/>
                  <a:pt x="11299371" y="2948940"/>
                </a:cubicBezTo>
                <a:cubicBezTo>
                  <a:pt x="11278029" y="3249059"/>
                  <a:pt x="11266370" y="3583426"/>
                  <a:pt x="11299371" y="3771900"/>
                </a:cubicBezTo>
                <a:cubicBezTo>
                  <a:pt x="11332372" y="3960374"/>
                  <a:pt x="11298562" y="4290857"/>
                  <a:pt x="11299371" y="4526280"/>
                </a:cubicBezTo>
                <a:cubicBezTo>
                  <a:pt x="11300180" y="4761703"/>
                  <a:pt x="11318867" y="4904248"/>
                  <a:pt x="11299371" y="5280660"/>
                </a:cubicBezTo>
                <a:cubicBezTo>
                  <a:pt x="11279875" y="5657072"/>
                  <a:pt x="11291757" y="5825299"/>
                  <a:pt x="11299371" y="5966460"/>
                </a:cubicBezTo>
                <a:cubicBezTo>
                  <a:pt x="11306985" y="6107621"/>
                  <a:pt x="11341166" y="6505978"/>
                  <a:pt x="11299371" y="6858000"/>
                </a:cubicBezTo>
                <a:cubicBezTo>
                  <a:pt x="10997904" y="6861696"/>
                  <a:pt x="10863365" y="6842042"/>
                  <a:pt x="10634702" y="6858000"/>
                </a:cubicBezTo>
                <a:cubicBezTo>
                  <a:pt x="10406039" y="6873958"/>
                  <a:pt x="10226700" y="6880486"/>
                  <a:pt x="10083027" y="6858000"/>
                </a:cubicBezTo>
                <a:cubicBezTo>
                  <a:pt x="9939355" y="6835514"/>
                  <a:pt x="9836464" y="6878069"/>
                  <a:pt x="9644345" y="6858000"/>
                </a:cubicBezTo>
                <a:cubicBezTo>
                  <a:pt x="9452226" y="6837931"/>
                  <a:pt x="9376773" y="6845546"/>
                  <a:pt x="9205664" y="6858000"/>
                </a:cubicBezTo>
                <a:cubicBezTo>
                  <a:pt x="9034555" y="6870454"/>
                  <a:pt x="8922796" y="6837453"/>
                  <a:pt x="8766983" y="6858000"/>
                </a:cubicBezTo>
                <a:cubicBezTo>
                  <a:pt x="8611170" y="6878547"/>
                  <a:pt x="8349086" y="6842741"/>
                  <a:pt x="8215307" y="6858000"/>
                </a:cubicBezTo>
                <a:cubicBezTo>
                  <a:pt x="8081528" y="6873259"/>
                  <a:pt x="7801842" y="6863048"/>
                  <a:pt x="7663632" y="6858000"/>
                </a:cubicBezTo>
                <a:cubicBezTo>
                  <a:pt x="7525422" y="6852952"/>
                  <a:pt x="7224192" y="6869596"/>
                  <a:pt x="7111957" y="6858000"/>
                </a:cubicBezTo>
                <a:cubicBezTo>
                  <a:pt x="6999722" y="6846404"/>
                  <a:pt x="6754916" y="6836125"/>
                  <a:pt x="6447288" y="6858000"/>
                </a:cubicBezTo>
                <a:cubicBezTo>
                  <a:pt x="6139660" y="6879875"/>
                  <a:pt x="6181838" y="6861006"/>
                  <a:pt x="6008607" y="6858000"/>
                </a:cubicBezTo>
                <a:cubicBezTo>
                  <a:pt x="5835376" y="6854994"/>
                  <a:pt x="5675718" y="6846250"/>
                  <a:pt x="5569925" y="6858000"/>
                </a:cubicBezTo>
                <a:cubicBezTo>
                  <a:pt x="5464132" y="6869750"/>
                  <a:pt x="5011778" y="6878137"/>
                  <a:pt x="4679269" y="6858000"/>
                </a:cubicBezTo>
                <a:cubicBezTo>
                  <a:pt x="4346760" y="6837863"/>
                  <a:pt x="3992984" y="6856815"/>
                  <a:pt x="3788613" y="6858000"/>
                </a:cubicBezTo>
                <a:cubicBezTo>
                  <a:pt x="3584242" y="6859185"/>
                  <a:pt x="3261275" y="6897721"/>
                  <a:pt x="2897956" y="6858000"/>
                </a:cubicBezTo>
                <a:cubicBezTo>
                  <a:pt x="2534637" y="6818279"/>
                  <a:pt x="2461696" y="6868746"/>
                  <a:pt x="2346281" y="6858000"/>
                </a:cubicBezTo>
                <a:cubicBezTo>
                  <a:pt x="2230866" y="6847254"/>
                  <a:pt x="2095201" y="6862891"/>
                  <a:pt x="1907600" y="6858000"/>
                </a:cubicBezTo>
                <a:cubicBezTo>
                  <a:pt x="1719999" y="6853109"/>
                  <a:pt x="1431492" y="6828796"/>
                  <a:pt x="1016943" y="6858000"/>
                </a:cubicBezTo>
                <a:cubicBezTo>
                  <a:pt x="602394" y="6887204"/>
                  <a:pt x="362277" y="6825194"/>
                  <a:pt x="0" y="6858000"/>
                </a:cubicBezTo>
                <a:cubicBezTo>
                  <a:pt x="-6651" y="6619908"/>
                  <a:pt x="18133" y="6480462"/>
                  <a:pt x="0" y="6377940"/>
                </a:cubicBezTo>
                <a:cubicBezTo>
                  <a:pt x="-18133" y="6275418"/>
                  <a:pt x="2936" y="5836738"/>
                  <a:pt x="0" y="5623560"/>
                </a:cubicBezTo>
                <a:cubicBezTo>
                  <a:pt x="-2936" y="5410382"/>
                  <a:pt x="3597" y="5145334"/>
                  <a:pt x="0" y="5006340"/>
                </a:cubicBezTo>
                <a:cubicBezTo>
                  <a:pt x="-3597" y="4867346"/>
                  <a:pt x="-20431" y="4658493"/>
                  <a:pt x="0" y="4457700"/>
                </a:cubicBezTo>
                <a:cubicBezTo>
                  <a:pt x="20431" y="4256907"/>
                  <a:pt x="17653" y="4033281"/>
                  <a:pt x="0" y="3840480"/>
                </a:cubicBezTo>
                <a:cubicBezTo>
                  <a:pt x="-17653" y="3647679"/>
                  <a:pt x="33105" y="3417517"/>
                  <a:pt x="0" y="3086100"/>
                </a:cubicBezTo>
                <a:cubicBezTo>
                  <a:pt x="-33105" y="2754683"/>
                  <a:pt x="-15885" y="2447137"/>
                  <a:pt x="0" y="2263140"/>
                </a:cubicBezTo>
                <a:cubicBezTo>
                  <a:pt x="15885" y="2079143"/>
                  <a:pt x="-770" y="1901203"/>
                  <a:pt x="0" y="1783080"/>
                </a:cubicBezTo>
                <a:cubicBezTo>
                  <a:pt x="770" y="1664957"/>
                  <a:pt x="22032" y="1489751"/>
                  <a:pt x="0" y="1234440"/>
                </a:cubicBezTo>
                <a:cubicBezTo>
                  <a:pt x="-22032" y="979129"/>
                  <a:pt x="11781" y="275373"/>
                  <a:pt x="0" y="0"/>
                </a:cubicBezTo>
                <a:close/>
              </a:path>
              <a:path w="11299371" h="6858000" stroke="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0D21DB-4A8F-FDA0-B77C-6E360F133D73}"/>
              </a:ext>
            </a:extLst>
          </p:cNvPr>
          <p:cNvSpPr/>
          <p:nvPr/>
        </p:nvSpPr>
        <p:spPr>
          <a:xfrm>
            <a:off x="892629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551675 w 11299371"/>
              <a:gd name="connsiteY1" fmla="*/ 0 h 6858000"/>
              <a:gd name="connsiteX2" fmla="*/ 877363 w 11299371"/>
              <a:gd name="connsiteY2" fmla="*/ 0 h 6858000"/>
              <a:gd name="connsiteX3" fmla="*/ 1316044 w 11299371"/>
              <a:gd name="connsiteY3" fmla="*/ 0 h 6858000"/>
              <a:gd name="connsiteX4" fmla="*/ 1641732 w 11299371"/>
              <a:gd name="connsiteY4" fmla="*/ 0 h 6858000"/>
              <a:gd name="connsiteX5" fmla="*/ 1967420 w 11299371"/>
              <a:gd name="connsiteY5" fmla="*/ 0 h 6858000"/>
              <a:gd name="connsiteX6" fmla="*/ 2293108 w 11299371"/>
              <a:gd name="connsiteY6" fmla="*/ 0 h 6858000"/>
              <a:gd name="connsiteX7" fmla="*/ 2731789 w 11299371"/>
              <a:gd name="connsiteY7" fmla="*/ 0 h 6858000"/>
              <a:gd name="connsiteX8" fmla="*/ 3509452 w 11299371"/>
              <a:gd name="connsiteY8" fmla="*/ 0 h 6858000"/>
              <a:gd name="connsiteX9" fmla="*/ 3948133 w 11299371"/>
              <a:gd name="connsiteY9" fmla="*/ 0 h 6858000"/>
              <a:gd name="connsiteX10" fmla="*/ 4725796 w 11299371"/>
              <a:gd name="connsiteY10" fmla="*/ 0 h 6858000"/>
              <a:gd name="connsiteX11" fmla="*/ 5051484 w 11299371"/>
              <a:gd name="connsiteY11" fmla="*/ 0 h 6858000"/>
              <a:gd name="connsiteX12" fmla="*/ 5716152 w 11299371"/>
              <a:gd name="connsiteY12" fmla="*/ 0 h 6858000"/>
              <a:gd name="connsiteX13" fmla="*/ 6154834 w 11299371"/>
              <a:gd name="connsiteY13" fmla="*/ 0 h 6858000"/>
              <a:gd name="connsiteX14" fmla="*/ 6819503 w 11299371"/>
              <a:gd name="connsiteY14" fmla="*/ 0 h 6858000"/>
              <a:gd name="connsiteX15" fmla="*/ 7484172 w 11299371"/>
              <a:gd name="connsiteY15" fmla="*/ 0 h 6858000"/>
              <a:gd name="connsiteX16" fmla="*/ 7922853 w 11299371"/>
              <a:gd name="connsiteY16" fmla="*/ 0 h 6858000"/>
              <a:gd name="connsiteX17" fmla="*/ 8813509 w 11299371"/>
              <a:gd name="connsiteY17" fmla="*/ 0 h 6858000"/>
              <a:gd name="connsiteX18" fmla="*/ 9365185 w 11299371"/>
              <a:gd name="connsiteY18" fmla="*/ 0 h 6858000"/>
              <a:gd name="connsiteX19" fmla="*/ 10142847 w 11299371"/>
              <a:gd name="connsiteY19" fmla="*/ 0 h 6858000"/>
              <a:gd name="connsiteX20" fmla="*/ 10468535 w 11299371"/>
              <a:gd name="connsiteY20" fmla="*/ 0 h 6858000"/>
              <a:gd name="connsiteX21" fmla="*/ 11299371 w 11299371"/>
              <a:gd name="connsiteY21" fmla="*/ 0 h 6858000"/>
              <a:gd name="connsiteX22" fmla="*/ 11299371 w 11299371"/>
              <a:gd name="connsiteY22" fmla="*/ 822960 h 6858000"/>
              <a:gd name="connsiteX23" fmla="*/ 11299371 w 11299371"/>
              <a:gd name="connsiteY23" fmla="*/ 1645920 h 6858000"/>
              <a:gd name="connsiteX24" fmla="*/ 11299371 w 11299371"/>
              <a:gd name="connsiteY24" fmla="*/ 2125980 h 6858000"/>
              <a:gd name="connsiteX25" fmla="*/ 11299371 w 11299371"/>
              <a:gd name="connsiteY25" fmla="*/ 2674620 h 6858000"/>
              <a:gd name="connsiteX26" fmla="*/ 11299371 w 11299371"/>
              <a:gd name="connsiteY26" fmla="*/ 3497580 h 6858000"/>
              <a:gd name="connsiteX27" fmla="*/ 11299371 w 11299371"/>
              <a:gd name="connsiteY27" fmla="*/ 4251960 h 6858000"/>
              <a:gd name="connsiteX28" fmla="*/ 11299371 w 11299371"/>
              <a:gd name="connsiteY28" fmla="*/ 5006340 h 6858000"/>
              <a:gd name="connsiteX29" fmla="*/ 11299371 w 11299371"/>
              <a:gd name="connsiteY29" fmla="*/ 5692140 h 6858000"/>
              <a:gd name="connsiteX30" fmla="*/ 11299371 w 11299371"/>
              <a:gd name="connsiteY30" fmla="*/ 6240780 h 6858000"/>
              <a:gd name="connsiteX31" fmla="*/ 11299371 w 11299371"/>
              <a:gd name="connsiteY31" fmla="*/ 6858000 h 6858000"/>
              <a:gd name="connsiteX32" fmla="*/ 10408715 w 11299371"/>
              <a:gd name="connsiteY32" fmla="*/ 6858000 h 6858000"/>
              <a:gd name="connsiteX33" fmla="*/ 9970033 w 11299371"/>
              <a:gd name="connsiteY33" fmla="*/ 6858000 h 6858000"/>
              <a:gd name="connsiteX34" fmla="*/ 9079377 w 11299371"/>
              <a:gd name="connsiteY34" fmla="*/ 6858000 h 6858000"/>
              <a:gd name="connsiteX35" fmla="*/ 8301714 w 11299371"/>
              <a:gd name="connsiteY35" fmla="*/ 6858000 h 6858000"/>
              <a:gd name="connsiteX36" fmla="*/ 7411058 w 11299371"/>
              <a:gd name="connsiteY36" fmla="*/ 6858000 h 6858000"/>
              <a:gd name="connsiteX37" fmla="*/ 6972377 w 11299371"/>
              <a:gd name="connsiteY37" fmla="*/ 6858000 h 6858000"/>
              <a:gd name="connsiteX38" fmla="*/ 6420701 w 11299371"/>
              <a:gd name="connsiteY38" fmla="*/ 6858000 h 6858000"/>
              <a:gd name="connsiteX39" fmla="*/ 6095014 w 11299371"/>
              <a:gd name="connsiteY39" fmla="*/ 6858000 h 6858000"/>
              <a:gd name="connsiteX40" fmla="*/ 5317351 w 11299371"/>
              <a:gd name="connsiteY40" fmla="*/ 6858000 h 6858000"/>
              <a:gd name="connsiteX41" fmla="*/ 4765676 w 11299371"/>
              <a:gd name="connsiteY41" fmla="*/ 6858000 h 6858000"/>
              <a:gd name="connsiteX42" fmla="*/ 3875020 w 11299371"/>
              <a:gd name="connsiteY42" fmla="*/ 6858000 h 6858000"/>
              <a:gd name="connsiteX43" fmla="*/ 3210351 w 11299371"/>
              <a:gd name="connsiteY43" fmla="*/ 6858000 h 6858000"/>
              <a:gd name="connsiteX44" fmla="*/ 2432688 w 11299371"/>
              <a:gd name="connsiteY44" fmla="*/ 6858000 h 6858000"/>
              <a:gd name="connsiteX45" fmla="*/ 2107000 w 11299371"/>
              <a:gd name="connsiteY45" fmla="*/ 6858000 h 6858000"/>
              <a:gd name="connsiteX46" fmla="*/ 1781313 w 11299371"/>
              <a:gd name="connsiteY46" fmla="*/ 6858000 h 6858000"/>
              <a:gd name="connsiteX47" fmla="*/ 1342631 w 11299371"/>
              <a:gd name="connsiteY47" fmla="*/ 6858000 h 6858000"/>
              <a:gd name="connsiteX48" fmla="*/ 0 w 11299371"/>
              <a:gd name="connsiteY48" fmla="*/ 6858000 h 6858000"/>
              <a:gd name="connsiteX49" fmla="*/ 0 w 11299371"/>
              <a:gd name="connsiteY49" fmla="*/ 6240780 h 6858000"/>
              <a:gd name="connsiteX50" fmla="*/ 0 w 11299371"/>
              <a:gd name="connsiteY50" fmla="*/ 5554980 h 6858000"/>
              <a:gd name="connsiteX51" fmla="*/ 0 w 11299371"/>
              <a:gd name="connsiteY51" fmla="*/ 5006340 h 6858000"/>
              <a:gd name="connsiteX52" fmla="*/ 0 w 11299371"/>
              <a:gd name="connsiteY52" fmla="*/ 4251960 h 6858000"/>
              <a:gd name="connsiteX53" fmla="*/ 0 w 11299371"/>
              <a:gd name="connsiteY53" fmla="*/ 3703320 h 6858000"/>
              <a:gd name="connsiteX54" fmla="*/ 0 w 11299371"/>
              <a:gd name="connsiteY54" fmla="*/ 3223260 h 6858000"/>
              <a:gd name="connsiteX55" fmla="*/ 0 w 11299371"/>
              <a:gd name="connsiteY55" fmla="*/ 2743200 h 6858000"/>
              <a:gd name="connsiteX56" fmla="*/ 0 w 11299371"/>
              <a:gd name="connsiteY56" fmla="*/ 2057400 h 6858000"/>
              <a:gd name="connsiteX57" fmla="*/ 0 w 11299371"/>
              <a:gd name="connsiteY57" fmla="*/ 1371600 h 6858000"/>
              <a:gd name="connsiteX58" fmla="*/ 0 w 11299371"/>
              <a:gd name="connsiteY58" fmla="*/ 891540 h 6858000"/>
              <a:gd name="connsiteX59" fmla="*/ 0 w 11299371"/>
              <a:gd name="connsiteY5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299371" h="685800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noFill/>
          <a:ln w="5715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6105847-FDB7-41AD-D78C-C928DAC7B20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92628" y="0"/>
            <a:ext cx="11299372" cy="801877"/>
            <a:chOff x="892627" y="0"/>
            <a:chExt cx="11299372" cy="8018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C89C0BF-20FE-6677-DD5A-6FD886B0838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4"/>
            <a:srcRect t="-1" r="56296" b="83156"/>
            <a:stretch/>
          </p:blipFill>
          <p:spPr>
            <a:xfrm>
              <a:off x="892627" y="0"/>
              <a:ext cx="3057581" cy="80187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AA8D395-2208-1324-D4E6-6F69A63F781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86200" y="0"/>
              <a:ext cx="7269480" cy="801877"/>
            </a:xfrm>
            <a:prstGeom prst="rect">
              <a:avLst/>
            </a:prstGeom>
            <a:solidFill>
              <a:srgbClr val="013D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B4A9118-2730-FFF0-2AA2-5FCB436F8AF4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4"/>
            <a:srcRect l="81687" t="-1" r="930" b="83156"/>
            <a:stretch/>
          </p:blipFill>
          <p:spPr>
            <a:xfrm>
              <a:off x="10975847" y="0"/>
              <a:ext cx="1216152" cy="801877"/>
            </a:xfrm>
            <a:prstGeom prst="rect">
              <a:avLst/>
            </a:prstGeom>
          </p:spPr>
        </p:pic>
      </p:grpSp>
      <p:pic>
        <p:nvPicPr>
          <p:cNvPr id="18" name="Picture 17" descr="A purple tablet with a cartoon character on it&#10;&#10;AI-generated content may be incorrect.">
            <a:extLst>
              <a:ext uri="{FF2B5EF4-FFF2-40B4-BE49-F238E27FC236}">
                <a16:creationId xmlns:a16="http://schemas.microsoft.com/office/drawing/2014/main" id="{3165B50D-FAD4-8A47-2EFE-7E4EB4E324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3" y="0"/>
            <a:ext cx="687174" cy="827690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D9C457D-5693-5301-D51A-34819E8B73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406" y="917873"/>
            <a:ext cx="7798181" cy="56098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4DB3AB7-952E-F63C-4F68-A492FB047CA7}"/>
              </a:ext>
            </a:extLst>
          </p:cNvPr>
          <p:cNvSpPr txBox="1">
            <a:spLocks/>
          </p:cNvSpPr>
          <p:nvPr/>
        </p:nvSpPr>
        <p:spPr>
          <a:xfrm>
            <a:off x="1477818" y="1539640"/>
            <a:ext cx="6482696" cy="2173848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>
            <a:lvl1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b="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pc="0" dirty="0">
              <a:latin typeface="Twinkl" pitchFamily="2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D9577F5-B3E7-5AB0-BBC3-3AD03A5B2A3D}"/>
              </a:ext>
            </a:extLst>
          </p:cNvPr>
          <p:cNvSpPr txBox="1">
            <a:spLocks/>
          </p:cNvSpPr>
          <p:nvPr/>
        </p:nvSpPr>
        <p:spPr>
          <a:xfrm>
            <a:off x="1477818" y="3998913"/>
            <a:ext cx="6481763" cy="21732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>
              <a:latin typeface="Twinkl" pitchFamily="2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740E364-6522-5DE3-2564-5D8733D04A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9847" y="1537837"/>
            <a:ext cx="6792119" cy="4719947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18AE4B16-6C39-66CD-C646-2DA08ECC3820}"/>
              </a:ext>
            </a:extLst>
          </p:cNvPr>
          <p:cNvSpPr/>
          <p:nvPr/>
        </p:nvSpPr>
        <p:spPr>
          <a:xfrm>
            <a:off x="1172832" y="1416315"/>
            <a:ext cx="2636872" cy="4276914"/>
          </a:xfrm>
          <a:custGeom>
            <a:avLst/>
            <a:gdLst>
              <a:gd name="connsiteX0" fmla="*/ 0 w 2636872"/>
              <a:gd name="connsiteY0" fmla="*/ 0 h 4276914"/>
              <a:gd name="connsiteX1" fmla="*/ 659218 w 2636872"/>
              <a:gd name="connsiteY1" fmla="*/ 0 h 4276914"/>
              <a:gd name="connsiteX2" fmla="*/ 1239330 w 2636872"/>
              <a:gd name="connsiteY2" fmla="*/ 0 h 4276914"/>
              <a:gd name="connsiteX3" fmla="*/ 1872179 w 2636872"/>
              <a:gd name="connsiteY3" fmla="*/ 0 h 4276914"/>
              <a:gd name="connsiteX4" fmla="*/ 2636872 w 2636872"/>
              <a:gd name="connsiteY4" fmla="*/ 0 h 4276914"/>
              <a:gd name="connsiteX5" fmla="*/ 2636872 w 2636872"/>
              <a:gd name="connsiteY5" fmla="*/ 525449 h 4276914"/>
              <a:gd name="connsiteX6" fmla="*/ 2636872 w 2636872"/>
              <a:gd name="connsiteY6" fmla="*/ 1008130 h 4276914"/>
              <a:gd name="connsiteX7" fmla="*/ 2636872 w 2636872"/>
              <a:gd name="connsiteY7" fmla="*/ 1704656 h 4276914"/>
              <a:gd name="connsiteX8" fmla="*/ 2636872 w 2636872"/>
              <a:gd name="connsiteY8" fmla="*/ 2315643 h 4276914"/>
              <a:gd name="connsiteX9" fmla="*/ 2636872 w 2636872"/>
              <a:gd name="connsiteY9" fmla="*/ 2798324 h 4276914"/>
              <a:gd name="connsiteX10" fmla="*/ 2636872 w 2636872"/>
              <a:gd name="connsiteY10" fmla="*/ 3366542 h 4276914"/>
              <a:gd name="connsiteX11" fmla="*/ 2636872 w 2636872"/>
              <a:gd name="connsiteY11" fmla="*/ 4276914 h 4276914"/>
              <a:gd name="connsiteX12" fmla="*/ 1951285 w 2636872"/>
              <a:gd name="connsiteY12" fmla="*/ 4276914 h 4276914"/>
              <a:gd name="connsiteX13" fmla="*/ 1371173 w 2636872"/>
              <a:gd name="connsiteY13" fmla="*/ 4276914 h 4276914"/>
              <a:gd name="connsiteX14" fmla="*/ 711955 w 2636872"/>
              <a:gd name="connsiteY14" fmla="*/ 4276914 h 4276914"/>
              <a:gd name="connsiteX15" fmla="*/ 0 w 2636872"/>
              <a:gd name="connsiteY15" fmla="*/ 4276914 h 4276914"/>
              <a:gd name="connsiteX16" fmla="*/ 0 w 2636872"/>
              <a:gd name="connsiteY16" fmla="*/ 3665926 h 4276914"/>
              <a:gd name="connsiteX17" fmla="*/ 0 w 2636872"/>
              <a:gd name="connsiteY17" fmla="*/ 3140477 h 4276914"/>
              <a:gd name="connsiteX18" fmla="*/ 0 w 2636872"/>
              <a:gd name="connsiteY18" fmla="*/ 2615027 h 4276914"/>
              <a:gd name="connsiteX19" fmla="*/ 0 w 2636872"/>
              <a:gd name="connsiteY19" fmla="*/ 2004040 h 4276914"/>
              <a:gd name="connsiteX20" fmla="*/ 0 w 2636872"/>
              <a:gd name="connsiteY20" fmla="*/ 1393052 h 4276914"/>
              <a:gd name="connsiteX21" fmla="*/ 0 w 2636872"/>
              <a:gd name="connsiteY21" fmla="*/ 910372 h 4276914"/>
              <a:gd name="connsiteX22" fmla="*/ 0 w 2636872"/>
              <a:gd name="connsiteY22" fmla="*/ 0 h 4276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636872" h="4276914" fill="none" extrusionOk="0">
                <a:moveTo>
                  <a:pt x="0" y="0"/>
                </a:moveTo>
                <a:cubicBezTo>
                  <a:pt x="188423" y="-24943"/>
                  <a:pt x="378432" y="-27668"/>
                  <a:pt x="659218" y="0"/>
                </a:cubicBezTo>
                <a:cubicBezTo>
                  <a:pt x="940004" y="27668"/>
                  <a:pt x="1000306" y="-22830"/>
                  <a:pt x="1239330" y="0"/>
                </a:cubicBezTo>
                <a:cubicBezTo>
                  <a:pt x="1478354" y="22830"/>
                  <a:pt x="1696515" y="-6341"/>
                  <a:pt x="1872179" y="0"/>
                </a:cubicBezTo>
                <a:cubicBezTo>
                  <a:pt x="2047843" y="6341"/>
                  <a:pt x="2441227" y="-26225"/>
                  <a:pt x="2636872" y="0"/>
                </a:cubicBezTo>
                <a:cubicBezTo>
                  <a:pt x="2662751" y="208052"/>
                  <a:pt x="2648216" y="270066"/>
                  <a:pt x="2636872" y="525449"/>
                </a:cubicBezTo>
                <a:cubicBezTo>
                  <a:pt x="2625528" y="780832"/>
                  <a:pt x="2630601" y="865489"/>
                  <a:pt x="2636872" y="1008130"/>
                </a:cubicBezTo>
                <a:cubicBezTo>
                  <a:pt x="2643143" y="1150771"/>
                  <a:pt x="2602495" y="1498923"/>
                  <a:pt x="2636872" y="1704656"/>
                </a:cubicBezTo>
                <a:cubicBezTo>
                  <a:pt x="2671249" y="1910389"/>
                  <a:pt x="2617243" y="2141209"/>
                  <a:pt x="2636872" y="2315643"/>
                </a:cubicBezTo>
                <a:cubicBezTo>
                  <a:pt x="2656501" y="2490077"/>
                  <a:pt x="2656884" y="2657751"/>
                  <a:pt x="2636872" y="2798324"/>
                </a:cubicBezTo>
                <a:cubicBezTo>
                  <a:pt x="2616860" y="2938897"/>
                  <a:pt x="2661904" y="3083362"/>
                  <a:pt x="2636872" y="3366542"/>
                </a:cubicBezTo>
                <a:cubicBezTo>
                  <a:pt x="2611840" y="3649722"/>
                  <a:pt x="2641622" y="4050382"/>
                  <a:pt x="2636872" y="4276914"/>
                </a:cubicBezTo>
                <a:cubicBezTo>
                  <a:pt x="2418269" y="4303106"/>
                  <a:pt x="2198547" y="4282836"/>
                  <a:pt x="1951285" y="4276914"/>
                </a:cubicBezTo>
                <a:cubicBezTo>
                  <a:pt x="1704023" y="4270992"/>
                  <a:pt x="1506254" y="4274966"/>
                  <a:pt x="1371173" y="4276914"/>
                </a:cubicBezTo>
                <a:cubicBezTo>
                  <a:pt x="1236092" y="4278862"/>
                  <a:pt x="925763" y="4275550"/>
                  <a:pt x="711955" y="4276914"/>
                </a:cubicBezTo>
                <a:cubicBezTo>
                  <a:pt x="498147" y="4278278"/>
                  <a:pt x="207942" y="4266575"/>
                  <a:pt x="0" y="4276914"/>
                </a:cubicBezTo>
                <a:cubicBezTo>
                  <a:pt x="-9599" y="4145990"/>
                  <a:pt x="25905" y="3822045"/>
                  <a:pt x="0" y="3665926"/>
                </a:cubicBezTo>
                <a:cubicBezTo>
                  <a:pt x="-25905" y="3509807"/>
                  <a:pt x="9734" y="3249209"/>
                  <a:pt x="0" y="3140477"/>
                </a:cubicBezTo>
                <a:cubicBezTo>
                  <a:pt x="-9734" y="3031745"/>
                  <a:pt x="13265" y="2803741"/>
                  <a:pt x="0" y="2615027"/>
                </a:cubicBezTo>
                <a:cubicBezTo>
                  <a:pt x="-13265" y="2426313"/>
                  <a:pt x="-24567" y="2215299"/>
                  <a:pt x="0" y="2004040"/>
                </a:cubicBezTo>
                <a:cubicBezTo>
                  <a:pt x="24567" y="1792781"/>
                  <a:pt x="16659" y="1630592"/>
                  <a:pt x="0" y="1393052"/>
                </a:cubicBezTo>
                <a:cubicBezTo>
                  <a:pt x="-16659" y="1155512"/>
                  <a:pt x="13070" y="1102181"/>
                  <a:pt x="0" y="910372"/>
                </a:cubicBezTo>
                <a:cubicBezTo>
                  <a:pt x="-13070" y="718563"/>
                  <a:pt x="-3925" y="211760"/>
                  <a:pt x="0" y="0"/>
                </a:cubicBezTo>
                <a:close/>
              </a:path>
              <a:path w="2636872" h="4276914" stroke="0" extrusionOk="0">
                <a:moveTo>
                  <a:pt x="0" y="0"/>
                </a:moveTo>
                <a:cubicBezTo>
                  <a:pt x="290527" y="6477"/>
                  <a:pt x="375505" y="13689"/>
                  <a:pt x="685587" y="0"/>
                </a:cubicBezTo>
                <a:cubicBezTo>
                  <a:pt x="995669" y="-13689"/>
                  <a:pt x="1085924" y="22588"/>
                  <a:pt x="1397542" y="0"/>
                </a:cubicBezTo>
                <a:cubicBezTo>
                  <a:pt x="1709161" y="-22588"/>
                  <a:pt x="2151480" y="37583"/>
                  <a:pt x="2636872" y="0"/>
                </a:cubicBezTo>
                <a:cubicBezTo>
                  <a:pt x="2667709" y="320702"/>
                  <a:pt x="2650914" y="472461"/>
                  <a:pt x="2636872" y="653757"/>
                </a:cubicBezTo>
                <a:cubicBezTo>
                  <a:pt x="2622830" y="835053"/>
                  <a:pt x="2639491" y="1117129"/>
                  <a:pt x="2636872" y="1307514"/>
                </a:cubicBezTo>
                <a:cubicBezTo>
                  <a:pt x="2634253" y="1497899"/>
                  <a:pt x="2618158" y="1681713"/>
                  <a:pt x="2636872" y="1790194"/>
                </a:cubicBezTo>
                <a:cubicBezTo>
                  <a:pt x="2655586" y="1898675"/>
                  <a:pt x="2615138" y="2154036"/>
                  <a:pt x="2636872" y="2315643"/>
                </a:cubicBezTo>
                <a:cubicBezTo>
                  <a:pt x="2658606" y="2477250"/>
                  <a:pt x="2628676" y="2599886"/>
                  <a:pt x="2636872" y="2883862"/>
                </a:cubicBezTo>
                <a:cubicBezTo>
                  <a:pt x="2645068" y="3167838"/>
                  <a:pt x="2618806" y="3184866"/>
                  <a:pt x="2636872" y="3452081"/>
                </a:cubicBezTo>
                <a:cubicBezTo>
                  <a:pt x="2654938" y="3719296"/>
                  <a:pt x="2600629" y="3960173"/>
                  <a:pt x="2636872" y="4276914"/>
                </a:cubicBezTo>
                <a:cubicBezTo>
                  <a:pt x="2416378" y="4289106"/>
                  <a:pt x="2293750" y="4295500"/>
                  <a:pt x="2056760" y="4276914"/>
                </a:cubicBezTo>
                <a:cubicBezTo>
                  <a:pt x="1819770" y="4258328"/>
                  <a:pt x="1593501" y="4253035"/>
                  <a:pt x="1450280" y="4276914"/>
                </a:cubicBezTo>
                <a:cubicBezTo>
                  <a:pt x="1307059" y="4300793"/>
                  <a:pt x="1110280" y="4246001"/>
                  <a:pt x="817430" y="4276914"/>
                </a:cubicBezTo>
                <a:cubicBezTo>
                  <a:pt x="524580" y="4307828"/>
                  <a:pt x="222769" y="4250100"/>
                  <a:pt x="0" y="4276914"/>
                </a:cubicBezTo>
                <a:cubicBezTo>
                  <a:pt x="-24118" y="4101319"/>
                  <a:pt x="-16157" y="3884691"/>
                  <a:pt x="0" y="3665926"/>
                </a:cubicBezTo>
                <a:cubicBezTo>
                  <a:pt x="16157" y="3447161"/>
                  <a:pt x="-4815" y="3270922"/>
                  <a:pt x="0" y="3054939"/>
                </a:cubicBezTo>
                <a:cubicBezTo>
                  <a:pt x="4815" y="2838956"/>
                  <a:pt x="-15527" y="2645665"/>
                  <a:pt x="0" y="2486720"/>
                </a:cubicBezTo>
                <a:cubicBezTo>
                  <a:pt x="15527" y="2327775"/>
                  <a:pt x="18978" y="2169683"/>
                  <a:pt x="0" y="1961271"/>
                </a:cubicBezTo>
                <a:cubicBezTo>
                  <a:pt x="-18978" y="1752859"/>
                  <a:pt x="-6128" y="1640747"/>
                  <a:pt x="0" y="1478590"/>
                </a:cubicBezTo>
                <a:cubicBezTo>
                  <a:pt x="6128" y="1316433"/>
                  <a:pt x="1288" y="1109227"/>
                  <a:pt x="0" y="995910"/>
                </a:cubicBezTo>
                <a:cubicBezTo>
                  <a:pt x="-1288" y="882593"/>
                  <a:pt x="-10457" y="392295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28575">
            <a:extLst>
              <a:ext uri="{C807C97D-BFC1-408E-A445-0C87EB9F89A2}">
                <ask:lineSketchStyleProps xmlns:ask="http://schemas.microsoft.com/office/drawing/2018/sketchyshapes" sd="38442286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One way to take a voice note on an iPad is using the Voice Memos app.</a:t>
            </a:r>
          </a:p>
          <a:p>
            <a:endParaRPr lang="en-GB" sz="2400" spc="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Just hit the record button to get going!</a:t>
            </a:r>
            <a:endParaRPr lang="en-GB" sz="2400" spc="0" dirty="0">
              <a:latin typeface="Twinkl" pitchFamily="2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605692B-E8D7-F9A0-2869-4AB388BE3EB9}"/>
              </a:ext>
            </a:extLst>
          </p:cNvPr>
          <p:cNvCxnSpPr>
            <a:cxnSpLocks/>
            <a:stCxn id="24" idx="3"/>
          </p:cNvCxnSpPr>
          <p:nvPr/>
        </p:nvCxnSpPr>
        <p:spPr>
          <a:xfrm>
            <a:off x="3809704" y="3554772"/>
            <a:ext cx="1513410" cy="2023572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E7045B9-CBCC-D1C3-AAA1-F2E66DBD8634}"/>
              </a:ext>
            </a:extLst>
          </p:cNvPr>
          <p:cNvSpPr/>
          <p:nvPr/>
        </p:nvSpPr>
        <p:spPr>
          <a:xfrm>
            <a:off x="3135171" y="1015376"/>
            <a:ext cx="791384" cy="801877"/>
          </a:xfrm>
          <a:custGeom>
            <a:avLst/>
            <a:gdLst>
              <a:gd name="connsiteX0" fmla="*/ 0 w 791384"/>
              <a:gd name="connsiteY0" fmla="*/ 172846 h 801877"/>
              <a:gd name="connsiteX1" fmla="*/ 172846 w 791384"/>
              <a:gd name="connsiteY1" fmla="*/ 0 h 801877"/>
              <a:gd name="connsiteX2" fmla="*/ 618538 w 791384"/>
              <a:gd name="connsiteY2" fmla="*/ 0 h 801877"/>
              <a:gd name="connsiteX3" fmla="*/ 791384 w 791384"/>
              <a:gd name="connsiteY3" fmla="*/ 172846 h 801877"/>
              <a:gd name="connsiteX4" fmla="*/ 791384 w 791384"/>
              <a:gd name="connsiteY4" fmla="*/ 629031 h 801877"/>
              <a:gd name="connsiteX5" fmla="*/ 618538 w 791384"/>
              <a:gd name="connsiteY5" fmla="*/ 801877 h 801877"/>
              <a:gd name="connsiteX6" fmla="*/ 172846 w 791384"/>
              <a:gd name="connsiteY6" fmla="*/ 801877 h 801877"/>
              <a:gd name="connsiteX7" fmla="*/ 0 w 791384"/>
              <a:gd name="connsiteY7" fmla="*/ 629031 h 801877"/>
              <a:gd name="connsiteX8" fmla="*/ 0 w 791384"/>
              <a:gd name="connsiteY8" fmla="*/ 172846 h 801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1384" h="801877" fill="none" extrusionOk="0">
                <a:moveTo>
                  <a:pt x="0" y="172846"/>
                </a:moveTo>
                <a:cubicBezTo>
                  <a:pt x="3086" y="81082"/>
                  <a:pt x="67117" y="1616"/>
                  <a:pt x="172846" y="0"/>
                </a:cubicBezTo>
                <a:cubicBezTo>
                  <a:pt x="345967" y="20658"/>
                  <a:pt x="507443" y="-2559"/>
                  <a:pt x="618538" y="0"/>
                </a:cubicBezTo>
                <a:cubicBezTo>
                  <a:pt x="720812" y="-13947"/>
                  <a:pt x="795884" y="61789"/>
                  <a:pt x="791384" y="172846"/>
                </a:cubicBezTo>
                <a:cubicBezTo>
                  <a:pt x="798046" y="340566"/>
                  <a:pt x="804984" y="514757"/>
                  <a:pt x="791384" y="629031"/>
                </a:cubicBezTo>
                <a:cubicBezTo>
                  <a:pt x="802047" y="729278"/>
                  <a:pt x="717709" y="813908"/>
                  <a:pt x="618538" y="801877"/>
                </a:cubicBezTo>
                <a:cubicBezTo>
                  <a:pt x="404134" y="815489"/>
                  <a:pt x="265783" y="793919"/>
                  <a:pt x="172846" y="801877"/>
                </a:cubicBezTo>
                <a:cubicBezTo>
                  <a:pt x="73862" y="785564"/>
                  <a:pt x="853" y="721689"/>
                  <a:pt x="0" y="629031"/>
                </a:cubicBezTo>
                <a:cubicBezTo>
                  <a:pt x="-6266" y="532028"/>
                  <a:pt x="-8807" y="266381"/>
                  <a:pt x="0" y="172846"/>
                </a:cubicBezTo>
                <a:close/>
              </a:path>
              <a:path w="791384" h="801877" stroke="0" extrusionOk="0">
                <a:moveTo>
                  <a:pt x="0" y="172846"/>
                </a:moveTo>
                <a:cubicBezTo>
                  <a:pt x="919" y="72729"/>
                  <a:pt x="84550" y="7682"/>
                  <a:pt x="172846" y="0"/>
                </a:cubicBezTo>
                <a:cubicBezTo>
                  <a:pt x="298032" y="-10997"/>
                  <a:pt x="502248" y="-7811"/>
                  <a:pt x="618538" y="0"/>
                </a:cubicBezTo>
                <a:cubicBezTo>
                  <a:pt x="716692" y="-4274"/>
                  <a:pt x="789073" y="81777"/>
                  <a:pt x="791384" y="172846"/>
                </a:cubicBezTo>
                <a:cubicBezTo>
                  <a:pt x="772940" y="278475"/>
                  <a:pt x="769274" y="451038"/>
                  <a:pt x="791384" y="629031"/>
                </a:cubicBezTo>
                <a:cubicBezTo>
                  <a:pt x="778519" y="731658"/>
                  <a:pt x="710151" y="801987"/>
                  <a:pt x="618538" y="801877"/>
                </a:cubicBezTo>
                <a:cubicBezTo>
                  <a:pt x="520332" y="821971"/>
                  <a:pt x="353141" y="817000"/>
                  <a:pt x="172846" y="801877"/>
                </a:cubicBezTo>
                <a:cubicBezTo>
                  <a:pt x="85920" y="786140"/>
                  <a:pt x="4913" y="743309"/>
                  <a:pt x="0" y="629031"/>
                </a:cubicBezTo>
                <a:cubicBezTo>
                  <a:pt x="-10035" y="455551"/>
                  <a:pt x="18011" y="264153"/>
                  <a:pt x="0" y="172846"/>
                </a:cubicBezTo>
                <a:close/>
              </a:path>
            </a:pathLst>
          </a:cu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extLst>
              <a:ext uri="{C807C97D-BFC1-408E-A445-0C87EB9F89A2}">
                <ask:lineSketchStyleProps xmlns:ask="http://schemas.microsoft.com/office/drawing/2018/sketchyshapes" sd="3276339247">
                  <a:prstGeom prst="roundRect">
                    <a:avLst>
                      <a:gd name="adj" fmla="val 2184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9689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62762A-D2F6-6B9B-6E67-B139DE7B6D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B85B742-2733-DF88-7D42-B9A333847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4286" y="1535625"/>
            <a:ext cx="6795302" cy="472215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F6F6838-4924-0D31-EB27-A9A53E3EF2D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92628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664669 w 11299371"/>
              <a:gd name="connsiteY1" fmla="*/ 0 h 6858000"/>
              <a:gd name="connsiteX2" fmla="*/ 1103350 w 11299371"/>
              <a:gd name="connsiteY2" fmla="*/ 0 h 6858000"/>
              <a:gd name="connsiteX3" fmla="*/ 1655026 w 11299371"/>
              <a:gd name="connsiteY3" fmla="*/ 0 h 6858000"/>
              <a:gd name="connsiteX4" fmla="*/ 2319694 w 11299371"/>
              <a:gd name="connsiteY4" fmla="*/ 0 h 6858000"/>
              <a:gd name="connsiteX5" fmla="*/ 2871370 w 11299371"/>
              <a:gd name="connsiteY5" fmla="*/ 0 h 6858000"/>
              <a:gd name="connsiteX6" fmla="*/ 3536038 w 11299371"/>
              <a:gd name="connsiteY6" fmla="*/ 0 h 6858000"/>
              <a:gd name="connsiteX7" fmla="*/ 3861726 w 11299371"/>
              <a:gd name="connsiteY7" fmla="*/ 0 h 6858000"/>
              <a:gd name="connsiteX8" fmla="*/ 4752383 w 11299371"/>
              <a:gd name="connsiteY8" fmla="*/ 0 h 6858000"/>
              <a:gd name="connsiteX9" fmla="*/ 5191064 w 11299371"/>
              <a:gd name="connsiteY9" fmla="*/ 0 h 6858000"/>
              <a:gd name="connsiteX10" fmla="*/ 6081720 w 11299371"/>
              <a:gd name="connsiteY10" fmla="*/ 0 h 6858000"/>
              <a:gd name="connsiteX11" fmla="*/ 6520402 w 11299371"/>
              <a:gd name="connsiteY11" fmla="*/ 0 h 6858000"/>
              <a:gd name="connsiteX12" fmla="*/ 7298064 w 11299371"/>
              <a:gd name="connsiteY12" fmla="*/ 0 h 6858000"/>
              <a:gd name="connsiteX13" fmla="*/ 7849740 w 11299371"/>
              <a:gd name="connsiteY13" fmla="*/ 0 h 6858000"/>
              <a:gd name="connsiteX14" fmla="*/ 8740396 w 11299371"/>
              <a:gd name="connsiteY14" fmla="*/ 0 h 6858000"/>
              <a:gd name="connsiteX15" fmla="*/ 9066084 w 11299371"/>
              <a:gd name="connsiteY15" fmla="*/ 0 h 6858000"/>
              <a:gd name="connsiteX16" fmla="*/ 9617759 w 11299371"/>
              <a:gd name="connsiteY16" fmla="*/ 0 h 6858000"/>
              <a:gd name="connsiteX17" fmla="*/ 9943446 w 11299371"/>
              <a:gd name="connsiteY17" fmla="*/ 0 h 6858000"/>
              <a:gd name="connsiteX18" fmla="*/ 11299371 w 11299371"/>
              <a:gd name="connsiteY18" fmla="*/ 0 h 6858000"/>
              <a:gd name="connsiteX19" fmla="*/ 11299371 w 11299371"/>
              <a:gd name="connsiteY19" fmla="*/ 685800 h 6858000"/>
              <a:gd name="connsiteX20" fmla="*/ 11299371 w 11299371"/>
              <a:gd name="connsiteY20" fmla="*/ 1508760 h 6858000"/>
              <a:gd name="connsiteX21" fmla="*/ 11299371 w 11299371"/>
              <a:gd name="connsiteY21" fmla="*/ 2125980 h 6858000"/>
              <a:gd name="connsiteX22" fmla="*/ 11299371 w 11299371"/>
              <a:gd name="connsiteY22" fmla="*/ 2948940 h 6858000"/>
              <a:gd name="connsiteX23" fmla="*/ 11299371 w 11299371"/>
              <a:gd name="connsiteY23" fmla="*/ 3771900 h 6858000"/>
              <a:gd name="connsiteX24" fmla="*/ 11299371 w 11299371"/>
              <a:gd name="connsiteY24" fmla="*/ 4526280 h 6858000"/>
              <a:gd name="connsiteX25" fmla="*/ 11299371 w 11299371"/>
              <a:gd name="connsiteY25" fmla="*/ 5280660 h 6858000"/>
              <a:gd name="connsiteX26" fmla="*/ 11299371 w 11299371"/>
              <a:gd name="connsiteY26" fmla="*/ 5966460 h 6858000"/>
              <a:gd name="connsiteX27" fmla="*/ 11299371 w 11299371"/>
              <a:gd name="connsiteY27" fmla="*/ 6858000 h 6858000"/>
              <a:gd name="connsiteX28" fmla="*/ 10634702 w 11299371"/>
              <a:gd name="connsiteY28" fmla="*/ 6858000 h 6858000"/>
              <a:gd name="connsiteX29" fmla="*/ 10083027 w 11299371"/>
              <a:gd name="connsiteY29" fmla="*/ 6858000 h 6858000"/>
              <a:gd name="connsiteX30" fmla="*/ 9644345 w 11299371"/>
              <a:gd name="connsiteY30" fmla="*/ 6858000 h 6858000"/>
              <a:gd name="connsiteX31" fmla="*/ 9205664 w 11299371"/>
              <a:gd name="connsiteY31" fmla="*/ 6858000 h 6858000"/>
              <a:gd name="connsiteX32" fmla="*/ 8766983 w 11299371"/>
              <a:gd name="connsiteY32" fmla="*/ 6858000 h 6858000"/>
              <a:gd name="connsiteX33" fmla="*/ 8215307 w 11299371"/>
              <a:gd name="connsiteY33" fmla="*/ 6858000 h 6858000"/>
              <a:gd name="connsiteX34" fmla="*/ 7663632 w 11299371"/>
              <a:gd name="connsiteY34" fmla="*/ 6858000 h 6858000"/>
              <a:gd name="connsiteX35" fmla="*/ 7111957 w 11299371"/>
              <a:gd name="connsiteY35" fmla="*/ 6858000 h 6858000"/>
              <a:gd name="connsiteX36" fmla="*/ 6447288 w 11299371"/>
              <a:gd name="connsiteY36" fmla="*/ 6858000 h 6858000"/>
              <a:gd name="connsiteX37" fmla="*/ 6008607 w 11299371"/>
              <a:gd name="connsiteY37" fmla="*/ 6858000 h 6858000"/>
              <a:gd name="connsiteX38" fmla="*/ 5569925 w 11299371"/>
              <a:gd name="connsiteY38" fmla="*/ 6858000 h 6858000"/>
              <a:gd name="connsiteX39" fmla="*/ 4679269 w 11299371"/>
              <a:gd name="connsiteY39" fmla="*/ 6858000 h 6858000"/>
              <a:gd name="connsiteX40" fmla="*/ 3788613 w 11299371"/>
              <a:gd name="connsiteY40" fmla="*/ 6858000 h 6858000"/>
              <a:gd name="connsiteX41" fmla="*/ 2897956 w 11299371"/>
              <a:gd name="connsiteY41" fmla="*/ 6858000 h 6858000"/>
              <a:gd name="connsiteX42" fmla="*/ 2346281 w 11299371"/>
              <a:gd name="connsiteY42" fmla="*/ 6858000 h 6858000"/>
              <a:gd name="connsiteX43" fmla="*/ 1907600 w 11299371"/>
              <a:gd name="connsiteY43" fmla="*/ 6858000 h 6858000"/>
              <a:gd name="connsiteX44" fmla="*/ 1016943 w 11299371"/>
              <a:gd name="connsiteY44" fmla="*/ 6858000 h 6858000"/>
              <a:gd name="connsiteX45" fmla="*/ 0 w 11299371"/>
              <a:gd name="connsiteY45" fmla="*/ 6858000 h 6858000"/>
              <a:gd name="connsiteX46" fmla="*/ 0 w 11299371"/>
              <a:gd name="connsiteY46" fmla="*/ 6377940 h 6858000"/>
              <a:gd name="connsiteX47" fmla="*/ 0 w 11299371"/>
              <a:gd name="connsiteY47" fmla="*/ 5623560 h 6858000"/>
              <a:gd name="connsiteX48" fmla="*/ 0 w 11299371"/>
              <a:gd name="connsiteY48" fmla="*/ 5006340 h 6858000"/>
              <a:gd name="connsiteX49" fmla="*/ 0 w 11299371"/>
              <a:gd name="connsiteY49" fmla="*/ 4457700 h 6858000"/>
              <a:gd name="connsiteX50" fmla="*/ 0 w 11299371"/>
              <a:gd name="connsiteY50" fmla="*/ 3840480 h 6858000"/>
              <a:gd name="connsiteX51" fmla="*/ 0 w 11299371"/>
              <a:gd name="connsiteY51" fmla="*/ 3086100 h 6858000"/>
              <a:gd name="connsiteX52" fmla="*/ 0 w 11299371"/>
              <a:gd name="connsiteY52" fmla="*/ 2263140 h 6858000"/>
              <a:gd name="connsiteX53" fmla="*/ 0 w 11299371"/>
              <a:gd name="connsiteY53" fmla="*/ 1783080 h 6858000"/>
              <a:gd name="connsiteX54" fmla="*/ 0 w 11299371"/>
              <a:gd name="connsiteY54" fmla="*/ 1234440 h 6858000"/>
              <a:gd name="connsiteX55" fmla="*/ 0 w 11299371"/>
              <a:gd name="connsiteY5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99371" h="6858000" fill="none" extrusionOk="0">
                <a:moveTo>
                  <a:pt x="0" y="0"/>
                </a:moveTo>
                <a:cubicBezTo>
                  <a:pt x="190694" y="24379"/>
                  <a:pt x="435898" y="-19253"/>
                  <a:pt x="664669" y="0"/>
                </a:cubicBezTo>
                <a:cubicBezTo>
                  <a:pt x="893440" y="19253"/>
                  <a:pt x="1000685" y="-12715"/>
                  <a:pt x="1103350" y="0"/>
                </a:cubicBezTo>
                <a:cubicBezTo>
                  <a:pt x="1206015" y="12715"/>
                  <a:pt x="1455108" y="-15844"/>
                  <a:pt x="1655026" y="0"/>
                </a:cubicBezTo>
                <a:cubicBezTo>
                  <a:pt x="1854944" y="15844"/>
                  <a:pt x="2170891" y="31481"/>
                  <a:pt x="2319694" y="0"/>
                </a:cubicBezTo>
                <a:cubicBezTo>
                  <a:pt x="2468497" y="-31481"/>
                  <a:pt x="2651324" y="10870"/>
                  <a:pt x="2871370" y="0"/>
                </a:cubicBezTo>
                <a:cubicBezTo>
                  <a:pt x="3091416" y="-10870"/>
                  <a:pt x="3291232" y="20889"/>
                  <a:pt x="3536038" y="0"/>
                </a:cubicBezTo>
                <a:cubicBezTo>
                  <a:pt x="3780844" y="-20889"/>
                  <a:pt x="3793294" y="-13822"/>
                  <a:pt x="3861726" y="0"/>
                </a:cubicBezTo>
                <a:cubicBezTo>
                  <a:pt x="3930158" y="13822"/>
                  <a:pt x="4323243" y="-32989"/>
                  <a:pt x="4752383" y="0"/>
                </a:cubicBezTo>
                <a:cubicBezTo>
                  <a:pt x="5181523" y="32989"/>
                  <a:pt x="5061868" y="-7936"/>
                  <a:pt x="5191064" y="0"/>
                </a:cubicBezTo>
                <a:cubicBezTo>
                  <a:pt x="5320260" y="7936"/>
                  <a:pt x="5826082" y="-18727"/>
                  <a:pt x="6081720" y="0"/>
                </a:cubicBezTo>
                <a:cubicBezTo>
                  <a:pt x="6337358" y="18727"/>
                  <a:pt x="6416577" y="-6213"/>
                  <a:pt x="6520402" y="0"/>
                </a:cubicBezTo>
                <a:cubicBezTo>
                  <a:pt x="6624227" y="6213"/>
                  <a:pt x="6951473" y="-7553"/>
                  <a:pt x="7298064" y="0"/>
                </a:cubicBezTo>
                <a:cubicBezTo>
                  <a:pt x="7644655" y="7553"/>
                  <a:pt x="7609611" y="3570"/>
                  <a:pt x="7849740" y="0"/>
                </a:cubicBezTo>
                <a:cubicBezTo>
                  <a:pt x="8089869" y="-3570"/>
                  <a:pt x="8487195" y="6738"/>
                  <a:pt x="8740396" y="0"/>
                </a:cubicBezTo>
                <a:cubicBezTo>
                  <a:pt x="8993597" y="-6738"/>
                  <a:pt x="8909348" y="512"/>
                  <a:pt x="9066084" y="0"/>
                </a:cubicBezTo>
                <a:cubicBezTo>
                  <a:pt x="9222820" y="-512"/>
                  <a:pt x="9401090" y="21240"/>
                  <a:pt x="9617759" y="0"/>
                </a:cubicBezTo>
                <a:cubicBezTo>
                  <a:pt x="9834428" y="-21240"/>
                  <a:pt x="9862007" y="-2823"/>
                  <a:pt x="9943446" y="0"/>
                </a:cubicBezTo>
                <a:cubicBezTo>
                  <a:pt x="10024885" y="2823"/>
                  <a:pt x="10954283" y="-62447"/>
                  <a:pt x="11299371" y="0"/>
                </a:cubicBezTo>
                <a:cubicBezTo>
                  <a:pt x="11306800" y="322773"/>
                  <a:pt x="11271695" y="529030"/>
                  <a:pt x="11299371" y="685800"/>
                </a:cubicBezTo>
                <a:cubicBezTo>
                  <a:pt x="11327047" y="842570"/>
                  <a:pt x="11295345" y="1294637"/>
                  <a:pt x="11299371" y="1508760"/>
                </a:cubicBezTo>
                <a:cubicBezTo>
                  <a:pt x="11303397" y="1722883"/>
                  <a:pt x="11308228" y="1945172"/>
                  <a:pt x="11299371" y="2125980"/>
                </a:cubicBezTo>
                <a:cubicBezTo>
                  <a:pt x="11290514" y="2306788"/>
                  <a:pt x="11320713" y="2648821"/>
                  <a:pt x="11299371" y="2948940"/>
                </a:cubicBezTo>
                <a:cubicBezTo>
                  <a:pt x="11278029" y="3249059"/>
                  <a:pt x="11266370" y="3583426"/>
                  <a:pt x="11299371" y="3771900"/>
                </a:cubicBezTo>
                <a:cubicBezTo>
                  <a:pt x="11332372" y="3960374"/>
                  <a:pt x="11298562" y="4290857"/>
                  <a:pt x="11299371" y="4526280"/>
                </a:cubicBezTo>
                <a:cubicBezTo>
                  <a:pt x="11300180" y="4761703"/>
                  <a:pt x="11318867" y="4904248"/>
                  <a:pt x="11299371" y="5280660"/>
                </a:cubicBezTo>
                <a:cubicBezTo>
                  <a:pt x="11279875" y="5657072"/>
                  <a:pt x="11291757" y="5825299"/>
                  <a:pt x="11299371" y="5966460"/>
                </a:cubicBezTo>
                <a:cubicBezTo>
                  <a:pt x="11306985" y="6107621"/>
                  <a:pt x="11341166" y="6505978"/>
                  <a:pt x="11299371" y="6858000"/>
                </a:cubicBezTo>
                <a:cubicBezTo>
                  <a:pt x="10997904" y="6861696"/>
                  <a:pt x="10863365" y="6842042"/>
                  <a:pt x="10634702" y="6858000"/>
                </a:cubicBezTo>
                <a:cubicBezTo>
                  <a:pt x="10406039" y="6873958"/>
                  <a:pt x="10226700" y="6880486"/>
                  <a:pt x="10083027" y="6858000"/>
                </a:cubicBezTo>
                <a:cubicBezTo>
                  <a:pt x="9939355" y="6835514"/>
                  <a:pt x="9836464" y="6878069"/>
                  <a:pt x="9644345" y="6858000"/>
                </a:cubicBezTo>
                <a:cubicBezTo>
                  <a:pt x="9452226" y="6837931"/>
                  <a:pt x="9376773" y="6845546"/>
                  <a:pt x="9205664" y="6858000"/>
                </a:cubicBezTo>
                <a:cubicBezTo>
                  <a:pt x="9034555" y="6870454"/>
                  <a:pt x="8922796" y="6837453"/>
                  <a:pt x="8766983" y="6858000"/>
                </a:cubicBezTo>
                <a:cubicBezTo>
                  <a:pt x="8611170" y="6878547"/>
                  <a:pt x="8349086" y="6842741"/>
                  <a:pt x="8215307" y="6858000"/>
                </a:cubicBezTo>
                <a:cubicBezTo>
                  <a:pt x="8081528" y="6873259"/>
                  <a:pt x="7801842" y="6863048"/>
                  <a:pt x="7663632" y="6858000"/>
                </a:cubicBezTo>
                <a:cubicBezTo>
                  <a:pt x="7525422" y="6852952"/>
                  <a:pt x="7224192" y="6869596"/>
                  <a:pt x="7111957" y="6858000"/>
                </a:cubicBezTo>
                <a:cubicBezTo>
                  <a:pt x="6999722" y="6846404"/>
                  <a:pt x="6754916" y="6836125"/>
                  <a:pt x="6447288" y="6858000"/>
                </a:cubicBezTo>
                <a:cubicBezTo>
                  <a:pt x="6139660" y="6879875"/>
                  <a:pt x="6181838" y="6861006"/>
                  <a:pt x="6008607" y="6858000"/>
                </a:cubicBezTo>
                <a:cubicBezTo>
                  <a:pt x="5835376" y="6854994"/>
                  <a:pt x="5675718" y="6846250"/>
                  <a:pt x="5569925" y="6858000"/>
                </a:cubicBezTo>
                <a:cubicBezTo>
                  <a:pt x="5464132" y="6869750"/>
                  <a:pt x="5011778" y="6878137"/>
                  <a:pt x="4679269" y="6858000"/>
                </a:cubicBezTo>
                <a:cubicBezTo>
                  <a:pt x="4346760" y="6837863"/>
                  <a:pt x="3992984" y="6856815"/>
                  <a:pt x="3788613" y="6858000"/>
                </a:cubicBezTo>
                <a:cubicBezTo>
                  <a:pt x="3584242" y="6859185"/>
                  <a:pt x="3261275" y="6897721"/>
                  <a:pt x="2897956" y="6858000"/>
                </a:cubicBezTo>
                <a:cubicBezTo>
                  <a:pt x="2534637" y="6818279"/>
                  <a:pt x="2461696" y="6868746"/>
                  <a:pt x="2346281" y="6858000"/>
                </a:cubicBezTo>
                <a:cubicBezTo>
                  <a:pt x="2230866" y="6847254"/>
                  <a:pt x="2095201" y="6862891"/>
                  <a:pt x="1907600" y="6858000"/>
                </a:cubicBezTo>
                <a:cubicBezTo>
                  <a:pt x="1719999" y="6853109"/>
                  <a:pt x="1431492" y="6828796"/>
                  <a:pt x="1016943" y="6858000"/>
                </a:cubicBezTo>
                <a:cubicBezTo>
                  <a:pt x="602394" y="6887204"/>
                  <a:pt x="362277" y="6825194"/>
                  <a:pt x="0" y="6858000"/>
                </a:cubicBezTo>
                <a:cubicBezTo>
                  <a:pt x="-6651" y="6619908"/>
                  <a:pt x="18133" y="6480462"/>
                  <a:pt x="0" y="6377940"/>
                </a:cubicBezTo>
                <a:cubicBezTo>
                  <a:pt x="-18133" y="6275418"/>
                  <a:pt x="2936" y="5836738"/>
                  <a:pt x="0" y="5623560"/>
                </a:cubicBezTo>
                <a:cubicBezTo>
                  <a:pt x="-2936" y="5410382"/>
                  <a:pt x="3597" y="5145334"/>
                  <a:pt x="0" y="5006340"/>
                </a:cubicBezTo>
                <a:cubicBezTo>
                  <a:pt x="-3597" y="4867346"/>
                  <a:pt x="-20431" y="4658493"/>
                  <a:pt x="0" y="4457700"/>
                </a:cubicBezTo>
                <a:cubicBezTo>
                  <a:pt x="20431" y="4256907"/>
                  <a:pt x="17653" y="4033281"/>
                  <a:pt x="0" y="3840480"/>
                </a:cubicBezTo>
                <a:cubicBezTo>
                  <a:pt x="-17653" y="3647679"/>
                  <a:pt x="33105" y="3417517"/>
                  <a:pt x="0" y="3086100"/>
                </a:cubicBezTo>
                <a:cubicBezTo>
                  <a:pt x="-33105" y="2754683"/>
                  <a:pt x="-15885" y="2447137"/>
                  <a:pt x="0" y="2263140"/>
                </a:cubicBezTo>
                <a:cubicBezTo>
                  <a:pt x="15885" y="2079143"/>
                  <a:pt x="-770" y="1901203"/>
                  <a:pt x="0" y="1783080"/>
                </a:cubicBezTo>
                <a:cubicBezTo>
                  <a:pt x="770" y="1664957"/>
                  <a:pt x="22032" y="1489751"/>
                  <a:pt x="0" y="1234440"/>
                </a:cubicBezTo>
                <a:cubicBezTo>
                  <a:pt x="-22032" y="979129"/>
                  <a:pt x="11781" y="275373"/>
                  <a:pt x="0" y="0"/>
                </a:cubicBezTo>
                <a:close/>
              </a:path>
              <a:path w="11299371" h="6858000" stroke="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CE76C5-2DA3-8834-B112-4ED2BB40A2FF}"/>
              </a:ext>
            </a:extLst>
          </p:cNvPr>
          <p:cNvSpPr/>
          <p:nvPr/>
        </p:nvSpPr>
        <p:spPr>
          <a:xfrm>
            <a:off x="892629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551675 w 11299371"/>
              <a:gd name="connsiteY1" fmla="*/ 0 h 6858000"/>
              <a:gd name="connsiteX2" fmla="*/ 877363 w 11299371"/>
              <a:gd name="connsiteY2" fmla="*/ 0 h 6858000"/>
              <a:gd name="connsiteX3" fmla="*/ 1316044 w 11299371"/>
              <a:gd name="connsiteY3" fmla="*/ 0 h 6858000"/>
              <a:gd name="connsiteX4" fmla="*/ 1641732 w 11299371"/>
              <a:gd name="connsiteY4" fmla="*/ 0 h 6858000"/>
              <a:gd name="connsiteX5" fmla="*/ 1967420 w 11299371"/>
              <a:gd name="connsiteY5" fmla="*/ 0 h 6858000"/>
              <a:gd name="connsiteX6" fmla="*/ 2293108 w 11299371"/>
              <a:gd name="connsiteY6" fmla="*/ 0 h 6858000"/>
              <a:gd name="connsiteX7" fmla="*/ 2731789 w 11299371"/>
              <a:gd name="connsiteY7" fmla="*/ 0 h 6858000"/>
              <a:gd name="connsiteX8" fmla="*/ 3509452 w 11299371"/>
              <a:gd name="connsiteY8" fmla="*/ 0 h 6858000"/>
              <a:gd name="connsiteX9" fmla="*/ 3948133 w 11299371"/>
              <a:gd name="connsiteY9" fmla="*/ 0 h 6858000"/>
              <a:gd name="connsiteX10" fmla="*/ 4725796 w 11299371"/>
              <a:gd name="connsiteY10" fmla="*/ 0 h 6858000"/>
              <a:gd name="connsiteX11" fmla="*/ 5051484 w 11299371"/>
              <a:gd name="connsiteY11" fmla="*/ 0 h 6858000"/>
              <a:gd name="connsiteX12" fmla="*/ 5716152 w 11299371"/>
              <a:gd name="connsiteY12" fmla="*/ 0 h 6858000"/>
              <a:gd name="connsiteX13" fmla="*/ 6154834 w 11299371"/>
              <a:gd name="connsiteY13" fmla="*/ 0 h 6858000"/>
              <a:gd name="connsiteX14" fmla="*/ 6819503 w 11299371"/>
              <a:gd name="connsiteY14" fmla="*/ 0 h 6858000"/>
              <a:gd name="connsiteX15" fmla="*/ 7484172 w 11299371"/>
              <a:gd name="connsiteY15" fmla="*/ 0 h 6858000"/>
              <a:gd name="connsiteX16" fmla="*/ 7922853 w 11299371"/>
              <a:gd name="connsiteY16" fmla="*/ 0 h 6858000"/>
              <a:gd name="connsiteX17" fmla="*/ 8813509 w 11299371"/>
              <a:gd name="connsiteY17" fmla="*/ 0 h 6858000"/>
              <a:gd name="connsiteX18" fmla="*/ 9365185 w 11299371"/>
              <a:gd name="connsiteY18" fmla="*/ 0 h 6858000"/>
              <a:gd name="connsiteX19" fmla="*/ 10142847 w 11299371"/>
              <a:gd name="connsiteY19" fmla="*/ 0 h 6858000"/>
              <a:gd name="connsiteX20" fmla="*/ 10468535 w 11299371"/>
              <a:gd name="connsiteY20" fmla="*/ 0 h 6858000"/>
              <a:gd name="connsiteX21" fmla="*/ 11299371 w 11299371"/>
              <a:gd name="connsiteY21" fmla="*/ 0 h 6858000"/>
              <a:gd name="connsiteX22" fmla="*/ 11299371 w 11299371"/>
              <a:gd name="connsiteY22" fmla="*/ 822960 h 6858000"/>
              <a:gd name="connsiteX23" fmla="*/ 11299371 w 11299371"/>
              <a:gd name="connsiteY23" fmla="*/ 1645920 h 6858000"/>
              <a:gd name="connsiteX24" fmla="*/ 11299371 w 11299371"/>
              <a:gd name="connsiteY24" fmla="*/ 2125980 h 6858000"/>
              <a:gd name="connsiteX25" fmla="*/ 11299371 w 11299371"/>
              <a:gd name="connsiteY25" fmla="*/ 2674620 h 6858000"/>
              <a:gd name="connsiteX26" fmla="*/ 11299371 w 11299371"/>
              <a:gd name="connsiteY26" fmla="*/ 3497580 h 6858000"/>
              <a:gd name="connsiteX27" fmla="*/ 11299371 w 11299371"/>
              <a:gd name="connsiteY27" fmla="*/ 4251960 h 6858000"/>
              <a:gd name="connsiteX28" fmla="*/ 11299371 w 11299371"/>
              <a:gd name="connsiteY28" fmla="*/ 5006340 h 6858000"/>
              <a:gd name="connsiteX29" fmla="*/ 11299371 w 11299371"/>
              <a:gd name="connsiteY29" fmla="*/ 5692140 h 6858000"/>
              <a:gd name="connsiteX30" fmla="*/ 11299371 w 11299371"/>
              <a:gd name="connsiteY30" fmla="*/ 6240780 h 6858000"/>
              <a:gd name="connsiteX31" fmla="*/ 11299371 w 11299371"/>
              <a:gd name="connsiteY31" fmla="*/ 6858000 h 6858000"/>
              <a:gd name="connsiteX32" fmla="*/ 10408715 w 11299371"/>
              <a:gd name="connsiteY32" fmla="*/ 6858000 h 6858000"/>
              <a:gd name="connsiteX33" fmla="*/ 9970033 w 11299371"/>
              <a:gd name="connsiteY33" fmla="*/ 6858000 h 6858000"/>
              <a:gd name="connsiteX34" fmla="*/ 9079377 w 11299371"/>
              <a:gd name="connsiteY34" fmla="*/ 6858000 h 6858000"/>
              <a:gd name="connsiteX35" fmla="*/ 8301714 w 11299371"/>
              <a:gd name="connsiteY35" fmla="*/ 6858000 h 6858000"/>
              <a:gd name="connsiteX36" fmla="*/ 7411058 w 11299371"/>
              <a:gd name="connsiteY36" fmla="*/ 6858000 h 6858000"/>
              <a:gd name="connsiteX37" fmla="*/ 6972377 w 11299371"/>
              <a:gd name="connsiteY37" fmla="*/ 6858000 h 6858000"/>
              <a:gd name="connsiteX38" fmla="*/ 6420701 w 11299371"/>
              <a:gd name="connsiteY38" fmla="*/ 6858000 h 6858000"/>
              <a:gd name="connsiteX39" fmla="*/ 6095014 w 11299371"/>
              <a:gd name="connsiteY39" fmla="*/ 6858000 h 6858000"/>
              <a:gd name="connsiteX40" fmla="*/ 5317351 w 11299371"/>
              <a:gd name="connsiteY40" fmla="*/ 6858000 h 6858000"/>
              <a:gd name="connsiteX41" fmla="*/ 4765676 w 11299371"/>
              <a:gd name="connsiteY41" fmla="*/ 6858000 h 6858000"/>
              <a:gd name="connsiteX42" fmla="*/ 3875020 w 11299371"/>
              <a:gd name="connsiteY42" fmla="*/ 6858000 h 6858000"/>
              <a:gd name="connsiteX43" fmla="*/ 3210351 w 11299371"/>
              <a:gd name="connsiteY43" fmla="*/ 6858000 h 6858000"/>
              <a:gd name="connsiteX44" fmla="*/ 2432688 w 11299371"/>
              <a:gd name="connsiteY44" fmla="*/ 6858000 h 6858000"/>
              <a:gd name="connsiteX45" fmla="*/ 2107000 w 11299371"/>
              <a:gd name="connsiteY45" fmla="*/ 6858000 h 6858000"/>
              <a:gd name="connsiteX46" fmla="*/ 1781313 w 11299371"/>
              <a:gd name="connsiteY46" fmla="*/ 6858000 h 6858000"/>
              <a:gd name="connsiteX47" fmla="*/ 1342631 w 11299371"/>
              <a:gd name="connsiteY47" fmla="*/ 6858000 h 6858000"/>
              <a:gd name="connsiteX48" fmla="*/ 0 w 11299371"/>
              <a:gd name="connsiteY48" fmla="*/ 6858000 h 6858000"/>
              <a:gd name="connsiteX49" fmla="*/ 0 w 11299371"/>
              <a:gd name="connsiteY49" fmla="*/ 6240780 h 6858000"/>
              <a:gd name="connsiteX50" fmla="*/ 0 w 11299371"/>
              <a:gd name="connsiteY50" fmla="*/ 5554980 h 6858000"/>
              <a:gd name="connsiteX51" fmla="*/ 0 w 11299371"/>
              <a:gd name="connsiteY51" fmla="*/ 5006340 h 6858000"/>
              <a:gd name="connsiteX52" fmla="*/ 0 w 11299371"/>
              <a:gd name="connsiteY52" fmla="*/ 4251960 h 6858000"/>
              <a:gd name="connsiteX53" fmla="*/ 0 w 11299371"/>
              <a:gd name="connsiteY53" fmla="*/ 3703320 h 6858000"/>
              <a:gd name="connsiteX54" fmla="*/ 0 w 11299371"/>
              <a:gd name="connsiteY54" fmla="*/ 3223260 h 6858000"/>
              <a:gd name="connsiteX55" fmla="*/ 0 w 11299371"/>
              <a:gd name="connsiteY55" fmla="*/ 2743200 h 6858000"/>
              <a:gd name="connsiteX56" fmla="*/ 0 w 11299371"/>
              <a:gd name="connsiteY56" fmla="*/ 2057400 h 6858000"/>
              <a:gd name="connsiteX57" fmla="*/ 0 w 11299371"/>
              <a:gd name="connsiteY57" fmla="*/ 1371600 h 6858000"/>
              <a:gd name="connsiteX58" fmla="*/ 0 w 11299371"/>
              <a:gd name="connsiteY58" fmla="*/ 891540 h 6858000"/>
              <a:gd name="connsiteX59" fmla="*/ 0 w 11299371"/>
              <a:gd name="connsiteY5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299371" h="685800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noFill/>
          <a:ln w="5715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35A463A-0846-05FC-7340-09301F0AF6B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92628" y="0"/>
            <a:ext cx="11299372" cy="801877"/>
            <a:chOff x="892627" y="0"/>
            <a:chExt cx="11299372" cy="8018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1EF5400-5DA1-6B39-F507-20CE09CB302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4"/>
            <a:srcRect t="-1" r="56296" b="83156"/>
            <a:stretch/>
          </p:blipFill>
          <p:spPr>
            <a:xfrm>
              <a:off x="892627" y="0"/>
              <a:ext cx="3057581" cy="80187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D2678A0-1B40-1350-188F-E5F53E23C71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86200" y="0"/>
              <a:ext cx="7269480" cy="801877"/>
            </a:xfrm>
            <a:prstGeom prst="rect">
              <a:avLst/>
            </a:prstGeom>
            <a:solidFill>
              <a:srgbClr val="013D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1CE5114-CD6C-B778-57FA-49EDEF6F1091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4"/>
            <a:srcRect l="81687" t="-1" r="930" b="83156"/>
            <a:stretch/>
          </p:blipFill>
          <p:spPr>
            <a:xfrm>
              <a:off x="10975847" y="0"/>
              <a:ext cx="1216152" cy="801877"/>
            </a:xfrm>
            <a:prstGeom prst="rect">
              <a:avLst/>
            </a:prstGeom>
          </p:spPr>
        </p:pic>
      </p:grpSp>
      <p:pic>
        <p:nvPicPr>
          <p:cNvPr id="18" name="Picture 17" descr="A purple tablet with a cartoon character on it&#10;&#10;AI-generated content may be incorrect.">
            <a:extLst>
              <a:ext uri="{FF2B5EF4-FFF2-40B4-BE49-F238E27FC236}">
                <a16:creationId xmlns:a16="http://schemas.microsoft.com/office/drawing/2014/main" id="{BFCDDBE1-7512-0E16-F43B-6884200A25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3" y="0"/>
            <a:ext cx="687174" cy="827690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88C5997-538D-ED9A-7DEF-85D54F6966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406" y="917873"/>
            <a:ext cx="7798181" cy="56098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E5EF884-8A09-A249-EE1A-619837E9B434}"/>
              </a:ext>
            </a:extLst>
          </p:cNvPr>
          <p:cNvSpPr txBox="1">
            <a:spLocks/>
          </p:cNvSpPr>
          <p:nvPr/>
        </p:nvSpPr>
        <p:spPr>
          <a:xfrm>
            <a:off x="1477818" y="1539640"/>
            <a:ext cx="6482696" cy="2173848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>
            <a:lvl1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b="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pc="0" dirty="0">
              <a:latin typeface="Twinkl" pitchFamily="2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C1AB773-4736-B983-10B5-EE4D2D45AA44}"/>
              </a:ext>
            </a:extLst>
          </p:cNvPr>
          <p:cNvSpPr txBox="1">
            <a:spLocks/>
          </p:cNvSpPr>
          <p:nvPr/>
        </p:nvSpPr>
        <p:spPr>
          <a:xfrm>
            <a:off x="1477818" y="3998913"/>
            <a:ext cx="6481763" cy="21732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>
              <a:latin typeface="Twinkl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F3FA30A-F7A2-A9DD-84B4-CD288E7A692B}"/>
              </a:ext>
            </a:extLst>
          </p:cNvPr>
          <p:cNvSpPr/>
          <p:nvPr/>
        </p:nvSpPr>
        <p:spPr>
          <a:xfrm>
            <a:off x="1172832" y="1416315"/>
            <a:ext cx="2636872" cy="1896798"/>
          </a:xfrm>
          <a:custGeom>
            <a:avLst/>
            <a:gdLst>
              <a:gd name="connsiteX0" fmla="*/ 0 w 2636872"/>
              <a:gd name="connsiteY0" fmla="*/ 0 h 1896798"/>
              <a:gd name="connsiteX1" fmla="*/ 685587 w 2636872"/>
              <a:gd name="connsiteY1" fmla="*/ 0 h 1896798"/>
              <a:gd name="connsiteX2" fmla="*/ 1371173 w 2636872"/>
              <a:gd name="connsiteY2" fmla="*/ 0 h 1896798"/>
              <a:gd name="connsiteX3" fmla="*/ 2636872 w 2636872"/>
              <a:gd name="connsiteY3" fmla="*/ 0 h 1896798"/>
              <a:gd name="connsiteX4" fmla="*/ 2636872 w 2636872"/>
              <a:gd name="connsiteY4" fmla="*/ 594330 h 1896798"/>
              <a:gd name="connsiteX5" fmla="*/ 2636872 w 2636872"/>
              <a:gd name="connsiteY5" fmla="*/ 1188660 h 1896798"/>
              <a:gd name="connsiteX6" fmla="*/ 2636872 w 2636872"/>
              <a:gd name="connsiteY6" fmla="*/ 1896798 h 1896798"/>
              <a:gd name="connsiteX7" fmla="*/ 1951285 w 2636872"/>
              <a:gd name="connsiteY7" fmla="*/ 1896798 h 1896798"/>
              <a:gd name="connsiteX8" fmla="*/ 1292067 w 2636872"/>
              <a:gd name="connsiteY8" fmla="*/ 1896798 h 1896798"/>
              <a:gd name="connsiteX9" fmla="*/ 659218 w 2636872"/>
              <a:gd name="connsiteY9" fmla="*/ 1896798 h 1896798"/>
              <a:gd name="connsiteX10" fmla="*/ 0 w 2636872"/>
              <a:gd name="connsiteY10" fmla="*/ 1896798 h 1896798"/>
              <a:gd name="connsiteX11" fmla="*/ 0 w 2636872"/>
              <a:gd name="connsiteY11" fmla="*/ 1302468 h 1896798"/>
              <a:gd name="connsiteX12" fmla="*/ 0 w 2636872"/>
              <a:gd name="connsiteY12" fmla="*/ 708138 h 1896798"/>
              <a:gd name="connsiteX13" fmla="*/ 0 w 2636872"/>
              <a:gd name="connsiteY13" fmla="*/ 0 h 189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36872" h="1896798" fill="none" extrusionOk="0">
                <a:moveTo>
                  <a:pt x="0" y="0"/>
                </a:moveTo>
                <a:cubicBezTo>
                  <a:pt x="214563" y="2614"/>
                  <a:pt x="521615" y="-5718"/>
                  <a:pt x="685587" y="0"/>
                </a:cubicBezTo>
                <a:cubicBezTo>
                  <a:pt x="849559" y="5718"/>
                  <a:pt x="1066145" y="-4922"/>
                  <a:pt x="1371173" y="0"/>
                </a:cubicBezTo>
                <a:cubicBezTo>
                  <a:pt x="1676201" y="4922"/>
                  <a:pt x="2009322" y="-31022"/>
                  <a:pt x="2636872" y="0"/>
                </a:cubicBezTo>
                <a:cubicBezTo>
                  <a:pt x="2659198" y="143039"/>
                  <a:pt x="2620500" y="393208"/>
                  <a:pt x="2636872" y="594330"/>
                </a:cubicBezTo>
                <a:cubicBezTo>
                  <a:pt x="2653245" y="795452"/>
                  <a:pt x="2647134" y="989688"/>
                  <a:pt x="2636872" y="1188660"/>
                </a:cubicBezTo>
                <a:cubicBezTo>
                  <a:pt x="2626611" y="1387632"/>
                  <a:pt x="2639507" y="1672298"/>
                  <a:pt x="2636872" y="1896798"/>
                </a:cubicBezTo>
                <a:cubicBezTo>
                  <a:pt x="2300444" y="1900280"/>
                  <a:pt x="2198465" y="1864023"/>
                  <a:pt x="1951285" y="1896798"/>
                </a:cubicBezTo>
                <a:cubicBezTo>
                  <a:pt x="1704105" y="1929573"/>
                  <a:pt x="1505677" y="1878905"/>
                  <a:pt x="1292067" y="1896798"/>
                </a:cubicBezTo>
                <a:cubicBezTo>
                  <a:pt x="1078457" y="1914691"/>
                  <a:pt x="937353" y="1871827"/>
                  <a:pt x="659218" y="1896798"/>
                </a:cubicBezTo>
                <a:cubicBezTo>
                  <a:pt x="381083" y="1921769"/>
                  <a:pt x="247968" y="1904333"/>
                  <a:pt x="0" y="1896798"/>
                </a:cubicBezTo>
                <a:cubicBezTo>
                  <a:pt x="-15979" y="1623601"/>
                  <a:pt x="19465" y="1592077"/>
                  <a:pt x="0" y="1302468"/>
                </a:cubicBezTo>
                <a:cubicBezTo>
                  <a:pt x="-19465" y="1012859"/>
                  <a:pt x="10613" y="872383"/>
                  <a:pt x="0" y="708138"/>
                </a:cubicBezTo>
                <a:cubicBezTo>
                  <a:pt x="-10613" y="543893"/>
                  <a:pt x="34455" y="232691"/>
                  <a:pt x="0" y="0"/>
                </a:cubicBezTo>
                <a:close/>
              </a:path>
              <a:path w="2636872" h="1896798" stroke="0" extrusionOk="0">
                <a:moveTo>
                  <a:pt x="0" y="0"/>
                </a:moveTo>
                <a:cubicBezTo>
                  <a:pt x="290527" y="6477"/>
                  <a:pt x="375505" y="13689"/>
                  <a:pt x="685587" y="0"/>
                </a:cubicBezTo>
                <a:cubicBezTo>
                  <a:pt x="995669" y="-13689"/>
                  <a:pt x="1085924" y="22588"/>
                  <a:pt x="1397542" y="0"/>
                </a:cubicBezTo>
                <a:cubicBezTo>
                  <a:pt x="1709161" y="-22588"/>
                  <a:pt x="2151480" y="37583"/>
                  <a:pt x="2636872" y="0"/>
                </a:cubicBezTo>
                <a:cubicBezTo>
                  <a:pt x="2608831" y="210045"/>
                  <a:pt x="2665964" y="489183"/>
                  <a:pt x="2636872" y="651234"/>
                </a:cubicBezTo>
                <a:cubicBezTo>
                  <a:pt x="2607780" y="813285"/>
                  <a:pt x="2616430" y="1068683"/>
                  <a:pt x="2636872" y="1302468"/>
                </a:cubicBezTo>
                <a:cubicBezTo>
                  <a:pt x="2657314" y="1536253"/>
                  <a:pt x="2639108" y="1744827"/>
                  <a:pt x="2636872" y="1896798"/>
                </a:cubicBezTo>
                <a:cubicBezTo>
                  <a:pt x="2355372" y="1876426"/>
                  <a:pt x="2217336" y="1893547"/>
                  <a:pt x="2030391" y="1896798"/>
                </a:cubicBezTo>
                <a:cubicBezTo>
                  <a:pt x="1843446" y="1900049"/>
                  <a:pt x="1632920" y="1900682"/>
                  <a:pt x="1318436" y="1896798"/>
                </a:cubicBezTo>
                <a:cubicBezTo>
                  <a:pt x="1003952" y="1892914"/>
                  <a:pt x="812081" y="1926667"/>
                  <a:pt x="632849" y="1896798"/>
                </a:cubicBezTo>
                <a:cubicBezTo>
                  <a:pt x="453617" y="1866929"/>
                  <a:pt x="241986" y="1910735"/>
                  <a:pt x="0" y="1896798"/>
                </a:cubicBezTo>
                <a:cubicBezTo>
                  <a:pt x="598" y="1752087"/>
                  <a:pt x="32060" y="1453408"/>
                  <a:pt x="0" y="1226596"/>
                </a:cubicBezTo>
                <a:cubicBezTo>
                  <a:pt x="-32060" y="999784"/>
                  <a:pt x="3928" y="752383"/>
                  <a:pt x="0" y="556394"/>
                </a:cubicBezTo>
                <a:cubicBezTo>
                  <a:pt x="-3928" y="360405"/>
                  <a:pt x="-24846" y="139274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28575">
            <a:extLst>
              <a:ext uri="{C807C97D-BFC1-408E-A445-0C87EB9F89A2}">
                <ask:lineSketchStyleProps xmlns:ask="http://schemas.microsoft.com/office/drawing/2018/sketchyshapes" sd="38442286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This is where you will find the transcribe button.</a:t>
            </a:r>
            <a:endParaRPr lang="en-GB" sz="2400" spc="0" dirty="0">
              <a:latin typeface="Twinkl" pitchFamily="2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A6FD8B6-9892-622E-B91F-55D159C57934}"/>
              </a:ext>
            </a:extLst>
          </p:cNvPr>
          <p:cNvGrpSpPr/>
          <p:nvPr/>
        </p:nvGrpSpPr>
        <p:grpSpPr>
          <a:xfrm>
            <a:off x="4557468" y="1537837"/>
            <a:ext cx="6792119" cy="4719947"/>
            <a:chOff x="4557468" y="1537837"/>
            <a:chExt cx="6792119" cy="471994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642DCFF-7DD2-5738-CC90-43885F8797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57468" y="1537837"/>
              <a:ext cx="6792119" cy="4719947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F29AEB2-150D-1B3C-E823-0C2D8842C354}"/>
                </a:ext>
              </a:extLst>
            </p:cNvPr>
            <p:cNvSpPr/>
            <p:nvPr/>
          </p:nvSpPr>
          <p:spPr>
            <a:xfrm>
              <a:off x="6825343" y="1959429"/>
              <a:ext cx="2503714" cy="4052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7BA05CD-40D7-7D0F-269F-8C38E797EB19}"/>
              </a:ext>
            </a:extLst>
          </p:cNvPr>
          <p:cNvCxnSpPr>
            <a:cxnSpLocks/>
            <a:stCxn id="24" idx="3"/>
          </p:cNvCxnSpPr>
          <p:nvPr/>
        </p:nvCxnSpPr>
        <p:spPr>
          <a:xfrm flipV="1">
            <a:off x="3809704" y="1817253"/>
            <a:ext cx="6792119" cy="547461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1763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B76FFC-2883-7478-2A94-5E94AB84C4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930293B-8AD8-8D19-B29E-6DEBA4689A8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92628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664669 w 11299371"/>
              <a:gd name="connsiteY1" fmla="*/ 0 h 6858000"/>
              <a:gd name="connsiteX2" fmla="*/ 1103350 w 11299371"/>
              <a:gd name="connsiteY2" fmla="*/ 0 h 6858000"/>
              <a:gd name="connsiteX3" fmla="*/ 1655026 w 11299371"/>
              <a:gd name="connsiteY3" fmla="*/ 0 h 6858000"/>
              <a:gd name="connsiteX4" fmla="*/ 2319694 w 11299371"/>
              <a:gd name="connsiteY4" fmla="*/ 0 h 6858000"/>
              <a:gd name="connsiteX5" fmla="*/ 2871370 w 11299371"/>
              <a:gd name="connsiteY5" fmla="*/ 0 h 6858000"/>
              <a:gd name="connsiteX6" fmla="*/ 3536038 w 11299371"/>
              <a:gd name="connsiteY6" fmla="*/ 0 h 6858000"/>
              <a:gd name="connsiteX7" fmla="*/ 3861726 w 11299371"/>
              <a:gd name="connsiteY7" fmla="*/ 0 h 6858000"/>
              <a:gd name="connsiteX8" fmla="*/ 4752383 w 11299371"/>
              <a:gd name="connsiteY8" fmla="*/ 0 h 6858000"/>
              <a:gd name="connsiteX9" fmla="*/ 5191064 w 11299371"/>
              <a:gd name="connsiteY9" fmla="*/ 0 h 6858000"/>
              <a:gd name="connsiteX10" fmla="*/ 6081720 w 11299371"/>
              <a:gd name="connsiteY10" fmla="*/ 0 h 6858000"/>
              <a:gd name="connsiteX11" fmla="*/ 6520402 w 11299371"/>
              <a:gd name="connsiteY11" fmla="*/ 0 h 6858000"/>
              <a:gd name="connsiteX12" fmla="*/ 7298064 w 11299371"/>
              <a:gd name="connsiteY12" fmla="*/ 0 h 6858000"/>
              <a:gd name="connsiteX13" fmla="*/ 7849740 w 11299371"/>
              <a:gd name="connsiteY13" fmla="*/ 0 h 6858000"/>
              <a:gd name="connsiteX14" fmla="*/ 8740396 w 11299371"/>
              <a:gd name="connsiteY14" fmla="*/ 0 h 6858000"/>
              <a:gd name="connsiteX15" fmla="*/ 9066084 w 11299371"/>
              <a:gd name="connsiteY15" fmla="*/ 0 h 6858000"/>
              <a:gd name="connsiteX16" fmla="*/ 9617759 w 11299371"/>
              <a:gd name="connsiteY16" fmla="*/ 0 h 6858000"/>
              <a:gd name="connsiteX17" fmla="*/ 9943446 w 11299371"/>
              <a:gd name="connsiteY17" fmla="*/ 0 h 6858000"/>
              <a:gd name="connsiteX18" fmla="*/ 11299371 w 11299371"/>
              <a:gd name="connsiteY18" fmla="*/ 0 h 6858000"/>
              <a:gd name="connsiteX19" fmla="*/ 11299371 w 11299371"/>
              <a:gd name="connsiteY19" fmla="*/ 685800 h 6858000"/>
              <a:gd name="connsiteX20" fmla="*/ 11299371 w 11299371"/>
              <a:gd name="connsiteY20" fmla="*/ 1508760 h 6858000"/>
              <a:gd name="connsiteX21" fmla="*/ 11299371 w 11299371"/>
              <a:gd name="connsiteY21" fmla="*/ 2125980 h 6858000"/>
              <a:gd name="connsiteX22" fmla="*/ 11299371 w 11299371"/>
              <a:gd name="connsiteY22" fmla="*/ 2948940 h 6858000"/>
              <a:gd name="connsiteX23" fmla="*/ 11299371 w 11299371"/>
              <a:gd name="connsiteY23" fmla="*/ 3771900 h 6858000"/>
              <a:gd name="connsiteX24" fmla="*/ 11299371 w 11299371"/>
              <a:gd name="connsiteY24" fmla="*/ 4526280 h 6858000"/>
              <a:gd name="connsiteX25" fmla="*/ 11299371 w 11299371"/>
              <a:gd name="connsiteY25" fmla="*/ 5280660 h 6858000"/>
              <a:gd name="connsiteX26" fmla="*/ 11299371 w 11299371"/>
              <a:gd name="connsiteY26" fmla="*/ 5966460 h 6858000"/>
              <a:gd name="connsiteX27" fmla="*/ 11299371 w 11299371"/>
              <a:gd name="connsiteY27" fmla="*/ 6858000 h 6858000"/>
              <a:gd name="connsiteX28" fmla="*/ 10634702 w 11299371"/>
              <a:gd name="connsiteY28" fmla="*/ 6858000 h 6858000"/>
              <a:gd name="connsiteX29" fmla="*/ 10083027 w 11299371"/>
              <a:gd name="connsiteY29" fmla="*/ 6858000 h 6858000"/>
              <a:gd name="connsiteX30" fmla="*/ 9644345 w 11299371"/>
              <a:gd name="connsiteY30" fmla="*/ 6858000 h 6858000"/>
              <a:gd name="connsiteX31" fmla="*/ 9205664 w 11299371"/>
              <a:gd name="connsiteY31" fmla="*/ 6858000 h 6858000"/>
              <a:gd name="connsiteX32" fmla="*/ 8766983 w 11299371"/>
              <a:gd name="connsiteY32" fmla="*/ 6858000 h 6858000"/>
              <a:gd name="connsiteX33" fmla="*/ 8215307 w 11299371"/>
              <a:gd name="connsiteY33" fmla="*/ 6858000 h 6858000"/>
              <a:gd name="connsiteX34" fmla="*/ 7663632 w 11299371"/>
              <a:gd name="connsiteY34" fmla="*/ 6858000 h 6858000"/>
              <a:gd name="connsiteX35" fmla="*/ 7111957 w 11299371"/>
              <a:gd name="connsiteY35" fmla="*/ 6858000 h 6858000"/>
              <a:gd name="connsiteX36" fmla="*/ 6447288 w 11299371"/>
              <a:gd name="connsiteY36" fmla="*/ 6858000 h 6858000"/>
              <a:gd name="connsiteX37" fmla="*/ 6008607 w 11299371"/>
              <a:gd name="connsiteY37" fmla="*/ 6858000 h 6858000"/>
              <a:gd name="connsiteX38" fmla="*/ 5569925 w 11299371"/>
              <a:gd name="connsiteY38" fmla="*/ 6858000 h 6858000"/>
              <a:gd name="connsiteX39" fmla="*/ 4679269 w 11299371"/>
              <a:gd name="connsiteY39" fmla="*/ 6858000 h 6858000"/>
              <a:gd name="connsiteX40" fmla="*/ 3788613 w 11299371"/>
              <a:gd name="connsiteY40" fmla="*/ 6858000 h 6858000"/>
              <a:gd name="connsiteX41" fmla="*/ 2897956 w 11299371"/>
              <a:gd name="connsiteY41" fmla="*/ 6858000 h 6858000"/>
              <a:gd name="connsiteX42" fmla="*/ 2346281 w 11299371"/>
              <a:gd name="connsiteY42" fmla="*/ 6858000 h 6858000"/>
              <a:gd name="connsiteX43" fmla="*/ 1907600 w 11299371"/>
              <a:gd name="connsiteY43" fmla="*/ 6858000 h 6858000"/>
              <a:gd name="connsiteX44" fmla="*/ 1016943 w 11299371"/>
              <a:gd name="connsiteY44" fmla="*/ 6858000 h 6858000"/>
              <a:gd name="connsiteX45" fmla="*/ 0 w 11299371"/>
              <a:gd name="connsiteY45" fmla="*/ 6858000 h 6858000"/>
              <a:gd name="connsiteX46" fmla="*/ 0 w 11299371"/>
              <a:gd name="connsiteY46" fmla="*/ 6377940 h 6858000"/>
              <a:gd name="connsiteX47" fmla="*/ 0 w 11299371"/>
              <a:gd name="connsiteY47" fmla="*/ 5623560 h 6858000"/>
              <a:gd name="connsiteX48" fmla="*/ 0 w 11299371"/>
              <a:gd name="connsiteY48" fmla="*/ 5006340 h 6858000"/>
              <a:gd name="connsiteX49" fmla="*/ 0 w 11299371"/>
              <a:gd name="connsiteY49" fmla="*/ 4457700 h 6858000"/>
              <a:gd name="connsiteX50" fmla="*/ 0 w 11299371"/>
              <a:gd name="connsiteY50" fmla="*/ 3840480 h 6858000"/>
              <a:gd name="connsiteX51" fmla="*/ 0 w 11299371"/>
              <a:gd name="connsiteY51" fmla="*/ 3086100 h 6858000"/>
              <a:gd name="connsiteX52" fmla="*/ 0 w 11299371"/>
              <a:gd name="connsiteY52" fmla="*/ 2263140 h 6858000"/>
              <a:gd name="connsiteX53" fmla="*/ 0 w 11299371"/>
              <a:gd name="connsiteY53" fmla="*/ 1783080 h 6858000"/>
              <a:gd name="connsiteX54" fmla="*/ 0 w 11299371"/>
              <a:gd name="connsiteY54" fmla="*/ 1234440 h 6858000"/>
              <a:gd name="connsiteX55" fmla="*/ 0 w 11299371"/>
              <a:gd name="connsiteY5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99371" h="6858000" fill="none" extrusionOk="0">
                <a:moveTo>
                  <a:pt x="0" y="0"/>
                </a:moveTo>
                <a:cubicBezTo>
                  <a:pt x="190694" y="24379"/>
                  <a:pt x="435898" y="-19253"/>
                  <a:pt x="664669" y="0"/>
                </a:cubicBezTo>
                <a:cubicBezTo>
                  <a:pt x="893440" y="19253"/>
                  <a:pt x="1000685" y="-12715"/>
                  <a:pt x="1103350" y="0"/>
                </a:cubicBezTo>
                <a:cubicBezTo>
                  <a:pt x="1206015" y="12715"/>
                  <a:pt x="1455108" y="-15844"/>
                  <a:pt x="1655026" y="0"/>
                </a:cubicBezTo>
                <a:cubicBezTo>
                  <a:pt x="1854944" y="15844"/>
                  <a:pt x="2170891" y="31481"/>
                  <a:pt x="2319694" y="0"/>
                </a:cubicBezTo>
                <a:cubicBezTo>
                  <a:pt x="2468497" y="-31481"/>
                  <a:pt x="2651324" y="10870"/>
                  <a:pt x="2871370" y="0"/>
                </a:cubicBezTo>
                <a:cubicBezTo>
                  <a:pt x="3091416" y="-10870"/>
                  <a:pt x="3291232" y="20889"/>
                  <a:pt x="3536038" y="0"/>
                </a:cubicBezTo>
                <a:cubicBezTo>
                  <a:pt x="3780844" y="-20889"/>
                  <a:pt x="3793294" y="-13822"/>
                  <a:pt x="3861726" y="0"/>
                </a:cubicBezTo>
                <a:cubicBezTo>
                  <a:pt x="3930158" y="13822"/>
                  <a:pt x="4323243" y="-32989"/>
                  <a:pt x="4752383" y="0"/>
                </a:cubicBezTo>
                <a:cubicBezTo>
                  <a:pt x="5181523" y="32989"/>
                  <a:pt x="5061868" y="-7936"/>
                  <a:pt x="5191064" y="0"/>
                </a:cubicBezTo>
                <a:cubicBezTo>
                  <a:pt x="5320260" y="7936"/>
                  <a:pt x="5826082" y="-18727"/>
                  <a:pt x="6081720" y="0"/>
                </a:cubicBezTo>
                <a:cubicBezTo>
                  <a:pt x="6337358" y="18727"/>
                  <a:pt x="6416577" y="-6213"/>
                  <a:pt x="6520402" y="0"/>
                </a:cubicBezTo>
                <a:cubicBezTo>
                  <a:pt x="6624227" y="6213"/>
                  <a:pt x="6951473" y="-7553"/>
                  <a:pt x="7298064" y="0"/>
                </a:cubicBezTo>
                <a:cubicBezTo>
                  <a:pt x="7644655" y="7553"/>
                  <a:pt x="7609611" y="3570"/>
                  <a:pt x="7849740" y="0"/>
                </a:cubicBezTo>
                <a:cubicBezTo>
                  <a:pt x="8089869" y="-3570"/>
                  <a:pt x="8487195" y="6738"/>
                  <a:pt x="8740396" y="0"/>
                </a:cubicBezTo>
                <a:cubicBezTo>
                  <a:pt x="8993597" y="-6738"/>
                  <a:pt x="8909348" y="512"/>
                  <a:pt x="9066084" y="0"/>
                </a:cubicBezTo>
                <a:cubicBezTo>
                  <a:pt x="9222820" y="-512"/>
                  <a:pt x="9401090" y="21240"/>
                  <a:pt x="9617759" y="0"/>
                </a:cubicBezTo>
                <a:cubicBezTo>
                  <a:pt x="9834428" y="-21240"/>
                  <a:pt x="9862007" y="-2823"/>
                  <a:pt x="9943446" y="0"/>
                </a:cubicBezTo>
                <a:cubicBezTo>
                  <a:pt x="10024885" y="2823"/>
                  <a:pt x="10954283" y="-62447"/>
                  <a:pt x="11299371" y="0"/>
                </a:cubicBezTo>
                <a:cubicBezTo>
                  <a:pt x="11306800" y="322773"/>
                  <a:pt x="11271695" y="529030"/>
                  <a:pt x="11299371" y="685800"/>
                </a:cubicBezTo>
                <a:cubicBezTo>
                  <a:pt x="11327047" y="842570"/>
                  <a:pt x="11295345" y="1294637"/>
                  <a:pt x="11299371" y="1508760"/>
                </a:cubicBezTo>
                <a:cubicBezTo>
                  <a:pt x="11303397" y="1722883"/>
                  <a:pt x="11308228" y="1945172"/>
                  <a:pt x="11299371" y="2125980"/>
                </a:cubicBezTo>
                <a:cubicBezTo>
                  <a:pt x="11290514" y="2306788"/>
                  <a:pt x="11320713" y="2648821"/>
                  <a:pt x="11299371" y="2948940"/>
                </a:cubicBezTo>
                <a:cubicBezTo>
                  <a:pt x="11278029" y="3249059"/>
                  <a:pt x="11266370" y="3583426"/>
                  <a:pt x="11299371" y="3771900"/>
                </a:cubicBezTo>
                <a:cubicBezTo>
                  <a:pt x="11332372" y="3960374"/>
                  <a:pt x="11298562" y="4290857"/>
                  <a:pt x="11299371" y="4526280"/>
                </a:cubicBezTo>
                <a:cubicBezTo>
                  <a:pt x="11300180" y="4761703"/>
                  <a:pt x="11318867" y="4904248"/>
                  <a:pt x="11299371" y="5280660"/>
                </a:cubicBezTo>
                <a:cubicBezTo>
                  <a:pt x="11279875" y="5657072"/>
                  <a:pt x="11291757" y="5825299"/>
                  <a:pt x="11299371" y="5966460"/>
                </a:cubicBezTo>
                <a:cubicBezTo>
                  <a:pt x="11306985" y="6107621"/>
                  <a:pt x="11341166" y="6505978"/>
                  <a:pt x="11299371" y="6858000"/>
                </a:cubicBezTo>
                <a:cubicBezTo>
                  <a:pt x="10997904" y="6861696"/>
                  <a:pt x="10863365" y="6842042"/>
                  <a:pt x="10634702" y="6858000"/>
                </a:cubicBezTo>
                <a:cubicBezTo>
                  <a:pt x="10406039" y="6873958"/>
                  <a:pt x="10226700" y="6880486"/>
                  <a:pt x="10083027" y="6858000"/>
                </a:cubicBezTo>
                <a:cubicBezTo>
                  <a:pt x="9939355" y="6835514"/>
                  <a:pt x="9836464" y="6878069"/>
                  <a:pt x="9644345" y="6858000"/>
                </a:cubicBezTo>
                <a:cubicBezTo>
                  <a:pt x="9452226" y="6837931"/>
                  <a:pt x="9376773" y="6845546"/>
                  <a:pt x="9205664" y="6858000"/>
                </a:cubicBezTo>
                <a:cubicBezTo>
                  <a:pt x="9034555" y="6870454"/>
                  <a:pt x="8922796" y="6837453"/>
                  <a:pt x="8766983" y="6858000"/>
                </a:cubicBezTo>
                <a:cubicBezTo>
                  <a:pt x="8611170" y="6878547"/>
                  <a:pt x="8349086" y="6842741"/>
                  <a:pt x="8215307" y="6858000"/>
                </a:cubicBezTo>
                <a:cubicBezTo>
                  <a:pt x="8081528" y="6873259"/>
                  <a:pt x="7801842" y="6863048"/>
                  <a:pt x="7663632" y="6858000"/>
                </a:cubicBezTo>
                <a:cubicBezTo>
                  <a:pt x="7525422" y="6852952"/>
                  <a:pt x="7224192" y="6869596"/>
                  <a:pt x="7111957" y="6858000"/>
                </a:cubicBezTo>
                <a:cubicBezTo>
                  <a:pt x="6999722" y="6846404"/>
                  <a:pt x="6754916" y="6836125"/>
                  <a:pt x="6447288" y="6858000"/>
                </a:cubicBezTo>
                <a:cubicBezTo>
                  <a:pt x="6139660" y="6879875"/>
                  <a:pt x="6181838" y="6861006"/>
                  <a:pt x="6008607" y="6858000"/>
                </a:cubicBezTo>
                <a:cubicBezTo>
                  <a:pt x="5835376" y="6854994"/>
                  <a:pt x="5675718" y="6846250"/>
                  <a:pt x="5569925" y="6858000"/>
                </a:cubicBezTo>
                <a:cubicBezTo>
                  <a:pt x="5464132" y="6869750"/>
                  <a:pt x="5011778" y="6878137"/>
                  <a:pt x="4679269" y="6858000"/>
                </a:cubicBezTo>
                <a:cubicBezTo>
                  <a:pt x="4346760" y="6837863"/>
                  <a:pt x="3992984" y="6856815"/>
                  <a:pt x="3788613" y="6858000"/>
                </a:cubicBezTo>
                <a:cubicBezTo>
                  <a:pt x="3584242" y="6859185"/>
                  <a:pt x="3261275" y="6897721"/>
                  <a:pt x="2897956" y="6858000"/>
                </a:cubicBezTo>
                <a:cubicBezTo>
                  <a:pt x="2534637" y="6818279"/>
                  <a:pt x="2461696" y="6868746"/>
                  <a:pt x="2346281" y="6858000"/>
                </a:cubicBezTo>
                <a:cubicBezTo>
                  <a:pt x="2230866" y="6847254"/>
                  <a:pt x="2095201" y="6862891"/>
                  <a:pt x="1907600" y="6858000"/>
                </a:cubicBezTo>
                <a:cubicBezTo>
                  <a:pt x="1719999" y="6853109"/>
                  <a:pt x="1431492" y="6828796"/>
                  <a:pt x="1016943" y="6858000"/>
                </a:cubicBezTo>
                <a:cubicBezTo>
                  <a:pt x="602394" y="6887204"/>
                  <a:pt x="362277" y="6825194"/>
                  <a:pt x="0" y="6858000"/>
                </a:cubicBezTo>
                <a:cubicBezTo>
                  <a:pt x="-6651" y="6619908"/>
                  <a:pt x="18133" y="6480462"/>
                  <a:pt x="0" y="6377940"/>
                </a:cubicBezTo>
                <a:cubicBezTo>
                  <a:pt x="-18133" y="6275418"/>
                  <a:pt x="2936" y="5836738"/>
                  <a:pt x="0" y="5623560"/>
                </a:cubicBezTo>
                <a:cubicBezTo>
                  <a:pt x="-2936" y="5410382"/>
                  <a:pt x="3597" y="5145334"/>
                  <a:pt x="0" y="5006340"/>
                </a:cubicBezTo>
                <a:cubicBezTo>
                  <a:pt x="-3597" y="4867346"/>
                  <a:pt x="-20431" y="4658493"/>
                  <a:pt x="0" y="4457700"/>
                </a:cubicBezTo>
                <a:cubicBezTo>
                  <a:pt x="20431" y="4256907"/>
                  <a:pt x="17653" y="4033281"/>
                  <a:pt x="0" y="3840480"/>
                </a:cubicBezTo>
                <a:cubicBezTo>
                  <a:pt x="-17653" y="3647679"/>
                  <a:pt x="33105" y="3417517"/>
                  <a:pt x="0" y="3086100"/>
                </a:cubicBezTo>
                <a:cubicBezTo>
                  <a:pt x="-33105" y="2754683"/>
                  <a:pt x="-15885" y="2447137"/>
                  <a:pt x="0" y="2263140"/>
                </a:cubicBezTo>
                <a:cubicBezTo>
                  <a:pt x="15885" y="2079143"/>
                  <a:pt x="-770" y="1901203"/>
                  <a:pt x="0" y="1783080"/>
                </a:cubicBezTo>
                <a:cubicBezTo>
                  <a:pt x="770" y="1664957"/>
                  <a:pt x="22032" y="1489751"/>
                  <a:pt x="0" y="1234440"/>
                </a:cubicBezTo>
                <a:cubicBezTo>
                  <a:pt x="-22032" y="979129"/>
                  <a:pt x="11781" y="275373"/>
                  <a:pt x="0" y="0"/>
                </a:cubicBezTo>
                <a:close/>
              </a:path>
              <a:path w="11299371" h="6858000" stroke="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9C8F3A-FF20-DF1B-4964-08C17AAC03C2}"/>
              </a:ext>
            </a:extLst>
          </p:cNvPr>
          <p:cNvSpPr/>
          <p:nvPr/>
        </p:nvSpPr>
        <p:spPr>
          <a:xfrm>
            <a:off x="892629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551675 w 11299371"/>
              <a:gd name="connsiteY1" fmla="*/ 0 h 6858000"/>
              <a:gd name="connsiteX2" fmla="*/ 877363 w 11299371"/>
              <a:gd name="connsiteY2" fmla="*/ 0 h 6858000"/>
              <a:gd name="connsiteX3" fmla="*/ 1316044 w 11299371"/>
              <a:gd name="connsiteY3" fmla="*/ 0 h 6858000"/>
              <a:gd name="connsiteX4" fmla="*/ 1641732 w 11299371"/>
              <a:gd name="connsiteY4" fmla="*/ 0 h 6858000"/>
              <a:gd name="connsiteX5" fmla="*/ 1967420 w 11299371"/>
              <a:gd name="connsiteY5" fmla="*/ 0 h 6858000"/>
              <a:gd name="connsiteX6" fmla="*/ 2293108 w 11299371"/>
              <a:gd name="connsiteY6" fmla="*/ 0 h 6858000"/>
              <a:gd name="connsiteX7" fmla="*/ 2731789 w 11299371"/>
              <a:gd name="connsiteY7" fmla="*/ 0 h 6858000"/>
              <a:gd name="connsiteX8" fmla="*/ 3509452 w 11299371"/>
              <a:gd name="connsiteY8" fmla="*/ 0 h 6858000"/>
              <a:gd name="connsiteX9" fmla="*/ 3948133 w 11299371"/>
              <a:gd name="connsiteY9" fmla="*/ 0 h 6858000"/>
              <a:gd name="connsiteX10" fmla="*/ 4725796 w 11299371"/>
              <a:gd name="connsiteY10" fmla="*/ 0 h 6858000"/>
              <a:gd name="connsiteX11" fmla="*/ 5051484 w 11299371"/>
              <a:gd name="connsiteY11" fmla="*/ 0 h 6858000"/>
              <a:gd name="connsiteX12" fmla="*/ 5716152 w 11299371"/>
              <a:gd name="connsiteY12" fmla="*/ 0 h 6858000"/>
              <a:gd name="connsiteX13" fmla="*/ 6154834 w 11299371"/>
              <a:gd name="connsiteY13" fmla="*/ 0 h 6858000"/>
              <a:gd name="connsiteX14" fmla="*/ 6819503 w 11299371"/>
              <a:gd name="connsiteY14" fmla="*/ 0 h 6858000"/>
              <a:gd name="connsiteX15" fmla="*/ 7484172 w 11299371"/>
              <a:gd name="connsiteY15" fmla="*/ 0 h 6858000"/>
              <a:gd name="connsiteX16" fmla="*/ 7922853 w 11299371"/>
              <a:gd name="connsiteY16" fmla="*/ 0 h 6858000"/>
              <a:gd name="connsiteX17" fmla="*/ 8813509 w 11299371"/>
              <a:gd name="connsiteY17" fmla="*/ 0 h 6858000"/>
              <a:gd name="connsiteX18" fmla="*/ 9365185 w 11299371"/>
              <a:gd name="connsiteY18" fmla="*/ 0 h 6858000"/>
              <a:gd name="connsiteX19" fmla="*/ 10142847 w 11299371"/>
              <a:gd name="connsiteY19" fmla="*/ 0 h 6858000"/>
              <a:gd name="connsiteX20" fmla="*/ 10468535 w 11299371"/>
              <a:gd name="connsiteY20" fmla="*/ 0 h 6858000"/>
              <a:gd name="connsiteX21" fmla="*/ 11299371 w 11299371"/>
              <a:gd name="connsiteY21" fmla="*/ 0 h 6858000"/>
              <a:gd name="connsiteX22" fmla="*/ 11299371 w 11299371"/>
              <a:gd name="connsiteY22" fmla="*/ 822960 h 6858000"/>
              <a:gd name="connsiteX23" fmla="*/ 11299371 w 11299371"/>
              <a:gd name="connsiteY23" fmla="*/ 1645920 h 6858000"/>
              <a:gd name="connsiteX24" fmla="*/ 11299371 w 11299371"/>
              <a:gd name="connsiteY24" fmla="*/ 2125980 h 6858000"/>
              <a:gd name="connsiteX25" fmla="*/ 11299371 w 11299371"/>
              <a:gd name="connsiteY25" fmla="*/ 2674620 h 6858000"/>
              <a:gd name="connsiteX26" fmla="*/ 11299371 w 11299371"/>
              <a:gd name="connsiteY26" fmla="*/ 3497580 h 6858000"/>
              <a:gd name="connsiteX27" fmla="*/ 11299371 w 11299371"/>
              <a:gd name="connsiteY27" fmla="*/ 4251960 h 6858000"/>
              <a:gd name="connsiteX28" fmla="*/ 11299371 w 11299371"/>
              <a:gd name="connsiteY28" fmla="*/ 5006340 h 6858000"/>
              <a:gd name="connsiteX29" fmla="*/ 11299371 w 11299371"/>
              <a:gd name="connsiteY29" fmla="*/ 5692140 h 6858000"/>
              <a:gd name="connsiteX30" fmla="*/ 11299371 w 11299371"/>
              <a:gd name="connsiteY30" fmla="*/ 6240780 h 6858000"/>
              <a:gd name="connsiteX31" fmla="*/ 11299371 w 11299371"/>
              <a:gd name="connsiteY31" fmla="*/ 6858000 h 6858000"/>
              <a:gd name="connsiteX32" fmla="*/ 10408715 w 11299371"/>
              <a:gd name="connsiteY32" fmla="*/ 6858000 h 6858000"/>
              <a:gd name="connsiteX33" fmla="*/ 9970033 w 11299371"/>
              <a:gd name="connsiteY33" fmla="*/ 6858000 h 6858000"/>
              <a:gd name="connsiteX34" fmla="*/ 9079377 w 11299371"/>
              <a:gd name="connsiteY34" fmla="*/ 6858000 h 6858000"/>
              <a:gd name="connsiteX35" fmla="*/ 8301714 w 11299371"/>
              <a:gd name="connsiteY35" fmla="*/ 6858000 h 6858000"/>
              <a:gd name="connsiteX36" fmla="*/ 7411058 w 11299371"/>
              <a:gd name="connsiteY36" fmla="*/ 6858000 h 6858000"/>
              <a:gd name="connsiteX37" fmla="*/ 6972377 w 11299371"/>
              <a:gd name="connsiteY37" fmla="*/ 6858000 h 6858000"/>
              <a:gd name="connsiteX38" fmla="*/ 6420701 w 11299371"/>
              <a:gd name="connsiteY38" fmla="*/ 6858000 h 6858000"/>
              <a:gd name="connsiteX39" fmla="*/ 6095014 w 11299371"/>
              <a:gd name="connsiteY39" fmla="*/ 6858000 h 6858000"/>
              <a:gd name="connsiteX40" fmla="*/ 5317351 w 11299371"/>
              <a:gd name="connsiteY40" fmla="*/ 6858000 h 6858000"/>
              <a:gd name="connsiteX41" fmla="*/ 4765676 w 11299371"/>
              <a:gd name="connsiteY41" fmla="*/ 6858000 h 6858000"/>
              <a:gd name="connsiteX42" fmla="*/ 3875020 w 11299371"/>
              <a:gd name="connsiteY42" fmla="*/ 6858000 h 6858000"/>
              <a:gd name="connsiteX43" fmla="*/ 3210351 w 11299371"/>
              <a:gd name="connsiteY43" fmla="*/ 6858000 h 6858000"/>
              <a:gd name="connsiteX44" fmla="*/ 2432688 w 11299371"/>
              <a:gd name="connsiteY44" fmla="*/ 6858000 h 6858000"/>
              <a:gd name="connsiteX45" fmla="*/ 2107000 w 11299371"/>
              <a:gd name="connsiteY45" fmla="*/ 6858000 h 6858000"/>
              <a:gd name="connsiteX46" fmla="*/ 1781313 w 11299371"/>
              <a:gd name="connsiteY46" fmla="*/ 6858000 h 6858000"/>
              <a:gd name="connsiteX47" fmla="*/ 1342631 w 11299371"/>
              <a:gd name="connsiteY47" fmla="*/ 6858000 h 6858000"/>
              <a:gd name="connsiteX48" fmla="*/ 0 w 11299371"/>
              <a:gd name="connsiteY48" fmla="*/ 6858000 h 6858000"/>
              <a:gd name="connsiteX49" fmla="*/ 0 w 11299371"/>
              <a:gd name="connsiteY49" fmla="*/ 6240780 h 6858000"/>
              <a:gd name="connsiteX50" fmla="*/ 0 w 11299371"/>
              <a:gd name="connsiteY50" fmla="*/ 5554980 h 6858000"/>
              <a:gd name="connsiteX51" fmla="*/ 0 w 11299371"/>
              <a:gd name="connsiteY51" fmla="*/ 5006340 h 6858000"/>
              <a:gd name="connsiteX52" fmla="*/ 0 w 11299371"/>
              <a:gd name="connsiteY52" fmla="*/ 4251960 h 6858000"/>
              <a:gd name="connsiteX53" fmla="*/ 0 w 11299371"/>
              <a:gd name="connsiteY53" fmla="*/ 3703320 h 6858000"/>
              <a:gd name="connsiteX54" fmla="*/ 0 w 11299371"/>
              <a:gd name="connsiteY54" fmla="*/ 3223260 h 6858000"/>
              <a:gd name="connsiteX55" fmla="*/ 0 w 11299371"/>
              <a:gd name="connsiteY55" fmla="*/ 2743200 h 6858000"/>
              <a:gd name="connsiteX56" fmla="*/ 0 w 11299371"/>
              <a:gd name="connsiteY56" fmla="*/ 2057400 h 6858000"/>
              <a:gd name="connsiteX57" fmla="*/ 0 w 11299371"/>
              <a:gd name="connsiteY57" fmla="*/ 1371600 h 6858000"/>
              <a:gd name="connsiteX58" fmla="*/ 0 w 11299371"/>
              <a:gd name="connsiteY58" fmla="*/ 891540 h 6858000"/>
              <a:gd name="connsiteX59" fmla="*/ 0 w 11299371"/>
              <a:gd name="connsiteY5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299371" h="685800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noFill/>
          <a:ln w="5715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70B1310-0CEA-087C-A9E7-7A32E47D2E8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92628" y="0"/>
            <a:ext cx="11299372" cy="801877"/>
            <a:chOff x="892627" y="0"/>
            <a:chExt cx="11299372" cy="8018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7FA0774-B2F4-05A3-8AF2-73EFFE68CA94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t="-1" r="56296" b="83156"/>
            <a:stretch/>
          </p:blipFill>
          <p:spPr>
            <a:xfrm>
              <a:off x="892627" y="0"/>
              <a:ext cx="3057581" cy="80187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4C034C0-EA1E-F436-C07A-646F686D733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86200" y="0"/>
              <a:ext cx="7269480" cy="801877"/>
            </a:xfrm>
            <a:prstGeom prst="rect">
              <a:avLst/>
            </a:prstGeom>
            <a:solidFill>
              <a:srgbClr val="013D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BFB80DB-20B1-626C-FD32-70943E79A69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l="81687" t="-1" r="930" b="83156"/>
            <a:stretch/>
          </p:blipFill>
          <p:spPr>
            <a:xfrm>
              <a:off x="10975847" y="0"/>
              <a:ext cx="1216152" cy="801877"/>
            </a:xfrm>
            <a:prstGeom prst="rect">
              <a:avLst/>
            </a:prstGeom>
          </p:spPr>
        </p:pic>
      </p:grpSp>
      <p:pic>
        <p:nvPicPr>
          <p:cNvPr id="18" name="Picture 17" descr="A purple tablet with a cartoon character on it&#10;&#10;AI-generated content may be incorrect.">
            <a:extLst>
              <a:ext uri="{FF2B5EF4-FFF2-40B4-BE49-F238E27FC236}">
                <a16:creationId xmlns:a16="http://schemas.microsoft.com/office/drawing/2014/main" id="{375742D2-CDF4-41CC-4E4C-5A821987A4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3" y="0"/>
            <a:ext cx="687174" cy="827690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FAA6634-8A1D-0182-4AC5-9FB0F97C36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581" y="1025035"/>
            <a:ext cx="7798181" cy="56098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3152489-31BB-E99E-E592-53B9C7893E13}"/>
              </a:ext>
            </a:extLst>
          </p:cNvPr>
          <p:cNvSpPr/>
          <p:nvPr/>
        </p:nvSpPr>
        <p:spPr>
          <a:xfrm>
            <a:off x="3174929" y="1664619"/>
            <a:ext cx="6801479" cy="47264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Predictive Text</a:t>
            </a:r>
          </a:p>
        </p:txBody>
      </p:sp>
    </p:spTree>
    <p:extLst>
      <p:ext uri="{BB962C8B-B14F-4D97-AF65-F5344CB8AC3E}">
        <p14:creationId xmlns:p14="http://schemas.microsoft.com/office/powerpoint/2010/main" val="28713467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F3F0B4-5EE7-4E6D-74F3-79C4140522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271FF6C-3229-8733-3B66-3D54B3EEFB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4286" y="1535625"/>
            <a:ext cx="6795302" cy="472215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4F58D8E-F62E-462D-3000-E03CBB27A4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92628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664669 w 11299371"/>
              <a:gd name="connsiteY1" fmla="*/ 0 h 6858000"/>
              <a:gd name="connsiteX2" fmla="*/ 1103350 w 11299371"/>
              <a:gd name="connsiteY2" fmla="*/ 0 h 6858000"/>
              <a:gd name="connsiteX3" fmla="*/ 1655026 w 11299371"/>
              <a:gd name="connsiteY3" fmla="*/ 0 h 6858000"/>
              <a:gd name="connsiteX4" fmla="*/ 2319694 w 11299371"/>
              <a:gd name="connsiteY4" fmla="*/ 0 h 6858000"/>
              <a:gd name="connsiteX5" fmla="*/ 2871370 w 11299371"/>
              <a:gd name="connsiteY5" fmla="*/ 0 h 6858000"/>
              <a:gd name="connsiteX6" fmla="*/ 3536038 w 11299371"/>
              <a:gd name="connsiteY6" fmla="*/ 0 h 6858000"/>
              <a:gd name="connsiteX7" fmla="*/ 3861726 w 11299371"/>
              <a:gd name="connsiteY7" fmla="*/ 0 h 6858000"/>
              <a:gd name="connsiteX8" fmla="*/ 4752383 w 11299371"/>
              <a:gd name="connsiteY8" fmla="*/ 0 h 6858000"/>
              <a:gd name="connsiteX9" fmla="*/ 5191064 w 11299371"/>
              <a:gd name="connsiteY9" fmla="*/ 0 h 6858000"/>
              <a:gd name="connsiteX10" fmla="*/ 6081720 w 11299371"/>
              <a:gd name="connsiteY10" fmla="*/ 0 h 6858000"/>
              <a:gd name="connsiteX11" fmla="*/ 6520402 w 11299371"/>
              <a:gd name="connsiteY11" fmla="*/ 0 h 6858000"/>
              <a:gd name="connsiteX12" fmla="*/ 7298064 w 11299371"/>
              <a:gd name="connsiteY12" fmla="*/ 0 h 6858000"/>
              <a:gd name="connsiteX13" fmla="*/ 7849740 w 11299371"/>
              <a:gd name="connsiteY13" fmla="*/ 0 h 6858000"/>
              <a:gd name="connsiteX14" fmla="*/ 8740396 w 11299371"/>
              <a:gd name="connsiteY14" fmla="*/ 0 h 6858000"/>
              <a:gd name="connsiteX15" fmla="*/ 9066084 w 11299371"/>
              <a:gd name="connsiteY15" fmla="*/ 0 h 6858000"/>
              <a:gd name="connsiteX16" fmla="*/ 9617759 w 11299371"/>
              <a:gd name="connsiteY16" fmla="*/ 0 h 6858000"/>
              <a:gd name="connsiteX17" fmla="*/ 9943446 w 11299371"/>
              <a:gd name="connsiteY17" fmla="*/ 0 h 6858000"/>
              <a:gd name="connsiteX18" fmla="*/ 11299371 w 11299371"/>
              <a:gd name="connsiteY18" fmla="*/ 0 h 6858000"/>
              <a:gd name="connsiteX19" fmla="*/ 11299371 w 11299371"/>
              <a:gd name="connsiteY19" fmla="*/ 685800 h 6858000"/>
              <a:gd name="connsiteX20" fmla="*/ 11299371 w 11299371"/>
              <a:gd name="connsiteY20" fmla="*/ 1508760 h 6858000"/>
              <a:gd name="connsiteX21" fmla="*/ 11299371 w 11299371"/>
              <a:gd name="connsiteY21" fmla="*/ 2125980 h 6858000"/>
              <a:gd name="connsiteX22" fmla="*/ 11299371 w 11299371"/>
              <a:gd name="connsiteY22" fmla="*/ 2948940 h 6858000"/>
              <a:gd name="connsiteX23" fmla="*/ 11299371 w 11299371"/>
              <a:gd name="connsiteY23" fmla="*/ 3771900 h 6858000"/>
              <a:gd name="connsiteX24" fmla="*/ 11299371 w 11299371"/>
              <a:gd name="connsiteY24" fmla="*/ 4526280 h 6858000"/>
              <a:gd name="connsiteX25" fmla="*/ 11299371 w 11299371"/>
              <a:gd name="connsiteY25" fmla="*/ 5280660 h 6858000"/>
              <a:gd name="connsiteX26" fmla="*/ 11299371 w 11299371"/>
              <a:gd name="connsiteY26" fmla="*/ 5966460 h 6858000"/>
              <a:gd name="connsiteX27" fmla="*/ 11299371 w 11299371"/>
              <a:gd name="connsiteY27" fmla="*/ 6858000 h 6858000"/>
              <a:gd name="connsiteX28" fmla="*/ 10634702 w 11299371"/>
              <a:gd name="connsiteY28" fmla="*/ 6858000 h 6858000"/>
              <a:gd name="connsiteX29" fmla="*/ 10083027 w 11299371"/>
              <a:gd name="connsiteY29" fmla="*/ 6858000 h 6858000"/>
              <a:gd name="connsiteX30" fmla="*/ 9644345 w 11299371"/>
              <a:gd name="connsiteY30" fmla="*/ 6858000 h 6858000"/>
              <a:gd name="connsiteX31" fmla="*/ 9205664 w 11299371"/>
              <a:gd name="connsiteY31" fmla="*/ 6858000 h 6858000"/>
              <a:gd name="connsiteX32" fmla="*/ 8766983 w 11299371"/>
              <a:gd name="connsiteY32" fmla="*/ 6858000 h 6858000"/>
              <a:gd name="connsiteX33" fmla="*/ 8215307 w 11299371"/>
              <a:gd name="connsiteY33" fmla="*/ 6858000 h 6858000"/>
              <a:gd name="connsiteX34" fmla="*/ 7663632 w 11299371"/>
              <a:gd name="connsiteY34" fmla="*/ 6858000 h 6858000"/>
              <a:gd name="connsiteX35" fmla="*/ 7111957 w 11299371"/>
              <a:gd name="connsiteY35" fmla="*/ 6858000 h 6858000"/>
              <a:gd name="connsiteX36" fmla="*/ 6447288 w 11299371"/>
              <a:gd name="connsiteY36" fmla="*/ 6858000 h 6858000"/>
              <a:gd name="connsiteX37" fmla="*/ 6008607 w 11299371"/>
              <a:gd name="connsiteY37" fmla="*/ 6858000 h 6858000"/>
              <a:gd name="connsiteX38" fmla="*/ 5569925 w 11299371"/>
              <a:gd name="connsiteY38" fmla="*/ 6858000 h 6858000"/>
              <a:gd name="connsiteX39" fmla="*/ 4679269 w 11299371"/>
              <a:gd name="connsiteY39" fmla="*/ 6858000 h 6858000"/>
              <a:gd name="connsiteX40" fmla="*/ 3788613 w 11299371"/>
              <a:gd name="connsiteY40" fmla="*/ 6858000 h 6858000"/>
              <a:gd name="connsiteX41" fmla="*/ 2897956 w 11299371"/>
              <a:gd name="connsiteY41" fmla="*/ 6858000 h 6858000"/>
              <a:gd name="connsiteX42" fmla="*/ 2346281 w 11299371"/>
              <a:gd name="connsiteY42" fmla="*/ 6858000 h 6858000"/>
              <a:gd name="connsiteX43" fmla="*/ 1907600 w 11299371"/>
              <a:gd name="connsiteY43" fmla="*/ 6858000 h 6858000"/>
              <a:gd name="connsiteX44" fmla="*/ 1016943 w 11299371"/>
              <a:gd name="connsiteY44" fmla="*/ 6858000 h 6858000"/>
              <a:gd name="connsiteX45" fmla="*/ 0 w 11299371"/>
              <a:gd name="connsiteY45" fmla="*/ 6858000 h 6858000"/>
              <a:gd name="connsiteX46" fmla="*/ 0 w 11299371"/>
              <a:gd name="connsiteY46" fmla="*/ 6377940 h 6858000"/>
              <a:gd name="connsiteX47" fmla="*/ 0 w 11299371"/>
              <a:gd name="connsiteY47" fmla="*/ 5623560 h 6858000"/>
              <a:gd name="connsiteX48" fmla="*/ 0 w 11299371"/>
              <a:gd name="connsiteY48" fmla="*/ 5006340 h 6858000"/>
              <a:gd name="connsiteX49" fmla="*/ 0 w 11299371"/>
              <a:gd name="connsiteY49" fmla="*/ 4457700 h 6858000"/>
              <a:gd name="connsiteX50" fmla="*/ 0 w 11299371"/>
              <a:gd name="connsiteY50" fmla="*/ 3840480 h 6858000"/>
              <a:gd name="connsiteX51" fmla="*/ 0 w 11299371"/>
              <a:gd name="connsiteY51" fmla="*/ 3086100 h 6858000"/>
              <a:gd name="connsiteX52" fmla="*/ 0 w 11299371"/>
              <a:gd name="connsiteY52" fmla="*/ 2263140 h 6858000"/>
              <a:gd name="connsiteX53" fmla="*/ 0 w 11299371"/>
              <a:gd name="connsiteY53" fmla="*/ 1783080 h 6858000"/>
              <a:gd name="connsiteX54" fmla="*/ 0 w 11299371"/>
              <a:gd name="connsiteY54" fmla="*/ 1234440 h 6858000"/>
              <a:gd name="connsiteX55" fmla="*/ 0 w 11299371"/>
              <a:gd name="connsiteY5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99371" h="6858000" fill="none" extrusionOk="0">
                <a:moveTo>
                  <a:pt x="0" y="0"/>
                </a:moveTo>
                <a:cubicBezTo>
                  <a:pt x="190694" y="24379"/>
                  <a:pt x="435898" y="-19253"/>
                  <a:pt x="664669" y="0"/>
                </a:cubicBezTo>
                <a:cubicBezTo>
                  <a:pt x="893440" y="19253"/>
                  <a:pt x="1000685" y="-12715"/>
                  <a:pt x="1103350" y="0"/>
                </a:cubicBezTo>
                <a:cubicBezTo>
                  <a:pt x="1206015" y="12715"/>
                  <a:pt x="1455108" y="-15844"/>
                  <a:pt x="1655026" y="0"/>
                </a:cubicBezTo>
                <a:cubicBezTo>
                  <a:pt x="1854944" y="15844"/>
                  <a:pt x="2170891" y="31481"/>
                  <a:pt x="2319694" y="0"/>
                </a:cubicBezTo>
                <a:cubicBezTo>
                  <a:pt x="2468497" y="-31481"/>
                  <a:pt x="2651324" y="10870"/>
                  <a:pt x="2871370" y="0"/>
                </a:cubicBezTo>
                <a:cubicBezTo>
                  <a:pt x="3091416" y="-10870"/>
                  <a:pt x="3291232" y="20889"/>
                  <a:pt x="3536038" y="0"/>
                </a:cubicBezTo>
                <a:cubicBezTo>
                  <a:pt x="3780844" y="-20889"/>
                  <a:pt x="3793294" y="-13822"/>
                  <a:pt x="3861726" y="0"/>
                </a:cubicBezTo>
                <a:cubicBezTo>
                  <a:pt x="3930158" y="13822"/>
                  <a:pt x="4323243" y="-32989"/>
                  <a:pt x="4752383" y="0"/>
                </a:cubicBezTo>
                <a:cubicBezTo>
                  <a:pt x="5181523" y="32989"/>
                  <a:pt x="5061868" y="-7936"/>
                  <a:pt x="5191064" y="0"/>
                </a:cubicBezTo>
                <a:cubicBezTo>
                  <a:pt x="5320260" y="7936"/>
                  <a:pt x="5826082" y="-18727"/>
                  <a:pt x="6081720" y="0"/>
                </a:cubicBezTo>
                <a:cubicBezTo>
                  <a:pt x="6337358" y="18727"/>
                  <a:pt x="6416577" y="-6213"/>
                  <a:pt x="6520402" y="0"/>
                </a:cubicBezTo>
                <a:cubicBezTo>
                  <a:pt x="6624227" y="6213"/>
                  <a:pt x="6951473" y="-7553"/>
                  <a:pt x="7298064" y="0"/>
                </a:cubicBezTo>
                <a:cubicBezTo>
                  <a:pt x="7644655" y="7553"/>
                  <a:pt x="7609611" y="3570"/>
                  <a:pt x="7849740" y="0"/>
                </a:cubicBezTo>
                <a:cubicBezTo>
                  <a:pt x="8089869" y="-3570"/>
                  <a:pt x="8487195" y="6738"/>
                  <a:pt x="8740396" y="0"/>
                </a:cubicBezTo>
                <a:cubicBezTo>
                  <a:pt x="8993597" y="-6738"/>
                  <a:pt x="8909348" y="512"/>
                  <a:pt x="9066084" y="0"/>
                </a:cubicBezTo>
                <a:cubicBezTo>
                  <a:pt x="9222820" y="-512"/>
                  <a:pt x="9401090" y="21240"/>
                  <a:pt x="9617759" y="0"/>
                </a:cubicBezTo>
                <a:cubicBezTo>
                  <a:pt x="9834428" y="-21240"/>
                  <a:pt x="9862007" y="-2823"/>
                  <a:pt x="9943446" y="0"/>
                </a:cubicBezTo>
                <a:cubicBezTo>
                  <a:pt x="10024885" y="2823"/>
                  <a:pt x="10954283" y="-62447"/>
                  <a:pt x="11299371" y="0"/>
                </a:cubicBezTo>
                <a:cubicBezTo>
                  <a:pt x="11306800" y="322773"/>
                  <a:pt x="11271695" y="529030"/>
                  <a:pt x="11299371" y="685800"/>
                </a:cubicBezTo>
                <a:cubicBezTo>
                  <a:pt x="11327047" y="842570"/>
                  <a:pt x="11295345" y="1294637"/>
                  <a:pt x="11299371" y="1508760"/>
                </a:cubicBezTo>
                <a:cubicBezTo>
                  <a:pt x="11303397" y="1722883"/>
                  <a:pt x="11308228" y="1945172"/>
                  <a:pt x="11299371" y="2125980"/>
                </a:cubicBezTo>
                <a:cubicBezTo>
                  <a:pt x="11290514" y="2306788"/>
                  <a:pt x="11320713" y="2648821"/>
                  <a:pt x="11299371" y="2948940"/>
                </a:cubicBezTo>
                <a:cubicBezTo>
                  <a:pt x="11278029" y="3249059"/>
                  <a:pt x="11266370" y="3583426"/>
                  <a:pt x="11299371" y="3771900"/>
                </a:cubicBezTo>
                <a:cubicBezTo>
                  <a:pt x="11332372" y="3960374"/>
                  <a:pt x="11298562" y="4290857"/>
                  <a:pt x="11299371" y="4526280"/>
                </a:cubicBezTo>
                <a:cubicBezTo>
                  <a:pt x="11300180" y="4761703"/>
                  <a:pt x="11318867" y="4904248"/>
                  <a:pt x="11299371" y="5280660"/>
                </a:cubicBezTo>
                <a:cubicBezTo>
                  <a:pt x="11279875" y="5657072"/>
                  <a:pt x="11291757" y="5825299"/>
                  <a:pt x="11299371" y="5966460"/>
                </a:cubicBezTo>
                <a:cubicBezTo>
                  <a:pt x="11306985" y="6107621"/>
                  <a:pt x="11341166" y="6505978"/>
                  <a:pt x="11299371" y="6858000"/>
                </a:cubicBezTo>
                <a:cubicBezTo>
                  <a:pt x="10997904" y="6861696"/>
                  <a:pt x="10863365" y="6842042"/>
                  <a:pt x="10634702" y="6858000"/>
                </a:cubicBezTo>
                <a:cubicBezTo>
                  <a:pt x="10406039" y="6873958"/>
                  <a:pt x="10226700" y="6880486"/>
                  <a:pt x="10083027" y="6858000"/>
                </a:cubicBezTo>
                <a:cubicBezTo>
                  <a:pt x="9939355" y="6835514"/>
                  <a:pt x="9836464" y="6878069"/>
                  <a:pt x="9644345" y="6858000"/>
                </a:cubicBezTo>
                <a:cubicBezTo>
                  <a:pt x="9452226" y="6837931"/>
                  <a:pt x="9376773" y="6845546"/>
                  <a:pt x="9205664" y="6858000"/>
                </a:cubicBezTo>
                <a:cubicBezTo>
                  <a:pt x="9034555" y="6870454"/>
                  <a:pt x="8922796" y="6837453"/>
                  <a:pt x="8766983" y="6858000"/>
                </a:cubicBezTo>
                <a:cubicBezTo>
                  <a:pt x="8611170" y="6878547"/>
                  <a:pt x="8349086" y="6842741"/>
                  <a:pt x="8215307" y="6858000"/>
                </a:cubicBezTo>
                <a:cubicBezTo>
                  <a:pt x="8081528" y="6873259"/>
                  <a:pt x="7801842" y="6863048"/>
                  <a:pt x="7663632" y="6858000"/>
                </a:cubicBezTo>
                <a:cubicBezTo>
                  <a:pt x="7525422" y="6852952"/>
                  <a:pt x="7224192" y="6869596"/>
                  <a:pt x="7111957" y="6858000"/>
                </a:cubicBezTo>
                <a:cubicBezTo>
                  <a:pt x="6999722" y="6846404"/>
                  <a:pt x="6754916" y="6836125"/>
                  <a:pt x="6447288" y="6858000"/>
                </a:cubicBezTo>
                <a:cubicBezTo>
                  <a:pt x="6139660" y="6879875"/>
                  <a:pt x="6181838" y="6861006"/>
                  <a:pt x="6008607" y="6858000"/>
                </a:cubicBezTo>
                <a:cubicBezTo>
                  <a:pt x="5835376" y="6854994"/>
                  <a:pt x="5675718" y="6846250"/>
                  <a:pt x="5569925" y="6858000"/>
                </a:cubicBezTo>
                <a:cubicBezTo>
                  <a:pt x="5464132" y="6869750"/>
                  <a:pt x="5011778" y="6878137"/>
                  <a:pt x="4679269" y="6858000"/>
                </a:cubicBezTo>
                <a:cubicBezTo>
                  <a:pt x="4346760" y="6837863"/>
                  <a:pt x="3992984" y="6856815"/>
                  <a:pt x="3788613" y="6858000"/>
                </a:cubicBezTo>
                <a:cubicBezTo>
                  <a:pt x="3584242" y="6859185"/>
                  <a:pt x="3261275" y="6897721"/>
                  <a:pt x="2897956" y="6858000"/>
                </a:cubicBezTo>
                <a:cubicBezTo>
                  <a:pt x="2534637" y="6818279"/>
                  <a:pt x="2461696" y="6868746"/>
                  <a:pt x="2346281" y="6858000"/>
                </a:cubicBezTo>
                <a:cubicBezTo>
                  <a:pt x="2230866" y="6847254"/>
                  <a:pt x="2095201" y="6862891"/>
                  <a:pt x="1907600" y="6858000"/>
                </a:cubicBezTo>
                <a:cubicBezTo>
                  <a:pt x="1719999" y="6853109"/>
                  <a:pt x="1431492" y="6828796"/>
                  <a:pt x="1016943" y="6858000"/>
                </a:cubicBezTo>
                <a:cubicBezTo>
                  <a:pt x="602394" y="6887204"/>
                  <a:pt x="362277" y="6825194"/>
                  <a:pt x="0" y="6858000"/>
                </a:cubicBezTo>
                <a:cubicBezTo>
                  <a:pt x="-6651" y="6619908"/>
                  <a:pt x="18133" y="6480462"/>
                  <a:pt x="0" y="6377940"/>
                </a:cubicBezTo>
                <a:cubicBezTo>
                  <a:pt x="-18133" y="6275418"/>
                  <a:pt x="2936" y="5836738"/>
                  <a:pt x="0" y="5623560"/>
                </a:cubicBezTo>
                <a:cubicBezTo>
                  <a:pt x="-2936" y="5410382"/>
                  <a:pt x="3597" y="5145334"/>
                  <a:pt x="0" y="5006340"/>
                </a:cubicBezTo>
                <a:cubicBezTo>
                  <a:pt x="-3597" y="4867346"/>
                  <a:pt x="-20431" y="4658493"/>
                  <a:pt x="0" y="4457700"/>
                </a:cubicBezTo>
                <a:cubicBezTo>
                  <a:pt x="20431" y="4256907"/>
                  <a:pt x="17653" y="4033281"/>
                  <a:pt x="0" y="3840480"/>
                </a:cubicBezTo>
                <a:cubicBezTo>
                  <a:pt x="-17653" y="3647679"/>
                  <a:pt x="33105" y="3417517"/>
                  <a:pt x="0" y="3086100"/>
                </a:cubicBezTo>
                <a:cubicBezTo>
                  <a:pt x="-33105" y="2754683"/>
                  <a:pt x="-15885" y="2447137"/>
                  <a:pt x="0" y="2263140"/>
                </a:cubicBezTo>
                <a:cubicBezTo>
                  <a:pt x="15885" y="2079143"/>
                  <a:pt x="-770" y="1901203"/>
                  <a:pt x="0" y="1783080"/>
                </a:cubicBezTo>
                <a:cubicBezTo>
                  <a:pt x="770" y="1664957"/>
                  <a:pt x="22032" y="1489751"/>
                  <a:pt x="0" y="1234440"/>
                </a:cubicBezTo>
                <a:cubicBezTo>
                  <a:pt x="-22032" y="979129"/>
                  <a:pt x="11781" y="275373"/>
                  <a:pt x="0" y="0"/>
                </a:cubicBezTo>
                <a:close/>
              </a:path>
              <a:path w="11299371" h="6858000" stroke="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C6DD28-78F1-120E-7D4F-A8873495F779}"/>
              </a:ext>
            </a:extLst>
          </p:cNvPr>
          <p:cNvSpPr/>
          <p:nvPr/>
        </p:nvSpPr>
        <p:spPr>
          <a:xfrm>
            <a:off x="892629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551675 w 11299371"/>
              <a:gd name="connsiteY1" fmla="*/ 0 h 6858000"/>
              <a:gd name="connsiteX2" fmla="*/ 877363 w 11299371"/>
              <a:gd name="connsiteY2" fmla="*/ 0 h 6858000"/>
              <a:gd name="connsiteX3" fmla="*/ 1316044 w 11299371"/>
              <a:gd name="connsiteY3" fmla="*/ 0 h 6858000"/>
              <a:gd name="connsiteX4" fmla="*/ 1641732 w 11299371"/>
              <a:gd name="connsiteY4" fmla="*/ 0 h 6858000"/>
              <a:gd name="connsiteX5" fmla="*/ 1967420 w 11299371"/>
              <a:gd name="connsiteY5" fmla="*/ 0 h 6858000"/>
              <a:gd name="connsiteX6" fmla="*/ 2293108 w 11299371"/>
              <a:gd name="connsiteY6" fmla="*/ 0 h 6858000"/>
              <a:gd name="connsiteX7" fmla="*/ 2731789 w 11299371"/>
              <a:gd name="connsiteY7" fmla="*/ 0 h 6858000"/>
              <a:gd name="connsiteX8" fmla="*/ 3509452 w 11299371"/>
              <a:gd name="connsiteY8" fmla="*/ 0 h 6858000"/>
              <a:gd name="connsiteX9" fmla="*/ 3948133 w 11299371"/>
              <a:gd name="connsiteY9" fmla="*/ 0 h 6858000"/>
              <a:gd name="connsiteX10" fmla="*/ 4725796 w 11299371"/>
              <a:gd name="connsiteY10" fmla="*/ 0 h 6858000"/>
              <a:gd name="connsiteX11" fmla="*/ 5051484 w 11299371"/>
              <a:gd name="connsiteY11" fmla="*/ 0 h 6858000"/>
              <a:gd name="connsiteX12" fmla="*/ 5716152 w 11299371"/>
              <a:gd name="connsiteY12" fmla="*/ 0 h 6858000"/>
              <a:gd name="connsiteX13" fmla="*/ 6154834 w 11299371"/>
              <a:gd name="connsiteY13" fmla="*/ 0 h 6858000"/>
              <a:gd name="connsiteX14" fmla="*/ 6819503 w 11299371"/>
              <a:gd name="connsiteY14" fmla="*/ 0 h 6858000"/>
              <a:gd name="connsiteX15" fmla="*/ 7484172 w 11299371"/>
              <a:gd name="connsiteY15" fmla="*/ 0 h 6858000"/>
              <a:gd name="connsiteX16" fmla="*/ 7922853 w 11299371"/>
              <a:gd name="connsiteY16" fmla="*/ 0 h 6858000"/>
              <a:gd name="connsiteX17" fmla="*/ 8813509 w 11299371"/>
              <a:gd name="connsiteY17" fmla="*/ 0 h 6858000"/>
              <a:gd name="connsiteX18" fmla="*/ 9365185 w 11299371"/>
              <a:gd name="connsiteY18" fmla="*/ 0 h 6858000"/>
              <a:gd name="connsiteX19" fmla="*/ 10142847 w 11299371"/>
              <a:gd name="connsiteY19" fmla="*/ 0 h 6858000"/>
              <a:gd name="connsiteX20" fmla="*/ 10468535 w 11299371"/>
              <a:gd name="connsiteY20" fmla="*/ 0 h 6858000"/>
              <a:gd name="connsiteX21" fmla="*/ 11299371 w 11299371"/>
              <a:gd name="connsiteY21" fmla="*/ 0 h 6858000"/>
              <a:gd name="connsiteX22" fmla="*/ 11299371 w 11299371"/>
              <a:gd name="connsiteY22" fmla="*/ 822960 h 6858000"/>
              <a:gd name="connsiteX23" fmla="*/ 11299371 w 11299371"/>
              <a:gd name="connsiteY23" fmla="*/ 1645920 h 6858000"/>
              <a:gd name="connsiteX24" fmla="*/ 11299371 w 11299371"/>
              <a:gd name="connsiteY24" fmla="*/ 2125980 h 6858000"/>
              <a:gd name="connsiteX25" fmla="*/ 11299371 w 11299371"/>
              <a:gd name="connsiteY25" fmla="*/ 2674620 h 6858000"/>
              <a:gd name="connsiteX26" fmla="*/ 11299371 w 11299371"/>
              <a:gd name="connsiteY26" fmla="*/ 3497580 h 6858000"/>
              <a:gd name="connsiteX27" fmla="*/ 11299371 w 11299371"/>
              <a:gd name="connsiteY27" fmla="*/ 4251960 h 6858000"/>
              <a:gd name="connsiteX28" fmla="*/ 11299371 w 11299371"/>
              <a:gd name="connsiteY28" fmla="*/ 5006340 h 6858000"/>
              <a:gd name="connsiteX29" fmla="*/ 11299371 w 11299371"/>
              <a:gd name="connsiteY29" fmla="*/ 5692140 h 6858000"/>
              <a:gd name="connsiteX30" fmla="*/ 11299371 w 11299371"/>
              <a:gd name="connsiteY30" fmla="*/ 6240780 h 6858000"/>
              <a:gd name="connsiteX31" fmla="*/ 11299371 w 11299371"/>
              <a:gd name="connsiteY31" fmla="*/ 6858000 h 6858000"/>
              <a:gd name="connsiteX32" fmla="*/ 10408715 w 11299371"/>
              <a:gd name="connsiteY32" fmla="*/ 6858000 h 6858000"/>
              <a:gd name="connsiteX33" fmla="*/ 9970033 w 11299371"/>
              <a:gd name="connsiteY33" fmla="*/ 6858000 h 6858000"/>
              <a:gd name="connsiteX34" fmla="*/ 9079377 w 11299371"/>
              <a:gd name="connsiteY34" fmla="*/ 6858000 h 6858000"/>
              <a:gd name="connsiteX35" fmla="*/ 8301714 w 11299371"/>
              <a:gd name="connsiteY35" fmla="*/ 6858000 h 6858000"/>
              <a:gd name="connsiteX36" fmla="*/ 7411058 w 11299371"/>
              <a:gd name="connsiteY36" fmla="*/ 6858000 h 6858000"/>
              <a:gd name="connsiteX37" fmla="*/ 6972377 w 11299371"/>
              <a:gd name="connsiteY37" fmla="*/ 6858000 h 6858000"/>
              <a:gd name="connsiteX38" fmla="*/ 6420701 w 11299371"/>
              <a:gd name="connsiteY38" fmla="*/ 6858000 h 6858000"/>
              <a:gd name="connsiteX39" fmla="*/ 6095014 w 11299371"/>
              <a:gd name="connsiteY39" fmla="*/ 6858000 h 6858000"/>
              <a:gd name="connsiteX40" fmla="*/ 5317351 w 11299371"/>
              <a:gd name="connsiteY40" fmla="*/ 6858000 h 6858000"/>
              <a:gd name="connsiteX41" fmla="*/ 4765676 w 11299371"/>
              <a:gd name="connsiteY41" fmla="*/ 6858000 h 6858000"/>
              <a:gd name="connsiteX42" fmla="*/ 3875020 w 11299371"/>
              <a:gd name="connsiteY42" fmla="*/ 6858000 h 6858000"/>
              <a:gd name="connsiteX43" fmla="*/ 3210351 w 11299371"/>
              <a:gd name="connsiteY43" fmla="*/ 6858000 h 6858000"/>
              <a:gd name="connsiteX44" fmla="*/ 2432688 w 11299371"/>
              <a:gd name="connsiteY44" fmla="*/ 6858000 h 6858000"/>
              <a:gd name="connsiteX45" fmla="*/ 2107000 w 11299371"/>
              <a:gd name="connsiteY45" fmla="*/ 6858000 h 6858000"/>
              <a:gd name="connsiteX46" fmla="*/ 1781313 w 11299371"/>
              <a:gd name="connsiteY46" fmla="*/ 6858000 h 6858000"/>
              <a:gd name="connsiteX47" fmla="*/ 1342631 w 11299371"/>
              <a:gd name="connsiteY47" fmla="*/ 6858000 h 6858000"/>
              <a:gd name="connsiteX48" fmla="*/ 0 w 11299371"/>
              <a:gd name="connsiteY48" fmla="*/ 6858000 h 6858000"/>
              <a:gd name="connsiteX49" fmla="*/ 0 w 11299371"/>
              <a:gd name="connsiteY49" fmla="*/ 6240780 h 6858000"/>
              <a:gd name="connsiteX50" fmla="*/ 0 w 11299371"/>
              <a:gd name="connsiteY50" fmla="*/ 5554980 h 6858000"/>
              <a:gd name="connsiteX51" fmla="*/ 0 w 11299371"/>
              <a:gd name="connsiteY51" fmla="*/ 5006340 h 6858000"/>
              <a:gd name="connsiteX52" fmla="*/ 0 w 11299371"/>
              <a:gd name="connsiteY52" fmla="*/ 4251960 h 6858000"/>
              <a:gd name="connsiteX53" fmla="*/ 0 w 11299371"/>
              <a:gd name="connsiteY53" fmla="*/ 3703320 h 6858000"/>
              <a:gd name="connsiteX54" fmla="*/ 0 w 11299371"/>
              <a:gd name="connsiteY54" fmla="*/ 3223260 h 6858000"/>
              <a:gd name="connsiteX55" fmla="*/ 0 w 11299371"/>
              <a:gd name="connsiteY55" fmla="*/ 2743200 h 6858000"/>
              <a:gd name="connsiteX56" fmla="*/ 0 w 11299371"/>
              <a:gd name="connsiteY56" fmla="*/ 2057400 h 6858000"/>
              <a:gd name="connsiteX57" fmla="*/ 0 w 11299371"/>
              <a:gd name="connsiteY57" fmla="*/ 1371600 h 6858000"/>
              <a:gd name="connsiteX58" fmla="*/ 0 w 11299371"/>
              <a:gd name="connsiteY58" fmla="*/ 891540 h 6858000"/>
              <a:gd name="connsiteX59" fmla="*/ 0 w 11299371"/>
              <a:gd name="connsiteY5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299371" h="685800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noFill/>
          <a:ln w="5715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DF9ACC8-8D02-F6F1-CE20-12CFB8BE1F1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92628" y="0"/>
            <a:ext cx="11299372" cy="801877"/>
            <a:chOff x="892627" y="0"/>
            <a:chExt cx="11299372" cy="8018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42CFE10-8523-96FB-8E39-5E2B264E4B28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4"/>
            <a:srcRect t="-1" r="56296" b="83156"/>
            <a:stretch/>
          </p:blipFill>
          <p:spPr>
            <a:xfrm>
              <a:off x="892627" y="0"/>
              <a:ext cx="3057581" cy="80187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650FBD3-0EFB-C19C-BE62-D547830E93C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86200" y="0"/>
              <a:ext cx="7269480" cy="801877"/>
            </a:xfrm>
            <a:prstGeom prst="rect">
              <a:avLst/>
            </a:prstGeom>
            <a:solidFill>
              <a:srgbClr val="013D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753016F-C045-338D-F57B-8794F0D8B45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4"/>
            <a:srcRect l="81687" t="-1" r="930" b="83156"/>
            <a:stretch/>
          </p:blipFill>
          <p:spPr>
            <a:xfrm>
              <a:off x="10975847" y="0"/>
              <a:ext cx="1216152" cy="801877"/>
            </a:xfrm>
            <a:prstGeom prst="rect">
              <a:avLst/>
            </a:prstGeom>
          </p:spPr>
        </p:pic>
      </p:grpSp>
      <p:pic>
        <p:nvPicPr>
          <p:cNvPr id="18" name="Picture 17" descr="A purple tablet with a cartoon character on it&#10;&#10;AI-generated content may be incorrect.">
            <a:extLst>
              <a:ext uri="{FF2B5EF4-FFF2-40B4-BE49-F238E27FC236}">
                <a16:creationId xmlns:a16="http://schemas.microsoft.com/office/drawing/2014/main" id="{394D574D-72AC-91DE-A10D-1C441E4252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3" y="0"/>
            <a:ext cx="687174" cy="827690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E1E0BFA-446C-393C-0FA6-3E3707AED8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406" y="917873"/>
            <a:ext cx="7798181" cy="56098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A109BCB-54D1-54CB-080E-491329377289}"/>
              </a:ext>
            </a:extLst>
          </p:cNvPr>
          <p:cNvSpPr txBox="1">
            <a:spLocks/>
          </p:cNvSpPr>
          <p:nvPr/>
        </p:nvSpPr>
        <p:spPr>
          <a:xfrm>
            <a:off x="1477818" y="1539640"/>
            <a:ext cx="6482696" cy="2173848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>
            <a:lvl1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b="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pc="0" dirty="0">
              <a:latin typeface="Twinkl" pitchFamily="2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3264B6F-024C-56A4-3CEE-A3EB26835C56}"/>
              </a:ext>
            </a:extLst>
          </p:cNvPr>
          <p:cNvSpPr txBox="1">
            <a:spLocks/>
          </p:cNvSpPr>
          <p:nvPr/>
        </p:nvSpPr>
        <p:spPr>
          <a:xfrm>
            <a:off x="1477818" y="3998913"/>
            <a:ext cx="6481763" cy="21732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>
              <a:latin typeface="Twinkl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BAB95E7-8BCE-1293-87AC-23DE9AB90E0C}"/>
              </a:ext>
            </a:extLst>
          </p:cNvPr>
          <p:cNvSpPr/>
          <p:nvPr/>
        </p:nvSpPr>
        <p:spPr>
          <a:xfrm>
            <a:off x="1174414" y="1335669"/>
            <a:ext cx="2636872" cy="5111365"/>
          </a:xfrm>
          <a:custGeom>
            <a:avLst/>
            <a:gdLst>
              <a:gd name="connsiteX0" fmla="*/ 0 w 2636872"/>
              <a:gd name="connsiteY0" fmla="*/ 0 h 5111365"/>
              <a:gd name="connsiteX1" fmla="*/ 632849 w 2636872"/>
              <a:gd name="connsiteY1" fmla="*/ 0 h 5111365"/>
              <a:gd name="connsiteX2" fmla="*/ 1344805 w 2636872"/>
              <a:gd name="connsiteY2" fmla="*/ 0 h 5111365"/>
              <a:gd name="connsiteX3" fmla="*/ 1951285 w 2636872"/>
              <a:gd name="connsiteY3" fmla="*/ 0 h 5111365"/>
              <a:gd name="connsiteX4" fmla="*/ 2636872 w 2636872"/>
              <a:gd name="connsiteY4" fmla="*/ 0 h 5111365"/>
              <a:gd name="connsiteX5" fmla="*/ 2636872 w 2636872"/>
              <a:gd name="connsiteY5" fmla="*/ 638921 h 5111365"/>
              <a:gd name="connsiteX6" fmla="*/ 2636872 w 2636872"/>
              <a:gd name="connsiteY6" fmla="*/ 1277841 h 5111365"/>
              <a:gd name="connsiteX7" fmla="*/ 2636872 w 2636872"/>
              <a:gd name="connsiteY7" fmla="*/ 1763421 h 5111365"/>
              <a:gd name="connsiteX8" fmla="*/ 2636872 w 2636872"/>
              <a:gd name="connsiteY8" fmla="*/ 2351228 h 5111365"/>
              <a:gd name="connsiteX9" fmla="*/ 2636872 w 2636872"/>
              <a:gd name="connsiteY9" fmla="*/ 2887921 h 5111365"/>
              <a:gd name="connsiteX10" fmla="*/ 2636872 w 2636872"/>
              <a:gd name="connsiteY10" fmla="*/ 3577956 h 5111365"/>
              <a:gd name="connsiteX11" fmla="*/ 2636872 w 2636872"/>
              <a:gd name="connsiteY11" fmla="*/ 4063535 h 5111365"/>
              <a:gd name="connsiteX12" fmla="*/ 2636872 w 2636872"/>
              <a:gd name="connsiteY12" fmla="*/ 5111365 h 5111365"/>
              <a:gd name="connsiteX13" fmla="*/ 1977654 w 2636872"/>
              <a:gd name="connsiteY13" fmla="*/ 5111365 h 5111365"/>
              <a:gd name="connsiteX14" fmla="*/ 1318436 w 2636872"/>
              <a:gd name="connsiteY14" fmla="*/ 5111365 h 5111365"/>
              <a:gd name="connsiteX15" fmla="*/ 738324 w 2636872"/>
              <a:gd name="connsiteY15" fmla="*/ 5111365 h 5111365"/>
              <a:gd name="connsiteX16" fmla="*/ 0 w 2636872"/>
              <a:gd name="connsiteY16" fmla="*/ 5111365 h 5111365"/>
              <a:gd name="connsiteX17" fmla="*/ 0 w 2636872"/>
              <a:gd name="connsiteY17" fmla="*/ 4574672 h 5111365"/>
              <a:gd name="connsiteX18" fmla="*/ 0 w 2636872"/>
              <a:gd name="connsiteY18" fmla="*/ 3935751 h 5111365"/>
              <a:gd name="connsiteX19" fmla="*/ 0 w 2636872"/>
              <a:gd name="connsiteY19" fmla="*/ 3450171 h 5111365"/>
              <a:gd name="connsiteX20" fmla="*/ 0 w 2636872"/>
              <a:gd name="connsiteY20" fmla="*/ 2760137 h 5111365"/>
              <a:gd name="connsiteX21" fmla="*/ 0 w 2636872"/>
              <a:gd name="connsiteY21" fmla="*/ 2070103 h 5111365"/>
              <a:gd name="connsiteX22" fmla="*/ 0 w 2636872"/>
              <a:gd name="connsiteY22" fmla="*/ 1533410 h 5111365"/>
              <a:gd name="connsiteX23" fmla="*/ 0 w 2636872"/>
              <a:gd name="connsiteY23" fmla="*/ 792262 h 5111365"/>
              <a:gd name="connsiteX24" fmla="*/ 0 w 2636872"/>
              <a:gd name="connsiteY24" fmla="*/ 0 h 5111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636872" h="5111365" fill="none" extrusionOk="0">
                <a:moveTo>
                  <a:pt x="0" y="0"/>
                </a:moveTo>
                <a:cubicBezTo>
                  <a:pt x="164860" y="24971"/>
                  <a:pt x="457185" y="-6341"/>
                  <a:pt x="632849" y="0"/>
                </a:cubicBezTo>
                <a:cubicBezTo>
                  <a:pt x="808513" y="6341"/>
                  <a:pt x="1008136" y="29092"/>
                  <a:pt x="1344805" y="0"/>
                </a:cubicBezTo>
                <a:cubicBezTo>
                  <a:pt x="1681474" y="-29092"/>
                  <a:pt x="1699221" y="21287"/>
                  <a:pt x="1951285" y="0"/>
                </a:cubicBezTo>
                <a:cubicBezTo>
                  <a:pt x="2203349" y="-21287"/>
                  <a:pt x="2373117" y="-618"/>
                  <a:pt x="2636872" y="0"/>
                </a:cubicBezTo>
                <a:cubicBezTo>
                  <a:pt x="2635012" y="264126"/>
                  <a:pt x="2616624" y="506646"/>
                  <a:pt x="2636872" y="638921"/>
                </a:cubicBezTo>
                <a:cubicBezTo>
                  <a:pt x="2657120" y="771196"/>
                  <a:pt x="2662991" y="1076829"/>
                  <a:pt x="2636872" y="1277841"/>
                </a:cubicBezTo>
                <a:cubicBezTo>
                  <a:pt x="2610753" y="1478853"/>
                  <a:pt x="2612864" y="1531428"/>
                  <a:pt x="2636872" y="1763421"/>
                </a:cubicBezTo>
                <a:cubicBezTo>
                  <a:pt x="2660880" y="1995414"/>
                  <a:pt x="2608937" y="2121493"/>
                  <a:pt x="2636872" y="2351228"/>
                </a:cubicBezTo>
                <a:cubicBezTo>
                  <a:pt x="2664807" y="2580963"/>
                  <a:pt x="2621524" y="2748520"/>
                  <a:pt x="2636872" y="2887921"/>
                </a:cubicBezTo>
                <a:cubicBezTo>
                  <a:pt x="2652220" y="3027322"/>
                  <a:pt x="2644946" y="3429426"/>
                  <a:pt x="2636872" y="3577956"/>
                </a:cubicBezTo>
                <a:cubicBezTo>
                  <a:pt x="2628798" y="3726486"/>
                  <a:pt x="2617342" y="3853511"/>
                  <a:pt x="2636872" y="4063535"/>
                </a:cubicBezTo>
                <a:cubicBezTo>
                  <a:pt x="2656402" y="4273559"/>
                  <a:pt x="2612103" y="4620654"/>
                  <a:pt x="2636872" y="5111365"/>
                </a:cubicBezTo>
                <a:cubicBezTo>
                  <a:pt x="2360367" y="5089905"/>
                  <a:pt x="2194293" y="5129543"/>
                  <a:pt x="1977654" y="5111365"/>
                </a:cubicBezTo>
                <a:cubicBezTo>
                  <a:pt x="1761015" y="5093187"/>
                  <a:pt x="1634457" y="5116323"/>
                  <a:pt x="1318436" y="5111365"/>
                </a:cubicBezTo>
                <a:cubicBezTo>
                  <a:pt x="1002415" y="5106407"/>
                  <a:pt x="988227" y="5136126"/>
                  <a:pt x="738324" y="5111365"/>
                </a:cubicBezTo>
                <a:cubicBezTo>
                  <a:pt x="488421" y="5086604"/>
                  <a:pt x="155618" y="5107873"/>
                  <a:pt x="0" y="5111365"/>
                </a:cubicBezTo>
                <a:cubicBezTo>
                  <a:pt x="12450" y="4927535"/>
                  <a:pt x="-17281" y="4776015"/>
                  <a:pt x="0" y="4574672"/>
                </a:cubicBezTo>
                <a:cubicBezTo>
                  <a:pt x="17281" y="4373329"/>
                  <a:pt x="3393" y="4198165"/>
                  <a:pt x="0" y="3935751"/>
                </a:cubicBezTo>
                <a:cubicBezTo>
                  <a:pt x="-3393" y="3673337"/>
                  <a:pt x="-6401" y="3577360"/>
                  <a:pt x="0" y="3450171"/>
                </a:cubicBezTo>
                <a:cubicBezTo>
                  <a:pt x="6401" y="3322982"/>
                  <a:pt x="-7357" y="3094046"/>
                  <a:pt x="0" y="2760137"/>
                </a:cubicBezTo>
                <a:cubicBezTo>
                  <a:pt x="7357" y="2426228"/>
                  <a:pt x="-33077" y="2236488"/>
                  <a:pt x="0" y="2070103"/>
                </a:cubicBezTo>
                <a:cubicBezTo>
                  <a:pt x="33077" y="1903718"/>
                  <a:pt x="-3107" y="1781639"/>
                  <a:pt x="0" y="1533410"/>
                </a:cubicBezTo>
                <a:cubicBezTo>
                  <a:pt x="3107" y="1285181"/>
                  <a:pt x="-14468" y="1108860"/>
                  <a:pt x="0" y="792262"/>
                </a:cubicBezTo>
                <a:cubicBezTo>
                  <a:pt x="14468" y="475664"/>
                  <a:pt x="-34859" y="375167"/>
                  <a:pt x="0" y="0"/>
                </a:cubicBezTo>
                <a:close/>
              </a:path>
              <a:path w="2636872" h="5111365" stroke="0" extrusionOk="0">
                <a:moveTo>
                  <a:pt x="0" y="0"/>
                </a:moveTo>
                <a:cubicBezTo>
                  <a:pt x="290527" y="6477"/>
                  <a:pt x="375505" y="13689"/>
                  <a:pt x="685587" y="0"/>
                </a:cubicBezTo>
                <a:cubicBezTo>
                  <a:pt x="995669" y="-13689"/>
                  <a:pt x="1085924" y="22588"/>
                  <a:pt x="1397542" y="0"/>
                </a:cubicBezTo>
                <a:cubicBezTo>
                  <a:pt x="1709161" y="-22588"/>
                  <a:pt x="2151480" y="37583"/>
                  <a:pt x="2636872" y="0"/>
                </a:cubicBezTo>
                <a:cubicBezTo>
                  <a:pt x="2631155" y="209859"/>
                  <a:pt x="2630018" y="410039"/>
                  <a:pt x="2636872" y="690034"/>
                </a:cubicBezTo>
                <a:cubicBezTo>
                  <a:pt x="2643726" y="970029"/>
                  <a:pt x="2653283" y="1138950"/>
                  <a:pt x="2636872" y="1380069"/>
                </a:cubicBezTo>
                <a:cubicBezTo>
                  <a:pt x="2620461" y="1621189"/>
                  <a:pt x="2635843" y="1632219"/>
                  <a:pt x="2636872" y="1865648"/>
                </a:cubicBezTo>
                <a:cubicBezTo>
                  <a:pt x="2637901" y="2099077"/>
                  <a:pt x="2622910" y="2208398"/>
                  <a:pt x="2636872" y="2402342"/>
                </a:cubicBezTo>
                <a:cubicBezTo>
                  <a:pt x="2650834" y="2596286"/>
                  <a:pt x="2641380" y="2853305"/>
                  <a:pt x="2636872" y="2990149"/>
                </a:cubicBezTo>
                <a:cubicBezTo>
                  <a:pt x="2632364" y="3126993"/>
                  <a:pt x="2626093" y="3429462"/>
                  <a:pt x="2636872" y="3577956"/>
                </a:cubicBezTo>
                <a:cubicBezTo>
                  <a:pt x="2647651" y="3726450"/>
                  <a:pt x="2668137" y="4081138"/>
                  <a:pt x="2636872" y="4267990"/>
                </a:cubicBezTo>
                <a:cubicBezTo>
                  <a:pt x="2605607" y="4454842"/>
                  <a:pt x="2604469" y="4703773"/>
                  <a:pt x="2636872" y="5111365"/>
                </a:cubicBezTo>
                <a:cubicBezTo>
                  <a:pt x="2417178" y="5085772"/>
                  <a:pt x="2231557" y="5122777"/>
                  <a:pt x="2056760" y="5111365"/>
                </a:cubicBezTo>
                <a:cubicBezTo>
                  <a:pt x="1881963" y="5099953"/>
                  <a:pt x="1713488" y="5141613"/>
                  <a:pt x="1423911" y="5111365"/>
                </a:cubicBezTo>
                <a:cubicBezTo>
                  <a:pt x="1134334" y="5081117"/>
                  <a:pt x="1076110" y="5084744"/>
                  <a:pt x="843799" y="5111365"/>
                </a:cubicBezTo>
                <a:cubicBezTo>
                  <a:pt x="611488" y="5137986"/>
                  <a:pt x="273597" y="5142580"/>
                  <a:pt x="0" y="5111365"/>
                </a:cubicBezTo>
                <a:cubicBezTo>
                  <a:pt x="19751" y="4991262"/>
                  <a:pt x="20059" y="4729478"/>
                  <a:pt x="0" y="4574672"/>
                </a:cubicBezTo>
                <a:cubicBezTo>
                  <a:pt x="-20059" y="4419866"/>
                  <a:pt x="-18640" y="4215339"/>
                  <a:pt x="0" y="3986865"/>
                </a:cubicBezTo>
                <a:cubicBezTo>
                  <a:pt x="18640" y="3758391"/>
                  <a:pt x="1742" y="3615893"/>
                  <a:pt x="0" y="3450171"/>
                </a:cubicBezTo>
                <a:cubicBezTo>
                  <a:pt x="-1742" y="3284449"/>
                  <a:pt x="8552" y="3112927"/>
                  <a:pt x="0" y="2964592"/>
                </a:cubicBezTo>
                <a:cubicBezTo>
                  <a:pt x="-8552" y="2816257"/>
                  <a:pt x="-16711" y="2623939"/>
                  <a:pt x="0" y="2479012"/>
                </a:cubicBezTo>
                <a:cubicBezTo>
                  <a:pt x="16711" y="2334085"/>
                  <a:pt x="-2135" y="1958419"/>
                  <a:pt x="0" y="1788978"/>
                </a:cubicBezTo>
                <a:cubicBezTo>
                  <a:pt x="2135" y="1619537"/>
                  <a:pt x="4883" y="1280418"/>
                  <a:pt x="0" y="1150057"/>
                </a:cubicBezTo>
                <a:cubicBezTo>
                  <a:pt x="-4883" y="1019696"/>
                  <a:pt x="44557" y="312166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28575">
            <a:extLst>
              <a:ext uri="{C807C97D-BFC1-408E-A445-0C87EB9F89A2}">
                <ask:lineSketchStyleProps xmlns:ask="http://schemas.microsoft.com/office/drawing/2018/sketchyshapes" sd="38442286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Once you hit done, your voice memo and the transcription are saved.</a:t>
            </a:r>
          </a:p>
          <a:p>
            <a:endParaRPr lang="en-GB" sz="2400" spc="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Your iPad even tries to work out different voices! It will label them Speaker 1, Speaker 2 etc.</a:t>
            </a:r>
            <a:endParaRPr lang="en-GB" sz="2400" spc="0" dirty="0">
              <a:latin typeface="Twinkl" pitchFamily="2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49E867D-941E-24C3-CDA8-67C1A533DACE}"/>
              </a:ext>
            </a:extLst>
          </p:cNvPr>
          <p:cNvGrpSpPr/>
          <p:nvPr/>
        </p:nvGrpSpPr>
        <p:grpSpPr>
          <a:xfrm>
            <a:off x="4564421" y="1530273"/>
            <a:ext cx="6795302" cy="4722159"/>
            <a:chOff x="4564421" y="1530273"/>
            <a:chExt cx="6795302" cy="472215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60446D2-DBA0-97D4-73A9-A2AAC34BB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64421" y="1530273"/>
              <a:ext cx="6795302" cy="4722159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DC97039-36BF-839B-E841-F9BEBAD2F054}"/>
                </a:ext>
              </a:extLst>
            </p:cNvPr>
            <p:cNvSpPr/>
            <p:nvPr/>
          </p:nvSpPr>
          <p:spPr>
            <a:xfrm>
              <a:off x="6792686" y="1915886"/>
              <a:ext cx="2775857" cy="4488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FB9E12D1-3ADC-5F0D-37B6-45760A972C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65170" y="1537837"/>
            <a:ext cx="6784417" cy="471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545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36ED5A-3ECA-7640-9D3A-4AB653C916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980ED60-61C0-0C66-0011-8D40BE0EF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4286" y="1535625"/>
            <a:ext cx="6795302" cy="472215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23A9C66-6DB3-B9C0-F0B7-2D2743C1705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92628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664669 w 11299371"/>
              <a:gd name="connsiteY1" fmla="*/ 0 h 6858000"/>
              <a:gd name="connsiteX2" fmla="*/ 1103350 w 11299371"/>
              <a:gd name="connsiteY2" fmla="*/ 0 h 6858000"/>
              <a:gd name="connsiteX3" fmla="*/ 1655026 w 11299371"/>
              <a:gd name="connsiteY3" fmla="*/ 0 h 6858000"/>
              <a:gd name="connsiteX4" fmla="*/ 2319694 w 11299371"/>
              <a:gd name="connsiteY4" fmla="*/ 0 h 6858000"/>
              <a:gd name="connsiteX5" fmla="*/ 2871370 w 11299371"/>
              <a:gd name="connsiteY5" fmla="*/ 0 h 6858000"/>
              <a:gd name="connsiteX6" fmla="*/ 3536038 w 11299371"/>
              <a:gd name="connsiteY6" fmla="*/ 0 h 6858000"/>
              <a:gd name="connsiteX7" fmla="*/ 3861726 w 11299371"/>
              <a:gd name="connsiteY7" fmla="*/ 0 h 6858000"/>
              <a:gd name="connsiteX8" fmla="*/ 4752383 w 11299371"/>
              <a:gd name="connsiteY8" fmla="*/ 0 h 6858000"/>
              <a:gd name="connsiteX9" fmla="*/ 5191064 w 11299371"/>
              <a:gd name="connsiteY9" fmla="*/ 0 h 6858000"/>
              <a:gd name="connsiteX10" fmla="*/ 6081720 w 11299371"/>
              <a:gd name="connsiteY10" fmla="*/ 0 h 6858000"/>
              <a:gd name="connsiteX11" fmla="*/ 6520402 w 11299371"/>
              <a:gd name="connsiteY11" fmla="*/ 0 h 6858000"/>
              <a:gd name="connsiteX12" fmla="*/ 7298064 w 11299371"/>
              <a:gd name="connsiteY12" fmla="*/ 0 h 6858000"/>
              <a:gd name="connsiteX13" fmla="*/ 7849740 w 11299371"/>
              <a:gd name="connsiteY13" fmla="*/ 0 h 6858000"/>
              <a:gd name="connsiteX14" fmla="*/ 8740396 w 11299371"/>
              <a:gd name="connsiteY14" fmla="*/ 0 h 6858000"/>
              <a:gd name="connsiteX15" fmla="*/ 9066084 w 11299371"/>
              <a:gd name="connsiteY15" fmla="*/ 0 h 6858000"/>
              <a:gd name="connsiteX16" fmla="*/ 9617759 w 11299371"/>
              <a:gd name="connsiteY16" fmla="*/ 0 h 6858000"/>
              <a:gd name="connsiteX17" fmla="*/ 9943446 w 11299371"/>
              <a:gd name="connsiteY17" fmla="*/ 0 h 6858000"/>
              <a:gd name="connsiteX18" fmla="*/ 11299371 w 11299371"/>
              <a:gd name="connsiteY18" fmla="*/ 0 h 6858000"/>
              <a:gd name="connsiteX19" fmla="*/ 11299371 w 11299371"/>
              <a:gd name="connsiteY19" fmla="*/ 685800 h 6858000"/>
              <a:gd name="connsiteX20" fmla="*/ 11299371 w 11299371"/>
              <a:gd name="connsiteY20" fmla="*/ 1508760 h 6858000"/>
              <a:gd name="connsiteX21" fmla="*/ 11299371 w 11299371"/>
              <a:gd name="connsiteY21" fmla="*/ 2125980 h 6858000"/>
              <a:gd name="connsiteX22" fmla="*/ 11299371 w 11299371"/>
              <a:gd name="connsiteY22" fmla="*/ 2948940 h 6858000"/>
              <a:gd name="connsiteX23" fmla="*/ 11299371 w 11299371"/>
              <a:gd name="connsiteY23" fmla="*/ 3771900 h 6858000"/>
              <a:gd name="connsiteX24" fmla="*/ 11299371 w 11299371"/>
              <a:gd name="connsiteY24" fmla="*/ 4526280 h 6858000"/>
              <a:gd name="connsiteX25" fmla="*/ 11299371 w 11299371"/>
              <a:gd name="connsiteY25" fmla="*/ 5280660 h 6858000"/>
              <a:gd name="connsiteX26" fmla="*/ 11299371 w 11299371"/>
              <a:gd name="connsiteY26" fmla="*/ 5966460 h 6858000"/>
              <a:gd name="connsiteX27" fmla="*/ 11299371 w 11299371"/>
              <a:gd name="connsiteY27" fmla="*/ 6858000 h 6858000"/>
              <a:gd name="connsiteX28" fmla="*/ 10634702 w 11299371"/>
              <a:gd name="connsiteY28" fmla="*/ 6858000 h 6858000"/>
              <a:gd name="connsiteX29" fmla="*/ 10083027 w 11299371"/>
              <a:gd name="connsiteY29" fmla="*/ 6858000 h 6858000"/>
              <a:gd name="connsiteX30" fmla="*/ 9644345 w 11299371"/>
              <a:gd name="connsiteY30" fmla="*/ 6858000 h 6858000"/>
              <a:gd name="connsiteX31" fmla="*/ 9205664 w 11299371"/>
              <a:gd name="connsiteY31" fmla="*/ 6858000 h 6858000"/>
              <a:gd name="connsiteX32" fmla="*/ 8766983 w 11299371"/>
              <a:gd name="connsiteY32" fmla="*/ 6858000 h 6858000"/>
              <a:gd name="connsiteX33" fmla="*/ 8215307 w 11299371"/>
              <a:gd name="connsiteY33" fmla="*/ 6858000 h 6858000"/>
              <a:gd name="connsiteX34" fmla="*/ 7663632 w 11299371"/>
              <a:gd name="connsiteY34" fmla="*/ 6858000 h 6858000"/>
              <a:gd name="connsiteX35" fmla="*/ 7111957 w 11299371"/>
              <a:gd name="connsiteY35" fmla="*/ 6858000 h 6858000"/>
              <a:gd name="connsiteX36" fmla="*/ 6447288 w 11299371"/>
              <a:gd name="connsiteY36" fmla="*/ 6858000 h 6858000"/>
              <a:gd name="connsiteX37" fmla="*/ 6008607 w 11299371"/>
              <a:gd name="connsiteY37" fmla="*/ 6858000 h 6858000"/>
              <a:gd name="connsiteX38" fmla="*/ 5569925 w 11299371"/>
              <a:gd name="connsiteY38" fmla="*/ 6858000 h 6858000"/>
              <a:gd name="connsiteX39" fmla="*/ 4679269 w 11299371"/>
              <a:gd name="connsiteY39" fmla="*/ 6858000 h 6858000"/>
              <a:gd name="connsiteX40" fmla="*/ 3788613 w 11299371"/>
              <a:gd name="connsiteY40" fmla="*/ 6858000 h 6858000"/>
              <a:gd name="connsiteX41" fmla="*/ 2897956 w 11299371"/>
              <a:gd name="connsiteY41" fmla="*/ 6858000 h 6858000"/>
              <a:gd name="connsiteX42" fmla="*/ 2346281 w 11299371"/>
              <a:gd name="connsiteY42" fmla="*/ 6858000 h 6858000"/>
              <a:gd name="connsiteX43" fmla="*/ 1907600 w 11299371"/>
              <a:gd name="connsiteY43" fmla="*/ 6858000 h 6858000"/>
              <a:gd name="connsiteX44" fmla="*/ 1016943 w 11299371"/>
              <a:gd name="connsiteY44" fmla="*/ 6858000 h 6858000"/>
              <a:gd name="connsiteX45" fmla="*/ 0 w 11299371"/>
              <a:gd name="connsiteY45" fmla="*/ 6858000 h 6858000"/>
              <a:gd name="connsiteX46" fmla="*/ 0 w 11299371"/>
              <a:gd name="connsiteY46" fmla="*/ 6377940 h 6858000"/>
              <a:gd name="connsiteX47" fmla="*/ 0 w 11299371"/>
              <a:gd name="connsiteY47" fmla="*/ 5623560 h 6858000"/>
              <a:gd name="connsiteX48" fmla="*/ 0 w 11299371"/>
              <a:gd name="connsiteY48" fmla="*/ 5006340 h 6858000"/>
              <a:gd name="connsiteX49" fmla="*/ 0 w 11299371"/>
              <a:gd name="connsiteY49" fmla="*/ 4457700 h 6858000"/>
              <a:gd name="connsiteX50" fmla="*/ 0 w 11299371"/>
              <a:gd name="connsiteY50" fmla="*/ 3840480 h 6858000"/>
              <a:gd name="connsiteX51" fmla="*/ 0 w 11299371"/>
              <a:gd name="connsiteY51" fmla="*/ 3086100 h 6858000"/>
              <a:gd name="connsiteX52" fmla="*/ 0 w 11299371"/>
              <a:gd name="connsiteY52" fmla="*/ 2263140 h 6858000"/>
              <a:gd name="connsiteX53" fmla="*/ 0 w 11299371"/>
              <a:gd name="connsiteY53" fmla="*/ 1783080 h 6858000"/>
              <a:gd name="connsiteX54" fmla="*/ 0 w 11299371"/>
              <a:gd name="connsiteY54" fmla="*/ 1234440 h 6858000"/>
              <a:gd name="connsiteX55" fmla="*/ 0 w 11299371"/>
              <a:gd name="connsiteY5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99371" h="6858000" fill="none" extrusionOk="0">
                <a:moveTo>
                  <a:pt x="0" y="0"/>
                </a:moveTo>
                <a:cubicBezTo>
                  <a:pt x="190694" y="24379"/>
                  <a:pt x="435898" y="-19253"/>
                  <a:pt x="664669" y="0"/>
                </a:cubicBezTo>
                <a:cubicBezTo>
                  <a:pt x="893440" y="19253"/>
                  <a:pt x="1000685" y="-12715"/>
                  <a:pt x="1103350" y="0"/>
                </a:cubicBezTo>
                <a:cubicBezTo>
                  <a:pt x="1206015" y="12715"/>
                  <a:pt x="1455108" y="-15844"/>
                  <a:pt x="1655026" y="0"/>
                </a:cubicBezTo>
                <a:cubicBezTo>
                  <a:pt x="1854944" y="15844"/>
                  <a:pt x="2170891" y="31481"/>
                  <a:pt x="2319694" y="0"/>
                </a:cubicBezTo>
                <a:cubicBezTo>
                  <a:pt x="2468497" y="-31481"/>
                  <a:pt x="2651324" y="10870"/>
                  <a:pt x="2871370" y="0"/>
                </a:cubicBezTo>
                <a:cubicBezTo>
                  <a:pt x="3091416" y="-10870"/>
                  <a:pt x="3291232" y="20889"/>
                  <a:pt x="3536038" y="0"/>
                </a:cubicBezTo>
                <a:cubicBezTo>
                  <a:pt x="3780844" y="-20889"/>
                  <a:pt x="3793294" y="-13822"/>
                  <a:pt x="3861726" y="0"/>
                </a:cubicBezTo>
                <a:cubicBezTo>
                  <a:pt x="3930158" y="13822"/>
                  <a:pt x="4323243" y="-32989"/>
                  <a:pt x="4752383" y="0"/>
                </a:cubicBezTo>
                <a:cubicBezTo>
                  <a:pt x="5181523" y="32989"/>
                  <a:pt x="5061868" y="-7936"/>
                  <a:pt x="5191064" y="0"/>
                </a:cubicBezTo>
                <a:cubicBezTo>
                  <a:pt x="5320260" y="7936"/>
                  <a:pt x="5826082" y="-18727"/>
                  <a:pt x="6081720" y="0"/>
                </a:cubicBezTo>
                <a:cubicBezTo>
                  <a:pt x="6337358" y="18727"/>
                  <a:pt x="6416577" y="-6213"/>
                  <a:pt x="6520402" y="0"/>
                </a:cubicBezTo>
                <a:cubicBezTo>
                  <a:pt x="6624227" y="6213"/>
                  <a:pt x="6951473" y="-7553"/>
                  <a:pt x="7298064" y="0"/>
                </a:cubicBezTo>
                <a:cubicBezTo>
                  <a:pt x="7644655" y="7553"/>
                  <a:pt x="7609611" y="3570"/>
                  <a:pt x="7849740" y="0"/>
                </a:cubicBezTo>
                <a:cubicBezTo>
                  <a:pt x="8089869" y="-3570"/>
                  <a:pt x="8487195" y="6738"/>
                  <a:pt x="8740396" y="0"/>
                </a:cubicBezTo>
                <a:cubicBezTo>
                  <a:pt x="8993597" y="-6738"/>
                  <a:pt x="8909348" y="512"/>
                  <a:pt x="9066084" y="0"/>
                </a:cubicBezTo>
                <a:cubicBezTo>
                  <a:pt x="9222820" y="-512"/>
                  <a:pt x="9401090" y="21240"/>
                  <a:pt x="9617759" y="0"/>
                </a:cubicBezTo>
                <a:cubicBezTo>
                  <a:pt x="9834428" y="-21240"/>
                  <a:pt x="9862007" y="-2823"/>
                  <a:pt x="9943446" y="0"/>
                </a:cubicBezTo>
                <a:cubicBezTo>
                  <a:pt x="10024885" y="2823"/>
                  <a:pt x="10954283" y="-62447"/>
                  <a:pt x="11299371" y="0"/>
                </a:cubicBezTo>
                <a:cubicBezTo>
                  <a:pt x="11306800" y="322773"/>
                  <a:pt x="11271695" y="529030"/>
                  <a:pt x="11299371" y="685800"/>
                </a:cubicBezTo>
                <a:cubicBezTo>
                  <a:pt x="11327047" y="842570"/>
                  <a:pt x="11295345" y="1294637"/>
                  <a:pt x="11299371" y="1508760"/>
                </a:cubicBezTo>
                <a:cubicBezTo>
                  <a:pt x="11303397" y="1722883"/>
                  <a:pt x="11308228" y="1945172"/>
                  <a:pt x="11299371" y="2125980"/>
                </a:cubicBezTo>
                <a:cubicBezTo>
                  <a:pt x="11290514" y="2306788"/>
                  <a:pt x="11320713" y="2648821"/>
                  <a:pt x="11299371" y="2948940"/>
                </a:cubicBezTo>
                <a:cubicBezTo>
                  <a:pt x="11278029" y="3249059"/>
                  <a:pt x="11266370" y="3583426"/>
                  <a:pt x="11299371" y="3771900"/>
                </a:cubicBezTo>
                <a:cubicBezTo>
                  <a:pt x="11332372" y="3960374"/>
                  <a:pt x="11298562" y="4290857"/>
                  <a:pt x="11299371" y="4526280"/>
                </a:cubicBezTo>
                <a:cubicBezTo>
                  <a:pt x="11300180" y="4761703"/>
                  <a:pt x="11318867" y="4904248"/>
                  <a:pt x="11299371" y="5280660"/>
                </a:cubicBezTo>
                <a:cubicBezTo>
                  <a:pt x="11279875" y="5657072"/>
                  <a:pt x="11291757" y="5825299"/>
                  <a:pt x="11299371" y="5966460"/>
                </a:cubicBezTo>
                <a:cubicBezTo>
                  <a:pt x="11306985" y="6107621"/>
                  <a:pt x="11341166" y="6505978"/>
                  <a:pt x="11299371" y="6858000"/>
                </a:cubicBezTo>
                <a:cubicBezTo>
                  <a:pt x="10997904" y="6861696"/>
                  <a:pt x="10863365" y="6842042"/>
                  <a:pt x="10634702" y="6858000"/>
                </a:cubicBezTo>
                <a:cubicBezTo>
                  <a:pt x="10406039" y="6873958"/>
                  <a:pt x="10226700" y="6880486"/>
                  <a:pt x="10083027" y="6858000"/>
                </a:cubicBezTo>
                <a:cubicBezTo>
                  <a:pt x="9939355" y="6835514"/>
                  <a:pt x="9836464" y="6878069"/>
                  <a:pt x="9644345" y="6858000"/>
                </a:cubicBezTo>
                <a:cubicBezTo>
                  <a:pt x="9452226" y="6837931"/>
                  <a:pt x="9376773" y="6845546"/>
                  <a:pt x="9205664" y="6858000"/>
                </a:cubicBezTo>
                <a:cubicBezTo>
                  <a:pt x="9034555" y="6870454"/>
                  <a:pt x="8922796" y="6837453"/>
                  <a:pt x="8766983" y="6858000"/>
                </a:cubicBezTo>
                <a:cubicBezTo>
                  <a:pt x="8611170" y="6878547"/>
                  <a:pt x="8349086" y="6842741"/>
                  <a:pt x="8215307" y="6858000"/>
                </a:cubicBezTo>
                <a:cubicBezTo>
                  <a:pt x="8081528" y="6873259"/>
                  <a:pt x="7801842" y="6863048"/>
                  <a:pt x="7663632" y="6858000"/>
                </a:cubicBezTo>
                <a:cubicBezTo>
                  <a:pt x="7525422" y="6852952"/>
                  <a:pt x="7224192" y="6869596"/>
                  <a:pt x="7111957" y="6858000"/>
                </a:cubicBezTo>
                <a:cubicBezTo>
                  <a:pt x="6999722" y="6846404"/>
                  <a:pt x="6754916" y="6836125"/>
                  <a:pt x="6447288" y="6858000"/>
                </a:cubicBezTo>
                <a:cubicBezTo>
                  <a:pt x="6139660" y="6879875"/>
                  <a:pt x="6181838" y="6861006"/>
                  <a:pt x="6008607" y="6858000"/>
                </a:cubicBezTo>
                <a:cubicBezTo>
                  <a:pt x="5835376" y="6854994"/>
                  <a:pt x="5675718" y="6846250"/>
                  <a:pt x="5569925" y="6858000"/>
                </a:cubicBezTo>
                <a:cubicBezTo>
                  <a:pt x="5464132" y="6869750"/>
                  <a:pt x="5011778" y="6878137"/>
                  <a:pt x="4679269" y="6858000"/>
                </a:cubicBezTo>
                <a:cubicBezTo>
                  <a:pt x="4346760" y="6837863"/>
                  <a:pt x="3992984" y="6856815"/>
                  <a:pt x="3788613" y="6858000"/>
                </a:cubicBezTo>
                <a:cubicBezTo>
                  <a:pt x="3584242" y="6859185"/>
                  <a:pt x="3261275" y="6897721"/>
                  <a:pt x="2897956" y="6858000"/>
                </a:cubicBezTo>
                <a:cubicBezTo>
                  <a:pt x="2534637" y="6818279"/>
                  <a:pt x="2461696" y="6868746"/>
                  <a:pt x="2346281" y="6858000"/>
                </a:cubicBezTo>
                <a:cubicBezTo>
                  <a:pt x="2230866" y="6847254"/>
                  <a:pt x="2095201" y="6862891"/>
                  <a:pt x="1907600" y="6858000"/>
                </a:cubicBezTo>
                <a:cubicBezTo>
                  <a:pt x="1719999" y="6853109"/>
                  <a:pt x="1431492" y="6828796"/>
                  <a:pt x="1016943" y="6858000"/>
                </a:cubicBezTo>
                <a:cubicBezTo>
                  <a:pt x="602394" y="6887204"/>
                  <a:pt x="362277" y="6825194"/>
                  <a:pt x="0" y="6858000"/>
                </a:cubicBezTo>
                <a:cubicBezTo>
                  <a:pt x="-6651" y="6619908"/>
                  <a:pt x="18133" y="6480462"/>
                  <a:pt x="0" y="6377940"/>
                </a:cubicBezTo>
                <a:cubicBezTo>
                  <a:pt x="-18133" y="6275418"/>
                  <a:pt x="2936" y="5836738"/>
                  <a:pt x="0" y="5623560"/>
                </a:cubicBezTo>
                <a:cubicBezTo>
                  <a:pt x="-2936" y="5410382"/>
                  <a:pt x="3597" y="5145334"/>
                  <a:pt x="0" y="5006340"/>
                </a:cubicBezTo>
                <a:cubicBezTo>
                  <a:pt x="-3597" y="4867346"/>
                  <a:pt x="-20431" y="4658493"/>
                  <a:pt x="0" y="4457700"/>
                </a:cubicBezTo>
                <a:cubicBezTo>
                  <a:pt x="20431" y="4256907"/>
                  <a:pt x="17653" y="4033281"/>
                  <a:pt x="0" y="3840480"/>
                </a:cubicBezTo>
                <a:cubicBezTo>
                  <a:pt x="-17653" y="3647679"/>
                  <a:pt x="33105" y="3417517"/>
                  <a:pt x="0" y="3086100"/>
                </a:cubicBezTo>
                <a:cubicBezTo>
                  <a:pt x="-33105" y="2754683"/>
                  <a:pt x="-15885" y="2447137"/>
                  <a:pt x="0" y="2263140"/>
                </a:cubicBezTo>
                <a:cubicBezTo>
                  <a:pt x="15885" y="2079143"/>
                  <a:pt x="-770" y="1901203"/>
                  <a:pt x="0" y="1783080"/>
                </a:cubicBezTo>
                <a:cubicBezTo>
                  <a:pt x="770" y="1664957"/>
                  <a:pt x="22032" y="1489751"/>
                  <a:pt x="0" y="1234440"/>
                </a:cubicBezTo>
                <a:cubicBezTo>
                  <a:pt x="-22032" y="979129"/>
                  <a:pt x="11781" y="275373"/>
                  <a:pt x="0" y="0"/>
                </a:cubicBezTo>
                <a:close/>
              </a:path>
              <a:path w="11299371" h="6858000" stroke="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32A610-4646-D51D-0341-126B88C41C3B}"/>
              </a:ext>
            </a:extLst>
          </p:cNvPr>
          <p:cNvSpPr/>
          <p:nvPr/>
        </p:nvSpPr>
        <p:spPr>
          <a:xfrm>
            <a:off x="892629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551675 w 11299371"/>
              <a:gd name="connsiteY1" fmla="*/ 0 h 6858000"/>
              <a:gd name="connsiteX2" fmla="*/ 877363 w 11299371"/>
              <a:gd name="connsiteY2" fmla="*/ 0 h 6858000"/>
              <a:gd name="connsiteX3" fmla="*/ 1316044 w 11299371"/>
              <a:gd name="connsiteY3" fmla="*/ 0 h 6858000"/>
              <a:gd name="connsiteX4" fmla="*/ 1641732 w 11299371"/>
              <a:gd name="connsiteY4" fmla="*/ 0 h 6858000"/>
              <a:gd name="connsiteX5" fmla="*/ 1967420 w 11299371"/>
              <a:gd name="connsiteY5" fmla="*/ 0 h 6858000"/>
              <a:gd name="connsiteX6" fmla="*/ 2293108 w 11299371"/>
              <a:gd name="connsiteY6" fmla="*/ 0 h 6858000"/>
              <a:gd name="connsiteX7" fmla="*/ 2731789 w 11299371"/>
              <a:gd name="connsiteY7" fmla="*/ 0 h 6858000"/>
              <a:gd name="connsiteX8" fmla="*/ 3509452 w 11299371"/>
              <a:gd name="connsiteY8" fmla="*/ 0 h 6858000"/>
              <a:gd name="connsiteX9" fmla="*/ 3948133 w 11299371"/>
              <a:gd name="connsiteY9" fmla="*/ 0 h 6858000"/>
              <a:gd name="connsiteX10" fmla="*/ 4725796 w 11299371"/>
              <a:gd name="connsiteY10" fmla="*/ 0 h 6858000"/>
              <a:gd name="connsiteX11" fmla="*/ 5051484 w 11299371"/>
              <a:gd name="connsiteY11" fmla="*/ 0 h 6858000"/>
              <a:gd name="connsiteX12" fmla="*/ 5716152 w 11299371"/>
              <a:gd name="connsiteY12" fmla="*/ 0 h 6858000"/>
              <a:gd name="connsiteX13" fmla="*/ 6154834 w 11299371"/>
              <a:gd name="connsiteY13" fmla="*/ 0 h 6858000"/>
              <a:gd name="connsiteX14" fmla="*/ 6819503 w 11299371"/>
              <a:gd name="connsiteY14" fmla="*/ 0 h 6858000"/>
              <a:gd name="connsiteX15" fmla="*/ 7484172 w 11299371"/>
              <a:gd name="connsiteY15" fmla="*/ 0 h 6858000"/>
              <a:gd name="connsiteX16" fmla="*/ 7922853 w 11299371"/>
              <a:gd name="connsiteY16" fmla="*/ 0 h 6858000"/>
              <a:gd name="connsiteX17" fmla="*/ 8813509 w 11299371"/>
              <a:gd name="connsiteY17" fmla="*/ 0 h 6858000"/>
              <a:gd name="connsiteX18" fmla="*/ 9365185 w 11299371"/>
              <a:gd name="connsiteY18" fmla="*/ 0 h 6858000"/>
              <a:gd name="connsiteX19" fmla="*/ 10142847 w 11299371"/>
              <a:gd name="connsiteY19" fmla="*/ 0 h 6858000"/>
              <a:gd name="connsiteX20" fmla="*/ 10468535 w 11299371"/>
              <a:gd name="connsiteY20" fmla="*/ 0 h 6858000"/>
              <a:gd name="connsiteX21" fmla="*/ 11299371 w 11299371"/>
              <a:gd name="connsiteY21" fmla="*/ 0 h 6858000"/>
              <a:gd name="connsiteX22" fmla="*/ 11299371 w 11299371"/>
              <a:gd name="connsiteY22" fmla="*/ 822960 h 6858000"/>
              <a:gd name="connsiteX23" fmla="*/ 11299371 w 11299371"/>
              <a:gd name="connsiteY23" fmla="*/ 1645920 h 6858000"/>
              <a:gd name="connsiteX24" fmla="*/ 11299371 w 11299371"/>
              <a:gd name="connsiteY24" fmla="*/ 2125980 h 6858000"/>
              <a:gd name="connsiteX25" fmla="*/ 11299371 w 11299371"/>
              <a:gd name="connsiteY25" fmla="*/ 2674620 h 6858000"/>
              <a:gd name="connsiteX26" fmla="*/ 11299371 w 11299371"/>
              <a:gd name="connsiteY26" fmla="*/ 3497580 h 6858000"/>
              <a:gd name="connsiteX27" fmla="*/ 11299371 w 11299371"/>
              <a:gd name="connsiteY27" fmla="*/ 4251960 h 6858000"/>
              <a:gd name="connsiteX28" fmla="*/ 11299371 w 11299371"/>
              <a:gd name="connsiteY28" fmla="*/ 5006340 h 6858000"/>
              <a:gd name="connsiteX29" fmla="*/ 11299371 w 11299371"/>
              <a:gd name="connsiteY29" fmla="*/ 5692140 h 6858000"/>
              <a:gd name="connsiteX30" fmla="*/ 11299371 w 11299371"/>
              <a:gd name="connsiteY30" fmla="*/ 6240780 h 6858000"/>
              <a:gd name="connsiteX31" fmla="*/ 11299371 w 11299371"/>
              <a:gd name="connsiteY31" fmla="*/ 6858000 h 6858000"/>
              <a:gd name="connsiteX32" fmla="*/ 10408715 w 11299371"/>
              <a:gd name="connsiteY32" fmla="*/ 6858000 h 6858000"/>
              <a:gd name="connsiteX33" fmla="*/ 9970033 w 11299371"/>
              <a:gd name="connsiteY33" fmla="*/ 6858000 h 6858000"/>
              <a:gd name="connsiteX34" fmla="*/ 9079377 w 11299371"/>
              <a:gd name="connsiteY34" fmla="*/ 6858000 h 6858000"/>
              <a:gd name="connsiteX35" fmla="*/ 8301714 w 11299371"/>
              <a:gd name="connsiteY35" fmla="*/ 6858000 h 6858000"/>
              <a:gd name="connsiteX36" fmla="*/ 7411058 w 11299371"/>
              <a:gd name="connsiteY36" fmla="*/ 6858000 h 6858000"/>
              <a:gd name="connsiteX37" fmla="*/ 6972377 w 11299371"/>
              <a:gd name="connsiteY37" fmla="*/ 6858000 h 6858000"/>
              <a:gd name="connsiteX38" fmla="*/ 6420701 w 11299371"/>
              <a:gd name="connsiteY38" fmla="*/ 6858000 h 6858000"/>
              <a:gd name="connsiteX39" fmla="*/ 6095014 w 11299371"/>
              <a:gd name="connsiteY39" fmla="*/ 6858000 h 6858000"/>
              <a:gd name="connsiteX40" fmla="*/ 5317351 w 11299371"/>
              <a:gd name="connsiteY40" fmla="*/ 6858000 h 6858000"/>
              <a:gd name="connsiteX41" fmla="*/ 4765676 w 11299371"/>
              <a:gd name="connsiteY41" fmla="*/ 6858000 h 6858000"/>
              <a:gd name="connsiteX42" fmla="*/ 3875020 w 11299371"/>
              <a:gd name="connsiteY42" fmla="*/ 6858000 h 6858000"/>
              <a:gd name="connsiteX43" fmla="*/ 3210351 w 11299371"/>
              <a:gd name="connsiteY43" fmla="*/ 6858000 h 6858000"/>
              <a:gd name="connsiteX44" fmla="*/ 2432688 w 11299371"/>
              <a:gd name="connsiteY44" fmla="*/ 6858000 h 6858000"/>
              <a:gd name="connsiteX45" fmla="*/ 2107000 w 11299371"/>
              <a:gd name="connsiteY45" fmla="*/ 6858000 h 6858000"/>
              <a:gd name="connsiteX46" fmla="*/ 1781313 w 11299371"/>
              <a:gd name="connsiteY46" fmla="*/ 6858000 h 6858000"/>
              <a:gd name="connsiteX47" fmla="*/ 1342631 w 11299371"/>
              <a:gd name="connsiteY47" fmla="*/ 6858000 h 6858000"/>
              <a:gd name="connsiteX48" fmla="*/ 0 w 11299371"/>
              <a:gd name="connsiteY48" fmla="*/ 6858000 h 6858000"/>
              <a:gd name="connsiteX49" fmla="*/ 0 w 11299371"/>
              <a:gd name="connsiteY49" fmla="*/ 6240780 h 6858000"/>
              <a:gd name="connsiteX50" fmla="*/ 0 w 11299371"/>
              <a:gd name="connsiteY50" fmla="*/ 5554980 h 6858000"/>
              <a:gd name="connsiteX51" fmla="*/ 0 w 11299371"/>
              <a:gd name="connsiteY51" fmla="*/ 5006340 h 6858000"/>
              <a:gd name="connsiteX52" fmla="*/ 0 w 11299371"/>
              <a:gd name="connsiteY52" fmla="*/ 4251960 h 6858000"/>
              <a:gd name="connsiteX53" fmla="*/ 0 w 11299371"/>
              <a:gd name="connsiteY53" fmla="*/ 3703320 h 6858000"/>
              <a:gd name="connsiteX54" fmla="*/ 0 w 11299371"/>
              <a:gd name="connsiteY54" fmla="*/ 3223260 h 6858000"/>
              <a:gd name="connsiteX55" fmla="*/ 0 w 11299371"/>
              <a:gd name="connsiteY55" fmla="*/ 2743200 h 6858000"/>
              <a:gd name="connsiteX56" fmla="*/ 0 w 11299371"/>
              <a:gd name="connsiteY56" fmla="*/ 2057400 h 6858000"/>
              <a:gd name="connsiteX57" fmla="*/ 0 w 11299371"/>
              <a:gd name="connsiteY57" fmla="*/ 1371600 h 6858000"/>
              <a:gd name="connsiteX58" fmla="*/ 0 w 11299371"/>
              <a:gd name="connsiteY58" fmla="*/ 891540 h 6858000"/>
              <a:gd name="connsiteX59" fmla="*/ 0 w 11299371"/>
              <a:gd name="connsiteY5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299371" h="685800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noFill/>
          <a:ln w="5715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A22D97C-DB1B-2326-0FA5-2EB594E00A9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92628" y="0"/>
            <a:ext cx="11299372" cy="801877"/>
            <a:chOff x="892627" y="0"/>
            <a:chExt cx="11299372" cy="8018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F3FD90D-EDDC-93EA-1747-58C8BAEA530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4"/>
            <a:srcRect t="-1" r="56296" b="83156"/>
            <a:stretch/>
          </p:blipFill>
          <p:spPr>
            <a:xfrm>
              <a:off x="892627" y="0"/>
              <a:ext cx="3057581" cy="80187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5DAA5C6-E723-87CE-A4C9-A93C59F319C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86200" y="0"/>
              <a:ext cx="7269480" cy="801877"/>
            </a:xfrm>
            <a:prstGeom prst="rect">
              <a:avLst/>
            </a:prstGeom>
            <a:solidFill>
              <a:srgbClr val="013D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BD1EFFE-A0DD-06DB-E309-A8106A5E057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4"/>
            <a:srcRect l="81687" t="-1" r="930" b="83156"/>
            <a:stretch/>
          </p:blipFill>
          <p:spPr>
            <a:xfrm>
              <a:off x="10975847" y="0"/>
              <a:ext cx="1216152" cy="801877"/>
            </a:xfrm>
            <a:prstGeom prst="rect">
              <a:avLst/>
            </a:prstGeom>
          </p:spPr>
        </p:pic>
      </p:grpSp>
      <p:pic>
        <p:nvPicPr>
          <p:cNvPr id="18" name="Picture 17" descr="A purple tablet with a cartoon character on it&#10;&#10;AI-generated content may be incorrect.">
            <a:extLst>
              <a:ext uri="{FF2B5EF4-FFF2-40B4-BE49-F238E27FC236}">
                <a16:creationId xmlns:a16="http://schemas.microsoft.com/office/drawing/2014/main" id="{1833C2E9-C3C5-CF89-BD5A-908170746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3" y="0"/>
            <a:ext cx="687174" cy="827690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7FA4C36-651C-6C9D-79E8-7FFE651566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406" y="917873"/>
            <a:ext cx="7798181" cy="56098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AD9DCF4-7AA1-F19D-69EB-5E1191585C1D}"/>
              </a:ext>
            </a:extLst>
          </p:cNvPr>
          <p:cNvSpPr txBox="1">
            <a:spLocks/>
          </p:cNvSpPr>
          <p:nvPr/>
        </p:nvSpPr>
        <p:spPr>
          <a:xfrm>
            <a:off x="1477818" y="1539640"/>
            <a:ext cx="6482696" cy="2173848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>
            <a:lvl1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b="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pc="0" dirty="0">
              <a:latin typeface="Twinkl" pitchFamily="2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6D7693D-E613-FA28-CD2B-0A1E1CF584FD}"/>
              </a:ext>
            </a:extLst>
          </p:cNvPr>
          <p:cNvSpPr txBox="1">
            <a:spLocks/>
          </p:cNvSpPr>
          <p:nvPr/>
        </p:nvSpPr>
        <p:spPr>
          <a:xfrm>
            <a:off x="1477818" y="3998913"/>
            <a:ext cx="6481763" cy="21732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>
              <a:latin typeface="Twinkl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2C3A80B-63B5-B613-49AA-03F6947CE128}"/>
              </a:ext>
            </a:extLst>
          </p:cNvPr>
          <p:cNvSpPr/>
          <p:nvPr/>
        </p:nvSpPr>
        <p:spPr>
          <a:xfrm>
            <a:off x="1174414" y="1335670"/>
            <a:ext cx="2636872" cy="3279874"/>
          </a:xfrm>
          <a:custGeom>
            <a:avLst/>
            <a:gdLst>
              <a:gd name="connsiteX0" fmla="*/ 0 w 2636872"/>
              <a:gd name="connsiteY0" fmla="*/ 0 h 3279874"/>
              <a:gd name="connsiteX1" fmla="*/ 606481 w 2636872"/>
              <a:gd name="connsiteY1" fmla="*/ 0 h 3279874"/>
              <a:gd name="connsiteX2" fmla="*/ 1265699 w 2636872"/>
              <a:gd name="connsiteY2" fmla="*/ 0 h 3279874"/>
              <a:gd name="connsiteX3" fmla="*/ 1898548 w 2636872"/>
              <a:gd name="connsiteY3" fmla="*/ 0 h 3279874"/>
              <a:gd name="connsiteX4" fmla="*/ 2636872 w 2636872"/>
              <a:gd name="connsiteY4" fmla="*/ 0 h 3279874"/>
              <a:gd name="connsiteX5" fmla="*/ 2636872 w 2636872"/>
              <a:gd name="connsiteY5" fmla="*/ 590377 h 3279874"/>
              <a:gd name="connsiteX6" fmla="*/ 2636872 w 2636872"/>
              <a:gd name="connsiteY6" fmla="*/ 1279151 h 3279874"/>
              <a:gd name="connsiteX7" fmla="*/ 2636872 w 2636872"/>
              <a:gd name="connsiteY7" fmla="*/ 1935126 h 3279874"/>
              <a:gd name="connsiteX8" fmla="*/ 2636872 w 2636872"/>
              <a:gd name="connsiteY8" fmla="*/ 2656698 h 3279874"/>
              <a:gd name="connsiteX9" fmla="*/ 2636872 w 2636872"/>
              <a:gd name="connsiteY9" fmla="*/ 3279874 h 3279874"/>
              <a:gd name="connsiteX10" fmla="*/ 2056760 w 2636872"/>
              <a:gd name="connsiteY10" fmla="*/ 3279874 h 3279874"/>
              <a:gd name="connsiteX11" fmla="*/ 1450280 w 2636872"/>
              <a:gd name="connsiteY11" fmla="*/ 3279874 h 3279874"/>
              <a:gd name="connsiteX12" fmla="*/ 791062 w 2636872"/>
              <a:gd name="connsiteY12" fmla="*/ 3279874 h 3279874"/>
              <a:gd name="connsiteX13" fmla="*/ 0 w 2636872"/>
              <a:gd name="connsiteY13" fmla="*/ 3279874 h 3279874"/>
              <a:gd name="connsiteX14" fmla="*/ 0 w 2636872"/>
              <a:gd name="connsiteY14" fmla="*/ 2722295 h 3279874"/>
              <a:gd name="connsiteX15" fmla="*/ 0 w 2636872"/>
              <a:gd name="connsiteY15" fmla="*/ 2099119 h 3279874"/>
              <a:gd name="connsiteX16" fmla="*/ 0 w 2636872"/>
              <a:gd name="connsiteY16" fmla="*/ 1475943 h 3279874"/>
              <a:gd name="connsiteX17" fmla="*/ 0 w 2636872"/>
              <a:gd name="connsiteY17" fmla="*/ 852767 h 3279874"/>
              <a:gd name="connsiteX18" fmla="*/ 0 w 2636872"/>
              <a:gd name="connsiteY18" fmla="*/ 0 h 3279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636872" h="3279874" fill="none" extrusionOk="0">
                <a:moveTo>
                  <a:pt x="0" y="0"/>
                </a:moveTo>
                <a:cubicBezTo>
                  <a:pt x="274704" y="-3669"/>
                  <a:pt x="464032" y="14802"/>
                  <a:pt x="606481" y="0"/>
                </a:cubicBezTo>
                <a:cubicBezTo>
                  <a:pt x="748930" y="-14802"/>
                  <a:pt x="998514" y="15255"/>
                  <a:pt x="1265699" y="0"/>
                </a:cubicBezTo>
                <a:cubicBezTo>
                  <a:pt x="1532884" y="-15255"/>
                  <a:pt x="1731569" y="20573"/>
                  <a:pt x="1898548" y="0"/>
                </a:cubicBezTo>
                <a:cubicBezTo>
                  <a:pt x="2065527" y="-20573"/>
                  <a:pt x="2436281" y="35093"/>
                  <a:pt x="2636872" y="0"/>
                </a:cubicBezTo>
                <a:cubicBezTo>
                  <a:pt x="2623766" y="228582"/>
                  <a:pt x="2627863" y="465865"/>
                  <a:pt x="2636872" y="590377"/>
                </a:cubicBezTo>
                <a:cubicBezTo>
                  <a:pt x="2645881" y="714889"/>
                  <a:pt x="2639288" y="1005716"/>
                  <a:pt x="2636872" y="1279151"/>
                </a:cubicBezTo>
                <a:cubicBezTo>
                  <a:pt x="2634456" y="1552586"/>
                  <a:pt x="2623693" y="1735916"/>
                  <a:pt x="2636872" y="1935126"/>
                </a:cubicBezTo>
                <a:cubicBezTo>
                  <a:pt x="2650051" y="2134336"/>
                  <a:pt x="2640084" y="2384774"/>
                  <a:pt x="2636872" y="2656698"/>
                </a:cubicBezTo>
                <a:cubicBezTo>
                  <a:pt x="2633660" y="2928622"/>
                  <a:pt x="2617307" y="3007371"/>
                  <a:pt x="2636872" y="3279874"/>
                </a:cubicBezTo>
                <a:cubicBezTo>
                  <a:pt x="2392411" y="3270565"/>
                  <a:pt x="2282755" y="3288149"/>
                  <a:pt x="2056760" y="3279874"/>
                </a:cubicBezTo>
                <a:cubicBezTo>
                  <a:pt x="1830765" y="3271599"/>
                  <a:pt x="1631542" y="3299145"/>
                  <a:pt x="1450280" y="3279874"/>
                </a:cubicBezTo>
                <a:cubicBezTo>
                  <a:pt x="1269018" y="3260603"/>
                  <a:pt x="924122" y="3288314"/>
                  <a:pt x="791062" y="3279874"/>
                </a:cubicBezTo>
                <a:cubicBezTo>
                  <a:pt x="658002" y="3271434"/>
                  <a:pt x="289882" y="3264692"/>
                  <a:pt x="0" y="3279874"/>
                </a:cubicBezTo>
                <a:cubicBezTo>
                  <a:pt x="-4479" y="3051259"/>
                  <a:pt x="7302" y="2885565"/>
                  <a:pt x="0" y="2722295"/>
                </a:cubicBezTo>
                <a:cubicBezTo>
                  <a:pt x="-7302" y="2559025"/>
                  <a:pt x="8894" y="2274894"/>
                  <a:pt x="0" y="2099119"/>
                </a:cubicBezTo>
                <a:cubicBezTo>
                  <a:pt x="-8894" y="1923344"/>
                  <a:pt x="-20075" y="1634267"/>
                  <a:pt x="0" y="1475943"/>
                </a:cubicBezTo>
                <a:cubicBezTo>
                  <a:pt x="20075" y="1317619"/>
                  <a:pt x="21589" y="1088199"/>
                  <a:pt x="0" y="852767"/>
                </a:cubicBezTo>
                <a:cubicBezTo>
                  <a:pt x="-21589" y="617335"/>
                  <a:pt x="14939" y="402035"/>
                  <a:pt x="0" y="0"/>
                </a:cubicBezTo>
                <a:close/>
              </a:path>
              <a:path w="2636872" h="3279874" stroke="0" extrusionOk="0">
                <a:moveTo>
                  <a:pt x="0" y="0"/>
                </a:moveTo>
                <a:cubicBezTo>
                  <a:pt x="290527" y="6477"/>
                  <a:pt x="375505" y="13689"/>
                  <a:pt x="685587" y="0"/>
                </a:cubicBezTo>
                <a:cubicBezTo>
                  <a:pt x="995669" y="-13689"/>
                  <a:pt x="1085924" y="22588"/>
                  <a:pt x="1397542" y="0"/>
                </a:cubicBezTo>
                <a:cubicBezTo>
                  <a:pt x="1709161" y="-22588"/>
                  <a:pt x="2151480" y="37583"/>
                  <a:pt x="2636872" y="0"/>
                </a:cubicBezTo>
                <a:cubicBezTo>
                  <a:pt x="2614264" y="277279"/>
                  <a:pt x="2620914" y="396311"/>
                  <a:pt x="2636872" y="688774"/>
                </a:cubicBezTo>
                <a:cubicBezTo>
                  <a:pt x="2652830" y="981237"/>
                  <a:pt x="2661322" y="1157655"/>
                  <a:pt x="2636872" y="1377547"/>
                </a:cubicBezTo>
                <a:cubicBezTo>
                  <a:pt x="2612422" y="1597439"/>
                  <a:pt x="2627522" y="1776849"/>
                  <a:pt x="2636872" y="1935126"/>
                </a:cubicBezTo>
                <a:cubicBezTo>
                  <a:pt x="2646222" y="2093403"/>
                  <a:pt x="2622234" y="2354713"/>
                  <a:pt x="2636872" y="2525503"/>
                </a:cubicBezTo>
                <a:cubicBezTo>
                  <a:pt x="2651510" y="2696293"/>
                  <a:pt x="2613595" y="3101451"/>
                  <a:pt x="2636872" y="3279874"/>
                </a:cubicBezTo>
                <a:cubicBezTo>
                  <a:pt x="2378702" y="3278727"/>
                  <a:pt x="2219828" y="3299890"/>
                  <a:pt x="2004023" y="3279874"/>
                </a:cubicBezTo>
                <a:cubicBezTo>
                  <a:pt x="1788218" y="3259858"/>
                  <a:pt x="1555926" y="3271154"/>
                  <a:pt x="1318436" y="3279874"/>
                </a:cubicBezTo>
                <a:cubicBezTo>
                  <a:pt x="1080946" y="3288594"/>
                  <a:pt x="759295" y="3256683"/>
                  <a:pt x="606481" y="3279874"/>
                </a:cubicBezTo>
                <a:cubicBezTo>
                  <a:pt x="453668" y="3303065"/>
                  <a:pt x="149147" y="3259199"/>
                  <a:pt x="0" y="3279874"/>
                </a:cubicBezTo>
                <a:cubicBezTo>
                  <a:pt x="5459" y="3066756"/>
                  <a:pt x="-2388" y="2807254"/>
                  <a:pt x="0" y="2656698"/>
                </a:cubicBezTo>
                <a:cubicBezTo>
                  <a:pt x="2388" y="2506142"/>
                  <a:pt x="6245" y="2131754"/>
                  <a:pt x="0" y="1967924"/>
                </a:cubicBezTo>
                <a:cubicBezTo>
                  <a:pt x="-6245" y="1804094"/>
                  <a:pt x="538" y="1572450"/>
                  <a:pt x="0" y="1344748"/>
                </a:cubicBezTo>
                <a:cubicBezTo>
                  <a:pt x="-538" y="1117046"/>
                  <a:pt x="25812" y="976675"/>
                  <a:pt x="0" y="688774"/>
                </a:cubicBezTo>
                <a:cubicBezTo>
                  <a:pt x="-25812" y="400873"/>
                  <a:pt x="10084" y="232591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28575">
            <a:extLst>
              <a:ext uri="{C807C97D-BFC1-408E-A445-0C87EB9F89A2}">
                <ask:lineSketchStyleProps xmlns:ask="http://schemas.microsoft.com/office/drawing/2018/sketchyshapes" sd="38442286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If you are using an app like </a:t>
            </a:r>
            <a:r>
              <a:rPr lang="en-GB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Notes</a:t>
            </a:r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, you can even add the Voice memo right into the note by tapping the paperclip…</a:t>
            </a:r>
            <a:endParaRPr lang="en-GB" sz="2400" spc="0" dirty="0">
              <a:latin typeface="Twinkl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20F2C3-DEB1-B058-D1F8-00972B65C0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5170" y="1537837"/>
            <a:ext cx="6784417" cy="471459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C5A8860-1EE0-A188-68DB-964FA772F003}"/>
              </a:ext>
            </a:extLst>
          </p:cNvPr>
          <p:cNvSpPr/>
          <p:nvPr/>
        </p:nvSpPr>
        <p:spPr>
          <a:xfrm>
            <a:off x="3135962" y="4500030"/>
            <a:ext cx="791384" cy="801877"/>
          </a:xfrm>
          <a:custGeom>
            <a:avLst/>
            <a:gdLst>
              <a:gd name="connsiteX0" fmla="*/ 0 w 791384"/>
              <a:gd name="connsiteY0" fmla="*/ 172846 h 801877"/>
              <a:gd name="connsiteX1" fmla="*/ 172846 w 791384"/>
              <a:gd name="connsiteY1" fmla="*/ 0 h 801877"/>
              <a:gd name="connsiteX2" fmla="*/ 618538 w 791384"/>
              <a:gd name="connsiteY2" fmla="*/ 0 h 801877"/>
              <a:gd name="connsiteX3" fmla="*/ 791384 w 791384"/>
              <a:gd name="connsiteY3" fmla="*/ 172846 h 801877"/>
              <a:gd name="connsiteX4" fmla="*/ 791384 w 791384"/>
              <a:gd name="connsiteY4" fmla="*/ 629031 h 801877"/>
              <a:gd name="connsiteX5" fmla="*/ 618538 w 791384"/>
              <a:gd name="connsiteY5" fmla="*/ 801877 h 801877"/>
              <a:gd name="connsiteX6" fmla="*/ 172846 w 791384"/>
              <a:gd name="connsiteY6" fmla="*/ 801877 h 801877"/>
              <a:gd name="connsiteX7" fmla="*/ 0 w 791384"/>
              <a:gd name="connsiteY7" fmla="*/ 629031 h 801877"/>
              <a:gd name="connsiteX8" fmla="*/ 0 w 791384"/>
              <a:gd name="connsiteY8" fmla="*/ 172846 h 801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1384" h="801877" fill="none" extrusionOk="0">
                <a:moveTo>
                  <a:pt x="0" y="172846"/>
                </a:moveTo>
                <a:cubicBezTo>
                  <a:pt x="3086" y="81082"/>
                  <a:pt x="67117" y="1616"/>
                  <a:pt x="172846" y="0"/>
                </a:cubicBezTo>
                <a:cubicBezTo>
                  <a:pt x="345967" y="20658"/>
                  <a:pt x="507443" y="-2559"/>
                  <a:pt x="618538" y="0"/>
                </a:cubicBezTo>
                <a:cubicBezTo>
                  <a:pt x="720812" y="-13947"/>
                  <a:pt x="795884" y="61789"/>
                  <a:pt x="791384" y="172846"/>
                </a:cubicBezTo>
                <a:cubicBezTo>
                  <a:pt x="798046" y="340566"/>
                  <a:pt x="804984" y="514757"/>
                  <a:pt x="791384" y="629031"/>
                </a:cubicBezTo>
                <a:cubicBezTo>
                  <a:pt x="802047" y="729278"/>
                  <a:pt x="717709" y="813908"/>
                  <a:pt x="618538" y="801877"/>
                </a:cubicBezTo>
                <a:cubicBezTo>
                  <a:pt x="404134" y="815489"/>
                  <a:pt x="265783" y="793919"/>
                  <a:pt x="172846" y="801877"/>
                </a:cubicBezTo>
                <a:cubicBezTo>
                  <a:pt x="73862" y="785564"/>
                  <a:pt x="853" y="721689"/>
                  <a:pt x="0" y="629031"/>
                </a:cubicBezTo>
                <a:cubicBezTo>
                  <a:pt x="-6266" y="532028"/>
                  <a:pt x="-8807" y="266381"/>
                  <a:pt x="0" y="172846"/>
                </a:cubicBezTo>
                <a:close/>
              </a:path>
              <a:path w="791384" h="801877" stroke="0" extrusionOk="0">
                <a:moveTo>
                  <a:pt x="0" y="172846"/>
                </a:moveTo>
                <a:cubicBezTo>
                  <a:pt x="919" y="72729"/>
                  <a:pt x="84550" y="7682"/>
                  <a:pt x="172846" y="0"/>
                </a:cubicBezTo>
                <a:cubicBezTo>
                  <a:pt x="298032" y="-10997"/>
                  <a:pt x="502248" y="-7811"/>
                  <a:pt x="618538" y="0"/>
                </a:cubicBezTo>
                <a:cubicBezTo>
                  <a:pt x="716692" y="-4274"/>
                  <a:pt x="789073" y="81777"/>
                  <a:pt x="791384" y="172846"/>
                </a:cubicBezTo>
                <a:cubicBezTo>
                  <a:pt x="772940" y="278475"/>
                  <a:pt x="769274" y="451038"/>
                  <a:pt x="791384" y="629031"/>
                </a:cubicBezTo>
                <a:cubicBezTo>
                  <a:pt x="778519" y="731658"/>
                  <a:pt x="710151" y="801987"/>
                  <a:pt x="618538" y="801877"/>
                </a:cubicBezTo>
                <a:cubicBezTo>
                  <a:pt x="520332" y="821971"/>
                  <a:pt x="353141" y="817000"/>
                  <a:pt x="172846" y="801877"/>
                </a:cubicBezTo>
                <a:cubicBezTo>
                  <a:pt x="85920" y="786140"/>
                  <a:pt x="4913" y="743309"/>
                  <a:pt x="0" y="629031"/>
                </a:cubicBezTo>
                <a:cubicBezTo>
                  <a:pt x="-10035" y="455551"/>
                  <a:pt x="18011" y="264153"/>
                  <a:pt x="0" y="172846"/>
                </a:cubicBezTo>
                <a:close/>
              </a:path>
            </a:pathLst>
          </a:cu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extLst>
              <a:ext uri="{C807C97D-BFC1-408E-A445-0C87EB9F89A2}">
                <ask:lineSketchStyleProps xmlns:ask="http://schemas.microsoft.com/office/drawing/2018/sketchyshapes" sd="3276339247">
                  <a:prstGeom prst="roundRect">
                    <a:avLst>
                      <a:gd name="adj" fmla="val 2184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151BB39-AD14-9D1E-955B-2EBFC69DAFB8}"/>
              </a:ext>
            </a:extLst>
          </p:cNvPr>
          <p:cNvCxnSpPr>
            <a:cxnSpLocks/>
            <a:stCxn id="24" idx="3"/>
            <a:endCxn id="22" idx="1"/>
          </p:cNvCxnSpPr>
          <p:nvPr/>
        </p:nvCxnSpPr>
        <p:spPr>
          <a:xfrm flipV="1">
            <a:off x="3811286" y="1803400"/>
            <a:ext cx="4571332" cy="1172207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E54B90DA-98E7-0D41-3AA9-91E2028EE6B4}"/>
              </a:ext>
            </a:extLst>
          </p:cNvPr>
          <p:cNvSpPr/>
          <p:nvPr/>
        </p:nvSpPr>
        <p:spPr>
          <a:xfrm>
            <a:off x="8382618" y="1600200"/>
            <a:ext cx="381907" cy="406400"/>
          </a:xfrm>
          <a:custGeom>
            <a:avLst/>
            <a:gdLst>
              <a:gd name="connsiteX0" fmla="*/ 0 w 381907"/>
              <a:gd name="connsiteY0" fmla="*/ 0 h 406400"/>
              <a:gd name="connsiteX1" fmla="*/ 381907 w 381907"/>
              <a:gd name="connsiteY1" fmla="*/ 0 h 406400"/>
              <a:gd name="connsiteX2" fmla="*/ 381907 w 381907"/>
              <a:gd name="connsiteY2" fmla="*/ 406400 h 406400"/>
              <a:gd name="connsiteX3" fmla="*/ 0 w 381907"/>
              <a:gd name="connsiteY3" fmla="*/ 406400 h 406400"/>
              <a:gd name="connsiteX4" fmla="*/ 0 w 381907"/>
              <a:gd name="connsiteY4" fmla="*/ 0 h 4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907" h="406400" extrusionOk="0">
                <a:moveTo>
                  <a:pt x="0" y="0"/>
                </a:moveTo>
                <a:cubicBezTo>
                  <a:pt x="170389" y="-18906"/>
                  <a:pt x="277314" y="16285"/>
                  <a:pt x="381907" y="0"/>
                </a:cubicBezTo>
                <a:cubicBezTo>
                  <a:pt x="394273" y="104925"/>
                  <a:pt x="370548" y="316856"/>
                  <a:pt x="381907" y="406400"/>
                </a:cubicBezTo>
                <a:cubicBezTo>
                  <a:pt x="278151" y="416936"/>
                  <a:pt x="79833" y="406007"/>
                  <a:pt x="0" y="406400"/>
                </a:cubicBezTo>
                <a:cubicBezTo>
                  <a:pt x="-15093" y="267814"/>
                  <a:pt x="6750" y="184830"/>
                  <a:pt x="0" y="0"/>
                </a:cubicBezTo>
                <a:close/>
              </a:path>
            </a:pathLst>
          </a:custGeom>
          <a:noFill/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58569046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C68BC32-A0CE-3348-82C1-0666F1B39C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65169" y="1537837"/>
            <a:ext cx="6784417" cy="471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180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8FB081-8CF5-7821-EBF2-140B848BC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D9A4D9-0FDE-70E8-015D-808A534D7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4286" y="1535625"/>
            <a:ext cx="6795302" cy="472215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DEA737E-147C-5D4F-B973-1058B9AC562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92628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664669 w 11299371"/>
              <a:gd name="connsiteY1" fmla="*/ 0 h 6858000"/>
              <a:gd name="connsiteX2" fmla="*/ 1103350 w 11299371"/>
              <a:gd name="connsiteY2" fmla="*/ 0 h 6858000"/>
              <a:gd name="connsiteX3" fmla="*/ 1655026 w 11299371"/>
              <a:gd name="connsiteY3" fmla="*/ 0 h 6858000"/>
              <a:gd name="connsiteX4" fmla="*/ 2319694 w 11299371"/>
              <a:gd name="connsiteY4" fmla="*/ 0 h 6858000"/>
              <a:gd name="connsiteX5" fmla="*/ 2871370 w 11299371"/>
              <a:gd name="connsiteY5" fmla="*/ 0 h 6858000"/>
              <a:gd name="connsiteX6" fmla="*/ 3536038 w 11299371"/>
              <a:gd name="connsiteY6" fmla="*/ 0 h 6858000"/>
              <a:gd name="connsiteX7" fmla="*/ 3861726 w 11299371"/>
              <a:gd name="connsiteY7" fmla="*/ 0 h 6858000"/>
              <a:gd name="connsiteX8" fmla="*/ 4752383 w 11299371"/>
              <a:gd name="connsiteY8" fmla="*/ 0 h 6858000"/>
              <a:gd name="connsiteX9" fmla="*/ 5191064 w 11299371"/>
              <a:gd name="connsiteY9" fmla="*/ 0 h 6858000"/>
              <a:gd name="connsiteX10" fmla="*/ 6081720 w 11299371"/>
              <a:gd name="connsiteY10" fmla="*/ 0 h 6858000"/>
              <a:gd name="connsiteX11" fmla="*/ 6520402 w 11299371"/>
              <a:gd name="connsiteY11" fmla="*/ 0 h 6858000"/>
              <a:gd name="connsiteX12" fmla="*/ 7298064 w 11299371"/>
              <a:gd name="connsiteY12" fmla="*/ 0 h 6858000"/>
              <a:gd name="connsiteX13" fmla="*/ 7849740 w 11299371"/>
              <a:gd name="connsiteY13" fmla="*/ 0 h 6858000"/>
              <a:gd name="connsiteX14" fmla="*/ 8740396 w 11299371"/>
              <a:gd name="connsiteY14" fmla="*/ 0 h 6858000"/>
              <a:gd name="connsiteX15" fmla="*/ 9066084 w 11299371"/>
              <a:gd name="connsiteY15" fmla="*/ 0 h 6858000"/>
              <a:gd name="connsiteX16" fmla="*/ 9617759 w 11299371"/>
              <a:gd name="connsiteY16" fmla="*/ 0 h 6858000"/>
              <a:gd name="connsiteX17" fmla="*/ 9943446 w 11299371"/>
              <a:gd name="connsiteY17" fmla="*/ 0 h 6858000"/>
              <a:gd name="connsiteX18" fmla="*/ 11299371 w 11299371"/>
              <a:gd name="connsiteY18" fmla="*/ 0 h 6858000"/>
              <a:gd name="connsiteX19" fmla="*/ 11299371 w 11299371"/>
              <a:gd name="connsiteY19" fmla="*/ 685800 h 6858000"/>
              <a:gd name="connsiteX20" fmla="*/ 11299371 w 11299371"/>
              <a:gd name="connsiteY20" fmla="*/ 1508760 h 6858000"/>
              <a:gd name="connsiteX21" fmla="*/ 11299371 w 11299371"/>
              <a:gd name="connsiteY21" fmla="*/ 2125980 h 6858000"/>
              <a:gd name="connsiteX22" fmla="*/ 11299371 w 11299371"/>
              <a:gd name="connsiteY22" fmla="*/ 2948940 h 6858000"/>
              <a:gd name="connsiteX23" fmla="*/ 11299371 w 11299371"/>
              <a:gd name="connsiteY23" fmla="*/ 3771900 h 6858000"/>
              <a:gd name="connsiteX24" fmla="*/ 11299371 w 11299371"/>
              <a:gd name="connsiteY24" fmla="*/ 4526280 h 6858000"/>
              <a:gd name="connsiteX25" fmla="*/ 11299371 w 11299371"/>
              <a:gd name="connsiteY25" fmla="*/ 5280660 h 6858000"/>
              <a:gd name="connsiteX26" fmla="*/ 11299371 w 11299371"/>
              <a:gd name="connsiteY26" fmla="*/ 5966460 h 6858000"/>
              <a:gd name="connsiteX27" fmla="*/ 11299371 w 11299371"/>
              <a:gd name="connsiteY27" fmla="*/ 6858000 h 6858000"/>
              <a:gd name="connsiteX28" fmla="*/ 10634702 w 11299371"/>
              <a:gd name="connsiteY28" fmla="*/ 6858000 h 6858000"/>
              <a:gd name="connsiteX29" fmla="*/ 10083027 w 11299371"/>
              <a:gd name="connsiteY29" fmla="*/ 6858000 h 6858000"/>
              <a:gd name="connsiteX30" fmla="*/ 9644345 w 11299371"/>
              <a:gd name="connsiteY30" fmla="*/ 6858000 h 6858000"/>
              <a:gd name="connsiteX31" fmla="*/ 9205664 w 11299371"/>
              <a:gd name="connsiteY31" fmla="*/ 6858000 h 6858000"/>
              <a:gd name="connsiteX32" fmla="*/ 8766983 w 11299371"/>
              <a:gd name="connsiteY32" fmla="*/ 6858000 h 6858000"/>
              <a:gd name="connsiteX33" fmla="*/ 8215307 w 11299371"/>
              <a:gd name="connsiteY33" fmla="*/ 6858000 h 6858000"/>
              <a:gd name="connsiteX34" fmla="*/ 7663632 w 11299371"/>
              <a:gd name="connsiteY34" fmla="*/ 6858000 h 6858000"/>
              <a:gd name="connsiteX35" fmla="*/ 7111957 w 11299371"/>
              <a:gd name="connsiteY35" fmla="*/ 6858000 h 6858000"/>
              <a:gd name="connsiteX36" fmla="*/ 6447288 w 11299371"/>
              <a:gd name="connsiteY36" fmla="*/ 6858000 h 6858000"/>
              <a:gd name="connsiteX37" fmla="*/ 6008607 w 11299371"/>
              <a:gd name="connsiteY37" fmla="*/ 6858000 h 6858000"/>
              <a:gd name="connsiteX38" fmla="*/ 5569925 w 11299371"/>
              <a:gd name="connsiteY38" fmla="*/ 6858000 h 6858000"/>
              <a:gd name="connsiteX39" fmla="*/ 4679269 w 11299371"/>
              <a:gd name="connsiteY39" fmla="*/ 6858000 h 6858000"/>
              <a:gd name="connsiteX40" fmla="*/ 3788613 w 11299371"/>
              <a:gd name="connsiteY40" fmla="*/ 6858000 h 6858000"/>
              <a:gd name="connsiteX41" fmla="*/ 2897956 w 11299371"/>
              <a:gd name="connsiteY41" fmla="*/ 6858000 h 6858000"/>
              <a:gd name="connsiteX42" fmla="*/ 2346281 w 11299371"/>
              <a:gd name="connsiteY42" fmla="*/ 6858000 h 6858000"/>
              <a:gd name="connsiteX43" fmla="*/ 1907600 w 11299371"/>
              <a:gd name="connsiteY43" fmla="*/ 6858000 h 6858000"/>
              <a:gd name="connsiteX44" fmla="*/ 1016943 w 11299371"/>
              <a:gd name="connsiteY44" fmla="*/ 6858000 h 6858000"/>
              <a:gd name="connsiteX45" fmla="*/ 0 w 11299371"/>
              <a:gd name="connsiteY45" fmla="*/ 6858000 h 6858000"/>
              <a:gd name="connsiteX46" fmla="*/ 0 w 11299371"/>
              <a:gd name="connsiteY46" fmla="*/ 6377940 h 6858000"/>
              <a:gd name="connsiteX47" fmla="*/ 0 w 11299371"/>
              <a:gd name="connsiteY47" fmla="*/ 5623560 h 6858000"/>
              <a:gd name="connsiteX48" fmla="*/ 0 w 11299371"/>
              <a:gd name="connsiteY48" fmla="*/ 5006340 h 6858000"/>
              <a:gd name="connsiteX49" fmla="*/ 0 w 11299371"/>
              <a:gd name="connsiteY49" fmla="*/ 4457700 h 6858000"/>
              <a:gd name="connsiteX50" fmla="*/ 0 w 11299371"/>
              <a:gd name="connsiteY50" fmla="*/ 3840480 h 6858000"/>
              <a:gd name="connsiteX51" fmla="*/ 0 w 11299371"/>
              <a:gd name="connsiteY51" fmla="*/ 3086100 h 6858000"/>
              <a:gd name="connsiteX52" fmla="*/ 0 w 11299371"/>
              <a:gd name="connsiteY52" fmla="*/ 2263140 h 6858000"/>
              <a:gd name="connsiteX53" fmla="*/ 0 w 11299371"/>
              <a:gd name="connsiteY53" fmla="*/ 1783080 h 6858000"/>
              <a:gd name="connsiteX54" fmla="*/ 0 w 11299371"/>
              <a:gd name="connsiteY54" fmla="*/ 1234440 h 6858000"/>
              <a:gd name="connsiteX55" fmla="*/ 0 w 11299371"/>
              <a:gd name="connsiteY5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99371" h="6858000" fill="none" extrusionOk="0">
                <a:moveTo>
                  <a:pt x="0" y="0"/>
                </a:moveTo>
                <a:cubicBezTo>
                  <a:pt x="190694" y="24379"/>
                  <a:pt x="435898" y="-19253"/>
                  <a:pt x="664669" y="0"/>
                </a:cubicBezTo>
                <a:cubicBezTo>
                  <a:pt x="893440" y="19253"/>
                  <a:pt x="1000685" y="-12715"/>
                  <a:pt x="1103350" y="0"/>
                </a:cubicBezTo>
                <a:cubicBezTo>
                  <a:pt x="1206015" y="12715"/>
                  <a:pt x="1455108" y="-15844"/>
                  <a:pt x="1655026" y="0"/>
                </a:cubicBezTo>
                <a:cubicBezTo>
                  <a:pt x="1854944" y="15844"/>
                  <a:pt x="2170891" y="31481"/>
                  <a:pt x="2319694" y="0"/>
                </a:cubicBezTo>
                <a:cubicBezTo>
                  <a:pt x="2468497" y="-31481"/>
                  <a:pt x="2651324" y="10870"/>
                  <a:pt x="2871370" y="0"/>
                </a:cubicBezTo>
                <a:cubicBezTo>
                  <a:pt x="3091416" y="-10870"/>
                  <a:pt x="3291232" y="20889"/>
                  <a:pt x="3536038" y="0"/>
                </a:cubicBezTo>
                <a:cubicBezTo>
                  <a:pt x="3780844" y="-20889"/>
                  <a:pt x="3793294" y="-13822"/>
                  <a:pt x="3861726" y="0"/>
                </a:cubicBezTo>
                <a:cubicBezTo>
                  <a:pt x="3930158" y="13822"/>
                  <a:pt x="4323243" y="-32989"/>
                  <a:pt x="4752383" y="0"/>
                </a:cubicBezTo>
                <a:cubicBezTo>
                  <a:pt x="5181523" y="32989"/>
                  <a:pt x="5061868" y="-7936"/>
                  <a:pt x="5191064" y="0"/>
                </a:cubicBezTo>
                <a:cubicBezTo>
                  <a:pt x="5320260" y="7936"/>
                  <a:pt x="5826082" y="-18727"/>
                  <a:pt x="6081720" y="0"/>
                </a:cubicBezTo>
                <a:cubicBezTo>
                  <a:pt x="6337358" y="18727"/>
                  <a:pt x="6416577" y="-6213"/>
                  <a:pt x="6520402" y="0"/>
                </a:cubicBezTo>
                <a:cubicBezTo>
                  <a:pt x="6624227" y="6213"/>
                  <a:pt x="6951473" y="-7553"/>
                  <a:pt x="7298064" y="0"/>
                </a:cubicBezTo>
                <a:cubicBezTo>
                  <a:pt x="7644655" y="7553"/>
                  <a:pt x="7609611" y="3570"/>
                  <a:pt x="7849740" y="0"/>
                </a:cubicBezTo>
                <a:cubicBezTo>
                  <a:pt x="8089869" y="-3570"/>
                  <a:pt x="8487195" y="6738"/>
                  <a:pt x="8740396" y="0"/>
                </a:cubicBezTo>
                <a:cubicBezTo>
                  <a:pt x="8993597" y="-6738"/>
                  <a:pt x="8909348" y="512"/>
                  <a:pt x="9066084" y="0"/>
                </a:cubicBezTo>
                <a:cubicBezTo>
                  <a:pt x="9222820" y="-512"/>
                  <a:pt x="9401090" y="21240"/>
                  <a:pt x="9617759" y="0"/>
                </a:cubicBezTo>
                <a:cubicBezTo>
                  <a:pt x="9834428" y="-21240"/>
                  <a:pt x="9862007" y="-2823"/>
                  <a:pt x="9943446" y="0"/>
                </a:cubicBezTo>
                <a:cubicBezTo>
                  <a:pt x="10024885" y="2823"/>
                  <a:pt x="10954283" y="-62447"/>
                  <a:pt x="11299371" y="0"/>
                </a:cubicBezTo>
                <a:cubicBezTo>
                  <a:pt x="11306800" y="322773"/>
                  <a:pt x="11271695" y="529030"/>
                  <a:pt x="11299371" y="685800"/>
                </a:cubicBezTo>
                <a:cubicBezTo>
                  <a:pt x="11327047" y="842570"/>
                  <a:pt x="11295345" y="1294637"/>
                  <a:pt x="11299371" y="1508760"/>
                </a:cubicBezTo>
                <a:cubicBezTo>
                  <a:pt x="11303397" y="1722883"/>
                  <a:pt x="11308228" y="1945172"/>
                  <a:pt x="11299371" y="2125980"/>
                </a:cubicBezTo>
                <a:cubicBezTo>
                  <a:pt x="11290514" y="2306788"/>
                  <a:pt x="11320713" y="2648821"/>
                  <a:pt x="11299371" y="2948940"/>
                </a:cubicBezTo>
                <a:cubicBezTo>
                  <a:pt x="11278029" y="3249059"/>
                  <a:pt x="11266370" y="3583426"/>
                  <a:pt x="11299371" y="3771900"/>
                </a:cubicBezTo>
                <a:cubicBezTo>
                  <a:pt x="11332372" y="3960374"/>
                  <a:pt x="11298562" y="4290857"/>
                  <a:pt x="11299371" y="4526280"/>
                </a:cubicBezTo>
                <a:cubicBezTo>
                  <a:pt x="11300180" y="4761703"/>
                  <a:pt x="11318867" y="4904248"/>
                  <a:pt x="11299371" y="5280660"/>
                </a:cubicBezTo>
                <a:cubicBezTo>
                  <a:pt x="11279875" y="5657072"/>
                  <a:pt x="11291757" y="5825299"/>
                  <a:pt x="11299371" y="5966460"/>
                </a:cubicBezTo>
                <a:cubicBezTo>
                  <a:pt x="11306985" y="6107621"/>
                  <a:pt x="11341166" y="6505978"/>
                  <a:pt x="11299371" y="6858000"/>
                </a:cubicBezTo>
                <a:cubicBezTo>
                  <a:pt x="10997904" y="6861696"/>
                  <a:pt x="10863365" y="6842042"/>
                  <a:pt x="10634702" y="6858000"/>
                </a:cubicBezTo>
                <a:cubicBezTo>
                  <a:pt x="10406039" y="6873958"/>
                  <a:pt x="10226700" y="6880486"/>
                  <a:pt x="10083027" y="6858000"/>
                </a:cubicBezTo>
                <a:cubicBezTo>
                  <a:pt x="9939355" y="6835514"/>
                  <a:pt x="9836464" y="6878069"/>
                  <a:pt x="9644345" y="6858000"/>
                </a:cubicBezTo>
                <a:cubicBezTo>
                  <a:pt x="9452226" y="6837931"/>
                  <a:pt x="9376773" y="6845546"/>
                  <a:pt x="9205664" y="6858000"/>
                </a:cubicBezTo>
                <a:cubicBezTo>
                  <a:pt x="9034555" y="6870454"/>
                  <a:pt x="8922796" y="6837453"/>
                  <a:pt x="8766983" y="6858000"/>
                </a:cubicBezTo>
                <a:cubicBezTo>
                  <a:pt x="8611170" y="6878547"/>
                  <a:pt x="8349086" y="6842741"/>
                  <a:pt x="8215307" y="6858000"/>
                </a:cubicBezTo>
                <a:cubicBezTo>
                  <a:pt x="8081528" y="6873259"/>
                  <a:pt x="7801842" y="6863048"/>
                  <a:pt x="7663632" y="6858000"/>
                </a:cubicBezTo>
                <a:cubicBezTo>
                  <a:pt x="7525422" y="6852952"/>
                  <a:pt x="7224192" y="6869596"/>
                  <a:pt x="7111957" y="6858000"/>
                </a:cubicBezTo>
                <a:cubicBezTo>
                  <a:pt x="6999722" y="6846404"/>
                  <a:pt x="6754916" y="6836125"/>
                  <a:pt x="6447288" y="6858000"/>
                </a:cubicBezTo>
                <a:cubicBezTo>
                  <a:pt x="6139660" y="6879875"/>
                  <a:pt x="6181838" y="6861006"/>
                  <a:pt x="6008607" y="6858000"/>
                </a:cubicBezTo>
                <a:cubicBezTo>
                  <a:pt x="5835376" y="6854994"/>
                  <a:pt x="5675718" y="6846250"/>
                  <a:pt x="5569925" y="6858000"/>
                </a:cubicBezTo>
                <a:cubicBezTo>
                  <a:pt x="5464132" y="6869750"/>
                  <a:pt x="5011778" y="6878137"/>
                  <a:pt x="4679269" y="6858000"/>
                </a:cubicBezTo>
                <a:cubicBezTo>
                  <a:pt x="4346760" y="6837863"/>
                  <a:pt x="3992984" y="6856815"/>
                  <a:pt x="3788613" y="6858000"/>
                </a:cubicBezTo>
                <a:cubicBezTo>
                  <a:pt x="3584242" y="6859185"/>
                  <a:pt x="3261275" y="6897721"/>
                  <a:pt x="2897956" y="6858000"/>
                </a:cubicBezTo>
                <a:cubicBezTo>
                  <a:pt x="2534637" y="6818279"/>
                  <a:pt x="2461696" y="6868746"/>
                  <a:pt x="2346281" y="6858000"/>
                </a:cubicBezTo>
                <a:cubicBezTo>
                  <a:pt x="2230866" y="6847254"/>
                  <a:pt x="2095201" y="6862891"/>
                  <a:pt x="1907600" y="6858000"/>
                </a:cubicBezTo>
                <a:cubicBezTo>
                  <a:pt x="1719999" y="6853109"/>
                  <a:pt x="1431492" y="6828796"/>
                  <a:pt x="1016943" y="6858000"/>
                </a:cubicBezTo>
                <a:cubicBezTo>
                  <a:pt x="602394" y="6887204"/>
                  <a:pt x="362277" y="6825194"/>
                  <a:pt x="0" y="6858000"/>
                </a:cubicBezTo>
                <a:cubicBezTo>
                  <a:pt x="-6651" y="6619908"/>
                  <a:pt x="18133" y="6480462"/>
                  <a:pt x="0" y="6377940"/>
                </a:cubicBezTo>
                <a:cubicBezTo>
                  <a:pt x="-18133" y="6275418"/>
                  <a:pt x="2936" y="5836738"/>
                  <a:pt x="0" y="5623560"/>
                </a:cubicBezTo>
                <a:cubicBezTo>
                  <a:pt x="-2936" y="5410382"/>
                  <a:pt x="3597" y="5145334"/>
                  <a:pt x="0" y="5006340"/>
                </a:cubicBezTo>
                <a:cubicBezTo>
                  <a:pt x="-3597" y="4867346"/>
                  <a:pt x="-20431" y="4658493"/>
                  <a:pt x="0" y="4457700"/>
                </a:cubicBezTo>
                <a:cubicBezTo>
                  <a:pt x="20431" y="4256907"/>
                  <a:pt x="17653" y="4033281"/>
                  <a:pt x="0" y="3840480"/>
                </a:cubicBezTo>
                <a:cubicBezTo>
                  <a:pt x="-17653" y="3647679"/>
                  <a:pt x="33105" y="3417517"/>
                  <a:pt x="0" y="3086100"/>
                </a:cubicBezTo>
                <a:cubicBezTo>
                  <a:pt x="-33105" y="2754683"/>
                  <a:pt x="-15885" y="2447137"/>
                  <a:pt x="0" y="2263140"/>
                </a:cubicBezTo>
                <a:cubicBezTo>
                  <a:pt x="15885" y="2079143"/>
                  <a:pt x="-770" y="1901203"/>
                  <a:pt x="0" y="1783080"/>
                </a:cubicBezTo>
                <a:cubicBezTo>
                  <a:pt x="770" y="1664957"/>
                  <a:pt x="22032" y="1489751"/>
                  <a:pt x="0" y="1234440"/>
                </a:cubicBezTo>
                <a:cubicBezTo>
                  <a:pt x="-22032" y="979129"/>
                  <a:pt x="11781" y="275373"/>
                  <a:pt x="0" y="0"/>
                </a:cubicBezTo>
                <a:close/>
              </a:path>
              <a:path w="11299371" h="6858000" stroke="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B80649-9EDD-6243-F857-23D9D67712C2}"/>
              </a:ext>
            </a:extLst>
          </p:cNvPr>
          <p:cNvSpPr/>
          <p:nvPr/>
        </p:nvSpPr>
        <p:spPr>
          <a:xfrm>
            <a:off x="892629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551675 w 11299371"/>
              <a:gd name="connsiteY1" fmla="*/ 0 h 6858000"/>
              <a:gd name="connsiteX2" fmla="*/ 877363 w 11299371"/>
              <a:gd name="connsiteY2" fmla="*/ 0 h 6858000"/>
              <a:gd name="connsiteX3" fmla="*/ 1316044 w 11299371"/>
              <a:gd name="connsiteY3" fmla="*/ 0 h 6858000"/>
              <a:gd name="connsiteX4" fmla="*/ 1641732 w 11299371"/>
              <a:gd name="connsiteY4" fmla="*/ 0 h 6858000"/>
              <a:gd name="connsiteX5" fmla="*/ 1967420 w 11299371"/>
              <a:gd name="connsiteY5" fmla="*/ 0 h 6858000"/>
              <a:gd name="connsiteX6" fmla="*/ 2293108 w 11299371"/>
              <a:gd name="connsiteY6" fmla="*/ 0 h 6858000"/>
              <a:gd name="connsiteX7" fmla="*/ 2731789 w 11299371"/>
              <a:gd name="connsiteY7" fmla="*/ 0 h 6858000"/>
              <a:gd name="connsiteX8" fmla="*/ 3509452 w 11299371"/>
              <a:gd name="connsiteY8" fmla="*/ 0 h 6858000"/>
              <a:gd name="connsiteX9" fmla="*/ 3948133 w 11299371"/>
              <a:gd name="connsiteY9" fmla="*/ 0 h 6858000"/>
              <a:gd name="connsiteX10" fmla="*/ 4725796 w 11299371"/>
              <a:gd name="connsiteY10" fmla="*/ 0 h 6858000"/>
              <a:gd name="connsiteX11" fmla="*/ 5051484 w 11299371"/>
              <a:gd name="connsiteY11" fmla="*/ 0 h 6858000"/>
              <a:gd name="connsiteX12" fmla="*/ 5716152 w 11299371"/>
              <a:gd name="connsiteY12" fmla="*/ 0 h 6858000"/>
              <a:gd name="connsiteX13" fmla="*/ 6154834 w 11299371"/>
              <a:gd name="connsiteY13" fmla="*/ 0 h 6858000"/>
              <a:gd name="connsiteX14" fmla="*/ 6819503 w 11299371"/>
              <a:gd name="connsiteY14" fmla="*/ 0 h 6858000"/>
              <a:gd name="connsiteX15" fmla="*/ 7484172 w 11299371"/>
              <a:gd name="connsiteY15" fmla="*/ 0 h 6858000"/>
              <a:gd name="connsiteX16" fmla="*/ 7922853 w 11299371"/>
              <a:gd name="connsiteY16" fmla="*/ 0 h 6858000"/>
              <a:gd name="connsiteX17" fmla="*/ 8813509 w 11299371"/>
              <a:gd name="connsiteY17" fmla="*/ 0 h 6858000"/>
              <a:gd name="connsiteX18" fmla="*/ 9365185 w 11299371"/>
              <a:gd name="connsiteY18" fmla="*/ 0 h 6858000"/>
              <a:gd name="connsiteX19" fmla="*/ 10142847 w 11299371"/>
              <a:gd name="connsiteY19" fmla="*/ 0 h 6858000"/>
              <a:gd name="connsiteX20" fmla="*/ 10468535 w 11299371"/>
              <a:gd name="connsiteY20" fmla="*/ 0 h 6858000"/>
              <a:gd name="connsiteX21" fmla="*/ 11299371 w 11299371"/>
              <a:gd name="connsiteY21" fmla="*/ 0 h 6858000"/>
              <a:gd name="connsiteX22" fmla="*/ 11299371 w 11299371"/>
              <a:gd name="connsiteY22" fmla="*/ 822960 h 6858000"/>
              <a:gd name="connsiteX23" fmla="*/ 11299371 w 11299371"/>
              <a:gd name="connsiteY23" fmla="*/ 1645920 h 6858000"/>
              <a:gd name="connsiteX24" fmla="*/ 11299371 w 11299371"/>
              <a:gd name="connsiteY24" fmla="*/ 2125980 h 6858000"/>
              <a:gd name="connsiteX25" fmla="*/ 11299371 w 11299371"/>
              <a:gd name="connsiteY25" fmla="*/ 2674620 h 6858000"/>
              <a:gd name="connsiteX26" fmla="*/ 11299371 w 11299371"/>
              <a:gd name="connsiteY26" fmla="*/ 3497580 h 6858000"/>
              <a:gd name="connsiteX27" fmla="*/ 11299371 w 11299371"/>
              <a:gd name="connsiteY27" fmla="*/ 4251960 h 6858000"/>
              <a:gd name="connsiteX28" fmla="*/ 11299371 w 11299371"/>
              <a:gd name="connsiteY28" fmla="*/ 5006340 h 6858000"/>
              <a:gd name="connsiteX29" fmla="*/ 11299371 w 11299371"/>
              <a:gd name="connsiteY29" fmla="*/ 5692140 h 6858000"/>
              <a:gd name="connsiteX30" fmla="*/ 11299371 w 11299371"/>
              <a:gd name="connsiteY30" fmla="*/ 6240780 h 6858000"/>
              <a:gd name="connsiteX31" fmla="*/ 11299371 w 11299371"/>
              <a:gd name="connsiteY31" fmla="*/ 6858000 h 6858000"/>
              <a:gd name="connsiteX32" fmla="*/ 10408715 w 11299371"/>
              <a:gd name="connsiteY32" fmla="*/ 6858000 h 6858000"/>
              <a:gd name="connsiteX33" fmla="*/ 9970033 w 11299371"/>
              <a:gd name="connsiteY33" fmla="*/ 6858000 h 6858000"/>
              <a:gd name="connsiteX34" fmla="*/ 9079377 w 11299371"/>
              <a:gd name="connsiteY34" fmla="*/ 6858000 h 6858000"/>
              <a:gd name="connsiteX35" fmla="*/ 8301714 w 11299371"/>
              <a:gd name="connsiteY35" fmla="*/ 6858000 h 6858000"/>
              <a:gd name="connsiteX36" fmla="*/ 7411058 w 11299371"/>
              <a:gd name="connsiteY36" fmla="*/ 6858000 h 6858000"/>
              <a:gd name="connsiteX37" fmla="*/ 6972377 w 11299371"/>
              <a:gd name="connsiteY37" fmla="*/ 6858000 h 6858000"/>
              <a:gd name="connsiteX38" fmla="*/ 6420701 w 11299371"/>
              <a:gd name="connsiteY38" fmla="*/ 6858000 h 6858000"/>
              <a:gd name="connsiteX39" fmla="*/ 6095014 w 11299371"/>
              <a:gd name="connsiteY39" fmla="*/ 6858000 h 6858000"/>
              <a:gd name="connsiteX40" fmla="*/ 5317351 w 11299371"/>
              <a:gd name="connsiteY40" fmla="*/ 6858000 h 6858000"/>
              <a:gd name="connsiteX41" fmla="*/ 4765676 w 11299371"/>
              <a:gd name="connsiteY41" fmla="*/ 6858000 h 6858000"/>
              <a:gd name="connsiteX42" fmla="*/ 3875020 w 11299371"/>
              <a:gd name="connsiteY42" fmla="*/ 6858000 h 6858000"/>
              <a:gd name="connsiteX43" fmla="*/ 3210351 w 11299371"/>
              <a:gd name="connsiteY43" fmla="*/ 6858000 h 6858000"/>
              <a:gd name="connsiteX44" fmla="*/ 2432688 w 11299371"/>
              <a:gd name="connsiteY44" fmla="*/ 6858000 h 6858000"/>
              <a:gd name="connsiteX45" fmla="*/ 2107000 w 11299371"/>
              <a:gd name="connsiteY45" fmla="*/ 6858000 h 6858000"/>
              <a:gd name="connsiteX46" fmla="*/ 1781313 w 11299371"/>
              <a:gd name="connsiteY46" fmla="*/ 6858000 h 6858000"/>
              <a:gd name="connsiteX47" fmla="*/ 1342631 w 11299371"/>
              <a:gd name="connsiteY47" fmla="*/ 6858000 h 6858000"/>
              <a:gd name="connsiteX48" fmla="*/ 0 w 11299371"/>
              <a:gd name="connsiteY48" fmla="*/ 6858000 h 6858000"/>
              <a:gd name="connsiteX49" fmla="*/ 0 w 11299371"/>
              <a:gd name="connsiteY49" fmla="*/ 6240780 h 6858000"/>
              <a:gd name="connsiteX50" fmla="*/ 0 w 11299371"/>
              <a:gd name="connsiteY50" fmla="*/ 5554980 h 6858000"/>
              <a:gd name="connsiteX51" fmla="*/ 0 w 11299371"/>
              <a:gd name="connsiteY51" fmla="*/ 5006340 h 6858000"/>
              <a:gd name="connsiteX52" fmla="*/ 0 w 11299371"/>
              <a:gd name="connsiteY52" fmla="*/ 4251960 h 6858000"/>
              <a:gd name="connsiteX53" fmla="*/ 0 w 11299371"/>
              <a:gd name="connsiteY53" fmla="*/ 3703320 h 6858000"/>
              <a:gd name="connsiteX54" fmla="*/ 0 w 11299371"/>
              <a:gd name="connsiteY54" fmla="*/ 3223260 h 6858000"/>
              <a:gd name="connsiteX55" fmla="*/ 0 w 11299371"/>
              <a:gd name="connsiteY55" fmla="*/ 2743200 h 6858000"/>
              <a:gd name="connsiteX56" fmla="*/ 0 w 11299371"/>
              <a:gd name="connsiteY56" fmla="*/ 2057400 h 6858000"/>
              <a:gd name="connsiteX57" fmla="*/ 0 w 11299371"/>
              <a:gd name="connsiteY57" fmla="*/ 1371600 h 6858000"/>
              <a:gd name="connsiteX58" fmla="*/ 0 w 11299371"/>
              <a:gd name="connsiteY58" fmla="*/ 891540 h 6858000"/>
              <a:gd name="connsiteX59" fmla="*/ 0 w 11299371"/>
              <a:gd name="connsiteY5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299371" h="685800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noFill/>
          <a:ln w="5715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18283BB-D34E-E3F0-85E8-24C9A8517FB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92628" y="0"/>
            <a:ext cx="11299372" cy="801877"/>
            <a:chOff x="892627" y="0"/>
            <a:chExt cx="11299372" cy="8018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057192F-5259-FF63-4153-4B4983044E1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4"/>
            <a:srcRect t="-1" r="56296" b="83156"/>
            <a:stretch/>
          </p:blipFill>
          <p:spPr>
            <a:xfrm>
              <a:off x="892627" y="0"/>
              <a:ext cx="3057581" cy="80187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55C51CA-941E-7349-2B64-810CBD0F505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86200" y="0"/>
              <a:ext cx="7269480" cy="801877"/>
            </a:xfrm>
            <a:prstGeom prst="rect">
              <a:avLst/>
            </a:prstGeom>
            <a:solidFill>
              <a:srgbClr val="013D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FC28C97-84B6-E764-465A-411EE92336D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4"/>
            <a:srcRect l="81687" t="-1" r="930" b="83156"/>
            <a:stretch/>
          </p:blipFill>
          <p:spPr>
            <a:xfrm>
              <a:off x="10975847" y="0"/>
              <a:ext cx="1216152" cy="801877"/>
            </a:xfrm>
            <a:prstGeom prst="rect">
              <a:avLst/>
            </a:prstGeom>
          </p:spPr>
        </p:pic>
      </p:grpSp>
      <p:pic>
        <p:nvPicPr>
          <p:cNvPr id="18" name="Picture 17" descr="A purple tablet with a cartoon character on it&#10;&#10;AI-generated content may be incorrect.">
            <a:extLst>
              <a:ext uri="{FF2B5EF4-FFF2-40B4-BE49-F238E27FC236}">
                <a16:creationId xmlns:a16="http://schemas.microsoft.com/office/drawing/2014/main" id="{9F6AC5E2-3E21-0F39-80A5-95FCA8A351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3" y="0"/>
            <a:ext cx="687174" cy="827690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D002181-DD30-A6B8-F6D1-4C2BFDA745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406" y="917873"/>
            <a:ext cx="7798181" cy="56098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3B7B0D8-F159-C230-0E2D-A1E93D46607E}"/>
              </a:ext>
            </a:extLst>
          </p:cNvPr>
          <p:cNvSpPr txBox="1">
            <a:spLocks/>
          </p:cNvSpPr>
          <p:nvPr/>
        </p:nvSpPr>
        <p:spPr>
          <a:xfrm>
            <a:off x="1477818" y="1539640"/>
            <a:ext cx="6482696" cy="2173848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>
            <a:lvl1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b="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pc="0" dirty="0">
              <a:latin typeface="Twinkl" pitchFamily="2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C67865A-C138-76F8-4834-66EB170812A8}"/>
              </a:ext>
            </a:extLst>
          </p:cNvPr>
          <p:cNvSpPr txBox="1">
            <a:spLocks/>
          </p:cNvSpPr>
          <p:nvPr/>
        </p:nvSpPr>
        <p:spPr>
          <a:xfrm>
            <a:off x="1477818" y="3998913"/>
            <a:ext cx="6481763" cy="21732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>
              <a:latin typeface="Twinkl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137F801-E55D-1C6F-25C8-F86184C27BCD}"/>
              </a:ext>
            </a:extLst>
          </p:cNvPr>
          <p:cNvSpPr/>
          <p:nvPr/>
        </p:nvSpPr>
        <p:spPr>
          <a:xfrm>
            <a:off x="1174414" y="1335670"/>
            <a:ext cx="2636872" cy="1523417"/>
          </a:xfrm>
          <a:custGeom>
            <a:avLst/>
            <a:gdLst>
              <a:gd name="connsiteX0" fmla="*/ 0 w 2636872"/>
              <a:gd name="connsiteY0" fmla="*/ 0 h 1523417"/>
              <a:gd name="connsiteX1" fmla="*/ 685587 w 2636872"/>
              <a:gd name="connsiteY1" fmla="*/ 0 h 1523417"/>
              <a:gd name="connsiteX2" fmla="*/ 1371173 w 2636872"/>
              <a:gd name="connsiteY2" fmla="*/ 0 h 1523417"/>
              <a:gd name="connsiteX3" fmla="*/ 2636872 w 2636872"/>
              <a:gd name="connsiteY3" fmla="*/ 0 h 1523417"/>
              <a:gd name="connsiteX4" fmla="*/ 2636872 w 2636872"/>
              <a:gd name="connsiteY4" fmla="*/ 477337 h 1523417"/>
              <a:gd name="connsiteX5" fmla="*/ 2636872 w 2636872"/>
              <a:gd name="connsiteY5" fmla="*/ 954675 h 1523417"/>
              <a:gd name="connsiteX6" fmla="*/ 2636872 w 2636872"/>
              <a:gd name="connsiteY6" fmla="*/ 1523417 h 1523417"/>
              <a:gd name="connsiteX7" fmla="*/ 1951285 w 2636872"/>
              <a:gd name="connsiteY7" fmla="*/ 1523417 h 1523417"/>
              <a:gd name="connsiteX8" fmla="*/ 1292067 w 2636872"/>
              <a:gd name="connsiteY8" fmla="*/ 1523417 h 1523417"/>
              <a:gd name="connsiteX9" fmla="*/ 659218 w 2636872"/>
              <a:gd name="connsiteY9" fmla="*/ 1523417 h 1523417"/>
              <a:gd name="connsiteX10" fmla="*/ 0 w 2636872"/>
              <a:gd name="connsiteY10" fmla="*/ 1523417 h 1523417"/>
              <a:gd name="connsiteX11" fmla="*/ 0 w 2636872"/>
              <a:gd name="connsiteY11" fmla="*/ 1046080 h 1523417"/>
              <a:gd name="connsiteX12" fmla="*/ 0 w 2636872"/>
              <a:gd name="connsiteY12" fmla="*/ 568742 h 1523417"/>
              <a:gd name="connsiteX13" fmla="*/ 0 w 2636872"/>
              <a:gd name="connsiteY13" fmla="*/ 0 h 1523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36872" h="1523417" fill="none" extrusionOk="0">
                <a:moveTo>
                  <a:pt x="0" y="0"/>
                </a:moveTo>
                <a:cubicBezTo>
                  <a:pt x="214563" y="2614"/>
                  <a:pt x="521615" y="-5718"/>
                  <a:pt x="685587" y="0"/>
                </a:cubicBezTo>
                <a:cubicBezTo>
                  <a:pt x="849559" y="5718"/>
                  <a:pt x="1066145" y="-4922"/>
                  <a:pt x="1371173" y="0"/>
                </a:cubicBezTo>
                <a:cubicBezTo>
                  <a:pt x="1676201" y="4922"/>
                  <a:pt x="2009322" y="-31022"/>
                  <a:pt x="2636872" y="0"/>
                </a:cubicBezTo>
                <a:cubicBezTo>
                  <a:pt x="2636884" y="145325"/>
                  <a:pt x="2626408" y="345485"/>
                  <a:pt x="2636872" y="477337"/>
                </a:cubicBezTo>
                <a:cubicBezTo>
                  <a:pt x="2647336" y="609189"/>
                  <a:pt x="2655838" y="856169"/>
                  <a:pt x="2636872" y="954675"/>
                </a:cubicBezTo>
                <a:cubicBezTo>
                  <a:pt x="2617906" y="1053181"/>
                  <a:pt x="2636346" y="1309240"/>
                  <a:pt x="2636872" y="1523417"/>
                </a:cubicBezTo>
                <a:cubicBezTo>
                  <a:pt x="2300444" y="1526899"/>
                  <a:pt x="2198465" y="1490642"/>
                  <a:pt x="1951285" y="1523417"/>
                </a:cubicBezTo>
                <a:cubicBezTo>
                  <a:pt x="1704105" y="1556192"/>
                  <a:pt x="1505677" y="1505524"/>
                  <a:pt x="1292067" y="1523417"/>
                </a:cubicBezTo>
                <a:cubicBezTo>
                  <a:pt x="1078457" y="1541310"/>
                  <a:pt x="937353" y="1498446"/>
                  <a:pt x="659218" y="1523417"/>
                </a:cubicBezTo>
                <a:cubicBezTo>
                  <a:pt x="381083" y="1548388"/>
                  <a:pt x="247968" y="1530952"/>
                  <a:pt x="0" y="1523417"/>
                </a:cubicBezTo>
                <a:cubicBezTo>
                  <a:pt x="-153" y="1311860"/>
                  <a:pt x="-20389" y="1198890"/>
                  <a:pt x="0" y="1046080"/>
                </a:cubicBezTo>
                <a:cubicBezTo>
                  <a:pt x="20389" y="893270"/>
                  <a:pt x="1857" y="694114"/>
                  <a:pt x="0" y="568742"/>
                </a:cubicBezTo>
                <a:cubicBezTo>
                  <a:pt x="-1857" y="443370"/>
                  <a:pt x="-22358" y="245319"/>
                  <a:pt x="0" y="0"/>
                </a:cubicBezTo>
                <a:close/>
              </a:path>
              <a:path w="2636872" h="1523417" stroke="0" extrusionOk="0">
                <a:moveTo>
                  <a:pt x="0" y="0"/>
                </a:moveTo>
                <a:cubicBezTo>
                  <a:pt x="290527" y="6477"/>
                  <a:pt x="375505" y="13689"/>
                  <a:pt x="685587" y="0"/>
                </a:cubicBezTo>
                <a:cubicBezTo>
                  <a:pt x="995669" y="-13689"/>
                  <a:pt x="1085924" y="22588"/>
                  <a:pt x="1397542" y="0"/>
                </a:cubicBezTo>
                <a:cubicBezTo>
                  <a:pt x="1709161" y="-22588"/>
                  <a:pt x="2151480" y="37583"/>
                  <a:pt x="2636872" y="0"/>
                </a:cubicBezTo>
                <a:cubicBezTo>
                  <a:pt x="2624161" y="140335"/>
                  <a:pt x="2619287" y="400001"/>
                  <a:pt x="2636872" y="523040"/>
                </a:cubicBezTo>
                <a:cubicBezTo>
                  <a:pt x="2654457" y="646079"/>
                  <a:pt x="2650933" y="915429"/>
                  <a:pt x="2636872" y="1046080"/>
                </a:cubicBezTo>
                <a:cubicBezTo>
                  <a:pt x="2622811" y="1176731"/>
                  <a:pt x="2635829" y="1394216"/>
                  <a:pt x="2636872" y="1523417"/>
                </a:cubicBezTo>
                <a:cubicBezTo>
                  <a:pt x="2355372" y="1503045"/>
                  <a:pt x="2217336" y="1520166"/>
                  <a:pt x="2030391" y="1523417"/>
                </a:cubicBezTo>
                <a:cubicBezTo>
                  <a:pt x="1843446" y="1526668"/>
                  <a:pt x="1632920" y="1527301"/>
                  <a:pt x="1318436" y="1523417"/>
                </a:cubicBezTo>
                <a:cubicBezTo>
                  <a:pt x="1003952" y="1519533"/>
                  <a:pt x="812081" y="1553286"/>
                  <a:pt x="632849" y="1523417"/>
                </a:cubicBezTo>
                <a:cubicBezTo>
                  <a:pt x="453617" y="1493548"/>
                  <a:pt x="241986" y="1537354"/>
                  <a:pt x="0" y="1523417"/>
                </a:cubicBezTo>
                <a:cubicBezTo>
                  <a:pt x="17585" y="1375148"/>
                  <a:pt x="-3733" y="1195773"/>
                  <a:pt x="0" y="985143"/>
                </a:cubicBezTo>
                <a:cubicBezTo>
                  <a:pt x="3733" y="774513"/>
                  <a:pt x="18895" y="559707"/>
                  <a:pt x="0" y="446869"/>
                </a:cubicBezTo>
                <a:cubicBezTo>
                  <a:pt x="-18895" y="334031"/>
                  <a:pt x="-10569" y="193280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28575">
            <a:extLst>
              <a:ext uri="{C807C97D-BFC1-408E-A445-0C87EB9F89A2}">
                <ask:lineSketchStyleProps xmlns:ask="http://schemas.microsoft.com/office/drawing/2018/sketchyshapes" sd="38442286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…and choosing Record Audio.</a:t>
            </a:r>
            <a:endParaRPr lang="en-GB" sz="2400" spc="0" dirty="0">
              <a:latin typeface="Twinkl" pitchFamily="2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DA375DF-73EC-0E1E-BFEB-33684C2662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5169" y="1537837"/>
            <a:ext cx="6784417" cy="4714595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3E768FD-2192-FCC0-985D-15DEEFECC4FF}"/>
              </a:ext>
            </a:extLst>
          </p:cNvPr>
          <p:cNvCxnSpPr>
            <a:cxnSpLocks/>
            <a:stCxn id="24" idx="3"/>
          </p:cNvCxnSpPr>
          <p:nvPr/>
        </p:nvCxnSpPr>
        <p:spPr>
          <a:xfrm>
            <a:off x="3811286" y="2097379"/>
            <a:ext cx="3349856" cy="1331621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FA9DD0FD-F575-4A1D-C1E7-D431306327CA}"/>
              </a:ext>
            </a:extLst>
          </p:cNvPr>
          <p:cNvSpPr/>
          <p:nvPr/>
        </p:nvSpPr>
        <p:spPr>
          <a:xfrm>
            <a:off x="7161144" y="3269049"/>
            <a:ext cx="1678056" cy="399543"/>
          </a:xfrm>
          <a:custGeom>
            <a:avLst/>
            <a:gdLst>
              <a:gd name="connsiteX0" fmla="*/ 0 w 1678056"/>
              <a:gd name="connsiteY0" fmla="*/ 0 h 399543"/>
              <a:gd name="connsiteX1" fmla="*/ 592913 w 1678056"/>
              <a:gd name="connsiteY1" fmla="*/ 0 h 399543"/>
              <a:gd name="connsiteX2" fmla="*/ 1169046 w 1678056"/>
              <a:gd name="connsiteY2" fmla="*/ 0 h 399543"/>
              <a:gd name="connsiteX3" fmla="*/ 1678056 w 1678056"/>
              <a:gd name="connsiteY3" fmla="*/ 0 h 399543"/>
              <a:gd name="connsiteX4" fmla="*/ 1678056 w 1678056"/>
              <a:gd name="connsiteY4" fmla="*/ 399543 h 399543"/>
              <a:gd name="connsiteX5" fmla="*/ 1118704 w 1678056"/>
              <a:gd name="connsiteY5" fmla="*/ 399543 h 399543"/>
              <a:gd name="connsiteX6" fmla="*/ 576133 w 1678056"/>
              <a:gd name="connsiteY6" fmla="*/ 399543 h 399543"/>
              <a:gd name="connsiteX7" fmla="*/ 0 w 1678056"/>
              <a:gd name="connsiteY7" fmla="*/ 399543 h 399543"/>
              <a:gd name="connsiteX8" fmla="*/ 0 w 1678056"/>
              <a:gd name="connsiteY8" fmla="*/ 0 h 399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78056" h="399543" extrusionOk="0">
                <a:moveTo>
                  <a:pt x="0" y="0"/>
                </a:moveTo>
                <a:cubicBezTo>
                  <a:pt x="196847" y="-5604"/>
                  <a:pt x="344662" y="29268"/>
                  <a:pt x="592913" y="0"/>
                </a:cubicBezTo>
                <a:cubicBezTo>
                  <a:pt x="841164" y="-29268"/>
                  <a:pt x="881787" y="-4729"/>
                  <a:pt x="1169046" y="0"/>
                </a:cubicBezTo>
                <a:cubicBezTo>
                  <a:pt x="1456305" y="4729"/>
                  <a:pt x="1496830" y="-5563"/>
                  <a:pt x="1678056" y="0"/>
                </a:cubicBezTo>
                <a:cubicBezTo>
                  <a:pt x="1677663" y="167552"/>
                  <a:pt x="1670713" y="215540"/>
                  <a:pt x="1678056" y="399543"/>
                </a:cubicBezTo>
                <a:cubicBezTo>
                  <a:pt x="1553443" y="386829"/>
                  <a:pt x="1363914" y="390232"/>
                  <a:pt x="1118704" y="399543"/>
                </a:cubicBezTo>
                <a:cubicBezTo>
                  <a:pt x="873494" y="408854"/>
                  <a:pt x="695039" y="393323"/>
                  <a:pt x="576133" y="399543"/>
                </a:cubicBezTo>
                <a:cubicBezTo>
                  <a:pt x="457227" y="405763"/>
                  <a:pt x="259818" y="409696"/>
                  <a:pt x="0" y="399543"/>
                </a:cubicBezTo>
                <a:cubicBezTo>
                  <a:pt x="-13831" y="263815"/>
                  <a:pt x="8296" y="150967"/>
                  <a:pt x="0" y="0"/>
                </a:cubicBezTo>
                <a:close/>
              </a:path>
            </a:pathLst>
          </a:custGeom>
          <a:noFill/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58569046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420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DF77D7-2A0A-546D-4284-70C8ACBC0F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8C33E1A-F619-C97D-880F-BB7FF85A9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4286" y="1535625"/>
            <a:ext cx="6795302" cy="472215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BC4747F-58C0-9244-D8AA-D3E57DCE3C5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92628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664669 w 11299371"/>
              <a:gd name="connsiteY1" fmla="*/ 0 h 6858000"/>
              <a:gd name="connsiteX2" fmla="*/ 1103350 w 11299371"/>
              <a:gd name="connsiteY2" fmla="*/ 0 h 6858000"/>
              <a:gd name="connsiteX3" fmla="*/ 1655026 w 11299371"/>
              <a:gd name="connsiteY3" fmla="*/ 0 h 6858000"/>
              <a:gd name="connsiteX4" fmla="*/ 2319694 w 11299371"/>
              <a:gd name="connsiteY4" fmla="*/ 0 h 6858000"/>
              <a:gd name="connsiteX5" fmla="*/ 2871370 w 11299371"/>
              <a:gd name="connsiteY5" fmla="*/ 0 h 6858000"/>
              <a:gd name="connsiteX6" fmla="*/ 3536038 w 11299371"/>
              <a:gd name="connsiteY6" fmla="*/ 0 h 6858000"/>
              <a:gd name="connsiteX7" fmla="*/ 3861726 w 11299371"/>
              <a:gd name="connsiteY7" fmla="*/ 0 h 6858000"/>
              <a:gd name="connsiteX8" fmla="*/ 4752383 w 11299371"/>
              <a:gd name="connsiteY8" fmla="*/ 0 h 6858000"/>
              <a:gd name="connsiteX9" fmla="*/ 5191064 w 11299371"/>
              <a:gd name="connsiteY9" fmla="*/ 0 h 6858000"/>
              <a:gd name="connsiteX10" fmla="*/ 6081720 w 11299371"/>
              <a:gd name="connsiteY10" fmla="*/ 0 h 6858000"/>
              <a:gd name="connsiteX11" fmla="*/ 6520402 w 11299371"/>
              <a:gd name="connsiteY11" fmla="*/ 0 h 6858000"/>
              <a:gd name="connsiteX12" fmla="*/ 7298064 w 11299371"/>
              <a:gd name="connsiteY12" fmla="*/ 0 h 6858000"/>
              <a:gd name="connsiteX13" fmla="*/ 7849740 w 11299371"/>
              <a:gd name="connsiteY13" fmla="*/ 0 h 6858000"/>
              <a:gd name="connsiteX14" fmla="*/ 8740396 w 11299371"/>
              <a:gd name="connsiteY14" fmla="*/ 0 h 6858000"/>
              <a:gd name="connsiteX15" fmla="*/ 9066084 w 11299371"/>
              <a:gd name="connsiteY15" fmla="*/ 0 h 6858000"/>
              <a:gd name="connsiteX16" fmla="*/ 9617759 w 11299371"/>
              <a:gd name="connsiteY16" fmla="*/ 0 h 6858000"/>
              <a:gd name="connsiteX17" fmla="*/ 9943446 w 11299371"/>
              <a:gd name="connsiteY17" fmla="*/ 0 h 6858000"/>
              <a:gd name="connsiteX18" fmla="*/ 11299371 w 11299371"/>
              <a:gd name="connsiteY18" fmla="*/ 0 h 6858000"/>
              <a:gd name="connsiteX19" fmla="*/ 11299371 w 11299371"/>
              <a:gd name="connsiteY19" fmla="*/ 685800 h 6858000"/>
              <a:gd name="connsiteX20" fmla="*/ 11299371 w 11299371"/>
              <a:gd name="connsiteY20" fmla="*/ 1508760 h 6858000"/>
              <a:gd name="connsiteX21" fmla="*/ 11299371 w 11299371"/>
              <a:gd name="connsiteY21" fmla="*/ 2125980 h 6858000"/>
              <a:gd name="connsiteX22" fmla="*/ 11299371 w 11299371"/>
              <a:gd name="connsiteY22" fmla="*/ 2948940 h 6858000"/>
              <a:gd name="connsiteX23" fmla="*/ 11299371 w 11299371"/>
              <a:gd name="connsiteY23" fmla="*/ 3771900 h 6858000"/>
              <a:gd name="connsiteX24" fmla="*/ 11299371 w 11299371"/>
              <a:gd name="connsiteY24" fmla="*/ 4526280 h 6858000"/>
              <a:gd name="connsiteX25" fmla="*/ 11299371 w 11299371"/>
              <a:gd name="connsiteY25" fmla="*/ 5280660 h 6858000"/>
              <a:gd name="connsiteX26" fmla="*/ 11299371 w 11299371"/>
              <a:gd name="connsiteY26" fmla="*/ 5966460 h 6858000"/>
              <a:gd name="connsiteX27" fmla="*/ 11299371 w 11299371"/>
              <a:gd name="connsiteY27" fmla="*/ 6858000 h 6858000"/>
              <a:gd name="connsiteX28" fmla="*/ 10634702 w 11299371"/>
              <a:gd name="connsiteY28" fmla="*/ 6858000 h 6858000"/>
              <a:gd name="connsiteX29" fmla="*/ 10083027 w 11299371"/>
              <a:gd name="connsiteY29" fmla="*/ 6858000 h 6858000"/>
              <a:gd name="connsiteX30" fmla="*/ 9644345 w 11299371"/>
              <a:gd name="connsiteY30" fmla="*/ 6858000 h 6858000"/>
              <a:gd name="connsiteX31" fmla="*/ 9205664 w 11299371"/>
              <a:gd name="connsiteY31" fmla="*/ 6858000 h 6858000"/>
              <a:gd name="connsiteX32" fmla="*/ 8766983 w 11299371"/>
              <a:gd name="connsiteY32" fmla="*/ 6858000 h 6858000"/>
              <a:gd name="connsiteX33" fmla="*/ 8215307 w 11299371"/>
              <a:gd name="connsiteY33" fmla="*/ 6858000 h 6858000"/>
              <a:gd name="connsiteX34" fmla="*/ 7663632 w 11299371"/>
              <a:gd name="connsiteY34" fmla="*/ 6858000 h 6858000"/>
              <a:gd name="connsiteX35" fmla="*/ 7111957 w 11299371"/>
              <a:gd name="connsiteY35" fmla="*/ 6858000 h 6858000"/>
              <a:gd name="connsiteX36" fmla="*/ 6447288 w 11299371"/>
              <a:gd name="connsiteY36" fmla="*/ 6858000 h 6858000"/>
              <a:gd name="connsiteX37" fmla="*/ 6008607 w 11299371"/>
              <a:gd name="connsiteY37" fmla="*/ 6858000 h 6858000"/>
              <a:gd name="connsiteX38" fmla="*/ 5569925 w 11299371"/>
              <a:gd name="connsiteY38" fmla="*/ 6858000 h 6858000"/>
              <a:gd name="connsiteX39" fmla="*/ 4679269 w 11299371"/>
              <a:gd name="connsiteY39" fmla="*/ 6858000 h 6858000"/>
              <a:gd name="connsiteX40" fmla="*/ 3788613 w 11299371"/>
              <a:gd name="connsiteY40" fmla="*/ 6858000 h 6858000"/>
              <a:gd name="connsiteX41" fmla="*/ 2897956 w 11299371"/>
              <a:gd name="connsiteY41" fmla="*/ 6858000 h 6858000"/>
              <a:gd name="connsiteX42" fmla="*/ 2346281 w 11299371"/>
              <a:gd name="connsiteY42" fmla="*/ 6858000 h 6858000"/>
              <a:gd name="connsiteX43" fmla="*/ 1907600 w 11299371"/>
              <a:gd name="connsiteY43" fmla="*/ 6858000 h 6858000"/>
              <a:gd name="connsiteX44" fmla="*/ 1016943 w 11299371"/>
              <a:gd name="connsiteY44" fmla="*/ 6858000 h 6858000"/>
              <a:gd name="connsiteX45" fmla="*/ 0 w 11299371"/>
              <a:gd name="connsiteY45" fmla="*/ 6858000 h 6858000"/>
              <a:gd name="connsiteX46" fmla="*/ 0 w 11299371"/>
              <a:gd name="connsiteY46" fmla="*/ 6377940 h 6858000"/>
              <a:gd name="connsiteX47" fmla="*/ 0 w 11299371"/>
              <a:gd name="connsiteY47" fmla="*/ 5623560 h 6858000"/>
              <a:gd name="connsiteX48" fmla="*/ 0 w 11299371"/>
              <a:gd name="connsiteY48" fmla="*/ 5006340 h 6858000"/>
              <a:gd name="connsiteX49" fmla="*/ 0 w 11299371"/>
              <a:gd name="connsiteY49" fmla="*/ 4457700 h 6858000"/>
              <a:gd name="connsiteX50" fmla="*/ 0 w 11299371"/>
              <a:gd name="connsiteY50" fmla="*/ 3840480 h 6858000"/>
              <a:gd name="connsiteX51" fmla="*/ 0 w 11299371"/>
              <a:gd name="connsiteY51" fmla="*/ 3086100 h 6858000"/>
              <a:gd name="connsiteX52" fmla="*/ 0 w 11299371"/>
              <a:gd name="connsiteY52" fmla="*/ 2263140 h 6858000"/>
              <a:gd name="connsiteX53" fmla="*/ 0 w 11299371"/>
              <a:gd name="connsiteY53" fmla="*/ 1783080 h 6858000"/>
              <a:gd name="connsiteX54" fmla="*/ 0 w 11299371"/>
              <a:gd name="connsiteY54" fmla="*/ 1234440 h 6858000"/>
              <a:gd name="connsiteX55" fmla="*/ 0 w 11299371"/>
              <a:gd name="connsiteY5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99371" h="6858000" fill="none" extrusionOk="0">
                <a:moveTo>
                  <a:pt x="0" y="0"/>
                </a:moveTo>
                <a:cubicBezTo>
                  <a:pt x="190694" y="24379"/>
                  <a:pt x="435898" y="-19253"/>
                  <a:pt x="664669" y="0"/>
                </a:cubicBezTo>
                <a:cubicBezTo>
                  <a:pt x="893440" y="19253"/>
                  <a:pt x="1000685" y="-12715"/>
                  <a:pt x="1103350" y="0"/>
                </a:cubicBezTo>
                <a:cubicBezTo>
                  <a:pt x="1206015" y="12715"/>
                  <a:pt x="1455108" y="-15844"/>
                  <a:pt x="1655026" y="0"/>
                </a:cubicBezTo>
                <a:cubicBezTo>
                  <a:pt x="1854944" y="15844"/>
                  <a:pt x="2170891" y="31481"/>
                  <a:pt x="2319694" y="0"/>
                </a:cubicBezTo>
                <a:cubicBezTo>
                  <a:pt x="2468497" y="-31481"/>
                  <a:pt x="2651324" y="10870"/>
                  <a:pt x="2871370" y="0"/>
                </a:cubicBezTo>
                <a:cubicBezTo>
                  <a:pt x="3091416" y="-10870"/>
                  <a:pt x="3291232" y="20889"/>
                  <a:pt x="3536038" y="0"/>
                </a:cubicBezTo>
                <a:cubicBezTo>
                  <a:pt x="3780844" y="-20889"/>
                  <a:pt x="3793294" y="-13822"/>
                  <a:pt x="3861726" y="0"/>
                </a:cubicBezTo>
                <a:cubicBezTo>
                  <a:pt x="3930158" y="13822"/>
                  <a:pt x="4323243" y="-32989"/>
                  <a:pt x="4752383" y="0"/>
                </a:cubicBezTo>
                <a:cubicBezTo>
                  <a:pt x="5181523" y="32989"/>
                  <a:pt x="5061868" y="-7936"/>
                  <a:pt x="5191064" y="0"/>
                </a:cubicBezTo>
                <a:cubicBezTo>
                  <a:pt x="5320260" y="7936"/>
                  <a:pt x="5826082" y="-18727"/>
                  <a:pt x="6081720" y="0"/>
                </a:cubicBezTo>
                <a:cubicBezTo>
                  <a:pt x="6337358" y="18727"/>
                  <a:pt x="6416577" y="-6213"/>
                  <a:pt x="6520402" y="0"/>
                </a:cubicBezTo>
                <a:cubicBezTo>
                  <a:pt x="6624227" y="6213"/>
                  <a:pt x="6951473" y="-7553"/>
                  <a:pt x="7298064" y="0"/>
                </a:cubicBezTo>
                <a:cubicBezTo>
                  <a:pt x="7644655" y="7553"/>
                  <a:pt x="7609611" y="3570"/>
                  <a:pt x="7849740" y="0"/>
                </a:cubicBezTo>
                <a:cubicBezTo>
                  <a:pt x="8089869" y="-3570"/>
                  <a:pt x="8487195" y="6738"/>
                  <a:pt x="8740396" y="0"/>
                </a:cubicBezTo>
                <a:cubicBezTo>
                  <a:pt x="8993597" y="-6738"/>
                  <a:pt x="8909348" y="512"/>
                  <a:pt x="9066084" y="0"/>
                </a:cubicBezTo>
                <a:cubicBezTo>
                  <a:pt x="9222820" y="-512"/>
                  <a:pt x="9401090" y="21240"/>
                  <a:pt x="9617759" y="0"/>
                </a:cubicBezTo>
                <a:cubicBezTo>
                  <a:pt x="9834428" y="-21240"/>
                  <a:pt x="9862007" y="-2823"/>
                  <a:pt x="9943446" y="0"/>
                </a:cubicBezTo>
                <a:cubicBezTo>
                  <a:pt x="10024885" y="2823"/>
                  <a:pt x="10954283" y="-62447"/>
                  <a:pt x="11299371" y="0"/>
                </a:cubicBezTo>
                <a:cubicBezTo>
                  <a:pt x="11306800" y="322773"/>
                  <a:pt x="11271695" y="529030"/>
                  <a:pt x="11299371" y="685800"/>
                </a:cubicBezTo>
                <a:cubicBezTo>
                  <a:pt x="11327047" y="842570"/>
                  <a:pt x="11295345" y="1294637"/>
                  <a:pt x="11299371" y="1508760"/>
                </a:cubicBezTo>
                <a:cubicBezTo>
                  <a:pt x="11303397" y="1722883"/>
                  <a:pt x="11308228" y="1945172"/>
                  <a:pt x="11299371" y="2125980"/>
                </a:cubicBezTo>
                <a:cubicBezTo>
                  <a:pt x="11290514" y="2306788"/>
                  <a:pt x="11320713" y="2648821"/>
                  <a:pt x="11299371" y="2948940"/>
                </a:cubicBezTo>
                <a:cubicBezTo>
                  <a:pt x="11278029" y="3249059"/>
                  <a:pt x="11266370" y="3583426"/>
                  <a:pt x="11299371" y="3771900"/>
                </a:cubicBezTo>
                <a:cubicBezTo>
                  <a:pt x="11332372" y="3960374"/>
                  <a:pt x="11298562" y="4290857"/>
                  <a:pt x="11299371" y="4526280"/>
                </a:cubicBezTo>
                <a:cubicBezTo>
                  <a:pt x="11300180" y="4761703"/>
                  <a:pt x="11318867" y="4904248"/>
                  <a:pt x="11299371" y="5280660"/>
                </a:cubicBezTo>
                <a:cubicBezTo>
                  <a:pt x="11279875" y="5657072"/>
                  <a:pt x="11291757" y="5825299"/>
                  <a:pt x="11299371" y="5966460"/>
                </a:cubicBezTo>
                <a:cubicBezTo>
                  <a:pt x="11306985" y="6107621"/>
                  <a:pt x="11341166" y="6505978"/>
                  <a:pt x="11299371" y="6858000"/>
                </a:cubicBezTo>
                <a:cubicBezTo>
                  <a:pt x="10997904" y="6861696"/>
                  <a:pt x="10863365" y="6842042"/>
                  <a:pt x="10634702" y="6858000"/>
                </a:cubicBezTo>
                <a:cubicBezTo>
                  <a:pt x="10406039" y="6873958"/>
                  <a:pt x="10226700" y="6880486"/>
                  <a:pt x="10083027" y="6858000"/>
                </a:cubicBezTo>
                <a:cubicBezTo>
                  <a:pt x="9939355" y="6835514"/>
                  <a:pt x="9836464" y="6878069"/>
                  <a:pt x="9644345" y="6858000"/>
                </a:cubicBezTo>
                <a:cubicBezTo>
                  <a:pt x="9452226" y="6837931"/>
                  <a:pt x="9376773" y="6845546"/>
                  <a:pt x="9205664" y="6858000"/>
                </a:cubicBezTo>
                <a:cubicBezTo>
                  <a:pt x="9034555" y="6870454"/>
                  <a:pt x="8922796" y="6837453"/>
                  <a:pt x="8766983" y="6858000"/>
                </a:cubicBezTo>
                <a:cubicBezTo>
                  <a:pt x="8611170" y="6878547"/>
                  <a:pt x="8349086" y="6842741"/>
                  <a:pt x="8215307" y="6858000"/>
                </a:cubicBezTo>
                <a:cubicBezTo>
                  <a:pt x="8081528" y="6873259"/>
                  <a:pt x="7801842" y="6863048"/>
                  <a:pt x="7663632" y="6858000"/>
                </a:cubicBezTo>
                <a:cubicBezTo>
                  <a:pt x="7525422" y="6852952"/>
                  <a:pt x="7224192" y="6869596"/>
                  <a:pt x="7111957" y="6858000"/>
                </a:cubicBezTo>
                <a:cubicBezTo>
                  <a:pt x="6999722" y="6846404"/>
                  <a:pt x="6754916" y="6836125"/>
                  <a:pt x="6447288" y="6858000"/>
                </a:cubicBezTo>
                <a:cubicBezTo>
                  <a:pt x="6139660" y="6879875"/>
                  <a:pt x="6181838" y="6861006"/>
                  <a:pt x="6008607" y="6858000"/>
                </a:cubicBezTo>
                <a:cubicBezTo>
                  <a:pt x="5835376" y="6854994"/>
                  <a:pt x="5675718" y="6846250"/>
                  <a:pt x="5569925" y="6858000"/>
                </a:cubicBezTo>
                <a:cubicBezTo>
                  <a:pt x="5464132" y="6869750"/>
                  <a:pt x="5011778" y="6878137"/>
                  <a:pt x="4679269" y="6858000"/>
                </a:cubicBezTo>
                <a:cubicBezTo>
                  <a:pt x="4346760" y="6837863"/>
                  <a:pt x="3992984" y="6856815"/>
                  <a:pt x="3788613" y="6858000"/>
                </a:cubicBezTo>
                <a:cubicBezTo>
                  <a:pt x="3584242" y="6859185"/>
                  <a:pt x="3261275" y="6897721"/>
                  <a:pt x="2897956" y="6858000"/>
                </a:cubicBezTo>
                <a:cubicBezTo>
                  <a:pt x="2534637" y="6818279"/>
                  <a:pt x="2461696" y="6868746"/>
                  <a:pt x="2346281" y="6858000"/>
                </a:cubicBezTo>
                <a:cubicBezTo>
                  <a:pt x="2230866" y="6847254"/>
                  <a:pt x="2095201" y="6862891"/>
                  <a:pt x="1907600" y="6858000"/>
                </a:cubicBezTo>
                <a:cubicBezTo>
                  <a:pt x="1719999" y="6853109"/>
                  <a:pt x="1431492" y="6828796"/>
                  <a:pt x="1016943" y="6858000"/>
                </a:cubicBezTo>
                <a:cubicBezTo>
                  <a:pt x="602394" y="6887204"/>
                  <a:pt x="362277" y="6825194"/>
                  <a:pt x="0" y="6858000"/>
                </a:cubicBezTo>
                <a:cubicBezTo>
                  <a:pt x="-6651" y="6619908"/>
                  <a:pt x="18133" y="6480462"/>
                  <a:pt x="0" y="6377940"/>
                </a:cubicBezTo>
                <a:cubicBezTo>
                  <a:pt x="-18133" y="6275418"/>
                  <a:pt x="2936" y="5836738"/>
                  <a:pt x="0" y="5623560"/>
                </a:cubicBezTo>
                <a:cubicBezTo>
                  <a:pt x="-2936" y="5410382"/>
                  <a:pt x="3597" y="5145334"/>
                  <a:pt x="0" y="5006340"/>
                </a:cubicBezTo>
                <a:cubicBezTo>
                  <a:pt x="-3597" y="4867346"/>
                  <a:pt x="-20431" y="4658493"/>
                  <a:pt x="0" y="4457700"/>
                </a:cubicBezTo>
                <a:cubicBezTo>
                  <a:pt x="20431" y="4256907"/>
                  <a:pt x="17653" y="4033281"/>
                  <a:pt x="0" y="3840480"/>
                </a:cubicBezTo>
                <a:cubicBezTo>
                  <a:pt x="-17653" y="3647679"/>
                  <a:pt x="33105" y="3417517"/>
                  <a:pt x="0" y="3086100"/>
                </a:cubicBezTo>
                <a:cubicBezTo>
                  <a:pt x="-33105" y="2754683"/>
                  <a:pt x="-15885" y="2447137"/>
                  <a:pt x="0" y="2263140"/>
                </a:cubicBezTo>
                <a:cubicBezTo>
                  <a:pt x="15885" y="2079143"/>
                  <a:pt x="-770" y="1901203"/>
                  <a:pt x="0" y="1783080"/>
                </a:cubicBezTo>
                <a:cubicBezTo>
                  <a:pt x="770" y="1664957"/>
                  <a:pt x="22032" y="1489751"/>
                  <a:pt x="0" y="1234440"/>
                </a:cubicBezTo>
                <a:cubicBezTo>
                  <a:pt x="-22032" y="979129"/>
                  <a:pt x="11781" y="275373"/>
                  <a:pt x="0" y="0"/>
                </a:cubicBezTo>
                <a:close/>
              </a:path>
              <a:path w="11299371" h="6858000" stroke="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8DE90C-C24D-F524-D080-C23097EE2D33}"/>
              </a:ext>
            </a:extLst>
          </p:cNvPr>
          <p:cNvSpPr/>
          <p:nvPr/>
        </p:nvSpPr>
        <p:spPr>
          <a:xfrm>
            <a:off x="892629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551675 w 11299371"/>
              <a:gd name="connsiteY1" fmla="*/ 0 h 6858000"/>
              <a:gd name="connsiteX2" fmla="*/ 877363 w 11299371"/>
              <a:gd name="connsiteY2" fmla="*/ 0 h 6858000"/>
              <a:gd name="connsiteX3" fmla="*/ 1316044 w 11299371"/>
              <a:gd name="connsiteY3" fmla="*/ 0 h 6858000"/>
              <a:gd name="connsiteX4" fmla="*/ 1641732 w 11299371"/>
              <a:gd name="connsiteY4" fmla="*/ 0 h 6858000"/>
              <a:gd name="connsiteX5" fmla="*/ 1967420 w 11299371"/>
              <a:gd name="connsiteY5" fmla="*/ 0 h 6858000"/>
              <a:gd name="connsiteX6" fmla="*/ 2293108 w 11299371"/>
              <a:gd name="connsiteY6" fmla="*/ 0 h 6858000"/>
              <a:gd name="connsiteX7" fmla="*/ 2731789 w 11299371"/>
              <a:gd name="connsiteY7" fmla="*/ 0 h 6858000"/>
              <a:gd name="connsiteX8" fmla="*/ 3509452 w 11299371"/>
              <a:gd name="connsiteY8" fmla="*/ 0 h 6858000"/>
              <a:gd name="connsiteX9" fmla="*/ 3948133 w 11299371"/>
              <a:gd name="connsiteY9" fmla="*/ 0 h 6858000"/>
              <a:gd name="connsiteX10" fmla="*/ 4725796 w 11299371"/>
              <a:gd name="connsiteY10" fmla="*/ 0 h 6858000"/>
              <a:gd name="connsiteX11" fmla="*/ 5051484 w 11299371"/>
              <a:gd name="connsiteY11" fmla="*/ 0 h 6858000"/>
              <a:gd name="connsiteX12" fmla="*/ 5716152 w 11299371"/>
              <a:gd name="connsiteY12" fmla="*/ 0 h 6858000"/>
              <a:gd name="connsiteX13" fmla="*/ 6154834 w 11299371"/>
              <a:gd name="connsiteY13" fmla="*/ 0 h 6858000"/>
              <a:gd name="connsiteX14" fmla="*/ 6819503 w 11299371"/>
              <a:gd name="connsiteY14" fmla="*/ 0 h 6858000"/>
              <a:gd name="connsiteX15" fmla="*/ 7484172 w 11299371"/>
              <a:gd name="connsiteY15" fmla="*/ 0 h 6858000"/>
              <a:gd name="connsiteX16" fmla="*/ 7922853 w 11299371"/>
              <a:gd name="connsiteY16" fmla="*/ 0 h 6858000"/>
              <a:gd name="connsiteX17" fmla="*/ 8813509 w 11299371"/>
              <a:gd name="connsiteY17" fmla="*/ 0 h 6858000"/>
              <a:gd name="connsiteX18" fmla="*/ 9365185 w 11299371"/>
              <a:gd name="connsiteY18" fmla="*/ 0 h 6858000"/>
              <a:gd name="connsiteX19" fmla="*/ 10142847 w 11299371"/>
              <a:gd name="connsiteY19" fmla="*/ 0 h 6858000"/>
              <a:gd name="connsiteX20" fmla="*/ 10468535 w 11299371"/>
              <a:gd name="connsiteY20" fmla="*/ 0 h 6858000"/>
              <a:gd name="connsiteX21" fmla="*/ 11299371 w 11299371"/>
              <a:gd name="connsiteY21" fmla="*/ 0 h 6858000"/>
              <a:gd name="connsiteX22" fmla="*/ 11299371 w 11299371"/>
              <a:gd name="connsiteY22" fmla="*/ 822960 h 6858000"/>
              <a:gd name="connsiteX23" fmla="*/ 11299371 w 11299371"/>
              <a:gd name="connsiteY23" fmla="*/ 1645920 h 6858000"/>
              <a:gd name="connsiteX24" fmla="*/ 11299371 w 11299371"/>
              <a:gd name="connsiteY24" fmla="*/ 2125980 h 6858000"/>
              <a:gd name="connsiteX25" fmla="*/ 11299371 w 11299371"/>
              <a:gd name="connsiteY25" fmla="*/ 2674620 h 6858000"/>
              <a:gd name="connsiteX26" fmla="*/ 11299371 w 11299371"/>
              <a:gd name="connsiteY26" fmla="*/ 3497580 h 6858000"/>
              <a:gd name="connsiteX27" fmla="*/ 11299371 w 11299371"/>
              <a:gd name="connsiteY27" fmla="*/ 4251960 h 6858000"/>
              <a:gd name="connsiteX28" fmla="*/ 11299371 w 11299371"/>
              <a:gd name="connsiteY28" fmla="*/ 5006340 h 6858000"/>
              <a:gd name="connsiteX29" fmla="*/ 11299371 w 11299371"/>
              <a:gd name="connsiteY29" fmla="*/ 5692140 h 6858000"/>
              <a:gd name="connsiteX30" fmla="*/ 11299371 w 11299371"/>
              <a:gd name="connsiteY30" fmla="*/ 6240780 h 6858000"/>
              <a:gd name="connsiteX31" fmla="*/ 11299371 w 11299371"/>
              <a:gd name="connsiteY31" fmla="*/ 6858000 h 6858000"/>
              <a:gd name="connsiteX32" fmla="*/ 10408715 w 11299371"/>
              <a:gd name="connsiteY32" fmla="*/ 6858000 h 6858000"/>
              <a:gd name="connsiteX33" fmla="*/ 9970033 w 11299371"/>
              <a:gd name="connsiteY33" fmla="*/ 6858000 h 6858000"/>
              <a:gd name="connsiteX34" fmla="*/ 9079377 w 11299371"/>
              <a:gd name="connsiteY34" fmla="*/ 6858000 h 6858000"/>
              <a:gd name="connsiteX35" fmla="*/ 8301714 w 11299371"/>
              <a:gd name="connsiteY35" fmla="*/ 6858000 h 6858000"/>
              <a:gd name="connsiteX36" fmla="*/ 7411058 w 11299371"/>
              <a:gd name="connsiteY36" fmla="*/ 6858000 h 6858000"/>
              <a:gd name="connsiteX37" fmla="*/ 6972377 w 11299371"/>
              <a:gd name="connsiteY37" fmla="*/ 6858000 h 6858000"/>
              <a:gd name="connsiteX38" fmla="*/ 6420701 w 11299371"/>
              <a:gd name="connsiteY38" fmla="*/ 6858000 h 6858000"/>
              <a:gd name="connsiteX39" fmla="*/ 6095014 w 11299371"/>
              <a:gd name="connsiteY39" fmla="*/ 6858000 h 6858000"/>
              <a:gd name="connsiteX40" fmla="*/ 5317351 w 11299371"/>
              <a:gd name="connsiteY40" fmla="*/ 6858000 h 6858000"/>
              <a:gd name="connsiteX41" fmla="*/ 4765676 w 11299371"/>
              <a:gd name="connsiteY41" fmla="*/ 6858000 h 6858000"/>
              <a:gd name="connsiteX42" fmla="*/ 3875020 w 11299371"/>
              <a:gd name="connsiteY42" fmla="*/ 6858000 h 6858000"/>
              <a:gd name="connsiteX43" fmla="*/ 3210351 w 11299371"/>
              <a:gd name="connsiteY43" fmla="*/ 6858000 h 6858000"/>
              <a:gd name="connsiteX44" fmla="*/ 2432688 w 11299371"/>
              <a:gd name="connsiteY44" fmla="*/ 6858000 h 6858000"/>
              <a:gd name="connsiteX45" fmla="*/ 2107000 w 11299371"/>
              <a:gd name="connsiteY45" fmla="*/ 6858000 h 6858000"/>
              <a:gd name="connsiteX46" fmla="*/ 1781313 w 11299371"/>
              <a:gd name="connsiteY46" fmla="*/ 6858000 h 6858000"/>
              <a:gd name="connsiteX47" fmla="*/ 1342631 w 11299371"/>
              <a:gd name="connsiteY47" fmla="*/ 6858000 h 6858000"/>
              <a:gd name="connsiteX48" fmla="*/ 0 w 11299371"/>
              <a:gd name="connsiteY48" fmla="*/ 6858000 h 6858000"/>
              <a:gd name="connsiteX49" fmla="*/ 0 w 11299371"/>
              <a:gd name="connsiteY49" fmla="*/ 6240780 h 6858000"/>
              <a:gd name="connsiteX50" fmla="*/ 0 w 11299371"/>
              <a:gd name="connsiteY50" fmla="*/ 5554980 h 6858000"/>
              <a:gd name="connsiteX51" fmla="*/ 0 w 11299371"/>
              <a:gd name="connsiteY51" fmla="*/ 5006340 h 6858000"/>
              <a:gd name="connsiteX52" fmla="*/ 0 w 11299371"/>
              <a:gd name="connsiteY52" fmla="*/ 4251960 h 6858000"/>
              <a:gd name="connsiteX53" fmla="*/ 0 w 11299371"/>
              <a:gd name="connsiteY53" fmla="*/ 3703320 h 6858000"/>
              <a:gd name="connsiteX54" fmla="*/ 0 w 11299371"/>
              <a:gd name="connsiteY54" fmla="*/ 3223260 h 6858000"/>
              <a:gd name="connsiteX55" fmla="*/ 0 w 11299371"/>
              <a:gd name="connsiteY55" fmla="*/ 2743200 h 6858000"/>
              <a:gd name="connsiteX56" fmla="*/ 0 w 11299371"/>
              <a:gd name="connsiteY56" fmla="*/ 2057400 h 6858000"/>
              <a:gd name="connsiteX57" fmla="*/ 0 w 11299371"/>
              <a:gd name="connsiteY57" fmla="*/ 1371600 h 6858000"/>
              <a:gd name="connsiteX58" fmla="*/ 0 w 11299371"/>
              <a:gd name="connsiteY58" fmla="*/ 891540 h 6858000"/>
              <a:gd name="connsiteX59" fmla="*/ 0 w 11299371"/>
              <a:gd name="connsiteY5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299371" h="685800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noFill/>
          <a:ln w="5715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EAF5108-6C09-96CA-59FE-377003E04E1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92628" y="0"/>
            <a:ext cx="11299372" cy="801877"/>
            <a:chOff x="892627" y="0"/>
            <a:chExt cx="11299372" cy="8018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CB75E03-E399-6AAE-641F-A328B85ACA3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4"/>
            <a:srcRect t="-1" r="56296" b="83156"/>
            <a:stretch/>
          </p:blipFill>
          <p:spPr>
            <a:xfrm>
              <a:off x="892627" y="0"/>
              <a:ext cx="3057581" cy="80187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87550D0-E458-62CF-5D74-C8ED3EA7188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86200" y="0"/>
              <a:ext cx="7269480" cy="801877"/>
            </a:xfrm>
            <a:prstGeom prst="rect">
              <a:avLst/>
            </a:prstGeom>
            <a:solidFill>
              <a:srgbClr val="013D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2AAD9B9-BB55-C879-7918-4AE57802542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4"/>
            <a:srcRect l="81687" t="-1" r="930" b="83156"/>
            <a:stretch/>
          </p:blipFill>
          <p:spPr>
            <a:xfrm>
              <a:off x="10975847" y="0"/>
              <a:ext cx="1216152" cy="801877"/>
            </a:xfrm>
            <a:prstGeom prst="rect">
              <a:avLst/>
            </a:prstGeom>
          </p:spPr>
        </p:pic>
      </p:grpSp>
      <p:pic>
        <p:nvPicPr>
          <p:cNvPr id="18" name="Picture 17" descr="A purple tablet with a cartoon character on it&#10;&#10;AI-generated content may be incorrect.">
            <a:extLst>
              <a:ext uri="{FF2B5EF4-FFF2-40B4-BE49-F238E27FC236}">
                <a16:creationId xmlns:a16="http://schemas.microsoft.com/office/drawing/2014/main" id="{79C98A84-C87F-5854-B46C-FA63E637E6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3" y="0"/>
            <a:ext cx="687174" cy="827690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AB344DC-D276-1E97-C2C6-0337272AC8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406" y="917873"/>
            <a:ext cx="7798181" cy="56098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592B389-C1AA-9C58-2152-5164008DDF2B}"/>
              </a:ext>
            </a:extLst>
          </p:cNvPr>
          <p:cNvSpPr txBox="1">
            <a:spLocks/>
          </p:cNvSpPr>
          <p:nvPr/>
        </p:nvSpPr>
        <p:spPr>
          <a:xfrm>
            <a:off x="1477818" y="1539640"/>
            <a:ext cx="6482696" cy="2173848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>
            <a:lvl1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b="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pc="0" dirty="0">
              <a:latin typeface="Twinkl" pitchFamily="2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70F93E4-4A38-9091-F740-0ED5449787E9}"/>
              </a:ext>
            </a:extLst>
          </p:cNvPr>
          <p:cNvSpPr txBox="1">
            <a:spLocks/>
          </p:cNvSpPr>
          <p:nvPr/>
        </p:nvSpPr>
        <p:spPr>
          <a:xfrm>
            <a:off x="1477818" y="3998913"/>
            <a:ext cx="6481763" cy="21732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>
              <a:latin typeface="Twinkl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E85D7EF-F4EA-1073-96D0-59D0CDE1ABB9}"/>
              </a:ext>
            </a:extLst>
          </p:cNvPr>
          <p:cNvSpPr/>
          <p:nvPr/>
        </p:nvSpPr>
        <p:spPr>
          <a:xfrm>
            <a:off x="1174414" y="1335670"/>
            <a:ext cx="2636872" cy="1977443"/>
          </a:xfrm>
          <a:custGeom>
            <a:avLst/>
            <a:gdLst>
              <a:gd name="connsiteX0" fmla="*/ 0 w 2636872"/>
              <a:gd name="connsiteY0" fmla="*/ 0 h 1977443"/>
              <a:gd name="connsiteX1" fmla="*/ 685587 w 2636872"/>
              <a:gd name="connsiteY1" fmla="*/ 0 h 1977443"/>
              <a:gd name="connsiteX2" fmla="*/ 1371173 w 2636872"/>
              <a:gd name="connsiteY2" fmla="*/ 0 h 1977443"/>
              <a:gd name="connsiteX3" fmla="*/ 2636872 w 2636872"/>
              <a:gd name="connsiteY3" fmla="*/ 0 h 1977443"/>
              <a:gd name="connsiteX4" fmla="*/ 2636872 w 2636872"/>
              <a:gd name="connsiteY4" fmla="*/ 619599 h 1977443"/>
              <a:gd name="connsiteX5" fmla="*/ 2636872 w 2636872"/>
              <a:gd name="connsiteY5" fmla="*/ 1239198 h 1977443"/>
              <a:gd name="connsiteX6" fmla="*/ 2636872 w 2636872"/>
              <a:gd name="connsiteY6" fmla="*/ 1977443 h 1977443"/>
              <a:gd name="connsiteX7" fmla="*/ 1951285 w 2636872"/>
              <a:gd name="connsiteY7" fmla="*/ 1977443 h 1977443"/>
              <a:gd name="connsiteX8" fmla="*/ 1292067 w 2636872"/>
              <a:gd name="connsiteY8" fmla="*/ 1977443 h 1977443"/>
              <a:gd name="connsiteX9" fmla="*/ 659218 w 2636872"/>
              <a:gd name="connsiteY9" fmla="*/ 1977443 h 1977443"/>
              <a:gd name="connsiteX10" fmla="*/ 0 w 2636872"/>
              <a:gd name="connsiteY10" fmla="*/ 1977443 h 1977443"/>
              <a:gd name="connsiteX11" fmla="*/ 0 w 2636872"/>
              <a:gd name="connsiteY11" fmla="*/ 1357844 h 1977443"/>
              <a:gd name="connsiteX12" fmla="*/ 0 w 2636872"/>
              <a:gd name="connsiteY12" fmla="*/ 738245 h 1977443"/>
              <a:gd name="connsiteX13" fmla="*/ 0 w 2636872"/>
              <a:gd name="connsiteY13" fmla="*/ 0 h 1977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36872" h="1977443" fill="none" extrusionOk="0">
                <a:moveTo>
                  <a:pt x="0" y="0"/>
                </a:moveTo>
                <a:cubicBezTo>
                  <a:pt x="214563" y="2614"/>
                  <a:pt x="521615" y="-5718"/>
                  <a:pt x="685587" y="0"/>
                </a:cubicBezTo>
                <a:cubicBezTo>
                  <a:pt x="849559" y="5718"/>
                  <a:pt x="1066145" y="-4922"/>
                  <a:pt x="1371173" y="0"/>
                </a:cubicBezTo>
                <a:cubicBezTo>
                  <a:pt x="1676201" y="4922"/>
                  <a:pt x="2009322" y="-31022"/>
                  <a:pt x="2636872" y="0"/>
                </a:cubicBezTo>
                <a:cubicBezTo>
                  <a:pt x="2647616" y="143129"/>
                  <a:pt x="2665458" y="318541"/>
                  <a:pt x="2636872" y="619599"/>
                </a:cubicBezTo>
                <a:cubicBezTo>
                  <a:pt x="2608286" y="920657"/>
                  <a:pt x="2618505" y="1097125"/>
                  <a:pt x="2636872" y="1239198"/>
                </a:cubicBezTo>
                <a:cubicBezTo>
                  <a:pt x="2655239" y="1381271"/>
                  <a:pt x="2619724" y="1683623"/>
                  <a:pt x="2636872" y="1977443"/>
                </a:cubicBezTo>
                <a:cubicBezTo>
                  <a:pt x="2300444" y="1980925"/>
                  <a:pt x="2198465" y="1944668"/>
                  <a:pt x="1951285" y="1977443"/>
                </a:cubicBezTo>
                <a:cubicBezTo>
                  <a:pt x="1704105" y="2010218"/>
                  <a:pt x="1505677" y="1959550"/>
                  <a:pt x="1292067" y="1977443"/>
                </a:cubicBezTo>
                <a:cubicBezTo>
                  <a:pt x="1078457" y="1995336"/>
                  <a:pt x="937353" y="1952472"/>
                  <a:pt x="659218" y="1977443"/>
                </a:cubicBezTo>
                <a:cubicBezTo>
                  <a:pt x="381083" y="2002414"/>
                  <a:pt x="247968" y="1984978"/>
                  <a:pt x="0" y="1977443"/>
                </a:cubicBezTo>
                <a:cubicBezTo>
                  <a:pt x="397" y="1684597"/>
                  <a:pt x="-1344" y="1649097"/>
                  <a:pt x="0" y="1357844"/>
                </a:cubicBezTo>
                <a:cubicBezTo>
                  <a:pt x="1344" y="1066591"/>
                  <a:pt x="12376" y="982511"/>
                  <a:pt x="0" y="738245"/>
                </a:cubicBezTo>
                <a:cubicBezTo>
                  <a:pt x="-12376" y="493979"/>
                  <a:pt x="-27888" y="266422"/>
                  <a:pt x="0" y="0"/>
                </a:cubicBezTo>
                <a:close/>
              </a:path>
              <a:path w="2636872" h="1977443" stroke="0" extrusionOk="0">
                <a:moveTo>
                  <a:pt x="0" y="0"/>
                </a:moveTo>
                <a:cubicBezTo>
                  <a:pt x="290527" y="6477"/>
                  <a:pt x="375505" y="13689"/>
                  <a:pt x="685587" y="0"/>
                </a:cubicBezTo>
                <a:cubicBezTo>
                  <a:pt x="995669" y="-13689"/>
                  <a:pt x="1085924" y="22588"/>
                  <a:pt x="1397542" y="0"/>
                </a:cubicBezTo>
                <a:cubicBezTo>
                  <a:pt x="1709161" y="-22588"/>
                  <a:pt x="2151480" y="37583"/>
                  <a:pt x="2636872" y="0"/>
                </a:cubicBezTo>
                <a:cubicBezTo>
                  <a:pt x="2647194" y="181277"/>
                  <a:pt x="2604565" y="481865"/>
                  <a:pt x="2636872" y="678922"/>
                </a:cubicBezTo>
                <a:cubicBezTo>
                  <a:pt x="2669179" y="875979"/>
                  <a:pt x="2659150" y="1154965"/>
                  <a:pt x="2636872" y="1357844"/>
                </a:cubicBezTo>
                <a:cubicBezTo>
                  <a:pt x="2614594" y="1560723"/>
                  <a:pt x="2634091" y="1672990"/>
                  <a:pt x="2636872" y="1977443"/>
                </a:cubicBezTo>
                <a:cubicBezTo>
                  <a:pt x="2355372" y="1957071"/>
                  <a:pt x="2217336" y="1974192"/>
                  <a:pt x="2030391" y="1977443"/>
                </a:cubicBezTo>
                <a:cubicBezTo>
                  <a:pt x="1843446" y="1980694"/>
                  <a:pt x="1632920" y="1981327"/>
                  <a:pt x="1318436" y="1977443"/>
                </a:cubicBezTo>
                <a:cubicBezTo>
                  <a:pt x="1003952" y="1973559"/>
                  <a:pt x="812081" y="2007312"/>
                  <a:pt x="632849" y="1977443"/>
                </a:cubicBezTo>
                <a:cubicBezTo>
                  <a:pt x="453617" y="1947574"/>
                  <a:pt x="241986" y="1991380"/>
                  <a:pt x="0" y="1977443"/>
                </a:cubicBezTo>
                <a:cubicBezTo>
                  <a:pt x="-33065" y="1702547"/>
                  <a:pt x="-27240" y="1451519"/>
                  <a:pt x="0" y="1278746"/>
                </a:cubicBezTo>
                <a:cubicBezTo>
                  <a:pt x="27240" y="1105973"/>
                  <a:pt x="-16809" y="902408"/>
                  <a:pt x="0" y="580050"/>
                </a:cubicBezTo>
                <a:cubicBezTo>
                  <a:pt x="16809" y="257692"/>
                  <a:pt x="-8652" y="116019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28575">
            <a:extLst>
              <a:ext uri="{C807C97D-BFC1-408E-A445-0C87EB9F89A2}">
                <ask:lineSketchStyleProps xmlns:ask="http://schemas.microsoft.com/office/drawing/2018/sketchyshapes" sd="38442286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Record and Transcribe as you normally would. Tap done…</a:t>
            </a:r>
            <a:endParaRPr lang="en-GB" sz="2400" spc="0" dirty="0">
              <a:latin typeface="Twinkl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22E16DB-6B0B-A1B0-1D6A-98B49AAEBC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1987" y="1535625"/>
            <a:ext cx="6787600" cy="4716807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0006433E-22B8-C6AD-975A-85AC554DBBCC}"/>
              </a:ext>
            </a:extLst>
          </p:cNvPr>
          <p:cNvGrpSpPr/>
          <p:nvPr/>
        </p:nvGrpSpPr>
        <p:grpSpPr>
          <a:xfrm>
            <a:off x="1174414" y="1535625"/>
            <a:ext cx="10175175" cy="4716807"/>
            <a:chOff x="1174414" y="1535625"/>
            <a:chExt cx="10175175" cy="471680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A3D9689-A14D-DF13-AD44-66352972EB6D}"/>
                </a:ext>
              </a:extLst>
            </p:cNvPr>
            <p:cNvSpPr/>
            <p:nvPr/>
          </p:nvSpPr>
          <p:spPr>
            <a:xfrm>
              <a:off x="1174414" y="3643434"/>
              <a:ext cx="2636872" cy="1977443"/>
            </a:xfrm>
            <a:custGeom>
              <a:avLst/>
              <a:gdLst>
                <a:gd name="connsiteX0" fmla="*/ 0 w 2636872"/>
                <a:gd name="connsiteY0" fmla="*/ 0 h 1977443"/>
                <a:gd name="connsiteX1" fmla="*/ 685587 w 2636872"/>
                <a:gd name="connsiteY1" fmla="*/ 0 h 1977443"/>
                <a:gd name="connsiteX2" fmla="*/ 1371173 w 2636872"/>
                <a:gd name="connsiteY2" fmla="*/ 0 h 1977443"/>
                <a:gd name="connsiteX3" fmla="*/ 2636872 w 2636872"/>
                <a:gd name="connsiteY3" fmla="*/ 0 h 1977443"/>
                <a:gd name="connsiteX4" fmla="*/ 2636872 w 2636872"/>
                <a:gd name="connsiteY4" fmla="*/ 619599 h 1977443"/>
                <a:gd name="connsiteX5" fmla="*/ 2636872 w 2636872"/>
                <a:gd name="connsiteY5" fmla="*/ 1239198 h 1977443"/>
                <a:gd name="connsiteX6" fmla="*/ 2636872 w 2636872"/>
                <a:gd name="connsiteY6" fmla="*/ 1977443 h 1977443"/>
                <a:gd name="connsiteX7" fmla="*/ 1951285 w 2636872"/>
                <a:gd name="connsiteY7" fmla="*/ 1977443 h 1977443"/>
                <a:gd name="connsiteX8" fmla="*/ 1292067 w 2636872"/>
                <a:gd name="connsiteY8" fmla="*/ 1977443 h 1977443"/>
                <a:gd name="connsiteX9" fmla="*/ 659218 w 2636872"/>
                <a:gd name="connsiteY9" fmla="*/ 1977443 h 1977443"/>
                <a:gd name="connsiteX10" fmla="*/ 0 w 2636872"/>
                <a:gd name="connsiteY10" fmla="*/ 1977443 h 1977443"/>
                <a:gd name="connsiteX11" fmla="*/ 0 w 2636872"/>
                <a:gd name="connsiteY11" fmla="*/ 1357844 h 1977443"/>
                <a:gd name="connsiteX12" fmla="*/ 0 w 2636872"/>
                <a:gd name="connsiteY12" fmla="*/ 738245 h 1977443"/>
                <a:gd name="connsiteX13" fmla="*/ 0 w 2636872"/>
                <a:gd name="connsiteY13" fmla="*/ 0 h 1977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36872" h="1977443" fill="none" extrusionOk="0">
                  <a:moveTo>
                    <a:pt x="0" y="0"/>
                  </a:moveTo>
                  <a:cubicBezTo>
                    <a:pt x="214563" y="2614"/>
                    <a:pt x="521615" y="-5718"/>
                    <a:pt x="685587" y="0"/>
                  </a:cubicBezTo>
                  <a:cubicBezTo>
                    <a:pt x="849559" y="5718"/>
                    <a:pt x="1066145" y="-4922"/>
                    <a:pt x="1371173" y="0"/>
                  </a:cubicBezTo>
                  <a:cubicBezTo>
                    <a:pt x="1676201" y="4922"/>
                    <a:pt x="2009322" y="-31022"/>
                    <a:pt x="2636872" y="0"/>
                  </a:cubicBezTo>
                  <a:cubicBezTo>
                    <a:pt x="2647616" y="143129"/>
                    <a:pt x="2665458" y="318541"/>
                    <a:pt x="2636872" y="619599"/>
                  </a:cubicBezTo>
                  <a:cubicBezTo>
                    <a:pt x="2608286" y="920657"/>
                    <a:pt x="2618505" y="1097125"/>
                    <a:pt x="2636872" y="1239198"/>
                  </a:cubicBezTo>
                  <a:cubicBezTo>
                    <a:pt x="2655239" y="1381271"/>
                    <a:pt x="2619724" y="1683623"/>
                    <a:pt x="2636872" y="1977443"/>
                  </a:cubicBezTo>
                  <a:cubicBezTo>
                    <a:pt x="2300444" y="1980925"/>
                    <a:pt x="2198465" y="1944668"/>
                    <a:pt x="1951285" y="1977443"/>
                  </a:cubicBezTo>
                  <a:cubicBezTo>
                    <a:pt x="1704105" y="2010218"/>
                    <a:pt x="1505677" y="1959550"/>
                    <a:pt x="1292067" y="1977443"/>
                  </a:cubicBezTo>
                  <a:cubicBezTo>
                    <a:pt x="1078457" y="1995336"/>
                    <a:pt x="937353" y="1952472"/>
                    <a:pt x="659218" y="1977443"/>
                  </a:cubicBezTo>
                  <a:cubicBezTo>
                    <a:pt x="381083" y="2002414"/>
                    <a:pt x="247968" y="1984978"/>
                    <a:pt x="0" y="1977443"/>
                  </a:cubicBezTo>
                  <a:cubicBezTo>
                    <a:pt x="397" y="1684597"/>
                    <a:pt x="-1344" y="1649097"/>
                    <a:pt x="0" y="1357844"/>
                  </a:cubicBezTo>
                  <a:cubicBezTo>
                    <a:pt x="1344" y="1066591"/>
                    <a:pt x="12376" y="982511"/>
                    <a:pt x="0" y="738245"/>
                  </a:cubicBezTo>
                  <a:cubicBezTo>
                    <a:pt x="-12376" y="493979"/>
                    <a:pt x="-27888" y="266422"/>
                    <a:pt x="0" y="0"/>
                  </a:cubicBezTo>
                  <a:close/>
                </a:path>
                <a:path w="2636872" h="1977443" stroke="0" extrusionOk="0">
                  <a:moveTo>
                    <a:pt x="0" y="0"/>
                  </a:moveTo>
                  <a:cubicBezTo>
                    <a:pt x="290527" y="6477"/>
                    <a:pt x="375505" y="13689"/>
                    <a:pt x="685587" y="0"/>
                  </a:cubicBezTo>
                  <a:cubicBezTo>
                    <a:pt x="995669" y="-13689"/>
                    <a:pt x="1085924" y="22588"/>
                    <a:pt x="1397542" y="0"/>
                  </a:cubicBezTo>
                  <a:cubicBezTo>
                    <a:pt x="1709161" y="-22588"/>
                    <a:pt x="2151480" y="37583"/>
                    <a:pt x="2636872" y="0"/>
                  </a:cubicBezTo>
                  <a:cubicBezTo>
                    <a:pt x="2647194" y="181277"/>
                    <a:pt x="2604565" y="481865"/>
                    <a:pt x="2636872" y="678922"/>
                  </a:cubicBezTo>
                  <a:cubicBezTo>
                    <a:pt x="2669179" y="875979"/>
                    <a:pt x="2659150" y="1154965"/>
                    <a:pt x="2636872" y="1357844"/>
                  </a:cubicBezTo>
                  <a:cubicBezTo>
                    <a:pt x="2614594" y="1560723"/>
                    <a:pt x="2634091" y="1672990"/>
                    <a:pt x="2636872" y="1977443"/>
                  </a:cubicBezTo>
                  <a:cubicBezTo>
                    <a:pt x="2355372" y="1957071"/>
                    <a:pt x="2217336" y="1974192"/>
                    <a:pt x="2030391" y="1977443"/>
                  </a:cubicBezTo>
                  <a:cubicBezTo>
                    <a:pt x="1843446" y="1980694"/>
                    <a:pt x="1632920" y="1981327"/>
                    <a:pt x="1318436" y="1977443"/>
                  </a:cubicBezTo>
                  <a:cubicBezTo>
                    <a:pt x="1003952" y="1973559"/>
                    <a:pt x="812081" y="2007312"/>
                    <a:pt x="632849" y="1977443"/>
                  </a:cubicBezTo>
                  <a:cubicBezTo>
                    <a:pt x="453617" y="1947574"/>
                    <a:pt x="241986" y="1991380"/>
                    <a:pt x="0" y="1977443"/>
                  </a:cubicBezTo>
                  <a:cubicBezTo>
                    <a:pt x="-33065" y="1702547"/>
                    <a:pt x="-27240" y="1451519"/>
                    <a:pt x="0" y="1278746"/>
                  </a:cubicBezTo>
                  <a:cubicBezTo>
                    <a:pt x="27240" y="1105973"/>
                    <a:pt x="-16809" y="902408"/>
                    <a:pt x="0" y="580050"/>
                  </a:cubicBezTo>
                  <a:cubicBezTo>
                    <a:pt x="16809" y="257692"/>
                    <a:pt x="-8652" y="116019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28575">
              <a:extLst>
                <a:ext uri="{C807C97D-BFC1-408E-A445-0C87EB9F89A2}">
                  <ask:lineSketchStyleProps xmlns:ask="http://schemas.microsoft.com/office/drawing/2018/sketchyshapes" sd="3844228664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4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…and it slots right into your note!</a:t>
              </a:r>
              <a:endParaRPr lang="en-GB" sz="2400" spc="0" dirty="0">
                <a:latin typeface="Twinkl" pitchFamily="2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F65A4D2-DE24-96C1-C314-697CACA65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61989" y="1535625"/>
              <a:ext cx="6787600" cy="47168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1106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2BBE02-957E-1C16-D577-BB3A5FFB9F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7BDFDB2-DDF3-B9F6-5D10-206D989B193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92628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664669 w 11299371"/>
              <a:gd name="connsiteY1" fmla="*/ 0 h 6858000"/>
              <a:gd name="connsiteX2" fmla="*/ 1103350 w 11299371"/>
              <a:gd name="connsiteY2" fmla="*/ 0 h 6858000"/>
              <a:gd name="connsiteX3" fmla="*/ 1655026 w 11299371"/>
              <a:gd name="connsiteY3" fmla="*/ 0 h 6858000"/>
              <a:gd name="connsiteX4" fmla="*/ 2319694 w 11299371"/>
              <a:gd name="connsiteY4" fmla="*/ 0 h 6858000"/>
              <a:gd name="connsiteX5" fmla="*/ 2871370 w 11299371"/>
              <a:gd name="connsiteY5" fmla="*/ 0 h 6858000"/>
              <a:gd name="connsiteX6" fmla="*/ 3536038 w 11299371"/>
              <a:gd name="connsiteY6" fmla="*/ 0 h 6858000"/>
              <a:gd name="connsiteX7" fmla="*/ 3861726 w 11299371"/>
              <a:gd name="connsiteY7" fmla="*/ 0 h 6858000"/>
              <a:gd name="connsiteX8" fmla="*/ 4752383 w 11299371"/>
              <a:gd name="connsiteY8" fmla="*/ 0 h 6858000"/>
              <a:gd name="connsiteX9" fmla="*/ 5191064 w 11299371"/>
              <a:gd name="connsiteY9" fmla="*/ 0 h 6858000"/>
              <a:gd name="connsiteX10" fmla="*/ 6081720 w 11299371"/>
              <a:gd name="connsiteY10" fmla="*/ 0 h 6858000"/>
              <a:gd name="connsiteX11" fmla="*/ 6520402 w 11299371"/>
              <a:gd name="connsiteY11" fmla="*/ 0 h 6858000"/>
              <a:gd name="connsiteX12" fmla="*/ 7298064 w 11299371"/>
              <a:gd name="connsiteY12" fmla="*/ 0 h 6858000"/>
              <a:gd name="connsiteX13" fmla="*/ 7849740 w 11299371"/>
              <a:gd name="connsiteY13" fmla="*/ 0 h 6858000"/>
              <a:gd name="connsiteX14" fmla="*/ 8740396 w 11299371"/>
              <a:gd name="connsiteY14" fmla="*/ 0 h 6858000"/>
              <a:gd name="connsiteX15" fmla="*/ 9066084 w 11299371"/>
              <a:gd name="connsiteY15" fmla="*/ 0 h 6858000"/>
              <a:gd name="connsiteX16" fmla="*/ 9617759 w 11299371"/>
              <a:gd name="connsiteY16" fmla="*/ 0 h 6858000"/>
              <a:gd name="connsiteX17" fmla="*/ 9943446 w 11299371"/>
              <a:gd name="connsiteY17" fmla="*/ 0 h 6858000"/>
              <a:gd name="connsiteX18" fmla="*/ 11299371 w 11299371"/>
              <a:gd name="connsiteY18" fmla="*/ 0 h 6858000"/>
              <a:gd name="connsiteX19" fmla="*/ 11299371 w 11299371"/>
              <a:gd name="connsiteY19" fmla="*/ 685800 h 6858000"/>
              <a:gd name="connsiteX20" fmla="*/ 11299371 w 11299371"/>
              <a:gd name="connsiteY20" fmla="*/ 1508760 h 6858000"/>
              <a:gd name="connsiteX21" fmla="*/ 11299371 w 11299371"/>
              <a:gd name="connsiteY21" fmla="*/ 2125980 h 6858000"/>
              <a:gd name="connsiteX22" fmla="*/ 11299371 w 11299371"/>
              <a:gd name="connsiteY22" fmla="*/ 2948940 h 6858000"/>
              <a:gd name="connsiteX23" fmla="*/ 11299371 w 11299371"/>
              <a:gd name="connsiteY23" fmla="*/ 3771900 h 6858000"/>
              <a:gd name="connsiteX24" fmla="*/ 11299371 w 11299371"/>
              <a:gd name="connsiteY24" fmla="*/ 4526280 h 6858000"/>
              <a:gd name="connsiteX25" fmla="*/ 11299371 w 11299371"/>
              <a:gd name="connsiteY25" fmla="*/ 5280660 h 6858000"/>
              <a:gd name="connsiteX26" fmla="*/ 11299371 w 11299371"/>
              <a:gd name="connsiteY26" fmla="*/ 5966460 h 6858000"/>
              <a:gd name="connsiteX27" fmla="*/ 11299371 w 11299371"/>
              <a:gd name="connsiteY27" fmla="*/ 6858000 h 6858000"/>
              <a:gd name="connsiteX28" fmla="*/ 10634702 w 11299371"/>
              <a:gd name="connsiteY28" fmla="*/ 6858000 h 6858000"/>
              <a:gd name="connsiteX29" fmla="*/ 10083027 w 11299371"/>
              <a:gd name="connsiteY29" fmla="*/ 6858000 h 6858000"/>
              <a:gd name="connsiteX30" fmla="*/ 9644345 w 11299371"/>
              <a:gd name="connsiteY30" fmla="*/ 6858000 h 6858000"/>
              <a:gd name="connsiteX31" fmla="*/ 9205664 w 11299371"/>
              <a:gd name="connsiteY31" fmla="*/ 6858000 h 6858000"/>
              <a:gd name="connsiteX32" fmla="*/ 8766983 w 11299371"/>
              <a:gd name="connsiteY32" fmla="*/ 6858000 h 6858000"/>
              <a:gd name="connsiteX33" fmla="*/ 8215307 w 11299371"/>
              <a:gd name="connsiteY33" fmla="*/ 6858000 h 6858000"/>
              <a:gd name="connsiteX34" fmla="*/ 7663632 w 11299371"/>
              <a:gd name="connsiteY34" fmla="*/ 6858000 h 6858000"/>
              <a:gd name="connsiteX35" fmla="*/ 7111957 w 11299371"/>
              <a:gd name="connsiteY35" fmla="*/ 6858000 h 6858000"/>
              <a:gd name="connsiteX36" fmla="*/ 6447288 w 11299371"/>
              <a:gd name="connsiteY36" fmla="*/ 6858000 h 6858000"/>
              <a:gd name="connsiteX37" fmla="*/ 6008607 w 11299371"/>
              <a:gd name="connsiteY37" fmla="*/ 6858000 h 6858000"/>
              <a:gd name="connsiteX38" fmla="*/ 5569925 w 11299371"/>
              <a:gd name="connsiteY38" fmla="*/ 6858000 h 6858000"/>
              <a:gd name="connsiteX39" fmla="*/ 4679269 w 11299371"/>
              <a:gd name="connsiteY39" fmla="*/ 6858000 h 6858000"/>
              <a:gd name="connsiteX40" fmla="*/ 3788613 w 11299371"/>
              <a:gd name="connsiteY40" fmla="*/ 6858000 h 6858000"/>
              <a:gd name="connsiteX41" fmla="*/ 2897956 w 11299371"/>
              <a:gd name="connsiteY41" fmla="*/ 6858000 h 6858000"/>
              <a:gd name="connsiteX42" fmla="*/ 2346281 w 11299371"/>
              <a:gd name="connsiteY42" fmla="*/ 6858000 h 6858000"/>
              <a:gd name="connsiteX43" fmla="*/ 1907600 w 11299371"/>
              <a:gd name="connsiteY43" fmla="*/ 6858000 h 6858000"/>
              <a:gd name="connsiteX44" fmla="*/ 1016943 w 11299371"/>
              <a:gd name="connsiteY44" fmla="*/ 6858000 h 6858000"/>
              <a:gd name="connsiteX45" fmla="*/ 0 w 11299371"/>
              <a:gd name="connsiteY45" fmla="*/ 6858000 h 6858000"/>
              <a:gd name="connsiteX46" fmla="*/ 0 w 11299371"/>
              <a:gd name="connsiteY46" fmla="*/ 6377940 h 6858000"/>
              <a:gd name="connsiteX47" fmla="*/ 0 w 11299371"/>
              <a:gd name="connsiteY47" fmla="*/ 5623560 h 6858000"/>
              <a:gd name="connsiteX48" fmla="*/ 0 w 11299371"/>
              <a:gd name="connsiteY48" fmla="*/ 5006340 h 6858000"/>
              <a:gd name="connsiteX49" fmla="*/ 0 w 11299371"/>
              <a:gd name="connsiteY49" fmla="*/ 4457700 h 6858000"/>
              <a:gd name="connsiteX50" fmla="*/ 0 w 11299371"/>
              <a:gd name="connsiteY50" fmla="*/ 3840480 h 6858000"/>
              <a:gd name="connsiteX51" fmla="*/ 0 w 11299371"/>
              <a:gd name="connsiteY51" fmla="*/ 3086100 h 6858000"/>
              <a:gd name="connsiteX52" fmla="*/ 0 w 11299371"/>
              <a:gd name="connsiteY52" fmla="*/ 2263140 h 6858000"/>
              <a:gd name="connsiteX53" fmla="*/ 0 w 11299371"/>
              <a:gd name="connsiteY53" fmla="*/ 1783080 h 6858000"/>
              <a:gd name="connsiteX54" fmla="*/ 0 w 11299371"/>
              <a:gd name="connsiteY54" fmla="*/ 1234440 h 6858000"/>
              <a:gd name="connsiteX55" fmla="*/ 0 w 11299371"/>
              <a:gd name="connsiteY5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99371" h="6858000" fill="none" extrusionOk="0">
                <a:moveTo>
                  <a:pt x="0" y="0"/>
                </a:moveTo>
                <a:cubicBezTo>
                  <a:pt x="190694" y="24379"/>
                  <a:pt x="435898" y="-19253"/>
                  <a:pt x="664669" y="0"/>
                </a:cubicBezTo>
                <a:cubicBezTo>
                  <a:pt x="893440" y="19253"/>
                  <a:pt x="1000685" y="-12715"/>
                  <a:pt x="1103350" y="0"/>
                </a:cubicBezTo>
                <a:cubicBezTo>
                  <a:pt x="1206015" y="12715"/>
                  <a:pt x="1455108" y="-15844"/>
                  <a:pt x="1655026" y="0"/>
                </a:cubicBezTo>
                <a:cubicBezTo>
                  <a:pt x="1854944" y="15844"/>
                  <a:pt x="2170891" y="31481"/>
                  <a:pt x="2319694" y="0"/>
                </a:cubicBezTo>
                <a:cubicBezTo>
                  <a:pt x="2468497" y="-31481"/>
                  <a:pt x="2651324" y="10870"/>
                  <a:pt x="2871370" y="0"/>
                </a:cubicBezTo>
                <a:cubicBezTo>
                  <a:pt x="3091416" y="-10870"/>
                  <a:pt x="3291232" y="20889"/>
                  <a:pt x="3536038" y="0"/>
                </a:cubicBezTo>
                <a:cubicBezTo>
                  <a:pt x="3780844" y="-20889"/>
                  <a:pt x="3793294" y="-13822"/>
                  <a:pt x="3861726" y="0"/>
                </a:cubicBezTo>
                <a:cubicBezTo>
                  <a:pt x="3930158" y="13822"/>
                  <a:pt x="4323243" y="-32989"/>
                  <a:pt x="4752383" y="0"/>
                </a:cubicBezTo>
                <a:cubicBezTo>
                  <a:pt x="5181523" y="32989"/>
                  <a:pt x="5061868" y="-7936"/>
                  <a:pt x="5191064" y="0"/>
                </a:cubicBezTo>
                <a:cubicBezTo>
                  <a:pt x="5320260" y="7936"/>
                  <a:pt x="5826082" y="-18727"/>
                  <a:pt x="6081720" y="0"/>
                </a:cubicBezTo>
                <a:cubicBezTo>
                  <a:pt x="6337358" y="18727"/>
                  <a:pt x="6416577" y="-6213"/>
                  <a:pt x="6520402" y="0"/>
                </a:cubicBezTo>
                <a:cubicBezTo>
                  <a:pt x="6624227" y="6213"/>
                  <a:pt x="6951473" y="-7553"/>
                  <a:pt x="7298064" y="0"/>
                </a:cubicBezTo>
                <a:cubicBezTo>
                  <a:pt x="7644655" y="7553"/>
                  <a:pt x="7609611" y="3570"/>
                  <a:pt x="7849740" y="0"/>
                </a:cubicBezTo>
                <a:cubicBezTo>
                  <a:pt x="8089869" y="-3570"/>
                  <a:pt x="8487195" y="6738"/>
                  <a:pt x="8740396" y="0"/>
                </a:cubicBezTo>
                <a:cubicBezTo>
                  <a:pt x="8993597" y="-6738"/>
                  <a:pt x="8909348" y="512"/>
                  <a:pt x="9066084" y="0"/>
                </a:cubicBezTo>
                <a:cubicBezTo>
                  <a:pt x="9222820" y="-512"/>
                  <a:pt x="9401090" y="21240"/>
                  <a:pt x="9617759" y="0"/>
                </a:cubicBezTo>
                <a:cubicBezTo>
                  <a:pt x="9834428" y="-21240"/>
                  <a:pt x="9862007" y="-2823"/>
                  <a:pt x="9943446" y="0"/>
                </a:cubicBezTo>
                <a:cubicBezTo>
                  <a:pt x="10024885" y="2823"/>
                  <a:pt x="10954283" y="-62447"/>
                  <a:pt x="11299371" y="0"/>
                </a:cubicBezTo>
                <a:cubicBezTo>
                  <a:pt x="11306800" y="322773"/>
                  <a:pt x="11271695" y="529030"/>
                  <a:pt x="11299371" y="685800"/>
                </a:cubicBezTo>
                <a:cubicBezTo>
                  <a:pt x="11327047" y="842570"/>
                  <a:pt x="11295345" y="1294637"/>
                  <a:pt x="11299371" y="1508760"/>
                </a:cubicBezTo>
                <a:cubicBezTo>
                  <a:pt x="11303397" y="1722883"/>
                  <a:pt x="11308228" y="1945172"/>
                  <a:pt x="11299371" y="2125980"/>
                </a:cubicBezTo>
                <a:cubicBezTo>
                  <a:pt x="11290514" y="2306788"/>
                  <a:pt x="11320713" y="2648821"/>
                  <a:pt x="11299371" y="2948940"/>
                </a:cubicBezTo>
                <a:cubicBezTo>
                  <a:pt x="11278029" y="3249059"/>
                  <a:pt x="11266370" y="3583426"/>
                  <a:pt x="11299371" y="3771900"/>
                </a:cubicBezTo>
                <a:cubicBezTo>
                  <a:pt x="11332372" y="3960374"/>
                  <a:pt x="11298562" y="4290857"/>
                  <a:pt x="11299371" y="4526280"/>
                </a:cubicBezTo>
                <a:cubicBezTo>
                  <a:pt x="11300180" y="4761703"/>
                  <a:pt x="11318867" y="4904248"/>
                  <a:pt x="11299371" y="5280660"/>
                </a:cubicBezTo>
                <a:cubicBezTo>
                  <a:pt x="11279875" y="5657072"/>
                  <a:pt x="11291757" y="5825299"/>
                  <a:pt x="11299371" y="5966460"/>
                </a:cubicBezTo>
                <a:cubicBezTo>
                  <a:pt x="11306985" y="6107621"/>
                  <a:pt x="11341166" y="6505978"/>
                  <a:pt x="11299371" y="6858000"/>
                </a:cubicBezTo>
                <a:cubicBezTo>
                  <a:pt x="10997904" y="6861696"/>
                  <a:pt x="10863365" y="6842042"/>
                  <a:pt x="10634702" y="6858000"/>
                </a:cubicBezTo>
                <a:cubicBezTo>
                  <a:pt x="10406039" y="6873958"/>
                  <a:pt x="10226700" y="6880486"/>
                  <a:pt x="10083027" y="6858000"/>
                </a:cubicBezTo>
                <a:cubicBezTo>
                  <a:pt x="9939355" y="6835514"/>
                  <a:pt x="9836464" y="6878069"/>
                  <a:pt x="9644345" y="6858000"/>
                </a:cubicBezTo>
                <a:cubicBezTo>
                  <a:pt x="9452226" y="6837931"/>
                  <a:pt x="9376773" y="6845546"/>
                  <a:pt x="9205664" y="6858000"/>
                </a:cubicBezTo>
                <a:cubicBezTo>
                  <a:pt x="9034555" y="6870454"/>
                  <a:pt x="8922796" y="6837453"/>
                  <a:pt x="8766983" y="6858000"/>
                </a:cubicBezTo>
                <a:cubicBezTo>
                  <a:pt x="8611170" y="6878547"/>
                  <a:pt x="8349086" y="6842741"/>
                  <a:pt x="8215307" y="6858000"/>
                </a:cubicBezTo>
                <a:cubicBezTo>
                  <a:pt x="8081528" y="6873259"/>
                  <a:pt x="7801842" y="6863048"/>
                  <a:pt x="7663632" y="6858000"/>
                </a:cubicBezTo>
                <a:cubicBezTo>
                  <a:pt x="7525422" y="6852952"/>
                  <a:pt x="7224192" y="6869596"/>
                  <a:pt x="7111957" y="6858000"/>
                </a:cubicBezTo>
                <a:cubicBezTo>
                  <a:pt x="6999722" y="6846404"/>
                  <a:pt x="6754916" y="6836125"/>
                  <a:pt x="6447288" y="6858000"/>
                </a:cubicBezTo>
                <a:cubicBezTo>
                  <a:pt x="6139660" y="6879875"/>
                  <a:pt x="6181838" y="6861006"/>
                  <a:pt x="6008607" y="6858000"/>
                </a:cubicBezTo>
                <a:cubicBezTo>
                  <a:pt x="5835376" y="6854994"/>
                  <a:pt x="5675718" y="6846250"/>
                  <a:pt x="5569925" y="6858000"/>
                </a:cubicBezTo>
                <a:cubicBezTo>
                  <a:pt x="5464132" y="6869750"/>
                  <a:pt x="5011778" y="6878137"/>
                  <a:pt x="4679269" y="6858000"/>
                </a:cubicBezTo>
                <a:cubicBezTo>
                  <a:pt x="4346760" y="6837863"/>
                  <a:pt x="3992984" y="6856815"/>
                  <a:pt x="3788613" y="6858000"/>
                </a:cubicBezTo>
                <a:cubicBezTo>
                  <a:pt x="3584242" y="6859185"/>
                  <a:pt x="3261275" y="6897721"/>
                  <a:pt x="2897956" y="6858000"/>
                </a:cubicBezTo>
                <a:cubicBezTo>
                  <a:pt x="2534637" y="6818279"/>
                  <a:pt x="2461696" y="6868746"/>
                  <a:pt x="2346281" y="6858000"/>
                </a:cubicBezTo>
                <a:cubicBezTo>
                  <a:pt x="2230866" y="6847254"/>
                  <a:pt x="2095201" y="6862891"/>
                  <a:pt x="1907600" y="6858000"/>
                </a:cubicBezTo>
                <a:cubicBezTo>
                  <a:pt x="1719999" y="6853109"/>
                  <a:pt x="1431492" y="6828796"/>
                  <a:pt x="1016943" y="6858000"/>
                </a:cubicBezTo>
                <a:cubicBezTo>
                  <a:pt x="602394" y="6887204"/>
                  <a:pt x="362277" y="6825194"/>
                  <a:pt x="0" y="6858000"/>
                </a:cubicBezTo>
                <a:cubicBezTo>
                  <a:pt x="-6651" y="6619908"/>
                  <a:pt x="18133" y="6480462"/>
                  <a:pt x="0" y="6377940"/>
                </a:cubicBezTo>
                <a:cubicBezTo>
                  <a:pt x="-18133" y="6275418"/>
                  <a:pt x="2936" y="5836738"/>
                  <a:pt x="0" y="5623560"/>
                </a:cubicBezTo>
                <a:cubicBezTo>
                  <a:pt x="-2936" y="5410382"/>
                  <a:pt x="3597" y="5145334"/>
                  <a:pt x="0" y="5006340"/>
                </a:cubicBezTo>
                <a:cubicBezTo>
                  <a:pt x="-3597" y="4867346"/>
                  <a:pt x="-20431" y="4658493"/>
                  <a:pt x="0" y="4457700"/>
                </a:cubicBezTo>
                <a:cubicBezTo>
                  <a:pt x="20431" y="4256907"/>
                  <a:pt x="17653" y="4033281"/>
                  <a:pt x="0" y="3840480"/>
                </a:cubicBezTo>
                <a:cubicBezTo>
                  <a:pt x="-17653" y="3647679"/>
                  <a:pt x="33105" y="3417517"/>
                  <a:pt x="0" y="3086100"/>
                </a:cubicBezTo>
                <a:cubicBezTo>
                  <a:pt x="-33105" y="2754683"/>
                  <a:pt x="-15885" y="2447137"/>
                  <a:pt x="0" y="2263140"/>
                </a:cubicBezTo>
                <a:cubicBezTo>
                  <a:pt x="15885" y="2079143"/>
                  <a:pt x="-770" y="1901203"/>
                  <a:pt x="0" y="1783080"/>
                </a:cubicBezTo>
                <a:cubicBezTo>
                  <a:pt x="770" y="1664957"/>
                  <a:pt x="22032" y="1489751"/>
                  <a:pt x="0" y="1234440"/>
                </a:cubicBezTo>
                <a:cubicBezTo>
                  <a:pt x="-22032" y="979129"/>
                  <a:pt x="11781" y="275373"/>
                  <a:pt x="0" y="0"/>
                </a:cubicBezTo>
                <a:close/>
              </a:path>
              <a:path w="11299371" h="6858000" stroke="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BAB04C-1418-9E7D-3229-D824A760EF7E}"/>
              </a:ext>
            </a:extLst>
          </p:cNvPr>
          <p:cNvSpPr/>
          <p:nvPr/>
        </p:nvSpPr>
        <p:spPr>
          <a:xfrm>
            <a:off x="892629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551675 w 11299371"/>
              <a:gd name="connsiteY1" fmla="*/ 0 h 6858000"/>
              <a:gd name="connsiteX2" fmla="*/ 877363 w 11299371"/>
              <a:gd name="connsiteY2" fmla="*/ 0 h 6858000"/>
              <a:gd name="connsiteX3" fmla="*/ 1316044 w 11299371"/>
              <a:gd name="connsiteY3" fmla="*/ 0 h 6858000"/>
              <a:gd name="connsiteX4" fmla="*/ 1641732 w 11299371"/>
              <a:gd name="connsiteY4" fmla="*/ 0 h 6858000"/>
              <a:gd name="connsiteX5" fmla="*/ 1967420 w 11299371"/>
              <a:gd name="connsiteY5" fmla="*/ 0 h 6858000"/>
              <a:gd name="connsiteX6" fmla="*/ 2293108 w 11299371"/>
              <a:gd name="connsiteY6" fmla="*/ 0 h 6858000"/>
              <a:gd name="connsiteX7" fmla="*/ 2731789 w 11299371"/>
              <a:gd name="connsiteY7" fmla="*/ 0 h 6858000"/>
              <a:gd name="connsiteX8" fmla="*/ 3509452 w 11299371"/>
              <a:gd name="connsiteY8" fmla="*/ 0 h 6858000"/>
              <a:gd name="connsiteX9" fmla="*/ 3948133 w 11299371"/>
              <a:gd name="connsiteY9" fmla="*/ 0 h 6858000"/>
              <a:gd name="connsiteX10" fmla="*/ 4725796 w 11299371"/>
              <a:gd name="connsiteY10" fmla="*/ 0 h 6858000"/>
              <a:gd name="connsiteX11" fmla="*/ 5051484 w 11299371"/>
              <a:gd name="connsiteY11" fmla="*/ 0 h 6858000"/>
              <a:gd name="connsiteX12" fmla="*/ 5716152 w 11299371"/>
              <a:gd name="connsiteY12" fmla="*/ 0 h 6858000"/>
              <a:gd name="connsiteX13" fmla="*/ 6154834 w 11299371"/>
              <a:gd name="connsiteY13" fmla="*/ 0 h 6858000"/>
              <a:gd name="connsiteX14" fmla="*/ 6819503 w 11299371"/>
              <a:gd name="connsiteY14" fmla="*/ 0 h 6858000"/>
              <a:gd name="connsiteX15" fmla="*/ 7484172 w 11299371"/>
              <a:gd name="connsiteY15" fmla="*/ 0 h 6858000"/>
              <a:gd name="connsiteX16" fmla="*/ 7922853 w 11299371"/>
              <a:gd name="connsiteY16" fmla="*/ 0 h 6858000"/>
              <a:gd name="connsiteX17" fmla="*/ 8813509 w 11299371"/>
              <a:gd name="connsiteY17" fmla="*/ 0 h 6858000"/>
              <a:gd name="connsiteX18" fmla="*/ 9365185 w 11299371"/>
              <a:gd name="connsiteY18" fmla="*/ 0 h 6858000"/>
              <a:gd name="connsiteX19" fmla="*/ 10142847 w 11299371"/>
              <a:gd name="connsiteY19" fmla="*/ 0 h 6858000"/>
              <a:gd name="connsiteX20" fmla="*/ 10468535 w 11299371"/>
              <a:gd name="connsiteY20" fmla="*/ 0 h 6858000"/>
              <a:gd name="connsiteX21" fmla="*/ 11299371 w 11299371"/>
              <a:gd name="connsiteY21" fmla="*/ 0 h 6858000"/>
              <a:gd name="connsiteX22" fmla="*/ 11299371 w 11299371"/>
              <a:gd name="connsiteY22" fmla="*/ 822960 h 6858000"/>
              <a:gd name="connsiteX23" fmla="*/ 11299371 w 11299371"/>
              <a:gd name="connsiteY23" fmla="*/ 1645920 h 6858000"/>
              <a:gd name="connsiteX24" fmla="*/ 11299371 w 11299371"/>
              <a:gd name="connsiteY24" fmla="*/ 2125980 h 6858000"/>
              <a:gd name="connsiteX25" fmla="*/ 11299371 w 11299371"/>
              <a:gd name="connsiteY25" fmla="*/ 2674620 h 6858000"/>
              <a:gd name="connsiteX26" fmla="*/ 11299371 w 11299371"/>
              <a:gd name="connsiteY26" fmla="*/ 3497580 h 6858000"/>
              <a:gd name="connsiteX27" fmla="*/ 11299371 w 11299371"/>
              <a:gd name="connsiteY27" fmla="*/ 4251960 h 6858000"/>
              <a:gd name="connsiteX28" fmla="*/ 11299371 w 11299371"/>
              <a:gd name="connsiteY28" fmla="*/ 5006340 h 6858000"/>
              <a:gd name="connsiteX29" fmla="*/ 11299371 w 11299371"/>
              <a:gd name="connsiteY29" fmla="*/ 5692140 h 6858000"/>
              <a:gd name="connsiteX30" fmla="*/ 11299371 w 11299371"/>
              <a:gd name="connsiteY30" fmla="*/ 6240780 h 6858000"/>
              <a:gd name="connsiteX31" fmla="*/ 11299371 w 11299371"/>
              <a:gd name="connsiteY31" fmla="*/ 6858000 h 6858000"/>
              <a:gd name="connsiteX32" fmla="*/ 10408715 w 11299371"/>
              <a:gd name="connsiteY32" fmla="*/ 6858000 h 6858000"/>
              <a:gd name="connsiteX33" fmla="*/ 9970033 w 11299371"/>
              <a:gd name="connsiteY33" fmla="*/ 6858000 h 6858000"/>
              <a:gd name="connsiteX34" fmla="*/ 9079377 w 11299371"/>
              <a:gd name="connsiteY34" fmla="*/ 6858000 h 6858000"/>
              <a:gd name="connsiteX35" fmla="*/ 8301714 w 11299371"/>
              <a:gd name="connsiteY35" fmla="*/ 6858000 h 6858000"/>
              <a:gd name="connsiteX36" fmla="*/ 7411058 w 11299371"/>
              <a:gd name="connsiteY36" fmla="*/ 6858000 h 6858000"/>
              <a:gd name="connsiteX37" fmla="*/ 6972377 w 11299371"/>
              <a:gd name="connsiteY37" fmla="*/ 6858000 h 6858000"/>
              <a:gd name="connsiteX38" fmla="*/ 6420701 w 11299371"/>
              <a:gd name="connsiteY38" fmla="*/ 6858000 h 6858000"/>
              <a:gd name="connsiteX39" fmla="*/ 6095014 w 11299371"/>
              <a:gd name="connsiteY39" fmla="*/ 6858000 h 6858000"/>
              <a:gd name="connsiteX40" fmla="*/ 5317351 w 11299371"/>
              <a:gd name="connsiteY40" fmla="*/ 6858000 h 6858000"/>
              <a:gd name="connsiteX41" fmla="*/ 4765676 w 11299371"/>
              <a:gd name="connsiteY41" fmla="*/ 6858000 h 6858000"/>
              <a:gd name="connsiteX42" fmla="*/ 3875020 w 11299371"/>
              <a:gd name="connsiteY42" fmla="*/ 6858000 h 6858000"/>
              <a:gd name="connsiteX43" fmla="*/ 3210351 w 11299371"/>
              <a:gd name="connsiteY43" fmla="*/ 6858000 h 6858000"/>
              <a:gd name="connsiteX44" fmla="*/ 2432688 w 11299371"/>
              <a:gd name="connsiteY44" fmla="*/ 6858000 h 6858000"/>
              <a:gd name="connsiteX45" fmla="*/ 2107000 w 11299371"/>
              <a:gd name="connsiteY45" fmla="*/ 6858000 h 6858000"/>
              <a:gd name="connsiteX46" fmla="*/ 1781313 w 11299371"/>
              <a:gd name="connsiteY46" fmla="*/ 6858000 h 6858000"/>
              <a:gd name="connsiteX47" fmla="*/ 1342631 w 11299371"/>
              <a:gd name="connsiteY47" fmla="*/ 6858000 h 6858000"/>
              <a:gd name="connsiteX48" fmla="*/ 0 w 11299371"/>
              <a:gd name="connsiteY48" fmla="*/ 6858000 h 6858000"/>
              <a:gd name="connsiteX49" fmla="*/ 0 w 11299371"/>
              <a:gd name="connsiteY49" fmla="*/ 6240780 h 6858000"/>
              <a:gd name="connsiteX50" fmla="*/ 0 w 11299371"/>
              <a:gd name="connsiteY50" fmla="*/ 5554980 h 6858000"/>
              <a:gd name="connsiteX51" fmla="*/ 0 w 11299371"/>
              <a:gd name="connsiteY51" fmla="*/ 5006340 h 6858000"/>
              <a:gd name="connsiteX52" fmla="*/ 0 w 11299371"/>
              <a:gd name="connsiteY52" fmla="*/ 4251960 h 6858000"/>
              <a:gd name="connsiteX53" fmla="*/ 0 w 11299371"/>
              <a:gd name="connsiteY53" fmla="*/ 3703320 h 6858000"/>
              <a:gd name="connsiteX54" fmla="*/ 0 w 11299371"/>
              <a:gd name="connsiteY54" fmla="*/ 3223260 h 6858000"/>
              <a:gd name="connsiteX55" fmla="*/ 0 w 11299371"/>
              <a:gd name="connsiteY55" fmla="*/ 2743200 h 6858000"/>
              <a:gd name="connsiteX56" fmla="*/ 0 w 11299371"/>
              <a:gd name="connsiteY56" fmla="*/ 2057400 h 6858000"/>
              <a:gd name="connsiteX57" fmla="*/ 0 w 11299371"/>
              <a:gd name="connsiteY57" fmla="*/ 1371600 h 6858000"/>
              <a:gd name="connsiteX58" fmla="*/ 0 w 11299371"/>
              <a:gd name="connsiteY58" fmla="*/ 891540 h 6858000"/>
              <a:gd name="connsiteX59" fmla="*/ 0 w 11299371"/>
              <a:gd name="connsiteY5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299371" h="685800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noFill/>
          <a:ln w="5715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4CC0570-D74C-CEC3-D576-EA07202F80C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92628" y="0"/>
            <a:ext cx="11299372" cy="801877"/>
            <a:chOff x="892627" y="0"/>
            <a:chExt cx="11299372" cy="8018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367644A-B602-A4BD-118B-C8D4F0491C28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t="-1" r="56296" b="83156"/>
            <a:stretch/>
          </p:blipFill>
          <p:spPr>
            <a:xfrm>
              <a:off x="892627" y="0"/>
              <a:ext cx="3057581" cy="80187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F594D61-2E7B-4EC8-3388-4A35055B5B3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86200" y="0"/>
              <a:ext cx="7269480" cy="801877"/>
            </a:xfrm>
            <a:prstGeom prst="rect">
              <a:avLst/>
            </a:prstGeom>
            <a:solidFill>
              <a:srgbClr val="013D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B063FB7-B5C9-3283-8571-3806487FCAB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l="81687" t="-1" r="930" b="83156"/>
            <a:stretch/>
          </p:blipFill>
          <p:spPr>
            <a:xfrm>
              <a:off x="10975847" y="0"/>
              <a:ext cx="1216152" cy="801877"/>
            </a:xfrm>
            <a:prstGeom prst="rect">
              <a:avLst/>
            </a:prstGeom>
          </p:spPr>
        </p:pic>
      </p:grpSp>
      <p:pic>
        <p:nvPicPr>
          <p:cNvPr id="3" name="Picture 2" descr="A cartoon of a person pointing at a group of children&#10;&#10;AI-generated content may be incorrect.">
            <a:extLst>
              <a:ext uri="{FF2B5EF4-FFF2-40B4-BE49-F238E27FC236}">
                <a16:creationId xmlns:a16="http://schemas.microsoft.com/office/drawing/2014/main" id="{6C165F00-6BB7-18CB-B538-59B7A001E9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024" y="1285450"/>
            <a:ext cx="6649062" cy="4807231"/>
          </a:xfrm>
          <a:prstGeom prst="rect">
            <a:avLst/>
          </a:prstGeom>
        </p:spPr>
      </p:pic>
      <p:pic>
        <p:nvPicPr>
          <p:cNvPr id="18" name="Picture 17" descr="A purple tablet with a cartoon character on it&#10;&#10;AI-generated content may be incorrect.">
            <a:extLst>
              <a:ext uri="{FF2B5EF4-FFF2-40B4-BE49-F238E27FC236}">
                <a16:creationId xmlns:a16="http://schemas.microsoft.com/office/drawing/2014/main" id="{0468B9A2-D1D6-9D61-33E0-A19957C90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3" y="0"/>
            <a:ext cx="687174" cy="8276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CFAC6EB-6A0C-2D4C-940A-942544B831F3}"/>
              </a:ext>
            </a:extLst>
          </p:cNvPr>
          <p:cNvSpPr/>
          <p:nvPr/>
        </p:nvSpPr>
        <p:spPr>
          <a:xfrm>
            <a:off x="1116625" y="2120836"/>
            <a:ext cx="3908404" cy="3136457"/>
          </a:xfrm>
          <a:custGeom>
            <a:avLst/>
            <a:gdLst>
              <a:gd name="connsiteX0" fmla="*/ 0 w 3908404"/>
              <a:gd name="connsiteY0" fmla="*/ 0 h 3136457"/>
              <a:gd name="connsiteX1" fmla="*/ 651401 w 3908404"/>
              <a:gd name="connsiteY1" fmla="*/ 0 h 3136457"/>
              <a:gd name="connsiteX2" fmla="*/ 1185549 w 3908404"/>
              <a:gd name="connsiteY2" fmla="*/ 0 h 3136457"/>
              <a:gd name="connsiteX3" fmla="*/ 1797866 w 3908404"/>
              <a:gd name="connsiteY3" fmla="*/ 0 h 3136457"/>
              <a:gd name="connsiteX4" fmla="*/ 2527435 w 3908404"/>
              <a:gd name="connsiteY4" fmla="*/ 0 h 3136457"/>
              <a:gd name="connsiteX5" fmla="*/ 3100667 w 3908404"/>
              <a:gd name="connsiteY5" fmla="*/ 0 h 3136457"/>
              <a:gd name="connsiteX6" fmla="*/ 3908404 w 3908404"/>
              <a:gd name="connsiteY6" fmla="*/ 0 h 3136457"/>
              <a:gd name="connsiteX7" fmla="*/ 3908404 w 3908404"/>
              <a:gd name="connsiteY7" fmla="*/ 627291 h 3136457"/>
              <a:gd name="connsiteX8" fmla="*/ 3908404 w 3908404"/>
              <a:gd name="connsiteY8" fmla="*/ 1254583 h 3136457"/>
              <a:gd name="connsiteX9" fmla="*/ 3908404 w 3908404"/>
              <a:gd name="connsiteY9" fmla="*/ 1787780 h 3136457"/>
              <a:gd name="connsiteX10" fmla="*/ 3908404 w 3908404"/>
              <a:gd name="connsiteY10" fmla="*/ 2383707 h 3136457"/>
              <a:gd name="connsiteX11" fmla="*/ 3908404 w 3908404"/>
              <a:gd name="connsiteY11" fmla="*/ 3136457 h 3136457"/>
              <a:gd name="connsiteX12" fmla="*/ 3217919 w 3908404"/>
              <a:gd name="connsiteY12" fmla="*/ 3136457 h 3136457"/>
              <a:gd name="connsiteX13" fmla="*/ 2683771 w 3908404"/>
              <a:gd name="connsiteY13" fmla="*/ 3136457 h 3136457"/>
              <a:gd name="connsiteX14" fmla="*/ 2032370 w 3908404"/>
              <a:gd name="connsiteY14" fmla="*/ 3136457 h 3136457"/>
              <a:gd name="connsiteX15" fmla="*/ 1459137 w 3908404"/>
              <a:gd name="connsiteY15" fmla="*/ 3136457 h 3136457"/>
              <a:gd name="connsiteX16" fmla="*/ 807737 w 3908404"/>
              <a:gd name="connsiteY16" fmla="*/ 3136457 h 3136457"/>
              <a:gd name="connsiteX17" fmla="*/ 0 w 3908404"/>
              <a:gd name="connsiteY17" fmla="*/ 3136457 h 3136457"/>
              <a:gd name="connsiteX18" fmla="*/ 0 w 3908404"/>
              <a:gd name="connsiteY18" fmla="*/ 2540530 h 3136457"/>
              <a:gd name="connsiteX19" fmla="*/ 0 w 3908404"/>
              <a:gd name="connsiteY19" fmla="*/ 1913239 h 3136457"/>
              <a:gd name="connsiteX20" fmla="*/ 0 w 3908404"/>
              <a:gd name="connsiteY20" fmla="*/ 1285947 h 3136457"/>
              <a:gd name="connsiteX21" fmla="*/ 0 w 3908404"/>
              <a:gd name="connsiteY21" fmla="*/ 752750 h 3136457"/>
              <a:gd name="connsiteX22" fmla="*/ 0 w 3908404"/>
              <a:gd name="connsiteY22" fmla="*/ 0 h 3136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908404" h="3136457" fill="none" extrusionOk="0">
                <a:moveTo>
                  <a:pt x="0" y="0"/>
                </a:moveTo>
                <a:cubicBezTo>
                  <a:pt x="227270" y="-6490"/>
                  <a:pt x="449666" y="-26606"/>
                  <a:pt x="651401" y="0"/>
                </a:cubicBezTo>
                <a:cubicBezTo>
                  <a:pt x="853136" y="26606"/>
                  <a:pt x="1013576" y="-2807"/>
                  <a:pt x="1185549" y="0"/>
                </a:cubicBezTo>
                <a:cubicBezTo>
                  <a:pt x="1357522" y="2807"/>
                  <a:pt x="1650324" y="-27321"/>
                  <a:pt x="1797866" y="0"/>
                </a:cubicBezTo>
                <a:cubicBezTo>
                  <a:pt x="1945408" y="27321"/>
                  <a:pt x="2265334" y="24843"/>
                  <a:pt x="2527435" y="0"/>
                </a:cubicBezTo>
                <a:cubicBezTo>
                  <a:pt x="2789536" y="-24843"/>
                  <a:pt x="2981284" y="26068"/>
                  <a:pt x="3100667" y="0"/>
                </a:cubicBezTo>
                <a:cubicBezTo>
                  <a:pt x="3220050" y="-26068"/>
                  <a:pt x="3675967" y="-152"/>
                  <a:pt x="3908404" y="0"/>
                </a:cubicBezTo>
                <a:cubicBezTo>
                  <a:pt x="3915577" y="281787"/>
                  <a:pt x="3906123" y="362520"/>
                  <a:pt x="3908404" y="627291"/>
                </a:cubicBezTo>
                <a:cubicBezTo>
                  <a:pt x="3910685" y="892062"/>
                  <a:pt x="3889524" y="1011235"/>
                  <a:pt x="3908404" y="1254583"/>
                </a:cubicBezTo>
                <a:cubicBezTo>
                  <a:pt x="3927284" y="1497931"/>
                  <a:pt x="3885378" y="1637151"/>
                  <a:pt x="3908404" y="1787780"/>
                </a:cubicBezTo>
                <a:cubicBezTo>
                  <a:pt x="3931430" y="1938409"/>
                  <a:pt x="3917728" y="2086137"/>
                  <a:pt x="3908404" y="2383707"/>
                </a:cubicBezTo>
                <a:cubicBezTo>
                  <a:pt x="3899080" y="2681277"/>
                  <a:pt x="3917570" y="2792937"/>
                  <a:pt x="3908404" y="3136457"/>
                </a:cubicBezTo>
                <a:cubicBezTo>
                  <a:pt x="3737066" y="3106302"/>
                  <a:pt x="3467055" y="3128802"/>
                  <a:pt x="3217919" y="3136457"/>
                </a:cubicBezTo>
                <a:cubicBezTo>
                  <a:pt x="2968783" y="3144112"/>
                  <a:pt x="2914833" y="3152158"/>
                  <a:pt x="2683771" y="3136457"/>
                </a:cubicBezTo>
                <a:cubicBezTo>
                  <a:pt x="2452709" y="3120756"/>
                  <a:pt x="2344533" y="3115511"/>
                  <a:pt x="2032370" y="3136457"/>
                </a:cubicBezTo>
                <a:cubicBezTo>
                  <a:pt x="1720207" y="3157403"/>
                  <a:pt x="1635138" y="3158671"/>
                  <a:pt x="1459137" y="3136457"/>
                </a:cubicBezTo>
                <a:cubicBezTo>
                  <a:pt x="1283136" y="3114243"/>
                  <a:pt x="1068651" y="3146470"/>
                  <a:pt x="807737" y="3136457"/>
                </a:cubicBezTo>
                <a:cubicBezTo>
                  <a:pt x="546823" y="3126444"/>
                  <a:pt x="337849" y="3156680"/>
                  <a:pt x="0" y="3136457"/>
                </a:cubicBezTo>
                <a:cubicBezTo>
                  <a:pt x="-24541" y="2875319"/>
                  <a:pt x="-5353" y="2795721"/>
                  <a:pt x="0" y="2540530"/>
                </a:cubicBezTo>
                <a:cubicBezTo>
                  <a:pt x="5353" y="2285339"/>
                  <a:pt x="-1908" y="2180629"/>
                  <a:pt x="0" y="1913239"/>
                </a:cubicBezTo>
                <a:cubicBezTo>
                  <a:pt x="1908" y="1645849"/>
                  <a:pt x="2458" y="1506395"/>
                  <a:pt x="0" y="1285947"/>
                </a:cubicBezTo>
                <a:cubicBezTo>
                  <a:pt x="-2458" y="1065499"/>
                  <a:pt x="-16424" y="943849"/>
                  <a:pt x="0" y="752750"/>
                </a:cubicBezTo>
                <a:cubicBezTo>
                  <a:pt x="16424" y="561651"/>
                  <a:pt x="12047" y="365216"/>
                  <a:pt x="0" y="0"/>
                </a:cubicBezTo>
                <a:close/>
              </a:path>
              <a:path w="3908404" h="3136457" stroke="0" extrusionOk="0">
                <a:moveTo>
                  <a:pt x="0" y="0"/>
                </a:moveTo>
                <a:cubicBezTo>
                  <a:pt x="174637" y="9450"/>
                  <a:pt x="384272" y="-216"/>
                  <a:pt x="690485" y="0"/>
                </a:cubicBezTo>
                <a:cubicBezTo>
                  <a:pt x="996698" y="216"/>
                  <a:pt x="1168262" y="24047"/>
                  <a:pt x="1420053" y="0"/>
                </a:cubicBezTo>
                <a:cubicBezTo>
                  <a:pt x="1671844" y="-24047"/>
                  <a:pt x="1805453" y="-18921"/>
                  <a:pt x="2110538" y="0"/>
                </a:cubicBezTo>
                <a:cubicBezTo>
                  <a:pt x="2415624" y="18921"/>
                  <a:pt x="2474205" y="24505"/>
                  <a:pt x="2801023" y="0"/>
                </a:cubicBezTo>
                <a:cubicBezTo>
                  <a:pt x="3127841" y="-24505"/>
                  <a:pt x="3608129" y="-35342"/>
                  <a:pt x="3908404" y="0"/>
                </a:cubicBezTo>
                <a:cubicBezTo>
                  <a:pt x="3900973" y="284166"/>
                  <a:pt x="3918294" y="400696"/>
                  <a:pt x="3908404" y="627291"/>
                </a:cubicBezTo>
                <a:cubicBezTo>
                  <a:pt x="3898514" y="853886"/>
                  <a:pt x="3887266" y="935490"/>
                  <a:pt x="3908404" y="1191854"/>
                </a:cubicBezTo>
                <a:cubicBezTo>
                  <a:pt x="3929542" y="1448218"/>
                  <a:pt x="3920016" y="1664979"/>
                  <a:pt x="3908404" y="1787780"/>
                </a:cubicBezTo>
                <a:cubicBezTo>
                  <a:pt x="3896792" y="1910581"/>
                  <a:pt x="3930597" y="2140669"/>
                  <a:pt x="3908404" y="2383707"/>
                </a:cubicBezTo>
                <a:cubicBezTo>
                  <a:pt x="3886211" y="2626745"/>
                  <a:pt x="3901628" y="2962727"/>
                  <a:pt x="3908404" y="3136457"/>
                </a:cubicBezTo>
                <a:cubicBezTo>
                  <a:pt x="3665739" y="3131914"/>
                  <a:pt x="3562845" y="3143081"/>
                  <a:pt x="3374255" y="3136457"/>
                </a:cubicBezTo>
                <a:cubicBezTo>
                  <a:pt x="3185665" y="3129833"/>
                  <a:pt x="3001553" y="3144828"/>
                  <a:pt x="2801023" y="3136457"/>
                </a:cubicBezTo>
                <a:cubicBezTo>
                  <a:pt x="2600493" y="3128086"/>
                  <a:pt x="2322017" y="3107875"/>
                  <a:pt x="2188706" y="3136457"/>
                </a:cubicBezTo>
                <a:cubicBezTo>
                  <a:pt x="2055395" y="3165039"/>
                  <a:pt x="1840068" y="3138922"/>
                  <a:pt x="1654558" y="3136457"/>
                </a:cubicBezTo>
                <a:cubicBezTo>
                  <a:pt x="1469048" y="3133992"/>
                  <a:pt x="1194252" y="3137597"/>
                  <a:pt x="1003157" y="3136457"/>
                </a:cubicBezTo>
                <a:cubicBezTo>
                  <a:pt x="812062" y="3135317"/>
                  <a:pt x="490283" y="3099227"/>
                  <a:pt x="0" y="3136457"/>
                </a:cubicBezTo>
                <a:cubicBezTo>
                  <a:pt x="13728" y="2936349"/>
                  <a:pt x="15487" y="2773453"/>
                  <a:pt x="0" y="2477801"/>
                </a:cubicBezTo>
                <a:cubicBezTo>
                  <a:pt x="-15487" y="2182149"/>
                  <a:pt x="-26133" y="2169609"/>
                  <a:pt x="0" y="1913239"/>
                </a:cubicBezTo>
                <a:cubicBezTo>
                  <a:pt x="26133" y="1656869"/>
                  <a:pt x="18756" y="1518524"/>
                  <a:pt x="0" y="1380041"/>
                </a:cubicBezTo>
                <a:cubicBezTo>
                  <a:pt x="-18756" y="1241558"/>
                  <a:pt x="-15876" y="1072175"/>
                  <a:pt x="0" y="846843"/>
                </a:cubicBezTo>
                <a:cubicBezTo>
                  <a:pt x="15876" y="621511"/>
                  <a:pt x="-16112" y="185494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28575">
            <a:extLst>
              <a:ext uri="{C807C97D-BFC1-408E-A445-0C87EB9F89A2}">
                <ask:lineSketchStyleProps xmlns:ask="http://schemas.microsoft.com/office/drawing/2018/sketchyshapes" sd="38442286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Try opening Notes and adding a voice memo on a subject of your choice. Make sure you switch on the </a:t>
            </a:r>
            <a:r>
              <a:rPr lang="en-GB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transcribe</a:t>
            </a:r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 function so you have a transcription as well!</a:t>
            </a:r>
          </a:p>
          <a:p>
            <a:endParaRPr lang="en-GB" sz="2400" spc="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96305D9-954A-5FB1-A181-86A32D311DEC}"/>
              </a:ext>
            </a:extLst>
          </p:cNvPr>
          <p:cNvSpPr/>
          <p:nvPr/>
        </p:nvSpPr>
        <p:spPr>
          <a:xfrm>
            <a:off x="5599802" y="4974574"/>
            <a:ext cx="791384" cy="801877"/>
          </a:xfrm>
          <a:custGeom>
            <a:avLst/>
            <a:gdLst>
              <a:gd name="connsiteX0" fmla="*/ 0 w 791384"/>
              <a:gd name="connsiteY0" fmla="*/ 172846 h 801877"/>
              <a:gd name="connsiteX1" fmla="*/ 172846 w 791384"/>
              <a:gd name="connsiteY1" fmla="*/ 0 h 801877"/>
              <a:gd name="connsiteX2" fmla="*/ 618538 w 791384"/>
              <a:gd name="connsiteY2" fmla="*/ 0 h 801877"/>
              <a:gd name="connsiteX3" fmla="*/ 791384 w 791384"/>
              <a:gd name="connsiteY3" fmla="*/ 172846 h 801877"/>
              <a:gd name="connsiteX4" fmla="*/ 791384 w 791384"/>
              <a:gd name="connsiteY4" fmla="*/ 629031 h 801877"/>
              <a:gd name="connsiteX5" fmla="*/ 618538 w 791384"/>
              <a:gd name="connsiteY5" fmla="*/ 801877 h 801877"/>
              <a:gd name="connsiteX6" fmla="*/ 172846 w 791384"/>
              <a:gd name="connsiteY6" fmla="*/ 801877 h 801877"/>
              <a:gd name="connsiteX7" fmla="*/ 0 w 791384"/>
              <a:gd name="connsiteY7" fmla="*/ 629031 h 801877"/>
              <a:gd name="connsiteX8" fmla="*/ 0 w 791384"/>
              <a:gd name="connsiteY8" fmla="*/ 172846 h 801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1384" h="801877" fill="none" extrusionOk="0">
                <a:moveTo>
                  <a:pt x="0" y="172846"/>
                </a:moveTo>
                <a:cubicBezTo>
                  <a:pt x="3086" y="81082"/>
                  <a:pt x="67117" y="1616"/>
                  <a:pt x="172846" y="0"/>
                </a:cubicBezTo>
                <a:cubicBezTo>
                  <a:pt x="345967" y="20658"/>
                  <a:pt x="507443" y="-2559"/>
                  <a:pt x="618538" y="0"/>
                </a:cubicBezTo>
                <a:cubicBezTo>
                  <a:pt x="720812" y="-13947"/>
                  <a:pt x="795884" y="61789"/>
                  <a:pt x="791384" y="172846"/>
                </a:cubicBezTo>
                <a:cubicBezTo>
                  <a:pt x="798046" y="340566"/>
                  <a:pt x="804984" y="514757"/>
                  <a:pt x="791384" y="629031"/>
                </a:cubicBezTo>
                <a:cubicBezTo>
                  <a:pt x="802047" y="729278"/>
                  <a:pt x="717709" y="813908"/>
                  <a:pt x="618538" y="801877"/>
                </a:cubicBezTo>
                <a:cubicBezTo>
                  <a:pt x="404134" y="815489"/>
                  <a:pt x="265783" y="793919"/>
                  <a:pt x="172846" y="801877"/>
                </a:cubicBezTo>
                <a:cubicBezTo>
                  <a:pt x="73862" y="785564"/>
                  <a:pt x="853" y="721689"/>
                  <a:pt x="0" y="629031"/>
                </a:cubicBezTo>
                <a:cubicBezTo>
                  <a:pt x="-6266" y="532028"/>
                  <a:pt x="-8807" y="266381"/>
                  <a:pt x="0" y="172846"/>
                </a:cubicBezTo>
                <a:close/>
              </a:path>
              <a:path w="791384" h="801877" stroke="0" extrusionOk="0">
                <a:moveTo>
                  <a:pt x="0" y="172846"/>
                </a:moveTo>
                <a:cubicBezTo>
                  <a:pt x="919" y="72729"/>
                  <a:pt x="84550" y="7682"/>
                  <a:pt x="172846" y="0"/>
                </a:cubicBezTo>
                <a:cubicBezTo>
                  <a:pt x="298032" y="-10997"/>
                  <a:pt x="502248" y="-7811"/>
                  <a:pt x="618538" y="0"/>
                </a:cubicBezTo>
                <a:cubicBezTo>
                  <a:pt x="716692" y="-4274"/>
                  <a:pt x="789073" y="81777"/>
                  <a:pt x="791384" y="172846"/>
                </a:cubicBezTo>
                <a:cubicBezTo>
                  <a:pt x="772940" y="278475"/>
                  <a:pt x="769274" y="451038"/>
                  <a:pt x="791384" y="629031"/>
                </a:cubicBezTo>
                <a:cubicBezTo>
                  <a:pt x="778519" y="731658"/>
                  <a:pt x="710151" y="801987"/>
                  <a:pt x="618538" y="801877"/>
                </a:cubicBezTo>
                <a:cubicBezTo>
                  <a:pt x="520332" y="821971"/>
                  <a:pt x="353141" y="817000"/>
                  <a:pt x="172846" y="801877"/>
                </a:cubicBezTo>
                <a:cubicBezTo>
                  <a:pt x="85920" y="786140"/>
                  <a:pt x="4913" y="743309"/>
                  <a:pt x="0" y="629031"/>
                </a:cubicBezTo>
                <a:cubicBezTo>
                  <a:pt x="-10035" y="455551"/>
                  <a:pt x="18011" y="264153"/>
                  <a:pt x="0" y="172846"/>
                </a:cubicBezTo>
                <a:close/>
              </a:path>
            </a:pathLst>
          </a:cu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extLst>
              <a:ext uri="{C807C97D-BFC1-408E-A445-0C87EB9F89A2}">
                <ask:lineSketchStyleProps xmlns:ask="http://schemas.microsoft.com/office/drawing/2018/sketchyshapes" sd="3276339247">
                  <a:prstGeom prst="roundRect">
                    <a:avLst>
                      <a:gd name="adj" fmla="val 2184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62422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B76FFC-2883-7478-2A94-5E94AB84C4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930293B-8AD8-8D19-B29E-6DEBA4689A8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92628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664669 w 11299371"/>
              <a:gd name="connsiteY1" fmla="*/ 0 h 6858000"/>
              <a:gd name="connsiteX2" fmla="*/ 1103350 w 11299371"/>
              <a:gd name="connsiteY2" fmla="*/ 0 h 6858000"/>
              <a:gd name="connsiteX3" fmla="*/ 1655026 w 11299371"/>
              <a:gd name="connsiteY3" fmla="*/ 0 h 6858000"/>
              <a:gd name="connsiteX4" fmla="*/ 2319694 w 11299371"/>
              <a:gd name="connsiteY4" fmla="*/ 0 h 6858000"/>
              <a:gd name="connsiteX5" fmla="*/ 2871370 w 11299371"/>
              <a:gd name="connsiteY5" fmla="*/ 0 h 6858000"/>
              <a:gd name="connsiteX6" fmla="*/ 3536038 w 11299371"/>
              <a:gd name="connsiteY6" fmla="*/ 0 h 6858000"/>
              <a:gd name="connsiteX7" fmla="*/ 3861726 w 11299371"/>
              <a:gd name="connsiteY7" fmla="*/ 0 h 6858000"/>
              <a:gd name="connsiteX8" fmla="*/ 4752383 w 11299371"/>
              <a:gd name="connsiteY8" fmla="*/ 0 h 6858000"/>
              <a:gd name="connsiteX9" fmla="*/ 5191064 w 11299371"/>
              <a:gd name="connsiteY9" fmla="*/ 0 h 6858000"/>
              <a:gd name="connsiteX10" fmla="*/ 6081720 w 11299371"/>
              <a:gd name="connsiteY10" fmla="*/ 0 h 6858000"/>
              <a:gd name="connsiteX11" fmla="*/ 6520402 w 11299371"/>
              <a:gd name="connsiteY11" fmla="*/ 0 h 6858000"/>
              <a:gd name="connsiteX12" fmla="*/ 7298064 w 11299371"/>
              <a:gd name="connsiteY12" fmla="*/ 0 h 6858000"/>
              <a:gd name="connsiteX13" fmla="*/ 7849740 w 11299371"/>
              <a:gd name="connsiteY13" fmla="*/ 0 h 6858000"/>
              <a:gd name="connsiteX14" fmla="*/ 8740396 w 11299371"/>
              <a:gd name="connsiteY14" fmla="*/ 0 h 6858000"/>
              <a:gd name="connsiteX15" fmla="*/ 9066084 w 11299371"/>
              <a:gd name="connsiteY15" fmla="*/ 0 h 6858000"/>
              <a:gd name="connsiteX16" fmla="*/ 9617759 w 11299371"/>
              <a:gd name="connsiteY16" fmla="*/ 0 h 6858000"/>
              <a:gd name="connsiteX17" fmla="*/ 9943446 w 11299371"/>
              <a:gd name="connsiteY17" fmla="*/ 0 h 6858000"/>
              <a:gd name="connsiteX18" fmla="*/ 11299371 w 11299371"/>
              <a:gd name="connsiteY18" fmla="*/ 0 h 6858000"/>
              <a:gd name="connsiteX19" fmla="*/ 11299371 w 11299371"/>
              <a:gd name="connsiteY19" fmla="*/ 685800 h 6858000"/>
              <a:gd name="connsiteX20" fmla="*/ 11299371 w 11299371"/>
              <a:gd name="connsiteY20" fmla="*/ 1508760 h 6858000"/>
              <a:gd name="connsiteX21" fmla="*/ 11299371 w 11299371"/>
              <a:gd name="connsiteY21" fmla="*/ 2125980 h 6858000"/>
              <a:gd name="connsiteX22" fmla="*/ 11299371 w 11299371"/>
              <a:gd name="connsiteY22" fmla="*/ 2948940 h 6858000"/>
              <a:gd name="connsiteX23" fmla="*/ 11299371 w 11299371"/>
              <a:gd name="connsiteY23" fmla="*/ 3771900 h 6858000"/>
              <a:gd name="connsiteX24" fmla="*/ 11299371 w 11299371"/>
              <a:gd name="connsiteY24" fmla="*/ 4526280 h 6858000"/>
              <a:gd name="connsiteX25" fmla="*/ 11299371 w 11299371"/>
              <a:gd name="connsiteY25" fmla="*/ 5280660 h 6858000"/>
              <a:gd name="connsiteX26" fmla="*/ 11299371 w 11299371"/>
              <a:gd name="connsiteY26" fmla="*/ 5966460 h 6858000"/>
              <a:gd name="connsiteX27" fmla="*/ 11299371 w 11299371"/>
              <a:gd name="connsiteY27" fmla="*/ 6858000 h 6858000"/>
              <a:gd name="connsiteX28" fmla="*/ 10634702 w 11299371"/>
              <a:gd name="connsiteY28" fmla="*/ 6858000 h 6858000"/>
              <a:gd name="connsiteX29" fmla="*/ 10083027 w 11299371"/>
              <a:gd name="connsiteY29" fmla="*/ 6858000 h 6858000"/>
              <a:gd name="connsiteX30" fmla="*/ 9644345 w 11299371"/>
              <a:gd name="connsiteY30" fmla="*/ 6858000 h 6858000"/>
              <a:gd name="connsiteX31" fmla="*/ 9205664 w 11299371"/>
              <a:gd name="connsiteY31" fmla="*/ 6858000 h 6858000"/>
              <a:gd name="connsiteX32" fmla="*/ 8766983 w 11299371"/>
              <a:gd name="connsiteY32" fmla="*/ 6858000 h 6858000"/>
              <a:gd name="connsiteX33" fmla="*/ 8215307 w 11299371"/>
              <a:gd name="connsiteY33" fmla="*/ 6858000 h 6858000"/>
              <a:gd name="connsiteX34" fmla="*/ 7663632 w 11299371"/>
              <a:gd name="connsiteY34" fmla="*/ 6858000 h 6858000"/>
              <a:gd name="connsiteX35" fmla="*/ 7111957 w 11299371"/>
              <a:gd name="connsiteY35" fmla="*/ 6858000 h 6858000"/>
              <a:gd name="connsiteX36" fmla="*/ 6447288 w 11299371"/>
              <a:gd name="connsiteY36" fmla="*/ 6858000 h 6858000"/>
              <a:gd name="connsiteX37" fmla="*/ 6008607 w 11299371"/>
              <a:gd name="connsiteY37" fmla="*/ 6858000 h 6858000"/>
              <a:gd name="connsiteX38" fmla="*/ 5569925 w 11299371"/>
              <a:gd name="connsiteY38" fmla="*/ 6858000 h 6858000"/>
              <a:gd name="connsiteX39" fmla="*/ 4679269 w 11299371"/>
              <a:gd name="connsiteY39" fmla="*/ 6858000 h 6858000"/>
              <a:gd name="connsiteX40" fmla="*/ 3788613 w 11299371"/>
              <a:gd name="connsiteY40" fmla="*/ 6858000 h 6858000"/>
              <a:gd name="connsiteX41" fmla="*/ 2897956 w 11299371"/>
              <a:gd name="connsiteY41" fmla="*/ 6858000 h 6858000"/>
              <a:gd name="connsiteX42" fmla="*/ 2346281 w 11299371"/>
              <a:gd name="connsiteY42" fmla="*/ 6858000 h 6858000"/>
              <a:gd name="connsiteX43" fmla="*/ 1907600 w 11299371"/>
              <a:gd name="connsiteY43" fmla="*/ 6858000 h 6858000"/>
              <a:gd name="connsiteX44" fmla="*/ 1016943 w 11299371"/>
              <a:gd name="connsiteY44" fmla="*/ 6858000 h 6858000"/>
              <a:gd name="connsiteX45" fmla="*/ 0 w 11299371"/>
              <a:gd name="connsiteY45" fmla="*/ 6858000 h 6858000"/>
              <a:gd name="connsiteX46" fmla="*/ 0 w 11299371"/>
              <a:gd name="connsiteY46" fmla="*/ 6377940 h 6858000"/>
              <a:gd name="connsiteX47" fmla="*/ 0 w 11299371"/>
              <a:gd name="connsiteY47" fmla="*/ 5623560 h 6858000"/>
              <a:gd name="connsiteX48" fmla="*/ 0 w 11299371"/>
              <a:gd name="connsiteY48" fmla="*/ 5006340 h 6858000"/>
              <a:gd name="connsiteX49" fmla="*/ 0 w 11299371"/>
              <a:gd name="connsiteY49" fmla="*/ 4457700 h 6858000"/>
              <a:gd name="connsiteX50" fmla="*/ 0 w 11299371"/>
              <a:gd name="connsiteY50" fmla="*/ 3840480 h 6858000"/>
              <a:gd name="connsiteX51" fmla="*/ 0 w 11299371"/>
              <a:gd name="connsiteY51" fmla="*/ 3086100 h 6858000"/>
              <a:gd name="connsiteX52" fmla="*/ 0 w 11299371"/>
              <a:gd name="connsiteY52" fmla="*/ 2263140 h 6858000"/>
              <a:gd name="connsiteX53" fmla="*/ 0 w 11299371"/>
              <a:gd name="connsiteY53" fmla="*/ 1783080 h 6858000"/>
              <a:gd name="connsiteX54" fmla="*/ 0 w 11299371"/>
              <a:gd name="connsiteY54" fmla="*/ 1234440 h 6858000"/>
              <a:gd name="connsiteX55" fmla="*/ 0 w 11299371"/>
              <a:gd name="connsiteY5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99371" h="6858000" fill="none" extrusionOk="0">
                <a:moveTo>
                  <a:pt x="0" y="0"/>
                </a:moveTo>
                <a:cubicBezTo>
                  <a:pt x="190694" y="24379"/>
                  <a:pt x="435898" y="-19253"/>
                  <a:pt x="664669" y="0"/>
                </a:cubicBezTo>
                <a:cubicBezTo>
                  <a:pt x="893440" y="19253"/>
                  <a:pt x="1000685" y="-12715"/>
                  <a:pt x="1103350" y="0"/>
                </a:cubicBezTo>
                <a:cubicBezTo>
                  <a:pt x="1206015" y="12715"/>
                  <a:pt x="1455108" y="-15844"/>
                  <a:pt x="1655026" y="0"/>
                </a:cubicBezTo>
                <a:cubicBezTo>
                  <a:pt x="1854944" y="15844"/>
                  <a:pt x="2170891" y="31481"/>
                  <a:pt x="2319694" y="0"/>
                </a:cubicBezTo>
                <a:cubicBezTo>
                  <a:pt x="2468497" y="-31481"/>
                  <a:pt x="2651324" y="10870"/>
                  <a:pt x="2871370" y="0"/>
                </a:cubicBezTo>
                <a:cubicBezTo>
                  <a:pt x="3091416" y="-10870"/>
                  <a:pt x="3291232" y="20889"/>
                  <a:pt x="3536038" y="0"/>
                </a:cubicBezTo>
                <a:cubicBezTo>
                  <a:pt x="3780844" y="-20889"/>
                  <a:pt x="3793294" y="-13822"/>
                  <a:pt x="3861726" y="0"/>
                </a:cubicBezTo>
                <a:cubicBezTo>
                  <a:pt x="3930158" y="13822"/>
                  <a:pt x="4323243" y="-32989"/>
                  <a:pt x="4752383" y="0"/>
                </a:cubicBezTo>
                <a:cubicBezTo>
                  <a:pt x="5181523" y="32989"/>
                  <a:pt x="5061868" y="-7936"/>
                  <a:pt x="5191064" y="0"/>
                </a:cubicBezTo>
                <a:cubicBezTo>
                  <a:pt x="5320260" y="7936"/>
                  <a:pt x="5826082" y="-18727"/>
                  <a:pt x="6081720" y="0"/>
                </a:cubicBezTo>
                <a:cubicBezTo>
                  <a:pt x="6337358" y="18727"/>
                  <a:pt x="6416577" y="-6213"/>
                  <a:pt x="6520402" y="0"/>
                </a:cubicBezTo>
                <a:cubicBezTo>
                  <a:pt x="6624227" y="6213"/>
                  <a:pt x="6951473" y="-7553"/>
                  <a:pt x="7298064" y="0"/>
                </a:cubicBezTo>
                <a:cubicBezTo>
                  <a:pt x="7644655" y="7553"/>
                  <a:pt x="7609611" y="3570"/>
                  <a:pt x="7849740" y="0"/>
                </a:cubicBezTo>
                <a:cubicBezTo>
                  <a:pt x="8089869" y="-3570"/>
                  <a:pt x="8487195" y="6738"/>
                  <a:pt x="8740396" y="0"/>
                </a:cubicBezTo>
                <a:cubicBezTo>
                  <a:pt x="8993597" y="-6738"/>
                  <a:pt x="8909348" y="512"/>
                  <a:pt x="9066084" y="0"/>
                </a:cubicBezTo>
                <a:cubicBezTo>
                  <a:pt x="9222820" y="-512"/>
                  <a:pt x="9401090" y="21240"/>
                  <a:pt x="9617759" y="0"/>
                </a:cubicBezTo>
                <a:cubicBezTo>
                  <a:pt x="9834428" y="-21240"/>
                  <a:pt x="9862007" y="-2823"/>
                  <a:pt x="9943446" y="0"/>
                </a:cubicBezTo>
                <a:cubicBezTo>
                  <a:pt x="10024885" y="2823"/>
                  <a:pt x="10954283" y="-62447"/>
                  <a:pt x="11299371" y="0"/>
                </a:cubicBezTo>
                <a:cubicBezTo>
                  <a:pt x="11306800" y="322773"/>
                  <a:pt x="11271695" y="529030"/>
                  <a:pt x="11299371" y="685800"/>
                </a:cubicBezTo>
                <a:cubicBezTo>
                  <a:pt x="11327047" y="842570"/>
                  <a:pt x="11295345" y="1294637"/>
                  <a:pt x="11299371" y="1508760"/>
                </a:cubicBezTo>
                <a:cubicBezTo>
                  <a:pt x="11303397" y="1722883"/>
                  <a:pt x="11308228" y="1945172"/>
                  <a:pt x="11299371" y="2125980"/>
                </a:cubicBezTo>
                <a:cubicBezTo>
                  <a:pt x="11290514" y="2306788"/>
                  <a:pt x="11320713" y="2648821"/>
                  <a:pt x="11299371" y="2948940"/>
                </a:cubicBezTo>
                <a:cubicBezTo>
                  <a:pt x="11278029" y="3249059"/>
                  <a:pt x="11266370" y="3583426"/>
                  <a:pt x="11299371" y="3771900"/>
                </a:cubicBezTo>
                <a:cubicBezTo>
                  <a:pt x="11332372" y="3960374"/>
                  <a:pt x="11298562" y="4290857"/>
                  <a:pt x="11299371" y="4526280"/>
                </a:cubicBezTo>
                <a:cubicBezTo>
                  <a:pt x="11300180" y="4761703"/>
                  <a:pt x="11318867" y="4904248"/>
                  <a:pt x="11299371" y="5280660"/>
                </a:cubicBezTo>
                <a:cubicBezTo>
                  <a:pt x="11279875" y="5657072"/>
                  <a:pt x="11291757" y="5825299"/>
                  <a:pt x="11299371" y="5966460"/>
                </a:cubicBezTo>
                <a:cubicBezTo>
                  <a:pt x="11306985" y="6107621"/>
                  <a:pt x="11341166" y="6505978"/>
                  <a:pt x="11299371" y="6858000"/>
                </a:cubicBezTo>
                <a:cubicBezTo>
                  <a:pt x="10997904" y="6861696"/>
                  <a:pt x="10863365" y="6842042"/>
                  <a:pt x="10634702" y="6858000"/>
                </a:cubicBezTo>
                <a:cubicBezTo>
                  <a:pt x="10406039" y="6873958"/>
                  <a:pt x="10226700" y="6880486"/>
                  <a:pt x="10083027" y="6858000"/>
                </a:cubicBezTo>
                <a:cubicBezTo>
                  <a:pt x="9939355" y="6835514"/>
                  <a:pt x="9836464" y="6878069"/>
                  <a:pt x="9644345" y="6858000"/>
                </a:cubicBezTo>
                <a:cubicBezTo>
                  <a:pt x="9452226" y="6837931"/>
                  <a:pt x="9376773" y="6845546"/>
                  <a:pt x="9205664" y="6858000"/>
                </a:cubicBezTo>
                <a:cubicBezTo>
                  <a:pt x="9034555" y="6870454"/>
                  <a:pt x="8922796" y="6837453"/>
                  <a:pt x="8766983" y="6858000"/>
                </a:cubicBezTo>
                <a:cubicBezTo>
                  <a:pt x="8611170" y="6878547"/>
                  <a:pt x="8349086" y="6842741"/>
                  <a:pt x="8215307" y="6858000"/>
                </a:cubicBezTo>
                <a:cubicBezTo>
                  <a:pt x="8081528" y="6873259"/>
                  <a:pt x="7801842" y="6863048"/>
                  <a:pt x="7663632" y="6858000"/>
                </a:cubicBezTo>
                <a:cubicBezTo>
                  <a:pt x="7525422" y="6852952"/>
                  <a:pt x="7224192" y="6869596"/>
                  <a:pt x="7111957" y="6858000"/>
                </a:cubicBezTo>
                <a:cubicBezTo>
                  <a:pt x="6999722" y="6846404"/>
                  <a:pt x="6754916" y="6836125"/>
                  <a:pt x="6447288" y="6858000"/>
                </a:cubicBezTo>
                <a:cubicBezTo>
                  <a:pt x="6139660" y="6879875"/>
                  <a:pt x="6181838" y="6861006"/>
                  <a:pt x="6008607" y="6858000"/>
                </a:cubicBezTo>
                <a:cubicBezTo>
                  <a:pt x="5835376" y="6854994"/>
                  <a:pt x="5675718" y="6846250"/>
                  <a:pt x="5569925" y="6858000"/>
                </a:cubicBezTo>
                <a:cubicBezTo>
                  <a:pt x="5464132" y="6869750"/>
                  <a:pt x="5011778" y="6878137"/>
                  <a:pt x="4679269" y="6858000"/>
                </a:cubicBezTo>
                <a:cubicBezTo>
                  <a:pt x="4346760" y="6837863"/>
                  <a:pt x="3992984" y="6856815"/>
                  <a:pt x="3788613" y="6858000"/>
                </a:cubicBezTo>
                <a:cubicBezTo>
                  <a:pt x="3584242" y="6859185"/>
                  <a:pt x="3261275" y="6897721"/>
                  <a:pt x="2897956" y="6858000"/>
                </a:cubicBezTo>
                <a:cubicBezTo>
                  <a:pt x="2534637" y="6818279"/>
                  <a:pt x="2461696" y="6868746"/>
                  <a:pt x="2346281" y="6858000"/>
                </a:cubicBezTo>
                <a:cubicBezTo>
                  <a:pt x="2230866" y="6847254"/>
                  <a:pt x="2095201" y="6862891"/>
                  <a:pt x="1907600" y="6858000"/>
                </a:cubicBezTo>
                <a:cubicBezTo>
                  <a:pt x="1719999" y="6853109"/>
                  <a:pt x="1431492" y="6828796"/>
                  <a:pt x="1016943" y="6858000"/>
                </a:cubicBezTo>
                <a:cubicBezTo>
                  <a:pt x="602394" y="6887204"/>
                  <a:pt x="362277" y="6825194"/>
                  <a:pt x="0" y="6858000"/>
                </a:cubicBezTo>
                <a:cubicBezTo>
                  <a:pt x="-6651" y="6619908"/>
                  <a:pt x="18133" y="6480462"/>
                  <a:pt x="0" y="6377940"/>
                </a:cubicBezTo>
                <a:cubicBezTo>
                  <a:pt x="-18133" y="6275418"/>
                  <a:pt x="2936" y="5836738"/>
                  <a:pt x="0" y="5623560"/>
                </a:cubicBezTo>
                <a:cubicBezTo>
                  <a:pt x="-2936" y="5410382"/>
                  <a:pt x="3597" y="5145334"/>
                  <a:pt x="0" y="5006340"/>
                </a:cubicBezTo>
                <a:cubicBezTo>
                  <a:pt x="-3597" y="4867346"/>
                  <a:pt x="-20431" y="4658493"/>
                  <a:pt x="0" y="4457700"/>
                </a:cubicBezTo>
                <a:cubicBezTo>
                  <a:pt x="20431" y="4256907"/>
                  <a:pt x="17653" y="4033281"/>
                  <a:pt x="0" y="3840480"/>
                </a:cubicBezTo>
                <a:cubicBezTo>
                  <a:pt x="-17653" y="3647679"/>
                  <a:pt x="33105" y="3417517"/>
                  <a:pt x="0" y="3086100"/>
                </a:cubicBezTo>
                <a:cubicBezTo>
                  <a:pt x="-33105" y="2754683"/>
                  <a:pt x="-15885" y="2447137"/>
                  <a:pt x="0" y="2263140"/>
                </a:cubicBezTo>
                <a:cubicBezTo>
                  <a:pt x="15885" y="2079143"/>
                  <a:pt x="-770" y="1901203"/>
                  <a:pt x="0" y="1783080"/>
                </a:cubicBezTo>
                <a:cubicBezTo>
                  <a:pt x="770" y="1664957"/>
                  <a:pt x="22032" y="1489751"/>
                  <a:pt x="0" y="1234440"/>
                </a:cubicBezTo>
                <a:cubicBezTo>
                  <a:pt x="-22032" y="979129"/>
                  <a:pt x="11781" y="275373"/>
                  <a:pt x="0" y="0"/>
                </a:cubicBezTo>
                <a:close/>
              </a:path>
              <a:path w="11299371" h="6858000" stroke="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9C8F3A-FF20-DF1B-4964-08C17AAC03C2}"/>
              </a:ext>
            </a:extLst>
          </p:cNvPr>
          <p:cNvSpPr/>
          <p:nvPr/>
        </p:nvSpPr>
        <p:spPr>
          <a:xfrm>
            <a:off x="892629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551675 w 11299371"/>
              <a:gd name="connsiteY1" fmla="*/ 0 h 6858000"/>
              <a:gd name="connsiteX2" fmla="*/ 877363 w 11299371"/>
              <a:gd name="connsiteY2" fmla="*/ 0 h 6858000"/>
              <a:gd name="connsiteX3" fmla="*/ 1316044 w 11299371"/>
              <a:gd name="connsiteY3" fmla="*/ 0 h 6858000"/>
              <a:gd name="connsiteX4" fmla="*/ 1641732 w 11299371"/>
              <a:gd name="connsiteY4" fmla="*/ 0 h 6858000"/>
              <a:gd name="connsiteX5" fmla="*/ 1967420 w 11299371"/>
              <a:gd name="connsiteY5" fmla="*/ 0 h 6858000"/>
              <a:gd name="connsiteX6" fmla="*/ 2293108 w 11299371"/>
              <a:gd name="connsiteY6" fmla="*/ 0 h 6858000"/>
              <a:gd name="connsiteX7" fmla="*/ 2731789 w 11299371"/>
              <a:gd name="connsiteY7" fmla="*/ 0 h 6858000"/>
              <a:gd name="connsiteX8" fmla="*/ 3509452 w 11299371"/>
              <a:gd name="connsiteY8" fmla="*/ 0 h 6858000"/>
              <a:gd name="connsiteX9" fmla="*/ 3948133 w 11299371"/>
              <a:gd name="connsiteY9" fmla="*/ 0 h 6858000"/>
              <a:gd name="connsiteX10" fmla="*/ 4725796 w 11299371"/>
              <a:gd name="connsiteY10" fmla="*/ 0 h 6858000"/>
              <a:gd name="connsiteX11" fmla="*/ 5051484 w 11299371"/>
              <a:gd name="connsiteY11" fmla="*/ 0 h 6858000"/>
              <a:gd name="connsiteX12" fmla="*/ 5716152 w 11299371"/>
              <a:gd name="connsiteY12" fmla="*/ 0 h 6858000"/>
              <a:gd name="connsiteX13" fmla="*/ 6154834 w 11299371"/>
              <a:gd name="connsiteY13" fmla="*/ 0 h 6858000"/>
              <a:gd name="connsiteX14" fmla="*/ 6819503 w 11299371"/>
              <a:gd name="connsiteY14" fmla="*/ 0 h 6858000"/>
              <a:gd name="connsiteX15" fmla="*/ 7484172 w 11299371"/>
              <a:gd name="connsiteY15" fmla="*/ 0 h 6858000"/>
              <a:gd name="connsiteX16" fmla="*/ 7922853 w 11299371"/>
              <a:gd name="connsiteY16" fmla="*/ 0 h 6858000"/>
              <a:gd name="connsiteX17" fmla="*/ 8813509 w 11299371"/>
              <a:gd name="connsiteY17" fmla="*/ 0 h 6858000"/>
              <a:gd name="connsiteX18" fmla="*/ 9365185 w 11299371"/>
              <a:gd name="connsiteY18" fmla="*/ 0 h 6858000"/>
              <a:gd name="connsiteX19" fmla="*/ 10142847 w 11299371"/>
              <a:gd name="connsiteY19" fmla="*/ 0 h 6858000"/>
              <a:gd name="connsiteX20" fmla="*/ 10468535 w 11299371"/>
              <a:gd name="connsiteY20" fmla="*/ 0 h 6858000"/>
              <a:gd name="connsiteX21" fmla="*/ 11299371 w 11299371"/>
              <a:gd name="connsiteY21" fmla="*/ 0 h 6858000"/>
              <a:gd name="connsiteX22" fmla="*/ 11299371 w 11299371"/>
              <a:gd name="connsiteY22" fmla="*/ 822960 h 6858000"/>
              <a:gd name="connsiteX23" fmla="*/ 11299371 w 11299371"/>
              <a:gd name="connsiteY23" fmla="*/ 1645920 h 6858000"/>
              <a:gd name="connsiteX24" fmla="*/ 11299371 w 11299371"/>
              <a:gd name="connsiteY24" fmla="*/ 2125980 h 6858000"/>
              <a:gd name="connsiteX25" fmla="*/ 11299371 w 11299371"/>
              <a:gd name="connsiteY25" fmla="*/ 2674620 h 6858000"/>
              <a:gd name="connsiteX26" fmla="*/ 11299371 w 11299371"/>
              <a:gd name="connsiteY26" fmla="*/ 3497580 h 6858000"/>
              <a:gd name="connsiteX27" fmla="*/ 11299371 w 11299371"/>
              <a:gd name="connsiteY27" fmla="*/ 4251960 h 6858000"/>
              <a:gd name="connsiteX28" fmla="*/ 11299371 w 11299371"/>
              <a:gd name="connsiteY28" fmla="*/ 5006340 h 6858000"/>
              <a:gd name="connsiteX29" fmla="*/ 11299371 w 11299371"/>
              <a:gd name="connsiteY29" fmla="*/ 5692140 h 6858000"/>
              <a:gd name="connsiteX30" fmla="*/ 11299371 w 11299371"/>
              <a:gd name="connsiteY30" fmla="*/ 6240780 h 6858000"/>
              <a:gd name="connsiteX31" fmla="*/ 11299371 w 11299371"/>
              <a:gd name="connsiteY31" fmla="*/ 6858000 h 6858000"/>
              <a:gd name="connsiteX32" fmla="*/ 10408715 w 11299371"/>
              <a:gd name="connsiteY32" fmla="*/ 6858000 h 6858000"/>
              <a:gd name="connsiteX33" fmla="*/ 9970033 w 11299371"/>
              <a:gd name="connsiteY33" fmla="*/ 6858000 h 6858000"/>
              <a:gd name="connsiteX34" fmla="*/ 9079377 w 11299371"/>
              <a:gd name="connsiteY34" fmla="*/ 6858000 h 6858000"/>
              <a:gd name="connsiteX35" fmla="*/ 8301714 w 11299371"/>
              <a:gd name="connsiteY35" fmla="*/ 6858000 h 6858000"/>
              <a:gd name="connsiteX36" fmla="*/ 7411058 w 11299371"/>
              <a:gd name="connsiteY36" fmla="*/ 6858000 h 6858000"/>
              <a:gd name="connsiteX37" fmla="*/ 6972377 w 11299371"/>
              <a:gd name="connsiteY37" fmla="*/ 6858000 h 6858000"/>
              <a:gd name="connsiteX38" fmla="*/ 6420701 w 11299371"/>
              <a:gd name="connsiteY38" fmla="*/ 6858000 h 6858000"/>
              <a:gd name="connsiteX39" fmla="*/ 6095014 w 11299371"/>
              <a:gd name="connsiteY39" fmla="*/ 6858000 h 6858000"/>
              <a:gd name="connsiteX40" fmla="*/ 5317351 w 11299371"/>
              <a:gd name="connsiteY40" fmla="*/ 6858000 h 6858000"/>
              <a:gd name="connsiteX41" fmla="*/ 4765676 w 11299371"/>
              <a:gd name="connsiteY41" fmla="*/ 6858000 h 6858000"/>
              <a:gd name="connsiteX42" fmla="*/ 3875020 w 11299371"/>
              <a:gd name="connsiteY42" fmla="*/ 6858000 h 6858000"/>
              <a:gd name="connsiteX43" fmla="*/ 3210351 w 11299371"/>
              <a:gd name="connsiteY43" fmla="*/ 6858000 h 6858000"/>
              <a:gd name="connsiteX44" fmla="*/ 2432688 w 11299371"/>
              <a:gd name="connsiteY44" fmla="*/ 6858000 h 6858000"/>
              <a:gd name="connsiteX45" fmla="*/ 2107000 w 11299371"/>
              <a:gd name="connsiteY45" fmla="*/ 6858000 h 6858000"/>
              <a:gd name="connsiteX46" fmla="*/ 1781313 w 11299371"/>
              <a:gd name="connsiteY46" fmla="*/ 6858000 h 6858000"/>
              <a:gd name="connsiteX47" fmla="*/ 1342631 w 11299371"/>
              <a:gd name="connsiteY47" fmla="*/ 6858000 h 6858000"/>
              <a:gd name="connsiteX48" fmla="*/ 0 w 11299371"/>
              <a:gd name="connsiteY48" fmla="*/ 6858000 h 6858000"/>
              <a:gd name="connsiteX49" fmla="*/ 0 w 11299371"/>
              <a:gd name="connsiteY49" fmla="*/ 6240780 h 6858000"/>
              <a:gd name="connsiteX50" fmla="*/ 0 w 11299371"/>
              <a:gd name="connsiteY50" fmla="*/ 5554980 h 6858000"/>
              <a:gd name="connsiteX51" fmla="*/ 0 w 11299371"/>
              <a:gd name="connsiteY51" fmla="*/ 5006340 h 6858000"/>
              <a:gd name="connsiteX52" fmla="*/ 0 w 11299371"/>
              <a:gd name="connsiteY52" fmla="*/ 4251960 h 6858000"/>
              <a:gd name="connsiteX53" fmla="*/ 0 w 11299371"/>
              <a:gd name="connsiteY53" fmla="*/ 3703320 h 6858000"/>
              <a:gd name="connsiteX54" fmla="*/ 0 w 11299371"/>
              <a:gd name="connsiteY54" fmla="*/ 3223260 h 6858000"/>
              <a:gd name="connsiteX55" fmla="*/ 0 w 11299371"/>
              <a:gd name="connsiteY55" fmla="*/ 2743200 h 6858000"/>
              <a:gd name="connsiteX56" fmla="*/ 0 w 11299371"/>
              <a:gd name="connsiteY56" fmla="*/ 2057400 h 6858000"/>
              <a:gd name="connsiteX57" fmla="*/ 0 w 11299371"/>
              <a:gd name="connsiteY57" fmla="*/ 1371600 h 6858000"/>
              <a:gd name="connsiteX58" fmla="*/ 0 w 11299371"/>
              <a:gd name="connsiteY58" fmla="*/ 891540 h 6858000"/>
              <a:gd name="connsiteX59" fmla="*/ 0 w 11299371"/>
              <a:gd name="connsiteY5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299371" h="685800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noFill/>
          <a:ln w="5715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70B1310-0CEA-087C-A9E7-7A32E47D2E8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92628" y="0"/>
            <a:ext cx="11299372" cy="801877"/>
            <a:chOff x="892627" y="0"/>
            <a:chExt cx="11299372" cy="8018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7FA0774-B2F4-05A3-8AF2-73EFFE68CA94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t="-1" r="56296" b="83156"/>
            <a:stretch/>
          </p:blipFill>
          <p:spPr>
            <a:xfrm>
              <a:off x="892627" y="0"/>
              <a:ext cx="3057581" cy="80187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4C034C0-EA1E-F436-C07A-646F686D733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86200" y="0"/>
              <a:ext cx="7269480" cy="801877"/>
            </a:xfrm>
            <a:prstGeom prst="rect">
              <a:avLst/>
            </a:prstGeom>
            <a:solidFill>
              <a:srgbClr val="013D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BFB80DB-20B1-626C-FD32-70943E79A69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l="81687" t="-1" r="930" b="83156"/>
            <a:stretch/>
          </p:blipFill>
          <p:spPr>
            <a:xfrm>
              <a:off x="10975847" y="0"/>
              <a:ext cx="1216152" cy="801877"/>
            </a:xfrm>
            <a:prstGeom prst="rect">
              <a:avLst/>
            </a:prstGeom>
          </p:spPr>
        </p:pic>
      </p:grpSp>
      <p:pic>
        <p:nvPicPr>
          <p:cNvPr id="18" name="Picture 17" descr="A purple tablet with a cartoon character on it&#10;&#10;AI-generated content may be incorrect.">
            <a:extLst>
              <a:ext uri="{FF2B5EF4-FFF2-40B4-BE49-F238E27FC236}">
                <a16:creationId xmlns:a16="http://schemas.microsoft.com/office/drawing/2014/main" id="{375742D2-CDF4-41CC-4E4C-5A821987A4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3" y="0"/>
            <a:ext cx="687174" cy="827690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FAA6634-8A1D-0182-4AC5-9FB0F97C36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581" y="1025035"/>
            <a:ext cx="7798181" cy="56098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3152489-31BB-E99E-E592-53B9C7893E13}"/>
              </a:ext>
            </a:extLst>
          </p:cNvPr>
          <p:cNvSpPr/>
          <p:nvPr/>
        </p:nvSpPr>
        <p:spPr>
          <a:xfrm>
            <a:off x="3174929" y="1664619"/>
            <a:ext cx="6801479" cy="47264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Touch Typing</a:t>
            </a:r>
          </a:p>
        </p:txBody>
      </p:sp>
    </p:spTree>
    <p:extLst>
      <p:ext uri="{BB962C8B-B14F-4D97-AF65-F5344CB8AC3E}">
        <p14:creationId xmlns:p14="http://schemas.microsoft.com/office/powerpoint/2010/main" val="40406866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0649EB-45FE-1634-E19E-812943099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83381BE-C4BC-864D-B04D-9BC7F0308A8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92628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664669 w 11299371"/>
              <a:gd name="connsiteY1" fmla="*/ 0 h 6858000"/>
              <a:gd name="connsiteX2" fmla="*/ 1103350 w 11299371"/>
              <a:gd name="connsiteY2" fmla="*/ 0 h 6858000"/>
              <a:gd name="connsiteX3" fmla="*/ 1655026 w 11299371"/>
              <a:gd name="connsiteY3" fmla="*/ 0 h 6858000"/>
              <a:gd name="connsiteX4" fmla="*/ 2319694 w 11299371"/>
              <a:gd name="connsiteY4" fmla="*/ 0 h 6858000"/>
              <a:gd name="connsiteX5" fmla="*/ 2871370 w 11299371"/>
              <a:gd name="connsiteY5" fmla="*/ 0 h 6858000"/>
              <a:gd name="connsiteX6" fmla="*/ 3536038 w 11299371"/>
              <a:gd name="connsiteY6" fmla="*/ 0 h 6858000"/>
              <a:gd name="connsiteX7" fmla="*/ 3861726 w 11299371"/>
              <a:gd name="connsiteY7" fmla="*/ 0 h 6858000"/>
              <a:gd name="connsiteX8" fmla="*/ 4752383 w 11299371"/>
              <a:gd name="connsiteY8" fmla="*/ 0 h 6858000"/>
              <a:gd name="connsiteX9" fmla="*/ 5191064 w 11299371"/>
              <a:gd name="connsiteY9" fmla="*/ 0 h 6858000"/>
              <a:gd name="connsiteX10" fmla="*/ 6081720 w 11299371"/>
              <a:gd name="connsiteY10" fmla="*/ 0 h 6858000"/>
              <a:gd name="connsiteX11" fmla="*/ 6520402 w 11299371"/>
              <a:gd name="connsiteY11" fmla="*/ 0 h 6858000"/>
              <a:gd name="connsiteX12" fmla="*/ 7298064 w 11299371"/>
              <a:gd name="connsiteY12" fmla="*/ 0 h 6858000"/>
              <a:gd name="connsiteX13" fmla="*/ 7849740 w 11299371"/>
              <a:gd name="connsiteY13" fmla="*/ 0 h 6858000"/>
              <a:gd name="connsiteX14" fmla="*/ 8740396 w 11299371"/>
              <a:gd name="connsiteY14" fmla="*/ 0 h 6858000"/>
              <a:gd name="connsiteX15" fmla="*/ 9066084 w 11299371"/>
              <a:gd name="connsiteY15" fmla="*/ 0 h 6858000"/>
              <a:gd name="connsiteX16" fmla="*/ 9617759 w 11299371"/>
              <a:gd name="connsiteY16" fmla="*/ 0 h 6858000"/>
              <a:gd name="connsiteX17" fmla="*/ 9943446 w 11299371"/>
              <a:gd name="connsiteY17" fmla="*/ 0 h 6858000"/>
              <a:gd name="connsiteX18" fmla="*/ 11299371 w 11299371"/>
              <a:gd name="connsiteY18" fmla="*/ 0 h 6858000"/>
              <a:gd name="connsiteX19" fmla="*/ 11299371 w 11299371"/>
              <a:gd name="connsiteY19" fmla="*/ 685800 h 6858000"/>
              <a:gd name="connsiteX20" fmla="*/ 11299371 w 11299371"/>
              <a:gd name="connsiteY20" fmla="*/ 1508760 h 6858000"/>
              <a:gd name="connsiteX21" fmla="*/ 11299371 w 11299371"/>
              <a:gd name="connsiteY21" fmla="*/ 2125980 h 6858000"/>
              <a:gd name="connsiteX22" fmla="*/ 11299371 w 11299371"/>
              <a:gd name="connsiteY22" fmla="*/ 2948940 h 6858000"/>
              <a:gd name="connsiteX23" fmla="*/ 11299371 w 11299371"/>
              <a:gd name="connsiteY23" fmla="*/ 3771900 h 6858000"/>
              <a:gd name="connsiteX24" fmla="*/ 11299371 w 11299371"/>
              <a:gd name="connsiteY24" fmla="*/ 4526280 h 6858000"/>
              <a:gd name="connsiteX25" fmla="*/ 11299371 w 11299371"/>
              <a:gd name="connsiteY25" fmla="*/ 5280660 h 6858000"/>
              <a:gd name="connsiteX26" fmla="*/ 11299371 w 11299371"/>
              <a:gd name="connsiteY26" fmla="*/ 5966460 h 6858000"/>
              <a:gd name="connsiteX27" fmla="*/ 11299371 w 11299371"/>
              <a:gd name="connsiteY27" fmla="*/ 6858000 h 6858000"/>
              <a:gd name="connsiteX28" fmla="*/ 10634702 w 11299371"/>
              <a:gd name="connsiteY28" fmla="*/ 6858000 h 6858000"/>
              <a:gd name="connsiteX29" fmla="*/ 10083027 w 11299371"/>
              <a:gd name="connsiteY29" fmla="*/ 6858000 h 6858000"/>
              <a:gd name="connsiteX30" fmla="*/ 9644345 w 11299371"/>
              <a:gd name="connsiteY30" fmla="*/ 6858000 h 6858000"/>
              <a:gd name="connsiteX31" fmla="*/ 9205664 w 11299371"/>
              <a:gd name="connsiteY31" fmla="*/ 6858000 h 6858000"/>
              <a:gd name="connsiteX32" fmla="*/ 8766983 w 11299371"/>
              <a:gd name="connsiteY32" fmla="*/ 6858000 h 6858000"/>
              <a:gd name="connsiteX33" fmla="*/ 8215307 w 11299371"/>
              <a:gd name="connsiteY33" fmla="*/ 6858000 h 6858000"/>
              <a:gd name="connsiteX34" fmla="*/ 7663632 w 11299371"/>
              <a:gd name="connsiteY34" fmla="*/ 6858000 h 6858000"/>
              <a:gd name="connsiteX35" fmla="*/ 7111957 w 11299371"/>
              <a:gd name="connsiteY35" fmla="*/ 6858000 h 6858000"/>
              <a:gd name="connsiteX36" fmla="*/ 6447288 w 11299371"/>
              <a:gd name="connsiteY36" fmla="*/ 6858000 h 6858000"/>
              <a:gd name="connsiteX37" fmla="*/ 6008607 w 11299371"/>
              <a:gd name="connsiteY37" fmla="*/ 6858000 h 6858000"/>
              <a:gd name="connsiteX38" fmla="*/ 5569925 w 11299371"/>
              <a:gd name="connsiteY38" fmla="*/ 6858000 h 6858000"/>
              <a:gd name="connsiteX39" fmla="*/ 4679269 w 11299371"/>
              <a:gd name="connsiteY39" fmla="*/ 6858000 h 6858000"/>
              <a:gd name="connsiteX40" fmla="*/ 3788613 w 11299371"/>
              <a:gd name="connsiteY40" fmla="*/ 6858000 h 6858000"/>
              <a:gd name="connsiteX41" fmla="*/ 2897956 w 11299371"/>
              <a:gd name="connsiteY41" fmla="*/ 6858000 h 6858000"/>
              <a:gd name="connsiteX42" fmla="*/ 2346281 w 11299371"/>
              <a:gd name="connsiteY42" fmla="*/ 6858000 h 6858000"/>
              <a:gd name="connsiteX43" fmla="*/ 1907600 w 11299371"/>
              <a:gd name="connsiteY43" fmla="*/ 6858000 h 6858000"/>
              <a:gd name="connsiteX44" fmla="*/ 1016943 w 11299371"/>
              <a:gd name="connsiteY44" fmla="*/ 6858000 h 6858000"/>
              <a:gd name="connsiteX45" fmla="*/ 0 w 11299371"/>
              <a:gd name="connsiteY45" fmla="*/ 6858000 h 6858000"/>
              <a:gd name="connsiteX46" fmla="*/ 0 w 11299371"/>
              <a:gd name="connsiteY46" fmla="*/ 6377940 h 6858000"/>
              <a:gd name="connsiteX47" fmla="*/ 0 w 11299371"/>
              <a:gd name="connsiteY47" fmla="*/ 5623560 h 6858000"/>
              <a:gd name="connsiteX48" fmla="*/ 0 w 11299371"/>
              <a:gd name="connsiteY48" fmla="*/ 5006340 h 6858000"/>
              <a:gd name="connsiteX49" fmla="*/ 0 w 11299371"/>
              <a:gd name="connsiteY49" fmla="*/ 4457700 h 6858000"/>
              <a:gd name="connsiteX50" fmla="*/ 0 w 11299371"/>
              <a:gd name="connsiteY50" fmla="*/ 3840480 h 6858000"/>
              <a:gd name="connsiteX51" fmla="*/ 0 w 11299371"/>
              <a:gd name="connsiteY51" fmla="*/ 3086100 h 6858000"/>
              <a:gd name="connsiteX52" fmla="*/ 0 w 11299371"/>
              <a:gd name="connsiteY52" fmla="*/ 2263140 h 6858000"/>
              <a:gd name="connsiteX53" fmla="*/ 0 w 11299371"/>
              <a:gd name="connsiteY53" fmla="*/ 1783080 h 6858000"/>
              <a:gd name="connsiteX54" fmla="*/ 0 w 11299371"/>
              <a:gd name="connsiteY54" fmla="*/ 1234440 h 6858000"/>
              <a:gd name="connsiteX55" fmla="*/ 0 w 11299371"/>
              <a:gd name="connsiteY5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99371" h="6858000" fill="none" extrusionOk="0">
                <a:moveTo>
                  <a:pt x="0" y="0"/>
                </a:moveTo>
                <a:cubicBezTo>
                  <a:pt x="190694" y="24379"/>
                  <a:pt x="435898" y="-19253"/>
                  <a:pt x="664669" y="0"/>
                </a:cubicBezTo>
                <a:cubicBezTo>
                  <a:pt x="893440" y="19253"/>
                  <a:pt x="1000685" y="-12715"/>
                  <a:pt x="1103350" y="0"/>
                </a:cubicBezTo>
                <a:cubicBezTo>
                  <a:pt x="1206015" y="12715"/>
                  <a:pt x="1455108" y="-15844"/>
                  <a:pt x="1655026" y="0"/>
                </a:cubicBezTo>
                <a:cubicBezTo>
                  <a:pt x="1854944" y="15844"/>
                  <a:pt x="2170891" y="31481"/>
                  <a:pt x="2319694" y="0"/>
                </a:cubicBezTo>
                <a:cubicBezTo>
                  <a:pt x="2468497" y="-31481"/>
                  <a:pt x="2651324" y="10870"/>
                  <a:pt x="2871370" y="0"/>
                </a:cubicBezTo>
                <a:cubicBezTo>
                  <a:pt x="3091416" y="-10870"/>
                  <a:pt x="3291232" y="20889"/>
                  <a:pt x="3536038" y="0"/>
                </a:cubicBezTo>
                <a:cubicBezTo>
                  <a:pt x="3780844" y="-20889"/>
                  <a:pt x="3793294" y="-13822"/>
                  <a:pt x="3861726" y="0"/>
                </a:cubicBezTo>
                <a:cubicBezTo>
                  <a:pt x="3930158" y="13822"/>
                  <a:pt x="4323243" y="-32989"/>
                  <a:pt x="4752383" y="0"/>
                </a:cubicBezTo>
                <a:cubicBezTo>
                  <a:pt x="5181523" y="32989"/>
                  <a:pt x="5061868" y="-7936"/>
                  <a:pt x="5191064" y="0"/>
                </a:cubicBezTo>
                <a:cubicBezTo>
                  <a:pt x="5320260" y="7936"/>
                  <a:pt x="5826082" y="-18727"/>
                  <a:pt x="6081720" y="0"/>
                </a:cubicBezTo>
                <a:cubicBezTo>
                  <a:pt x="6337358" y="18727"/>
                  <a:pt x="6416577" y="-6213"/>
                  <a:pt x="6520402" y="0"/>
                </a:cubicBezTo>
                <a:cubicBezTo>
                  <a:pt x="6624227" y="6213"/>
                  <a:pt x="6951473" y="-7553"/>
                  <a:pt x="7298064" y="0"/>
                </a:cubicBezTo>
                <a:cubicBezTo>
                  <a:pt x="7644655" y="7553"/>
                  <a:pt x="7609611" y="3570"/>
                  <a:pt x="7849740" y="0"/>
                </a:cubicBezTo>
                <a:cubicBezTo>
                  <a:pt x="8089869" y="-3570"/>
                  <a:pt x="8487195" y="6738"/>
                  <a:pt x="8740396" y="0"/>
                </a:cubicBezTo>
                <a:cubicBezTo>
                  <a:pt x="8993597" y="-6738"/>
                  <a:pt x="8909348" y="512"/>
                  <a:pt x="9066084" y="0"/>
                </a:cubicBezTo>
                <a:cubicBezTo>
                  <a:pt x="9222820" y="-512"/>
                  <a:pt x="9401090" y="21240"/>
                  <a:pt x="9617759" y="0"/>
                </a:cubicBezTo>
                <a:cubicBezTo>
                  <a:pt x="9834428" y="-21240"/>
                  <a:pt x="9862007" y="-2823"/>
                  <a:pt x="9943446" y="0"/>
                </a:cubicBezTo>
                <a:cubicBezTo>
                  <a:pt x="10024885" y="2823"/>
                  <a:pt x="10954283" y="-62447"/>
                  <a:pt x="11299371" y="0"/>
                </a:cubicBezTo>
                <a:cubicBezTo>
                  <a:pt x="11306800" y="322773"/>
                  <a:pt x="11271695" y="529030"/>
                  <a:pt x="11299371" y="685800"/>
                </a:cubicBezTo>
                <a:cubicBezTo>
                  <a:pt x="11327047" y="842570"/>
                  <a:pt x="11295345" y="1294637"/>
                  <a:pt x="11299371" y="1508760"/>
                </a:cubicBezTo>
                <a:cubicBezTo>
                  <a:pt x="11303397" y="1722883"/>
                  <a:pt x="11308228" y="1945172"/>
                  <a:pt x="11299371" y="2125980"/>
                </a:cubicBezTo>
                <a:cubicBezTo>
                  <a:pt x="11290514" y="2306788"/>
                  <a:pt x="11320713" y="2648821"/>
                  <a:pt x="11299371" y="2948940"/>
                </a:cubicBezTo>
                <a:cubicBezTo>
                  <a:pt x="11278029" y="3249059"/>
                  <a:pt x="11266370" y="3583426"/>
                  <a:pt x="11299371" y="3771900"/>
                </a:cubicBezTo>
                <a:cubicBezTo>
                  <a:pt x="11332372" y="3960374"/>
                  <a:pt x="11298562" y="4290857"/>
                  <a:pt x="11299371" y="4526280"/>
                </a:cubicBezTo>
                <a:cubicBezTo>
                  <a:pt x="11300180" y="4761703"/>
                  <a:pt x="11318867" y="4904248"/>
                  <a:pt x="11299371" y="5280660"/>
                </a:cubicBezTo>
                <a:cubicBezTo>
                  <a:pt x="11279875" y="5657072"/>
                  <a:pt x="11291757" y="5825299"/>
                  <a:pt x="11299371" y="5966460"/>
                </a:cubicBezTo>
                <a:cubicBezTo>
                  <a:pt x="11306985" y="6107621"/>
                  <a:pt x="11341166" y="6505978"/>
                  <a:pt x="11299371" y="6858000"/>
                </a:cubicBezTo>
                <a:cubicBezTo>
                  <a:pt x="10997904" y="6861696"/>
                  <a:pt x="10863365" y="6842042"/>
                  <a:pt x="10634702" y="6858000"/>
                </a:cubicBezTo>
                <a:cubicBezTo>
                  <a:pt x="10406039" y="6873958"/>
                  <a:pt x="10226700" y="6880486"/>
                  <a:pt x="10083027" y="6858000"/>
                </a:cubicBezTo>
                <a:cubicBezTo>
                  <a:pt x="9939355" y="6835514"/>
                  <a:pt x="9836464" y="6878069"/>
                  <a:pt x="9644345" y="6858000"/>
                </a:cubicBezTo>
                <a:cubicBezTo>
                  <a:pt x="9452226" y="6837931"/>
                  <a:pt x="9376773" y="6845546"/>
                  <a:pt x="9205664" y="6858000"/>
                </a:cubicBezTo>
                <a:cubicBezTo>
                  <a:pt x="9034555" y="6870454"/>
                  <a:pt x="8922796" y="6837453"/>
                  <a:pt x="8766983" y="6858000"/>
                </a:cubicBezTo>
                <a:cubicBezTo>
                  <a:pt x="8611170" y="6878547"/>
                  <a:pt x="8349086" y="6842741"/>
                  <a:pt x="8215307" y="6858000"/>
                </a:cubicBezTo>
                <a:cubicBezTo>
                  <a:pt x="8081528" y="6873259"/>
                  <a:pt x="7801842" y="6863048"/>
                  <a:pt x="7663632" y="6858000"/>
                </a:cubicBezTo>
                <a:cubicBezTo>
                  <a:pt x="7525422" y="6852952"/>
                  <a:pt x="7224192" y="6869596"/>
                  <a:pt x="7111957" y="6858000"/>
                </a:cubicBezTo>
                <a:cubicBezTo>
                  <a:pt x="6999722" y="6846404"/>
                  <a:pt x="6754916" y="6836125"/>
                  <a:pt x="6447288" y="6858000"/>
                </a:cubicBezTo>
                <a:cubicBezTo>
                  <a:pt x="6139660" y="6879875"/>
                  <a:pt x="6181838" y="6861006"/>
                  <a:pt x="6008607" y="6858000"/>
                </a:cubicBezTo>
                <a:cubicBezTo>
                  <a:pt x="5835376" y="6854994"/>
                  <a:pt x="5675718" y="6846250"/>
                  <a:pt x="5569925" y="6858000"/>
                </a:cubicBezTo>
                <a:cubicBezTo>
                  <a:pt x="5464132" y="6869750"/>
                  <a:pt x="5011778" y="6878137"/>
                  <a:pt x="4679269" y="6858000"/>
                </a:cubicBezTo>
                <a:cubicBezTo>
                  <a:pt x="4346760" y="6837863"/>
                  <a:pt x="3992984" y="6856815"/>
                  <a:pt x="3788613" y="6858000"/>
                </a:cubicBezTo>
                <a:cubicBezTo>
                  <a:pt x="3584242" y="6859185"/>
                  <a:pt x="3261275" y="6897721"/>
                  <a:pt x="2897956" y="6858000"/>
                </a:cubicBezTo>
                <a:cubicBezTo>
                  <a:pt x="2534637" y="6818279"/>
                  <a:pt x="2461696" y="6868746"/>
                  <a:pt x="2346281" y="6858000"/>
                </a:cubicBezTo>
                <a:cubicBezTo>
                  <a:pt x="2230866" y="6847254"/>
                  <a:pt x="2095201" y="6862891"/>
                  <a:pt x="1907600" y="6858000"/>
                </a:cubicBezTo>
                <a:cubicBezTo>
                  <a:pt x="1719999" y="6853109"/>
                  <a:pt x="1431492" y="6828796"/>
                  <a:pt x="1016943" y="6858000"/>
                </a:cubicBezTo>
                <a:cubicBezTo>
                  <a:pt x="602394" y="6887204"/>
                  <a:pt x="362277" y="6825194"/>
                  <a:pt x="0" y="6858000"/>
                </a:cubicBezTo>
                <a:cubicBezTo>
                  <a:pt x="-6651" y="6619908"/>
                  <a:pt x="18133" y="6480462"/>
                  <a:pt x="0" y="6377940"/>
                </a:cubicBezTo>
                <a:cubicBezTo>
                  <a:pt x="-18133" y="6275418"/>
                  <a:pt x="2936" y="5836738"/>
                  <a:pt x="0" y="5623560"/>
                </a:cubicBezTo>
                <a:cubicBezTo>
                  <a:pt x="-2936" y="5410382"/>
                  <a:pt x="3597" y="5145334"/>
                  <a:pt x="0" y="5006340"/>
                </a:cubicBezTo>
                <a:cubicBezTo>
                  <a:pt x="-3597" y="4867346"/>
                  <a:pt x="-20431" y="4658493"/>
                  <a:pt x="0" y="4457700"/>
                </a:cubicBezTo>
                <a:cubicBezTo>
                  <a:pt x="20431" y="4256907"/>
                  <a:pt x="17653" y="4033281"/>
                  <a:pt x="0" y="3840480"/>
                </a:cubicBezTo>
                <a:cubicBezTo>
                  <a:pt x="-17653" y="3647679"/>
                  <a:pt x="33105" y="3417517"/>
                  <a:pt x="0" y="3086100"/>
                </a:cubicBezTo>
                <a:cubicBezTo>
                  <a:pt x="-33105" y="2754683"/>
                  <a:pt x="-15885" y="2447137"/>
                  <a:pt x="0" y="2263140"/>
                </a:cubicBezTo>
                <a:cubicBezTo>
                  <a:pt x="15885" y="2079143"/>
                  <a:pt x="-770" y="1901203"/>
                  <a:pt x="0" y="1783080"/>
                </a:cubicBezTo>
                <a:cubicBezTo>
                  <a:pt x="770" y="1664957"/>
                  <a:pt x="22032" y="1489751"/>
                  <a:pt x="0" y="1234440"/>
                </a:cubicBezTo>
                <a:cubicBezTo>
                  <a:pt x="-22032" y="979129"/>
                  <a:pt x="11781" y="275373"/>
                  <a:pt x="0" y="0"/>
                </a:cubicBezTo>
                <a:close/>
              </a:path>
              <a:path w="11299371" h="6858000" stroke="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9EEDE6-0AAA-E0F6-1ECA-5726F123A310}"/>
              </a:ext>
            </a:extLst>
          </p:cNvPr>
          <p:cNvSpPr/>
          <p:nvPr/>
        </p:nvSpPr>
        <p:spPr>
          <a:xfrm>
            <a:off x="892629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551675 w 11299371"/>
              <a:gd name="connsiteY1" fmla="*/ 0 h 6858000"/>
              <a:gd name="connsiteX2" fmla="*/ 877363 w 11299371"/>
              <a:gd name="connsiteY2" fmla="*/ 0 h 6858000"/>
              <a:gd name="connsiteX3" fmla="*/ 1316044 w 11299371"/>
              <a:gd name="connsiteY3" fmla="*/ 0 h 6858000"/>
              <a:gd name="connsiteX4" fmla="*/ 1641732 w 11299371"/>
              <a:gd name="connsiteY4" fmla="*/ 0 h 6858000"/>
              <a:gd name="connsiteX5" fmla="*/ 1967420 w 11299371"/>
              <a:gd name="connsiteY5" fmla="*/ 0 h 6858000"/>
              <a:gd name="connsiteX6" fmla="*/ 2293108 w 11299371"/>
              <a:gd name="connsiteY6" fmla="*/ 0 h 6858000"/>
              <a:gd name="connsiteX7" fmla="*/ 2731789 w 11299371"/>
              <a:gd name="connsiteY7" fmla="*/ 0 h 6858000"/>
              <a:gd name="connsiteX8" fmla="*/ 3509452 w 11299371"/>
              <a:gd name="connsiteY8" fmla="*/ 0 h 6858000"/>
              <a:gd name="connsiteX9" fmla="*/ 3948133 w 11299371"/>
              <a:gd name="connsiteY9" fmla="*/ 0 h 6858000"/>
              <a:gd name="connsiteX10" fmla="*/ 4725796 w 11299371"/>
              <a:gd name="connsiteY10" fmla="*/ 0 h 6858000"/>
              <a:gd name="connsiteX11" fmla="*/ 5051484 w 11299371"/>
              <a:gd name="connsiteY11" fmla="*/ 0 h 6858000"/>
              <a:gd name="connsiteX12" fmla="*/ 5716152 w 11299371"/>
              <a:gd name="connsiteY12" fmla="*/ 0 h 6858000"/>
              <a:gd name="connsiteX13" fmla="*/ 6154834 w 11299371"/>
              <a:gd name="connsiteY13" fmla="*/ 0 h 6858000"/>
              <a:gd name="connsiteX14" fmla="*/ 6819503 w 11299371"/>
              <a:gd name="connsiteY14" fmla="*/ 0 h 6858000"/>
              <a:gd name="connsiteX15" fmla="*/ 7484172 w 11299371"/>
              <a:gd name="connsiteY15" fmla="*/ 0 h 6858000"/>
              <a:gd name="connsiteX16" fmla="*/ 7922853 w 11299371"/>
              <a:gd name="connsiteY16" fmla="*/ 0 h 6858000"/>
              <a:gd name="connsiteX17" fmla="*/ 8813509 w 11299371"/>
              <a:gd name="connsiteY17" fmla="*/ 0 h 6858000"/>
              <a:gd name="connsiteX18" fmla="*/ 9365185 w 11299371"/>
              <a:gd name="connsiteY18" fmla="*/ 0 h 6858000"/>
              <a:gd name="connsiteX19" fmla="*/ 10142847 w 11299371"/>
              <a:gd name="connsiteY19" fmla="*/ 0 h 6858000"/>
              <a:gd name="connsiteX20" fmla="*/ 10468535 w 11299371"/>
              <a:gd name="connsiteY20" fmla="*/ 0 h 6858000"/>
              <a:gd name="connsiteX21" fmla="*/ 11299371 w 11299371"/>
              <a:gd name="connsiteY21" fmla="*/ 0 h 6858000"/>
              <a:gd name="connsiteX22" fmla="*/ 11299371 w 11299371"/>
              <a:gd name="connsiteY22" fmla="*/ 822960 h 6858000"/>
              <a:gd name="connsiteX23" fmla="*/ 11299371 w 11299371"/>
              <a:gd name="connsiteY23" fmla="*/ 1645920 h 6858000"/>
              <a:gd name="connsiteX24" fmla="*/ 11299371 w 11299371"/>
              <a:gd name="connsiteY24" fmla="*/ 2125980 h 6858000"/>
              <a:gd name="connsiteX25" fmla="*/ 11299371 w 11299371"/>
              <a:gd name="connsiteY25" fmla="*/ 2674620 h 6858000"/>
              <a:gd name="connsiteX26" fmla="*/ 11299371 w 11299371"/>
              <a:gd name="connsiteY26" fmla="*/ 3497580 h 6858000"/>
              <a:gd name="connsiteX27" fmla="*/ 11299371 w 11299371"/>
              <a:gd name="connsiteY27" fmla="*/ 4251960 h 6858000"/>
              <a:gd name="connsiteX28" fmla="*/ 11299371 w 11299371"/>
              <a:gd name="connsiteY28" fmla="*/ 5006340 h 6858000"/>
              <a:gd name="connsiteX29" fmla="*/ 11299371 w 11299371"/>
              <a:gd name="connsiteY29" fmla="*/ 5692140 h 6858000"/>
              <a:gd name="connsiteX30" fmla="*/ 11299371 w 11299371"/>
              <a:gd name="connsiteY30" fmla="*/ 6240780 h 6858000"/>
              <a:gd name="connsiteX31" fmla="*/ 11299371 w 11299371"/>
              <a:gd name="connsiteY31" fmla="*/ 6858000 h 6858000"/>
              <a:gd name="connsiteX32" fmla="*/ 10408715 w 11299371"/>
              <a:gd name="connsiteY32" fmla="*/ 6858000 h 6858000"/>
              <a:gd name="connsiteX33" fmla="*/ 9970033 w 11299371"/>
              <a:gd name="connsiteY33" fmla="*/ 6858000 h 6858000"/>
              <a:gd name="connsiteX34" fmla="*/ 9079377 w 11299371"/>
              <a:gd name="connsiteY34" fmla="*/ 6858000 h 6858000"/>
              <a:gd name="connsiteX35" fmla="*/ 8301714 w 11299371"/>
              <a:gd name="connsiteY35" fmla="*/ 6858000 h 6858000"/>
              <a:gd name="connsiteX36" fmla="*/ 7411058 w 11299371"/>
              <a:gd name="connsiteY36" fmla="*/ 6858000 h 6858000"/>
              <a:gd name="connsiteX37" fmla="*/ 6972377 w 11299371"/>
              <a:gd name="connsiteY37" fmla="*/ 6858000 h 6858000"/>
              <a:gd name="connsiteX38" fmla="*/ 6420701 w 11299371"/>
              <a:gd name="connsiteY38" fmla="*/ 6858000 h 6858000"/>
              <a:gd name="connsiteX39" fmla="*/ 6095014 w 11299371"/>
              <a:gd name="connsiteY39" fmla="*/ 6858000 h 6858000"/>
              <a:gd name="connsiteX40" fmla="*/ 5317351 w 11299371"/>
              <a:gd name="connsiteY40" fmla="*/ 6858000 h 6858000"/>
              <a:gd name="connsiteX41" fmla="*/ 4765676 w 11299371"/>
              <a:gd name="connsiteY41" fmla="*/ 6858000 h 6858000"/>
              <a:gd name="connsiteX42" fmla="*/ 3875020 w 11299371"/>
              <a:gd name="connsiteY42" fmla="*/ 6858000 h 6858000"/>
              <a:gd name="connsiteX43" fmla="*/ 3210351 w 11299371"/>
              <a:gd name="connsiteY43" fmla="*/ 6858000 h 6858000"/>
              <a:gd name="connsiteX44" fmla="*/ 2432688 w 11299371"/>
              <a:gd name="connsiteY44" fmla="*/ 6858000 h 6858000"/>
              <a:gd name="connsiteX45" fmla="*/ 2107000 w 11299371"/>
              <a:gd name="connsiteY45" fmla="*/ 6858000 h 6858000"/>
              <a:gd name="connsiteX46" fmla="*/ 1781313 w 11299371"/>
              <a:gd name="connsiteY46" fmla="*/ 6858000 h 6858000"/>
              <a:gd name="connsiteX47" fmla="*/ 1342631 w 11299371"/>
              <a:gd name="connsiteY47" fmla="*/ 6858000 h 6858000"/>
              <a:gd name="connsiteX48" fmla="*/ 0 w 11299371"/>
              <a:gd name="connsiteY48" fmla="*/ 6858000 h 6858000"/>
              <a:gd name="connsiteX49" fmla="*/ 0 w 11299371"/>
              <a:gd name="connsiteY49" fmla="*/ 6240780 h 6858000"/>
              <a:gd name="connsiteX50" fmla="*/ 0 w 11299371"/>
              <a:gd name="connsiteY50" fmla="*/ 5554980 h 6858000"/>
              <a:gd name="connsiteX51" fmla="*/ 0 w 11299371"/>
              <a:gd name="connsiteY51" fmla="*/ 5006340 h 6858000"/>
              <a:gd name="connsiteX52" fmla="*/ 0 w 11299371"/>
              <a:gd name="connsiteY52" fmla="*/ 4251960 h 6858000"/>
              <a:gd name="connsiteX53" fmla="*/ 0 w 11299371"/>
              <a:gd name="connsiteY53" fmla="*/ 3703320 h 6858000"/>
              <a:gd name="connsiteX54" fmla="*/ 0 w 11299371"/>
              <a:gd name="connsiteY54" fmla="*/ 3223260 h 6858000"/>
              <a:gd name="connsiteX55" fmla="*/ 0 w 11299371"/>
              <a:gd name="connsiteY55" fmla="*/ 2743200 h 6858000"/>
              <a:gd name="connsiteX56" fmla="*/ 0 w 11299371"/>
              <a:gd name="connsiteY56" fmla="*/ 2057400 h 6858000"/>
              <a:gd name="connsiteX57" fmla="*/ 0 w 11299371"/>
              <a:gd name="connsiteY57" fmla="*/ 1371600 h 6858000"/>
              <a:gd name="connsiteX58" fmla="*/ 0 w 11299371"/>
              <a:gd name="connsiteY58" fmla="*/ 891540 h 6858000"/>
              <a:gd name="connsiteX59" fmla="*/ 0 w 11299371"/>
              <a:gd name="connsiteY5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299371" h="685800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noFill/>
          <a:ln w="5715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E9EA076-7E2F-A3FE-84DD-B41DF8DFF3A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92628" y="0"/>
            <a:ext cx="11299372" cy="801877"/>
            <a:chOff x="892627" y="0"/>
            <a:chExt cx="11299372" cy="8018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42F5ADA-D95D-AFF4-047B-37EDE3F4D25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t="-1" r="56296" b="83156"/>
            <a:stretch/>
          </p:blipFill>
          <p:spPr>
            <a:xfrm>
              <a:off x="892627" y="0"/>
              <a:ext cx="3057581" cy="80187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410DA59-538C-0AF4-52C4-9060F9B5F00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86200" y="0"/>
              <a:ext cx="7269480" cy="801877"/>
            </a:xfrm>
            <a:prstGeom prst="rect">
              <a:avLst/>
            </a:prstGeom>
            <a:solidFill>
              <a:srgbClr val="013D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487CA32-8DA8-419F-BBE2-64D36F73393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l="81687" t="-1" r="930" b="83156"/>
            <a:stretch/>
          </p:blipFill>
          <p:spPr>
            <a:xfrm>
              <a:off x="10975847" y="0"/>
              <a:ext cx="1216152" cy="801877"/>
            </a:xfrm>
            <a:prstGeom prst="rect">
              <a:avLst/>
            </a:prstGeom>
          </p:spPr>
        </p:pic>
      </p:grpSp>
      <p:pic>
        <p:nvPicPr>
          <p:cNvPr id="18" name="Picture 17" descr="A purple tablet with a cartoon character on it&#10;&#10;AI-generated content may be incorrect.">
            <a:extLst>
              <a:ext uri="{FF2B5EF4-FFF2-40B4-BE49-F238E27FC236}">
                <a16:creationId xmlns:a16="http://schemas.microsoft.com/office/drawing/2014/main" id="{6E6412B1-DDB7-7859-16E7-4C177D60D1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3" y="0"/>
            <a:ext cx="687174" cy="827690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E4CC1AB-0EE8-3694-404E-7E6E4862FD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406" y="917873"/>
            <a:ext cx="7798181" cy="56098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: Rounded Corners 4">
            <a:extLst>
              <a:ext uri="{FF2B5EF4-FFF2-40B4-BE49-F238E27FC236}">
                <a16:creationId xmlns:a16="http://schemas.microsoft.com/office/drawing/2014/main" id="{741C8613-2EF1-F494-0BFE-FD0A384916F3}"/>
              </a:ext>
            </a:extLst>
          </p:cNvPr>
          <p:cNvSpPr/>
          <p:nvPr/>
        </p:nvSpPr>
        <p:spPr>
          <a:xfrm>
            <a:off x="4416337" y="1639751"/>
            <a:ext cx="3088168" cy="4525951"/>
          </a:xfrm>
          <a:prstGeom prst="roundRect">
            <a:avLst>
              <a:gd name="adj" fmla="val 6121"/>
            </a:avLst>
          </a:prstGeom>
          <a:solidFill>
            <a:srgbClr val="CDFFC9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: Rounded Corners 4">
            <a:extLst>
              <a:ext uri="{FF2B5EF4-FFF2-40B4-BE49-F238E27FC236}">
                <a16:creationId xmlns:a16="http://schemas.microsoft.com/office/drawing/2014/main" id="{8D405AA1-FB6E-B82A-D5C0-995015065069}"/>
              </a:ext>
            </a:extLst>
          </p:cNvPr>
          <p:cNvSpPr/>
          <p:nvPr/>
        </p:nvSpPr>
        <p:spPr>
          <a:xfrm>
            <a:off x="8346755" y="1628775"/>
            <a:ext cx="3088168" cy="4525951"/>
          </a:xfrm>
          <a:prstGeom prst="roundRect">
            <a:avLst>
              <a:gd name="adj" fmla="val 6121"/>
            </a:avLst>
          </a:prstGeom>
          <a:solidFill>
            <a:srgbClr val="CDFFC9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B5FAB4-6D55-0AD3-A1DF-FBD8DAAB9D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717" y="3859741"/>
            <a:ext cx="2116245" cy="2116245"/>
          </a:xfrm>
          <a:prstGeom prst="roundRect">
            <a:avLst>
              <a:gd name="adj" fmla="val 7055"/>
            </a:avLst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192AE8C-D4B2-C59C-EFD9-2284FCE5E00F}"/>
              </a:ext>
            </a:extLst>
          </p:cNvPr>
          <p:cNvSpPr txBox="1">
            <a:spLocks/>
          </p:cNvSpPr>
          <p:nvPr/>
        </p:nvSpPr>
        <p:spPr>
          <a:xfrm>
            <a:off x="1477818" y="1539640"/>
            <a:ext cx="6482696" cy="2173848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>
            <a:lvl1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b="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pc="0" dirty="0">
              <a:latin typeface="Twinkl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B4151DA-6178-70E5-08F1-1E229D7320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299" y="3859741"/>
            <a:ext cx="2116245" cy="2116245"/>
          </a:xfrm>
          <a:prstGeom prst="roundRect">
            <a:avLst>
              <a:gd name="adj" fmla="val 6629"/>
            </a:avLst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0DE7E53-F57B-6467-2EDA-F079AA92C547}"/>
              </a:ext>
            </a:extLst>
          </p:cNvPr>
          <p:cNvSpPr txBox="1">
            <a:spLocks/>
          </p:cNvSpPr>
          <p:nvPr/>
        </p:nvSpPr>
        <p:spPr>
          <a:xfrm>
            <a:off x="1477818" y="3998913"/>
            <a:ext cx="6481763" cy="21732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>
              <a:latin typeface="Twinkl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07A2E3E-B204-DFBC-3053-038AEE06DE8A}"/>
              </a:ext>
            </a:extLst>
          </p:cNvPr>
          <p:cNvSpPr/>
          <p:nvPr/>
        </p:nvSpPr>
        <p:spPr>
          <a:xfrm>
            <a:off x="1249329" y="4327562"/>
            <a:ext cx="2443665" cy="1818346"/>
          </a:xfrm>
          <a:custGeom>
            <a:avLst/>
            <a:gdLst>
              <a:gd name="connsiteX0" fmla="*/ 0 w 2443665"/>
              <a:gd name="connsiteY0" fmla="*/ 0 h 1818346"/>
              <a:gd name="connsiteX1" fmla="*/ 635353 w 2443665"/>
              <a:gd name="connsiteY1" fmla="*/ 0 h 1818346"/>
              <a:gd name="connsiteX2" fmla="*/ 1270706 w 2443665"/>
              <a:gd name="connsiteY2" fmla="*/ 0 h 1818346"/>
              <a:gd name="connsiteX3" fmla="*/ 2443665 w 2443665"/>
              <a:gd name="connsiteY3" fmla="*/ 0 h 1818346"/>
              <a:gd name="connsiteX4" fmla="*/ 2443665 w 2443665"/>
              <a:gd name="connsiteY4" fmla="*/ 569748 h 1818346"/>
              <a:gd name="connsiteX5" fmla="*/ 2443665 w 2443665"/>
              <a:gd name="connsiteY5" fmla="*/ 1139497 h 1818346"/>
              <a:gd name="connsiteX6" fmla="*/ 2443665 w 2443665"/>
              <a:gd name="connsiteY6" fmla="*/ 1818346 h 1818346"/>
              <a:gd name="connsiteX7" fmla="*/ 1808312 w 2443665"/>
              <a:gd name="connsiteY7" fmla="*/ 1818346 h 1818346"/>
              <a:gd name="connsiteX8" fmla="*/ 1197396 w 2443665"/>
              <a:gd name="connsiteY8" fmla="*/ 1818346 h 1818346"/>
              <a:gd name="connsiteX9" fmla="*/ 610916 w 2443665"/>
              <a:gd name="connsiteY9" fmla="*/ 1818346 h 1818346"/>
              <a:gd name="connsiteX10" fmla="*/ 0 w 2443665"/>
              <a:gd name="connsiteY10" fmla="*/ 1818346 h 1818346"/>
              <a:gd name="connsiteX11" fmla="*/ 0 w 2443665"/>
              <a:gd name="connsiteY11" fmla="*/ 1248598 h 1818346"/>
              <a:gd name="connsiteX12" fmla="*/ 0 w 2443665"/>
              <a:gd name="connsiteY12" fmla="*/ 678849 h 1818346"/>
              <a:gd name="connsiteX13" fmla="*/ 0 w 2443665"/>
              <a:gd name="connsiteY13" fmla="*/ 0 h 1818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43665" h="1818346" fill="none" extrusionOk="0">
                <a:moveTo>
                  <a:pt x="0" y="0"/>
                </a:moveTo>
                <a:cubicBezTo>
                  <a:pt x="220781" y="-9911"/>
                  <a:pt x="356728" y="-30970"/>
                  <a:pt x="635353" y="0"/>
                </a:cubicBezTo>
                <a:cubicBezTo>
                  <a:pt x="913978" y="30970"/>
                  <a:pt x="1022162" y="-10107"/>
                  <a:pt x="1270706" y="0"/>
                </a:cubicBezTo>
                <a:cubicBezTo>
                  <a:pt x="1519250" y="10107"/>
                  <a:pt x="1875627" y="16008"/>
                  <a:pt x="2443665" y="0"/>
                </a:cubicBezTo>
                <a:cubicBezTo>
                  <a:pt x="2471391" y="120232"/>
                  <a:pt x="2426424" y="317654"/>
                  <a:pt x="2443665" y="569748"/>
                </a:cubicBezTo>
                <a:cubicBezTo>
                  <a:pt x="2460906" y="821842"/>
                  <a:pt x="2465453" y="897536"/>
                  <a:pt x="2443665" y="1139497"/>
                </a:cubicBezTo>
                <a:cubicBezTo>
                  <a:pt x="2421877" y="1381458"/>
                  <a:pt x="2425625" y="1490090"/>
                  <a:pt x="2443665" y="1818346"/>
                </a:cubicBezTo>
                <a:cubicBezTo>
                  <a:pt x="2304457" y="1798877"/>
                  <a:pt x="2113604" y="1825493"/>
                  <a:pt x="1808312" y="1818346"/>
                </a:cubicBezTo>
                <a:cubicBezTo>
                  <a:pt x="1503020" y="1811199"/>
                  <a:pt x="1338414" y="1794363"/>
                  <a:pt x="1197396" y="1818346"/>
                </a:cubicBezTo>
                <a:cubicBezTo>
                  <a:pt x="1056378" y="1842329"/>
                  <a:pt x="833720" y="1846076"/>
                  <a:pt x="610916" y="1818346"/>
                </a:cubicBezTo>
                <a:cubicBezTo>
                  <a:pt x="388112" y="1790616"/>
                  <a:pt x="199045" y="1792190"/>
                  <a:pt x="0" y="1818346"/>
                </a:cubicBezTo>
                <a:cubicBezTo>
                  <a:pt x="8763" y="1698180"/>
                  <a:pt x="-2361" y="1485960"/>
                  <a:pt x="0" y="1248598"/>
                </a:cubicBezTo>
                <a:cubicBezTo>
                  <a:pt x="2361" y="1011236"/>
                  <a:pt x="-863" y="930345"/>
                  <a:pt x="0" y="678849"/>
                </a:cubicBezTo>
                <a:cubicBezTo>
                  <a:pt x="863" y="427353"/>
                  <a:pt x="13660" y="308051"/>
                  <a:pt x="0" y="0"/>
                </a:cubicBezTo>
                <a:close/>
              </a:path>
              <a:path w="2443665" h="1818346" stroke="0" extrusionOk="0">
                <a:moveTo>
                  <a:pt x="0" y="0"/>
                </a:moveTo>
                <a:cubicBezTo>
                  <a:pt x="233746" y="-11596"/>
                  <a:pt x="455075" y="-16787"/>
                  <a:pt x="635353" y="0"/>
                </a:cubicBezTo>
                <a:cubicBezTo>
                  <a:pt x="815631" y="16787"/>
                  <a:pt x="985060" y="-542"/>
                  <a:pt x="1295142" y="0"/>
                </a:cubicBezTo>
                <a:cubicBezTo>
                  <a:pt x="1605224" y="542"/>
                  <a:pt x="2009871" y="44493"/>
                  <a:pt x="2443665" y="0"/>
                </a:cubicBezTo>
                <a:cubicBezTo>
                  <a:pt x="2425609" y="200789"/>
                  <a:pt x="2423425" y="360369"/>
                  <a:pt x="2443665" y="624299"/>
                </a:cubicBezTo>
                <a:cubicBezTo>
                  <a:pt x="2463905" y="888229"/>
                  <a:pt x="2467939" y="1017486"/>
                  <a:pt x="2443665" y="1248598"/>
                </a:cubicBezTo>
                <a:cubicBezTo>
                  <a:pt x="2419391" y="1479710"/>
                  <a:pt x="2461093" y="1694919"/>
                  <a:pt x="2443665" y="1818346"/>
                </a:cubicBezTo>
                <a:cubicBezTo>
                  <a:pt x="2331183" y="1800833"/>
                  <a:pt x="2077509" y="1822847"/>
                  <a:pt x="1881622" y="1818346"/>
                </a:cubicBezTo>
                <a:cubicBezTo>
                  <a:pt x="1685735" y="1813845"/>
                  <a:pt x="1493631" y="1790189"/>
                  <a:pt x="1221833" y="1818346"/>
                </a:cubicBezTo>
                <a:cubicBezTo>
                  <a:pt x="950035" y="1846503"/>
                  <a:pt x="797689" y="1849905"/>
                  <a:pt x="586480" y="1818346"/>
                </a:cubicBezTo>
                <a:cubicBezTo>
                  <a:pt x="375271" y="1786787"/>
                  <a:pt x="129449" y="1811706"/>
                  <a:pt x="0" y="1818346"/>
                </a:cubicBezTo>
                <a:cubicBezTo>
                  <a:pt x="10414" y="1554133"/>
                  <a:pt x="523" y="1491518"/>
                  <a:pt x="0" y="1175864"/>
                </a:cubicBezTo>
                <a:cubicBezTo>
                  <a:pt x="-523" y="860210"/>
                  <a:pt x="22356" y="758263"/>
                  <a:pt x="0" y="533381"/>
                </a:cubicBezTo>
                <a:cubicBezTo>
                  <a:pt x="-22356" y="308499"/>
                  <a:pt x="-5196" y="166090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28575">
            <a:extLst>
              <a:ext uri="{C807C97D-BFC1-408E-A445-0C87EB9F89A2}">
                <ask:lineSketchStyleProps xmlns:ask="http://schemas.microsoft.com/office/drawing/2018/sketchyshapes" sd="38442286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Here are some online tutors to help with your keyboard skills.</a:t>
            </a:r>
            <a:endParaRPr lang="en-GB" sz="2400" spc="0" dirty="0">
              <a:latin typeface="Twinkl" pitchFamily="2" charset="0"/>
            </a:endParaRPr>
          </a:p>
        </p:txBody>
      </p:sp>
      <p:sp>
        <p:nvSpPr>
          <p:cNvPr id="11" name="Rectangle: Rounded Corners 4">
            <a:extLst>
              <a:ext uri="{FF2B5EF4-FFF2-40B4-BE49-F238E27FC236}">
                <a16:creationId xmlns:a16="http://schemas.microsoft.com/office/drawing/2014/main" id="{4F432838-F040-C560-47CF-EAC3CAEA953D}"/>
              </a:ext>
            </a:extLst>
          </p:cNvPr>
          <p:cNvSpPr/>
          <p:nvPr/>
        </p:nvSpPr>
        <p:spPr>
          <a:xfrm>
            <a:off x="5060421" y="1843434"/>
            <a:ext cx="1800000" cy="1800000"/>
          </a:xfrm>
          <a:prstGeom prst="roundRect">
            <a:avLst>
              <a:gd name="adj" fmla="val 6121"/>
            </a:avLst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: Rounded Corners 4">
            <a:extLst>
              <a:ext uri="{FF2B5EF4-FFF2-40B4-BE49-F238E27FC236}">
                <a16:creationId xmlns:a16="http://schemas.microsoft.com/office/drawing/2014/main" id="{43A21B82-85CB-8D21-9F84-75A30EA9057E}"/>
              </a:ext>
            </a:extLst>
          </p:cNvPr>
          <p:cNvSpPr/>
          <p:nvPr/>
        </p:nvSpPr>
        <p:spPr>
          <a:xfrm>
            <a:off x="8990839" y="1843434"/>
            <a:ext cx="1800000" cy="1800000"/>
          </a:xfrm>
          <a:prstGeom prst="roundRect">
            <a:avLst>
              <a:gd name="adj" fmla="val 6121"/>
            </a:avLst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79D3116-F6BE-58A2-9850-46F4924626BD}"/>
              </a:ext>
            </a:extLst>
          </p:cNvPr>
          <p:cNvSpPr/>
          <p:nvPr/>
        </p:nvSpPr>
        <p:spPr>
          <a:xfrm>
            <a:off x="1249329" y="1328057"/>
            <a:ext cx="2443665" cy="2777879"/>
          </a:xfrm>
          <a:custGeom>
            <a:avLst/>
            <a:gdLst>
              <a:gd name="connsiteX0" fmla="*/ 0 w 2443665"/>
              <a:gd name="connsiteY0" fmla="*/ 0 h 2777879"/>
              <a:gd name="connsiteX1" fmla="*/ 610916 w 2443665"/>
              <a:gd name="connsiteY1" fmla="*/ 0 h 2777879"/>
              <a:gd name="connsiteX2" fmla="*/ 1172959 w 2443665"/>
              <a:gd name="connsiteY2" fmla="*/ 0 h 2777879"/>
              <a:gd name="connsiteX3" fmla="*/ 1735002 w 2443665"/>
              <a:gd name="connsiteY3" fmla="*/ 0 h 2777879"/>
              <a:gd name="connsiteX4" fmla="*/ 2443665 w 2443665"/>
              <a:gd name="connsiteY4" fmla="*/ 0 h 2777879"/>
              <a:gd name="connsiteX5" fmla="*/ 2443665 w 2443665"/>
              <a:gd name="connsiteY5" fmla="*/ 666691 h 2777879"/>
              <a:gd name="connsiteX6" fmla="*/ 2443665 w 2443665"/>
              <a:gd name="connsiteY6" fmla="*/ 1388940 h 2777879"/>
              <a:gd name="connsiteX7" fmla="*/ 2443665 w 2443665"/>
              <a:gd name="connsiteY7" fmla="*/ 2055630 h 2777879"/>
              <a:gd name="connsiteX8" fmla="*/ 2443665 w 2443665"/>
              <a:gd name="connsiteY8" fmla="*/ 2777879 h 2777879"/>
              <a:gd name="connsiteX9" fmla="*/ 1832749 w 2443665"/>
              <a:gd name="connsiteY9" fmla="*/ 2777879 h 2777879"/>
              <a:gd name="connsiteX10" fmla="*/ 1295142 w 2443665"/>
              <a:gd name="connsiteY10" fmla="*/ 2777879 h 2777879"/>
              <a:gd name="connsiteX11" fmla="*/ 708663 w 2443665"/>
              <a:gd name="connsiteY11" fmla="*/ 2777879 h 2777879"/>
              <a:gd name="connsiteX12" fmla="*/ 0 w 2443665"/>
              <a:gd name="connsiteY12" fmla="*/ 2777879 h 2777879"/>
              <a:gd name="connsiteX13" fmla="*/ 0 w 2443665"/>
              <a:gd name="connsiteY13" fmla="*/ 2138967 h 2777879"/>
              <a:gd name="connsiteX14" fmla="*/ 0 w 2443665"/>
              <a:gd name="connsiteY14" fmla="*/ 1527833 h 2777879"/>
              <a:gd name="connsiteX15" fmla="*/ 0 w 2443665"/>
              <a:gd name="connsiteY15" fmla="*/ 861142 h 2777879"/>
              <a:gd name="connsiteX16" fmla="*/ 0 w 2443665"/>
              <a:gd name="connsiteY16" fmla="*/ 0 h 2777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443665" h="2777879" fill="none" extrusionOk="0">
                <a:moveTo>
                  <a:pt x="0" y="0"/>
                </a:moveTo>
                <a:cubicBezTo>
                  <a:pt x="124747" y="5440"/>
                  <a:pt x="418159" y="-6668"/>
                  <a:pt x="610916" y="0"/>
                </a:cubicBezTo>
                <a:cubicBezTo>
                  <a:pt x="803673" y="6668"/>
                  <a:pt x="978717" y="7274"/>
                  <a:pt x="1172959" y="0"/>
                </a:cubicBezTo>
                <a:cubicBezTo>
                  <a:pt x="1367201" y="-7274"/>
                  <a:pt x="1608647" y="7965"/>
                  <a:pt x="1735002" y="0"/>
                </a:cubicBezTo>
                <a:cubicBezTo>
                  <a:pt x="1861357" y="-7965"/>
                  <a:pt x="2096125" y="-6674"/>
                  <a:pt x="2443665" y="0"/>
                </a:cubicBezTo>
                <a:cubicBezTo>
                  <a:pt x="2474789" y="138874"/>
                  <a:pt x="2454748" y="479762"/>
                  <a:pt x="2443665" y="666691"/>
                </a:cubicBezTo>
                <a:cubicBezTo>
                  <a:pt x="2432582" y="853620"/>
                  <a:pt x="2474854" y="1120676"/>
                  <a:pt x="2443665" y="1388940"/>
                </a:cubicBezTo>
                <a:cubicBezTo>
                  <a:pt x="2412476" y="1657204"/>
                  <a:pt x="2464059" y="1808985"/>
                  <a:pt x="2443665" y="2055630"/>
                </a:cubicBezTo>
                <a:cubicBezTo>
                  <a:pt x="2423272" y="2302275"/>
                  <a:pt x="2409464" y="2540792"/>
                  <a:pt x="2443665" y="2777879"/>
                </a:cubicBezTo>
                <a:cubicBezTo>
                  <a:pt x="2206060" y="2805903"/>
                  <a:pt x="1970600" y="2804668"/>
                  <a:pt x="1832749" y="2777879"/>
                </a:cubicBezTo>
                <a:cubicBezTo>
                  <a:pt x="1694898" y="2751090"/>
                  <a:pt x="1495765" y="2753555"/>
                  <a:pt x="1295142" y="2777879"/>
                </a:cubicBezTo>
                <a:cubicBezTo>
                  <a:pt x="1094519" y="2802203"/>
                  <a:pt x="841976" y="2763755"/>
                  <a:pt x="708663" y="2777879"/>
                </a:cubicBezTo>
                <a:cubicBezTo>
                  <a:pt x="575350" y="2792003"/>
                  <a:pt x="291606" y="2742900"/>
                  <a:pt x="0" y="2777879"/>
                </a:cubicBezTo>
                <a:cubicBezTo>
                  <a:pt x="-23352" y="2593205"/>
                  <a:pt x="-11979" y="2323285"/>
                  <a:pt x="0" y="2138967"/>
                </a:cubicBezTo>
                <a:cubicBezTo>
                  <a:pt x="11979" y="1954649"/>
                  <a:pt x="-28091" y="1770299"/>
                  <a:pt x="0" y="1527833"/>
                </a:cubicBezTo>
                <a:cubicBezTo>
                  <a:pt x="28091" y="1285367"/>
                  <a:pt x="-21140" y="1035639"/>
                  <a:pt x="0" y="861142"/>
                </a:cubicBezTo>
                <a:cubicBezTo>
                  <a:pt x="21140" y="686645"/>
                  <a:pt x="42159" y="406421"/>
                  <a:pt x="0" y="0"/>
                </a:cubicBezTo>
                <a:close/>
              </a:path>
              <a:path w="2443665" h="2777879" stroke="0" extrusionOk="0">
                <a:moveTo>
                  <a:pt x="0" y="0"/>
                </a:moveTo>
                <a:cubicBezTo>
                  <a:pt x="233746" y="-11596"/>
                  <a:pt x="455075" y="-16787"/>
                  <a:pt x="635353" y="0"/>
                </a:cubicBezTo>
                <a:cubicBezTo>
                  <a:pt x="815631" y="16787"/>
                  <a:pt x="985060" y="-542"/>
                  <a:pt x="1295142" y="0"/>
                </a:cubicBezTo>
                <a:cubicBezTo>
                  <a:pt x="1605224" y="542"/>
                  <a:pt x="2009871" y="44493"/>
                  <a:pt x="2443665" y="0"/>
                </a:cubicBezTo>
                <a:cubicBezTo>
                  <a:pt x="2460025" y="295526"/>
                  <a:pt x="2472423" y="461463"/>
                  <a:pt x="2443665" y="722249"/>
                </a:cubicBezTo>
                <a:cubicBezTo>
                  <a:pt x="2414907" y="983035"/>
                  <a:pt x="2472621" y="1145723"/>
                  <a:pt x="2443665" y="1444497"/>
                </a:cubicBezTo>
                <a:cubicBezTo>
                  <a:pt x="2414709" y="1743271"/>
                  <a:pt x="2463844" y="1812117"/>
                  <a:pt x="2443665" y="2055630"/>
                </a:cubicBezTo>
                <a:cubicBezTo>
                  <a:pt x="2423486" y="2299143"/>
                  <a:pt x="2476521" y="2425006"/>
                  <a:pt x="2443665" y="2777879"/>
                </a:cubicBezTo>
                <a:cubicBezTo>
                  <a:pt x="2169850" y="2792628"/>
                  <a:pt x="2073039" y="2773277"/>
                  <a:pt x="1857185" y="2777879"/>
                </a:cubicBezTo>
                <a:cubicBezTo>
                  <a:pt x="1641331" y="2782481"/>
                  <a:pt x="1431831" y="2805844"/>
                  <a:pt x="1221833" y="2777879"/>
                </a:cubicBezTo>
                <a:cubicBezTo>
                  <a:pt x="1011835" y="2749914"/>
                  <a:pt x="870646" y="2768133"/>
                  <a:pt x="586480" y="2777879"/>
                </a:cubicBezTo>
                <a:cubicBezTo>
                  <a:pt x="302314" y="2787625"/>
                  <a:pt x="165221" y="2781049"/>
                  <a:pt x="0" y="2777879"/>
                </a:cubicBezTo>
                <a:cubicBezTo>
                  <a:pt x="-6023" y="2601458"/>
                  <a:pt x="-30297" y="2372702"/>
                  <a:pt x="0" y="2138967"/>
                </a:cubicBezTo>
                <a:cubicBezTo>
                  <a:pt x="30297" y="1905232"/>
                  <a:pt x="-5442" y="1708368"/>
                  <a:pt x="0" y="1444497"/>
                </a:cubicBezTo>
                <a:cubicBezTo>
                  <a:pt x="5442" y="1180626"/>
                  <a:pt x="22788" y="1074586"/>
                  <a:pt x="0" y="722249"/>
                </a:cubicBezTo>
                <a:cubicBezTo>
                  <a:pt x="-22788" y="369912"/>
                  <a:pt x="276" y="313552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28575">
            <a:extLst>
              <a:ext uri="{C807C97D-BFC1-408E-A445-0C87EB9F89A2}">
                <ask:lineSketchStyleProps xmlns:ask="http://schemas.microsoft.com/office/drawing/2018/sketchyshapes" sd="38442286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If you find typing on a touchscreen tricky, you can attach a keyboard to your iPad.</a:t>
            </a:r>
            <a:endParaRPr lang="en-GB" sz="2400" spc="0" dirty="0">
              <a:latin typeface="Twink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2107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FA4309-13A6-AF75-17F2-C19F75E41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38539BB-B688-B325-F965-81D6C5175BA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92628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664669 w 11299371"/>
              <a:gd name="connsiteY1" fmla="*/ 0 h 6858000"/>
              <a:gd name="connsiteX2" fmla="*/ 1103350 w 11299371"/>
              <a:gd name="connsiteY2" fmla="*/ 0 h 6858000"/>
              <a:gd name="connsiteX3" fmla="*/ 1655026 w 11299371"/>
              <a:gd name="connsiteY3" fmla="*/ 0 h 6858000"/>
              <a:gd name="connsiteX4" fmla="*/ 2319694 w 11299371"/>
              <a:gd name="connsiteY4" fmla="*/ 0 h 6858000"/>
              <a:gd name="connsiteX5" fmla="*/ 2871370 w 11299371"/>
              <a:gd name="connsiteY5" fmla="*/ 0 h 6858000"/>
              <a:gd name="connsiteX6" fmla="*/ 3536038 w 11299371"/>
              <a:gd name="connsiteY6" fmla="*/ 0 h 6858000"/>
              <a:gd name="connsiteX7" fmla="*/ 3861726 w 11299371"/>
              <a:gd name="connsiteY7" fmla="*/ 0 h 6858000"/>
              <a:gd name="connsiteX8" fmla="*/ 4752383 w 11299371"/>
              <a:gd name="connsiteY8" fmla="*/ 0 h 6858000"/>
              <a:gd name="connsiteX9" fmla="*/ 5191064 w 11299371"/>
              <a:gd name="connsiteY9" fmla="*/ 0 h 6858000"/>
              <a:gd name="connsiteX10" fmla="*/ 6081720 w 11299371"/>
              <a:gd name="connsiteY10" fmla="*/ 0 h 6858000"/>
              <a:gd name="connsiteX11" fmla="*/ 6520402 w 11299371"/>
              <a:gd name="connsiteY11" fmla="*/ 0 h 6858000"/>
              <a:gd name="connsiteX12" fmla="*/ 7298064 w 11299371"/>
              <a:gd name="connsiteY12" fmla="*/ 0 h 6858000"/>
              <a:gd name="connsiteX13" fmla="*/ 7849740 w 11299371"/>
              <a:gd name="connsiteY13" fmla="*/ 0 h 6858000"/>
              <a:gd name="connsiteX14" fmla="*/ 8740396 w 11299371"/>
              <a:gd name="connsiteY14" fmla="*/ 0 h 6858000"/>
              <a:gd name="connsiteX15" fmla="*/ 9066084 w 11299371"/>
              <a:gd name="connsiteY15" fmla="*/ 0 h 6858000"/>
              <a:gd name="connsiteX16" fmla="*/ 9617759 w 11299371"/>
              <a:gd name="connsiteY16" fmla="*/ 0 h 6858000"/>
              <a:gd name="connsiteX17" fmla="*/ 9943446 w 11299371"/>
              <a:gd name="connsiteY17" fmla="*/ 0 h 6858000"/>
              <a:gd name="connsiteX18" fmla="*/ 11299371 w 11299371"/>
              <a:gd name="connsiteY18" fmla="*/ 0 h 6858000"/>
              <a:gd name="connsiteX19" fmla="*/ 11299371 w 11299371"/>
              <a:gd name="connsiteY19" fmla="*/ 685800 h 6858000"/>
              <a:gd name="connsiteX20" fmla="*/ 11299371 w 11299371"/>
              <a:gd name="connsiteY20" fmla="*/ 1508760 h 6858000"/>
              <a:gd name="connsiteX21" fmla="*/ 11299371 w 11299371"/>
              <a:gd name="connsiteY21" fmla="*/ 2125980 h 6858000"/>
              <a:gd name="connsiteX22" fmla="*/ 11299371 w 11299371"/>
              <a:gd name="connsiteY22" fmla="*/ 2948940 h 6858000"/>
              <a:gd name="connsiteX23" fmla="*/ 11299371 w 11299371"/>
              <a:gd name="connsiteY23" fmla="*/ 3771900 h 6858000"/>
              <a:gd name="connsiteX24" fmla="*/ 11299371 w 11299371"/>
              <a:gd name="connsiteY24" fmla="*/ 4526280 h 6858000"/>
              <a:gd name="connsiteX25" fmla="*/ 11299371 w 11299371"/>
              <a:gd name="connsiteY25" fmla="*/ 5280660 h 6858000"/>
              <a:gd name="connsiteX26" fmla="*/ 11299371 w 11299371"/>
              <a:gd name="connsiteY26" fmla="*/ 5966460 h 6858000"/>
              <a:gd name="connsiteX27" fmla="*/ 11299371 w 11299371"/>
              <a:gd name="connsiteY27" fmla="*/ 6858000 h 6858000"/>
              <a:gd name="connsiteX28" fmla="*/ 10634702 w 11299371"/>
              <a:gd name="connsiteY28" fmla="*/ 6858000 h 6858000"/>
              <a:gd name="connsiteX29" fmla="*/ 10083027 w 11299371"/>
              <a:gd name="connsiteY29" fmla="*/ 6858000 h 6858000"/>
              <a:gd name="connsiteX30" fmla="*/ 9644345 w 11299371"/>
              <a:gd name="connsiteY30" fmla="*/ 6858000 h 6858000"/>
              <a:gd name="connsiteX31" fmla="*/ 9205664 w 11299371"/>
              <a:gd name="connsiteY31" fmla="*/ 6858000 h 6858000"/>
              <a:gd name="connsiteX32" fmla="*/ 8766983 w 11299371"/>
              <a:gd name="connsiteY32" fmla="*/ 6858000 h 6858000"/>
              <a:gd name="connsiteX33" fmla="*/ 8215307 w 11299371"/>
              <a:gd name="connsiteY33" fmla="*/ 6858000 h 6858000"/>
              <a:gd name="connsiteX34" fmla="*/ 7663632 w 11299371"/>
              <a:gd name="connsiteY34" fmla="*/ 6858000 h 6858000"/>
              <a:gd name="connsiteX35" fmla="*/ 7111957 w 11299371"/>
              <a:gd name="connsiteY35" fmla="*/ 6858000 h 6858000"/>
              <a:gd name="connsiteX36" fmla="*/ 6447288 w 11299371"/>
              <a:gd name="connsiteY36" fmla="*/ 6858000 h 6858000"/>
              <a:gd name="connsiteX37" fmla="*/ 6008607 w 11299371"/>
              <a:gd name="connsiteY37" fmla="*/ 6858000 h 6858000"/>
              <a:gd name="connsiteX38" fmla="*/ 5569925 w 11299371"/>
              <a:gd name="connsiteY38" fmla="*/ 6858000 h 6858000"/>
              <a:gd name="connsiteX39" fmla="*/ 4679269 w 11299371"/>
              <a:gd name="connsiteY39" fmla="*/ 6858000 h 6858000"/>
              <a:gd name="connsiteX40" fmla="*/ 3788613 w 11299371"/>
              <a:gd name="connsiteY40" fmla="*/ 6858000 h 6858000"/>
              <a:gd name="connsiteX41" fmla="*/ 2897956 w 11299371"/>
              <a:gd name="connsiteY41" fmla="*/ 6858000 h 6858000"/>
              <a:gd name="connsiteX42" fmla="*/ 2346281 w 11299371"/>
              <a:gd name="connsiteY42" fmla="*/ 6858000 h 6858000"/>
              <a:gd name="connsiteX43" fmla="*/ 1907600 w 11299371"/>
              <a:gd name="connsiteY43" fmla="*/ 6858000 h 6858000"/>
              <a:gd name="connsiteX44" fmla="*/ 1016943 w 11299371"/>
              <a:gd name="connsiteY44" fmla="*/ 6858000 h 6858000"/>
              <a:gd name="connsiteX45" fmla="*/ 0 w 11299371"/>
              <a:gd name="connsiteY45" fmla="*/ 6858000 h 6858000"/>
              <a:gd name="connsiteX46" fmla="*/ 0 w 11299371"/>
              <a:gd name="connsiteY46" fmla="*/ 6377940 h 6858000"/>
              <a:gd name="connsiteX47" fmla="*/ 0 w 11299371"/>
              <a:gd name="connsiteY47" fmla="*/ 5623560 h 6858000"/>
              <a:gd name="connsiteX48" fmla="*/ 0 w 11299371"/>
              <a:gd name="connsiteY48" fmla="*/ 5006340 h 6858000"/>
              <a:gd name="connsiteX49" fmla="*/ 0 w 11299371"/>
              <a:gd name="connsiteY49" fmla="*/ 4457700 h 6858000"/>
              <a:gd name="connsiteX50" fmla="*/ 0 w 11299371"/>
              <a:gd name="connsiteY50" fmla="*/ 3840480 h 6858000"/>
              <a:gd name="connsiteX51" fmla="*/ 0 w 11299371"/>
              <a:gd name="connsiteY51" fmla="*/ 3086100 h 6858000"/>
              <a:gd name="connsiteX52" fmla="*/ 0 w 11299371"/>
              <a:gd name="connsiteY52" fmla="*/ 2263140 h 6858000"/>
              <a:gd name="connsiteX53" fmla="*/ 0 w 11299371"/>
              <a:gd name="connsiteY53" fmla="*/ 1783080 h 6858000"/>
              <a:gd name="connsiteX54" fmla="*/ 0 w 11299371"/>
              <a:gd name="connsiteY54" fmla="*/ 1234440 h 6858000"/>
              <a:gd name="connsiteX55" fmla="*/ 0 w 11299371"/>
              <a:gd name="connsiteY5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99371" h="6858000" fill="none" extrusionOk="0">
                <a:moveTo>
                  <a:pt x="0" y="0"/>
                </a:moveTo>
                <a:cubicBezTo>
                  <a:pt x="190694" y="24379"/>
                  <a:pt x="435898" y="-19253"/>
                  <a:pt x="664669" y="0"/>
                </a:cubicBezTo>
                <a:cubicBezTo>
                  <a:pt x="893440" y="19253"/>
                  <a:pt x="1000685" y="-12715"/>
                  <a:pt x="1103350" y="0"/>
                </a:cubicBezTo>
                <a:cubicBezTo>
                  <a:pt x="1206015" y="12715"/>
                  <a:pt x="1455108" y="-15844"/>
                  <a:pt x="1655026" y="0"/>
                </a:cubicBezTo>
                <a:cubicBezTo>
                  <a:pt x="1854944" y="15844"/>
                  <a:pt x="2170891" y="31481"/>
                  <a:pt x="2319694" y="0"/>
                </a:cubicBezTo>
                <a:cubicBezTo>
                  <a:pt x="2468497" y="-31481"/>
                  <a:pt x="2651324" y="10870"/>
                  <a:pt x="2871370" y="0"/>
                </a:cubicBezTo>
                <a:cubicBezTo>
                  <a:pt x="3091416" y="-10870"/>
                  <a:pt x="3291232" y="20889"/>
                  <a:pt x="3536038" y="0"/>
                </a:cubicBezTo>
                <a:cubicBezTo>
                  <a:pt x="3780844" y="-20889"/>
                  <a:pt x="3793294" y="-13822"/>
                  <a:pt x="3861726" y="0"/>
                </a:cubicBezTo>
                <a:cubicBezTo>
                  <a:pt x="3930158" y="13822"/>
                  <a:pt x="4323243" y="-32989"/>
                  <a:pt x="4752383" y="0"/>
                </a:cubicBezTo>
                <a:cubicBezTo>
                  <a:pt x="5181523" y="32989"/>
                  <a:pt x="5061868" y="-7936"/>
                  <a:pt x="5191064" y="0"/>
                </a:cubicBezTo>
                <a:cubicBezTo>
                  <a:pt x="5320260" y="7936"/>
                  <a:pt x="5826082" y="-18727"/>
                  <a:pt x="6081720" y="0"/>
                </a:cubicBezTo>
                <a:cubicBezTo>
                  <a:pt x="6337358" y="18727"/>
                  <a:pt x="6416577" y="-6213"/>
                  <a:pt x="6520402" y="0"/>
                </a:cubicBezTo>
                <a:cubicBezTo>
                  <a:pt x="6624227" y="6213"/>
                  <a:pt x="6951473" y="-7553"/>
                  <a:pt x="7298064" y="0"/>
                </a:cubicBezTo>
                <a:cubicBezTo>
                  <a:pt x="7644655" y="7553"/>
                  <a:pt x="7609611" y="3570"/>
                  <a:pt x="7849740" y="0"/>
                </a:cubicBezTo>
                <a:cubicBezTo>
                  <a:pt x="8089869" y="-3570"/>
                  <a:pt x="8487195" y="6738"/>
                  <a:pt x="8740396" y="0"/>
                </a:cubicBezTo>
                <a:cubicBezTo>
                  <a:pt x="8993597" y="-6738"/>
                  <a:pt x="8909348" y="512"/>
                  <a:pt x="9066084" y="0"/>
                </a:cubicBezTo>
                <a:cubicBezTo>
                  <a:pt x="9222820" y="-512"/>
                  <a:pt x="9401090" y="21240"/>
                  <a:pt x="9617759" y="0"/>
                </a:cubicBezTo>
                <a:cubicBezTo>
                  <a:pt x="9834428" y="-21240"/>
                  <a:pt x="9862007" y="-2823"/>
                  <a:pt x="9943446" y="0"/>
                </a:cubicBezTo>
                <a:cubicBezTo>
                  <a:pt x="10024885" y="2823"/>
                  <a:pt x="10954283" y="-62447"/>
                  <a:pt x="11299371" y="0"/>
                </a:cubicBezTo>
                <a:cubicBezTo>
                  <a:pt x="11306800" y="322773"/>
                  <a:pt x="11271695" y="529030"/>
                  <a:pt x="11299371" y="685800"/>
                </a:cubicBezTo>
                <a:cubicBezTo>
                  <a:pt x="11327047" y="842570"/>
                  <a:pt x="11295345" y="1294637"/>
                  <a:pt x="11299371" y="1508760"/>
                </a:cubicBezTo>
                <a:cubicBezTo>
                  <a:pt x="11303397" y="1722883"/>
                  <a:pt x="11308228" y="1945172"/>
                  <a:pt x="11299371" y="2125980"/>
                </a:cubicBezTo>
                <a:cubicBezTo>
                  <a:pt x="11290514" y="2306788"/>
                  <a:pt x="11320713" y="2648821"/>
                  <a:pt x="11299371" y="2948940"/>
                </a:cubicBezTo>
                <a:cubicBezTo>
                  <a:pt x="11278029" y="3249059"/>
                  <a:pt x="11266370" y="3583426"/>
                  <a:pt x="11299371" y="3771900"/>
                </a:cubicBezTo>
                <a:cubicBezTo>
                  <a:pt x="11332372" y="3960374"/>
                  <a:pt x="11298562" y="4290857"/>
                  <a:pt x="11299371" y="4526280"/>
                </a:cubicBezTo>
                <a:cubicBezTo>
                  <a:pt x="11300180" y="4761703"/>
                  <a:pt x="11318867" y="4904248"/>
                  <a:pt x="11299371" y="5280660"/>
                </a:cubicBezTo>
                <a:cubicBezTo>
                  <a:pt x="11279875" y="5657072"/>
                  <a:pt x="11291757" y="5825299"/>
                  <a:pt x="11299371" y="5966460"/>
                </a:cubicBezTo>
                <a:cubicBezTo>
                  <a:pt x="11306985" y="6107621"/>
                  <a:pt x="11341166" y="6505978"/>
                  <a:pt x="11299371" y="6858000"/>
                </a:cubicBezTo>
                <a:cubicBezTo>
                  <a:pt x="10997904" y="6861696"/>
                  <a:pt x="10863365" y="6842042"/>
                  <a:pt x="10634702" y="6858000"/>
                </a:cubicBezTo>
                <a:cubicBezTo>
                  <a:pt x="10406039" y="6873958"/>
                  <a:pt x="10226700" y="6880486"/>
                  <a:pt x="10083027" y="6858000"/>
                </a:cubicBezTo>
                <a:cubicBezTo>
                  <a:pt x="9939355" y="6835514"/>
                  <a:pt x="9836464" y="6878069"/>
                  <a:pt x="9644345" y="6858000"/>
                </a:cubicBezTo>
                <a:cubicBezTo>
                  <a:pt x="9452226" y="6837931"/>
                  <a:pt x="9376773" y="6845546"/>
                  <a:pt x="9205664" y="6858000"/>
                </a:cubicBezTo>
                <a:cubicBezTo>
                  <a:pt x="9034555" y="6870454"/>
                  <a:pt x="8922796" y="6837453"/>
                  <a:pt x="8766983" y="6858000"/>
                </a:cubicBezTo>
                <a:cubicBezTo>
                  <a:pt x="8611170" y="6878547"/>
                  <a:pt x="8349086" y="6842741"/>
                  <a:pt x="8215307" y="6858000"/>
                </a:cubicBezTo>
                <a:cubicBezTo>
                  <a:pt x="8081528" y="6873259"/>
                  <a:pt x="7801842" y="6863048"/>
                  <a:pt x="7663632" y="6858000"/>
                </a:cubicBezTo>
                <a:cubicBezTo>
                  <a:pt x="7525422" y="6852952"/>
                  <a:pt x="7224192" y="6869596"/>
                  <a:pt x="7111957" y="6858000"/>
                </a:cubicBezTo>
                <a:cubicBezTo>
                  <a:pt x="6999722" y="6846404"/>
                  <a:pt x="6754916" y="6836125"/>
                  <a:pt x="6447288" y="6858000"/>
                </a:cubicBezTo>
                <a:cubicBezTo>
                  <a:pt x="6139660" y="6879875"/>
                  <a:pt x="6181838" y="6861006"/>
                  <a:pt x="6008607" y="6858000"/>
                </a:cubicBezTo>
                <a:cubicBezTo>
                  <a:pt x="5835376" y="6854994"/>
                  <a:pt x="5675718" y="6846250"/>
                  <a:pt x="5569925" y="6858000"/>
                </a:cubicBezTo>
                <a:cubicBezTo>
                  <a:pt x="5464132" y="6869750"/>
                  <a:pt x="5011778" y="6878137"/>
                  <a:pt x="4679269" y="6858000"/>
                </a:cubicBezTo>
                <a:cubicBezTo>
                  <a:pt x="4346760" y="6837863"/>
                  <a:pt x="3992984" y="6856815"/>
                  <a:pt x="3788613" y="6858000"/>
                </a:cubicBezTo>
                <a:cubicBezTo>
                  <a:pt x="3584242" y="6859185"/>
                  <a:pt x="3261275" y="6897721"/>
                  <a:pt x="2897956" y="6858000"/>
                </a:cubicBezTo>
                <a:cubicBezTo>
                  <a:pt x="2534637" y="6818279"/>
                  <a:pt x="2461696" y="6868746"/>
                  <a:pt x="2346281" y="6858000"/>
                </a:cubicBezTo>
                <a:cubicBezTo>
                  <a:pt x="2230866" y="6847254"/>
                  <a:pt x="2095201" y="6862891"/>
                  <a:pt x="1907600" y="6858000"/>
                </a:cubicBezTo>
                <a:cubicBezTo>
                  <a:pt x="1719999" y="6853109"/>
                  <a:pt x="1431492" y="6828796"/>
                  <a:pt x="1016943" y="6858000"/>
                </a:cubicBezTo>
                <a:cubicBezTo>
                  <a:pt x="602394" y="6887204"/>
                  <a:pt x="362277" y="6825194"/>
                  <a:pt x="0" y="6858000"/>
                </a:cubicBezTo>
                <a:cubicBezTo>
                  <a:pt x="-6651" y="6619908"/>
                  <a:pt x="18133" y="6480462"/>
                  <a:pt x="0" y="6377940"/>
                </a:cubicBezTo>
                <a:cubicBezTo>
                  <a:pt x="-18133" y="6275418"/>
                  <a:pt x="2936" y="5836738"/>
                  <a:pt x="0" y="5623560"/>
                </a:cubicBezTo>
                <a:cubicBezTo>
                  <a:pt x="-2936" y="5410382"/>
                  <a:pt x="3597" y="5145334"/>
                  <a:pt x="0" y="5006340"/>
                </a:cubicBezTo>
                <a:cubicBezTo>
                  <a:pt x="-3597" y="4867346"/>
                  <a:pt x="-20431" y="4658493"/>
                  <a:pt x="0" y="4457700"/>
                </a:cubicBezTo>
                <a:cubicBezTo>
                  <a:pt x="20431" y="4256907"/>
                  <a:pt x="17653" y="4033281"/>
                  <a:pt x="0" y="3840480"/>
                </a:cubicBezTo>
                <a:cubicBezTo>
                  <a:pt x="-17653" y="3647679"/>
                  <a:pt x="33105" y="3417517"/>
                  <a:pt x="0" y="3086100"/>
                </a:cubicBezTo>
                <a:cubicBezTo>
                  <a:pt x="-33105" y="2754683"/>
                  <a:pt x="-15885" y="2447137"/>
                  <a:pt x="0" y="2263140"/>
                </a:cubicBezTo>
                <a:cubicBezTo>
                  <a:pt x="15885" y="2079143"/>
                  <a:pt x="-770" y="1901203"/>
                  <a:pt x="0" y="1783080"/>
                </a:cubicBezTo>
                <a:cubicBezTo>
                  <a:pt x="770" y="1664957"/>
                  <a:pt x="22032" y="1489751"/>
                  <a:pt x="0" y="1234440"/>
                </a:cubicBezTo>
                <a:cubicBezTo>
                  <a:pt x="-22032" y="979129"/>
                  <a:pt x="11781" y="275373"/>
                  <a:pt x="0" y="0"/>
                </a:cubicBezTo>
                <a:close/>
              </a:path>
              <a:path w="11299371" h="6858000" stroke="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2AB3A6A-933D-76FA-17B3-9C4A469CAD07}"/>
              </a:ext>
            </a:extLst>
          </p:cNvPr>
          <p:cNvSpPr/>
          <p:nvPr/>
        </p:nvSpPr>
        <p:spPr>
          <a:xfrm>
            <a:off x="892629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551675 w 11299371"/>
              <a:gd name="connsiteY1" fmla="*/ 0 h 6858000"/>
              <a:gd name="connsiteX2" fmla="*/ 877363 w 11299371"/>
              <a:gd name="connsiteY2" fmla="*/ 0 h 6858000"/>
              <a:gd name="connsiteX3" fmla="*/ 1316044 w 11299371"/>
              <a:gd name="connsiteY3" fmla="*/ 0 h 6858000"/>
              <a:gd name="connsiteX4" fmla="*/ 1641732 w 11299371"/>
              <a:gd name="connsiteY4" fmla="*/ 0 h 6858000"/>
              <a:gd name="connsiteX5" fmla="*/ 1967420 w 11299371"/>
              <a:gd name="connsiteY5" fmla="*/ 0 h 6858000"/>
              <a:gd name="connsiteX6" fmla="*/ 2293108 w 11299371"/>
              <a:gd name="connsiteY6" fmla="*/ 0 h 6858000"/>
              <a:gd name="connsiteX7" fmla="*/ 2731789 w 11299371"/>
              <a:gd name="connsiteY7" fmla="*/ 0 h 6858000"/>
              <a:gd name="connsiteX8" fmla="*/ 3509452 w 11299371"/>
              <a:gd name="connsiteY8" fmla="*/ 0 h 6858000"/>
              <a:gd name="connsiteX9" fmla="*/ 3948133 w 11299371"/>
              <a:gd name="connsiteY9" fmla="*/ 0 h 6858000"/>
              <a:gd name="connsiteX10" fmla="*/ 4725796 w 11299371"/>
              <a:gd name="connsiteY10" fmla="*/ 0 h 6858000"/>
              <a:gd name="connsiteX11" fmla="*/ 5051484 w 11299371"/>
              <a:gd name="connsiteY11" fmla="*/ 0 h 6858000"/>
              <a:gd name="connsiteX12" fmla="*/ 5716152 w 11299371"/>
              <a:gd name="connsiteY12" fmla="*/ 0 h 6858000"/>
              <a:gd name="connsiteX13" fmla="*/ 6154834 w 11299371"/>
              <a:gd name="connsiteY13" fmla="*/ 0 h 6858000"/>
              <a:gd name="connsiteX14" fmla="*/ 6819503 w 11299371"/>
              <a:gd name="connsiteY14" fmla="*/ 0 h 6858000"/>
              <a:gd name="connsiteX15" fmla="*/ 7484172 w 11299371"/>
              <a:gd name="connsiteY15" fmla="*/ 0 h 6858000"/>
              <a:gd name="connsiteX16" fmla="*/ 7922853 w 11299371"/>
              <a:gd name="connsiteY16" fmla="*/ 0 h 6858000"/>
              <a:gd name="connsiteX17" fmla="*/ 8813509 w 11299371"/>
              <a:gd name="connsiteY17" fmla="*/ 0 h 6858000"/>
              <a:gd name="connsiteX18" fmla="*/ 9365185 w 11299371"/>
              <a:gd name="connsiteY18" fmla="*/ 0 h 6858000"/>
              <a:gd name="connsiteX19" fmla="*/ 10142847 w 11299371"/>
              <a:gd name="connsiteY19" fmla="*/ 0 h 6858000"/>
              <a:gd name="connsiteX20" fmla="*/ 10468535 w 11299371"/>
              <a:gd name="connsiteY20" fmla="*/ 0 h 6858000"/>
              <a:gd name="connsiteX21" fmla="*/ 11299371 w 11299371"/>
              <a:gd name="connsiteY21" fmla="*/ 0 h 6858000"/>
              <a:gd name="connsiteX22" fmla="*/ 11299371 w 11299371"/>
              <a:gd name="connsiteY22" fmla="*/ 822960 h 6858000"/>
              <a:gd name="connsiteX23" fmla="*/ 11299371 w 11299371"/>
              <a:gd name="connsiteY23" fmla="*/ 1645920 h 6858000"/>
              <a:gd name="connsiteX24" fmla="*/ 11299371 w 11299371"/>
              <a:gd name="connsiteY24" fmla="*/ 2125980 h 6858000"/>
              <a:gd name="connsiteX25" fmla="*/ 11299371 w 11299371"/>
              <a:gd name="connsiteY25" fmla="*/ 2674620 h 6858000"/>
              <a:gd name="connsiteX26" fmla="*/ 11299371 w 11299371"/>
              <a:gd name="connsiteY26" fmla="*/ 3497580 h 6858000"/>
              <a:gd name="connsiteX27" fmla="*/ 11299371 w 11299371"/>
              <a:gd name="connsiteY27" fmla="*/ 4251960 h 6858000"/>
              <a:gd name="connsiteX28" fmla="*/ 11299371 w 11299371"/>
              <a:gd name="connsiteY28" fmla="*/ 5006340 h 6858000"/>
              <a:gd name="connsiteX29" fmla="*/ 11299371 w 11299371"/>
              <a:gd name="connsiteY29" fmla="*/ 5692140 h 6858000"/>
              <a:gd name="connsiteX30" fmla="*/ 11299371 w 11299371"/>
              <a:gd name="connsiteY30" fmla="*/ 6240780 h 6858000"/>
              <a:gd name="connsiteX31" fmla="*/ 11299371 w 11299371"/>
              <a:gd name="connsiteY31" fmla="*/ 6858000 h 6858000"/>
              <a:gd name="connsiteX32" fmla="*/ 10408715 w 11299371"/>
              <a:gd name="connsiteY32" fmla="*/ 6858000 h 6858000"/>
              <a:gd name="connsiteX33" fmla="*/ 9970033 w 11299371"/>
              <a:gd name="connsiteY33" fmla="*/ 6858000 h 6858000"/>
              <a:gd name="connsiteX34" fmla="*/ 9079377 w 11299371"/>
              <a:gd name="connsiteY34" fmla="*/ 6858000 h 6858000"/>
              <a:gd name="connsiteX35" fmla="*/ 8301714 w 11299371"/>
              <a:gd name="connsiteY35" fmla="*/ 6858000 h 6858000"/>
              <a:gd name="connsiteX36" fmla="*/ 7411058 w 11299371"/>
              <a:gd name="connsiteY36" fmla="*/ 6858000 h 6858000"/>
              <a:gd name="connsiteX37" fmla="*/ 6972377 w 11299371"/>
              <a:gd name="connsiteY37" fmla="*/ 6858000 h 6858000"/>
              <a:gd name="connsiteX38" fmla="*/ 6420701 w 11299371"/>
              <a:gd name="connsiteY38" fmla="*/ 6858000 h 6858000"/>
              <a:gd name="connsiteX39" fmla="*/ 6095014 w 11299371"/>
              <a:gd name="connsiteY39" fmla="*/ 6858000 h 6858000"/>
              <a:gd name="connsiteX40" fmla="*/ 5317351 w 11299371"/>
              <a:gd name="connsiteY40" fmla="*/ 6858000 h 6858000"/>
              <a:gd name="connsiteX41" fmla="*/ 4765676 w 11299371"/>
              <a:gd name="connsiteY41" fmla="*/ 6858000 h 6858000"/>
              <a:gd name="connsiteX42" fmla="*/ 3875020 w 11299371"/>
              <a:gd name="connsiteY42" fmla="*/ 6858000 h 6858000"/>
              <a:gd name="connsiteX43" fmla="*/ 3210351 w 11299371"/>
              <a:gd name="connsiteY43" fmla="*/ 6858000 h 6858000"/>
              <a:gd name="connsiteX44" fmla="*/ 2432688 w 11299371"/>
              <a:gd name="connsiteY44" fmla="*/ 6858000 h 6858000"/>
              <a:gd name="connsiteX45" fmla="*/ 2107000 w 11299371"/>
              <a:gd name="connsiteY45" fmla="*/ 6858000 h 6858000"/>
              <a:gd name="connsiteX46" fmla="*/ 1781313 w 11299371"/>
              <a:gd name="connsiteY46" fmla="*/ 6858000 h 6858000"/>
              <a:gd name="connsiteX47" fmla="*/ 1342631 w 11299371"/>
              <a:gd name="connsiteY47" fmla="*/ 6858000 h 6858000"/>
              <a:gd name="connsiteX48" fmla="*/ 0 w 11299371"/>
              <a:gd name="connsiteY48" fmla="*/ 6858000 h 6858000"/>
              <a:gd name="connsiteX49" fmla="*/ 0 w 11299371"/>
              <a:gd name="connsiteY49" fmla="*/ 6240780 h 6858000"/>
              <a:gd name="connsiteX50" fmla="*/ 0 w 11299371"/>
              <a:gd name="connsiteY50" fmla="*/ 5554980 h 6858000"/>
              <a:gd name="connsiteX51" fmla="*/ 0 w 11299371"/>
              <a:gd name="connsiteY51" fmla="*/ 5006340 h 6858000"/>
              <a:gd name="connsiteX52" fmla="*/ 0 w 11299371"/>
              <a:gd name="connsiteY52" fmla="*/ 4251960 h 6858000"/>
              <a:gd name="connsiteX53" fmla="*/ 0 w 11299371"/>
              <a:gd name="connsiteY53" fmla="*/ 3703320 h 6858000"/>
              <a:gd name="connsiteX54" fmla="*/ 0 w 11299371"/>
              <a:gd name="connsiteY54" fmla="*/ 3223260 h 6858000"/>
              <a:gd name="connsiteX55" fmla="*/ 0 w 11299371"/>
              <a:gd name="connsiteY55" fmla="*/ 2743200 h 6858000"/>
              <a:gd name="connsiteX56" fmla="*/ 0 w 11299371"/>
              <a:gd name="connsiteY56" fmla="*/ 2057400 h 6858000"/>
              <a:gd name="connsiteX57" fmla="*/ 0 w 11299371"/>
              <a:gd name="connsiteY57" fmla="*/ 1371600 h 6858000"/>
              <a:gd name="connsiteX58" fmla="*/ 0 w 11299371"/>
              <a:gd name="connsiteY58" fmla="*/ 891540 h 6858000"/>
              <a:gd name="connsiteX59" fmla="*/ 0 w 11299371"/>
              <a:gd name="connsiteY5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299371" h="685800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noFill/>
          <a:ln w="5715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DC0A440-07BA-522B-C927-A5489BFD5D4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92628" y="0"/>
            <a:ext cx="11299372" cy="801877"/>
            <a:chOff x="892627" y="0"/>
            <a:chExt cx="11299372" cy="8018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B175F34-4420-33B9-BA80-EBC664B9AF1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t="-1" r="56296" b="83156"/>
            <a:stretch/>
          </p:blipFill>
          <p:spPr>
            <a:xfrm>
              <a:off x="892627" y="0"/>
              <a:ext cx="3057581" cy="80187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3FBED3A-0365-B7EC-67DA-FAA4B5920A3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86200" y="0"/>
              <a:ext cx="7269480" cy="801877"/>
            </a:xfrm>
            <a:prstGeom prst="rect">
              <a:avLst/>
            </a:prstGeom>
            <a:solidFill>
              <a:srgbClr val="013D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5F03AA3-AEC8-8054-8C3F-FB861AEC05E4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l="81687" t="-1" r="930" b="83156"/>
            <a:stretch/>
          </p:blipFill>
          <p:spPr>
            <a:xfrm>
              <a:off x="10975847" y="0"/>
              <a:ext cx="1216152" cy="801877"/>
            </a:xfrm>
            <a:prstGeom prst="rect">
              <a:avLst/>
            </a:prstGeom>
          </p:spPr>
        </p:pic>
      </p:grpSp>
      <p:pic>
        <p:nvPicPr>
          <p:cNvPr id="18" name="Picture 17" descr="A purple tablet with a cartoon character on it&#10;&#10;AI-generated content may be incorrect.">
            <a:extLst>
              <a:ext uri="{FF2B5EF4-FFF2-40B4-BE49-F238E27FC236}">
                <a16:creationId xmlns:a16="http://schemas.microsoft.com/office/drawing/2014/main" id="{D2D7018D-9A64-550F-5857-E99192858B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3" y="0"/>
            <a:ext cx="687174" cy="827690"/>
          </a:xfrm>
          <a:prstGeom prst="rect">
            <a:avLst/>
          </a:prstGeom>
        </p:spPr>
      </p:pic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3B1241D-A00D-7CB4-6909-DE8F7ED9C4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581" y="1025035"/>
            <a:ext cx="7798181" cy="56098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23CF35D-3FAB-715F-7DE0-01D2C990394C}"/>
              </a:ext>
            </a:extLst>
          </p:cNvPr>
          <p:cNvSpPr/>
          <p:nvPr/>
        </p:nvSpPr>
        <p:spPr>
          <a:xfrm>
            <a:off x="3174929" y="1664619"/>
            <a:ext cx="6801479" cy="47264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What did we cover?</a:t>
            </a:r>
          </a:p>
          <a:p>
            <a:pPr algn="ctr"/>
            <a:endParaRPr lang="en-GB" sz="2800" dirty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r>
              <a:rPr lang="en-GB" sz="28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Tools to help create text</a:t>
            </a:r>
          </a:p>
          <a:p>
            <a:endParaRPr lang="en-GB" sz="2800" b="1" dirty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r>
              <a:rPr lang="en-GB" sz="2800" dirty="0">
                <a:solidFill>
                  <a:srgbClr val="7030A0"/>
                </a:solidFill>
                <a:latin typeface="Century Gothic" panose="020B0502020202020204" pitchFamily="34" charset="0"/>
              </a:rPr>
              <a:t>-Predictive text</a:t>
            </a:r>
          </a:p>
          <a:p>
            <a:r>
              <a:rPr lang="en-GB" sz="2800" dirty="0">
                <a:solidFill>
                  <a:srgbClr val="7030A0"/>
                </a:solidFill>
                <a:latin typeface="Century Gothic" panose="020B0502020202020204" pitchFamily="34" charset="0"/>
              </a:rPr>
              <a:t>-Speech to text</a:t>
            </a:r>
          </a:p>
          <a:p>
            <a:r>
              <a:rPr lang="en-GB" sz="2800" dirty="0">
                <a:solidFill>
                  <a:srgbClr val="7030A0"/>
                </a:solidFill>
                <a:latin typeface="Century Gothic" panose="020B0502020202020204" pitchFamily="34" charset="0"/>
              </a:rPr>
              <a:t>-Spellcheck</a:t>
            </a:r>
          </a:p>
          <a:p>
            <a:r>
              <a:rPr lang="en-GB" sz="2800" dirty="0">
                <a:solidFill>
                  <a:srgbClr val="7030A0"/>
                </a:solidFill>
                <a:latin typeface="Century Gothic" panose="020B0502020202020204" pitchFamily="34" charset="0"/>
              </a:rPr>
              <a:t>-adding languages to the keyboard</a:t>
            </a:r>
          </a:p>
          <a:p>
            <a:r>
              <a:rPr lang="en-GB" sz="2800" dirty="0">
                <a:solidFill>
                  <a:srgbClr val="7030A0"/>
                </a:solidFill>
                <a:latin typeface="Century Gothic" panose="020B0502020202020204" pitchFamily="34" charset="0"/>
              </a:rPr>
              <a:t>-Voice Memos and Transcribe</a:t>
            </a:r>
          </a:p>
          <a:p>
            <a:r>
              <a:rPr lang="en-GB" sz="2800" dirty="0">
                <a:solidFill>
                  <a:srgbClr val="7030A0"/>
                </a:solidFill>
                <a:latin typeface="Century Gothic" panose="020B0502020202020204" pitchFamily="34" charset="0"/>
              </a:rPr>
              <a:t>-Touch Typing practice*</a:t>
            </a:r>
          </a:p>
        </p:txBody>
      </p:sp>
    </p:spTree>
    <p:extLst>
      <p:ext uri="{BB962C8B-B14F-4D97-AF65-F5344CB8AC3E}">
        <p14:creationId xmlns:p14="http://schemas.microsoft.com/office/powerpoint/2010/main" val="37917803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2EF79C3-58ED-6948-0232-030973117A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7E904A0-017C-E181-997F-23D23549395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92628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664669 w 11299371"/>
              <a:gd name="connsiteY1" fmla="*/ 0 h 6858000"/>
              <a:gd name="connsiteX2" fmla="*/ 1103350 w 11299371"/>
              <a:gd name="connsiteY2" fmla="*/ 0 h 6858000"/>
              <a:gd name="connsiteX3" fmla="*/ 1655026 w 11299371"/>
              <a:gd name="connsiteY3" fmla="*/ 0 h 6858000"/>
              <a:gd name="connsiteX4" fmla="*/ 2319694 w 11299371"/>
              <a:gd name="connsiteY4" fmla="*/ 0 h 6858000"/>
              <a:gd name="connsiteX5" fmla="*/ 2871370 w 11299371"/>
              <a:gd name="connsiteY5" fmla="*/ 0 h 6858000"/>
              <a:gd name="connsiteX6" fmla="*/ 3536038 w 11299371"/>
              <a:gd name="connsiteY6" fmla="*/ 0 h 6858000"/>
              <a:gd name="connsiteX7" fmla="*/ 3861726 w 11299371"/>
              <a:gd name="connsiteY7" fmla="*/ 0 h 6858000"/>
              <a:gd name="connsiteX8" fmla="*/ 4752383 w 11299371"/>
              <a:gd name="connsiteY8" fmla="*/ 0 h 6858000"/>
              <a:gd name="connsiteX9" fmla="*/ 5191064 w 11299371"/>
              <a:gd name="connsiteY9" fmla="*/ 0 h 6858000"/>
              <a:gd name="connsiteX10" fmla="*/ 6081720 w 11299371"/>
              <a:gd name="connsiteY10" fmla="*/ 0 h 6858000"/>
              <a:gd name="connsiteX11" fmla="*/ 6520402 w 11299371"/>
              <a:gd name="connsiteY11" fmla="*/ 0 h 6858000"/>
              <a:gd name="connsiteX12" fmla="*/ 7298064 w 11299371"/>
              <a:gd name="connsiteY12" fmla="*/ 0 h 6858000"/>
              <a:gd name="connsiteX13" fmla="*/ 7849740 w 11299371"/>
              <a:gd name="connsiteY13" fmla="*/ 0 h 6858000"/>
              <a:gd name="connsiteX14" fmla="*/ 8740396 w 11299371"/>
              <a:gd name="connsiteY14" fmla="*/ 0 h 6858000"/>
              <a:gd name="connsiteX15" fmla="*/ 9066084 w 11299371"/>
              <a:gd name="connsiteY15" fmla="*/ 0 h 6858000"/>
              <a:gd name="connsiteX16" fmla="*/ 9617759 w 11299371"/>
              <a:gd name="connsiteY16" fmla="*/ 0 h 6858000"/>
              <a:gd name="connsiteX17" fmla="*/ 9943446 w 11299371"/>
              <a:gd name="connsiteY17" fmla="*/ 0 h 6858000"/>
              <a:gd name="connsiteX18" fmla="*/ 11299371 w 11299371"/>
              <a:gd name="connsiteY18" fmla="*/ 0 h 6858000"/>
              <a:gd name="connsiteX19" fmla="*/ 11299371 w 11299371"/>
              <a:gd name="connsiteY19" fmla="*/ 685800 h 6858000"/>
              <a:gd name="connsiteX20" fmla="*/ 11299371 w 11299371"/>
              <a:gd name="connsiteY20" fmla="*/ 1508760 h 6858000"/>
              <a:gd name="connsiteX21" fmla="*/ 11299371 w 11299371"/>
              <a:gd name="connsiteY21" fmla="*/ 2125980 h 6858000"/>
              <a:gd name="connsiteX22" fmla="*/ 11299371 w 11299371"/>
              <a:gd name="connsiteY22" fmla="*/ 2948940 h 6858000"/>
              <a:gd name="connsiteX23" fmla="*/ 11299371 w 11299371"/>
              <a:gd name="connsiteY23" fmla="*/ 3771900 h 6858000"/>
              <a:gd name="connsiteX24" fmla="*/ 11299371 w 11299371"/>
              <a:gd name="connsiteY24" fmla="*/ 4526280 h 6858000"/>
              <a:gd name="connsiteX25" fmla="*/ 11299371 w 11299371"/>
              <a:gd name="connsiteY25" fmla="*/ 5280660 h 6858000"/>
              <a:gd name="connsiteX26" fmla="*/ 11299371 w 11299371"/>
              <a:gd name="connsiteY26" fmla="*/ 5966460 h 6858000"/>
              <a:gd name="connsiteX27" fmla="*/ 11299371 w 11299371"/>
              <a:gd name="connsiteY27" fmla="*/ 6858000 h 6858000"/>
              <a:gd name="connsiteX28" fmla="*/ 10634702 w 11299371"/>
              <a:gd name="connsiteY28" fmla="*/ 6858000 h 6858000"/>
              <a:gd name="connsiteX29" fmla="*/ 10083027 w 11299371"/>
              <a:gd name="connsiteY29" fmla="*/ 6858000 h 6858000"/>
              <a:gd name="connsiteX30" fmla="*/ 9644345 w 11299371"/>
              <a:gd name="connsiteY30" fmla="*/ 6858000 h 6858000"/>
              <a:gd name="connsiteX31" fmla="*/ 9205664 w 11299371"/>
              <a:gd name="connsiteY31" fmla="*/ 6858000 h 6858000"/>
              <a:gd name="connsiteX32" fmla="*/ 8766983 w 11299371"/>
              <a:gd name="connsiteY32" fmla="*/ 6858000 h 6858000"/>
              <a:gd name="connsiteX33" fmla="*/ 8215307 w 11299371"/>
              <a:gd name="connsiteY33" fmla="*/ 6858000 h 6858000"/>
              <a:gd name="connsiteX34" fmla="*/ 7663632 w 11299371"/>
              <a:gd name="connsiteY34" fmla="*/ 6858000 h 6858000"/>
              <a:gd name="connsiteX35" fmla="*/ 7111957 w 11299371"/>
              <a:gd name="connsiteY35" fmla="*/ 6858000 h 6858000"/>
              <a:gd name="connsiteX36" fmla="*/ 6447288 w 11299371"/>
              <a:gd name="connsiteY36" fmla="*/ 6858000 h 6858000"/>
              <a:gd name="connsiteX37" fmla="*/ 6008607 w 11299371"/>
              <a:gd name="connsiteY37" fmla="*/ 6858000 h 6858000"/>
              <a:gd name="connsiteX38" fmla="*/ 5569925 w 11299371"/>
              <a:gd name="connsiteY38" fmla="*/ 6858000 h 6858000"/>
              <a:gd name="connsiteX39" fmla="*/ 4679269 w 11299371"/>
              <a:gd name="connsiteY39" fmla="*/ 6858000 h 6858000"/>
              <a:gd name="connsiteX40" fmla="*/ 3788613 w 11299371"/>
              <a:gd name="connsiteY40" fmla="*/ 6858000 h 6858000"/>
              <a:gd name="connsiteX41" fmla="*/ 2897956 w 11299371"/>
              <a:gd name="connsiteY41" fmla="*/ 6858000 h 6858000"/>
              <a:gd name="connsiteX42" fmla="*/ 2346281 w 11299371"/>
              <a:gd name="connsiteY42" fmla="*/ 6858000 h 6858000"/>
              <a:gd name="connsiteX43" fmla="*/ 1907600 w 11299371"/>
              <a:gd name="connsiteY43" fmla="*/ 6858000 h 6858000"/>
              <a:gd name="connsiteX44" fmla="*/ 1016943 w 11299371"/>
              <a:gd name="connsiteY44" fmla="*/ 6858000 h 6858000"/>
              <a:gd name="connsiteX45" fmla="*/ 0 w 11299371"/>
              <a:gd name="connsiteY45" fmla="*/ 6858000 h 6858000"/>
              <a:gd name="connsiteX46" fmla="*/ 0 w 11299371"/>
              <a:gd name="connsiteY46" fmla="*/ 6377940 h 6858000"/>
              <a:gd name="connsiteX47" fmla="*/ 0 w 11299371"/>
              <a:gd name="connsiteY47" fmla="*/ 5623560 h 6858000"/>
              <a:gd name="connsiteX48" fmla="*/ 0 w 11299371"/>
              <a:gd name="connsiteY48" fmla="*/ 5006340 h 6858000"/>
              <a:gd name="connsiteX49" fmla="*/ 0 w 11299371"/>
              <a:gd name="connsiteY49" fmla="*/ 4457700 h 6858000"/>
              <a:gd name="connsiteX50" fmla="*/ 0 w 11299371"/>
              <a:gd name="connsiteY50" fmla="*/ 3840480 h 6858000"/>
              <a:gd name="connsiteX51" fmla="*/ 0 w 11299371"/>
              <a:gd name="connsiteY51" fmla="*/ 3086100 h 6858000"/>
              <a:gd name="connsiteX52" fmla="*/ 0 w 11299371"/>
              <a:gd name="connsiteY52" fmla="*/ 2263140 h 6858000"/>
              <a:gd name="connsiteX53" fmla="*/ 0 w 11299371"/>
              <a:gd name="connsiteY53" fmla="*/ 1783080 h 6858000"/>
              <a:gd name="connsiteX54" fmla="*/ 0 w 11299371"/>
              <a:gd name="connsiteY54" fmla="*/ 1234440 h 6858000"/>
              <a:gd name="connsiteX55" fmla="*/ 0 w 11299371"/>
              <a:gd name="connsiteY5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99371" h="6858000" fill="none" extrusionOk="0">
                <a:moveTo>
                  <a:pt x="0" y="0"/>
                </a:moveTo>
                <a:cubicBezTo>
                  <a:pt x="190694" y="24379"/>
                  <a:pt x="435898" y="-19253"/>
                  <a:pt x="664669" y="0"/>
                </a:cubicBezTo>
                <a:cubicBezTo>
                  <a:pt x="893440" y="19253"/>
                  <a:pt x="1000685" y="-12715"/>
                  <a:pt x="1103350" y="0"/>
                </a:cubicBezTo>
                <a:cubicBezTo>
                  <a:pt x="1206015" y="12715"/>
                  <a:pt x="1455108" y="-15844"/>
                  <a:pt x="1655026" y="0"/>
                </a:cubicBezTo>
                <a:cubicBezTo>
                  <a:pt x="1854944" y="15844"/>
                  <a:pt x="2170891" y="31481"/>
                  <a:pt x="2319694" y="0"/>
                </a:cubicBezTo>
                <a:cubicBezTo>
                  <a:pt x="2468497" y="-31481"/>
                  <a:pt x="2651324" y="10870"/>
                  <a:pt x="2871370" y="0"/>
                </a:cubicBezTo>
                <a:cubicBezTo>
                  <a:pt x="3091416" y="-10870"/>
                  <a:pt x="3291232" y="20889"/>
                  <a:pt x="3536038" y="0"/>
                </a:cubicBezTo>
                <a:cubicBezTo>
                  <a:pt x="3780844" y="-20889"/>
                  <a:pt x="3793294" y="-13822"/>
                  <a:pt x="3861726" y="0"/>
                </a:cubicBezTo>
                <a:cubicBezTo>
                  <a:pt x="3930158" y="13822"/>
                  <a:pt x="4323243" y="-32989"/>
                  <a:pt x="4752383" y="0"/>
                </a:cubicBezTo>
                <a:cubicBezTo>
                  <a:pt x="5181523" y="32989"/>
                  <a:pt x="5061868" y="-7936"/>
                  <a:pt x="5191064" y="0"/>
                </a:cubicBezTo>
                <a:cubicBezTo>
                  <a:pt x="5320260" y="7936"/>
                  <a:pt x="5826082" y="-18727"/>
                  <a:pt x="6081720" y="0"/>
                </a:cubicBezTo>
                <a:cubicBezTo>
                  <a:pt x="6337358" y="18727"/>
                  <a:pt x="6416577" y="-6213"/>
                  <a:pt x="6520402" y="0"/>
                </a:cubicBezTo>
                <a:cubicBezTo>
                  <a:pt x="6624227" y="6213"/>
                  <a:pt x="6951473" y="-7553"/>
                  <a:pt x="7298064" y="0"/>
                </a:cubicBezTo>
                <a:cubicBezTo>
                  <a:pt x="7644655" y="7553"/>
                  <a:pt x="7609611" y="3570"/>
                  <a:pt x="7849740" y="0"/>
                </a:cubicBezTo>
                <a:cubicBezTo>
                  <a:pt x="8089869" y="-3570"/>
                  <a:pt x="8487195" y="6738"/>
                  <a:pt x="8740396" y="0"/>
                </a:cubicBezTo>
                <a:cubicBezTo>
                  <a:pt x="8993597" y="-6738"/>
                  <a:pt x="8909348" y="512"/>
                  <a:pt x="9066084" y="0"/>
                </a:cubicBezTo>
                <a:cubicBezTo>
                  <a:pt x="9222820" y="-512"/>
                  <a:pt x="9401090" y="21240"/>
                  <a:pt x="9617759" y="0"/>
                </a:cubicBezTo>
                <a:cubicBezTo>
                  <a:pt x="9834428" y="-21240"/>
                  <a:pt x="9862007" y="-2823"/>
                  <a:pt x="9943446" y="0"/>
                </a:cubicBezTo>
                <a:cubicBezTo>
                  <a:pt x="10024885" y="2823"/>
                  <a:pt x="10954283" y="-62447"/>
                  <a:pt x="11299371" y="0"/>
                </a:cubicBezTo>
                <a:cubicBezTo>
                  <a:pt x="11306800" y="322773"/>
                  <a:pt x="11271695" y="529030"/>
                  <a:pt x="11299371" y="685800"/>
                </a:cubicBezTo>
                <a:cubicBezTo>
                  <a:pt x="11327047" y="842570"/>
                  <a:pt x="11295345" y="1294637"/>
                  <a:pt x="11299371" y="1508760"/>
                </a:cubicBezTo>
                <a:cubicBezTo>
                  <a:pt x="11303397" y="1722883"/>
                  <a:pt x="11308228" y="1945172"/>
                  <a:pt x="11299371" y="2125980"/>
                </a:cubicBezTo>
                <a:cubicBezTo>
                  <a:pt x="11290514" y="2306788"/>
                  <a:pt x="11320713" y="2648821"/>
                  <a:pt x="11299371" y="2948940"/>
                </a:cubicBezTo>
                <a:cubicBezTo>
                  <a:pt x="11278029" y="3249059"/>
                  <a:pt x="11266370" y="3583426"/>
                  <a:pt x="11299371" y="3771900"/>
                </a:cubicBezTo>
                <a:cubicBezTo>
                  <a:pt x="11332372" y="3960374"/>
                  <a:pt x="11298562" y="4290857"/>
                  <a:pt x="11299371" y="4526280"/>
                </a:cubicBezTo>
                <a:cubicBezTo>
                  <a:pt x="11300180" y="4761703"/>
                  <a:pt x="11318867" y="4904248"/>
                  <a:pt x="11299371" y="5280660"/>
                </a:cubicBezTo>
                <a:cubicBezTo>
                  <a:pt x="11279875" y="5657072"/>
                  <a:pt x="11291757" y="5825299"/>
                  <a:pt x="11299371" y="5966460"/>
                </a:cubicBezTo>
                <a:cubicBezTo>
                  <a:pt x="11306985" y="6107621"/>
                  <a:pt x="11341166" y="6505978"/>
                  <a:pt x="11299371" y="6858000"/>
                </a:cubicBezTo>
                <a:cubicBezTo>
                  <a:pt x="10997904" y="6861696"/>
                  <a:pt x="10863365" y="6842042"/>
                  <a:pt x="10634702" y="6858000"/>
                </a:cubicBezTo>
                <a:cubicBezTo>
                  <a:pt x="10406039" y="6873958"/>
                  <a:pt x="10226700" y="6880486"/>
                  <a:pt x="10083027" y="6858000"/>
                </a:cubicBezTo>
                <a:cubicBezTo>
                  <a:pt x="9939355" y="6835514"/>
                  <a:pt x="9836464" y="6878069"/>
                  <a:pt x="9644345" y="6858000"/>
                </a:cubicBezTo>
                <a:cubicBezTo>
                  <a:pt x="9452226" y="6837931"/>
                  <a:pt x="9376773" y="6845546"/>
                  <a:pt x="9205664" y="6858000"/>
                </a:cubicBezTo>
                <a:cubicBezTo>
                  <a:pt x="9034555" y="6870454"/>
                  <a:pt x="8922796" y="6837453"/>
                  <a:pt x="8766983" y="6858000"/>
                </a:cubicBezTo>
                <a:cubicBezTo>
                  <a:pt x="8611170" y="6878547"/>
                  <a:pt x="8349086" y="6842741"/>
                  <a:pt x="8215307" y="6858000"/>
                </a:cubicBezTo>
                <a:cubicBezTo>
                  <a:pt x="8081528" y="6873259"/>
                  <a:pt x="7801842" y="6863048"/>
                  <a:pt x="7663632" y="6858000"/>
                </a:cubicBezTo>
                <a:cubicBezTo>
                  <a:pt x="7525422" y="6852952"/>
                  <a:pt x="7224192" y="6869596"/>
                  <a:pt x="7111957" y="6858000"/>
                </a:cubicBezTo>
                <a:cubicBezTo>
                  <a:pt x="6999722" y="6846404"/>
                  <a:pt x="6754916" y="6836125"/>
                  <a:pt x="6447288" y="6858000"/>
                </a:cubicBezTo>
                <a:cubicBezTo>
                  <a:pt x="6139660" y="6879875"/>
                  <a:pt x="6181838" y="6861006"/>
                  <a:pt x="6008607" y="6858000"/>
                </a:cubicBezTo>
                <a:cubicBezTo>
                  <a:pt x="5835376" y="6854994"/>
                  <a:pt x="5675718" y="6846250"/>
                  <a:pt x="5569925" y="6858000"/>
                </a:cubicBezTo>
                <a:cubicBezTo>
                  <a:pt x="5464132" y="6869750"/>
                  <a:pt x="5011778" y="6878137"/>
                  <a:pt x="4679269" y="6858000"/>
                </a:cubicBezTo>
                <a:cubicBezTo>
                  <a:pt x="4346760" y="6837863"/>
                  <a:pt x="3992984" y="6856815"/>
                  <a:pt x="3788613" y="6858000"/>
                </a:cubicBezTo>
                <a:cubicBezTo>
                  <a:pt x="3584242" y="6859185"/>
                  <a:pt x="3261275" y="6897721"/>
                  <a:pt x="2897956" y="6858000"/>
                </a:cubicBezTo>
                <a:cubicBezTo>
                  <a:pt x="2534637" y="6818279"/>
                  <a:pt x="2461696" y="6868746"/>
                  <a:pt x="2346281" y="6858000"/>
                </a:cubicBezTo>
                <a:cubicBezTo>
                  <a:pt x="2230866" y="6847254"/>
                  <a:pt x="2095201" y="6862891"/>
                  <a:pt x="1907600" y="6858000"/>
                </a:cubicBezTo>
                <a:cubicBezTo>
                  <a:pt x="1719999" y="6853109"/>
                  <a:pt x="1431492" y="6828796"/>
                  <a:pt x="1016943" y="6858000"/>
                </a:cubicBezTo>
                <a:cubicBezTo>
                  <a:pt x="602394" y="6887204"/>
                  <a:pt x="362277" y="6825194"/>
                  <a:pt x="0" y="6858000"/>
                </a:cubicBezTo>
                <a:cubicBezTo>
                  <a:pt x="-6651" y="6619908"/>
                  <a:pt x="18133" y="6480462"/>
                  <a:pt x="0" y="6377940"/>
                </a:cubicBezTo>
                <a:cubicBezTo>
                  <a:pt x="-18133" y="6275418"/>
                  <a:pt x="2936" y="5836738"/>
                  <a:pt x="0" y="5623560"/>
                </a:cubicBezTo>
                <a:cubicBezTo>
                  <a:pt x="-2936" y="5410382"/>
                  <a:pt x="3597" y="5145334"/>
                  <a:pt x="0" y="5006340"/>
                </a:cubicBezTo>
                <a:cubicBezTo>
                  <a:pt x="-3597" y="4867346"/>
                  <a:pt x="-20431" y="4658493"/>
                  <a:pt x="0" y="4457700"/>
                </a:cubicBezTo>
                <a:cubicBezTo>
                  <a:pt x="20431" y="4256907"/>
                  <a:pt x="17653" y="4033281"/>
                  <a:pt x="0" y="3840480"/>
                </a:cubicBezTo>
                <a:cubicBezTo>
                  <a:pt x="-17653" y="3647679"/>
                  <a:pt x="33105" y="3417517"/>
                  <a:pt x="0" y="3086100"/>
                </a:cubicBezTo>
                <a:cubicBezTo>
                  <a:pt x="-33105" y="2754683"/>
                  <a:pt x="-15885" y="2447137"/>
                  <a:pt x="0" y="2263140"/>
                </a:cubicBezTo>
                <a:cubicBezTo>
                  <a:pt x="15885" y="2079143"/>
                  <a:pt x="-770" y="1901203"/>
                  <a:pt x="0" y="1783080"/>
                </a:cubicBezTo>
                <a:cubicBezTo>
                  <a:pt x="770" y="1664957"/>
                  <a:pt x="22032" y="1489751"/>
                  <a:pt x="0" y="1234440"/>
                </a:cubicBezTo>
                <a:cubicBezTo>
                  <a:pt x="-22032" y="979129"/>
                  <a:pt x="11781" y="275373"/>
                  <a:pt x="0" y="0"/>
                </a:cubicBezTo>
                <a:close/>
              </a:path>
              <a:path w="11299371" h="6858000" stroke="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8A597B-2911-4F11-F5B9-CCB4D9C85267}"/>
              </a:ext>
            </a:extLst>
          </p:cNvPr>
          <p:cNvSpPr/>
          <p:nvPr/>
        </p:nvSpPr>
        <p:spPr>
          <a:xfrm>
            <a:off x="892629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551675 w 11299371"/>
              <a:gd name="connsiteY1" fmla="*/ 0 h 6858000"/>
              <a:gd name="connsiteX2" fmla="*/ 877363 w 11299371"/>
              <a:gd name="connsiteY2" fmla="*/ 0 h 6858000"/>
              <a:gd name="connsiteX3" fmla="*/ 1316044 w 11299371"/>
              <a:gd name="connsiteY3" fmla="*/ 0 h 6858000"/>
              <a:gd name="connsiteX4" fmla="*/ 1641732 w 11299371"/>
              <a:gd name="connsiteY4" fmla="*/ 0 h 6858000"/>
              <a:gd name="connsiteX5" fmla="*/ 1967420 w 11299371"/>
              <a:gd name="connsiteY5" fmla="*/ 0 h 6858000"/>
              <a:gd name="connsiteX6" fmla="*/ 2293108 w 11299371"/>
              <a:gd name="connsiteY6" fmla="*/ 0 h 6858000"/>
              <a:gd name="connsiteX7" fmla="*/ 2731789 w 11299371"/>
              <a:gd name="connsiteY7" fmla="*/ 0 h 6858000"/>
              <a:gd name="connsiteX8" fmla="*/ 3509452 w 11299371"/>
              <a:gd name="connsiteY8" fmla="*/ 0 h 6858000"/>
              <a:gd name="connsiteX9" fmla="*/ 3948133 w 11299371"/>
              <a:gd name="connsiteY9" fmla="*/ 0 h 6858000"/>
              <a:gd name="connsiteX10" fmla="*/ 4725796 w 11299371"/>
              <a:gd name="connsiteY10" fmla="*/ 0 h 6858000"/>
              <a:gd name="connsiteX11" fmla="*/ 5051484 w 11299371"/>
              <a:gd name="connsiteY11" fmla="*/ 0 h 6858000"/>
              <a:gd name="connsiteX12" fmla="*/ 5716152 w 11299371"/>
              <a:gd name="connsiteY12" fmla="*/ 0 h 6858000"/>
              <a:gd name="connsiteX13" fmla="*/ 6154834 w 11299371"/>
              <a:gd name="connsiteY13" fmla="*/ 0 h 6858000"/>
              <a:gd name="connsiteX14" fmla="*/ 6819503 w 11299371"/>
              <a:gd name="connsiteY14" fmla="*/ 0 h 6858000"/>
              <a:gd name="connsiteX15" fmla="*/ 7484172 w 11299371"/>
              <a:gd name="connsiteY15" fmla="*/ 0 h 6858000"/>
              <a:gd name="connsiteX16" fmla="*/ 7922853 w 11299371"/>
              <a:gd name="connsiteY16" fmla="*/ 0 h 6858000"/>
              <a:gd name="connsiteX17" fmla="*/ 8813509 w 11299371"/>
              <a:gd name="connsiteY17" fmla="*/ 0 h 6858000"/>
              <a:gd name="connsiteX18" fmla="*/ 9365185 w 11299371"/>
              <a:gd name="connsiteY18" fmla="*/ 0 h 6858000"/>
              <a:gd name="connsiteX19" fmla="*/ 10142847 w 11299371"/>
              <a:gd name="connsiteY19" fmla="*/ 0 h 6858000"/>
              <a:gd name="connsiteX20" fmla="*/ 10468535 w 11299371"/>
              <a:gd name="connsiteY20" fmla="*/ 0 h 6858000"/>
              <a:gd name="connsiteX21" fmla="*/ 11299371 w 11299371"/>
              <a:gd name="connsiteY21" fmla="*/ 0 h 6858000"/>
              <a:gd name="connsiteX22" fmla="*/ 11299371 w 11299371"/>
              <a:gd name="connsiteY22" fmla="*/ 822960 h 6858000"/>
              <a:gd name="connsiteX23" fmla="*/ 11299371 w 11299371"/>
              <a:gd name="connsiteY23" fmla="*/ 1645920 h 6858000"/>
              <a:gd name="connsiteX24" fmla="*/ 11299371 w 11299371"/>
              <a:gd name="connsiteY24" fmla="*/ 2125980 h 6858000"/>
              <a:gd name="connsiteX25" fmla="*/ 11299371 w 11299371"/>
              <a:gd name="connsiteY25" fmla="*/ 2674620 h 6858000"/>
              <a:gd name="connsiteX26" fmla="*/ 11299371 w 11299371"/>
              <a:gd name="connsiteY26" fmla="*/ 3497580 h 6858000"/>
              <a:gd name="connsiteX27" fmla="*/ 11299371 w 11299371"/>
              <a:gd name="connsiteY27" fmla="*/ 4251960 h 6858000"/>
              <a:gd name="connsiteX28" fmla="*/ 11299371 w 11299371"/>
              <a:gd name="connsiteY28" fmla="*/ 5006340 h 6858000"/>
              <a:gd name="connsiteX29" fmla="*/ 11299371 w 11299371"/>
              <a:gd name="connsiteY29" fmla="*/ 5692140 h 6858000"/>
              <a:gd name="connsiteX30" fmla="*/ 11299371 w 11299371"/>
              <a:gd name="connsiteY30" fmla="*/ 6240780 h 6858000"/>
              <a:gd name="connsiteX31" fmla="*/ 11299371 w 11299371"/>
              <a:gd name="connsiteY31" fmla="*/ 6858000 h 6858000"/>
              <a:gd name="connsiteX32" fmla="*/ 10408715 w 11299371"/>
              <a:gd name="connsiteY32" fmla="*/ 6858000 h 6858000"/>
              <a:gd name="connsiteX33" fmla="*/ 9970033 w 11299371"/>
              <a:gd name="connsiteY33" fmla="*/ 6858000 h 6858000"/>
              <a:gd name="connsiteX34" fmla="*/ 9079377 w 11299371"/>
              <a:gd name="connsiteY34" fmla="*/ 6858000 h 6858000"/>
              <a:gd name="connsiteX35" fmla="*/ 8301714 w 11299371"/>
              <a:gd name="connsiteY35" fmla="*/ 6858000 h 6858000"/>
              <a:gd name="connsiteX36" fmla="*/ 7411058 w 11299371"/>
              <a:gd name="connsiteY36" fmla="*/ 6858000 h 6858000"/>
              <a:gd name="connsiteX37" fmla="*/ 6972377 w 11299371"/>
              <a:gd name="connsiteY37" fmla="*/ 6858000 h 6858000"/>
              <a:gd name="connsiteX38" fmla="*/ 6420701 w 11299371"/>
              <a:gd name="connsiteY38" fmla="*/ 6858000 h 6858000"/>
              <a:gd name="connsiteX39" fmla="*/ 6095014 w 11299371"/>
              <a:gd name="connsiteY39" fmla="*/ 6858000 h 6858000"/>
              <a:gd name="connsiteX40" fmla="*/ 5317351 w 11299371"/>
              <a:gd name="connsiteY40" fmla="*/ 6858000 h 6858000"/>
              <a:gd name="connsiteX41" fmla="*/ 4765676 w 11299371"/>
              <a:gd name="connsiteY41" fmla="*/ 6858000 h 6858000"/>
              <a:gd name="connsiteX42" fmla="*/ 3875020 w 11299371"/>
              <a:gd name="connsiteY42" fmla="*/ 6858000 h 6858000"/>
              <a:gd name="connsiteX43" fmla="*/ 3210351 w 11299371"/>
              <a:gd name="connsiteY43" fmla="*/ 6858000 h 6858000"/>
              <a:gd name="connsiteX44" fmla="*/ 2432688 w 11299371"/>
              <a:gd name="connsiteY44" fmla="*/ 6858000 h 6858000"/>
              <a:gd name="connsiteX45" fmla="*/ 2107000 w 11299371"/>
              <a:gd name="connsiteY45" fmla="*/ 6858000 h 6858000"/>
              <a:gd name="connsiteX46" fmla="*/ 1781313 w 11299371"/>
              <a:gd name="connsiteY46" fmla="*/ 6858000 h 6858000"/>
              <a:gd name="connsiteX47" fmla="*/ 1342631 w 11299371"/>
              <a:gd name="connsiteY47" fmla="*/ 6858000 h 6858000"/>
              <a:gd name="connsiteX48" fmla="*/ 0 w 11299371"/>
              <a:gd name="connsiteY48" fmla="*/ 6858000 h 6858000"/>
              <a:gd name="connsiteX49" fmla="*/ 0 w 11299371"/>
              <a:gd name="connsiteY49" fmla="*/ 6240780 h 6858000"/>
              <a:gd name="connsiteX50" fmla="*/ 0 w 11299371"/>
              <a:gd name="connsiteY50" fmla="*/ 5554980 h 6858000"/>
              <a:gd name="connsiteX51" fmla="*/ 0 w 11299371"/>
              <a:gd name="connsiteY51" fmla="*/ 5006340 h 6858000"/>
              <a:gd name="connsiteX52" fmla="*/ 0 w 11299371"/>
              <a:gd name="connsiteY52" fmla="*/ 4251960 h 6858000"/>
              <a:gd name="connsiteX53" fmla="*/ 0 w 11299371"/>
              <a:gd name="connsiteY53" fmla="*/ 3703320 h 6858000"/>
              <a:gd name="connsiteX54" fmla="*/ 0 w 11299371"/>
              <a:gd name="connsiteY54" fmla="*/ 3223260 h 6858000"/>
              <a:gd name="connsiteX55" fmla="*/ 0 w 11299371"/>
              <a:gd name="connsiteY55" fmla="*/ 2743200 h 6858000"/>
              <a:gd name="connsiteX56" fmla="*/ 0 w 11299371"/>
              <a:gd name="connsiteY56" fmla="*/ 2057400 h 6858000"/>
              <a:gd name="connsiteX57" fmla="*/ 0 w 11299371"/>
              <a:gd name="connsiteY57" fmla="*/ 1371600 h 6858000"/>
              <a:gd name="connsiteX58" fmla="*/ 0 w 11299371"/>
              <a:gd name="connsiteY58" fmla="*/ 891540 h 6858000"/>
              <a:gd name="connsiteX59" fmla="*/ 0 w 11299371"/>
              <a:gd name="connsiteY5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299371" h="685800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noFill/>
          <a:ln w="5715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21145D2-9655-98EC-0FF0-9E302236615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92628" y="0"/>
            <a:ext cx="11299372" cy="801877"/>
            <a:chOff x="892627" y="0"/>
            <a:chExt cx="11299372" cy="8018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403A873-0C7D-91B9-FC7E-FC3842865ED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t="-1" r="56296" b="83156"/>
            <a:stretch/>
          </p:blipFill>
          <p:spPr>
            <a:xfrm>
              <a:off x="892627" y="0"/>
              <a:ext cx="3057581" cy="80187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FC7EFE8-DF85-589E-F25A-DE2D8F43BE4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86200" y="0"/>
              <a:ext cx="7269480" cy="801877"/>
            </a:xfrm>
            <a:prstGeom prst="rect">
              <a:avLst/>
            </a:prstGeom>
            <a:solidFill>
              <a:srgbClr val="013D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CBAA088-C2D5-CAF6-221E-D01B0CC313A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l="81687" t="-1" r="930" b="83156"/>
            <a:stretch/>
          </p:blipFill>
          <p:spPr>
            <a:xfrm>
              <a:off x="10975847" y="0"/>
              <a:ext cx="1216152" cy="801877"/>
            </a:xfrm>
            <a:prstGeom prst="rect">
              <a:avLst/>
            </a:prstGeom>
          </p:spPr>
        </p:pic>
      </p:grpSp>
      <p:pic>
        <p:nvPicPr>
          <p:cNvPr id="18" name="Picture 17" descr="A purple tablet with a cartoon character on it&#10;&#10;AI-generated content may be incorrect.">
            <a:extLst>
              <a:ext uri="{FF2B5EF4-FFF2-40B4-BE49-F238E27FC236}">
                <a16:creationId xmlns:a16="http://schemas.microsoft.com/office/drawing/2014/main" id="{2355E386-6D81-C92F-FFE4-E7741EA9C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3" y="0"/>
            <a:ext cx="687174" cy="827690"/>
          </a:xfrm>
          <a:prstGeom prst="rect">
            <a:avLst/>
          </a:prstGeom>
        </p:spPr>
      </p:pic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93B4CD6-04CA-86DE-7F5A-419575AE48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581" y="1025035"/>
            <a:ext cx="7798181" cy="56098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1584B93-5F81-B4D8-FF84-9C858E6DE6B5}"/>
              </a:ext>
            </a:extLst>
          </p:cNvPr>
          <p:cNvSpPr/>
          <p:nvPr/>
        </p:nvSpPr>
        <p:spPr>
          <a:xfrm>
            <a:off x="3174929" y="1664619"/>
            <a:ext cx="6801479" cy="47264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GB" sz="1600" spc="0" dirty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r>
              <a:rPr lang="en-GB" sz="1600" spc="0" dirty="0">
                <a:solidFill>
                  <a:srgbClr val="7030A0"/>
                </a:solidFill>
                <a:latin typeface="Century Gothic" panose="020B0502020202020204" pitchFamily="34" charset="0"/>
              </a:rPr>
              <a:t>This series of lessons was created by the </a:t>
            </a:r>
            <a:r>
              <a:rPr lang="en-GB" sz="1600" b="1" spc="0" dirty="0">
                <a:solidFill>
                  <a:srgbClr val="7030A0"/>
                </a:solidFill>
                <a:latin typeface="Century Gothic" panose="020B0502020202020204" pitchFamily="34" charset="0"/>
              </a:rPr>
              <a:t>Fife ATSS Team</a:t>
            </a:r>
            <a:r>
              <a:rPr lang="en-GB" sz="1600" spc="0" dirty="0">
                <a:solidFill>
                  <a:srgbClr val="7030A0"/>
                </a:solidFill>
                <a:latin typeface="Century Gothic" panose="020B0502020202020204" pitchFamily="34" charset="0"/>
              </a:rPr>
              <a:t> and is based on lessons created by Ms Linsey Miller (Sacred Heart Primary School ASC, Falkirk, </a:t>
            </a:r>
            <a:r>
              <a:rPr lang="en-GB" sz="1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linsey.miller@education.falkirk.sch.uk</a:t>
            </a:r>
            <a:r>
              <a:rPr lang="en-GB" sz="1600" spc="0" dirty="0">
                <a:solidFill>
                  <a:srgbClr val="7030A0"/>
                </a:solidFill>
                <a:latin typeface="Century Gothic" panose="020B0502020202020204" pitchFamily="34" charset="0"/>
              </a:rPr>
              <a:t>)</a:t>
            </a:r>
            <a:r>
              <a:rPr lang="en-GB" sz="1600" spc="0" dirty="0">
                <a:latin typeface="Twinkl" pitchFamily="2" charset="0"/>
              </a:rPr>
              <a:t> </a:t>
            </a:r>
            <a:r>
              <a:rPr lang="en-GB" sz="1600" spc="0" dirty="0">
                <a:solidFill>
                  <a:srgbClr val="7030A0"/>
                </a:solidFill>
                <a:latin typeface="Century Gothic" panose="020B0502020202020204" pitchFamily="34" charset="0"/>
              </a:rPr>
              <a:t>and research carried out by Mrs Nicola Denholm (Larbert Village Primary School, Falkirk).</a:t>
            </a:r>
          </a:p>
          <a:p>
            <a:pPr>
              <a:lnSpc>
                <a:spcPct val="100000"/>
              </a:lnSpc>
            </a:pPr>
            <a:endParaRPr lang="en-GB" sz="1600" spc="0" dirty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GB" sz="1600" spc="0" dirty="0">
                <a:solidFill>
                  <a:srgbClr val="7030A0"/>
                </a:solidFill>
                <a:latin typeface="Century Gothic" panose="020B0502020202020204" pitchFamily="34" charset="0"/>
              </a:rPr>
              <a:t>All content is protected by copyright. You may use the contents of these lessons and adjust them to suit your own context and practise; however you are </a:t>
            </a:r>
            <a:r>
              <a:rPr lang="en-GB" sz="1600" b="1" spc="0" dirty="0">
                <a:solidFill>
                  <a:srgbClr val="7030A0"/>
                </a:solidFill>
                <a:latin typeface="Century Gothic" panose="020B0502020202020204" pitchFamily="34" charset="0"/>
              </a:rPr>
              <a:t>strictly prohibited </a:t>
            </a:r>
            <a:r>
              <a:rPr lang="en-GB" sz="1600" spc="0" dirty="0">
                <a:solidFill>
                  <a:srgbClr val="7030A0"/>
                </a:solidFill>
                <a:latin typeface="Century Gothic" panose="020B0502020202020204" pitchFamily="34" charset="0"/>
              </a:rPr>
              <a:t>from </a:t>
            </a:r>
            <a:r>
              <a:rPr lang="en-GB" sz="1600" b="1" spc="0" dirty="0">
                <a:solidFill>
                  <a:srgbClr val="7030A0"/>
                </a:solidFill>
                <a:latin typeface="Century Gothic" panose="020B0502020202020204" pitchFamily="34" charset="0"/>
              </a:rPr>
              <a:t>reselling</a:t>
            </a:r>
            <a:r>
              <a:rPr lang="en-GB" sz="1600" spc="0" dirty="0">
                <a:solidFill>
                  <a:srgbClr val="7030A0"/>
                </a:solidFill>
                <a:latin typeface="Century Gothic" panose="020B0502020202020204" pitchFamily="34" charset="0"/>
              </a:rPr>
              <a:t> this series of lessons or any derivative created from it, either in part or in its entirety. </a:t>
            </a:r>
          </a:p>
        </p:txBody>
      </p:sp>
      <p:pic>
        <p:nvPicPr>
          <p:cNvPr id="3" name="Picture 2" descr="A purple tablet with a cartoon character on it&#10;&#10;AI-generated content may be incorrect.">
            <a:extLst>
              <a:ext uri="{FF2B5EF4-FFF2-40B4-BE49-F238E27FC236}">
                <a16:creationId xmlns:a16="http://schemas.microsoft.com/office/drawing/2014/main" id="{3186B820-A7AB-6470-DB9A-7B6EF57673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569" y="4910302"/>
            <a:ext cx="1145488" cy="13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8186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CF656F-8CBB-F5BB-28C0-7F8247E573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735CD5F-6EB8-A21B-0431-37BFCAFEEAC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92628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664669 w 11299371"/>
              <a:gd name="connsiteY1" fmla="*/ 0 h 6858000"/>
              <a:gd name="connsiteX2" fmla="*/ 1103350 w 11299371"/>
              <a:gd name="connsiteY2" fmla="*/ 0 h 6858000"/>
              <a:gd name="connsiteX3" fmla="*/ 1655026 w 11299371"/>
              <a:gd name="connsiteY3" fmla="*/ 0 h 6858000"/>
              <a:gd name="connsiteX4" fmla="*/ 2319694 w 11299371"/>
              <a:gd name="connsiteY4" fmla="*/ 0 h 6858000"/>
              <a:gd name="connsiteX5" fmla="*/ 2871370 w 11299371"/>
              <a:gd name="connsiteY5" fmla="*/ 0 h 6858000"/>
              <a:gd name="connsiteX6" fmla="*/ 3536038 w 11299371"/>
              <a:gd name="connsiteY6" fmla="*/ 0 h 6858000"/>
              <a:gd name="connsiteX7" fmla="*/ 3861726 w 11299371"/>
              <a:gd name="connsiteY7" fmla="*/ 0 h 6858000"/>
              <a:gd name="connsiteX8" fmla="*/ 4752383 w 11299371"/>
              <a:gd name="connsiteY8" fmla="*/ 0 h 6858000"/>
              <a:gd name="connsiteX9" fmla="*/ 5191064 w 11299371"/>
              <a:gd name="connsiteY9" fmla="*/ 0 h 6858000"/>
              <a:gd name="connsiteX10" fmla="*/ 6081720 w 11299371"/>
              <a:gd name="connsiteY10" fmla="*/ 0 h 6858000"/>
              <a:gd name="connsiteX11" fmla="*/ 6520402 w 11299371"/>
              <a:gd name="connsiteY11" fmla="*/ 0 h 6858000"/>
              <a:gd name="connsiteX12" fmla="*/ 7298064 w 11299371"/>
              <a:gd name="connsiteY12" fmla="*/ 0 h 6858000"/>
              <a:gd name="connsiteX13" fmla="*/ 7849740 w 11299371"/>
              <a:gd name="connsiteY13" fmla="*/ 0 h 6858000"/>
              <a:gd name="connsiteX14" fmla="*/ 8740396 w 11299371"/>
              <a:gd name="connsiteY14" fmla="*/ 0 h 6858000"/>
              <a:gd name="connsiteX15" fmla="*/ 9066084 w 11299371"/>
              <a:gd name="connsiteY15" fmla="*/ 0 h 6858000"/>
              <a:gd name="connsiteX16" fmla="*/ 9617759 w 11299371"/>
              <a:gd name="connsiteY16" fmla="*/ 0 h 6858000"/>
              <a:gd name="connsiteX17" fmla="*/ 9943446 w 11299371"/>
              <a:gd name="connsiteY17" fmla="*/ 0 h 6858000"/>
              <a:gd name="connsiteX18" fmla="*/ 11299371 w 11299371"/>
              <a:gd name="connsiteY18" fmla="*/ 0 h 6858000"/>
              <a:gd name="connsiteX19" fmla="*/ 11299371 w 11299371"/>
              <a:gd name="connsiteY19" fmla="*/ 685800 h 6858000"/>
              <a:gd name="connsiteX20" fmla="*/ 11299371 w 11299371"/>
              <a:gd name="connsiteY20" fmla="*/ 1508760 h 6858000"/>
              <a:gd name="connsiteX21" fmla="*/ 11299371 w 11299371"/>
              <a:gd name="connsiteY21" fmla="*/ 2125980 h 6858000"/>
              <a:gd name="connsiteX22" fmla="*/ 11299371 w 11299371"/>
              <a:gd name="connsiteY22" fmla="*/ 2948940 h 6858000"/>
              <a:gd name="connsiteX23" fmla="*/ 11299371 w 11299371"/>
              <a:gd name="connsiteY23" fmla="*/ 3771900 h 6858000"/>
              <a:gd name="connsiteX24" fmla="*/ 11299371 w 11299371"/>
              <a:gd name="connsiteY24" fmla="*/ 4526280 h 6858000"/>
              <a:gd name="connsiteX25" fmla="*/ 11299371 w 11299371"/>
              <a:gd name="connsiteY25" fmla="*/ 5280660 h 6858000"/>
              <a:gd name="connsiteX26" fmla="*/ 11299371 w 11299371"/>
              <a:gd name="connsiteY26" fmla="*/ 5966460 h 6858000"/>
              <a:gd name="connsiteX27" fmla="*/ 11299371 w 11299371"/>
              <a:gd name="connsiteY27" fmla="*/ 6858000 h 6858000"/>
              <a:gd name="connsiteX28" fmla="*/ 10634702 w 11299371"/>
              <a:gd name="connsiteY28" fmla="*/ 6858000 h 6858000"/>
              <a:gd name="connsiteX29" fmla="*/ 10083027 w 11299371"/>
              <a:gd name="connsiteY29" fmla="*/ 6858000 h 6858000"/>
              <a:gd name="connsiteX30" fmla="*/ 9644345 w 11299371"/>
              <a:gd name="connsiteY30" fmla="*/ 6858000 h 6858000"/>
              <a:gd name="connsiteX31" fmla="*/ 9205664 w 11299371"/>
              <a:gd name="connsiteY31" fmla="*/ 6858000 h 6858000"/>
              <a:gd name="connsiteX32" fmla="*/ 8766983 w 11299371"/>
              <a:gd name="connsiteY32" fmla="*/ 6858000 h 6858000"/>
              <a:gd name="connsiteX33" fmla="*/ 8215307 w 11299371"/>
              <a:gd name="connsiteY33" fmla="*/ 6858000 h 6858000"/>
              <a:gd name="connsiteX34" fmla="*/ 7663632 w 11299371"/>
              <a:gd name="connsiteY34" fmla="*/ 6858000 h 6858000"/>
              <a:gd name="connsiteX35" fmla="*/ 7111957 w 11299371"/>
              <a:gd name="connsiteY35" fmla="*/ 6858000 h 6858000"/>
              <a:gd name="connsiteX36" fmla="*/ 6447288 w 11299371"/>
              <a:gd name="connsiteY36" fmla="*/ 6858000 h 6858000"/>
              <a:gd name="connsiteX37" fmla="*/ 6008607 w 11299371"/>
              <a:gd name="connsiteY37" fmla="*/ 6858000 h 6858000"/>
              <a:gd name="connsiteX38" fmla="*/ 5569925 w 11299371"/>
              <a:gd name="connsiteY38" fmla="*/ 6858000 h 6858000"/>
              <a:gd name="connsiteX39" fmla="*/ 4679269 w 11299371"/>
              <a:gd name="connsiteY39" fmla="*/ 6858000 h 6858000"/>
              <a:gd name="connsiteX40" fmla="*/ 3788613 w 11299371"/>
              <a:gd name="connsiteY40" fmla="*/ 6858000 h 6858000"/>
              <a:gd name="connsiteX41" fmla="*/ 2897956 w 11299371"/>
              <a:gd name="connsiteY41" fmla="*/ 6858000 h 6858000"/>
              <a:gd name="connsiteX42" fmla="*/ 2346281 w 11299371"/>
              <a:gd name="connsiteY42" fmla="*/ 6858000 h 6858000"/>
              <a:gd name="connsiteX43" fmla="*/ 1907600 w 11299371"/>
              <a:gd name="connsiteY43" fmla="*/ 6858000 h 6858000"/>
              <a:gd name="connsiteX44" fmla="*/ 1016943 w 11299371"/>
              <a:gd name="connsiteY44" fmla="*/ 6858000 h 6858000"/>
              <a:gd name="connsiteX45" fmla="*/ 0 w 11299371"/>
              <a:gd name="connsiteY45" fmla="*/ 6858000 h 6858000"/>
              <a:gd name="connsiteX46" fmla="*/ 0 w 11299371"/>
              <a:gd name="connsiteY46" fmla="*/ 6377940 h 6858000"/>
              <a:gd name="connsiteX47" fmla="*/ 0 w 11299371"/>
              <a:gd name="connsiteY47" fmla="*/ 5623560 h 6858000"/>
              <a:gd name="connsiteX48" fmla="*/ 0 w 11299371"/>
              <a:gd name="connsiteY48" fmla="*/ 5006340 h 6858000"/>
              <a:gd name="connsiteX49" fmla="*/ 0 w 11299371"/>
              <a:gd name="connsiteY49" fmla="*/ 4457700 h 6858000"/>
              <a:gd name="connsiteX50" fmla="*/ 0 w 11299371"/>
              <a:gd name="connsiteY50" fmla="*/ 3840480 h 6858000"/>
              <a:gd name="connsiteX51" fmla="*/ 0 w 11299371"/>
              <a:gd name="connsiteY51" fmla="*/ 3086100 h 6858000"/>
              <a:gd name="connsiteX52" fmla="*/ 0 w 11299371"/>
              <a:gd name="connsiteY52" fmla="*/ 2263140 h 6858000"/>
              <a:gd name="connsiteX53" fmla="*/ 0 w 11299371"/>
              <a:gd name="connsiteY53" fmla="*/ 1783080 h 6858000"/>
              <a:gd name="connsiteX54" fmla="*/ 0 w 11299371"/>
              <a:gd name="connsiteY54" fmla="*/ 1234440 h 6858000"/>
              <a:gd name="connsiteX55" fmla="*/ 0 w 11299371"/>
              <a:gd name="connsiteY5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99371" h="6858000" fill="none" extrusionOk="0">
                <a:moveTo>
                  <a:pt x="0" y="0"/>
                </a:moveTo>
                <a:cubicBezTo>
                  <a:pt x="190694" y="24379"/>
                  <a:pt x="435898" y="-19253"/>
                  <a:pt x="664669" y="0"/>
                </a:cubicBezTo>
                <a:cubicBezTo>
                  <a:pt x="893440" y="19253"/>
                  <a:pt x="1000685" y="-12715"/>
                  <a:pt x="1103350" y="0"/>
                </a:cubicBezTo>
                <a:cubicBezTo>
                  <a:pt x="1206015" y="12715"/>
                  <a:pt x="1455108" y="-15844"/>
                  <a:pt x="1655026" y="0"/>
                </a:cubicBezTo>
                <a:cubicBezTo>
                  <a:pt x="1854944" y="15844"/>
                  <a:pt x="2170891" y="31481"/>
                  <a:pt x="2319694" y="0"/>
                </a:cubicBezTo>
                <a:cubicBezTo>
                  <a:pt x="2468497" y="-31481"/>
                  <a:pt x="2651324" y="10870"/>
                  <a:pt x="2871370" y="0"/>
                </a:cubicBezTo>
                <a:cubicBezTo>
                  <a:pt x="3091416" y="-10870"/>
                  <a:pt x="3291232" y="20889"/>
                  <a:pt x="3536038" y="0"/>
                </a:cubicBezTo>
                <a:cubicBezTo>
                  <a:pt x="3780844" y="-20889"/>
                  <a:pt x="3793294" y="-13822"/>
                  <a:pt x="3861726" y="0"/>
                </a:cubicBezTo>
                <a:cubicBezTo>
                  <a:pt x="3930158" y="13822"/>
                  <a:pt x="4323243" y="-32989"/>
                  <a:pt x="4752383" y="0"/>
                </a:cubicBezTo>
                <a:cubicBezTo>
                  <a:pt x="5181523" y="32989"/>
                  <a:pt x="5061868" y="-7936"/>
                  <a:pt x="5191064" y="0"/>
                </a:cubicBezTo>
                <a:cubicBezTo>
                  <a:pt x="5320260" y="7936"/>
                  <a:pt x="5826082" y="-18727"/>
                  <a:pt x="6081720" y="0"/>
                </a:cubicBezTo>
                <a:cubicBezTo>
                  <a:pt x="6337358" y="18727"/>
                  <a:pt x="6416577" y="-6213"/>
                  <a:pt x="6520402" y="0"/>
                </a:cubicBezTo>
                <a:cubicBezTo>
                  <a:pt x="6624227" y="6213"/>
                  <a:pt x="6951473" y="-7553"/>
                  <a:pt x="7298064" y="0"/>
                </a:cubicBezTo>
                <a:cubicBezTo>
                  <a:pt x="7644655" y="7553"/>
                  <a:pt x="7609611" y="3570"/>
                  <a:pt x="7849740" y="0"/>
                </a:cubicBezTo>
                <a:cubicBezTo>
                  <a:pt x="8089869" y="-3570"/>
                  <a:pt x="8487195" y="6738"/>
                  <a:pt x="8740396" y="0"/>
                </a:cubicBezTo>
                <a:cubicBezTo>
                  <a:pt x="8993597" y="-6738"/>
                  <a:pt x="8909348" y="512"/>
                  <a:pt x="9066084" y="0"/>
                </a:cubicBezTo>
                <a:cubicBezTo>
                  <a:pt x="9222820" y="-512"/>
                  <a:pt x="9401090" y="21240"/>
                  <a:pt x="9617759" y="0"/>
                </a:cubicBezTo>
                <a:cubicBezTo>
                  <a:pt x="9834428" y="-21240"/>
                  <a:pt x="9862007" y="-2823"/>
                  <a:pt x="9943446" y="0"/>
                </a:cubicBezTo>
                <a:cubicBezTo>
                  <a:pt x="10024885" y="2823"/>
                  <a:pt x="10954283" y="-62447"/>
                  <a:pt x="11299371" y="0"/>
                </a:cubicBezTo>
                <a:cubicBezTo>
                  <a:pt x="11306800" y="322773"/>
                  <a:pt x="11271695" y="529030"/>
                  <a:pt x="11299371" y="685800"/>
                </a:cubicBezTo>
                <a:cubicBezTo>
                  <a:pt x="11327047" y="842570"/>
                  <a:pt x="11295345" y="1294637"/>
                  <a:pt x="11299371" y="1508760"/>
                </a:cubicBezTo>
                <a:cubicBezTo>
                  <a:pt x="11303397" y="1722883"/>
                  <a:pt x="11308228" y="1945172"/>
                  <a:pt x="11299371" y="2125980"/>
                </a:cubicBezTo>
                <a:cubicBezTo>
                  <a:pt x="11290514" y="2306788"/>
                  <a:pt x="11320713" y="2648821"/>
                  <a:pt x="11299371" y="2948940"/>
                </a:cubicBezTo>
                <a:cubicBezTo>
                  <a:pt x="11278029" y="3249059"/>
                  <a:pt x="11266370" y="3583426"/>
                  <a:pt x="11299371" y="3771900"/>
                </a:cubicBezTo>
                <a:cubicBezTo>
                  <a:pt x="11332372" y="3960374"/>
                  <a:pt x="11298562" y="4290857"/>
                  <a:pt x="11299371" y="4526280"/>
                </a:cubicBezTo>
                <a:cubicBezTo>
                  <a:pt x="11300180" y="4761703"/>
                  <a:pt x="11318867" y="4904248"/>
                  <a:pt x="11299371" y="5280660"/>
                </a:cubicBezTo>
                <a:cubicBezTo>
                  <a:pt x="11279875" y="5657072"/>
                  <a:pt x="11291757" y="5825299"/>
                  <a:pt x="11299371" y="5966460"/>
                </a:cubicBezTo>
                <a:cubicBezTo>
                  <a:pt x="11306985" y="6107621"/>
                  <a:pt x="11341166" y="6505978"/>
                  <a:pt x="11299371" y="6858000"/>
                </a:cubicBezTo>
                <a:cubicBezTo>
                  <a:pt x="10997904" y="6861696"/>
                  <a:pt x="10863365" y="6842042"/>
                  <a:pt x="10634702" y="6858000"/>
                </a:cubicBezTo>
                <a:cubicBezTo>
                  <a:pt x="10406039" y="6873958"/>
                  <a:pt x="10226700" y="6880486"/>
                  <a:pt x="10083027" y="6858000"/>
                </a:cubicBezTo>
                <a:cubicBezTo>
                  <a:pt x="9939355" y="6835514"/>
                  <a:pt x="9836464" y="6878069"/>
                  <a:pt x="9644345" y="6858000"/>
                </a:cubicBezTo>
                <a:cubicBezTo>
                  <a:pt x="9452226" y="6837931"/>
                  <a:pt x="9376773" y="6845546"/>
                  <a:pt x="9205664" y="6858000"/>
                </a:cubicBezTo>
                <a:cubicBezTo>
                  <a:pt x="9034555" y="6870454"/>
                  <a:pt x="8922796" y="6837453"/>
                  <a:pt x="8766983" y="6858000"/>
                </a:cubicBezTo>
                <a:cubicBezTo>
                  <a:pt x="8611170" y="6878547"/>
                  <a:pt x="8349086" y="6842741"/>
                  <a:pt x="8215307" y="6858000"/>
                </a:cubicBezTo>
                <a:cubicBezTo>
                  <a:pt x="8081528" y="6873259"/>
                  <a:pt x="7801842" y="6863048"/>
                  <a:pt x="7663632" y="6858000"/>
                </a:cubicBezTo>
                <a:cubicBezTo>
                  <a:pt x="7525422" y="6852952"/>
                  <a:pt x="7224192" y="6869596"/>
                  <a:pt x="7111957" y="6858000"/>
                </a:cubicBezTo>
                <a:cubicBezTo>
                  <a:pt x="6999722" y="6846404"/>
                  <a:pt x="6754916" y="6836125"/>
                  <a:pt x="6447288" y="6858000"/>
                </a:cubicBezTo>
                <a:cubicBezTo>
                  <a:pt x="6139660" y="6879875"/>
                  <a:pt x="6181838" y="6861006"/>
                  <a:pt x="6008607" y="6858000"/>
                </a:cubicBezTo>
                <a:cubicBezTo>
                  <a:pt x="5835376" y="6854994"/>
                  <a:pt x="5675718" y="6846250"/>
                  <a:pt x="5569925" y="6858000"/>
                </a:cubicBezTo>
                <a:cubicBezTo>
                  <a:pt x="5464132" y="6869750"/>
                  <a:pt x="5011778" y="6878137"/>
                  <a:pt x="4679269" y="6858000"/>
                </a:cubicBezTo>
                <a:cubicBezTo>
                  <a:pt x="4346760" y="6837863"/>
                  <a:pt x="3992984" y="6856815"/>
                  <a:pt x="3788613" y="6858000"/>
                </a:cubicBezTo>
                <a:cubicBezTo>
                  <a:pt x="3584242" y="6859185"/>
                  <a:pt x="3261275" y="6897721"/>
                  <a:pt x="2897956" y="6858000"/>
                </a:cubicBezTo>
                <a:cubicBezTo>
                  <a:pt x="2534637" y="6818279"/>
                  <a:pt x="2461696" y="6868746"/>
                  <a:pt x="2346281" y="6858000"/>
                </a:cubicBezTo>
                <a:cubicBezTo>
                  <a:pt x="2230866" y="6847254"/>
                  <a:pt x="2095201" y="6862891"/>
                  <a:pt x="1907600" y="6858000"/>
                </a:cubicBezTo>
                <a:cubicBezTo>
                  <a:pt x="1719999" y="6853109"/>
                  <a:pt x="1431492" y="6828796"/>
                  <a:pt x="1016943" y="6858000"/>
                </a:cubicBezTo>
                <a:cubicBezTo>
                  <a:pt x="602394" y="6887204"/>
                  <a:pt x="362277" y="6825194"/>
                  <a:pt x="0" y="6858000"/>
                </a:cubicBezTo>
                <a:cubicBezTo>
                  <a:pt x="-6651" y="6619908"/>
                  <a:pt x="18133" y="6480462"/>
                  <a:pt x="0" y="6377940"/>
                </a:cubicBezTo>
                <a:cubicBezTo>
                  <a:pt x="-18133" y="6275418"/>
                  <a:pt x="2936" y="5836738"/>
                  <a:pt x="0" y="5623560"/>
                </a:cubicBezTo>
                <a:cubicBezTo>
                  <a:pt x="-2936" y="5410382"/>
                  <a:pt x="3597" y="5145334"/>
                  <a:pt x="0" y="5006340"/>
                </a:cubicBezTo>
                <a:cubicBezTo>
                  <a:pt x="-3597" y="4867346"/>
                  <a:pt x="-20431" y="4658493"/>
                  <a:pt x="0" y="4457700"/>
                </a:cubicBezTo>
                <a:cubicBezTo>
                  <a:pt x="20431" y="4256907"/>
                  <a:pt x="17653" y="4033281"/>
                  <a:pt x="0" y="3840480"/>
                </a:cubicBezTo>
                <a:cubicBezTo>
                  <a:pt x="-17653" y="3647679"/>
                  <a:pt x="33105" y="3417517"/>
                  <a:pt x="0" y="3086100"/>
                </a:cubicBezTo>
                <a:cubicBezTo>
                  <a:pt x="-33105" y="2754683"/>
                  <a:pt x="-15885" y="2447137"/>
                  <a:pt x="0" y="2263140"/>
                </a:cubicBezTo>
                <a:cubicBezTo>
                  <a:pt x="15885" y="2079143"/>
                  <a:pt x="-770" y="1901203"/>
                  <a:pt x="0" y="1783080"/>
                </a:cubicBezTo>
                <a:cubicBezTo>
                  <a:pt x="770" y="1664957"/>
                  <a:pt x="22032" y="1489751"/>
                  <a:pt x="0" y="1234440"/>
                </a:cubicBezTo>
                <a:cubicBezTo>
                  <a:pt x="-22032" y="979129"/>
                  <a:pt x="11781" y="275373"/>
                  <a:pt x="0" y="0"/>
                </a:cubicBezTo>
                <a:close/>
              </a:path>
              <a:path w="11299371" h="6858000" stroke="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79DFBEC-0D90-075F-EAB8-1E3FD4A29586}"/>
              </a:ext>
            </a:extLst>
          </p:cNvPr>
          <p:cNvSpPr/>
          <p:nvPr/>
        </p:nvSpPr>
        <p:spPr>
          <a:xfrm>
            <a:off x="892629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551675 w 11299371"/>
              <a:gd name="connsiteY1" fmla="*/ 0 h 6858000"/>
              <a:gd name="connsiteX2" fmla="*/ 877363 w 11299371"/>
              <a:gd name="connsiteY2" fmla="*/ 0 h 6858000"/>
              <a:gd name="connsiteX3" fmla="*/ 1316044 w 11299371"/>
              <a:gd name="connsiteY3" fmla="*/ 0 h 6858000"/>
              <a:gd name="connsiteX4" fmla="*/ 1641732 w 11299371"/>
              <a:gd name="connsiteY4" fmla="*/ 0 h 6858000"/>
              <a:gd name="connsiteX5" fmla="*/ 1967420 w 11299371"/>
              <a:gd name="connsiteY5" fmla="*/ 0 h 6858000"/>
              <a:gd name="connsiteX6" fmla="*/ 2293108 w 11299371"/>
              <a:gd name="connsiteY6" fmla="*/ 0 h 6858000"/>
              <a:gd name="connsiteX7" fmla="*/ 2731789 w 11299371"/>
              <a:gd name="connsiteY7" fmla="*/ 0 h 6858000"/>
              <a:gd name="connsiteX8" fmla="*/ 3509452 w 11299371"/>
              <a:gd name="connsiteY8" fmla="*/ 0 h 6858000"/>
              <a:gd name="connsiteX9" fmla="*/ 3948133 w 11299371"/>
              <a:gd name="connsiteY9" fmla="*/ 0 h 6858000"/>
              <a:gd name="connsiteX10" fmla="*/ 4725796 w 11299371"/>
              <a:gd name="connsiteY10" fmla="*/ 0 h 6858000"/>
              <a:gd name="connsiteX11" fmla="*/ 5051484 w 11299371"/>
              <a:gd name="connsiteY11" fmla="*/ 0 h 6858000"/>
              <a:gd name="connsiteX12" fmla="*/ 5716152 w 11299371"/>
              <a:gd name="connsiteY12" fmla="*/ 0 h 6858000"/>
              <a:gd name="connsiteX13" fmla="*/ 6154834 w 11299371"/>
              <a:gd name="connsiteY13" fmla="*/ 0 h 6858000"/>
              <a:gd name="connsiteX14" fmla="*/ 6819503 w 11299371"/>
              <a:gd name="connsiteY14" fmla="*/ 0 h 6858000"/>
              <a:gd name="connsiteX15" fmla="*/ 7484172 w 11299371"/>
              <a:gd name="connsiteY15" fmla="*/ 0 h 6858000"/>
              <a:gd name="connsiteX16" fmla="*/ 7922853 w 11299371"/>
              <a:gd name="connsiteY16" fmla="*/ 0 h 6858000"/>
              <a:gd name="connsiteX17" fmla="*/ 8813509 w 11299371"/>
              <a:gd name="connsiteY17" fmla="*/ 0 h 6858000"/>
              <a:gd name="connsiteX18" fmla="*/ 9365185 w 11299371"/>
              <a:gd name="connsiteY18" fmla="*/ 0 h 6858000"/>
              <a:gd name="connsiteX19" fmla="*/ 10142847 w 11299371"/>
              <a:gd name="connsiteY19" fmla="*/ 0 h 6858000"/>
              <a:gd name="connsiteX20" fmla="*/ 10468535 w 11299371"/>
              <a:gd name="connsiteY20" fmla="*/ 0 h 6858000"/>
              <a:gd name="connsiteX21" fmla="*/ 11299371 w 11299371"/>
              <a:gd name="connsiteY21" fmla="*/ 0 h 6858000"/>
              <a:gd name="connsiteX22" fmla="*/ 11299371 w 11299371"/>
              <a:gd name="connsiteY22" fmla="*/ 822960 h 6858000"/>
              <a:gd name="connsiteX23" fmla="*/ 11299371 w 11299371"/>
              <a:gd name="connsiteY23" fmla="*/ 1645920 h 6858000"/>
              <a:gd name="connsiteX24" fmla="*/ 11299371 w 11299371"/>
              <a:gd name="connsiteY24" fmla="*/ 2125980 h 6858000"/>
              <a:gd name="connsiteX25" fmla="*/ 11299371 w 11299371"/>
              <a:gd name="connsiteY25" fmla="*/ 2674620 h 6858000"/>
              <a:gd name="connsiteX26" fmla="*/ 11299371 w 11299371"/>
              <a:gd name="connsiteY26" fmla="*/ 3497580 h 6858000"/>
              <a:gd name="connsiteX27" fmla="*/ 11299371 w 11299371"/>
              <a:gd name="connsiteY27" fmla="*/ 4251960 h 6858000"/>
              <a:gd name="connsiteX28" fmla="*/ 11299371 w 11299371"/>
              <a:gd name="connsiteY28" fmla="*/ 5006340 h 6858000"/>
              <a:gd name="connsiteX29" fmla="*/ 11299371 w 11299371"/>
              <a:gd name="connsiteY29" fmla="*/ 5692140 h 6858000"/>
              <a:gd name="connsiteX30" fmla="*/ 11299371 w 11299371"/>
              <a:gd name="connsiteY30" fmla="*/ 6240780 h 6858000"/>
              <a:gd name="connsiteX31" fmla="*/ 11299371 w 11299371"/>
              <a:gd name="connsiteY31" fmla="*/ 6858000 h 6858000"/>
              <a:gd name="connsiteX32" fmla="*/ 10408715 w 11299371"/>
              <a:gd name="connsiteY32" fmla="*/ 6858000 h 6858000"/>
              <a:gd name="connsiteX33" fmla="*/ 9970033 w 11299371"/>
              <a:gd name="connsiteY33" fmla="*/ 6858000 h 6858000"/>
              <a:gd name="connsiteX34" fmla="*/ 9079377 w 11299371"/>
              <a:gd name="connsiteY34" fmla="*/ 6858000 h 6858000"/>
              <a:gd name="connsiteX35" fmla="*/ 8301714 w 11299371"/>
              <a:gd name="connsiteY35" fmla="*/ 6858000 h 6858000"/>
              <a:gd name="connsiteX36" fmla="*/ 7411058 w 11299371"/>
              <a:gd name="connsiteY36" fmla="*/ 6858000 h 6858000"/>
              <a:gd name="connsiteX37" fmla="*/ 6972377 w 11299371"/>
              <a:gd name="connsiteY37" fmla="*/ 6858000 h 6858000"/>
              <a:gd name="connsiteX38" fmla="*/ 6420701 w 11299371"/>
              <a:gd name="connsiteY38" fmla="*/ 6858000 h 6858000"/>
              <a:gd name="connsiteX39" fmla="*/ 6095014 w 11299371"/>
              <a:gd name="connsiteY39" fmla="*/ 6858000 h 6858000"/>
              <a:gd name="connsiteX40" fmla="*/ 5317351 w 11299371"/>
              <a:gd name="connsiteY40" fmla="*/ 6858000 h 6858000"/>
              <a:gd name="connsiteX41" fmla="*/ 4765676 w 11299371"/>
              <a:gd name="connsiteY41" fmla="*/ 6858000 h 6858000"/>
              <a:gd name="connsiteX42" fmla="*/ 3875020 w 11299371"/>
              <a:gd name="connsiteY42" fmla="*/ 6858000 h 6858000"/>
              <a:gd name="connsiteX43" fmla="*/ 3210351 w 11299371"/>
              <a:gd name="connsiteY43" fmla="*/ 6858000 h 6858000"/>
              <a:gd name="connsiteX44" fmla="*/ 2432688 w 11299371"/>
              <a:gd name="connsiteY44" fmla="*/ 6858000 h 6858000"/>
              <a:gd name="connsiteX45" fmla="*/ 2107000 w 11299371"/>
              <a:gd name="connsiteY45" fmla="*/ 6858000 h 6858000"/>
              <a:gd name="connsiteX46" fmla="*/ 1781313 w 11299371"/>
              <a:gd name="connsiteY46" fmla="*/ 6858000 h 6858000"/>
              <a:gd name="connsiteX47" fmla="*/ 1342631 w 11299371"/>
              <a:gd name="connsiteY47" fmla="*/ 6858000 h 6858000"/>
              <a:gd name="connsiteX48" fmla="*/ 0 w 11299371"/>
              <a:gd name="connsiteY48" fmla="*/ 6858000 h 6858000"/>
              <a:gd name="connsiteX49" fmla="*/ 0 w 11299371"/>
              <a:gd name="connsiteY49" fmla="*/ 6240780 h 6858000"/>
              <a:gd name="connsiteX50" fmla="*/ 0 w 11299371"/>
              <a:gd name="connsiteY50" fmla="*/ 5554980 h 6858000"/>
              <a:gd name="connsiteX51" fmla="*/ 0 w 11299371"/>
              <a:gd name="connsiteY51" fmla="*/ 5006340 h 6858000"/>
              <a:gd name="connsiteX52" fmla="*/ 0 w 11299371"/>
              <a:gd name="connsiteY52" fmla="*/ 4251960 h 6858000"/>
              <a:gd name="connsiteX53" fmla="*/ 0 w 11299371"/>
              <a:gd name="connsiteY53" fmla="*/ 3703320 h 6858000"/>
              <a:gd name="connsiteX54" fmla="*/ 0 w 11299371"/>
              <a:gd name="connsiteY54" fmla="*/ 3223260 h 6858000"/>
              <a:gd name="connsiteX55" fmla="*/ 0 w 11299371"/>
              <a:gd name="connsiteY55" fmla="*/ 2743200 h 6858000"/>
              <a:gd name="connsiteX56" fmla="*/ 0 w 11299371"/>
              <a:gd name="connsiteY56" fmla="*/ 2057400 h 6858000"/>
              <a:gd name="connsiteX57" fmla="*/ 0 w 11299371"/>
              <a:gd name="connsiteY57" fmla="*/ 1371600 h 6858000"/>
              <a:gd name="connsiteX58" fmla="*/ 0 w 11299371"/>
              <a:gd name="connsiteY58" fmla="*/ 891540 h 6858000"/>
              <a:gd name="connsiteX59" fmla="*/ 0 w 11299371"/>
              <a:gd name="connsiteY5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299371" h="685800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noFill/>
          <a:ln w="5715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18BE541-0C92-5E60-3D98-87C4F3BE0B4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92628" y="0"/>
            <a:ext cx="11299372" cy="801877"/>
            <a:chOff x="892627" y="0"/>
            <a:chExt cx="11299372" cy="8018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27EDBBA-3D93-8301-A793-BD3A8A1BAD7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t="-1" r="56296" b="83156"/>
            <a:stretch/>
          </p:blipFill>
          <p:spPr>
            <a:xfrm>
              <a:off x="892627" y="0"/>
              <a:ext cx="3057581" cy="80187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FA93A50-E594-56BA-A699-6C273339487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86200" y="0"/>
              <a:ext cx="7269480" cy="801877"/>
            </a:xfrm>
            <a:prstGeom prst="rect">
              <a:avLst/>
            </a:prstGeom>
            <a:solidFill>
              <a:srgbClr val="013D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20CD094-8987-7FF0-CF4A-8F291C860AD3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l="81687" t="-1" r="930" b="83156"/>
            <a:stretch/>
          </p:blipFill>
          <p:spPr>
            <a:xfrm>
              <a:off x="10975847" y="0"/>
              <a:ext cx="1216152" cy="801877"/>
            </a:xfrm>
            <a:prstGeom prst="rect">
              <a:avLst/>
            </a:prstGeom>
          </p:spPr>
        </p:pic>
      </p:grpSp>
      <p:pic>
        <p:nvPicPr>
          <p:cNvPr id="18" name="Picture 17" descr="A purple tablet with a cartoon character on it&#10;&#10;AI-generated content may be incorrect.">
            <a:extLst>
              <a:ext uri="{FF2B5EF4-FFF2-40B4-BE49-F238E27FC236}">
                <a16:creationId xmlns:a16="http://schemas.microsoft.com/office/drawing/2014/main" id="{DB212827-443A-8FC6-4951-962553CBCD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3" y="0"/>
            <a:ext cx="687174" cy="827690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4AB54AF-E2DA-2D59-709B-A601679F00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025" y="1285450"/>
            <a:ext cx="6547093" cy="47098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7717C8-3389-0E0B-2C06-B266EF94D1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3557" y="1954352"/>
            <a:ext cx="5398029" cy="375117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42AF984A-B088-882E-D9A6-BBB3C3366AE2}"/>
              </a:ext>
            </a:extLst>
          </p:cNvPr>
          <p:cNvGrpSpPr/>
          <p:nvPr/>
        </p:nvGrpSpPr>
        <p:grpSpPr>
          <a:xfrm>
            <a:off x="1315115" y="1160724"/>
            <a:ext cx="3763123" cy="4959258"/>
            <a:chOff x="1315115" y="1160724"/>
            <a:chExt cx="3763123" cy="495925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13B9108-B793-B599-F1C5-B4459C653040}"/>
                </a:ext>
              </a:extLst>
            </p:cNvPr>
            <p:cNvSpPr/>
            <p:nvPr/>
          </p:nvSpPr>
          <p:spPr>
            <a:xfrm>
              <a:off x="1315115" y="1160724"/>
              <a:ext cx="3646644" cy="4959258"/>
            </a:xfrm>
            <a:custGeom>
              <a:avLst/>
              <a:gdLst>
                <a:gd name="connsiteX0" fmla="*/ 0 w 3646644"/>
                <a:gd name="connsiteY0" fmla="*/ 0 h 4959258"/>
                <a:gd name="connsiteX1" fmla="*/ 498375 w 3646644"/>
                <a:gd name="connsiteY1" fmla="*/ 0 h 4959258"/>
                <a:gd name="connsiteX2" fmla="*/ 1106149 w 3646644"/>
                <a:gd name="connsiteY2" fmla="*/ 0 h 4959258"/>
                <a:gd name="connsiteX3" fmla="*/ 1604523 w 3646644"/>
                <a:gd name="connsiteY3" fmla="*/ 0 h 4959258"/>
                <a:gd name="connsiteX4" fmla="*/ 2139364 w 3646644"/>
                <a:gd name="connsiteY4" fmla="*/ 0 h 4959258"/>
                <a:gd name="connsiteX5" fmla="*/ 2637739 w 3646644"/>
                <a:gd name="connsiteY5" fmla="*/ 0 h 4959258"/>
                <a:gd name="connsiteX6" fmla="*/ 3646644 w 3646644"/>
                <a:gd name="connsiteY6" fmla="*/ 0 h 4959258"/>
                <a:gd name="connsiteX7" fmla="*/ 3646644 w 3646644"/>
                <a:gd name="connsiteY7" fmla="*/ 719092 h 4959258"/>
                <a:gd name="connsiteX8" fmla="*/ 3646644 w 3646644"/>
                <a:gd name="connsiteY8" fmla="*/ 1190222 h 4959258"/>
                <a:gd name="connsiteX9" fmla="*/ 3646644 w 3646644"/>
                <a:gd name="connsiteY9" fmla="*/ 1710944 h 4959258"/>
                <a:gd name="connsiteX10" fmla="*/ 3646644 w 3646644"/>
                <a:gd name="connsiteY10" fmla="*/ 2330851 h 4959258"/>
                <a:gd name="connsiteX11" fmla="*/ 3646644 w 3646644"/>
                <a:gd name="connsiteY11" fmla="*/ 2801981 h 4959258"/>
                <a:gd name="connsiteX12" fmla="*/ 3646644 w 3646644"/>
                <a:gd name="connsiteY12" fmla="*/ 3372295 h 4959258"/>
                <a:gd name="connsiteX13" fmla="*/ 3646644 w 3646644"/>
                <a:gd name="connsiteY13" fmla="*/ 3992203 h 4959258"/>
                <a:gd name="connsiteX14" fmla="*/ 3646644 w 3646644"/>
                <a:gd name="connsiteY14" fmla="*/ 4959258 h 4959258"/>
                <a:gd name="connsiteX15" fmla="*/ 3038870 w 3646644"/>
                <a:gd name="connsiteY15" fmla="*/ 4959258 h 4959258"/>
                <a:gd name="connsiteX16" fmla="*/ 2394630 w 3646644"/>
                <a:gd name="connsiteY16" fmla="*/ 4959258 h 4959258"/>
                <a:gd name="connsiteX17" fmla="*/ 1823322 w 3646644"/>
                <a:gd name="connsiteY17" fmla="*/ 4959258 h 4959258"/>
                <a:gd name="connsiteX18" fmla="*/ 1288481 w 3646644"/>
                <a:gd name="connsiteY18" fmla="*/ 4959258 h 4959258"/>
                <a:gd name="connsiteX19" fmla="*/ 680707 w 3646644"/>
                <a:gd name="connsiteY19" fmla="*/ 4959258 h 4959258"/>
                <a:gd name="connsiteX20" fmla="*/ 0 w 3646644"/>
                <a:gd name="connsiteY20" fmla="*/ 4959258 h 4959258"/>
                <a:gd name="connsiteX21" fmla="*/ 0 w 3646644"/>
                <a:gd name="connsiteY21" fmla="*/ 4488128 h 4959258"/>
                <a:gd name="connsiteX22" fmla="*/ 0 w 3646644"/>
                <a:gd name="connsiteY22" fmla="*/ 3868221 h 4959258"/>
                <a:gd name="connsiteX23" fmla="*/ 0 w 3646644"/>
                <a:gd name="connsiteY23" fmla="*/ 3248314 h 4959258"/>
                <a:gd name="connsiteX24" fmla="*/ 0 w 3646644"/>
                <a:gd name="connsiteY24" fmla="*/ 2727592 h 4959258"/>
                <a:gd name="connsiteX25" fmla="*/ 0 w 3646644"/>
                <a:gd name="connsiteY25" fmla="*/ 2008499 h 4959258"/>
                <a:gd name="connsiteX26" fmla="*/ 0 w 3646644"/>
                <a:gd name="connsiteY26" fmla="*/ 1339000 h 4959258"/>
                <a:gd name="connsiteX27" fmla="*/ 0 w 3646644"/>
                <a:gd name="connsiteY27" fmla="*/ 768685 h 4959258"/>
                <a:gd name="connsiteX28" fmla="*/ 0 w 3646644"/>
                <a:gd name="connsiteY28" fmla="*/ 0 h 4959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646644" h="4959258" fill="none" extrusionOk="0">
                  <a:moveTo>
                    <a:pt x="0" y="0"/>
                  </a:moveTo>
                  <a:cubicBezTo>
                    <a:pt x="200630" y="-23490"/>
                    <a:pt x="296409" y="7306"/>
                    <a:pt x="498375" y="0"/>
                  </a:cubicBezTo>
                  <a:cubicBezTo>
                    <a:pt x="700341" y="-7306"/>
                    <a:pt x="971875" y="26570"/>
                    <a:pt x="1106149" y="0"/>
                  </a:cubicBezTo>
                  <a:cubicBezTo>
                    <a:pt x="1240423" y="-26570"/>
                    <a:pt x="1388533" y="-7549"/>
                    <a:pt x="1604523" y="0"/>
                  </a:cubicBezTo>
                  <a:cubicBezTo>
                    <a:pt x="1820513" y="7549"/>
                    <a:pt x="1892967" y="162"/>
                    <a:pt x="2139364" y="0"/>
                  </a:cubicBezTo>
                  <a:cubicBezTo>
                    <a:pt x="2385761" y="-162"/>
                    <a:pt x="2415092" y="23661"/>
                    <a:pt x="2637739" y="0"/>
                  </a:cubicBezTo>
                  <a:cubicBezTo>
                    <a:pt x="2860387" y="-23661"/>
                    <a:pt x="3233509" y="-7014"/>
                    <a:pt x="3646644" y="0"/>
                  </a:cubicBezTo>
                  <a:cubicBezTo>
                    <a:pt x="3679222" y="234038"/>
                    <a:pt x="3637692" y="365440"/>
                    <a:pt x="3646644" y="719092"/>
                  </a:cubicBezTo>
                  <a:cubicBezTo>
                    <a:pt x="3655596" y="1072744"/>
                    <a:pt x="3664269" y="1041355"/>
                    <a:pt x="3646644" y="1190222"/>
                  </a:cubicBezTo>
                  <a:cubicBezTo>
                    <a:pt x="3629020" y="1339089"/>
                    <a:pt x="3658788" y="1590348"/>
                    <a:pt x="3646644" y="1710944"/>
                  </a:cubicBezTo>
                  <a:cubicBezTo>
                    <a:pt x="3634500" y="1831540"/>
                    <a:pt x="3647838" y="2136753"/>
                    <a:pt x="3646644" y="2330851"/>
                  </a:cubicBezTo>
                  <a:cubicBezTo>
                    <a:pt x="3645450" y="2524949"/>
                    <a:pt x="3637526" y="2691029"/>
                    <a:pt x="3646644" y="2801981"/>
                  </a:cubicBezTo>
                  <a:cubicBezTo>
                    <a:pt x="3655763" y="2912933"/>
                    <a:pt x="3661818" y="3152705"/>
                    <a:pt x="3646644" y="3372295"/>
                  </a:cubicBezTo>
                  <a:cubicBezTo>
                    <a:pt x="3631470" y="3591885"/>
                    <a:pt x="3663937" y="3843596"/>
                    <a:pt x="3646644" y="3992203"/>
                  </a:cubicBezTo>
                  <a:cubicBezTo>
                    <a:pt x="3629351" y="4140810"/>
                    <a:pt x="3689828" y="4492794"/>
                    <a:pt x="3646644" y="4959258"/>
                  </a:cubicBezTo>
                  <a:cubicBezTo>
                    <a:pt x="3357769" y="4947974"/>
                    <a:pt x="3288865" y="4939142"/>
                    <a:pt x="3038870" y="4959258"/>
                  </a:cubicBezTo>
                  <a:cubicBezTo>
                    <a:pt x="2788875" y="4979374"/>
                    <a:pt x="2664812" y="4937426"/>
                    <a:pt x="2394630" y="4959258"/>
                  </a:cubicBezTo>
                  <a:cubicBezTo>
                    <a:pt x="2124448" y="4981090"/>
                    <a:pt x="2053195" y="4962736"/>
                    <a:pt x="1823322" y="4959258"/>
                  </a:cubicBezTo>
                  <a:cubicBezTo>
                    <a:pt x="1593449" y="4955780"/>
                    <a:pt x="1419749" y="4978444"/>
                    <a:pt x="1288481" y="4959258"/>
                  </a:cubicBezTo>
                  <a:cubicBezTo>
                    <a:pt x="1157213" y="4940072"/>
                    <a:pt x="962961" y="4934849"/>
                    <a:pt x="680707" y="4959258"/>
                  </a:cubicBezTo>
                  <a:cubicBezTo>
                    <a:pt x="398453" y="4983667"/>
                    <a:pt x="262902" y="4934535"/>
                    <a:pt x="0" y="4959258"/>
                  </a:cubicBezTo>
                  <a:cubicBezTo>
                    <a:pt x="-9329" y="4825951"/>
                    <a:pt x="17368" y="4693824"/>
                    <a:pt x="0" y="4488128"/>
                  </a:cubicBezTo>
                  <a:cubicBezTo>
                    <a:pt x="-17368" y="4282432"/>
                    <a:pt x="26016" y="4077775"/>
                    <a:pt x="0" y="3868221"/>
                  </a:cubicBezTo>
                  <a:cubicBezTo>
                    <a:pt x="-26016" y="3658667"/>
                    <a:pt x="19300" y="3469878"/>
                    <a:pt x="0" y="3248314"/>
                  </a:cubicBezTo>
                  <a:cubicBezTo>
                    <a:pt x="-19300" y="3026750"/>
                    <a:pt x="-18152" y="2904489"/>
                    <a:pt x="0" y="2727592"/>
                  </a:cubicBezTo>
                  <a:cubicBezTo>
                    <a:pt x="18152" y="2550695"/>
                    <a:pt x="-31849" y="2347325"/>
                    <a:pt x="0" y="2008499"/>
                  </a:cubicBezTo>
                  <a:cubicBezTo>
                    <a:pt x="31849" y="1669673"/>
                    <a:pt x="33442" y="1542139"/>
                    <a:pt x="0" y="1339000"/>
                  </a:cubicBezTo>
                  <a:cubicBezTo>
                    <a:pt x="-33442" y="1135861"/>
                    <a:pt x="-22436" y="1009611"/>
                    <a:pt x="0" y="768685"/>
                  </a:cubicBezTo>
                  <a:cubicBezTo>
                    <a:pt x="22436" y="527759"/>
                    <a:pt x="20179" y="243078"/>
                    <a:pt x="0" y="0"/>
                  </a:cubicBezTo>
                  <a:close/>
                </a:path>
                <a:path w="3646644" h="4959258" stroke="0" extrusionOk="0">
                  <a:moveTo>
                    <a:pt x="0" y="0"/>
                  </a:moveTo>
                  <a:cubicBezTo>
                    <a:pt x="255817" y="14452"/>
                    <a:pt x="466063" y="-26004"/>
                    <a:pt x="644240" y="0"/>
                  </a:cubicBezTo>
                  <a:cubicBezTo>
                    <a:pt x="822417" y="26004"/>
                    <a:pt x="1024195" y="21192"/>
                    <a:pt x="1324947" y="0"/>
                  </a:cubicBezTo>
                  <a:cubicBezTo>
                    <a:pt x="1625699" y="-21192"/>
                    <a:pt x="1759369" y="-22654"/>
                    <a:pt x="1969188" y="0"/>
                  </a:cubicBezTo>
                  <a:cubicBezTo>
                    <a:pt x="2179007" y="22654"/>
                    <a:pt x="2336369" y="-16005"/>
                    <a:pt x="2613428" y="0"/>
                  </a:cubicBezTo>
                  <a:cubicBezTo>
                    <a:pt x="2890487" y="16005"/>
                    <a:pt x="3377244" y="25912"/>
                    <a:pt x="3646644" y="0"/>
                  </a:cubicBezTo>
                  <a:cubicBezTo>
                    <a:pt x="3617380" y="259370"/>
                    <a:pt x="3643463" y="411710"/>
                    <a:pt x="3646644" y="619907"/>
                  </a:cubicBezTo>
                  <a:cubicBezTo>
                    <a:pt x="3649825" y="828104"/>
                    <a:pt x="3648255" y="976737"/>
                    <a:pt x="3646644" y="1140629"/>
                  </a:cubicBezTo>
                  <a:cubicBezTo>
                    <a:pt x="3645033" y="1304521"/>
                    <a:pt x="3646883" y="1554313"/>
                    <a:pt x="3646644" y="1710944"/>
                  </a:cubicBezTo>
                  <a:cubicBezTo>
                    <a:pt x="3646405" y="1867576"/>
                    <a:pt x="3647551" y="2122019"/>
                    <a:pt x="3646644" y="2281259"/>
                  </a:cubicBezTo>
                  <a:cubicBezTo>
                    <a:pt x="3645737" y="2440499"/>
                    <a:pt x="3648505" y="2620371"/>
                    <a:pt x="3646644" y="2950759"/>
                  </a:cubicBezTo>
                  <a:cubicBezTo>
                    <a:pt x="3644783" y="3281147"/>
                    <a:pt x="3642533" y="3291583"/>
                    <a:pt x="3646644" y="3421888"/>
                  </a:cubicBezTo>
                  <a:cubicBezTo>
                    <a:pt x="3650755" y="3552193"/>
                    <a:pt x="3633509" y="3779387"/>
                    <a:pt x="3646644" y="3893018"/>
                  </a:cubicBezTo>
                  <a:cubicBezTo>
                    <a:pt x="3659780" y="4006649"/>
                    <a:pt x="3638780" y="4474434"/>
                    <a:pt x="3646644" y="4959258"/>
                  </a:cubicBezTo>
                  <a:cubicBezTo>
                    <a:pt x="3362097" y="4949494"/>
                    <a:pt x="3196140" y="4987835"/>
                    <a:pt x="2965937" y="4959258"/>
                  </a:cubicBezTo>
                  <a:cubicBezTo>
                    <a:pt x="2735734" y="4930681"/>
                    <a:pt x="2495215" y="4939571"/>
                    <a:pt x="2358163" y="4959258"/>
                  </a:cubicBezTo>
                  <a:cubicBezTo>
                    <a:pt x="2221111" y="4978945"/>
                    <a:pt x="2061667" y="4981927"/>
                    <a:pt x="1823322" y="4959258"/>
                  </a:cubicBezTo>
                  <a:cubicBezTo>
                    <a:pt x="1584977" y="4936589"/>
                    <a:pt x="1499234" y="4968888"/>
                    <a:pt x="1179082" y="4959258"/>
                  </a:cubicBezTo>
                  <a:cubicBezTo>
                    <a:pt x="858930" y="4949628"/>
                    <a:pt x="295560" y="4912711"/>
                    <a:pt x="0" y="4959258"/>
                  </a:cubicBezTo>
                  <a:cubicBezTo>
                    <a:pt x="-19211" y="4710497"/>
                    <a:pt x="1182" y="4480873"/>
                    <a:pt x="0" y="4240166"/>
                  </a:cubicBezTo>
                  <a:cubicBezTo>
                    <a:pt x="-1182" y="3999459"/>
                    <a:pt x="-12996" y="3873788"/>
                    <a:pt x="0" y="3769036"/>
                  </a:cubicBezTo>
                  <a:cubicBezTo>
                    <a:pt x="12996" y="3664284"/>
                    <a:pt x="26788" y="3285779"/>
                    <a:pt x="0" y="3099536"/>
                  </a:cubicBezTo>
                  <a:cubicBezTo>
                    <a:pt x="-26788" y="2913293"/>
                    <a:pt x="18307" y="2751664"/>
                    <a:pt x="0" y="2479629"/>
                  </a:cubicBezTo>
                  <a:cubicBezTo>
                    <a:pt x="-18307" y="2207594"/>
                    <a:pt x="3261" y="2156828"/>
                    <a:pt x="0" y="1859722"/>
                  </a:cubicBezTo>
                  <a:cubicBezTo>
                    <a:pt x="-3261" y="1562616"/>
                    <a:pt x="26905" y="1405274"/>
                    <a:pt x="0" y="1289407"/>
                  </a:cubicBezTo>
                  <a:cubicBezTo>
                    <a:pt x="-26905" y="1173540"/>
                    <a:pt x="11854" y="803174"/>
                    <a:pt x="0" y="669500"/>
                  </a:cubicBezTo>
                  <a:cubicBezTo>
                    <a:pt x="-11854" y="535826"/>
                    <a:pt x="19148" y="300575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28575">
              <a:extLst>
                <a:ext uri="{C807C97D-BFC1-408E-A445-0C87EB9F89A2}">
                  <ask:lineSketchStyleProps xmlns:ask="http://schemas.microsoft.com/office/drawing/2018/sketchyshapes" sd="3844228664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400" b="1" spc="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Predictive Text options are usually switched on as a default, but if they are not, head to </a:t>
              </a:r>
            </a:p>
            <a:p>
              <a:endParaRPr lang="en-GB" sz="24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  <a:p>
              <a:r>
                <a:rPr lang="en-GB" sz="24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Settings</a:t>
              </a:r>
            </a:p>
            <a:p>
              <a:r>
                <a:rPr lang="en-GB" sz="2400" b="1" spc="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⬇️</a:t>
              </a:r>
            </a:p>
            <a:p>
              <a:r>
                <a:rPr lang="en-GB" sz="24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General</a:t>
              </a:r>
            </a:p>
            <a:p>
              <a:r>
                <a:rPr lang="en-GB" sz="2400" b="1" spc="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⬇️</a:t>
              </a:r>
            </a:p>
            <a:p>
              <a:r>
                <a:rPr lang="en-GB" sz="24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Keyboard</a:t>
              </a:r>
            </a:p>
            <a:p>
              <a:r>
                <a:rPr lang="en-GB" sz="2400" b="1" spc="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⬇️</a:t>
              </a:r>
            </a:p>
            <a:p>
              <a:r>
                <a:rPr lang="en-GB" sz="2400" b="1" spc="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Toggle on Predictive Text</a:t>
              </a:r>
              <a:endParaRPr lang="en-GB" sz="1800" spc="0" dirty="0">
                <a:latin typeface="Twinkl" pitchFamily="2" charset="0"/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87BBCEF6-61AD-0878-8F44-2C08BDEF9DDF}"/>
                </a:ext>
              </a:extLst>
            </p:cNvPr>
            <p:cNvSpPr/>
            <p:nvPr/>
          </p:nvSpPr>
          <p:spPr>
            <a:xfrm>
              <a:off x="4178238" y="3190353"/>
              <a:ext cx="900000" cy="900000"/>
            </a:xfrm>
            <a:prstGeom prst="roundRect">
              <a:avLst>
                <a:gd name="adj" fmla="val 21841"/>
              </a:avLst>
            </a:prstGeom>
            <a:blipFill dpi="0"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457517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622631-75B1-241E-3E1B-B519EC688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CEB8653-896F-F042-8FB2-0A32549E84E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92628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664669 w 11299371"/>
              <a:gd name="connsiteY1" fmla="*/ 0 h 6858000"/>
              <a:gd name="connsiteX2" fmla="*/ 1103350 w 11299371"/>
              <a:gd name="connsiteY2" fmla="*/ 0 h 6858000"/>
              <a:gd name="connsiteX3" fmla="*/ 1655026 w 11299371"/>
              <a:gd name="connsiteY3" fmla="*/ 0 h 6858000"/>
              <a:gd name="connsiteX4" fmla="*/ 2319694 w 11299371"/>
              <a:gd name="connsiteY4" fmla="*/ 0 h 6858000"/>
              <a:gd name="connsiteX5" fmla="*/ 2871370 w 11299371"/>
              <a:gd name="connsiteY5" fmla="*/ 0 h 6858000"/>
              <a:gd name="connsiteX6" fmla="*/ 3536038 w 11299371"/>
              <a:gd name="connsiteY6" fmla="*/ 0 h 6858000"/>
              <a:gd name="connsiteX7" fmla="*/ 3861726 w 11299371"/>
              <a:gd name="connsiteY7" fmla="*/ 0 h 6858000"/>
              <a:gd name="connsiteX8" fmla="*/ 4752383 w 11299371"/>
              <a:gd name="connsiteY8" fmla="*/ 0 h 6858000"/>
              <a:gd name="connsiteX9" fmla="*/ 5191064 w 11299371"/>
              <a:gd name="connsiteY9" fmla="*/ 0 h 6858000"/>
              <a:gd name="connsiteX10" fmla="*/ 6081720 w 11299371"/>
              <a:gd name="connsiteY10" fmla="*/ 0 h 6858000"/>
              <a:gd name="connsiteX11" fmla="*/ 6520402 w 11299371"/>
              <a:gd name="connsiteY11" fmla="*/ 0 h 6858000"/>
              <a:gd name="connsiteX12" fmla="*/ 7298064 w 11299371"/>
              <a:gd name="connsiteY12" fmla="*/ 0 h 6858000"/>
              <a:gd name="connsiteX13" fmla="*/ 7849740 w 11299371"/>
              <a:gd name="connsiteY13" fmla="*/ 0 h 6858000"/>
              <a:gd name="connsiteX14" fmla="*/ 8740396 w 11299371"/>
              <a:gd name="connsiteY14" fmla="*/ 0 h 6858000"/>
              <a:gd name="connsiteX15" fmla="*/ 9066084 w 11299371"/>
              <a:gd name="connsiteY15" fmla="*/ 0 h 6858000"/>
              <a:gd name="connsiteX16" fmla="*/ 9617759 w 11299371"/>
              <a:gd name="connsiteY16" fmla="*/ 0 h 6858000"/>
              <a:gd name="connsiteX17" fmla="*/ 9943446 w 11299371"/>
              <a:gd name="connsiteY17" fmla="*/ 0 h 6858000"/>
              <a:gd name="connsiteX18" fmla="*/ 11299371 w 11299371"/>
              <a:gd name="connsiteY18" fmla="*/ 0 h 6858000"/>
              <a:gd name="connsiteX19" fmla="*/ 11299371 w 11299371"/>
              <a:gd name="connsiteY19" fmla="*/ 685800 h 6858000"/>
              <a:gd name="connsiteX20" fmla="*/ 11299371 w 11299371"/>
              <a:gd name="connsiteY20" fmla="*/ 1508760 h 6858000"/>
              <a:gd name="connsiteX21" fmla="*/ 11299371 w 11299371"/>
              <a:gd name="connsiteY21" fmla="*/ 2125980 h 6858000"/>
              <a:gd name="connsiteX22" fmla="*/ 11299371 w 11299371"/>
              <a:gd name="connsiteY22" fmla="*/ 2948940 h 6858000"/>
              <a:gd name="connsiteX23" fmla="*/ 11299371 w 11299371"/>
              <a:gd name="connsiteY23" fmla="*/ 3771900 h 6858000"/>
              <a:gd name="connsiteX24" fmla="*/ 11299371 w 11299371"/>
              <a:gd name="connsiteY24" fmla="*/ 4526280 h 6858000"/>
              <a:gd name="connsiteX25" fmla="*/ 11299371 w 11299371"/>
              <a:gd name="connsiteY25" fmla="*/ 5280660 h 6858000"/>
              <a:gd name="connsiteX26" fmla="*/ 11299371 w 11299371"/>
              <a:gd name="connsiteY26" fmla="*/ 5966460 h 6858000"/>
              <a:gd name="connsiteX27" fmla="*/ 11299371 w 11299371"/>
              <a:gd name="connsiteY27" fmla="*/ 6858000 h 6858000"/>
              <a:gd name="connsiteX28" fmla="*/ 10634702 w 11299371"/>
              <a:gd name="connsiteY28" fmla="*/ 6858000 h 6858000"/>
              <a:gd name="connsiteX29" fmla="*/ 10083027 w 11299371"/>
              <a:gd name="connsiteY29" fmla="*/ 6858000 h 6858000"/>
              <a:gd name="connsiteX30" fmla="*/ 9644345 w 11299371"/>
              <a:gd name="connsiteY30" fmla="*/ 6858000 h 6858000"/>
              <a:gd name="connsiteX31" fmla="*/ 9205664 w 11299371"/>
              <a:gd name="connsiteY31" fmla="*/ 6858000 h 6858000"/>
              <a:gd name="connsiteX32" fmla="*/ 8766983 w 11299371"/>
              <a:gd name="connsiteY32" fmla="*/ 6858000 h 6858000"/>
              <a:gd name="connsiteX33" fmla="*/ 8215307 w 11299371"/>
              <a:gd name="connsiteY33" fmla="*/ 6858000 h 6858000"/>
              <a:gd name="connsiteX34" fmla="*/ 7663632 w 11299371"/>
              <a:gd name="connsiteY34" fmla="*/ 6858000 h 6858000"/>
              <a:gd name="connsiteX35" fmla="*/ 7111957 w 11299371"/>
              <a:gd name="connsiteY35" fmla="*/ 6858000 h 6858000"/>
              <a:gd name="connsiteX36" fmla="*/ 6447288 w 11299371"/>
              <a:gd name="connsiteY36" fmla="*/ 6858000 h 6858000"/>
              <a:gd name="connsiteX37" fmla="*/ 6008607 w 11299371"/>
              <a:gd name="connsiteY37" fmla="*/ 6858000 h 6858000"/>
              <a:gd name="connsiteX38" fmla="*/ 5569925 w 11299371"/>
              <a:gd name="connsiteY38" fmla="*/ 6858000 h 6858000"/>
              <a:gd name="connsiteX39" fmla="*/ 4679269 w 11299371"/>
              <a:gd name="connsiteY39" fmla="*/ 6858000 h 6858000"/>
              <a:gd name="connsiteX40" fmla="*/ 3788613 w 11299371"/>
              <a:gd name="connsiteY40" fmla="*/ 6858000 h 6858000"/>
              <a:gd name="connsiteX41" fmla="*/ 2897956 w 11299371"/>
              <a:gd name="connsiteY41" fmla="*/ 6858000 h 6858000"/>
              <a:gd name="connsiteX42" fmla="*/ 2346281 w 11299371"/>
              <a:gd name="connsiteY42" fmla="*/ 6858000 h 6858000"/>
              <a:gd name="connsiteX43" fmla="*/ 1907600 w 11299371"/>
              <a:gd name="connsiteY43" fmla="*/ 6858000 h 6858000"/>
              <a:gd name="connsiteX44" fmla="*/ 1016943 w 11299371"/>
              <a:gd name="connsiteY44" fmla="*/ 6858000 h 6858000"/>
              <a:gd name="connsiteX45" fmla="*/ 0 w 11299371"/>
              <a:gd name="connsiteY45" fmla="*/ 6858000 h 6858000"/>
              <a:gd name="connsiteX46" fmla="*/ 0 w 11299371"/>
              <a:gd name="connsiteY46" fmla="*/ 6377940 h 6858000"/>
              <a:gd name="connsiteX47" fmla="*/ 0 w 11299371"/>
              <a:gd name="connsiteY47" fmla="*/ 5623560 h 6858000"/>
              <a:gd name="connsiteX48" fmla="*/ 0 w 11299371"/>
              <a:gd name="connsiteY48" fmla="*/ 5006340 h 6858000"/>
              <a:gd name="connsiteX49" fmla="*/ 0 w 11299371"/>
              <a:gd name="connsiteY49" fmla="*/ 4457700 h 6858000"/>
              <a:gd name="connsiteX50" fmla="*/ 0 w 11299371"/>
              <a:gd name="connsiteY50" fmla="*/ 3840480 h 6858000"/>
              <a:gd name="connsiteX51" fmla="*/ 0 w 11299371"/>
              <a:gd name="connsiteY51" fmla="*/ 3086100 h 6858000"/>
              <a:gd name="connsiteX52" fmla="*/ 0 w 11299371"/>
              <a:gd name="connsiteY52" fmla="*/ 2263140 h 6858000"/>
              <a:gd name="connsiteX53" fmla="*/ 0 w 11299371"/>
              <a:gd name="connsiteY53" fmla="*/ 1783080 h 6858000"/>
              <a:gd name="connsiteX54" fmla="*/ 0 w 11299371"/>
              <a:gd name="connsiteY54" fmla="*/ 1234440 h 6858000"/>
              <a:gd name="connsiteX55" fmla="*/ 0 w 11299371"/>
              <a:gd name="connsiteY5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99371" h="6858000" fill="none" extrusionOk="0">
                <a:moveTo>
                  <a:pt x="0" y="0"/>
                </a:moveTo>
                <a:cubicBezTo>
                  <a:pt x="190694" y="24379"/>
                  <a:pt x="435898" y="-19253"/>
                  <a:pt x="664669" y="0"/>
                </a:cubicBezTo>
                <a:cubicBezTo>
                  <a:pt x="893440" y="19253"/>
                  <a:pt x="1000685" y="-12715"/>
                  <a:pt x="1103350" y="0"/>
                </a:cubicBezTo>
                <a:cubicBezTo>
                  <a:pt x="1206015" y="12715"/>
                  <a:pt x="1455108" y="-15844"/>
                  <a:pt x="1655026" y="0"/>
                </a:cubicBezTo>
                <a:cubicBezTo>
                  <a:pt x="1854944" y="15844"/>
                  <a:pt x="2170891" y="31481"/>
                  <a:pt x="2319694" y="0"/>
                </a:cubicBezTo>
                <a:cubicBezTo>
                  <a:pt x="2468497" y="-31481"/>
                  <a:pt x="2651324" y="10870"/>
                  <a:pt x="2871370" y="0"/>
                </a:cubicBezTo>
                <a:cubicBezTo>
                  <a:pt x="3091416" y="-10870"/>
                  <a:pt x="3291232" y="20889"/>
                  <a:pt x="3536038" y="0"/>
                </a:cubicBezTo>
                <a:cubicBezTo>
                  <a:pt x="3780844" y="-20889"/>
                  <a:pt x="3793294" y="-13822"/>
                  <a:pt x="3861726" y="0"/>
                </a:cubicBezTo>
                <a:cubicBezTo>
                  <a:pt x="3930158" y="13822"/>
                  <a:pt x="4323243" y="-32989"/>
                  <a:pt x="4752383" y="0"/>
                </a:cubicBezTo>
                <a:cubicBezTo>
                  <a:pt x="5181523" y="32989"/>
                  <a:pt x="5061868" y="-7936"/>
                  <a:pt x="5191064" y="0"/>
                </a:cubicBezTo>
                <a:cubicBezTo>
                  <a:pt x="5320260" y="7936"/>
                  <a:pt x="5826082" y="-18727"/>
                  <a:pt x="6081720" y="0"/>
                </a:cubicBezTo>
                <a:cubicBezTo>
                  <a:pt x="6337358" y="18727"/>
                  <a:pt x="6416577" y="-6213"/>
                  <a:pt x="6520402" y="0"/>
                </a:cubicBezTo>
                <a:cubicBezTo>
                  <a:pt x="6624227" y="6213"/>
                  <a:pt x="6951473" y="-7553"/>
                  <a:pt x="7298064" y="0"/>
                </a:cubicBezTo>
                <a:cubicBezTo>
                  <a:pt x="7644655" y="7553"/>
                  <a:pt x="7609611" y="3570"/>
                  <a:pt x="7849740" y="0"/>
                </a:cubicBezTo>
                <a:cubicBezTo>
                  <a:pt x="8089869" y="-3570"/>
                  <a:pt x="8487195" y="6738"/>
                  <a:pt x="8740396" y="0"/>
                </a:cubicBezTo>
                <a:cubicBezTo>
                  <a:pt x="8993597" y="-6738"/>
                  <a:pt x="8909348" y="512"/>
                  <a:pt x="9066084" y="0"/>
                </a:cubicBezTo>
                <a:cubicBezTo>
                  <a:pt x="9222820" y="-512"/>
                  <a:pt x="9401090" y="21240"/>
                  <a:pt x="9617759" y="0"/>
                </a:cubicBezTo>
                <a:cubicBezTo>
                  <a:pt x="9834428" y="-21240"/>
                  <a:pt x="9862007" y="-2823"/>
                  <a:pt x="9943446" y="0"/>
                </a:cubicBezTo>
                <a:cubicBezTo>
                  <a:pt x="10024885" y="2823"/>
                  <a:pt x="10954283" y="-62447"/>
                  <a:pt x="11299371" y="0"/>
                </a:cubicBezTo>
                <a:cubicBezTo>
                  <a:pt x="11306800" y="322773"/>
                  <a:pt x="11271695" y="529030"/>
                  <a:pt x="11299371" y="685800"/>
                </a:cubicBezTo>
                <a:cubicBezTo>
                  <a:pt x="11327047" y="842570"/>
                  <a:pt x="11295345" y="1294637"/>
                  <a:pt x="11299371" y="1508760"/>
                </a:cubicBezTo>
                <a:cubicBezTo>
                  <a:pt x="11303397" y="1722883"/>
                  <a:pt x="11308228" y="1945172"/>
                  <a:pt x="11299371" y="2125980"/>
                </a:cubicBezTo>
                <a:cubicBezTo>
                  <a:pt x="11290514" y="2306788"/>
                  <a:pt x="11320713" y="2648821"/>
                  <a:pt x="11299371" y="2948940"/>
                </a:cubicBezTo>
                <a:cubicBezTo>
                  <a:pt x="11278029" y="3249059"/>
                  <a:pt x="11266370" y="3583426"/>
                  <a:pt x="11299371" y="3771900"/>
                </a:cubicBezTo>
                <a:cubicBezTo>
                  <a:pt x="11332372" y="3960374"/>
                  <a:pt x="11298562" y="4290857"/>
                  <a:pt x="11299371" y="4526280"/>
                </a:cubicBezTo>
                <a:cubicBezTo>
                  <a:pt x="11300180" y="4761703"/>
                  <a:pt x="11318867" y="4904248"/>
                  <a:pt x="11299371" y="5280660"/>
                </a:cubicBezTo>
                <a:cubicBezTo>
                  <a:pt x="11279875" y="5657072"/>
                  <a:pt x="11291757" y="5825299"/>
                  <a:pt x="11299371" y="5966460"/>
                </a:cubicBezTo>
                <a:cubicBezTo>
                  <a:pt x="11306985" y="6107621"/>
                  <a:pt x="11341166" y="6505978"/>
                  <a:pt x="11299371" y="6858000"/>
                </a:cubicBezTo>
                <a:cubicBezTo>
                  <a:pt x="10997904" y="6861696"/>
                  <a:pt x="10863365" y="6842042"/>
                  <a:pt x="10634702" y="6858000"/>
                </a:cubicBezTo>
                <a:cubicBezTo>
                  <a:pt x="10406039" y="6873958"/>
                  <a:pt x="10226700" y="6880486"/>
                  <a:pt x="10083027" y="6858000"/>
                </a:cubicBezTo>
                <a:cubicBezTo>
                  <a:pt x="9939355" y="6835514"/>
                  <a:pt x="9836464" y="6878069"/>
                  <a:pt x="9644345" y="6858000"/>
                </a:cubicBezTo>
                <a:cubicBezTo>
                  <a:pt x="9452226" y="6837931"/>
                  <a:pt x="9376773" y="6845546"/>
                  <a:pt x="9205664" y="6858000"/>
                </a:cubicBezTo>
                <a:cubicBezTo>
                  <a:pt x="9034555" y="6870454"/>
                  <a:pt x="8922796" y="6837453"/>
                  <a:pt x="8766983" y="6858000"/>
                </a:cubicBezTo>
                <a:cubicBezTo>
                  <a:pt x="8611170" y="6878547"/>
                  <a:pt x="8349086" y="6842741"/>
                  <a:pt x="8215307" y="6858000"/>
                </a:cubicBezTo>
                <a:cubicBezTo>
                  <a:pt x="8081528" y="6873259"/>
                  <a:pt x="7801842" y="6863048"/>
                  <a:pt x="7663632" y="6858000"/>
                </a:cubicBezTo>
                <a:cubicBezTo>
                  <a:pt x="7525422" y="6852952"/>
                  <a:pt x="7224192" y="6869596"/>
                  <a:pt x="7111957" y="6858000"/>
                </a:cubicBezTo>
                <a:cubicBezTo>
                  <a:pt x="6999722" y="6846404"/>
                  <a:pt x="6754916" y="6836125"/>
                  <a:pt x="6447288" y="6858000"/>
                </a:cubicBezTo>
                <a:cubicBezTo>
                  <a:pt x="6139660" y="6879875"/>
                  <a:pt x="6181838" y="6861006"/>
                  <a:pt x="6008607" y="6858000"/>
                </a:cubicBezTo>
                <a:cubicBezTo>
                  <a:pt x="5835376" y="6854994"/>
                  <a:pt x="5675718" y="6846250"/>
                  <a:pt x="5569925" y="6858000"/>
                </a:cubicBezTo>
                <a:cubicBezTo>
                  <a:pt x="5464132" y="6869750"/>
                  <a:pt x="5011778" y="6878137"/>
                  <a:pt x="4679269" y="6858000"/>
                </a:cubicBezTo>
                <a:cubicBezTo>
                  <a:pt x="4346760" y="6837863"/>
                  <a:pt x="3992984" y="6856815"/>
                  <a:pt x="3788613" y="6858000"/>
                </a:cubicBezTo>
                <a:cubicBezTo>
                  <a:pt x="3584242" y="6859185"/>
                  <a:pt x="3261275" y="6897721"/>
                  <a:pt x="2897956" y="6858000"/>
                </a:cubicBezTo>
                <a:cubicBezTo>
                  <a:pt x="2534637" y="6818279"/>
                  <a:pt x="2461696" y="6868746"/>
                  <a:pt x="2346281" y="6858000"/>
                </a:cubicBezTo>
                <a:cubicBezTo>
                  <a:pt x="2230866" y="6847254"/>
                  <a:pt x="2095201" y="6862891"/>
                  <a:pt x="1907600" y="6858000"/>
                </a:cubicBezTo>
                <a:cubicBezTo>
                  <a:pt x="1719999" y="6853109"/>
                  <a:pt x="1431492" y="6828796"/>
                  <a:pt x="1016943" y="6858000"/>
                </a:cubicBezTo>
                <a:cubicBezTo>
                  <a:pt x="602394" y="6887204"/>
                  <a:pt x="362277" y="6825194"/>
                  <a:pt x="0" y="6858000"/>
                </a:cubicBezTo>
                <a:cubicBezTo>
                  <a:pt x="-6651" y="6619908"/>
                  <a:pt x="18133" y="6480462"/>
                  <a:pt x="0" y="6377940"/>
                </a:cubicBezTo>
                <a:cubicBezTo>
                  <a:pt x="-18133" y="6275418"/>
                  <a:pt x="2936" y="5836738"/>
                  <a:pt x="0" y="5623560"/>
                </a:cubicBezTo>
                <a:cubicBezTo>
                  <a:pt x="-2936" y="5410382"/>
                  <a:pt x="3597" y="5145334"/>
                  <a:pt x="0" y="5006340"/>
                </a:cubicBezTo>
                <a:cubicBezTo>
                  <a:pt x="-3597" y="4867346"/>
                  <a:pt x="-20431" y="4658493"/>
                  <a:pt x="0" y="4457700"/>
                </a:cubicBezTo>
                <a:cubicBezTo>
                  <a:pt x="20431" y="4256907"/>
                  <a:pt x="17653" y="4033281"/>
                  <a:pt x="0" y="3840480"/>
                </a:cubicBezTo>
                <a:cubicBezTo>
                  <a:pt x="-17653" y="3647679"/>
                  <a:pt x="33105" y="3417517"/>
                  <a:pt x="0" y="3086100"/>
                </a:cubicBezTo>
                <a:cubicBezTo>
                  <a:pt x="-33105" y="2754683"/>
                  <a:pt x="-15885" y="2447137"/>
                  <a:pt x="0" y="2263140"/>
                </a:cubicBezTo>
                <a:cubicBezTo>
                  <a:pt x="15885" y="2079143"/>
                  <a:pt x="-770" y="1901203"/>
                  <a:pt x="0" y="1783080"/>
                </a:cubicBezTo>
                <a:cubicBezTo>
                  <a:pt x="770" y="1664957"/>
                  <a:pt x="22032" y="1489751"/>
                  <a:pt x="0" y="1234440"/>
                </a:cubicBezTo>
                <a:cubicBezTo>
                  <a:pt x="-22032" y="979129"/>
                  <a:pt x="11781" y="275373"/>
                  <a:pt x="0" y="0"/>
                </a:cubicBezTo>
                <a:close/>
              </a:path>
              <a:path w="11299371" h="6858000" stroke="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E9FB1C-2318-C5B5-E676-808EEA2894BB}"/>
              </a:ext>
            </a:extLst>
          </p:cNvPr>
          <p:cNvSpPr/>
          <p:nvPr/>
        </p:nvSpPr>
        <p:spPr>
          <a:xfrm>
            <a:off x="892629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551675 w 11299371"/>
              <a:gd name="connsiteY1" fmla="*/ 0 h 6858000"/>
              <a:gd name="connsiteX2" fmla="*/ 877363 w 11299371"/>
              <a:gd name="connsiteY2" fmla="*/ 0 h 6858000"/>
              <a:gd name="connsiteX3" fmla="*/ 1316044 w 11299371"/>
              <a:gd name="connsiteY3" fmla="*/ 0 h 6858000"/>
              <a:gd name="connsiteX4" fmla="*/ 1641732 w 11299371"/>
              <a:gd name="connsiteY4" fmla="*/ 0 h 6858000"/>
              <a:gd name="connsiteX5" fmla="*/ 1967420 w 11299371"/>
              <a:gd name="connsiteY5" fmla="*/ 0 h 6858000"/>
              <a:gd name="connsiteX6" fmla="*/ 2293108 w 11299371"/>
              <a:gd name="connsiteY6" fmla="*/ 0 h 6858000"/>
              <a:gd name="connsiteX7" fmla="*/ 2731789 w 11299371"/>
              <a:gd name="connsiteY7" fmla="*/ 0 h 6858000"/>
              <a:gd name="connsiteX8" fmla="*/ 3509452 w 11299371"/>
              <a:gd name="connsiteY8" fmla="*/ 0 h 6858000"/>
              <a:gd name="connsiteX9" fmla="*/ 3948133 w 11299371"/>
              <a:gd name="connsiteY9" fmla="*/ 0 h 6858000"/>
              <a:gd name="connsiteX10" fmla="*/ 4725796 w 11299371"/>
              <a:gd name="connsiteY10" fmla="*/ 0 h 6858000"/>
              <a:gd name="connsiteX11" fmla="*/ 5051484 w 11299371"/>
              <a:gd name="connsiteY11" fmla="*/ 0 h 6858000"/>
              <a:gd name="connsiteX12" fmla="*/ 5716152 w 11299371"/>
              <a:gd name="connsiteY12" fmla="*/ 0 h 6858000"/>
              <a:gd name="connsiteX13" fmla="*/ 6154834 w 11299371"/>
              <a:gd name="connsiteY13" fmla="*/ 0 h 6858000"/>
              <a:gd name="connsiteX14" fmla="*/ 6819503 w 11299371"/>
              <a:gd name="connsiteY14" fmla="*/ 0 h 6858000"/>
              <a:gd name="connsiteX15" fmla="*/ 7484172 w 11299371"/>
              <a:gd name="connsiteY15" fmla="*/ 0 h 6858000"/>
              <a:gd name="connsiteX16" fmla="*/ 7922853 w 11299371"/>
              <a:gd name="connsiteY16" fmla="*/ 0 h 6858000"/>
              <a:gd name="connsiteX17" fmla="*/ 8813509 w 11299371"/>
              <a:gd name="connsiteY17" fmla="*/ 0 h 6858000"/>
              <a:gd name="connsiteX18" fmla="*/ 9365185 w 11299371"/>
              <a:gd name="connsiteY18" fmla="*/ 0 h 6858000"/>
              <a:gd name="connsiteX19" fmla="*/ 10142847 w 11299371"/>
              <a:gd name="connsiteY19" fmla="*/ 0 h 6858000"/>
              <a:gd name="connsiteX20" fmla="*/ 10468535 w 11299371"/>
              <a:gd name="connsiteY20" fmla="*/ 0 h 6858000"/>
              <a:gd name="connsiteX21" fmla="*/ 11299371 w 11299371"/>
              <a:gd name="connsiteY21" fmla="*/ 0 h 6858000"/>
              <a:gd name="connsiteX22" fmla="*/ 11299371 w 11299371"/>
              <a:gd name="connsiteY22" fmla="*/ 822960 h 6858000"/>
              <a:gd name="connsiteX23" fmla="*/ 11299371 w 11299371"/>
              <a:gd name="connsiteY23" fmla="*/ 1645920 h 6858000"/>
              <a:gd name="connsiteX24" fmla="*/ 11299371 w 11299371"/>
              <a:gd name="connsiteY24" fmla="*/ 2125980 h 6858000"/>
              <a:gd name="connsiteX25" fmla="*/ 11299371 w 11299371"/>
              <a:gd name="connsiteY25" fmla="*/ 2674620 h 6858000"/>
              <a:gd name="connsiteX26" fmla="*/ 11299371 w 11299371"/>
              <a:gd name="connsiteY26" fmla="*/ 3497580 h 6858000"/>
              <a:gd name="connsiteX27" fmla="*/ 11299371 w 11299371"/>
              <a:gd name="connsiteY27" fmla="*/ 4251960 h 6858000"/>
              <a:gd name="connsiteX28" fmla="*/ 11299371 w 11299371"/>
              <a:gd name="connsiteY28" fmla="*/ 5006340 h 6858000"/>
              <a:gd name="connsiteX29" fmla="*/ 11299371 w 11299371"/>
              <a:gd name="connsiteY29" fmla="*/ 5692140 h 6858000"/>
              <a:gd name="connsiteX30" fmla="*/ 11299371 w 11299371"/>
              <a:gd name="connsiteY30" fmla="*/ 6240780 h 6858000"/>
              <a:gd name="connsiteX31" fmla="*/ 11299371 w 11299371"/>
              <a:gd name="connsiteY31" fmla="*/ 6858000 h 6858000"/>
              <a:gd name="connsiteX32" fmla="*/ 10408715 w 11299371"/>
              <a:gd name="connsiteY32" fmla="*/ 6858000 h 6858000"/>
              <a:gd name="connsiteX33" fmla="*/ 9970033 w 11299371"/>
              <a:gd name="connsiteY33" fmla="*/ 6858000 h 6858000"/>
              <a:gd name="connsiteX34" fmla="*/ 9079377 w 11299371"/>
              <a:gd name="connsiteY34" fmla="*/ 6858000 h 6858000"/>
              <a:gd name="connsiteX35" fmla="*/ 8301714 w 11299371"/>
              <a:gd name="connsiteY35" fmla="*/ 6858000 h 6858000"/>
              <a:gd name="connsiteX36" fmla="*/ 7411058 w 11299371"/>
              <a:gd name="connsiteY36" fmla="*/ 6858000 h 6858000"/>
              <a:gd name="connsiteX37" fmla="*/ 6972377 w 11299371"/>
              <a:gd name="connsiteY37" fmla="*/ 6858000 h 6858000"/>
              <a:gd name="connsiteX38" fmla="*/ 6420701 w 11299371"/>
              <a:gd name="connsiteY38" fmla="*/ 6858000 h 6858000"/>
              <a:gd name="connsiteX39" fmla="*/ 6095014 w 11299371"/>
              <a:gd name="connsiteY39" fmla="*/ 6858000 h 6858000"/>
              <a:gd name="connsiteX40" fmla="*/ 5317351 w 11299371"/>
              <a:gd name="connsiteY40" fmla="*/ 6858000 h 6858000"/>
              <a:gd name="connsiteX41" fmla="*/ 4765676 w 11299371"/>
              <a:gd name="connsiteY41" fmla="*/ 6858000 h 6858000"/>
              <a:gd name="connsiteX42" fmla="*/ 3875020 w 11299371"/>
              <a:gd name="connsiteY42" fmla="*/ 6858000 h 6858000"/>
              <a:gd name="connsiteX43" fmla="*/ 3210351 w 11299371"/>
              <a:gd name="connsiteY43" fmla="*/ 6858000 h 6858000"/>
              <a:gd name="connsiteX44" fmla="*/ 2432688 w 11299371"/>
              <a:gd name="connsiteY44" fmla="*/ 6858000 h 6858000"/>
              <a:gd name="connsiteX45" fmla="*/ 2107000 w 11299371"/>
              <a:gd name="connsiteY45" fmla="*/ 6858000 h 6858000"/>
              <a:gd name="connsiteX46" fmla="*/ 1781313 w 11299371"/>
              <a:gd name="connsiteY46" fmla="*/ 6858000 h 6858000"/>
              <a:gd name="connsiteX47" fmla="*/ 1342631 w 11299371"/>
              <a:gd name="connsiteY47" fmla="*/ 6858000 h 6858000"/>
              <a:gd name="connsiteX48" fmla="*/ 0 w 11299371"/>
              <a:gd name="connsiteY48" fmla="*/ 6858000 h 6858000"/>
              <a:gd name="connsiteX49" fmla="*/ 0 w 11299371"/>
              <a:gd name="connsiteY49" fmla="*/ 6240780 h 6858000"/>
              <a:gd name="connsiteX50" fmla="*/ 0 w 11299371"/>
              <a:gd name="connsiteY50" fmla="*/ 5554980 h 6858000"/>
              <a:gd name="connsiteX51" fmla="*/ 0 w 11299371"/>
              <a:gd name="connsiteY51" fmla="*/ 5006340 h 6858000"/>
              <a:gd name="connsiteX52" fmla="*/ 0 w 11299371"/>
              <a:gd name="connsiteY52" fmla="*/ 4251960 h 6858000"/>
              <a:gd name="connsiteX53" fmla="*/ 0 w 11299371"/>
              <a:gd name="connsiteY53" fmla="*/ 3703320 h 6858000"/>
              <a:gd name="connsiteX54" fmla="*/ 0 w 11299371"/>
              <a:gd name="connsiteY54" fmla="*/ 3223260 h 6858000"/>
              <a:gd name="connsiteX55" fmla="*/ 0 w 11299371"/>
              <a:gd name="connsiteY55" fmla="*/ 2743200 h 6858000"/>
              <a:gd name="connsiteX56" fmla="*/ 0 w 11299371"/>
              <a:gd name="connsiteY56" fmla="*/ 2057400 h 6858000"/>
              <a:gd name="connsiteX57" fmla="*/ 0 w 11299371"/>
              <a:gd name="connsiteY57" fmla="*/ 1371600 h 6858000"/>
              <a:gd name="connsiteX58" fmla="*/ 0 w 11299371"/>
              <a:gd name="connsiteY58" fmla="*/ 891540 h 6858000"/>
              <a:gd name="connsiteX59" fmla="*/ 0 w 11299371"/>
              <a:gd name="connsiteY5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299371" h="685800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noFill/>
          <a:ln w="5715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F36D8A4-C6F8-FE6B-3E67-8FB038F5560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92628" y="0"/>
            <a:ext cx="11299372" cy="801877"/>
            <a:chOff x="892627" y="0"/>
            <a:chExt cx="11299372" cy="8018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9BFF01D-6BED-88DC-1123-98A269A56B6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t="-1" r="56296" b="83156"/>
            <a:stretch/>
          </p:blipFill>
          <p:spPr>
            <a:xfrm>
              <a:off x="892627" y="0"/>
              <a:ext cx="3057581" cy="80187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4EACF81-C94B-8499-8E34-D2634BEE7E9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86200" y="0"/>
              <a:ext cx="7269480" cy="801877"/>
            </a:xfrm>
            <a:prstGeom prst="rect">
              <a:avLst/>
            </a:prstGeom>
            <a:solidFill>
              <a:srgbClr val="013D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EDFEF91-1EA8-E86B-BC97-5F0A63D8E00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l="81687" t="-1" r="930" b="83156"/>
            <a:stretch/>
          </p:blipFill>
          <p:spPr>
            <a:xfrm>
              <a:off x="10975847" y="0"/>
              <a:ext cx="1216152" cy="801877"/>
            </a:xfrm>
            <a:prstGeom prst="rect">
              <a:avLst/>
            </a:prstGeom>
          </p:spPr>
        </p:pic>
      </p:grpSp>
      <p:pic>
        <p:nvPicPr>
          <p:cNvPr id="18" name="Picture 17" descr="A purple tablet with a cartoon character on it&#10;&#10;AI-generated content may be incorrect.">
            <a:extLst>
              <a:ext uri="{FF2B5EF4-FFF2-40B4-BE49-F238E27FC236}">
                <a16:creationId xmlns:a16="http://schemas.microsoft.com/office/drawing/2014/main" id="{3F266331-8C01-3251-0190-B7DA986405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3" y="0"/>
            <a:ext cx="687174" cy="827690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9E08B8A-27DE-2C14-F7F5-A5955D0AA8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025" y="1285450"/>
            <a:ext cx="6547093" cy="47098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3C09BF-B8B8-AA08-6530-0FB9585080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3555" y="1954352"/>
            <a:ext cx="5398031" cy="375117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D3EB2D6-4CAA-2F83-47D0-244C6EB22600}"/>
              </a:ext>
            </a:extLst>
          </p:cNvPr>
          <p:cNvSpPr/>
          <p:nvPr/>
        </p:nvSpPr>
        <p:spPr>
          <a:xfrm>
            <a:off x="1247505" y="1098104"/>
            <a:ext cx="3646644" cy="5433325"/>
          </a:xfrm>
          <a:custGeom>
            <a:avLst/>
            <a:gdLst>
              <a:gd name="connsiteX0" fmla="*/ 0 w 3646644"/>
              <a:gd name="connsiteY0" fmla="*/ 0 h 5433325"/>
              <a:gd name="connsiteX1" fmla="*/ 498375 w 3646644"/>
              <a:gd name="connsiteY1" fmla="*/ 0 h 5433325"/>
              <a:gd name="connsiteX2" fmla="*/ 1106149 w 3646644"/>
              <a:gd name="connsiteY2" fmla="*/ 0 h 5433325"/>
              <a:gd name="connsiteX3" fmla="*/ 1604523 w 3646644"/>
              <a:gd name="connsiteY3" fmla="*/ 0 h 5433325"/>
              <a:gd name="connsiteX4" fmla="*/ 2139364 w 3646644"/>
              <a:gd name="connsiteY4" fmla="*/ 0 h 5433325"/>
              <a:gd name="connsiteX5" fmla="*/ 2637739 w 3646644"/>
              <a:gd name="connsiteY5" fmla="*/ 0 h 5433325"/>
              <a:gd name="connsiteX6" fmla="*/ 3646644 w 3646644"/>
              <a:gd name="connsiteY6" fmla="*/ 0 h 5433325"/>
              <a:gd name="connsiteX7" fmla="*/ 3646644 w 3646644"/>
              <a:gd name="connsiteY7" fmla="*/ 787832 h 5433325"/>
              <a:gd name="connsiteX8" fmla="*/ 3646644 w 3646644"/>
              <a:gd name="connsiteY8" fmla="*/ 1303998 h 5433325"/>
              <a:gd name="connsiteX9" fmla="*/ 3646644 w 3646644"/>
              <a:gd name="connsiteY9" fmla="*/ 1874497 h 5433325"/>
              <a:gd name="connsiteX10" fmla="*/ 3646644 w 3646644"/>
              <a:gd name="connsiteY10" fmla="*/ 2553663 h 5433325"/>
              <a:gd name="connsiteX11" fmla="*/ 3646644 w 3646644"/>
              <a:gd name="connsiteY11" fmla="*/ 3069829 h 5433325"/>
              <a:gd name="connsiteX12" fmla="*/ 3646644 w 3646644"/>
              <a:gd name="connsiteY12" fmla="*/ 3694661 h 5433325"/>
              <a:gd name="connsiteX13" fmla="*/ 3646644 w 3646644"/>
              <a:gd name="connsiteY13" fmla="*/ 4373827 h 5433325"/>
              <a:gd name="connsiteX14" fmla="*/ 3646644 w 3646644"/>
              <a:gd name="connsiteY14" fmla="*/ 5433325 h 5433325"/>
              <a:gd name="connsiteX15" fmla="*/ 3038870 w 3646644"/>
              <a:gd name="connsiteY15" fmla="*/ 5433325 h 5433325"/>
              <a:gd name="connsiteX16" fmla="*/ 2394630 w 3646644"/>
              <a:gd name="connsiteY16" fmla="*/ 5433325 h 5433325"/>
              <a:gd name="connsiteX17" fmla="*/ 1823322 w 3646644"/>
              <a:gd name="connsiteY17" fmla="*/ 5433325 h 5433325"/>
              <a:gd name="connsiteX18" fmla="*/ 1288481 w 3646644"/>
              <a:gd name="connsiteY18" fmla="*/ 5433325 h 5433325"/>
              <a:gd name="connsiteX19" fmla="*/ 680707 w 3646644"/>
              <a:gd name="connsiteY19" fmla="*/ 5433325 h 5433325"/>
              <a:gd name="connsiteX20" fmla="*/ 0 w 3646644"/>
              <a:gd name="connsiteY20" fmla="*/ 5433325 h 5433325"/>
              <a:gd name="connsiteX21" fmla="*/ 0 w 3646644"/>
              <a:gd name="connsiteY21" fmla="*/ 4917159 h 5433325"/>
              <a:gd name="connsiteX22" fmla="*/ 0 w 3646644"/>
              <a:gd name="connsiteY22" fmla="*/ 4237994 h 5433325"/>
              <a:gd name="connsiteX23" fmla="*/ 0 w 3646644"/>
              <a:gd name="connsiteY23" fmla="*/ 3558828 h 5433325"/>
              <a:gd name="connsiteX24" fmla="*/ 0 w 3646644"/>
              <a:gd name="connsiteY24" fmla="*/ 2988329 h 5433325"/>
              <a:gd name="connsiteX25" fmla="*/ 0 w 3646644"/>
              <a:gd name="connsiteY25" fmla="*/ 2200497 h 5433325"/>
              <a:gd name="connsiteX26" fmla="*/ 0 w 3646644"/>
              <a:gd name="connsiteY26" fmla="*/ 1466998 h 5433325"/>
              <a:gd name="connsiteX27" fmla="*/ 0 w 3646644"/>
              <a:gd name="connsiteY27" fmla="*/ 842165 h 5433325"/>
              <a:gd name="connsiteX28" fmla="*/ 0 w 3646644"/>
              <a:gd name="connsiteY28" fmla="*/ 0 h 5433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646644" h="5433325" fill="none" extrusionOk="0">
                <a:moveTo>
                  <a:pt x="0" y="0"/>
                </a:moveTo>
                <a:cubicBezTo>
                  <a:pt x="200630" y="-23490"/>
                  <a:pt x="296409" y="7306"/>
                  <a:pt x="498375" y="0"/>
                </a:cubicBezTo>
                <a:cubicBezTo>
                  <a:pt x="700341" y="-7306"/>
                  <a:pt x="971875" y="26570"/>
                  <a:pt x="1106149" y="0"/>
                </a:cubicBezTo>
                <a:cubicBezTo>
                  <a:pt x="1240423" y="-26570"/>
                  <a:pt x="1388533" y="-7549"/>
                  <a:pt x="1604523" y="0"/>
                </a:cubicBezTo>
                <a:cubicBezTo>
                  <a:pt x="1820513" y="7549"/>
                  <a:pt x="1892967" y="162"/>
                  <a:pt x="2139364" y="0"/>
                </a:cubicBezTo>
                <a:cubicBezTo>
                  <a:pt x="2385761" y="-162"/>
                  <a:pt x="2415092" y="23661"/>
                  <a:pt x="2637739" y="0"/>
                </a:cubicBezTo>
                <a:cubicBezTo>
                  <a:pt x="2860387" y="-23661"/>
                  <a:pt x="3233509" y="-7014"/>
                  <a:pt x="3646644" y="0"/>
                </a:cubicBezTo>
                <a:cubicBezTo>
                  <a:pt x="3669818" y="297739"/>
                  <a:pt x="3654296" y="503979"/>
                  <a:pt x="3646644" y="787832"/>
                </a:cubicBezTo>
                <a:cubicBezTo>
                  <a:pt x="3638992" y="1071685"/>
                  <a:pt x="3623191" y="1075920"/>
                  <a:pt x="3646644" y="1303998"/>
                </a:cubicBezTo>
                <a:cubicBezTo>
                  <a:pt x="3670097" y="1532076"/>
                  <a:pt x="3629114" y="1747202"/>
                  <a:pt x="3646644" y="1874497"/>
                </a:cubicBezTo>
                <a:cubicBezTo>
                  <a:pt x="3664174" y="2001792"/>
                  <a:pt x="3618386" y="2219005"/>
                  <a:pt x="3646644" y="2553663"/>
                </a:cubicBezTo>
                <a:cubicBezTo>
                  <a:pt x="3674902" y="2888321"/>
                  <a:pt x="3648545" y="2921028"/>
                  <a:pt x="3646644" y="3069829"/>
                </a:cubicBezTo>
                <a:cubicBezTo>
                  <a:pt x="3644743" y="3218630"/>
                  <a:pt x="3664358" y="3454130"/>
                  <a:pt x="3646644" y="3694661"/>
                </a:cubicBezTo>
                <a:cubicBezTo>
                  <a:pt x="3628930" y="3935192"/>
                  <a:pt x="3668267" y="4210717"/>
                  <a:pt x="3646644" y="4373827"/>
                </a:cubicBezTo>
                <a:cubicBezTo>
                  <a:pt x="3625021" y="4536937"/>
                  <a:pt x="3603448" y="5176361"/>
                  <a:pt x="3646644" y="5433325"/>
                </a:cubicBezTo>
                <a:cubicBezTo>
                  <a:pt x="3357769" y="5422041"/>
                  <a:pt x="3288865" y="5413209"/>
                  <a:pt x="3038870" y="5433325"/>
                </a:cubicBezTo>
                <a:cubicBezTo>
                  <a:pt x="2788875" y="5453441"/>
                  <a:pt x="2664812" y="5411493"/>
                  <a:pt x="2394630" y="5433325"/>
                </a:cubicBezTo>
                <a:cubicBezTo>
                  <a:pt x="2124448" y="5455157"/>
                  <a:pt x="2053195" y="5436803"/>
                  <a:pt x="1823322" y="5433325"/>
                </a:cubicBezTo>
                <a:cubicBezTo>
                  <a:pt x="1593449" y="5429847"/>
                  <a:pt x="1419749" y="5452511"/>
                  <a:pt x="1288481" y="5433325"/>
                </a:cubicBezTo>
                <a:cubicBezTo>
                  <a:pt x="1157213" y="5414139"/>
                  <a:pt x="962961" y="5408916"/>
                  <a:pt x="680707" y="5433325"/>
                </a:cubicBezTo>
                <a:cubicBezTo>
                  <a:pt x="398453" y="5457734"/>
                  <a:pt x="262902" y="5408602"/>
                  <a:pt x="0" y="5433325"/>
                </a:cubicBezTo>
                <a:cubicBezTo>
                  <a:pt x="24519" y="5266256"/>
                  <a:pt x="3584" y="5028012"/>
                  <a:pt x="0" y="4917159"/>
                </a:cubicBezTo>
                <a:cubicBezTo>
                  <a:pt x="-3584" y="4806306"/>
                  <a:pt x="18940" y="4544084"/>
                  <a:pt x="0" y="4237994"/>
                </a:cubicBezTo>
                <a:cubicBezTo>
                  <a:pt x="-18940" y="3931905"/>
                  <a:pt x="31986" y="3836437"/>
                  <a:pt x="0" y="3558828"/>
                </a:cubicBezTo>
                <a:cubicBezTo>
                  <a:pt x="-31986" y="3281219"/>
                  <a:pt x="-21903" y="3175691"/>
                  <a:pt x="0" y="2988329"/>
                </a:cubicBezTo>
                <a:cubicBezTo>
                  <a:pt x="21903" y="2800967"/>
                  <a:pt x="9496" y="2435783"/>
                  <a:pt x="0" y="2200497"/>
                </a:cubicBezTo>
                <a:cubicBezTo>
                  <a:pt x="-9496" y="1965211"/>
                  <a:pt x="3527" y="1652082"/>
                  <a:pt x="0" y="1466998"/>
                </a:cubicBezTo>
                <a:cubicBezTo>
                  <a:pt x="-3527" y="1281914"/>
                  <a:pt x="-25032" y="1002227"/>
                  <a:pt x="0" y="842165"/>
                </a:cubicBezTo>
                <a:cubicBezTo>
                  <a:pt x="25032" y="682103"/>
                  <a:pt x="-8410" y="311193"/>
                  <a:pt x="0" y="0"/>
                </a:cubicBezTo>
                <a:close/>
              </a:path>
              <a:path w="3646644" h="5433325" stroke="0" extrusionOk="0">
                <a:moveTo>
                  <a:pt x="0" y="0"/>
                </a:moveTo>
                <a:cubicBezTo>
                  <a:pt x="255817" y="14452"/>
                  <a:pt x="466063" y="-26004"/>
                  <a:pt x="644240" y="0"/>
                </a:cubicBezTo>
                <a:cubicBezTo>
                  <a:pt x="822417" y="26004"/>
                  <a:pt x="1024195" y="21192"/>
                  <a:pt x="1324947" y="0"/>
                </a:cubicBezTo>
                <a:cubicBezTo>
                  <a:pt x="1625699" y="-21192"/>
                  <a:pt x="1759369" y="-22654"/>
                  <a:pt x="1969188" y="0"/>
                </a:cubicBezTo>
                <a:cubicBezTo>
                  <a:pt x="2179007" y="22654"/>
                  <a:pt x="2336369" y="-16005"/>
                  <a:pt x="2613428" y="0"/>
                </a:cubicBezTo>
                <a:cubicBezTo>
                  <a:pt x="2890487" y="16005"/>
                  <a:pt x="3377244" y="25912"/>
                  <a:pt x="3646644" y="0"/>
                </a:cubicBezTo>
                <a:cubicBezTo>
                  <a:pt x="3629153" y="328906"/>
                  <a:pt x="3645797" y="439001"/>
                  <a:pt x="3646644" y="679166"/>
                </a:cubicBezTo>
                <a:cubicBezTo>
                  <a:pt x="3647491" y="919331"/>
                  <a:pt x="3664641" y="1082078"/>
                  <a:pt x="3646644" y="1249665"/>
                </a:cubicBezTo>
                <a:cubicBezTo>
                  <a:pt x="3628647" y="1417252"/>
                  <a:pt x="3647192" y="1712694"/>
                  <a:pt x="3646644" y="1874497"/>
                </a:cubicBezTo>
                <a:cubicBezTo>
                  <a:pt x="3646096" y="2036300"/>
                  <a:pt x="3633219" y="2330456"/>
                  <a:pt x="3646644" y="2499330"/>
                </a:cubicBezTo>
                <a:cubicBezTo>
                  <a:pt x="3660069" y="2668204"/>
                  <a:pt x="3662078" y="2920858"/>
                  <a:pt x="3646644" y="3232828"/>
                </a:cubicBezTo>
                <a:cubicBezTo>
                  <a:pt x="3631210" y="3544798"/>
                  <a:pt x="3626889" y="3543799"/>
                  <a:pt x="3646644" y="3748994"/>
                </a:cubicBezTo>
                <a:cubicBezTo>
                  <a:pt x="3666399" y="3954189"/>
                  <a:pt x="3672269" y="4091768"/>
                  <a:pt x="3646644" y="4265160"/>
                </a:cubicBezTo>
                <a:cubicBezTo>
                  <a:pt x="3621019" y="4438552"/>
                  <a:pt x="3681851" y="4877991"/>
                  <a:pt x="3646644" y="5433325"/>
                </a:cubicBezTo>
                <a:cubicBezTo>
                  <a:pt x="3362097" y="5423561"/>
                  <a:pt x="3196140" y="5461902"/>
                  <a:pt x="2965937" y="5433325"/>
                </a:cubicBezTo>
                <a:cubicBezTo>
                  <a:pt x="2735734" y="5404748"/>
                  <a:pt x="2495215" y="5413638"/>
                  <a:pt x="2358163" y="5433325"/>
                </a:cubicBezTo>
                <a:cubicBezTo>
                  <a:pt x="2221111" y="5453012"/>
                  <a:pt x="2061667" y="5455994"/>
                  <a:pt x="1823322" y="5433325"/>
                </a:cubicBezTo>
                <a:cubicBezTo>
                  <a:pt x="1584977" y="5410656"/>
                  <a:pt x="1499234" y="5442955"/>
                  <a:pt x="1179082" y="5433325"/>
                </a:cubicBezTo>
                <a:cubicBezTo>
                  <a:pt x="858930" y="5423695"/>
                  <a:pt x="295560" y="5386778"/>
                  <a:pt x="0" y="5433325"/>
                </a:cubicBezTo>
                <a:cubicBezTo>
                  <a:pt x="-37556" y="5235235"/>
                  <a:pt x="11960" y="4836458"/>
                  <a:pt x="0" y="4645493"/>
                </a:cubicBezTo>
                <a:cubicBezTo>
                  <a:pt x="-11960" y="4454528"/>
                  <a:pt x="10544" y="4308854"/>
                  <a:pt x="0" y="4129327"/>
                </a:cubicBezTo>
                <a:cubicBezTo>
                  <a:pt x="-10544" y="3949800"/>
                  <a:pt x="1175" y="3561812"/>
                  <a:pt x="0" y="3395828"/>
                </a:cubicBezTo>
                <a:cubicBezTo>
                  <a:pt x="-1175" y="3229844"/>
                  <a:pt x="-21502" y="2852691"/>
                  <a:pt x="0" y="2716663"/>
                </a:cubicBezTo>
                <a:cubicBezTo>
                  <a:pt x="21502" y="2580636"/>
                  <a:pt x="6968" y="2230082"/>
                  <a:pt x="0" y="2037497"/>
                </a:cubicBezTo>
                <a:cubicBezTo>
                  <a:pt x="-6968" y="1844912"/>
                  <a:pt x="24410" y="1679686"/>
                  <a:pt x="0" y="1412665"/>
                </a:cubicBezTo>
                <a:cubicBezTo>
                  <a:pt x="-24410" y="1145644"/>
                  <a:pt x="9587" y="962128"/>
                  <a:pt x="0" y="733499"/>
                </a:cubicBezTo>
                <a:cubicBezTo>
                  <a:pt x="-9587" y="504870"/>
                  <a:pt x="-23325" y="285610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28575">
            <a:extLst>
              <a:ext uri="{C807C97D-BFC1-408E-A445-0C87EB9F89A2}">
                <ask:lineSketchStyleProps xmlns:ask="http://schemas.microsoft.com/office/drawing/2018/sketchyshapes" sd="38442286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spc="0" dirty="0">
                <a:solidFill>
                  <a:schemeClr val="tx1"/>
                </a:solidFill>
                <a:latin typeface="Century Gothic" panose="020B0502020202020204" pitchFamily="34" charset="0"/>
              </a:rPr>
              <a:t>As you type, suggestions for your next word appear along the top of the keyboard.</a:t>
            </a:r>
          </a:p>
          <a:p>
            <a:endParaRPr lang="en-GB" sz="2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en-GB" sz="2400" b="1" spc="0" dirty="0">
                <a:solidFill>
                  <a:schemeClr val="tx1"/>
                </a:solidFill>
                <a:latin typeface="Century Gothic" panose="020B0502020202020204" pitchFamily="34" charset="0"/>
              </a:rPr>
              <a:t>The more you use your iPad the better the suggestions get.</a:t>
            </a:r>
          </a:p>
          <a:p>
            <a:endParaRPr lang="en-GB" sz="2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en-GB" sz="2400" b="1" spc="0" dirty="0">
                <a:solidFill>
                  <a:schemeClr val="tx1"/>
                </a:solidFill>
                <a:latin typeface="Century Gothic" panose="020B0502020202020204" pitchFamily="34" charset="0"/>
              </a:rPr>
              <a:t>The predictor appears whenever you type, in every app!</a:t>
            </a:r>
            <a:endParaRPr lang="en-GB" sz="1800" b="1" spc="0" dirty="0">
              <a:latin typeface="Twinkl" pitchFamily="2" charset="0"/>
            </a:endParaRPr>
          </a:p>
        </p:txBody>
      </p:sp>
      <p:pic>
        <p:nvPicPr>
          <p:cNvPr id="1034" name="Picture 10" descr="Right Arrow Clipart - Purple Arrow Transparent Transparent PNG - 600x457 -  Free Download on NicePNG">
            <a:extLst>
              <a:ext uri="{FF2B5EF4-FFF2-40B4-BE49-F238E27FC236}">
                <a16:creationId xmlns:a16="http://schemas.microsoft.com/office/drawing/2014/main" id="{84D88FA2-FE67-0DC3-C5F3-F0958832E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27439">
            <a:off x="7459158" y="2603356"/>
            <a:ext cx="1770780" cy="1159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5974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86309B-D1EC-26FF-F307-74E8AFDB53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A8623FB-56E9-40C2-8FFC-0EA860C8A1D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92628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664669 w 11299371"/>
              <a:gd name="connsiteY1" fmla="*/ 0 h 6858000"/>
              <a:gd name="connsiteX2" fmla="*/ 1103350 w 11299371"/>
              <a:gd name="connsiteY2" fmla="*/ 0 h 6858000"/>
              <a:gd name="connsiteX3" fmla="*/ 1655026 w 11299371"/>
              <a:gd name="connsiteY3" fmla="*/ 0 h 6858000"/>
              <a:gd name="connsiteX4" fmla="*/ 2319694 w 11299371"/>
              <a:gd name="connsiteY4" fmla="*/ 0 h 6858000"/>
              <a:gd name="connsiteX5" fmla="*/ 2871370 w 11299371"/>
              <a:gd name="connsiteY5" fmla="*/ 0 h 6858000"/>
              <a:gd name="connsiteX6" fmla="*/ 3536038 w 11299371"/>
              <a:gd name="connsiteY6" fmla="*/ 0 h 6858000"/>
              <a:gd name="connsiteX7" fmla="*/ 3861726 w 11299371"/>
              <a:gd name="connsiteY7" fmla="*/ 0 h 6858000"/>
              <a:gd name="connsiteX8" fmla="*/ 4752383 w 11299371"/>
              <a:gd name="connsiteY8" fmla="*/ 0 h 6858000"/>
              <a:gd name="connsiteX9" fmla="*/ 5191064 w 11299371"/>
              <a:gd name="connsiteY9" fmla="*/ 0 h 6858000"/>
              <a:gd name="connsiteX10" fmla="*/ 6081720 w 11299371"/>
              <a:gd name="connsiteY10" fmla="*/ 0 h 6858000"/>
              <a:gd name="connsiteX11" fmla="*/ 6520402 w 11299371"/>
              <a:gd name="connsiteY11" fmla="*/ 0 h 6858000"/>
              <a:gd name="connsiteX12" fmla="*/ 7298064 w 11299371"/>
              <a:gd name="connsiteY12" fmla="*/ 0 h 6858000"/>
              <a:gd name="connsiteX13" fmla="*/ 7849740 w 11299371"/>
              <a:gd name="connsiteY13" fmla="*/ 0 h 6858000"/>
              <a:gd name="connsiteX14" fmla="*/ 8740396 w 11299371"/>
              <a:gd name="connsiteY14" fmla="*/ 0 h 6858000"/>
              <a:gd name="connsiteX15" fmla="*/ 9066084 w 11299371"/>
              <a:gd name="connsiteY15" fmla="*/ 0 h 6858000"/>
              <a:gd name="connsiteX16" fmla="*/ 9617759 w 11299371"/>
              <a:gd name="connsiteY16" fmla="*/ 0 h 6858000"/>
              <a:gd name="connsiteX17" fmla="*/ 9943446 w 11299371"/>
              <a:gd name="connsiteY17" fmla="*/ 0 h 6858000"/>
              <a:gd name="connsiteX18" fmla="*/ 11299371 w 11299371"/>
              <a:gd name="connsiteY18" fmla="*/ 0 h 6858000"/>
              <a:gd name="connsiteX19" fmla="*/ 11299371 w 11299371"/>
              <a:gd name="connsiteY19" fmla="*/ 685800 h 6858000"/>
              <a:gd name="connsiteX20" fmla="*/ 11299371 w 11299371"/>
              <a:gd name="connsiteY20" fmla="*/ 1508760 h 6858000"/>
              <a:gd name="connsiteX21" fmla="*/ 11299371 w 11299371"/>
              <a:gd name="connsiteY21" fmla="*/ 2125980 h 6858000"/>
              <a:gd name="connsiteX22" fmla="*/ 11299371 w 11299371"/>
              <a:gd name="connsiteY22" fmla="*/ 2948940 h 6858000"/>
              <a:gd name="connsiteX23" fmla="*/ 11299371 w 11299371"/>
              <a:gd name="connsiteY23" fmla="*/ 3771900 h 6858000"/>
              <a:gd name="connsiteX24" fmla="*/ 11299371 w 11299371"/>
              <a:gd name="connsiteY24" fmla="*/ 4526280 h 6858000"/>
              <a:gd name="connsiteX25" fmla="*/ 11299371 w 11299371"/>
              <a:gd name="connsiteY25" fmla="*/ 5280660 h 6858000"/>
              <a:gd name="connsiteX26" fmla="*/ 11299371 w 11299371"/>
              <a:gd name="connsiteY26" fmla="*/ 5966460 h 6858000"/>
              <a:gd name="connsiteX27" fmla="*/ 11299371 w 11299371"/>
              <a:gd name="connsiteY27" fmla="*/ 6858000 h 6858000"/>
              <a:gd name="connsiteX28" fmla="*/ 10634702 w 11299371"/>
              <a:gd name="connsiteY28" fmla="*/ 6858000 h 6858000"/>
              <a:gd name="connsiteX29" fmla="*/ 10083027 w 11299371"/>
              <a:gd name="connsiteY29" fmla="*/ 6858000 h 6858000"/>
              <a:gd name="connsiteX30" fmla="*/ 9644345 w 11299371"/>
              <a:gd name="connsiteY30" fmla="*/ 6858000 h 6858000"/>
              <a:gd name="connsiteX31" fmla="*/ 9205664 w 11299371"/>
              <a:gd name="connsiteY31" fmla="*/ 6858000 h 6858000"/>
              <a:gd name="connsiteX32" fmla="*/ 8766983 w 11299371"/>
              <a:gd name="connsiteY32" fmla="*/ 6858000 h 6858000"/>
              <a:gd name="connsiteX33" fmla="*/ 8215307 w 11299371"/>
              <a:gd name="connsiteY33" fmla="*/ 6858000 h 6858000"/>
              <a:gd name="connsiteX34" fmla="*/ 7663632 w 11299371"/>
              <a:gd name="connsiteY34" fmla="*/ 6858000 h 6858000"/>
              <a:gd name="connsiteX35" fmla="*/ 7111957 w 11299371"/>
              <a:gd name="connsiteY35" fmla="*/ 6858000 h 6858000"/>
              <a:gd name="connsiteX36" fmla="*/ 6447288 w 11299371"/>
              <a:gd name="connsiteY36" fmla="*/ 6858000 h 6858000"/>
              <a:gd name="connsiteX37" fmla="*/ 6008607 w 11299371"/>
              <a:gd name="connsiteY37" fmla="*/ 6858000 h 6858000"/>
              <a:gd name="connsiteX38" fmla="*/ 5569925 w 11299371"/>
              <a:gd name="connsiteY38" fmla="*/ 6858000 h 6858000"/>
              <a:gd name="connsiteX39" fmla="*/ 4679269 w 11299371"/>
              <a:gd name="connsiteY39" fmla="*/ 6858000 h 6858000"/>
              <a:gd name="connsiteX40" fmla="*/ 3788613 w 11299371"/>
              <a:gd name="connsiteY40" fmla="*/ 6858000 h 6858000"/>
              <a:gd name="connsiteX41" fmla="*/ 2897956 w 11299371"/>
              <a:gd name="connsiteY41" fmla="*/ 6858000 h 6858000"/>
              <a:gd name="connsiteX42" fmla="*/ 2346281 w 11299371"/>
              <a:gd name="connsiteY42" fmla="*/ 6858000 h 6858000"/>
              <a:gd name="connsiteX43" fmla="*/ 1907600 w 11299371"/>
              <a:gd name="connsiteY43" fmla="*/ 6858000 h 6858000"/>
              <a:gd name="connsiteX44" fmla="*/ 1016943 w 11299371"/>
              <a:gd name="connsiteY44" fmla="*/ 6858000 h 6858000"/>
              <a:gd name="connsiteX45" fmla="*/ 0 w 11299371"/>
              <a:gd name="connsiteY45" fmla="*/ 6858000 h 6858000"/>
              <a:gd name="connsiteX46" fmla="*/ 0 w 11299371"/>
              <a:gd name="connsiteY46" fmla="*/ 6377940 h 6858000"/>
              <a:gd name="connsiteX47" fmla="*/ 0 w 11299371"/>
              <a:gd name="connsiteY47" fmla="*/ 5623560 h 6858000"/>
              <a:gd name="connsiteX48" fmla="*/ 0 w 11299371"/>
              <a:gd name="connsiteY48" fmla="*/ 5006340 h 6858000"/>
              <a:gd name="connsiteX49" fmla="*/ 0 w 11299371"/>
              <a:gd name="connsiteY49" fmla="*/ 4457700 h 6858000"/>
              <a:gd name="connsiteX50" fmla="*/ 0 w 11299371"/>
              <a:gd name="connsiteY50" fmla="*/ 3840480 h 6858000"/>
              <a:gd name="connsiteX51" fmla="*/ 0 w 11299371"/>
              <a:gd name="connsiteY51" fmla="*/ 3086100 h 6858000"/>
              <a:gd name="connsiteX52" fmla="*/ 0 w 11299371"/>
              <a:gd name="connsiteY52" fmla="*/ 2263140 h 6858000"/>
              <a:gd name="connsiteX53" fmla="*/ 0 w 11299371"/>
              <a:gd name="connsiteY53" fmla="*/ 1783080 h 6858000"/>
              <a:gd name="connsiteX54" fmla="*/ 0 w 11299371"/>
              <a:gd name="connsiteY54" fmla="*/ 1234440 h 6858000"/>
              <a:gd name="connsiteX55" fmla="*/ 0 w 11299371"/>
              <a:gd name="connsiteY5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99371" h="6858000" fill="none" extrusionOk="0">
                <a:moveTo>
                  <a:pt x="0" y="0"/>
                </a:moveTo>
                <a:cubicBezTo>
                  <a:pt x="190694" y="24379"/>
                  <a:pt x="435898" y="-19253"/>
                  <a:pt x="664669" y="0"/>
                </a:cubicBezTo>
                <a:cubicBezTo>
                  <a:pt x="893440" y="19253"/>
                  <a:pt x="1000685" y="-12715"/>
                  <a:pt x="1103350" y="0"/>
                </a:cubicBezTo>
                <a:cubicBezTo>
                  <a:pt x="1206015" y="12715"/>
                  <a:pt x="1455108" y="-15844"/>
                  <a:pt x="1655026" y="0"/>
                </a:cubicBezTo>
                <a:cubicBezTo>
                  <a:pt x="1854944" y="15844"/>
                  <a:pt x="2170891" y="31481"/>
                  <a:pt x="2319694" y="0"/>
                </a:cubicBezTo>
                <a:cubicBezTo>
                  <a:pt x="2468497" y="-31481"/>
                  <a:pt x="2651324" y="10870"/>
                  <a:pt x="2871370" y="0"/>
                </a:cubicBezTo>
                <a:cubicBezTo>
                  <a:pt x="3091416" y="-10870"/>
                  <a:pt x="3291232" y="20889"/>
                  <a:pt x="3536038" y="0"/>
                </a:cubicBezTo>
                <a:cubicBezTo>
                  <a:pt x="3780844" y="-20889"/>
                  <a:pt x="3793294" y="-13822"/>
                  <a:pt x="3861726" y="0"/>
                </a:cubicBezTo>
                <a:cubicBezTo>
                  <a:pt x="3930158" y="13822"/>
                  <a:pt x="4323243" y="-32989"/>
                  <a:pt x="4752383" y="0"/>
                </a:cubicBezTo>
                <a:cubicBezTo>
                  <a:pt x="5181523" y="32989"/>
                  <a:pt x="5061868" y="-7936"/>
                  <a:pt x="5191064" y="0"/>
                </a:cubicBezTo>
                <a:cubicBezTo>
                  <a:pt x="5320260" y="7936"/>
                  <a:pt x="5826082" y="-18727"/>
                  <a:pt x="6081720" y="0"/>
                </a:cubicBezTo>
                <a:cubicBezTo>
                  <a:pt x="6337358" y="18727"/>
                  <a:pt x="6416577" y="-6213"/>
                  <a:pt x="6520402" y="0"/>
                </a:cubicBezTo>
                <a:cubicBezTo>
                  <a:pt x="6624227" y="6213"/>
                  <a:pt x="6951473" y="-7553"/>
                  <a:pt x="7298064" y="0"/>
                </a:cubicBezTo>
                <a:cubicBezTo>
                  <a:pt x="7644655" y="7553"/>
                  <a:pt x="7609611" y="3570"/>
                  <a:pt x="7849740" y="0"/>
                </a:cubicBezTo>
                <a:cubicBezTo>
                  <a:pt x="8089869" y="-3570"/>
                  <a:pt x="8487195" y="6738"/>
                  <a:pt x="8740396" y="0"/>
                </a:cubicBezTo>
                <a:cubicBezTo>
                  <a:pt x="8993597" y="-6738"/>
                  <a:pt x="8909348" y="512"/>
                  <a:pt x="9066084" y="0"/>
                </a:cubicBezTo>
                <a:cubicBezTo>
                  <a:pt x="9222820" y="-512"/>
                  <a:pt x="9401090" y="21240"/>
                  <a:pt x="9617759" y="0"/>
                </a:cubicBezTo>
                <a:cubicBezTo>
                  <a:pt x="9834428" y="-21240"/>
                  <a:pt x="9862007" y="-2823"/>
                  <a:pt x="9943446" y="0"/>
                </a:cubicBezTo>
                <a:cubicBezTo>
                  <a:pt x="10024885" y="2823"/>
                  <a:pt x="10954283" y="-62447"/>
                  <a:pt x="11299371" y="0"/>
                </a:cubicBezTo>
                <a:cubicBezTo>
                  <a:pt x="11306800" y="322773"/>
                  <a:pt x="11271695" y="529030"/>
                  <a:pt x="11299371" y="685800"/>
                </a:cubicBezTo>
                <a:cubicBezTo>
                  <a:pt x="11327047" y="842570"/>
                  <a:pt x="11295345" y="1294637"/>
                  <a:pt x="11299371" y="1508760"/>
                </a:cubicBezTo>
                <a:cubicBezTo>
                  <a:pt x="11303397" y="1722883"/>
                  <a:pt x="11308228" y="1945172"/>
                  <a:pt x="11299371" y="2125980"/>
                </a:cubicBezTo>
                <a:cubicBezTo>
                  <a:pt x="11290514" y="2306788"/>
                  <a:pt x="11320713" y="2648821"/>
                  <a:pt x="11299371" y="2948940"/>
                </a:cubicBezTo>
                <a:cubicBezTo>
                  <a:pt x="11278029" y="3249059"/>
                  <a:pt x="11266370" y="3583426"/>
                  <a:pt x="11299371" y="3771900"/>
                </a:cubicBezTo>
                <a:cubicBezTo>
                  <a:pt x="11332372" y="3960374"/>
                  <a:pt x="11298562" y="4290857"/>
                  <a:pt x="11299371" y="4526280"/>
                </a:cubicBezTo>
                <a:cubicBezTo>
                  <a:pt x="11300180" y="4761703"/>
                  <a:pt x="11318867" y="4904248"/>
                  <a:pt x="11299371" y="5280660"/>
                </a:cubicBezTo>
                <a:cubicBezTo>
                  <a:pt x="11279875" y="5657072"/>
                  <a:pt x="11291757" y="5825299"/>
                  <a:pt x="11299371" y="5966460"/>
                </a:cubicBezTo>
                <a:cubicBezTo>
                  <a:pt x="11306985" y="6107621"/>
                  <a:pt x="11341166" y="6505978"/>
                  <a:pt x="11299371" y="6858000"/>
                </a:cubicBezTo>
                <a:cubicBezTo>
                  <a:pt x="10997904" y="6861696"/>
                  <a:pt x="10863365" y="6842042"/>
                  <a:pt x="10634702" y="6858000"/>
                </a:cubicBezTo>
                <a:cubicBezTo>
                  <a:pt x="10406039" y="6873958"/>
                  <a:pt x="10226700" y="6880486"/>
                  <a:pt x="10083027" y="6858000"/>
                </a:cubicBezTo>
                <a:cubicBezTo>
                  <a:pt x="9939355" y="6835514"/>
                  <a:pt x="9836464" y="6878069"/>
                  <a:pt x="9644345" y="6858000"/>
                </a:cubicBezTo>
                <a:cubicBezTo>
                  <a:pt x="9452226" y="6837931"/>
                  <a:pt x="9376773" y="6845546"/>
                  <a:pt x="9205664" y="6858000"/>
                </a:cubicBezTo>
                <a:cubicBezTo>
                  <a:pt x="9034555" y="6870454"/>
                  <a:pt x="8922796" y="6837453"/>
                  <a:pt x="8766983" y="6858000"/>
                </a:cubicBezTo>
                <a:cubicBezTo>
                  <a:pt x="8611170" y="6878547"/>
                  <a:pt x="8349086" y="6842741"/>
                  <a:pt x="8215307" y="6858000"/>
                </a:cubicBezTo>
                <a:cubicBezTo>
                  <a:pt x="8081528" y="6873259"/>
                  <a:pt x="7801842" y="6863048"/>
                  <a:pt x="7663632" y="6858000"/>
                </a:cubicBezTo>
                <a:cubicBezTo>
                  <a:pt x="7525422" y="6852952"/>
                  <a:pt x="7224192" y="6869596"/>
                  <a:pt x="7111957" y="6858000"/>
                </a:cubicBezTo>
                <a:cubicBezTo>
                  <a:pt x="6999722" y="6846404"/>
                  <a:pt x="6754916" y="6836125"/>
                  <a:pt x="6447288" y="6858000"/>
                </a:cubicBezTo>
                <a:cubicBezTo>
                  <a:pt x="6139660" y="6879875"/>
                  <a:pt x="6181838" y="6861006"/>
                  <a:pt x="6008607" y="6858000"/>
                </a:cubicBezTo>
                <a:cubicBezTo>
                  <a:pt x="5835376" y="6854994"/>
                  <a:pt x="5675718" y="6846250"/>
                  <a:pt x="5569925" y="6858000"/>
                </a:cubicBezTo>
                <a:cubicBezTo>
                  <a:pt x="5464132" y="6869750"/>
                  <a:pt x="5011778" y="6878137"/>
                  <a:pt x="4679269" y="6858000"/>
                </a:cubicBezTo>
                <a:cubicBezTo>
                  <a:pt x="4346760" y="6837863"/>
                  <a:pt x="3992984" y="6856815"/>
                  <a:pt x="3788613" y="6858000"/>
                </a:cubicBezTo>
                <a:cubicBezTo>
                  <a:pt x="3584242" y="6859185"/>
                  <a:pt x="3261275" y="6897721"/>
                  <a:pt x="2897956" y="6858000"/>
                </a:cubicBezTo>
                <a:cubicBezTo>
                  <a:pt x="2534637" y="6818279"/>
                  <a:pt x="2461696" y="6868746"/>
                  <a:pt x="2346281" y="6858000"/>
                </a:cubicBezTo>
                <a:cubicBezTo>
                  <a:pt x="2230866" y="6847254"/>
                  <a:pt x="2095201" y="6862891"/>
                  <a:pt x="1907600" y="6858000"/>
                </a:cubicBezTo>
                <a:cubicBezTo>
                  <a:pt x="1719999" y="6853109"/>
                  <a:pt x="1431492" y="6828796"/>
                  <a:pt x="1016943" y="6858000"/>
                </a:cubicBezTo>
                <a:cubicBezTo>
                  <a:pt x="602394" y="6887204"/>
                  <a:pt x="362277" y="6825194"/>
                  <a:pt x="0" y="6858000"/>
                </a:cubicBezTo>
                <a:cubicBezTo>
                  <a:pt x="-6651" y="6619908"/>
                  <a:pt x="18133" y="6480462"/>
                  <a:pt x="0" y="6377940"/>
                </a:cubicBezTo>
                <a:cubicBezTo>
                  <a:pt x="-18133" y="6275418"/>
                  <a:pt x="2936" y="5836738"/>
                  <a:pt x="0" y="5623560"/>
                </a:cubicBezTo>
                <a:cubicBezTo>
                  <a:pt x="-2936" y="5410382"/>
                  <a:pt x="3597" y="5145334"/>
                  <a:pt x="0" y="5006340"/>
                </a:cubicBezTo>
                <a:cubicBezTo>
                  <a:pt x="-3597" y="4867346"/>
                  <a:pt x="-20431" y="4658493"/>
                  <a:pt x="0" y="4457700"/>
                </a:cubicBezTo>
                <a:cubicBezTo>
                  <a:pt x="20431" y="4256907"/>
                  <a:pt x="17653" y="4033281"/>
                  <a:pt x="0" y="3840480"/>
                </a:cubicBezTo>
                <a:cubicBezTo>
                  <a:pt x="-17653" y="3647679"/>
                  <a:pt x="33105" y="3417517"/>
                  <a:pt x="0" y="3086100"/>
                </a:cubicBezTo>
                <a:cubicBezTo>
                  <a:pt x="-33105" y="2754683"/>
                  <a:pt x="-15885" y="2447137"/>
                  <a:pt x="0" y="2263140"/>
                </a:cubicBezTo>
                <a:cubicBezTo>
                  <a:pt x="15885" y="2079143"/>
                  <a:pt x="-770" y="1901203"/>
                  <a:pt x="0" y="1783080"/>
                </a:cubicBezTo>
                <a:cubicBezTo>
                  <a:pt x="770" y="1664957"/>
                  <a:pt x="22032" y="1489751"/>
                  <a:pt x="0" y="1234440"/>
                </a:cubicBezTo>
                <a:cubicBezTo>
                  <a:pt x="-22032" y="979129"/>
                  <a:pt x="11781" y="275373"/>
                  <a:pt x="0" y="0"/>
                </a:cubicBezTo>
                <a:close/>
              </a:path>
              <a:path w="11299371" h="6858000" stroke="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F5A9709-4311-6DED-8EF6-5DC880D207BA}"/>
              </a:ext>
            </a:extLst>
          </p:cNvPr>
          <p:cNvSpPr/>
          <p:nvPr/>
        </p:nvSpPr>
        <p:spPr>
          <a:xfrm>
            <a:off x="892629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551675 w 11299371"/>
              <a:gd name="connsiteY1" fmla="*/ 0 h 6858000"/>
              <a:gd name="connsiteX2" fmla="*/ 877363 w 11299371"/>
              <a:gd name="connsiteY2" fmla="*/ 0 h 6858000"/>
              <a:gd name="connsiteX3" fmla="*/ 1316044 w 11299371"/>
              <a:gd name="connsiteY3" fmla="*/ 0 h 6858000"/>
              <a:gd name="connsiteX4" fmla="*/ 1641732 w 11299371"/>
              <a:gd name="connsiteY4" fmla="*/ 0 h 6858000"/>
              <a:gd name="connsiteX5" fmla="*/ 1967420 w 11299371"/>
              <a:gd name="connsiteY5" fmla="*/ 0 h 6858000"/>
              <a:gd name="connsiteX6" fmla="*/ 2293108 w 11299371"/>
              <a:gd name="connsiteY6" fmla="*/ 0 h 6858000"/>
              <a:gd name="connsiteX7" fmla="*/ 2731789 w 11299371"/>
              <a:gd name="connsiteY7" fmla="*/ 0 h 6858000"/>
              <a:gd name="connsiteX8" fmla="*/ 3509452 w 11299371"/>
              <a:gd name="connsiteY8" fmla="*/ 0 h 6858000"/>
              <a:gd name="connsiteX9" fmla="*/ 3948133 w 11299371"/>
              <a:gd name="connsiteY9" fmla="*/ 0 h 6858000"/>
              <a:gd name="connsiteX10" fmla="*/ 4725796 w 11299371"/>
              <a:gd name="connsiteY10" fmla="*/ 0 h 6858000"/>
              <a:gd name="connsiteX11" fmla="*/ 5051484 w 11299371"/>
              <a:gd name="connsiteY11" fmla="*/ 0 h 6858000"/>
              <a:gd name="connsiteX12" fmla="*/ 5716152 w 11299371"/>
              <a:gd name="connsiteY12" fmla="*/ 0 h 6858000"/>
              <a:gd name="connsiteX13" fmla="*/ 6154834 w 11299371"/>
              <a:gd name="connsiteY13" fmla="*/ 0 h 6858000"/>
              <a:gd name="connsiteX14" fmla="*/ 6819503 w 11299371"/>
              <a:gd name="connsiteY14" fmla="*/ 0 h 6858000"/>
              <a:gd name="connsiteX15" fmla="*/ 7484172 w 11299371"/>
              <a:gd name="connsiteY15" fmla="*/ 0 h 6858000"/>
              <a:gd name="connsiteX16" fmla="*/ 7922853 w 11299371"/>
              <a:gd name="connsiteY16" fmla="*/ 0 h 6858000"/>
              <a:gd name="connsiteX17" fmla="*/ 8813509 w 11299371"/>
              <a:gd name="connsiteY17" fmla="*/ 0 h 6858000"/>
              <a:gd name="connsiteX18" fmla="*/ 9365185 w 11299371"/>
              <a:gd name="connsiteY18" fmla="*/ 0 h 6858000"/>
              <a:gd name="connsiteX19" fmla="*/ 10142847 w 11299371"/>
              <a:gd name="connsiteY19" fmla="*/ 0 h 6858000"/>
              <a:gd name="connsiteX20" fmla="*/ 10468535 w 11299371"/>
              <a:gd name="connsiteY20" fmla="*/ 0 h 6858000"/>
              <a:gd name="connsiteX21" fmla="*/ 11299371 w 11299371"/>
              <a:gd name="connsiteY21" fmla="*/ 0 h 6858000"/>
              <a:gd name="connsiteX22" fmla="*/ 11299371 w 11299371"/>
              <a:gd name="connsiteY22" fmla="*/ 822960 h 6858000"/>
              <a:gd name="connsiteX23" fmla="*/ 11299371 w 11299371"/>
              <a:gd name="connsiteY23" fmla="*/ 1645920 h 6858000"/>
              <a:gd name="connsiteX24" fmla="*/ 11299371 w 11299371"/>
              <a:gd name="connsiteY24" fmla="*/ 2125980 h 6858000"/>
              <a:gd name="connsiteX25" fmla="*/ 11299371 w 11299371"/>
              <a:gd name="connsiteY25" fmla="*/ 2674620 h 6858000"/>
              <a:gd name="connsiteX26" fmla="*/ 11299371 w 11299371"/>
              <a:gd name="connsiteY26" fmla="*/ 3497580 h 6858000"/>
              <a:gd name="connsiteX27" fmla="*/ 11299371 w 11299371"/>
              <a:gd name="connsiteY27" fmla="*/ 4251960 h 6858000"/>
              <a:gd name="connsiteX28" fmla="*/ 11299371 w 11299371"/>
              <a:gd name="connsiteY28" fmla="*/ 5006340 h 6858000"/>
              <a:gd name="connsiteX29" fmla="*/ 11299371 w 11299371"/>
              <a:gd name="connsiteY29" fmla="*/ 5692140 h 6858000"/>
              <a:gd name="connsiteX30" fmla="*/ 11299371 w 11299371"/>
              <a:gd name="connsiteY30" fmla="*/ 6240780 h 6858000"/>
              <a:gd name="connsiteX31" fmla="*/ 11299371 w 11299371"/>
              <a:gd name="connsiteY31" fmla="*/ 6858000 h 6858000"/>
              <a:gd name="connsiteX32" fmla="*/ 10408715 w 11299371"/>
              <a:gd name="connsiteY32" fmla="*/ 6858000 h 6858000"/>
              <a:gd name="connsiteX33" fmla="*/ 9970033 w 11299371"/>
              <a:gd name="connsiteY33" fmla="*/ 6858000 h 6858000"/>
              <a:gd name="connsiteX34" fmla="*/ 9079377 w 11299371"/>
              <a:gd name="connsiteY34" fmla="*/ 6858000 h 6858000"/>
              <a:gd name="connsiteX35" fmla="*/ 8301714 w 11299371"/>
              <a:gd name="connsiteY35" fmla="*/ 6858000 h 6858000"/>
              <a:gd name="connsiteX36" fmla="*/ 7411058 w 11299371"/>
              <a:gd name="connsiteY36" fmla="*/ 6858000 h 6858000"/>
              <a:gd name="connsiteX37" fmla="*/ 6972377 w 11299371"/>
              <a:gd name="connsiteY37" fmla="*/ 6858000 h 6858000"/>
              <a:gd name="connsiteX38" fmla="*/ 6420701 w 11299371"/>
              <a:gd name="connsiteY38" fmla="*/ 6858000 h 6858000"/>
              <a:gd name="connsiteX39" fmla="*/ 6095014 w 11299371"/>
              <a:gd name="connsiteY39" fmla="*/ 6858000 h 6858000"/>
              <a:gd name="connsiteX40" fmla="*/ 5317351 w 11299371"/>
              <a:gd name="connsiteY40" fmla="*/ 6858000 h 6858000"/>
              <a:gd name="connsiteX41" fmla="*/ 4765676 w 11299371"/>
              <a:gd name="connsiteY41" fmla="*/ 6858000 h 6858000"/>
              <a:gd name="connsiteX42" fmla="*/ 3875020 w 11299371"/>
              <a:gd name="connsiteY42" fmla="*/ 6858000 h 6858000"/>
              <a:gd name="connsiteX43" fmla="*/ 3210351 w 11299371"/>
              <a:gd name="connsiteY43" fmla="*/ 6858000 h 6858000"/>
              <a:gd name="connsiteX44" fmla="*/ 2432688 w 11299371"/>
              <a:gd name="connsiteY44" fmla="*/ 6858000 h 6858000"/>
              <a:gd name="connsiteX45" fmla="*/ 2107000 w 11299371"/>
              <a:gd name="connsiteY45" fmla="*/ 6858000 h 6858000"/>
              <a:gd name="connsiteX46" fmla="*/ 1781313 w 11299371"/>
              <a:gd name="connsiteY46" fmla="*/ 6858000 h 6858000"/>
              <a:gd name="connsiteX47" fmla="*/ 1342631 w 11299371"/>
              <a:gd name="connsiteY47" fmla="*/ 6858000 h 6858000"/>
              <a:gd name="connsiteX48" fmla="*/ 0 w 11299371"/>
              <a:gd name="connsiteY48" fmla="*/ 6858000 h 6858000"/>
              <a:gd name="connsiteX49" fmla="*/ 0 w 11299371"/>
              <a:gd name="connsiteY49" fmla="*/ 6240780 h 6858000"/>
              <a:gd name="connsiteX50" fmla="*/ 0 w 11299371"/>
              <a:gd name="connsiteY50" fmla="*/ 5554980 h 6858000"/>
              <a:gd name="connsiteX51" fmla="*/ 0 w 11299371"/>
              <a:gd name="connsiteY51" fmla="*/ 5006340 h 6858000"/>
              <a:gd name="connsiteX52" fmla="*/ 0 w 11299371"/>
              <a:gd name="connsiteY52" fmla="*/ 4251960 h 6858000"/>
              <a:gd name="connsiteX53" fmla="*/ 0 w 11299371"/>
              <a:gd name="connsiteY53" fmla="*/ 3703320 h 6858000"/>
              <a:gd name="connsiteX54" fmla="*/ 0 w 11299371"/>
              <a:gd name="connsiteY54" fmla="*/ 3223260 h 6858000"/>
              <a:gd name="connsiteX55" fmla="*/ 0 w 11299371"/>
              <a:gd name="connsiteY55" fmla="*/ 2743200 h 6858000"/>
              <a:gd name="connsiteX56" fmla="*/ 0 w 11299371"/>
              <a:gd name="connsiteY56" fmla="*/ 2057400 h 6858000"/>
              <a:gd name="connsiteX57" fmla="*/ 0 w 11299371"/>
              <a:gd name="connsiteY57" fmla="*/ 1371600 h 6858000"/>
              <a:gd name="connsiteX58" fmla="*/ 0 w 11299371"/>
              <a:gd name="connsiteY58" fmla="*/ 891540 h 6858000"/>
              <a:gd name="connsiteX59" fmla="*/ 0 w 11299371"/>
              <a:gd name="connsiteY5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299371" h="685800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noFill/>
          <a:ln w="5715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F103E50-5D6A-BEEF-2A8B-C37E5C787AB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92628" y="0"/>
            <a:ext cx="11299372" cy="801877"/>
            <a:chOff x="892627" y="0"/>
            <a:chExt cx="11299372" cy="8018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396276E-FD13-1A2D-9A40-915B59CDABB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t="-1" r="56296" b="83156"/>
            <a:stretch/>
          </p:blipFill>
          <p:spPr>
            <a:xfrm>
              <a:off x="892627" y="0"/>
              <a:ext cx="3057581" cy="80187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6E4B84F-3A24-CB3C-B4AA-6DFFF74D12D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86200" y="0"/>
              <a:ext cx="7269480" cy="801877"/>
            </a:xfrm>
            <a:prstGeom prst="rect">
              <a:avLst/>
            </a:prstGeom>
            <a:solidFill>
              <a:srgbClr val="013D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F5D72A9-EBD8-2C8D-A753-C0C162CD11A2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l="81687" t="-1" r="930" b="83156"/>
            <a:stretch/>
          </p:blipFill>
          <p:spPr>
            <a:xfrm>
              <a:off x="10975847" y="0"/>
              <a:ext cx="1216152" cy="801877"/>
            </a:xfrm>
            <a:prstGeom prst="rect">
              <a:avLst/>
            </a:prstGeom>
          </p:spPr>
        </p:pic>
      </p:grpSp>
      <p:pic>
        <p:nvPicPr>
          <p:cNvPr id="18" name="Picture 17" descr="A purple tablet with a cartoon character on it&#10;&#10;AI-generated content may be incorrect.">
            <a:extLst>
              <a:ext uri="{FF2B5EF4-FFF2-40B4-BE49-F238E27FC236}">
                <a16:creationId xmlns:a16="http://schemas.microsoft.com/office/drawing/2014/main" id="{E40A733C-0E27-ABFA-1513-BE56B5AE32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3" y="0"/>
            <a:ext cx="687174" cy="827690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CFAA016-7CB0-E025-5D9F-FE44B47115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025" y="1285450"/>
            <a:ext cx="6547093" cy="47098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621214A-28B3-38AD-74E3-EA6C0506B7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2896" y="1953894"/>
            <a:ext cx="5398689" cy="375163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A8488D9-BF11-2B20-8C50-67E54ACE1B9E}"/>
              </a:ext>
            </a:extLst>
          </p:cNvPr>
          <p:cNvSpPr/>
          <p:nvPr/>
        </p:nvSpPr>
        <p:spPr>
          <a:xfrm>
            <a:off x="1247505" y="1829673"/>
            <a:ext cx="3646644" cy="1207659"/>
          </a:xfrm>
          <a:custGeom>
            <a:avLst/>
            <a:gdLst>
              <a:gd name="connsiteX0" fmla="*/ 0 w 3646644"/>
              <a:gd name="connsiteY0" fmla="*/ 0 h 1207659"/>
              <a:gd name="connsiteX1" fmla="*/ 607774 w 3646644"/>
              <a:gd name="connsiteY1" fmla="*/ 0 h 1207659"/>
              <a:gd name="connsiteX2" fmla="*/ 1142615 w 3646644"/>
              <a:gd name="connsiteY2" fmla="*/ 0 h 1207659"/>
              <a:gd name="connsiteX3" fmla="*/ 1677456 w 3646644"/>
              <a:gd name="connsiteY3" fmla="*/ 0 h 1207659"/>
              <a:gd name="connsiteX4" fmla="*/ 2285230 w 3646644"/>
              <a:gd name="connsiteY4" fmla="*/ 0 h 1207659"/>
              <a:gd name="connsiteX5" fmla="*/ 2856538 w 3646644"/>
              <a:gd name="connsiteY5" fmla="*/ 0 h 1207659"/>
              <a:gd name="connsiteX6" fmla="*/ 3646644 w 3646644"/>
              <a:gd name="connsiteY6" fmla="*/ 0 h 1207659"/>
              <a:gd name="connsiteX7" fmla="*/ 3646644 w 3646644"/>
              <a:gd name="connsiteY7" fmla="*/ 579676 h 1207659"/>
              <a:gd name="connsiteX8" fmla="*/ 3646644 w 3646644"/>
              <a:gd name="connsiteY8" fmla="*/ 1207659 h 1207659"/>
              <a:gd name="connsiteX9" fmla="*/ 3038870 w 3646644"/>
              <a:gd name="connsiteY9" fmla="*/ 1207659 h 1207659"/>
              <a:gd name="connsiteX10" fmla="*/ 2540495 w 3646644"/>
              <a:gd name="connsiteY10" fmla="*/ 1207659 h 1207659"/>
              <a:gd name="connsiteX11" fmla="*/ 1969188 w 3646644"/>
              <a:gd name="connsiteY11" fmla="*/ 1207659 h 1207659"/>
              <a:gd name="connsiteX12" fmla="*/ 1288481 w 3646644"/>
              <a:gd name="connsiteY12" fmla="*/ 1207659 h 1207659"/>
              <a:gd name="connsiteX13" fmla="*/ 753640 w 3646644"/>
              <a:gd name="connsiteY13" fmla="*/ 1207659 h 1207659"/>
              <a:gd name="connsiteX14" fmla="*/ 0 w 3646644"/>
              <a:gd name="connsiteY14" fmla="*/ 1207659 h 1207659"/>
              <a:gd name="connsiteX15" fmla="*/ 0 w 3646644"/>
              <a:gd name="connsiteY15" fmla="*/ 579676 h 1207659"/>
              <a:gd name="connsiteX16" fmla="*/ 0 w 3646644"/>
              <a:gd name="connsiteY16" fmla="*/ 0 h 1207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646644" h="1207659" fill="none" extrusionOk="0">
                <a:moveTo>
                  <a:pt x="0" y="0"/>
                </a:moveTo>
                <a:cubicBezTo>
                  <a:pt x="283190" y="-417"/>
                  <a:pt x="313236" y="-3105"/>
                  <a:pt x="607774" y="0"/>
                </a:cubicBezTo>
                <a:cubicBezTo>
                  <a:pt x="902312" y="3105"/>
                  <a:pt x="1015522" y="404"/>
                  <a:pt x="1142615" y="0"/>
                </a:cubicBezTo>
                <a:cubicBezTo>
                  <a:pt x="1269708" y="-404"/>
                  <a:pt x="1563440" y="1187"/>
                  <a:pt x="1677456" y="0"/>
                </a:cubicBezTo>
                <a:cubicBezTo>
                  <a:pt x="1791472" y="-1187"/>
                  <a:pt x="2097471" y="12283"/>
                  <a:pt x="2285230" y="0"/>
                </a:cubicBezTo>
                <a:cubicBezTo>
                  <a:pt x="2472989" y="-12283"/>
                  <a:pt x="2662949" y="-23031"/>
                  <a:pt x="2856538" y="0"/>
                </a:cubicBezTo>
                <a:cubicBezTo>
                  <a:pt x="3050127" y="23031"/>
                  <a:pt x="3353219" y="-2970"/>
                  <a:pt x="3646644" y="0"/>
                </a:cubicBezTo>
                <a:cubicBezTo>
                  <a:pt x="3622875" y="133548"/>
                  <a:pt x="3620056" y="296529"/>
                  <a:pt x="3646644" y="579676"/>
                </a:cubicBezTo>
                <a:cubicBezTo>
                  <a:pt x="3673232" y="862823"/>
                  <a:pt x="3666017" y="1052199"/>
                  <a:pt x="3646644" y="1207659"/>
                </a:cubicBezTo>
                <a:cubicBezTo>
                  <a:pt x="3361819" y="1188950"/>
                  <a:pt x="3251792" y="1236815"/>
                  <a:pt x="3038870" y="1207659"/>
                </a:cubicBezTo>
                <a:cubicBezTo>
                  <a:pt x="2825948" y="1178503"/>
                  <a:pt x="2688728" y="1231149"/>
                  <a:pt x="2540495" y="1207659"/>
                </a:cubicBezTo>
                <a:cubicBezTo>
                  <a:pt x="2392262" y="1184169"/>
                  <a:pt x="2143065" y="1230765"/>
                  <a:pt x="1969188" y="1207659"/>
                </a:cubicBezTo>
                <a:cubicBezTo>
                  <a:pt x="1795311" y="1184553"/>
                  <a:pt x="1568968" y="1221838"/>
                  <a:pt x="1288481" y="1207659"/>
                </a:cubicBezTo>
                <a:cubicBezTo>
                  <a:pt x="1007994" y="1193480"/>
                  <a:pt x="963323" y="1199138"/>
                  <a:pt x="753640" y="1207659"/>
                </a:cubicBezTo>
                <a:cubicBezTo>
                  <a:pt x="543957" y="1216180"/>
                  <a:pt x="369301" y="1200513"/>
                  <a:pt x="0" y="1207659"/>
                </a:cubicBezTo>
                <a:cubicBezTo>
                  <a:pt x="-487" y="933427"/>
                  <a:pt x="-29627" y="856746"/>
                  <a:pt x="0" y="579676"/>
                </a:cubicBezTo>
                <a:cubicBezTo>
                  <a:pt x="29627" y="302606"/>
                  <a:pt x="-10465" y="140671"/>
                  <a:pt x="0" y="0"/>
                </a:cubicBezTo>
                <a:close/>
              </a:path>
              <a:path w="3646644" h="1207659" stroke="0" extrusionOk="0">
                <a:moveTo>
                  <a:pt x="0" y="0"/>
                </a:moveTo>
                <a:cubicBezTo>
                  <a:pt x="255817" y="14452"/>
                  <a:pt x="466063" y="-26004"/>
                  <a:pt x="644240" y="0"/>
                </a:cubicBezTo>
                <a:cubicBezTo>
                  <a:pt x="822417" y="26004"/>
                  <a:pt x="1024195" y="21192"/>
                  <a:pt x="1324947" y="0"/>
                </a:cubicBezTo>
                <a:cubicBezTo>
                  <a:pt x="1625699" y="-21192"/>
                  <a:pt x="1759369" y="-22654"/>
                  <a:pt x="1969188" y="0"/>
                </a:cubicBezTo>
                <a:cubicBezTo>
                  <a:pt x="2179007" y="22654"/>
                  <a:pt x="2336369" y="-16005"/>
                  <a:pt x="2613428" y="0"/>
                </a:cubicBezTo>
                <a:cubicBezTo>
                  <a:pt x="2890487" y="16005"/>
                  <a:pt x="3377244" y="25912"/>
                  <a:pt x="3646644" y="0"/>
                </a:cubicBezTo>
                <a:cubicBezTo>
                  <a:pt x="3627195" y="277559"/>
                  <a:pt x="3655152" y="465659"/>
                  <a:pt x="3646644" y="603830"/>
                </a:cubicBezTo>
                <a:cubicBezTo>
                  <a:pt x="3638137" y="742001"/>
                  <a:pt x="3654070" y="1004210"/>
                  <a:pt x="3646644" y="1207659"/>
                </a:cubicBezTo>
                <a:cubicBezTo>
                  <a:pt x="3411150" y="1219068"/>
                  <a:pt x="3277100" y="1211042"/>
                  <a:pt x="3075336" y="1207659"/>
                </a:cubicBezTo>
                <a:cubicBezTo>
                  <a:pt x="2873572" y="1204276"/>
                  <a:pt x="2583840" y="1219904"/>
                  <a:pt x="2431096" y="1207659"/>
                </a:cubicBezTo>
                <a:cubicBezTo>
                  <a:pt x="2278352" y="1195414"/>
                  <a:pt x="1932608" y="1205539"/>
                  <a:pt x="1786856" y="1207659"/>
                </a:cubicBezTo>
                <a:cubicBezTo>
                  <a:pt x="1641104" y="1209779"/>
                  <a:pt x="1256178" y="1174052"/>
                  <a:pt x="1106149" y="1207659"/>
                </a:cubicBezTo>
                <a:cubicBezTo>
                  <a:pt x="956120" y="1241266"/>
                  <a:pt x="755575" y="1195435"/>
                  <a:pt x="571308" y="1207659"/>
                </a:cubicBezTo>
                <a:cubicBezTo>
                  <a:pt x="387041" y="1219883"/>
                  <a:pt x="240821" y="1229119"/>
                  <a:pt x="0" y="1207659"/>
                </a:cubicBezTo>
                <a:cubicBezTo>
                  <a:pt x="-24248" y="965432"/>
                  <a:pt x="18186" y="836945"/>
                  <a:pt x="0" y="640059"/>
                </a:cubicBezTo>
                <a:cubicBezTo>
                  <a:pt x="-18186" y="443173"/>
                  <a:pt x="-4207" y="219342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28575">
            <a:extLst>
              <a:ext uri="{C807C97D-BFC1-408E-A445-0C87EB9F89A2}">
                <ask:lineSketchStyleProps xmlns:ask="http://schemas.microsoft.com/office/drawing/2018/sketchyshapes" sd="38442286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spc="0" dirty="0">
                <a:solidFill>
                  <a:schemeClr val="tx1"/>
                </a:solidFill>
                <a:latin typeface="Century Gothic" panose="020B0502020202020204" pitchFamily="34" charset="0"/>
              </a:rPr>
              <a:t>Step 1: </a:t>
            </a:r>
          </a:p>
          <a:p>
            <a:r>
              <a:rPr lang="en-GB" sz="2400" spc="0" dirty="0">
                <a:solidFill>
                  <a:schemeClr val="tx1"/>
                </a:solidFill>
                <a:latin typeface="Century Gothic" panose="020B0502020202020204" pitchFamily="34" charset="0"/>
              </a:rPr>
              <a:t>Tap on the </a:t>
            </a:r>
            <a:r>
              <a:rPr lang="en-GB" sz="2400" b="1" spc="0" dirty="0">
                <a:solidFill>
                  <a:schemeClr val="tx1"/>
                </a:solidFill>
                <a:latin typeface="Century Gothic" panose="020B0502020202020204" pitchFamily="34" charset="0"/>
              </a:rPr>
              <a:t>Settings</a:t>
            </a:r>
            <a:r>
              <a:rPr lang="en-GB" sz="2400" spc="0" dirty="0">
                <a:solidFill>
                  <a:schemeClr val="tx1"/>
                </a:solidFill>
                <a:latin typeface="Century Gothic" panose="020B0502020202020204" pitchFamily="34" charset="0"/>
              </a:rPr>
              <a:t> icon on your iPad. 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59A0213-2887-EEC6-829B-40A065D40301}"/>
              </a:ext>
            </a:extLst>
          </p:cNvPr>
          <p:cNvSpPr>
            <a:spLocks noChangeAspect="1"/>
          </p:cNvSpPr>
          <p:nvPr/>
        </p:nvSpPr>
        <p:spPr>
          <a:xfrm>
            <a:off x="4481775" y="2102911"/>
            <a:ext cx="661182" cy="661182"/>
          </a:xfrm>
          <a:prstGeom prst="roundRect">
            <a:avLst>
              <a:gd name="adj" fmla="val 21841"/>
            </a:avLst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7D458EC-708C-DDD5-C030-7C88D87131AB}"/>
              </a:ext>
            </a:extLst>
          </p:cNvPr>
          <p:cNvSpPr/>
          <p:nvPr/>
        </p:nvSpPr>
        <p:spPr>
          <a:xfrm>
            <a:off x="1247505" y="3143771"/>
            <a:ext cx="3646643" cy="881375"/>
          </a:xfrm>
          <a:custGeom>
            <a:avLst/>
            <a:gdLst>
              <a:gd name="connsiteX0" fmla="*/ 0 w 3646643"/>
              <a:gd name="connsiteY0" fmla="*/ 0 h 881375"/>
              <a:gd name="connsiteX1" fmla="*/ 607774 w 3646643"/>
              <a:gd name="connsiteY1" fmla="*/ 0 h 881375"/>
              <a:gd name="connsiteX2" fmla="*/ 1142615 w 3646643"/>
              <a:gd name="connsiteY2" fmla="*/ 0 h 881375"/>
              <a:gd name="connsiteX3" fmla="*/ 1677456 w 3646643"/>
              <a:gd name="connsiteY3" fmla="*/ 0 h 881375"/>
              <a:gd name="connsiteX4" fmla="*/ 2285230 w 3646643"/>
              <a:gd name="connsiteY4" fmla="*/ 0 h 881375"/>
              <a:gd name="connsiteX5" fmla="*/ 2856537 w 3646643"/>
              <a:gd name="connsiteY5" fmla="*/ 0 h 881375"/>
              <a:gd name="connsiteX6" fmla="*/ 3646643 w 3646643"/>
              <a:gd name="connsiteY6" fmla="*/ 0 h 881375"/>
              <a:gd name="connsiteX7" fmla="*/ 3646643 w 3646643"/>
              <a:gd name="connsiteY7" fmla="*/ 423060 h 881375"/>
              <a:gd name="connsiteX8" fmla="*/ 3646643 w 3646643"/>
              <a:gd name="connsiteY8" fmla="*/ 881375 h 881375"/>
              <a:gd name="connsiteX9" fmla="*/ 3038869 w 3646643"/>
              <a:gd name="connsiteY9" fmla="*/ 881375 h 881375"/>
              <a:gd name="connsiteX10" fmla="*/ 2540495 w 3646643"/>
              <a:gd name="connsiteY10" fmla="*/ 881375 h 881375"/>
              <a:gd name="connsiteX11" fmla="*/ 1969187 w 3646643"/>
              <a:gd name="connsiteY11" fmla="*/ 881375 h 881375"/>
              <a:gd name="connsiteX12" fmla="*/ 1288481 w 3646643"/>
              <a:gd name="connsiteY12" fmla="*/ 881375 h 881375"/>
              <a:gd name="connsiteX13" fmla="*/ 753640 w 3646643"/>
              <a:gd name="connsiteY13" fmla="*/ 881375 h 881375"/>
              <a:gd name="connsiteX14" fmla="*/ 0 w 3646643"/>
              <a:gd name="connsiteY14" fmla="*/ 881375 h 881375"/>
              <a:gd name="connsiteX15" fmla="*/ 0 w 3646643"/>
              <a:gd name="connsiteY15" fmla="*/ 423060 h 881375"/>
              <a:gd name="connsiteX16" fmla="*/ 0 w 3646643"/>
              <a:gd name="connsiteY16" fmla="*/ 0 h 88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646643" h="881375" fill="none" extrusionOk="0">
                <a:moveTo>
                  <a:pt x="0" y="0"/>
                </a:moveTo>
                <a:cubicBezTo>
                  <a:pt x="283190" y="-417"/>
                  <a:pt x="313236" y="-3105"/>
                  <a:pt x="607774" y="0"/>
                </a:cubicBezTo>
                <a:cubicBezTo>
                  <a:pt x="902312" y="3105"/>
                  <a:pt x="1015522" y="404"/>
                  <a:pt x="1142615" y="0"/>
                </a:cubicBezTo>
                <a:cubicBezTo>
                  <a:pt x="1269708" y="-404"/>
                  <a:pt x="1563440" y="1187"/>
                  <a:pt x="1677456" y="0"/>
                </a:cubicBezTo>
                <a:cubicBezTo>
                  <a:pt x="1791472" y="-1187"/>
                  <a:pt x="2097471" y="12283"/>
                  <a:pt x="2285230" y="0"/>
                </a:cubicBezTo>
                <a:cubicBezTo>
                  <a:pt x="2472989" y="-12283"/>
                  <a:pt x="2663765" y="-22536"/>
                  <a:pt x="2856537" y="0"/>
                </a:cubicBezTo>
                <a:cubicBezTo>
                  <a:pt x="3049309" y="22536"/>
                  <a:pt x="3353218" y="-2970"/>
                  <a:pt x="3646643" y="0"/>
                </a:cubicBezTo>
                <a:cubicBezTo>
                  <a:pt x="3633024" y="112245"/>
                  <a:pt x="3651240" y="220933"/>
                  <a:pt x="3646643" y="423060"/>
                </a:cubicBezTo>
                <a:cubicBezTo>
                  <a:pt x="3642046" y="625187"/>
                  <a:pt x="3636640" y="768672"/>
                  <a:pt x="3646643" y="881375"/>
                </a:cubicBezTo>
                <a:cubicBezTo>
                  <a:pt x="3361818" y="862666"/>
                  <a:pt x="3251791" y="910531"/>
                  <a:pt x="3038869" y="881375"/>
                </a:cubicBezTo>
                <a:cubicBezTo>
                  <a:pt x="2825947" y="852219"/>
                  <a:pt x="2681495" y="899688"/>
                  <a:pt x="2540495" y="881375"/>
                </a:cubicBezTo>
                <a:cubicBezTo>
                  <a:pt x="2399495" y="863062"/>
                  <a:pt x="2143850" y="904579"/>
                  <a:pt x="1969187" y="881375"/>
                </a:cubicBezTo>
                <a:cubicBezTo>
                  <a:pt x="1794524" y="858171"/>
                  <a:pt x="1567697" y="893044"/>
                  <a:pt x="1288481" y="881375"/>
                </a:cubicBezTo>
                <a:cubicBezTo>
                  <a:pt x="1009265" y="869706"/>
                  <a:pt x="963323" y="872854"/>
                  <a:pt x="753640" y="881375"/>
                </a:cubicBezTo>
                <a:cubicBezTo>
                  <a:pt x="543957" y="889896"/>
                  <a:pt x="369301" y="874229"/>
                  <a:pt x="0" y="881375"/>
                </a:cubicBezTo>
                <a:cubicBezTo>
                  <a:pt x="12897" y="698619"/>
                  <a:pt x="-1795" y="591954"/>
                  <a:pt x="0" y="423060"/>
                </a:cubicBezTo>
                <a:cubicBezTo>
                  <a:pt x="1795" y="254166"/>
                  <a:pt x="-1901" y="195881"/>
                  <a:pt x="0" y="0"/>
                </a:cubicBezTo>
                <a:close/>
              </a:path>
              <a:path w="3646643" h="881375" stroke="0" extrusionOk="0">
                <a:moveTo>
                  <a:pt x="0" y="0"/>
                </a:moveTo>
                <a:cubicBezTo>
                  <a:pt x="255817" y="14452"/>
                  <a:pt x="466063" y="-26004"/>
                  <a:pt x="644240" y="0"/>
                </a:cubicBezTo>
                <a:cubicBezTo>
                  <a:pt x="822417" y="26004"/>
                  <a:pt x="1024195" y="21192"/>
                  <a:pt x="1324947" y="0"/>
                </a:cubicBezTo>
                <a:cubicBezTo>
                  <a:pt x="1625699" y="-21192"/>
                  <a:pt x="1763106" y="-16985"/>
                  <a:pt x="1969187" y="0"/>
                </a:cubicBezTo>
                <a:cubicBezTo>
                  <a:pt x="2175268" y="16985"/>
                  <a:pt x="2336368" y="-16005"/>
                  <a:pt x="2613427" y="0"/>
                </a:cubicBezTo>
                <a:cubicBezTo>
                  <a:pt x="2890486" y="16005"/>
                  <a:pt x="3377243" y="25912"/>
                  <a:pt x="3646643" y="0"/>
                </a:cubicBezTo>
                <a:cubicBezTo>
                  <a:pt x="3643783" y="91022"/>
                  <a:pt x="3654866" y="308517"/>
                  <a:pt x="3646643" y="440688"/>
                </a:cubicBezTo>
                <a:cubicBezTo>
                  <a:pt x="3638420" y="572859"/>
                  <a:pt x="3632236" y="676683"/>
                  <a:pt x="3646643" y="881375"/>
                </a:cubicBezTo>
                <a:cubicBezTo>
                  <a:pt x="3405284" y="892428"/>
                  <a:pt x="3274896" y="878720"/>
                  <a:pt x="3075336" y="881375"/>
                </a:cubicBezTo>
                <a:cubicBezTo>
                  <a:pt x="2875776" y="884030"/>
                  <a:pt x="2585033" y="897164"/>
                  <a:pt x="2431095" y="881375"/>
                </a:cubicBezTo>
                <a:cubicBezTo>
                  <a:pt x="2277157" y="865586"/>
                  <a:pt x="1932607" y="879255"/>
                  <a:pt x="1786855" y="881375"/>
                </a:cubicBezTo>
                <a:cubicBezTo>
                  <a:pt x="1641103" y="883495"/>
                  <a:pt x="1256177" y="847768"/>
                  <a:pt x="1106148" y="881375"/>
                </a:cubicBezTo>
                <a:cubicBezTo>
                  <a:pt x="956119" y="914982"/>
                  <a:pt x="755574" y="869151"/>
                  <a:pt x="571307" y="881375"/>
                </a:cubicBezTo>
                <a:cubicBezTo>
                  <a:pt x="387040" y="893599"/>
                  <a:pt x="237195" y="900483"/>
                  <a:pt x="0" y="881375"/>
                </a:cubicBezTo>
                <a:cubicBezTo>
                  <a:pt x="-6323" y="739551"/>
                  <a:pt x="10723" y="559391"/>
                  <a:pt x="0" y="467129"/>
                </a:cubicBezTo>
                <a:cubicBezTo>
                  <a:pt x="-10723" y="374867"/>
                  <a:pt x="8146" y="134193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28575">
            <a:extLst>
              <a:ext uri="{C807C97D-BFC1-408E-A445-0C87EB9F89A2}">
                <ask:lineSketchStyleProps xmlns:ask="http://schemas.microsoft.com/office/drawing/2018/sketchyshapes" sd="38442286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spc="0" dirty="0">
                <a:solidFill>
                  <a:schemeClr val="tx1"/>
                </a:solidFill>
                <a:latin typeface="Century Gothic" panose="020B0502020202020204" pitchFamily="34" charset="0"/>
              </a:rPr>
              <a:t>Step 2: </a:t>
            </a:r>
          </a:p>
          <a:p>
            <a:r>
              <a:rPr lang="en-GB" sz="2400" spc="0" dirty="0">
                <a:solidFill>
                  <a:schemeClr val="tx1"/>
                </a:solidFill>
                <a:latin typeface="Century Gothic" panose="020B0502020202020204" pitchFamily="34" charset="0"/>
              </a:rPr>
              <a:t>Tap</a:t>
            </a:r>
            <a:r>
              <a:rPr lang="en-GB" sz="2400" b="1" spc="0" dirty="0">
                <a:solidFill>
                  <a:schemeClr val="tx1"/>
                </a:solidFill>
                <a:latin typeface="Century Gothic" panose="020B0502020202020204" pitchFamily="34" charset="0"/>
              </a:rPr>
              <a:t> Accessibility</a:t>
            </a:r>
            <a:endParaRPr lang="en-GB" sz="2400" spc="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7BA8B4E-D670-F85C-3364-403804CDAEEE}"/>
              </a:ext>
            </a:extLst>
          </p:cNvPr>
          <p:cNvSpPr>
            <a:spLocks noChangeAspect="1"/>
          </p:cNvSpPr>
          <p:nvPr/>
        </p:nvSpPr>
        <p:spPr>
          <a:xfrm>
            <a:off x="4486198" y="3259433"/>
            <a:ext cx="661182" cy="661182"/>
          </a:xfrm>
          <a:prstGeom prst="roundRect">
            <a:avLst>
              <a:gd name="adj" fmla="val 21841"/>
            </a:avLst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B4FCF6-3CC5-57C3-4DCE-43B51489166A}"/>
              </a:ext>
            </a:extLst>
          </p:cNvPr>
          <p:cNvSpPr/>
          <p:nvPr/>
        </p:nvSpPr>
        <p:spPr>
          <a:xfrm>
            <a:off x="1247505" y="972578"/>
            <a:ext cx="3646644" cy="750655"/>
          </a:xfrm>
          <a:custGeom>
            <a:avLst/>
            <a:gdLst>
              <a:gd name="connsiteX0" fmla="*/ 0 w 3646644"/>
              <a:gd name="connsiteY0" fmla="*/ 0 h 750655"/>
              <a:gd name="connsiteX1" fmla="*/ 607774 w 3646644"/>
              <a:gd name="connsiteY1" fmla="*/ 0 h 750655"/>
              <a:gd name="connsiteX2" fmla="*/ 1142615 w 3646644"/>
              <a:gd name="connsiteY2" fmla="*/ 0 h 750655"/>
              <a:gd name="connsiteX3" fmla="*/ 1677456 w 3646644"/>
              <a:gd name="connsiteY3" fmla="*/ 0 h 750655"/>
              <a:gd name="connsiteX4" fmla="*/ 2285230 w 3646644"/>
              <a:gd name="connsiteY4" fmla="*/ 0 h 750655"/>
              <a:gd name="connsiteX5" fmla="*/ 2856538 w 3646644"/>
              <a:gd name="connsiteY5" fmla="*/ 0 h 750655"/>
              <a:gd name="connsiteX6" fmla="*/ 3646644 w 3646644"/>
              <a:gd name="connsiteY6" fmla="*/ 0 h 750655"/>
              <a:gd name="connsiteX7" fmla="*/ 3646644 w 3646644"/>
              <a:gd name="connsiteY7" fmla="*/ 360314 h 750655"/>
              <a:gd name="connsiteX8" fmla="*/ 3646644 w 3646644"/>
              <a:gd name="connsiteY8" fmla="*/ 750655 h 750655"/>
              <a:gd name="connsiteX9" fmla="*/ 3038870 w 3646644"/>
              <a:gd name="connsiteY9" fmla="*/ 750655 h 750655"/>
              <a:gd name="connsiteX10" fmla="*/ 2540495 w 3646644"/>
              <a:gd name="connsiteY10" fmla="*/ 750655 h 750655"/>
              <a:gd name="connsiteX11" fmla="*/ 1969188 w 3646644"/>
              <a:gd name="connsiteY11" fmla="*/ 750655 h 750655"/>
              <a:gd name="connsiteX12" fmla="*/ 1288481 w 3646644"/>
              <a:gd name="connsiteY12" fmla="*/ 750655 h 750655"/>
              <a:gd name="connsiteX13" fmla="*/ 753640 w 3646644"/>
              <a:gd name="connsiteY13" fmla="*/ 750655 h 750655"/>
              <a:gd name="connsiteX14" fmla="*/ 0 w 3646644"/>
              <a:gd name="connsiteY14" fmla="*/ 750655 h 750655"/>
              <a:gd name="connsiteX15" fmla="*/ 0 w 3646644"/>
              <a:gd name="connsiteY15" fmla="*/ 360314 h 750655"/>
              <a:gd name="connsiteX16" fmla="*/ 0 w 3646644"/>
              <a:gd name="connsiteY16" fmla="*/ 0 h 750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646644" h="750655" fill="none" extrusionOk="0">
                <a:moveTo>
                  <a:pt x="0" y="0"/>
                </a:moveTo>
                <a:cubicBezTo>
                  <a:pt x="283190" y="-417"/>
                  <a:pt x="313236" y="-3105"/>
                  <a:pt x="607774" y="0"/>
                </a:cubicBezTo>
                <a:cubicBezTo>
                  <a:pt x="902312" y="3105"/>
                  <a:pt x="1015522" y="404"/>
                  <a:pt x="1142615" y="0"/>
                </a:cubicBezTo>
                <a:cubicBezTo>
                  <a:pt x="1269708" y="-404"/>
                  <a:pt x="1563440" y="1187"/>
                  <a:pt x="1677456" y="0"/>
                </a:cubicBezTo>
                <a:cubicBezTo>
                  <a:pt x="1791472" y="-1187"/>
                  <a:pt x="2097471" y="12283"/>
                  <a:pt x="2285230" y="0"/>
                </a:cubicBezTo>
                <a:cubicBezTo>
                  <a:pt x="2472989" y="-12283"/>
                  <a:pt x="2662949" y="-23031"/>
                  <a:pt x="2856538" y="0"/>
                </a:cubicBezTo>
                <a:cubicBezTo>
                  <a:pt x="3050127" y="23031"/>
                  <a:pt x="3353219" y="-2970"/>
                  <a:pt x="3646644" y="0"/>
                </a:cubicBezTo>
                <a:cubicBezTo>
                  <a:pt x="3633620" y="138473"/>
                  <a:pt x="3629355" y="211342"/>
                  <a:pt x="3646644" y="360314"/>
                </a:cubicBezTo>
                <a:cubicBezTo>
                  <a:pt x="3663933" y="509286"/>
                  <a:pt x="3644838" y="580800"/>
                  <a:pt x="3646644" y="750655"/>
                </a:cubicBezTo>
                <a:cubicBezTo>
                  <a:pt x="3361819" y="731946"/>
                  <a:pt x="3251792" y="779811"/>
                  <a:pt x="3038870" y="750655"/>
                </a:cubicBezTo>
                <a:cubicBezTo>
                  <a:pt x="2825948" y="721499"/>
                  <a:pt x="2688728" y="774145"/>
                  <a:pt x="2540495" y="750655"/>
                </a:cubicBezTo>
                <a:cubicBezTo>
                  <a:pt x="2392262" y="727165"/>
                  <a:pt x="2143065" y="773761"/>
                  <a:pt x="1969188" y="750655"/>
                </a:cubicBezTo>
                <a:cubicBezTo>
                  <a:pt x="1795311" y="727549"/>
                  <a:pt x="1568968" y="764834"/>
                  <a:pt x="1288481" y="750655"/>
                </a:cubicBezTo>
                <a:cubicBezTo>
                  <a:pt x="1007994" y="736476"/>
                  <a:pt x="963323" y="742134"/>
                  <a:pt x="753640" y="750655"/>
                </a:cubicBezTo>
                <a:cubicBezTo>
                  <a:pt x="543957" y="759176"/>
                  <a:pt x="369301" y="743509"/>
                  <a:pt x="0" y="750655"/>
                </a:cubicBezTo>
                <a:cubicBezTo>
                  <a:pt x="538" y="667425"/>
                  <a:pt x="16463" y="538573"/>
                  <a:pt x="0" y="360314"/>
                </a:cubicBezTo>
                <a:cubicBezTo>
                  <a:pt x="-16463" y="182055"/>
                  <a:pt x="-17090" y="162494"/>
                  <a:pt x="0" y="0"/>
                </a:cubicBezTo>
                <a:close/>
              </a:path>
              <a:path w="3646644" h="750655" stroke="0" extrusionOk="0">
                <a:moveTo>
                  <a:pt x="0" y="0"/>
                </a:moveTo>
                <a:cubicBezTo>
                  <a:pt x="255817" y="14452"/>
                  <a:pt x="466063" y="-26004"/>
                  <a:pt x="644240" y="0"/>
                </a:cubicBezTo>
                <a:cubicBezTo>
                  <a:pt x="822417" y="26004"/>
                  <a:pt x="1024195" y="21192"/>
                  <a:pt x="1324947" y="0"/>
                </a:cubicBezTo>
                <a:cubicBezTo>
                  <a:pt x="1625699" y="-21192"/>
                  <a:pt x="1759369" y="-22654"/>
                  <a:pt x="1969188" y="0"/>
                </a:cubicBezTo>
                <a:cubicBezTo>
                  <a:pt x="2179007" y="22654"/>
                  <a:pt x="2336369" y="-16005"/>
                  <a:pt x="2613428" y="0"/>
                </a:cubicBezTo>
                <a:cubicBezTo>
                  <a:pt x="2890487" y="16005"/>
                  <a:pt x="3377244" y="25912"/>
                  <a:pt x="3646644" y="0"/>
                </a:cubicBezTo>
                <a:cubicBezTo>
                  <a:pt x="3660793" y="100337"/>
                  <a:pt x="3654009" y="275011"/>
                  <a:pt x="3646644" y="375328"/>
                </a:cubicBezTo>
                <a:cubicBezTo>
                  <a:pt x="3639279" y="475645"/>
                  <a:pt x="3664794" y="664032"/>
                  <a:pt x="3646644" y="750655"/>
                </a:cubicBezTo>
                <a:cubicBezTo>
                  <a:pt x="3411150" y="762064"/>
                  <a:pt x="3277100" y="754038"/>
                  <a:pt x="3075336" y="750655"/>
                </a:cubicBezTo>
                <a:cubicBezTo>
                  <a:pt x="2873572" y="747272"/>
                  <a:pt x="2583840" y="762900"/>
                  <a:pt x="2431096" y="750655"/>
                </a:cubicBezTo>
                <a:cubicBezTo>
                  <a:pt x="2278352" y="738410"/>
                  <a:pt x="1932608" y="748535"/>
                  <a:pt x="1786856" y="750655"/>
                </a:cubicBezTo>
                <a:cubicBezTo>
                  <a:pt x="1641104" y="752775"/>
                  <a:pt x="1256178" y="717048"/>
                  <a:pt x="1106149" y="750655"/>
                </a:cubicBezTo>
                <a:cubicBezTo>
                  <a:pt x="956120" y="784262"/>
                  <a:pt x="755575" y="738431"/>
                  <a:pt x="571308" y="750655"/>
                </a:cubicBezTo>
                <a:cubicBezTo>
                  <a:pt x="387041" y="762879"/>
                  <a:pt x="240821" y="772115"/>
                  <a:pt x="0" y="750655"/>
                </a:cubicBezTo>
                <a:cubicBezTo>
                  <a:pt x="8427" y="606790"/>
                  <a:pt x="-6788" y="472962"/>
                  <a:pt x="0" y="397847"/>
                </a:cubicBezTo>
                <a:cubicBezTo>
                  <a:pt x="6788" y="322732"/>
                  <a:pt x="-2248" y="99439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28575">
            <a:extLst>
              <a:ext uri="{C807C97D-BFC1-408E-A445-0C87EB9F89A2}">
                <ask:lineSketchStyleProps xmlns:ask="http://schemas.microsoft.com/office/drawing/2018/sketchyshapes" sd="38442286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spc="0" dirty="0">
                <a:solidFill>
                  <a:schemeClr val="tx1"/>
                </a:solidFill>
                <a:latin typeface="Century Gothic" panose="020B0502020202020204" pitchFamily="34" charset="0"/>
              </a:rPr>
              <a:t>Typing Feedback</a:t>
            </a:r>
            <a:endParaRPr lang="en-GB" sz="1800" spc="0" dirty="0">
              <a:latin typeface="Twinkl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4532663-A3E9-B1FC-1169-A5A6779AFE9D}"/>
              </a:ext>
            </a:extLst>
          </p:cNvPr>
          <p:cNvSpPr/>
          <p:nvPr/>
        </p:nvSpPr>
        <p:spPr>
          <a:xfrm>
            <a:off x="1247505" y="4131585"/>
            <a:ext cx="3646643" cy="1156679"/>
          </a:xfrm>
          <a:custGeom>
            <a:avLst/>
            <a:gdLst>
              <a:gd name="connsiteX0" fmla="*/ 0 w 3646643"/>
              <a:gd name="connsiteY0" fmla="*/ 0 h 1156679"/>
              <a:gd name="connsiteX1" fmla="*/ 607774 w 3646643"/>
              <a:gd name="connsiteY1" fmla="*/ 0 h 1156679"/>
              <a:gd name="connsiteX2" fmla="*/ 1142615 w 3646643"/>
              <a:gd name="connsiteY2" fmla="*/ 0 h 1156679"/>
              <a:gd name="connsiteX3" fmla="*/ 1677456 w 3646643"/>
              <a:gd name="connsiteY3" fmla="*/ 0 h 1156679"/>
              <a:gd name="connsiteX4" fmla="*/ 2285230 w 3646643"/>
              <a:gd name="connsiteY4" fmla="*/ 0 h 1156679"/>
              <a:gd name="connsiteX5" fmla="*/ 2856537 w 3646643"/>
              <a:gd name="connsiteY5" fmla="*/ 0 h 1156679"/>
              <a:gd name="connsiteX6" fmla="*/ 3646643 w 3646643"/>
              <a:gd name="connsiteY6" fmla="*/ 0 h 1156679"/>
              <a:gd name="connsiteX7" fmla="*/ 3646643 w 3646643"/>
              <a:gd name="connsiteY7" fmla="*/ 555206 h 1156679"/>
              <a:gd name="connsiteX8" fmla="*/ 3646643 w 3646643"/>
              <a:gd name="connsiteY8" fmla="*/ 1156679 h 1156679"/>
              <a:gd name="connsiteX9" fmla="*/ 3038869 w 3646643"/>
              <a:gd name="connsiteY9" fmla="*/ 1156679 h 1156679"/>
              <a:gd name="connsiteX10" fmla="*/ 2540495 w 3646643"/>
              <a:gd name="connsiteY10" fmla="*/ 1156679 h 1156679"/>
              <a:gd name="connsiteX11" fmla="*/ 1969187 w 3646643"/>
              <a:gd name="connsiteY11" fmla="*/ 1156679 h 1156679"/>
              <a:gd name="connsiteX12" fmla="*/ 1288481 w 3646643"/>
              <a:gd name="connsiteY12" fmla="*/ 1156679 h 1156679"/>
              <a:gd name="connsiteX13" fmla="*/ 753640 w 3646643"/>
              <a:gd name="connsiteY13" fmla="*/ 1156679 h 1156679"/>
              <a:gd name="connsiteX14" fmla="*/ 0 w 3646643"/>
              <a:gd name="connsiteY14" fmla="*/ 1156679 h 1156679"/>
              <a:gd name="connsiteX15" fmla="*/ 0 w 3646643"/>
              <a:gd name="connsiteY15" fmla="*/ 555206 h 1156679"/>
              <a:gd name="connsiteX16" fmla="*/ 0 w 3646643"/>
              <a:gd name="connsiteY16" fmla="*/ 0 h 1156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646643" h="1156679" fill="none" extrusionOk="0">
                <a:moveTo>
                  <a:pt x="0" y="0"/>
                </a:moveTo>
                <a:cubicBezTo>
                  <a:pt x="283190" y="-417"/>
                  <a:pt x="313236" y="-3105"/>
                  <a:pt x="607774" y="0"/>
                </a:cubicBezTo>
                <a:cubicBezTo>
                  <a:pt x="902312" y="3105"/>
                  <a:pt x="1015522" y="404"/>
                  <a:pt x="1142615" y="0"/>
                </a:cubicBezTo>
                <a:cubicBezTo>
                  <a:pt x="1269708" y="-404"/>
                  <a:pt x="1563440" y="1187"/>
                  <a:pt x="1677456" y="0"/>
                </a:cubicBezTo>
                <a:cubicBezTo>
                  <a:pt x="1791472" y="-1187"/>
                  <a:pt x="2097471" y="12283"/>
                  <a:pt x="2285230" y="0"/>
                </a:cubicBezTo>
                <a:cubicBezTo>
                  <a:pt x="2472989" y="-12283"/>
                  <a:pt x="2663765" y="-22536"/>
                  <a:pt x="2856537" y="0"/>
                </a:cubicBezTo>
                <a:cubicBezTo>
                  <a:pt x="3049309" y="22536"/>
                  <a:pt x="3353218" y="-2970"/>
                  <a:pt x="3646643" y="0"/>
                </a:cubicBezTo>
                <a:cubicBezTo>
                  <a:pt x="3651339" y="239199"/>
                  <a:pt x="3658795" y="366557"/>
                  <a:pt x="3646643" y="555206"/>
                </a:cubicBezTo>
                <a:cubicBezTo>
                  <a:pt x="3634491" y="743855"/>
                  <a:pt x="3655063" y="902418"/>
                  <a:pt x="3646643" y="1156679"/>
                </a:cubicBezTo>
                <a:cubicBezTo>
                  <a:pt x="3361818" y="1137970"/>
                  <a:pt x="3251791" y="1185835"/>
                  <a:pt x="3038869" y="1156679"/>
                </a:cubicBezTo>
                <a:cubicBezTo>
                  <a:pt x="2825947" y="1127523"/>
                  <a:pt x="2681495" y="1174992"/>
                  <a:pt x="2540495" y="1156679"/>
                </a:cubicBezTo>
                <a:cubicBezTo>
                  <a:pt x="2399495" y="1138366"/>
                  <a:pt x="2143850" y="1179883"/>
                  <a:pt x="1969187" y="1156679"/>
                </a:cubicBezTo>
                <a:cubicBezTo>
                  <a:pt x="1794524" y="1133475"/>
                  <a:pt x="1567697" y="1168348"/>
                  <a:pt x="1288481" y="1156679"/>
                </a:cubicBezTo>
                <a:cubicBezTo>
                  <a:pt x="1009265" y="1145010"/>
                  <a:pt x="963323" y="1148158"/>
                  <a:pt x="753640" y="1156679"/>
                </a:cubicBezTo>
                <a:cubicBezTo>
                  <a:pt x="543957" y="1165200"/>
                  <a:pt x="369301" y="1149533"/>
                  <a:pt x="0" y="1156679"/>
                </a:cubicBezTo>
                <a:cubicBezTo>
                  <a:pt x="-28841" y="903697"/>
                  <a:pt x="9026" y="734881"/>
                  <a:pt x="0" y="555206"/>
                </a:cubicBezTo>
                <a:cubicBezTo>
                  <a:pt x="-9026" y="375531"/>
                  <a:pt x="22930" y="270634"/>
                  <a:pt x="0" y="0"/>
                </a:cubicBezTo>
                <a:close/>
              </a:path>
              <a:path w="3646643" h="1156679" stroke="0" extrusionOk="0">
                <a:moveTo>
                  <a:pt x="0" y="0"/>
                </a:moveTo>
                <a:cubicBezTo>
                  <a:pt x="255817" y="14452"/>
                  <a:pt x="466063" y="-26004"/>
                  <a:pt x="644240" y="0"/>
                </a:cubicBezTo>
                <a:cubicBezTo>
                  <a:pt x="822417" y="26004"/>
                  <a:pt x="1024195" y="21192"/>
                  <a:pt x="1324947" y="0"/>
                </a:cubicBezTo>
                <a:cubicBezTo>
                  <a:pt x="1625699" y="-21192"/>
                  <a:pt x="1763106" y="-16985"/>
                  <a:pt x="1969187" y="0"/>
                </a:cubicBezTo>
                <a:cubicBezTo>
                  <a:pt x="2175268" y="16985"/>
                  <a:pt x="2336368" y="-16005"/>
                  <a:pt x="2613427" y="0"/>
                </a:cubicBezTo>
                <a:cubicBezTo>
                  <a:pt x="2890486" y="16005"/>
                  <a:pt x="3377243" y="25912"/>
                  <a:pt x="3646643" y="0"/>
                </a:cubicBezTo>
                <a:cubicBezTo>
                  <a:pt x="3663980" y="145798"/>
                  <a:pt x="3650362" y="422182"/>
                  <a:pt x="3646643" y="578340"/>
                </a:cubicBezTo>
                <a:cubicBezTo>
                  <a:pt x="3642924" y="734498"/>
                  <a:pt x="3657185" y="1021739"/>
                  <a:pt x="3646643" y="1156679"/>
                </a:cubicBezTo>
                <a:cubicBezTo>
                  <a:pt x="3405284" y="1167732"/>
                  <a:pt x="3274896" y="1154024"/>
                  <a:pt x="3075336" y="1156679"/>
                </a:cubicBezTo>
                <a:cubicBezTo>
                  <a:pt x="2875776" y="1159334"/>
                  <a:pt x="2585033" y="1172468"/>
                  <a:pt x="2431095" y="1156679"/>
                </a:cubicBezTo>
                <a:cubicBezTo>
                  <a:pt x="2277157" y="1140890"/>
                  <a:pt x="1932607" y="1154559"/>
                  <a:pt x="1786855" y="1156679"/>
                </a:cubicBezTo>
                <a:cubicBezTo>
                  <a:pt x="1641103" y="1158799"/>
                  <a:pt x="1256177" y="1123072"/>
                  <a:pt x="1106148" y="1156679"/>
                </a:cubicBezTo>
                <a:cubicBezTo>
                  <a:pt x="956119" y="1190286"/>
                  <a:pt x="755574" y="1144455"/>
                  <a:pt x="571307" y="1156679"/>
                </a:cubicBezTo>
                <a:cubicBezTo>
                  <a:pt x="387040" y="1168903"/>
                  <a:pt x="237195" y="1175787"/>
                  <a:pt x="0" y="1156679"/>
                </a:cubicBezTo>
                <a:cubicBezTo>
                  <a:pt x="15142" y="974181"/>
                  <a:pt x="15500" y="831353"/>
                  <a:pt x="0" y="613040"/>
                </a:cubicBezTo>
                <a:cubicBezTo>
                  <a:pt x="-15500" y="394727"/>
                  <a:pt x="6582" y="191918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28575">
            <a:extLst>
              <a:ext uri="{C807C97D-BFC1-408E-A445-0C87EB9F89A2}">
                <ask:lineSketchStyleProps xmlns:ask="http://schemas.microsoft.com/office/drawing/2018/sketchyshapes" sd="38442286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spc="0" dirty="0">
                <a:solidFill>
                  <a:schemeClr val="tx1"/>
                </a:solidFill>
                <a:latin typeface="Century Gothic" panose="020B0502020202020204" pitchFamily="34" charset="0"/>
              </a:rPr>
              <a:t>Step 3: </a:t>
            </a:r>
          </a:p>
          <a:p>
            <a:r>
              <a:rPr lang="en-GB" sz="2400" spc="0" dirty="0">
                <a:solidFill>
                  <a:schemeClr val="tx1"/>
                </a:solidFill>
                <a:latin typeface="Century Gothic" panose="020B0502020202020204" pitchFamily="34" charset="0"/>
              </a:rPr>
              <a:t>Choose </a:t>
            </a:r>
            <a:r>
              <a:rPr lang="en-GB" sz="2400" b="1" spc="0" dirty="0">
                <a:solidFill>
                  <a:schemeClr val="tx1"/>
                </a:solidFill>
                <a:latin typeface="Century Gothic" panose="020B0502020202020204" pitchFamily="34" charset="0"/>
              </a:rPr>
              <a:t>Keyboards &amp; Typing</a:t>
            </a:r>
          </a:p>
        </p:txBody>
      </p:sp>
      <p:pic>
        <p:nvPicPr>
          <p:cNvPr id="25" name="Picture 10" descr="Right Arrow Clipart - Purple Arrow Transparent Transparent PNG - 600x457 -  Free Download on NicePNG">
            <a:extLst>
              <a:ext uri="{FF2B5EF4-FFF2-40B4-BE49-F238E27FC236}">
                <a16:creationId xmlns:a16="http://schemas.microsoft.com/office/drawing/2014/main" id="{FB18FB9E-EAA3-F2D7-9160-C4F890DE5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64503">
            <a:off x="6476640" y="3023551"/>
            <a:ext cx="1238241" cy="81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EF4BC1C-ED2D-FF37-8009-EBA2AF36F546}"/>
              </a:ext>
            </a:extLst>
          </p:cNvPr>
          <p:cNvSpPr/>
          <p:nvPr/>
        </p:nvSpPr>
        <p:spPr>
          <a:xfrm>
            <a:off x="1247505" y="5394704"/>
            <a:ext cx="3646643" cy="1156679"/>
          </a:xfrm>
          <a:custGeom>
            <a:avLst/>
            <a:gdLst>
              <a:gd name="connsiteX0" fmla="*/ 0 w 3646643"/>
              <a:gd name="connsiteY0" fmla="*/ 0 h 1156679"/>
              <a:gd name="connsiteX1" fmla="*/ 607774 w 3646643"/>
              <a:gd name="connsiteY1" fmla="*/ 0 h 1156679"/>
              <a:gd name="connsiteX2" fmla="*/ 1142615 w 3646643"/>
              <a:gd name="connsiteY2" fmla="*/ 0 h 1156679"/>
              <a:gd name="connsiteX3" fmla="*/ 1677456 w 3646643"/>
              <a:gd name="connsiteY3" fmla="*/ 0 h 1156679"/>
              <a:gd name="connsiteX4" fmla="*/ 2285230 w 3646643"/>
              <a:gd name="connsiteY4" fmla="*/ 0 h 1156679"/>
              <a:gd name="connsiteX5" fmla="*/ 2856537 w 3646643"/>
              <a:gd name="connsiteY5" fmla="*/ 0 h 1156679"/>
              <a:gd name="connsiteX6" fmla="*/ 3646643 w 3646643"/>
              <a:gd name="connsiteY6" fmla="*/ 0 h 1156679"/>
              <a:gd name="connsiteX7" fmla="*/ 3646643 w 3646643"/>
              <a:gd name="connsiteY7" fmla="*/ 555206 h 1156679"/>
              <a:gd name="connsiteX8" fmla="*/ 3646643 w 3646643"/>
              <a:gd name="connsiteY8" fmla="*/ 1156679 h 1156679"/>
              <a:gd name="connsiteX9" fmla="*/ 3038869 w 3646643"/>
              <a:gd name="connsiteY9" fmla="*/ 1156679 h 1156679"/>
              <a:gd name="connsiteX10" fmla="*/ 2540495 w 3646643"/>
              <a:gd name="connsiteY10" fmla="*/ 1156679 h 1156679"/>
              <a:gd name="connsiteX11" fmla="*/ 1969187 w 3646643"/>
              <a:gd name="connsiteY11" fmla="*/ 1156679 h 1156679"/>
              <a:gd name="connsiteX12" fmla="*/ 1288481 w 3646643"/>
              <a:gd name="connsiteY12" fmla="*/ 1156679 h 1156679"/>
              <a:gd name="connsiteX13" fmla="*/ 753640 w 3646643"/>
              <a:gd name="connsiteY13" fmla="*/ 1156679 h 1156679"/>
              <a:gd name="connsiteX14" fmla="*/ 0 w 3646643"/>
              <a:gd name="connsiteY14" fmla="*/ 1156679 h 1156679"/>
              <a:gd name="connsiteX15" fmla="*/ 0 w 3646643"/>
              <a:gd name="connsiteY15" fmla="*/ 555206 h 1156679"/>
              <a:gd name="connsiteX16" fmla="*/ 0 w 3646643"/>
              <a:gd name="connsiteY16" fmla="*/ 0 h 1156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646643" h="1156679" fill="none" extrusionOk="0">
                <a:moveTo>
                  <a:pt x="0" y="0"/>
                </a:moveTo>
                <a:cubicBezTo>
                  <a:pt x="283190" y="-417"/>
                  <a:pt x="313236" y="-3105"/>
                  <a:pt x="607774" y="0"/>
                </a:cubicBezTo>
                <a:cubicBezTo>
                  <a:pt x="902312" y="3105"/>
                  <a:pt x="1015522" y="404"/>
                  <a:pt x="1142615" y="0"/>
                </a:cubicBezTo>
                <a:cubicBezTo>
                  <a:pt x="1269708" y="-404"/>
                  <a:pt x="1563440" y="1187"/>
                  <a:pt x="1677456" y="0"/>
                </a:cubicBezTo>
                <a:cubicBezTo>
                  <a:pt x="1791472" y="-1187"/>
                  <a:pt x="2097471" y="12283"/>
                  <a:pt x="2285230" y="0"/>
                </a:cubicBezTo>
                <a:cubicBezTo>
                  <a:pt x="2472989" y="-12283"/>
                  <a:pt x="2663765" y="-22536"/>
                  <a:pt x="2856537" y="0"/>
                </a:cubicBezTo>
                <a:cubicBezTo>
                  <a:pt x="3049309" y="22536"/>
                  <a:pt x="3353218" y="-2970"/>
                  <a:pt x="3646643" y="0"/>
                </a:cubicBezTo>
                <a:cubicBezTo>
                  <a:pt x="3651339" y="239199"/>
                  <a:pt x="3658795" y="366557"/>
                  <a:pt x="3646643" y="555206"/>
                </a:cubicBezTo>
                <a:cubicBezTo>
                  <a:pt x="3634491" y="743855"/>
                  <a:pt x="3655063" y="902418"/>
                  <a:pt x="3646643" y="1156679"/>
                </a:cubicBezTo>
                <a:cubicBezTo>
                  <a:pt x="3361818" y="1137970"/>
                  <a:pt x="3251791" y="1185835"/>
                  <a:pt x="3038869" y="1156679"/>
                </a:cubicBezTo>
                <a:cubicBezTo>
                  <a:pt x="2825947" y="1127523"/>
                  <a:pt x="2681495" y="1174992"/>
                  <a:pt x="2540495" y="1156679"/>
                </a:cubicBezTo>
                <a:cubicBezTo>
                  <a:pt x="2399495" y="1138366"/>
                  <a:pt x="2143850" y="1179883"/>
                  <a:pt x="1969187" y="1156679"/>
                </a:cubicBezTo>
                <a:cubicBezTo>
                  <a:pt x="1794524" y="1133475"/>
                  <a:pt x="1567697" y="1168348"/>
                  <a:pt x="1288481" y="1156679"/>
                </a:cubicBezTo>
                <a:cubicBezTo>
                  <a:pt x="1009265" y="1145010"/>
                  <a:pt x="963323" y="1148158"/>
                  <a:pt x="753640" y="1156679"/>
                </a:cubicBezTo>
                <a:cubicBezTo>
                  <a:pt x="543957" y="1165200"/>
                  <a:pt x="369301" y="1149533"/>
                  <a:pt x="0" y="1156679"/>
                </a:cubicBezTo>
                <a:cubicBezTo>
                  <a:pt x="-28841" y="903697"/>
                  <a:pt x="9026" y="734881"/>
                  <a:pt x="0" y="555206"/>
                </a:cubicBezTo>
                <a:cubicBezTo>
                  <a:pt x="-9026" y="375531"/>
                  <a:pt x="22930" y="270634"/>
                  <a:pt x="0" y="0"/>
                </a:cubicBezTo>
                <a:close/>
              </a:path>
              <a:path w="3646643" h="1156679" stroke="0" extrusionOk="0">
                <a:moveTo>
                  <a:pt x="0" y="0"/>
                </a:moveTo>
                <a:cubicBezTo>
                  <a:pt x="255817" y="14452"/>
                  <a:pt x="466063" y="-26004"/>
                  <a:pt x="644240" y="0"/>
                </a:cubicBezTo>
                <a:cubicBezTo>
                  <a:pt x="822417" y="26004"/>
                  <a:pt x="1024195" y="21192"/>
                  <a:pt x="1324947" y="0"/>
                </a:cubicBezTo>
                <a:cubicBezTo>
                  <a:pt x="1625699" y="-21192"/>
                  <a:pt x="1763106" y="-16985"/>
                  <a:pt x="1969187" y="0"/>
                </a:cubicBezTo>
                <a:cubicBezTo>
                  <a:pt x="2175268" y="16985"/>
                  <a:pt x="2336368" y="-16005"/>
                  <a:pt x="2613427" y="0"/>
                </a:cubicBezTo>
                <a:cubicBezTo>
                  <a:pt x="2890486" y="16005"/>
                  <a:pt x="3377243" y="25912"/>
                  <a:pt x="3646643" y="0"/>
                </a:cubicBezTo>
                <a:cubicBezTo>
                  <a:pt x="3663980" y="145798"/>
                  <a:pt x="3650362" y="422182"/>
                  <a:pt x="3646643" y="578340"/>
                </a:cubicBezTo>
                <a:cubicBezTo>
                  <a:pt x="3642924" y="734498"/>
                  <a:pt x="3657185" y="1021739"/>
                  <a:pt x="3646643" y="1156679"/>
                </a:cubicBezTo>
                <a:cubicBezTo>
                  <a:pt x="3405284" y="1167732"/>
                  <a:pt x="3274896" y="1154024"/>
                  <a:pt x="3075336" y="1156679"/>
                </a:cubicBezTo>
                <a:cubicBezTo>
                  <a:pt x="2875776" y="1159334"/>
                  <a:pt x="2585033" y="1172468"/>
                  <a:pt x="2431095" y="1156679"/>
                </a:cubicBezTo>
                <a:cubicBezTo>
                  <a:pt x="2277157" y="1140890"/>
                  <a:pt x="1932607" y="1154559"/>
                  <a:pt x="1786855" y="1156679"/>
                </a:cubicBezTo>
                <a:cubicBezTo>
                  <a:pt x="1641103" y="1158799"/>
                  <a:pt x="1256177" y="1123072"/>
                  <a:pt x="1106148" y="1156679"/>
                </a:cubicBezTo>
                <a:cubicBezTo>
                  <a:pt x="956119" y="1190286"/>
                  <a:pt x="755574" y="1144455"/>
                  <a:pt x="571307" y="1156679"/>
                </a:cubicBezTo>
                <a:cubicBezTo>
                  <a:pt x="387040" y="1168903"/>
                  <a:pt x="237195" y="1175787"/>
                  <a:pt x="0" y="1156679"/>
                </a:cubicBezTo>
                <a:cubicBezTo>
                  <a:pt x="15142" y="974181"/>
                  <a:pt x="15500" y="831353"/>
                  <a:pt x="0" y="613040"/>
                </a:cubicBezTo>
                <a:cubicBezTo>
                  <a:pt x="-15500" y="394727"/>
                  <a:pt x="6582" y="191918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28575">
            <a:extLst>
              <a:ext uri="{C807C97D-BFC1-408E-A445-0C87EB9F89A2}">
                <ask:lineSketchStyleProps xmlns:ask="http://schemas.microsoft.com/office/drawing/2018/sketchyshapes" sd="38442286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spc="0" dirty="0">
                <a:solidFill>
                  <a:schemeClr val="tx1"/>
                </a:solidFill>
                <a:latin typeface="Century Gothic" panose="020B0502020202020204" pitchFamily="34" charset="0"/>
              </a:rPr>
              <a:t>Step </a:t>
            </a:r>
            <a:r>
              <a:rPr lang="en-GB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4</a:t>
            </a:r>
            <a:r>
              <a:rPr lang="en-GB" sz="2400" b="1" spc="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</a:p>
          <a:p>
            <a:r>
              <a:rPr lang="en-GB" sz="2400" spc="0" dirty="0">
                <a:solidFill>
                  <a:schemeClr val="tx1"/>
                </a:solidFill>
                <a:latin typeface="Century Gothic" panose="020B0502020202020204" pitchFamily="34" charset="0"/>
              </a:rPr>
              <a:t>Choose </a:t>
            </a:r>
            <a:r>
              <a:rPr lang="en-GB" sz="2400" b="1" spc="0" dirty="0">
                <a:solidFill>
                  <a:schemeClr val="tx1"/>
                </a:solidFill>
                <a:latin typeface="Century Gothic" panose="020B0502020202020204" pitchFamily="34" charset="0"/>
              </a:rPr>
              <a:t>Typing Feedback</a:t>
            </a:r>
          </a:p>
        </p:txBody>
      </p:sp>
    </p:spTree>
    <p:extLst>
      <p:ext uri="{BB962C8B-B14F-4D97-AF65-F5344CB8AC3E}">
        <p14:creationId xmlns:p14="http://schemas.microsoft.com/office/powerpoint/2010/main" val="69877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28FB1D-DC58-6FE6-DA3E-6C2737969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CA3D05-732D-9DDF-C131-C0442DB87DC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92628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664669 w 11299371"/>
              <a:gd name="connsiteY1" fmla="*/ 0 h 6858000"/>
              <a:gd name="connsiteX2" fmla="*/ 1103350 w 11299371"/>
              <a:gd name="connsiteY2" fmla="*/ 0 h 6858000"/>
              <a:gd name="connsiteX3" fmla="*/ 1655026 w 11299371"/>
              <a:gd name="connsiteY3" fmla="*/ 0 h 6858000"/>
              <a:gd name="connsiteX4" fmla="*/ 2319694 w 11299371"/>
              <a:gd name="connsiteY4" fmla="*/ 0 h 6858000"/>
              <a:gd name="connsiteX5" fmla="*/ 2871370 w 11299371"/>
              <a:gd name="connsiteY5" fmla="*/ 0 h 6858000"/>
              <a:gd name="connsiteX6" fmla="*/ 3536038 w 11299371"/>
              <a:gd name="connsiteY6" fmla="*/ 0 h 6858000"/>
              <a:gd name="connsiteX7" fmla="*/ 3861726 w 11299371"/>
              <a:gd name="connsiteY7" fmla="*/ 0 h 6858000"/>
              <a:gd name="connsiteX8" fmla="*/ 4752383 w 11299371"/>
              <a:gd name="connsiteY8" fmla="*/ 0 h 6858000"/>
              <a:gd name="connsiteX9" fmla="*/ 5191064 w 11299371"/>
              <a:gd name="connsiteY9" fmla="*/ 0 h 6858000"/>
              <a:gd name="connsiteX10" fmla="*/ 6081720 w 11299371"/>
              <a:gd name="connsiteY10" fmla="*/ 0 h 6858000"/>
              <a:gd name="connsiteX11" fmla="*/ 6520402 w 11299371"/>
              <a:gd name="connsiteY11" fmla="*/ 0 h 6858000"/>
              <a:gd name="connsiteX12" fmla="*/ 7298064 w 11299371"/>
              <a:gd name="connsiteY12" fmla="*/ 0 h 6858000"/>
              <a:gd name="connsiteX13" fmla="*/ 7849740 w 11299371"/>
              <a:gd name="connsiteY13" fmla="*/ 0 h 6858000"/>
              <a:gd name="connsiteX14" fmla="*/ 8740396 w 11299371"/>
              <a:gd name="connsiteY14" fmla="*/ 0 h 6858000"/>
              <a:gd name="connsiteX15" fmla="*/ 9066084 w 11299371"/>
              <a:gd name="connsiteY15" fmla="*/ 0 h 6858000"/>
              <a:gd name="connsiteX16" fmla="*/ 9617759 w 11299371"/>
              <a:gd name="connsiteY16" fmla="*/ 0 h 6858000"/>
              <a:gd name="connsiteX17" fmla="*/ 9943446 w 11299371"/>
              <a:gd name="connsiteY17" fmla="*/ 0 h 6858000"/>
              <a:gd name="connsiteX18" fmla="*/ 11299371 w 11299371"/>
              <a:gd name="connsiteY18" fmla="*/ 0 h 6858000"/>
              <a:gd name="connsiteX19" fmla="*/ 11299371 w 11299371"/>
              <a:gd name="connsiteY19" fmla="*/ 685800 h 6858000"/>
              <a:gd name="connsiteX20" fmla="*/ 11299371 w 11299371"/>
              <a:gd name="connsiteY20" fmla="*/ 1508760 h 6858000"/>
              <a:gd name="connsiteX21" fmla="*/ 11299371 w 11299371"/>
              <a:gd name="connsiteY21" fmla="*/ 2125980 h 6858000"/>
              <a:gd name="connsiteX22" fmla="*/ 11299371 w 11299371"/>
              <a:gd name="connsiteY22" fmla="*/ 2948940 h 6858000"/>
              <a:gd name="connsiteX23" fmla="*/ 11299371 w 11299371"/>
              <a:gd name="connsiteY23" fmla="*/ 3771900 h 6858000"/>
              <a:gd name="connsiteX24" fmla="*/ 11299371 w 11299371"/>
              <a:gd name="connsiteY24" fmla="*/ 4526280 h 6858000"/>
              <a:gd name="connsiteX25" fmla="*/ 11299371 w 11299371"/>
              <a:gd name="connsiteY25" fmla="*/ 5280660 h 6858000"/>
              <a:gd name="connsiteX26" fmla="*/ 11299371 w 11299371"/>
              <a:gd name="connsiteY26" fmla="*/ 5966460 h 6858000"/>
              <a:gd name="connsiteX27" fmla="*/ 11299371 w 11299371"/>
              <a:gd name="connsiteY27" fmla="*/ 6858000 h 6858000"/>
              <a:gd name="connsiteX28" fmla="*/ 10634702 w 11299371"/>
              <a:gd name="connsiteY28" fmla="*/ 6858000 h 6858000"/>
              <a:gd name="connsiteX29" fmla="*/ 10083027 w 11299371"/>
              <a:gd name="connsiteY29" fmla="*/ 6858000 h 6858000"/>
              <a:gd name="connsiteX30" fmla="*/ 9644345 w 11299371"/>
              <a:gd name="connsiteY30" fmla="*/ 6858000 h 6858000"/>
              <a:gd name="connsiteX31" fmla="*/ 9205664 w 11299371"/>
              <a:gd name="connsiteY31" fmla="*/ 6858000 h 6858000"/>
              <a:gd name="connsiteX32" fmla="*/ 8766983 w 11299371"/>
              <a:gd name="connsiteY32" fmla="*/ 6858000 h 6858000"/>
              <a:gd name="connsiteX33" fmla="*/ 8215307 w 11299371"/>
              <a:gd name="connsiteY33" fmla="*/ 6858000 h 6858000"/>
              <a:gd name="connsiteX34" fmla="*/ 7663632 w 11299371"/>
              <a:gd name="connsiteY34" fmla="*/ 6858000 h 6858000"/>
              <a:gd name="connsiteX35" fmla="*/ 7111957 w 11299371"/>
              <a:gd name="connsiteY35" fmla="*/ 6858000 h 6858000"/>
              <a:gd name="connsiteX36" fmla="*/ 6447288 w 11299371"/>
              <a:gd name="connsiteY36" fmla="*/ 6858000 h 6858000"/>
              <a:gd name="connsiteX37" fmla="*/ 6008607 w 11299371"/>
              <a:gd name="connsiteY37" fmla="*/ 6858000 h 6858000"/>
              <a:gd name="connsiteX38" fmla="*/ 5569925 w 11299371"/>
              <a:gd name="connsiteY38" fmla="*/ 6858000 h 6858000"/>
              <a:gd name="connsiteX39" fmla="*/ 4679269 w 11299371"/>
              <a:gd name="connsiteY39" fmla="*/ 6858000 h 6858000"/>
              <a:gd name="connsiteX40" fmla="*/ 3788613 w 11299371"/>
              <a:gd name="connsiteY40" fmla="*/ 6858000 h 6858000"/>
              <a:gd name="connsiteX41" fmla="*/ 2897956 w 11299371"/>
              <a:gd name="connsiteY41" fmla="*/ 6858000 h 6858000"/>
              <a:gd name="connsiteX42" fmla="*/ 2346281 w 11299371"/>
              <a:gd name="connsiteY42" fmla="*/ 6858000 h 6858000"/>
              <a:gd name="connsiteX43" fmla="*/ 1907600 w 11299371"/>
              <a:gd name="connsiteY43" fmla="*/ 6858000 h 6858000"/>
              <a:gd name="connsiteX44" fmla="*/ 1016943 w 11299371"/>
              <a:gd name="connsiteY44" fmla="*/ 6858000 h 6858000"/>
              <a:gd name="connsiteX45" fmla="*/ 0 w 11299371"/>
              <a:gd name="connsiteY45" fmla="*/ 6858000 h 6858000"/>
              <a:gd name="connsiteX46" fmla="*/ 0 w 11299371"/>
              <a:gd name="connsiteY46" fmla="*/ 6377940 h 6858000"/>
              <a:gd name="connsiteX47" fmla="*/ 0 w 11299371"/>
              <a:gd name="connsiteY47" fmla="*/ 5623560 h 6858000"/>
              <a:gd name="connsiteX48" fmla="*/ 0 w 11299371"/>
              <a:gd name="connsiteY48" fmla="*/ 5006340 h 6858000"/>
              <a:gd name="connsiteX49" fmla="*/ 0 w 11299371"/>
              <a:gd name="connsiteY49" fmla="*/ 4457700 h 6858000"/>
              <a:gd name="connsiteX50" fmla="*/ 0 w 11299371"/>
              <a:gd name="connsiteY50" fmla="*/ 3840480 h 6858000"/>
              <a:gd name="connsiteX51" fmla="*/ 0 w 11299371"/>
              <a:gd name="connsiteY51" fmla="*/ 3086100 h 6858000"/>
              <a:gd name="connsiteX52" fmla="*/ 0 w 11299371"/>
              <a:gd name="connsiteY52" fmla="*/ 2263140 h 6858000"/>
              <a:gd name="connsiteX53" fmla="*/ 0 w 11299371"/>
              <a:gd name="connsiteY53" fmla="*/ 1783080 h 6858000"/>
              <a:gd name="connsiteX54" fmla="*/ 0 w 11299371"/>
              <a:gd name="connsiteY54" fmla="*/ 1234440 h 6858000"/>
              <a:gd name="connsiteX55" fmla="*/ 0 w 11299371"/>
              <a:gd name="connsiteY5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99371" h="6858000" fill="none" extrusionOk="0">
                <a:moveTo>
                  <a:pt x="0" y="0"/>
                </a:moveTo>
                <a:cubicBezTo>
                  <a:pt x="190694" y="24379"/>
                  <a:pt x="435898" y="-19253"/>
                  <a:pt x="664669" y="0"/>
                </a:cubicBezTo>
                <a:cubicBezTo>
                  <a:pt x="893440" y="19253"/>
                  <a:pt x="1000685" y="-12715"/>
                  <a:pt x="1103350" y="0"/>
                </a:cubicBezTo>
                <a:cubicBezTo>
                  <a:pt x="1206015" y="12715"/>
                  <a:pt x="1455108" y="-15844"/>
                  <a:pt x="1655026" y="0"/>
                </a:cubicBezTo>
                <a:cubicBezTo>
                  <a:pt x="1854944" y="15844"/>
                  <a:pt x="2170891" y="31481"/>
                  <a:pt x="2319694" y="0"/>
                </a:cubicBezTo>
                <a:cubicBezTo>
                  <a:pt x="2468497" y="-31481"/>
                  <a:pt x="2651324" y="10870"/>
                  <a:pt x="2871370" y="0"/>
                </a:cubicBezTo>
                <a:cubicBezTo>
                  <a:pt x="3091416" y="-10870"/>
                  <a:pt x="3291232" y="20889"/>
                  <a:pt x="3536038" y="0"/>
                </a:cubicBezTo>
                <a:cubicBezTo>
                  <a:pt x="3780844" y="-20889"/>
                  <a:pt x="3793294" y="-13822"/>
                  <a:pt x="3861726" y="0"/>
                </a:cubicBezTo>
                <a:cubicBezTo>
                  <a:pt x="3930158" y="13822"/>
                  <a:pt x="4323243" y="-32989"/>
                  <a:pt x="4752383" y="0"/>
                </a:cubicBezTo>
                <a:cubicBezTo>
                  <a:pt x="5181523" y="32989"/>
                  <a:pt x="5061868" y="-7936"/>
                  <a:pt x="5191064" y="0"/>
                </a:cubicBezTo>
                <a:cubicBezTo>
                  <a:pt x="5320260" y="7936"/>
                  <a:pt x="5826082" y="-18727"/>
                  <a:pt x="6081720" y="0"/>
                </a:cubicBezTo>
                <a:cubicBezTo>
                  <a:pt x="6337358" y="18727"/>
                  <a:pt x="6416577" y="-6213"/>
                  <a:pt x="6520402" y="0"/>
                </a:cubicBezTo>
                <a:cubicBezTo>
                  <a:pt x="6624227" y="6213"/>
                  <a:pt x="6951473" y="-7553"/>
                  <a:pt x="7298064" y="0"/>
                </a:cubicBezTo>
                <a:cubicBezTo>
                  <a:pt x="7644655" y="7553"/>
                  <a:pt x="7609611" y="3570"/>
                  <a:pt x="7849740" y="0"/>
                </a:cubicBezTo>
                <a:cubicBezTo>
                  <a:pt x="8089869" y="-3570"/>
                  <a:pt x="8487195" y="6738"/>
                  <a:pt x="8740396" y="0"/>
                </a:cubicBezTo>
                <a:cubicBezTo>
                  <a:pt x="8993597" y="-6738"/>
                  <a:pt x="8909348" y="512"/>
                  <a:pt x="9066084" y="0"/>
                </a:cubicBezTo>
                <a:cubicBezTo>
                  <a:pt x="9222820" y="-512"/>
                  <a:pt x="9401090" y="21240"/>
                  <a:pt x="9617759" y="0"/>
                </a:cubicBezTo>
                <a:cubicBezTo>
                  <a:pt x="9834428" y="-21240"/>
                  <a:pt x="9862007" y="-2823"/>
                  <a:pt x="9943446" y="0"/>
                </a:cubicBezTo>
                <a:cubicBezTo>
                  <a:pt x="10024885" y="2823"/>
                  <a:pt x="10954283" y="-62447"/>
                  <a:pt x="11299371" y="0"/>
                </a:cubicBezTo>
                <a:cubicBezTo>
                  <a:pt x="11306800" y="322773"/>
                  <a:pt x="11271695" y="529030"/>
                  <a:pt x="11299371" y="685800"/>
                </a:cubicBezTo>
                <a:cubicBezTo>
                  <a:pt x="11327047" y="842570"/>
                  <a:pt x="11295345" y="1294637"/>
                  <a:pt x="11299371" y="1508760"/>
                </a:cubicBezTo>
                <a:cubicBezTo>
                  <a:pt x="11303397" y="1722883"/>
                  <a:pt x="11308228" y="1945172"/>
                  <a:pt x="11299371" y="2125980"/>
                </a:cubicBezTo>
                <a:cubicBezTo>
                  <a:pt x="11290514" y="2306788"/>
                  <a:pt x="11320713" y="2648821"/>
                  <a:pt x="11299371" y="2948940"/>
                </a:cubicBezTo>
                <a:cubicBezTo>
                  <a:pt x="11278029" y="3249059"/>
                  <a:pt x="11266370" y="3583426"/>
                  <a:pt x="11299371" y="3771900"/>
                </a:cubicBezTo>
                <a:cubicBezTo>
                  <a:pt x="11332372" y="3960374"/>
                  <a:pt x="11298562" y="4290857"/>
                  <a:pt x="11299371" y="4526280"/>
                </a:cubicBezTo>
                <a:cubicBezTo>
                  <a:pt x="11300180" y="4761703"/>
                  <a:pt x="11318867" y="4904248"/>
                  <a:pt x="11299371" y="5280660"/>
                </a:cubicBezTo>
                <a:cubicBezTo>
                  <a:pt x="11279875" y="5657072"/>
                  <a:pt x="11291757" y="5825299"/>
                  <a:pt x="11299371" y="5966460"/>
                </a:cubicBezTo>
                <a:cubicBezTo>
                  <a:pt x="11306985" y="6107621"/>
                  <a:pt x="11341166" y="6505978"/>
                  <a:pt x="11299371" y="6858000"/>
                </a:cubicBezTo>
                <a:cubicBezTo>
                  <a:pt x="10997904" y="6861696"/>
                  <a:pt x="10863365" y="6842042"/>
                  <a:pt x="10634702" y="6858000"/>
                </a:cubicBezTo>
                <a:cubicBezTo>
                  <a:pt x="10406039" y="6873958"/>
                  <a:pt x="10226700" y="6880486"/>
                  <a:pt x="10083027" y="6858000"/>
                </a:cubicBezTo>
                <a:cubicBezTo>
                  <a:pt x="9939355" y="6835514"/>
                  <a:pt x="9836464" y="6878069"/>
                  <a:pt x="9644345" y="6858000"/>
                </a:cubicBezTo>
                <a:cubicBezTo>
                  <a:pt x="9452226" y="6837931"/>
                  <a:pt x="9376773" y="6845546"/>
                  <a:pt x="9205664" y="6858000"/>
                </a:cubicBezTo>
                <a:cubicBezTo>
                  <a:pt x="9034555" y="6870454"/>
                  <a:pt x="8922796" y="6837453"/>
                  <a:pt x="8766983" y="6858000"/>
                </a:cubicBezTo>
                <a:cubicBezTo>
                  <a:pt x="8611170" y="6878547"/>
                  <a:pt x="8349086" y="6842741"/>
                  <a:pt x="8215307" y="6858000"/>
                </a:cubicBezTo>
                <a:cubicBezTo>
                  <a:pt x="8081528" y="6873259"/>
                  <a:pt x="7801842" y="6863048"/>
                  <a:pt x="7663632" y="6858000"/>
                </a:cubicBezTo>
                <a:cubicBezTo>
                  <a:pt x="7525422" y="6852952"/>
                  <a:pt x="7224192" y="6869596"/>
                  <a:pt x="7111957" y="6858000"/>
                </a:cubicBezTo>
                <a:cubicBezTo>
                  <a:pt x="6999722" y="6846404"/>
                  <a:pt x="6754916" y="6836125"/>
                  <a:pt x="6447288" y="6858000"/>
                </a:cubicBezTo>
                <a:cubicBezTo>
                  <a:pt x="6139660" y="6879875"/>
                  <a:pt x="6181838" y="6861006"/>
                  <a:pt x="6008607" y="6858000"/>
                </a:cubicBezTo>
                <a:cubicBezTo>
                  <a:pt x="5835376" y="6854994"/>
                  <a:pt x="5675718" y="6846250"/>
                  <a:pt x="5569925" y="6858000"/>
                </a:cubicBezTo>
                <a:cubicBezTo>
                  <a:pt x="5464132" y="6869750"/>
                  <a:pt x="5011778" y="6878137"/>
                  <a:pt x="4679269" y="6858000"/>
                </a:cubicBezTo>
                <a:cubicBezTo>
                  <a:pt x="4346760" y="6837863"/>
                  <a:pt x="3992984" y="6856815"/>
                  <a:pt x="3788613" y="6858000"/>
                </a:cubicBezTo>
                <a:cubicBezTo>
                  <a:pt x="3584242" y="6859185"/>
                  <a:pt x="3261275" y="6897721"/>
                  <a:pt x="2897956" y="6858000"/>
                </a:cubicBezTo>
                <a:cubicBezTo>
                  <a:pt x="2534637" y="6818279"/>
                  <a:pt x="2461696" y="6868746"/>
                  <a:pt x="2346281" y="6858000"/>
                </a:cubicBezTo>
                <a:cubicBezTo>
                  <a:pt x="2230866" y="6847254"/>
                  <a:pt x="2095201" y="6862891"/>
                  <a:pt x="1907600" y="6858000"/>
                </a:cubicBezTo>
                <a:cubicBezTo>
                  <a:pt x="1719999" y="6853109"/>
                  <a:pt x="1431492" y="6828796"/>
                  <a:pt x="1016943" y="6858000"/>
                </a:cubicBezTo>
                <a:cubicBezTo>
                  <a:pt x="602394" y="6887204"/>
                  <a:pt x="362277" y="6825194"/>
                  <a:pt x="0" y="6858000"/>
                </a:cubicBezTo>
                <a:cubicBezTo>
                  <a:pt x="-6651" y="6619908"/>
                  <a:pt x="18133" y="6480462"/>
                  <a:pt x="0" y="6377940"/>
                </a:cubicBezTo>
                <a:cubicBezTo>
                  <a:pt x="-18133" y="6275418"/>
                  <a:pt x="2936" y="5836738"/>
                  <a:pt x="0" y="5623560"/>
                </a:cubicBezTo>
                <a:cubicBezTo>
                  <a:pt x="-2936" y="5410382"/>
                  <a:pt x="3597" y="5145334"/>
                  <a:pt x="0" y="5006340"/>
                </a:cubicBezTo>
                <a:cubicBezTo>
                  <a:pt x="-3597" y="4867346"/>
                  <a:pt x="-20431" y="4658493"/>
                  <a:pt x="0" y="4457700"/>
                </a:cubicBezTo>
                <a:cubicBezTo>
                  <a:pt x="20431" y="4256907"/>
                  <a:pt x="17653" y="4033281"/>
                  <a:pt x="0" y="3840480"/>
                </a:cubicBezTo>
                <a:cubicBezTo>
                  <a:pt x="-17653" y="3647679"/>
                  <a:pt x="33105" y="3417517"/>
                  <a:pt x="0" y="3086100"/>
                </a:cubicBezTo>
                <a:cubicBezTo>
                  <a:pt x="-33105" y="2754683"/>
                  <a:pt x="-15885" y="2447137"/>
                  <a:pt x="0" y="2263140"/>
                </a:cubicBezTo>
                <a:cubicBezTo>
                  <a:pt x="15885" y="2079143"/>
                  <a:pt x="-770" y="1901203"/>
                  <a:pt x="0" y="1783080"/>
                </a:cubicBezTo>
                <a:cubicBezTo>
                  <a:pt x="770" y="1664957"/>
                  <a:pt x="22032" y="1489751"/>
                  <a:pt x="0" y="1234440"/>
                </a:cubicBezTo>
                <a:cubicBezTo>
                  <a:pt x="-22032" y="979129"/>
                  <a:pt x="11781" y="275373"/>
                  <a:pt x="0" y="0"/>
                </a:cubicBezTo>
                <a:close/>
              </a:path>
              <a:path w="11299371" h="6858000" stroke="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A16147-6080-1027-118E-5327F10867D5}"/>
              </a:ext>
            </a:extLst>
          </p:cNvPr>
          <p:cNvSpPr/>
          <p:nvPr/>
        </p:nvSpPr>
        <p:spPr>
          <a:xfrm>
            <a:off x="892629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551675 w 11299371"/>
              <a:gd name="connsiteY1" fmla="*/ 0 h 6858000"/>
              <a:gd name="connsiteX2" fmla="*/ 877363 w 11299371"/>
              <a:gd name="connsiteY2" fmla="*/ 0 h 6858000"/>
              <a:gd name="connsiteX3" fmla="*/ 1316044 w 11299371"/>
              <a:gd name="connsiteY3" fmla="*/ 0 h 6858000"/>
              <a:gd name="connsiteX4" fmla="*/ 1641732 w 11299371"/>
              <a:gd name="connsiteY4" fmla="*/ 0 h 6858000"/>
              <a:gd name="connsiteX5" fmla="*/ 1967420 w 11299371"/>
              <a:gd name="connsiteY5" fmla="*/ 0 h 6858000"/>
              <a:gd name="connsiteX6" fmla="*/ 2293108 w 11299371"/>
              <a:gd name="connsiteY6" fmla="*/ 0 h 6858000"/>
              <a:gd name="connsiteX7" fmla="*/ 2731789 w 11299371"/>
              <a:gd name="connsiteY7" fmla="*/ 0 h 6858000"/>
              <a:gd name="connsiteX8" fmla="*/ 3509452 w 11299371"/>
              <a:gd name="connsiteY8" fmla="*/ 0 h 6858000"/>
              <a:gd name="connsiteX9" fmla="*/ 3948133 w 11299371"/>
              <a:gd name="connsiteY9" fmla="*/ 0 h 6858000"/>
              <a:gd name="connsiteX10" fmla="*/ 4725796 w 11299371"/>
              <a:gd name="connsiteY10" fmla="*/ 0 h 6858000"/>
              <a:gd name="connsiteX11" fmla="*/ 5051484 w 11299371"/>
              <a:gd name="connsiteY11" fmla="*/ 0 h 6858000"/>
              <a:gd name="connsiteX12" fmla="*/ 5716152 w 11299371"/>
              <a:gd name="connsiteY12" fmla="*/ 0 h 6858000"/>
              <a:gd name="connsiteX13" fmla="*/ 6154834 w 11299371"/>
              <a:gd name="connsiteY13" fmla="*/ 0 h 6858000"/>
              <a:gd name="connsiteX14" fmla="*/ 6819503 w 11299371"/>
              <a:gd name="connsiteY14" fmla="*/ 0 h 6858000"/>
              <a:gd name="connsiteX15" fmla="*/ 7484172 w 11299371"/>
              <a:gd name="connsiteY15" fmla="*/ 0 h 6858000"/>
              <a:gd name="connsiteX16" fmla="*/ 7922853 w 11299371"/>
              <a:gd name="connsiteY16" fmla="*/ 0 h 6858000"/>
              <a:gd name="connsiteX17" fmla="*/ 8813509 w 11299371"/>
              <a:gd name="connsiteY17" fmla="*/ 0 h 6858000"/>
              <a:gd name="connsiteX18" fmla="*/ 9365185 w 11299371"/>
              <a:gd name="connsiteY18" fmla="*/ 0 h 6858000"/>
              <a:gd name="connsiteX19" fmla="*/ 10142847 w 11299371"/>
              <a:gd name="connsiteY19" fmla="*/ 0 h 6858000"/>
              <a:gd name="connsiteX20" fmla="*/ 10468535 w 11299371"/>
              <a:gd name="connsiteY20" fmla="*/ 0 h 6858000"/>
              <a:gd name="connsiteX21" fmla="*/ 11299371 w 11299371"/>
              <a:gd name="connsiteY21" fmla="*/ 0 h 6858000"/>
              <a:gd name="connsiteX22" fmla="*/ 11299371 w 11299371"/>
              <a:gd name="connsiteY22" fmla="*/ 822960 h 6858000"/>
              <a:gd name="connsiteX23" fmla="*/ 11299371 w 11299371"/>
              <a:gd name="connsiteY23" fmla="*/ 1645920 h 6858000"/>
              <a:gd name="connsiteX24" fmla="*/ 11299371 w 11299371"/>
              <a:gd name="connsiteY24" fmla="*/ 2125980 h 6858000"/>
              <a:gd name="connsiteX25" fmla="*/ 11299371 w 11299371"/>
              <a:gd name="connsiteY25" fmla="*/ 2674620 h 6858000"/>
              <a:gd name="connsiteX26" fmla="*/ 11299371 w 11299371"/>
              <a:gd name="connsiteY26" fmla="*/ 3497580 h 6858000"/>
              <a:gd name="connsiteX27" fmla="*/ 11299371 w 11299371"/>
              <a:gd name="connsiteY27" fmla="*/ 4251960 h 6858000"/>
              <a:gd name="connsiteX28" fmla="*/ 11299371 w 11299371"/>
              <a:gd name="connsiteY28" fmla="*/ 5006340 h 6858000"/>
              <a:gd name="connsiteX29" fmla="*/ 11299371 w 11299371"/>
              <a:gd name="connsiteY29" fmla="*/ 5692140 h 6858000"/>
              <a:gd name="connsiteX30" fmla="*/ 11299371 w 11299371"/>
              <a:gd name="connsiteY30" fmla="*/ 6240780 h 6858000"/>
              <a:gd name="connsiteX31" fmla="*/ 11299371 w 11299371"/>
              <a:gd name="connsiteY31" fmla="*/ 6858000 h 6858000"/>
              <a:gd name="connsiteX32" fmla="*/ 10408715 w 11299371"/>
              <a:gd name="connsiteY32" fmla="*/ 6858000 h 6858000"/>
              <a:gd name="connsiteX33" fmla="*/ 9970033 w 11299371"/>
              <a:gd name="connsiteY33" fmla="*/ 6858000 h 6858000"/>
              <a:gd name="connsiteX34" fmla="*/ 9079377 w 11299371"/>
              <a:gd name="connsiteY34" fmla="*/ 6858000 h 6858000"/>
              <a:gd name="connsiteX35" fmla="*/ 8301714 w 11299371"/>
              <a:gd name="connsiteY35" fmla="*/ 6858000 h 6858000"/>
              <a:gd name="connsiteX36" fmla="*/ 7411058 w 11299371"/>
              <a:gd name="connsiteY36" fmla="*/ 6858000 h 6858000"/>
              <a:gd name="connsiteX37" fmla="*/ 6972377 w 11299371"/>
              <a:gd name="connsiteY37" fmla="*/ 6858000 h 6858000"/>
              <a:gd name="connsiteX38" fmla="*/ 6420701 w 11299371"/>
              <a:gd name="connsiteY38" fmla="*/ 6858000 h 6858000"/>
              <a:gd name="connsiteX39" fmla="*/ 6095014 w 11299371"/>
              <a:gd name="connsiteY39" fmla="*/ 6858000 h 6858000"/>
              <a:gd name="connsiteX40" fmla="*/ 5317351 w 11299371"/>
              <a:gd name="connsiteY40" fmla="*/ 6858000 h 6858000"/>
              <a:gd name="connsiteX41" fmla="*/ 4765676 w 11299371"/>
              <a:gd name="connsiteY41" fmla="*/ 6858000 h 6858000"/>
              <a:gd name="connsiteX42" fmla="*/ 3875020 w 11299371"/>
              <a:gd name="connsiteY42" fmla="*/ 6858000 h 6858000"/>
              <a:gd name="connsiteX43" fmla="*/ 3210351 w 11299371"/>
              <a:gd name="connsiteY43" fmla="*/ 6858000 h 6858000"/>
              <a:gd name="connsiteX44" fmla="*/ 2432688 w 11299371"/>
              <a:gd name="connsiteY44" fmla="*/ 6858000 h 6858000"/>
              <a:gd name="connsiteX45" fmla="*/ 2107000 w 11299371"/>
              <a:gd name="connsiteY45" fmla="*/ 6858000 h 6858000"/>
              <a:gd name="connsiteX46" fmla="*/ 1781313 w 11299371"/>
              <a:gd name="connsiteY46" fmla="*/ 6858000 h 6858000"/>
              <a:gd name="connsiteX47" fmla="*/ 1342631 w 11299371"/>
              <a:gd name="connsiteY47" fmla="*/ 6858000 h 6858000"/>
              <a:gd name="connsiteX48" fmla="*/ 0 w 11299371"/>
              <a:gd name="connsiteY48" fmla="*/ 6858000 h 6858000"/>
              <a:gd name="connsiteX49" fmla="*/ 0 w 11299371"/>
              <a:gd name="connsiteY49" fmla="*/ 6240780 h 6858000"/>
              <a:gd name="connsiteX50" fmla="*/ 0 w 11299371"/>
              <a:gd name="connsiteY50" fmla="*/ 5554980 h 6858000"/>
              <a:gd name="connsiteX51" fmla="*/ 0 w 11299371"/>
              <a:gd name="connsiteY51" fmla="*/ 5006340 h 6858000"/>
              <a:gd name="connsiteX52" fmla="*/ 0 w 11299371"/>
              <a:gd name="connsiteY52" fmla="*/ 4251960 h 6858000"/>
              <a:gd name="connsiteX53" fmla="*/ 0 w 11299371"/>
              <a:gd name="connsiteY53" fmla="*/ 3703320 h 6858000"/>
              <a:gd name="connsiteX54" fmla="*/ 0 w 11299371"/>
              <a:gd name="connsiteY54" fmla="*/ 3223260 h 6858000"/>
              <a:gd name="connsiteX55" fmla="*/ 0 w 11299371"/>
              <a:gd name="connsiteY55" fmla="*/ 2743200 h 6858000"/>
              <a:gd name="connsiteX56" fmla="*/ 0 w 11299371"/>
              <a:gd name="connsiteY56" fmla="*/ 2057400 h 6858000"/>
              <a:gd name="connsiteX57" fmla="*/ 0 w 11299371"/>
              <a:gd name="connsiteY57" fmla="*/ 1371600 h 6858000"/>
              <a:gd name="connsiteX58" fmla="*/ 0 w 11299371"/>
              <a:gd name="connsiteY58" fmla="*/ 891540 h 6858000"/>
              <a:gd name="connsiteX59" fmla="*/ 0 w 11299371"/>
              <a:gd name="connsiteY5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299371" h="685800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noFill/>
          <a:ln w="5715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74EA75B-89AE-5C2B-2322-308B1A26FC4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92628" y="0"/>
            <a:ext cx="11299372" cy="801877"/>
            <a:chOff x="892627" y="0"/>
            <a:chExt cx="11299372" cy="8018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B2498B9-037D-1899-0BF7-9CCCEB968914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t="-1" r="56296" b="83156"/>
            <a:stretch/>
          </p:blipFill>
          <p:spPr>
            <a:xfrm>
              <a:off x="892627" y="0"/>
              <a:ext cx="3057581" cy="80187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B36D726-4466-1C85-9648-53DBA77036C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86200" y="0"/>
              <a:ext cx="7269480" cy="801877"/>
            </a:xfrm>
            <a:prstGeom prst="rect">
              <a:avLst/>
            </a:prstGeom>
            <a:solidFill>
              <a:srgbClr val="013D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2AA6795-3109-E968-AFC3-989C091603E1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l="81687" t="-1" r="930" b="83156"/>
            <a:stretch/>
          </p:blipFill>
          <p:spPr>
            <a:xfrm>
              <a:off x="10975847" y="0"/>
              <a:ext cx="1216152" cy="801877"/>
            </a:xfrm>
            <a:prstGeom prst="rect">
              <a:avLst/>
            </a:prstGeom>
          </p:spPr>
        </p:pic>
      </p:grpSp>
      <p:pic>
        <p:nvPicPr>
          <p:cNvPr id="18" name="Picture 17" descr="A purple tablet with a cartoon character on it&#10;&#10;AI-generated content may be incorrect.">
            <a:extLst>
              <a:ext uri="{FF2B5EF4-FFF2-40B4-BE49-F238E27FC236}">
                <a16:creationId xmlns:a16="http://schemas.microsoft.com/office/drawing/2014/main" id="{7C6C7E63-3B3D-3362-87B4-7712F4226A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3" y="0"/>
            <a:ext cx="687174" cy="827690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5545F9F-2DE6-8F9E-BDD1-A384413DC5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025" y="1285450"/>
            <a:ext cx="6547093" cy="47098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EFADB8-72B8-5684-9DDA-505E8B051E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2896" y="1953895"/>
            <a:ext cx="5398690" cy="375163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FD77733-48A6-C73A-C9E1-94F91465330D}"/>
              </a:ext>
            </a:extLst>
          </p:cNvPr>
          <p:cNvSpPr/>
          <p:nvPr/>
        </p:nvSpPr>
        <p:spPr>
          <a:xfrm>
            <a:off x="1247505" y="1132519"/>
            <a:ext cx="3646644" cy="5394383"/>
          </a:xfrm>
          <a:custGeom>
            <a:avLst/>
            <a:gdLst>
              <a:gd name="connsiteX0" fmla="*/ 0 w 3646644"/>
              <a:gd name="connsiteY0" fmla="*/ 0 h 5394383"/>
              <a:gd name="connsiteX1" fmla="*/ 498375 w 3646644"/>
              <a:gd name="connsiteY1" fmla="*/ 0 h 5394383"/>
              <a:gd name="connsiteX2" fmla="*/ 1106149 w 3646644"/>
              <a:gd name="connsiteY2" fmla="*/ 0 h 5394383"/>
              <a:gd name="connsiteX3" fmla="*/ 1604523 w 3646644"/>
              <a:gd name="connsiteY3" fmla="*/ 0 h 5394383"/>
              <a:gd name="connsiteX4" fmla="*/ 2139364 w 3646644"/>
              <a:gd name="connsiteY4" fmla="*/ 0 h 5394383"/>
              <a:gd name="connsiteX5" fmla="*/ 2637739 w 3646644"/>
              <a:gd name="connsiteY5" fmla="*/ 0 h 5394383"/>
              <a:gd name="connsiteX6" fmla="*/ 3646644 w 3646644"/>
              <a:gd name="connsiteY6" fmla="*/ 0 h 5394383"/>
              <a:gd name="connsiteX7" fmla="*/ 3646644 w 3646644"/>
              <a:gd name="connsiteY7" fmla="*/ 782186 h 5394383"/>
              <a:gd name="connsiteX8" fmla="*/ 3646644 w 3646644"/>
              <a:gd name="connsiteY8" fmla="*/ 1294652 h 5394383"/>
              <a:gd name="connsiteX9" fmla="*/ 3646644 w 3646644"/>
              <a:gd name="connsiteY9" fmla="*/ 1861062 h 5394383"/>
              <a:gd name="connsiteX10" fmla="*/ 3646644 w 3646644"/>
              <a:gd name="connsiteY10" fmla="*/ 2535360 h 5394383"/>
              <a:gd name="connsiteX11" fmla="*/ 3646644 w 3646644"/>
              <a:gd name="connsiteY11" fmla="*/ 3047826 h 5394383"/>
              <a:gd name="connsiteX12" fmla="*/ 3646644 w 3646644"/>
              <a:gd name="connsiteY12" fmla="*/ 3668180 h 5394383"/>
              <a:gd name="connsiteX13" fmla="*/ 3646644 w 3646644"/>
              <a:gd name="connsiteY13" fmla="*/ 4342478 h 5394383"/>
              <a:gd name="connsiteX14" fmla="*/ 3646644 w 3646644"/>
              <a:gd name="connsiteY14" fmla="*/ 5394383 h 5394383"/>
              <a:gd name="connsiteX15" fmla="*/ 3038870 w 3646644"/>
              <a:gd name="connsiteY15" fmla="*/ 5394383 h 5394383"/>
              <a:gd name="connsiteX16" fmla="*/ 2394630 w 3646644"/>
              <a:gd name="connsiteY16" fmla="*/ 5394383 h 5394383"/>
              <a:gd name="connsiteX17" fmla="*/ 1823322 w 3646644"/>
              <a:gd name="connsiteY17" fmla="*/ 5394383 h 5394383"/>
              <a:gd name="connsiteX18" fmla="*/ 1288481 w 3646644"/>
              <a:gd name="connsiteY18" fmla="*/ 5394383 h 5394383"/>
              <a:gd name="connsiteX19" fmla="*/ 680707 w 3646644"/>
              <a:gd name="connsiteY19" fmla="*/ 5394383 h 5394383"/>
              <a:gd name="connsiteX20" fmla="*/ 0 w 3646644"/>
              <a:gd name="connsiteY20" fmla="*/ 5394383 h 5394383"/>
              <a:gd name="connsiteX21" fmla="*/ 0 w 3646644"/>
              <a:gd name="connsiteY21" fmla="*/ 4881917 h 5394383"/>
              <a:gd name="connsiteX22" fmla="*/ 0 w 3646644"/>
              <a:gd name="connsiteY22" fmla="*/ 4207619 h 5394383"/>
              <a:gd name="connsiteX23" fmla="*/ 0 w 3646644"/>
              <a:gd name="connsiteY23" fmla="*/ 3533321 h 5394383"/>
              <a:gd name="connsiteX24" fmla="*/ 0 w 3646644"/>
              <a:gd name="connsiteY24" fmla="*/ 2966911 h 5394383"/>
              <a:gd name="connsiteX25" fmla="*/ 0 w 3646644"/>
              <a:gd name="connsiteY25" fmla="*/ 2184725 h 5394383"/>
              <a:gd name="connsiteX26" fmla="*/ 0 w 3646644"/>
              <a:gd name="connsiteY26" fmla="*/ 1456483 h 5394383"/>
              <a:gd name="connsiteX27" fmla="*/ 0 w 3646644"/>
              <a:gd name="connsiteY27" fmla="*/ 836129 h 5394383"/>
              <a:gd name="connsiteX28" fmla="*/ 0 w 3646644"/>
              <a:gd name="connsiteY28" fmla="*/ 0 h 5394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646644" h="5394383" fill="none" extrusionOk="0">
                <a:moveTo>
                  <a:pt x="0" y="0"/>
                </a:moveTo>
                <a:cubicBezTo>
                  <a:pt x="200630" y="-23490"/>
                  <a:pt x="296409" y="7306"/>
                  <a:pt x="498375" y="0"/>
                </a:cubicBezTo>
                <a:cubicBezTo>
                  <a:pt x="700341" y="-7306"/>
                  <a:pt x="971875" y="26570"/>
                  <a:pt x="1106149" y="0"/>
                </a:cubicBezTo>
                <a:cubicBezTo>
                  <a:pt x="1240423" y="-26570"/>
                  <a:pt x="1388533" y="-7549"/>
                  <a:pt x="1604523" y="0"/>
                </a:cubicBezTo>
                <a:cubicBezTo>
                  <a:pt x="1820513" y="7549"/>
                  <a:pt x="1892967" y="162"/>
                  <a:pt x="2139364" y="0"/>
                </a:cubicBezTo>
                <a:cubicBezTo>
                  <a:pt x="2385761" y="-162"/>
                  <a:pt x="2415092" y="23661"/>
                  <a:pt x="2637739" y="0"/>
                </a:cubicBezTo>
                <a:cubicBezTo>
                  <a:pt x="2860387" y="-23661"/>
                  <a:pt x="3233509" y="-7014"/>
                  <a:pt x="3646644" y="0"/>
                </a:cubicBezTo>
                <a:cubicBezTo>
                  <a:pt x="3646320" y="188591"/>
                  <a:pt x="3657235" y="490699"/>
                  <a:pt x="3646644" y="782186"/>
                </a:cubicBezTo>
                <a:cubicBezTo>
                  <a:pt x="3636053" y="1073673"/>
                  <a:pt x="3667379" y="1039081"/>
                  <a:pt x="3646644" y="1294652"/>
                </a:cubicBezTo>
                <a:cubicBezTo>
                  <a:pt x="3625909" y="1550223"/>
                  <a:pt x="3668346" y="1742703"/>
                  <a:pt x="3646644" y="1861062"/>
                </a:cubicBezTo>
                <a:cubicBezTo>
                  <a:pt x="3624943" y="1979421"/>
                  <a:pt x="3669883" y="2346887"/>
                  <a:pt x="3646644" y="2535360"/>
                </a:cubicBezTo>
                <a:cubicBezTo>
                  <a:pt x="3623405" y="2723833"/>
                  <a:pt x="3634810" y="2915476"/>
                  <a:pt x="3646644" y="3047826"/>
                </a:cubicBezTo>
                <a:cubicBezTo>
                  <a:pt x="3658478" y="3180176"/>
                  <a:pt x="3619369" y="3487819"/>
                  <a:pt x="3646644" y="3668180"/>
                </a:cubicBezTo>
                <a:cubicBezTo>
                  <a:pt x="3673919" y="3848541"/>
                  <a:pt x="3624058" y="4147373"/>
                  <a:pt x="3646644" y="4342478"/>
                </a:cubicBezTo>
                <a:cubicBezTo>
                  <a:pt x="3669230" y="4537583"/>
                  <a:pt x="3620043" y="5146716"/>
                  <a:pt x="3646644" y="5394383"/>
                </a:cubicBezTo>
                <a:cubicBezTo>
                  <a:pt x="3357769" y="5383099"/>
                  <a:pt x="3288865" y="5374267"/>
                  <a:pt x="3038870" y="5394383"/>
                </a:cubicBezTo>
                <a:cubicBezTo>
                  <a:pt x="2788875" y="5414499"/>
                  <a:pt x="2664812" y="5372551"/>
                  <a:pt x="2394630" y="5394383"/>
                </a:cubicBezTo>
                <a:cubicBezTo>
                  <a:pt x="2124448" y="5416215"/>
                  <a:pt x="2053195" y="5397861"/>
                  <a:pt x="1823322" y="5394383"/>
                </a:cubicBezTo>
                <a:cubicBezTo>
                  <a:pt x="1593449" y="5390905"/>
                  <a:pt x="1419749" y="5413569"/>
                  <a:pt x="1288481" y="5394383"/>
                </a:cubicBezTo>
                <a:cubicBezTo>
                  <a:pt x="1157213" y="5375197"/>
                  <a:pt x="962961" y="5369974"/>
                  <a:pt x="680707" y="5394383"/>
                </a:cubicBezTo>
                <a:cubicBezTo>
                  <a:pt x="398453" y="5418792"/>
                  <a:pt x="262902" y="5369660"/>
                  <a:pt x="0" y="5394383"/>
                </a:cubicBezTo>
                <a:cubicBezTo>
                  <a:pt x="16226" y="5276484"/>
                  <a:pt x="8254" y="5064191"/>
                  <a:pt x="0" y="4881917"/>
                </a:cubicBezTo>
                <a:cubicBezTo>
                  <a:pt x="-8254" y="4699643"/>
                  <a:pt x="13221" y="4471211"/>
                  <a:pt x="0" y="4207619"/>
                </a:cubicBezTo>
                <a:cubicBezTo>
                  <a:pt x="-13221" y="3944027"/>
                  <a:pt x="4722" y="3714904"/>
                  <a:pt x="0" y="3533321"/>
                </a:cubicBezTo>
                <a:cubicBezTo>
                  <a:pt x="-4722" y="3351738"/>
                  <a:pt x="-18117" y="3175105"/>
                  <a:pt x="0" y="2966911"/>
                </a:cubicBezTo>
                <a:cubicBezTo>
                  <a:pt x="18117" y="2758717"/>
                  <a:pt x="37984" y="2542805"/>
                  <a:pt x="0" y="2184725"/>
                </a:cubicBezTo>
                <a:cubicBezTo>
                  <a:pt x="-37984" y="1826645"/>
                  <a:pt x="-12199" y="1730547"/>
                  <a:pt x="0" y="1456483"/>
                </a:cubicBezTo>
                <a:cubicBezTo>
                  <a:pt x="12199" y="1182419"/>
                  <a:pt x="17680" y="1046993"/>
                  <a:pt x="0" y="836129"/>
                </a:cubicBezTo>
                <a:cubicBezTo>
                  <a:pt x="-17680" y="625265"/>
                  <a:pt x="-27416" y="268529"/>
                  <a:pt x="0" y="0"/>
                </a:cubicBezTo>
                <a:close/>
              </a:path>
              <a:path w="3646644" h="5394383" stroke="0" extrusionOk="0">
                <a:moveTo>
                  <a:pt x="0" y="0"/>
                </a:moveTo>
                <a:cubicBezTo>
                  <a:pt x="255817" y="14452"/>
                  <a:pt x="466063" y="-26004"/>
                  <a:pt x="644240" y="0"/>
                </a:cubicBezTo>
                <a:cubicBezTo>
                  <a:pt x="822417" y="26004"/>
                  <a:pt x="1024195" y="21192"/>
                  <a:pt x="1324947" y="0"/>
                </a:cubicBezTo>
                <a:cubicBezTo>
                  <a:pt x="1625699" y="-21192"/>
                  <a:pt x="1759369" y="-22654"/>
                  <a:pt x="1969188" y="0"/>
                </a:cubicBezTo>
                <a:cubicBezTo>
                  <a:pt x="2179007" y="22654"/>
                  <a:pt x="2336369" y="-16005"/>
                  <a:pt x="2613428" y="0"/>
                </a:cubicBezTo>
                <a:cubicBezTo>
                  <a:pt x="2890487" y="16005"/>
                  <a:pt x="3377244" y="25912"/>
                  <a:pt x="3646644" y="0"/>
                </a:cubicBezTo>
                <a:cubicBezTo>
                  <a:pt x="3665015" y="176422"/>
                  <a:pt x="3657667" y="363047"/>
                  <a:pt x="3646644" y="674298"/>
                </a:cubicBezTo>
                <a:cubicBezTo>
                  <a:pt x="3635621" y="985549"/>
                  <a:pt x="3669278" y="1063950"/>
                  <a:pt x="3646644" y="1240708"/>
                </a:cubicBezTo>
                <a:cubicBezTo>
                  <a:pt x="3624011" y="1417466"/>
                  <a:pt x="3617089" y="1709631"/>
                  <a:pt x="3646644" y="1861062"/>
                </a:cubicBezTo>
                <a:cubicBezTo>
                  <a:pt x="3676199" y="2012493"/>
                  <a:pt x="3671884" y="2286603"/>
                  <a:pt x="3646644" y="2481416"/>
                </a:cubicBezTo>
                <a:cubicBezTo>
                  <a:pt x="3621404" y="2676229"/>
                  <a:pt x="3659488" y="2874096"/>
                  <a:pt x="3646644" y="3209658"/>
                </a:cubicBezTo>
                <a:cubicBezTo>
                  <a:pt x="3633800" y="3545220"/>
                  <a:pt x="3659112" y="3497901"/>
                  <a:pt x="3646644" y="3722124"/>
                </a:cubicBezTo>
                <a:cubicBezTo>
                  <a:pt x="3634176" y="3946347"/>
                  <a:pt x="3672048" y="4019278"/>
                  <a:pt x="3646644" y="4234591"/>
                </a:cubicBezTo>
                <a:cubicBezTo>
                  <a:pt x="3621240" y="4449904"/>
                  <a:pt x="3612710" y="4854177"/>
                  <a:pt x="3646644" y="5394383"/>
                </a:cubicBezTo>
                <a:cubicBezTo>
                  <a:pt x="3362097" y="5384619"/>
                  <a:pt x="3196140" y="5422960"/>
                  <a:pt x="2965937" y="5394383"/>
                </a:cubicBezTo>
                <a:cubicBezTo>
                  <a:pt x="2735734" y="5365806"/>
                  <a:pt x="2495215" y="5374696"/>
                  <a:pt x="2358163" y="5394383"/>
                </a:cubicBezTo>
                <a:cubicBezTo>
                  <a:pt x="2221111" y="5414070"/>
                  <a:pt x="2061667" y="5417052"/>
                  <a:pt x="1823322" y="5394383"/>
                </a:cubicBezTo>
                <a:cubicBezTo>
                  <a:pt x="1584977" y="5371714"/>
                  <a:pt x="1499234" y="5404013"/>
                  <a:pt x="1179082" y="5394383"/>
                </a:cubicBezTo>
                <a:cubicBezTo>
                  <a:pt x="858930" y="5384753"/>
                  <a:pt x="295560" y="5347836"/>
                  <a:pt x="0" y="5394383"/>
                </a:cubicBezTo>
                <a:cubicBezTo>
                  <a:pt x="-9223" y="5044620"/>
                  <a:pt x="30715" y="4974841"/>
                  <a:pt x="0" y="4612197"/>
                </a:cubicBezTo>
                <a:cubicBezTo>
                  <a:pt x="-30715" y="4249553"/>
                  <a:pt x="4266" y="4219893"/>
                  <a:pt x="0" y="4099731"/>
                </a:cubicBezTo>
                <a:cubicBezTo>
                  <a:pt x="-4266" y="3979569"/>
                  <a:pt x="-12718" y="3694584"/>
                  <a:pt x="0" y="3371489"/>
                </a:cubicBezTo>
                <a:cubicBezTo>
                  <a:pt x="12718" y="3048394"/>
                  <a:pt x="7317" y="2840212"/>
                  <a:pt x="0" y="2697192"/>
                </a:cubicBezTo>
                <a:cubicBezTo>
                  <a:pt x="-7317" y="2554172"/>
                  <a:pt x="17795" y="2188997"/>
                  <a:pt x="0" y="2022894"/>
                </a:cubicBezTo>
                <a:cubicBezTo>
                  <a:pt x="-17795" y="1856791"/>
                  <a:pt x="27920" y="1678714"/>
                  <a:pt x="0" y="1402540"/>
                </a:cubicBezTo>
                <a:cubicBezTo>
                  <a:pt x="-27920" y="1126366"/>
                  <a:pt x="24554" y="1017258"/>
                  <a:pt x="0" y="728242"/>
                </a:cubicBezTo>
                <a:cubicBezTo>
                  <a:pt x="-24554" y="439226"/>
                  <a:pt x="3968" y="282328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28575">
            <a:extLst>
              <a:ext uri="{C807C97D-BFC1-408E-A445-0C87EB9F89A2}">
                <ask:lineSketchStyleProps xmlns:ask="http://schemas.microsoft.com/office/drawing/2018/sketchyshapes" sd="38442286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spc="0" dirty="0">
                <a:solidFill>
                  <a:schemeClr val="tx1"/>
                </a:solidFill>
                <a:latin typeface="Century Gothic" panose="020B0502020202020204" pitchFamily="34" charset="0"/>
              </a:rPr>
              <a:t>Toggle on </a:t>
            </a:r>
            <a:r>
              <a:rPr lang="en-GB" sz="2400" b="1" spc="0" dirty="0">
                <a:solidFill>
                  <a:schemeClr val="tx1"/>
                </a:solidFill>
                <a:latin typeface="Century Gothic" panose="020B0502020202020204" pitchFamily="34" charset="0"/>
              </a:rPr>
              <a:t>Hold to Speak Predictions</a:t>
            </a:r>
          </a:p>
          <a:p>
            <a:endParaRPr lang="en-GB" sz="2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en-GB" sz="2400" spc="0" dirty="0">
                <a:solidFill>
                  <a:schemeClr val="tx1"/>
                </a:solidFill>
                <a:latin typeface="Century Gothic" panose="020B0502020202020204" pitchFamily="34" charset="0"/>
              </a:rPr>
              <a:t>Now in the Predictor, if you tap and hold the prediction, it will read it out loud to you. Just make sure you have chosen the right word!</a:t>
            </a:r>
          </a:p>
          <a:p>
            <a:endParaRPr lang="en-GB" sz="24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en-GB" sz="2400" spc="0" dirty="0">
                <a:solidFill>
                  <a:schemeClr val="tx1"/>
                </a:solidFill>
                <a:latin typeface="Century Gothic" panose="020B0502020202020204" pitchFamily="34" charset="0"/>
              </a:rPr>
              <a:t>If you choose </a:t>
            </a:r>
            <a:r>
              <a:rPr lang="en-GB" sz="2400" b="1" spc="0" dirty="0">
                <a:solidFill>
                  <a:schemeClr val="tx1"/>
                </a:solidFill>
                <a:latin typeface="Century Gothic" panose="020B0502020202020204" pitchFamily="34" charset="0"/>
              </a:rPr>
              <a:t>Speak Words</a:t>
            </a:r>
            <a:r>
              <a:rPr lang="en-GB" sz="2400" spc="0" dirty="0">
                <a:solidFill>
                  <a:schemeClr val="tx1"/>
                </a:solidFill>
                <a:latin typeface="Century Gothic" panose="020B0502020202020204" pitchFamily="34" charset="0"/>
              </a:rPr>
              <a:t>, it will read out every word as you type.</a:t>
            </a:r>
            <a:endParaRPr lang="en-GB" sz="1800" spc="0" dirty="0">
              <a:latin typeface="Twinkl" pitchFamily="2" charset="0"/>
            </a:endParaRPr>
          </a:p>
        </p:txBody>
      </p:sp>
      <p:pic>
        <p:nvPicPr>
          <p:cNvPr id="11" name="Picture 10" descr="Right Arrow Clipart - Purple Arrow Transparent Transparent PNG - 600x457 -  Free Download on NicePNG">
            <a:extLst>
              <a:ext uri="{FF2B5EF4-FFF2-40B4-BE49-F238E27FC236}">
                <a16:creationId xmlns:a16="http://schemas.microsoft.com/office/drawing/2014/main" id="{6E6E389D-CF43-5E11-1593-F93EE9A34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64503">
            <a:off x="9798331" y="4161009"/>
            <a:ext cx="1238241" cy="81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5084B4E-5370-AEF3-A083-9CCFBF12F4F8}"/>
              </a:ext>
            </a:extLst>
          </p:cNvPr>
          <p:cNvGrpSpPr/>
          <p:nvPr/>
        </p:nvGrpSpPr>
        <p:grpSpPr>
          <a:xfrm>
            <a:off x="5600578" y="4820000"/>
            <a:ext cx="6195540" cy="1843701"/>
            <a:chOff x="5103831" y="4818250"/>
            <a:chExt cx="6195540" cy="184370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642E09D-6F87-316C-C71D-BC5CA97370A8}"/>
                </a:ext>
              </a:extLst>
            </p:cNvPr>
            <p:cNvSpPr/>
            <p:nvPr/>
          </p:nvSpPr>
          <p:spPr>
            <a:xfrm>
              <a:off x="5103831" y="4818250"/>
              <a:ext cx="3646644" cy="1708652"/>
            </a:xfrm>
            <a:custGeom>
              <a:avLst/>
              <a:gdLst>
                <a:gd name="connsiteX0" fmla="*/ 0 w 3646644"/>
                <a:gd name="connsiteY0" fmla="*/ 0 h 1708652"/>
                <a:gd name="connsiteX1" fmla="*/ 534841 w 3646644"/>
                <a:gd name="connsiteY1" fmla="*/ 0 h 1708652"/>
                <a:gd name="connsiteX2" fmla="*/ 1142615 w 3646644"/>
                <a:gd name="connsiteY2" fmla="*/ 0 h 1708652"/>
                <a:gd name="connsiteX3" fmla="*/ 1713923 w 3646644"/>
                <a:gd name="connsiteY3" fmla="*/ 0 h 1708652"/>
                <a:gd name="connsiteX4" fmla="*/ 2321697 w 3646644"/>
                <a:gd name="connsiteY4" fmla="*/ 0 h 1708652"/>
                <a:gd name="connsiteX5" fmla="*/ 2856538 w 3646644"/>
                <a:gd name="connsiteY5" fmla="*/ 0 h 1708652"/>
                <a:gd name="connsiteX6" fmla="*/ 3646644 w 3646644"/>
                <a:gd name="connsiteY6" fmla="*/ 0 h 1708652"/>
                <a:gd name="connsiteX7" fmla="*/ 3646644 w 3646644"/>
                <a:gd name="connsiteY7" fmla="*/ 552464 h 1708652"/>
                <a:gd name="connsiteX8" fmla="*/ 3646644 w 3646644"/>
                <a:gd name="connsiteY8" fmla="*/ 1156188 h 1708652"/>
                <a:gd name="connsiteX9" fmla="*/ 3646644 w 3646644"/>
                <a:gd name="connsiteY9" fmla="*/ 1708652 h 1708652"/>
                <a:gd name="connsiteX10" fmla="*/ 3148269 w 3646644"/>
                <a:gd name="connsiteY10" fmla="*/ 1708652 h 1708652"/>
                <a:gd name="connsiteX11" fmla="*/ 2613428 w 3646644"/>
                <a:gd name="connsiteY11" fmla="*/ 1708652 h 1708652"/>
                <a:gd name="connsiteX12" fmla="*/ 2005654 w 3646644"/>
                <a:gd name="connsiteY12" fmla="*/ 1708652 h 1708652"/>
                <a:gd name="connsiteX13" fmla="*/ 1324947 w 3646644"/>
                <a:gd name="connsiteY13" fmla="*/ 1708652 h 1708652"/>
                <a:gd name="connsiteX14" fmla="*/ 826573 w 3646644"/>
                <a:gd name="connsiteY14" fmla="*/ 1708652 h 1708652"/>
                <a:gd name="connsiteX15" fmla="*/ 0 w 3646644"/>
                <a:gd name="connsiteY15" fmla="*/ 1708652 h 1708652"/>
                <a:gd name="connsiteX16" fmla="*/ 0 w 3646644"/>
                <a:gd name="connsiteY16" fmla="*/ 1122015 h 1708652"/>
                <a:gd name="connsiteX17" fmla="*/ 0 w 3646644"/>
                <a:gd name="connsiteY17" fmla="*/ 569551 h 1708652"/>
                <a:gd name="connsiteX18" fmla="*/ 0 w 3646644"/>
                <a:gd name="connsiteY18" fmla="*/ 0 h 1708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646644" h="1708652" fill="none" extrusionOk="0">
                  <a:moveTo>
                    <a:pt x="0" y="0"/>
                  </a:moveTo>
                  <a:cubicBezTo>
                    <a:pt x="234955" y="4249"/>
                    <a:pt x="420825" y="1187"/>
                    <a:pt x="534841" y="0"/>
                  </a:cubicBezTo>
                  <a:cubicBezTo>
                    <a:pt x="648857" y="-1187"/>
                    <a:pt x="954856" y="12283"/>
                    <a:pt x="1142615" y="0"/>
                  </a:cubicBezTo>
                  <a:cubicBezTo>
                    <a:pt x="1330374" y="-12283"/>
                    <a:pt x="1520334" y="-23031"/>
                    <a:pt x="1713923" y="0"/>
                  </a:cubicBezTo>
                  <a:cubicBezTo>
                    <a:pt x="1907512" y="23031"/>
                    <a:pt x="2062935" y="-24857"/>
                    <a:pt x="2321697" y="0"/>
                  </a:cubicBezTo>
                  <a:cubicBezTo>
                    <a:pt x="2580459" y="24857"/>
                    <a:pt x="2728879" y="-2288"/>
                    <a:pt x="2856538" y="0"/>
                  </a:cubicBezTo>
                  <a:cubicBezTo>
                    <a:pt x="2984197" y="2288"/>
                    <a:pt x="3399017" y="-1554"/>
                    <a:pt x="3646644" y="0"/>
                  </a:cubicBezTo>
                  <a:cubicBezTo>
                    <a:pt x="3660778" y="172214"/>
                    <a:pt x="3623842" y="385306"/>
                    <a:pt x="3646644" y="552464"/>
                  </a:cubicBezTo>
                  <a:cubicBezTo>
                    <a:pt x="3669446" y="719622"/>
                    <a:pt x="3672445" y="858905"/>
                    <a:pt x="3646644" y="1156188"/>
                  </a:cubicBezTo>
                  <a:cubicBezTo>
                    <a:pt x="3620843" y="1453471"/>
                    <a:pt x="3636774" y="1543206"/>
                    <a:pt x="3646644" y="1708652"/>
                  </a:cubicBezTo>
                  <a:cubicBezTo>
                    <a:pt x="3471473" y="1691096"/>
                    <a:pt x="3390595" y="1713295"/>
                    <a:pt x="3148269" y="1708652"/>
                  </a:cubicBezTo>
                  <a:cubicBezTo>
                    <a:pt x="2905944" y="1704009"/>
                    <a:pt x="2823111" y="1700131"/>
                    <a:pt x="2613428" y="1708652"/>
                  </a:cubicBezTo>
                  <a:cubicBezTo>
                    <a:pt x="2403745" y="1717173"/>
                    <a:pt x="2260799" y="1690425"/>
                    <a:pt x="2005654" y="1708652"/>
                  </a:cubicBezTo>
                  <a:cubicBezTo>
                    <a:pt x="1750509" y="1726879"/>
                    <a:pt x="1644871" y="1708500"/>
                    <a:pt x="1324947" y="1708652"/>
                  </a:cubicBezTo>
                  <a:cubicBezTo>
                    <a:pt x="1005023" y="1708804"/>
                    <a:pt x="970891" y="1726015"/>
                    <a:pt x="826573" y="1708652"/>
                  </a:cubicBezTo>
                  <a:cubicBezTo>
                    <a:pt x="682255" y="1691289"/>
                    <a:pt x="229431" y="1684771"/>
                    <a:pt x="0" y="1708652"/>
                  </a:cubicBezTo>
                  <a:cubicBezTo>
                    <a:pt x="13526" y="1524701"/>
                    <a:pt x="-29075" y="1246879"/>
                    <a:pt x="0" y="1122015"/>
                  </a:cubicBezTo>
                  <a:cubicBezTo>
                    <a:pt x="29075" y="997151"/>
                    <a:pt x="10349" y="765331"/>
                    <a:pt x="0" y="569551"/>
                  </a:cubicBezTo>
                  <a:cubicBezTo>
                    <a:pt x="-10349" y="373771"/>
                    <a:pt x="-13392" y="269194"/>
                    <a:pt x="0" y="0"/>
                  </a:cubicBezTo>
                  <a:close/>
                </a:path>
                <a:path w="3646644" h="1708652" stroke="0" extrusionOk="0">
                  <a:moveTo>
                    <a:pt x="0" y="0"/>
                  </a:moveTo>
                  <a:cubicBezTo>
                    <a:pt x="255817" y="14452"/>
                    <a:pt x="466063" y="-26004"/>
                    <a:pt x="644240" y="0"/>
                  </a:cubicBezTo>
                  <a:cubicBezTo>
                    <a:pt x="822417" y="26004"/>
                    <a:pt x="1024195" y="21192"/>
                    <a:pt x="1324947" y="0"/>
                  </a:cubicBezTo>
                  <a:cubicBezTo>
                    <a:pt x="1625699" y="-21192"/>
                    <a:pt x="1759369" y="-22654"/>
                    <a:pt x="1969188" y="0"/>
                  </a:cubicBezTo>
                  <a:cubicBezTo>
                    <a:pt x="2179007" y="22654"/>
                    <a:pt x="2336369" y="-16005"/>
                    <a:pt x="2613428" y="0"/>
                  </a:cubicBezTo>
                  <a:cubicBezTo>
                    <a:pt x="2890487" y="16005"/>
                    <a:pt x="3377244" y="25912"/>
                    <a:pt x="3646644" y="0"/>
                  </a:cubicBezTo>
                  <a:cubicBezTo>
                    <a:pt x="3625344" y="173086"/>
                    <a:pt x="3639229" y="296092"/>
                    <a:pt x="3646644" y="569551"/>
                  </a:cubicBezTo>
                  <a:cubicBezTo>
                    <a:pt x="3654059" y="843010"/>
                    <a:pt x="3629173" y="844945"/>
                    <a:pt x="3646644" y="1104928"/>
                  </a:cubicBezTo>
                  <a:cubicBezTo>
                    <a:pt x="3664115" y="1364911"/>
                    <a:pt x="3662158" y="1562843"/>
                    <a:pt x="3646644" y="1708652"/>
                  </a:cubicBezTo>
                  <a:cubicBezTo>
                    <a:pt x="3413062" y="1704132"/>
                    <a:pt x="3350047" y="1720568"/>
                    <a:pt x="3075336" y="1708652"/>
                  </a:cubicBezTo>
                  <a:cubicBezTo>
                    <a:pt x="2800625" y="1696736"/>
                    <a:pt x="2576848" y="1706532"/>
                    <a:pt x="2431096" y="1708652"/>
                  </a:cubicBezTo>
                  <a:cubicBezTo>
                    <a:pt x="2285344" y="1710772"/>
                    <a:pt x="1900418" y="1675045"/>
                    <a:pt x="1750389" y="1708652"/>
                  </a:cubicBezTo>
                  <a:cubicBezTo>
                    <a:pt x="1600360" y="1742259"/>
                    <a:pt x="1399815" y="1696428"/>
                    <a:pt x="1215548" y="1708652"/>
                  </a:cubicBezTo>
                  <a:cubicBezTo>
                    <a:pt x="1031281" y="1720876"/>
                    <a:pt x="885061" y="1730112"/>
                    <a:pt x="644240" y="1708652"/>
                  </a:cubicBezTo>
                  <a:cubicBezTo>
                    <a:pt x="403419" y="1687192"/>
                    <a:pt x="313670" y="1707932"/>
                    <a:pt x="0" y="1708652"/>
                  </a:cubicBezTo>
                  <a:cubicBezTo>
                    <a:pt x="16050" y="1550171"/>
                    <a:pt x="-12395" y="1362196"/>
                    <a:pt x="0" y="1139101"/>
                  </a:cubicBezTo>
                  <a:cubicBezTo>
                    <a:pt x="12395" y="916006"/>
                    <a:pt x="1597" y="758796"/>
                    <a:pt x="0" y="569551"/>
                  </a:cubicBezTo>
                  <a:cubicBezTo>
                    <a:pt x="-1597" y="380306"/>
                    <a:pt x="17070" y="155058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28575">
              <a:extLst>
                <a:ext uri="{C807C97D-BFC1-408E-A445-0C87EB9F89A2}">
                  <ask:lineSketchStyleProps xmlns:ask="http://schemas.microsoft.com/office/drawing/2018/sketchyshapes" sd="3844228664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400" spc="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Alternatively, you can use the </a:t>
              </a:r>
              <a:r>
                <a:rPr lang="en-GB" sz="2400" b="1" spc="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Controller</a:t>
              </a:r>
              <a:r>
                <a:rPr lang="en-GB" sz="2400" spc="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 finger to check the predictions!</a:t>
              </a:r>
              <a:endParaRPr lang="en-GB" sz="1800" spc="0" dirty="0">
                <a:latin typeface="Twinkl" pitchFamily="2" charset="0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5F378FD-2FCD-565D-9E99-1D6D424BBA65}"/>
                </a:ext>
              </a:extLst>
            </p:cNvPr>
            <p:cNvGrpSpPr/>
            <p:nvPr/>
          </p:nvGrpSpPr>
          <p:grpSpPr>
            <a:xfrm>
              <a:off x="7468638" y="6085992"/>
              <a:ext cx="3830733" cy="575959"/>
              <a:chOff x="1233861" y="2443442"/>
              <a:chExt cx="3830733" cy="575959"/>
            </a:xfrm>
          </p:grpSpPr>
          <p:pic>
            <p:nvPicPr>
              <p:cNvPr id="13" name="Picture 12" descr="A white circle with a grey square and black border&#10;&#10;AI-generated content may be incorrect.">
                <a:extLst>
                  <a:ext uri="{FF2B5EF4-FFF2-40B4-BE49-F238E27FC236}">
                    <a16:creationId xmlns:a16="http://schemas.microsoft.com/office/drawing/2014/main" id="{FAA5F8C1-518E-00E6-7693-637B35EC6F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3861" y="2443442"/>
                <a:ext cx="575959" cy="575959"/>
              </a:xfrm>
              <a:prstGeom prst="rect">
                <a:avLst/>
              </a:prstGeom>
            </p:spPr>
          </p:pic>
          <p:pic>
            <p:nvPicPr>
              <p:cNvPr id="14" name="Picture 13" descr="A black play button&#10;&#10;AI-generated content may be incorrect.">
                <a:extLst>
                  <a:ext uri="{FF2B5EF4-FFF2-40B4-BE49-F238E27FC236}">
                    <a16:creationId xmlns:a16="http://schemas.microsoft.com/office/drawing/2014/main" id="{595EE656-A3BF-F5B3-E118-B3B22B3791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16572" y="2443442"/>
                <a:ext cx="3148022" cy="57595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337878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B410E8-60BC-6B15-F7BB-B529CA1C31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8C0EE76-B134-A69C-2981-8D2639BF80A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92628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664669 w 11299371"/>
              <a:gd name="connsiteY1" fmla="*/ 0 h 6858000"/>
              <a:gd name="connsiteX2" fmla="*/ 1103350 w 11299371"/>
              <a:gd name="connsiteY2" fmla="*/ 0 h 6858000"/>
              <a:gd name="connsiteX3" fmla="*/ 1655026 w 11299371"/>
              <a:gd name="connsiteY3" fmla="*/ 0 h 6858000"/>
              <a:gd name="connsiteX4" fmla="*/ 2319694 w 11299371"/>
              <a:gd name="connsiteY4" fmla="*/ 0 h 6858000"/>
              <a:gd name="connsiteX5" fmla="*/ 2871370 w 11299371"/>
              <a:gd name="connsiteY5" fmla="*/ 0 h 6858000"/>
              <a:gd name="connsiteX6" fmla="*/ 3536038 w 11299371"/>
              <a:gd name="connsiteY6" fmla="*/ 0 h 6858000"/>
              <a:gd name="connsiteX7" fmla="*/ 3861726 w 11299371"/>
              <a:gd name="connsiteY7" fmla="*/ 0 h 6858000"/>
              <a:gd name="connsiteX8" fmla="*/ 4752383 w 11299371"/>
              <a:gd name="connsiteY8" fmla="*/ 0 h 6858000"/>
              <a:gd name="connsiteX9" fmla="*/ 5191064 w 11299371"/>
              <a:gd name="connsiteY9" fmla="*/ 0 h 6858000"/>
              <a:gd name="connsiteX10" fmla="*/ 6081720 w 11299371"/>
              <a:gd name="connsiteY10" fmla="*/ 0 h 6858000"/>
              <a:gd name="connsiteX11" fmla="*/ 6520402 w 11299371"/>
              <a:gd name="connsiteY11" fmla="*/ 0 h 6858000"/>
              <a:gd name="connsiteX12" fmla="*/ 7298064 w 11299371"/>
              <a:gd name="connsiteY12" fmla="*/ 0 h 6858000"/>
              <a:gd name="connsiteX13" fmla="*/ 7849740 w 11299371"/>
              <a:gd name="connsiteY13" fmla="*/ 0 h 6858000"/>
              <a:gd name="connsiteX14" fmla="*/ 8740396 w 11299371"/>
              <a:gd name="connsiteY14" fmla="*/ 0 h 6858000"/>
              <a:gd name="connsiteX15" fmla="*/ 9066084 w 11299371"/>
              <a:gd name="connsiteY15" fmla="*/ 0 h 6858000"/>
              <a:gd name="connsiteX16" fmla="*/ 9617759 w 11299371"/>
              <a:gd name="connsiteY16" fmla="*/ 0 h 6858000"/>
              <a:gd name="connsiteX17" fmla="*/ 9943446 w 11299371"/>
              <a:gd name="connsiteY17" fmla="*/ 0 h 6858000"/>
              <a:gd name="connsiteX18" fmla="*/ 11299371 w 11299371"/>
              <a:gd name="connsiteY18" fmla="*/ 0 h 6858000"/>
              <a:gd name="connsiteX19" fmla="*/ 11299371 w 11299371"/>
              <a:gd name="connsiteY19" fmla="*/ 685800 h 6858000"/>
              <a:gd name="connsiteX20" fmla="*/ 11299371 w 11299371"/>
              <a:gd name="connsiteY20" fmla="*/ 1508760 h 6858000"/>
              <a:gd name="connsiteX21" fmla="*/ 11299371 w 11299371"/>
              <a:gd name="connsiteY21" fmla="*/ 2125980 h 6858000"/>
              <a:gd name="connsiteX22" fmla="*/ 11299371 w 11299371"/>
              <a:gd name="connsiteY22" fmla="*/ 2948940 h 6858000"/>
              <a:gd name="connsiteX23" fmla="*/ 11299371 w 11299371"/>
              <a:gd name="connsiteY23" fmla="*/ 3771900 h 6858000"/>
              <a:gd name="connsiteX24" fmla="*/ 11299371 w 11299371"/>
              <a:gd name="connsiteY24" fmla="*/ 4526280 h 6858000"/>
              <a:gd name="connsiteX25" fmla="*/ 11299371 w 11299371"/>
              <a:gd name="connsiteY25" fmla="*/ 5280660 h 6858000"/>
              <a:gd name="connsiteX26" fmla="*/ 11299371 w 11299371"/>
              <a:gd name="connsiteY26" fmla="*/ 5966460 h 6858000"/>
              <a:gd name="connsiteX27" fmla="*/ 11299371 w 11299371"/>
              <a:gd name="connsiteY27" fmla="*/ 6858000 h 6858000"/>
              <a:gd name="connsiteX28" fmla="*/ 10634702 w 11299371"/>
              <a:gd name="connsiteY28" fmla="*/ 6858000 h 6858000"/>
              <a:gd name="connsiteX29" fmla="*/ 10083027 w 11299371"/>
              <a:gd name="connsiteY29" fmla="*/ 6858000 h 6858000"/>
              <a:gd name="connsiteX30" fmla="*/ 9644345 w 11299371"/>
              <a:gd name="connsiteY30" fmla="*/ 6858000 h 6858000"/>
              <a:gd name="connsiteX31" fmla="*/ 9205664 w 11299371"/>
              <a:gd name="connsiteY31" fmla="*/ 6858000 h 6858000"/>
              <a:gd name="connsiteX32" fmla="*/ 8766983 w 11299371"/>
              <a:gd name="connsiteY32" fmla="*/ 6858000 h 6858000"/>
              <a:gd name="connsiteX33" fmla="*/ 8215307 w 11299371"/>
              <a:gd name="connsiteY33" fmla="*/ 6858000 h 6858000"/>
              <a:gd name="connsiteX34" fmla="*/ 7663632 w 11299371"/>
              <a:gd name="connsiteY34" fmla="*/ 6858000 h 6858000"/>
              <a:gd name="connsiteX35" fmla="*/ 7111957 w 11299371"/>
              <a:gd name="connsiteY35" fmla="*/ 6858000 h 6858000"/>
              <a:gd name="connsiteX36" fmla="*/ 6447288 w 11299371"/>
              <a:gd name="connsiteY36" fmla="*/ 6858000 h 6858000"/>
              <a:gd name="connsiteX37" fmla="*/ 6008607 w 11299371"/>
              <a:gd name="connsiteY37" fmla="*/ 6858000 h 6858000"/>
              <a:gd name="connsiteX38" fmla="*/ 5569925 w 11299371"/>
              <a:gd name="connsiteY38" fmla="*/ 6858000 h 6858000"/>
              <a:gd name="connsiteX39" fmla="*/ 4679269 w 11299371"/>
              <a:gd name="connsiteY39" fmla="*/ 6858000 h 6858000"/>
              <a:gd name="connsiteX40" fmla="*/ 3788613 w 11299371"/>
              <a:gd name="connsiteY40" fmla="*/ 6858000 h 6858000"/>
              <a:gd name="connsiteX41" fmla="*/ 2897956 w 11299371"/>
              <a:gd name="connsiteY41" fmla="*/ 6858000 h 6858000"/>
              <a:gd name="connsiteX42" fmla="*/ 2346281 w 11299371"/>
              <a:gd name="connsiteY42" fmla="*/ 6858000 h 6858000"/>
              <a:gd name="connsiteX43" fmla="*/ 1907600 w 11299371"/>
              <a:gd name="connsiteY43" fmla="*/ 6858000 h 6858000"/>
              <a:gd name="connsiteX44" fmla="*/ 1016943 w 11299371"/>
              <a:gd name="connsiteY44" fmla="*/ 6858000 h 6858000"/>
              <a:gd name="connsiteX45" fmla="*/ 0 w 11299371"/>
              <a:gd name="connsiteY45" fmla="*/ 6858000 h 6858000"/>
              <a:gd name="connsiteX46" fmla="*/ 0 w 11299371"/>
              <a:gd name="connsiteY46" fmla="*/ 6377940 h 6858000"/>
              <a:gd name="connsiteX47" fmla="*/ 0 w 11299371"/>
              <a:gd name="connsiteY47" fmla="*/ 5623560 h 6858000"/>
              <a:gd name="connsiteX48" fmla="*/ 0 w 11299371"/>
              <a:gd name="connsiteY48" fmla="*/ 5006340 h 6858000"/>
              <a:gd name="connsiteX49" fmla="*/ 0 w 11299371"/>
              <a:gd name="connsiteY49" fmla="*/ 4457700 h 6858000"/>
              <a:gd name="connsiteX50" fmla="*/ 0 w 11299371"/>
              <a:gd name="connsiteY50" fmla="*/ 3840480 h 6858000"/>
              <a:gd name="connsiteX51" fmla="*/ 0 w 11299371"/>
              <a:gd name="connsiteY51" fmla="*/ 3086100 h 6858000"/>
              <a:gd name="connsiteX52" fmla="*/ 0 w 11299371"/>
              <a:gd name="connsiteY52" fmla="*/ 2263140 h 6858000"/>
              <a:gd name="connsiteX53" fmla="*/ 0 w 11299371"/>
              <a:gd name="connsiteY53" fmla="*/ 1783080 h 6858000"/>
              <a:gd name="connsiteX54" fmla="*/ 0 w 11299371"/>
              <a:gd name="connsiteY54" fmla="*/ 1234440 h 6858000"/>
              <a:gd name="connsiteX55" fmla="*/ 0 w 11299371"/>
              <a:gd name="connsiteY5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99371" h="6858000" fill="none" extrusionOk="0">
                <a:moveTo>
                  <a:pt x="0" y="0"/>
                </a:moveTo>
                <a:cubicBezTo>
                  <a:pt x="190694" y="24379"/>
                  <a:pt x="435898" y="-19253"/>
                  <a:pt x="664669" y="0"/>
                </a:cubicBezTo>
                <a:cubicBezTo>
                  <a:pt x="893440" y="19253"/>
                  <a:pt x="1000685" y="-12715"/>
                  <a:pt x="1103350" y="0"/>
                </a:cubicBezTo>
                <a:cubicBezTo>
                  <a:pt x="1206015" y="12715"/>
                  <a:pt x="1455108" y="-15844"/>
                  <a:pt x="1655026" y="0"/>
                </a:cubicBezTo>
                <a:cubicBezTo>
                  <a:pt x="1854944" y="15844"/>
                  <a:pt x="2170891" y="31481"/>
                  <a:pt x="2319694" y="0"/>
                </a:cubicBezTo>
                <a:cubicBezTo>
                  <a:pt x="2468497" y="-31481"/>
                  <a:pt x="2651324" y="10870"/>
                  <a:pt x="2871370" y="0"/>
                </a:cubicBezTo>
                <a:cubicBezTo>
                  <a:pt x="3091416" y="-10870"/>
                  <a:pt x="3291232" y="20889"/>
                  <a:pt x="3536038" y="0"/>
                </a:cubicBezTo>
                <a:cubicBezTo>
                  <a:pt x="3780844" y="-20889"/>
                  <a:pt x="3793294" y="-13822"/>
                  <a:pt x="3861726" y="0"/>
                </a:cubicBezTo>
                <a:cubicBezTo>
                  <a:pt x="3930158" y="13822"/>
                  <a:pt x="4323243" y="-32989"/>
                  <a:pt x="4752383" y="0"/>
                </a:cubicBezTo>
                <a:cubicBezTo>
                  <a:pt x="5181523" y="32989"/>
                  <a:pt x="5061868" y="-7936"/>
                  <a:pt x="5191064" y="0"/>
                </a:cubicBezTo>
                <a:cubicBezTo>
                  <a:pt x="5320260" y="7936"/>
                  <a:pt x="5826082" y="-18727"/>
                  <a:pt x="6081720" y="0"/>
                </a:cubicBezTo>
                <a:cubicBezTo>
                  <a:pt x="6337358" y="18727"/>
                  <a:pt x="6416577" y="-6213"/>
                  <a:pt x="6520402" y="0"/>
                </a:cubicBezTo>
                <a:cubicBezTo>
                  <a:pt x="6624227" y="6213"/>
                  <a:pt x="6951473" y="-7553"/>
                  <a:pt x="7298064" y="0"/>
                </a:cubicBezTo>
                <a:cubicBezTo>
                  <a:pt x="7644655" y="7553"/>
                  <a:pt x="7609611" y="3570"/>
                  <a:pt x="7849740" y="0"/>
                </a:cubicBezTo>
                <a:cubicBezTo>
                  <a:pt x="8089869" y="-3570"/>
                  <a:pt x="8487195" y="6738"/>
                  <a:pt x="8740396" y="0"/>
                </a:cubicBezTo>
                <a:cubicBezTo>
                  <a:pt x="8993597" y="-6738"/>
                  <a:pt x="8909348" y="512"/>
                  <a:pt x="9066084" y="0"/>
                </a:cubicBezTo>
                <a:cubicBezTo>
                  <a:pt x="9222820" y="-512"/>
                  <a:pt x="9401090" y="21240"/>
                  <a:pt x="9617759" y="0"/>
                </a:cubicBezTo>
                <a:cubicBezTo>
                  <a:pt x="9834428" y="-21240"/>
                  <a:pt x="9862007" y="-2823"/>
                  <a:pt x="9943446" y="0"/>
                </a:cubicBezTo>
                <a:cubicBezTo>
                  <a:pt x="10024885" y="2823"/>
                  <a:pt x="10954283" y="-62447"/>
                  <a:pt x="11299371" y="0"/>
                </a:cubicBezTo>
                <a:cubicBezTo>
                  <a:pt x="11306800" y="322773"/>
                  <a:pt x="11271695" y="529030"/>
                  <a:pt x="11299371" y="685800"/>
                </a:cubicBezTo>
                <a:cubicBezTo>
                  <a:pt x="11327047" y="842570"/>
                  <a:pt x="11295345" y="1294637"/>
                  <a:pt x="11299371" y="1508760"/>
                </a:cubicBezTo>
                <a:cubicBezTo>
                  <a:pt x="11303397" y="1722883"/>
                  <a:pt x="11308228" y="1945172"/>
                  <a:pt x="11299371" y="2125980"/>
                </a:cubicBezTo>
                <a:cubicBezTo>
                  <a:pt x="11290514" y="2306788"/>
                  <a:pt x="11320713" y="2648821"/>
                  <a:pt x="11299371" y="2948940"/>
                </a:cubicBezTo>
                <a:cubicBezTo>
                  <a:pt x="11278029" y="3249059"/>
                  <a:pt x="11266370" y="3583426"/>
                  <a:pt x="11299371" y="3771900"/>
                </a:cubicBezTo>
                <a:cubicBezTo>
                  <a:pt x="11332372" y="3960374"/>
                  <a:pt x="11298562" y="4290857"/>
                  <a:pt x="11299371" y="4526280"/>
                </a:cubicBezTo>
                <a:cubicBezTo>
                  <a:pt x="11300180" y="4761703"/>
                  <a:pt x="11318867" y="4904248"/>
                  <a:pt x="11299371" y="5280660"/>
                </a:cubicBezTo>
                <a:cubicBezTo>
                  <a:pt x="11279875" y="5657072"/>
                  <a:pt x="11291757" y="5825299"/>
                  <a:pt x="11299371" y="5966460"/>
                </a:cubicBezTo>
                <a:cubicBezTo>
                  <a:pt x="11306985" y="6107621"/>
                  <a:pt x="11341166" y="6505978"/>
                  <a:pt x="11299371" y="6858000"/>
                </a:cubicBezTo>
                <a:cubicBezTo>
                  <a:pt x="10997904" y="6861696"/>
                  <a:pt x="10863365" y="6842042"/>
                  <a:pt x="10634702" y="6858000"/>
                </a:cubicBezTo>
                <a:cubicBezTo>
                  <a:pt x="10406039" y="6873958"/>
                  <a:pt x="10226700" y="6880486"/>
                  <a:pt x="10083027" y="6858000"/>
                </a:cubicBezTo>
                <a:cubicBezTo>
                  <a:pt x="9939355" y="6835514"/>
                  <a:pt x="9836464" y="6878069"/>
                  <a:pt x="9644345" y="6858000"/>
                </a:cubicBezTo>
                <a:cubicBezTo>
                  <a:pt x="9452226" y="6837931"/>
                  <a:pt x="9376773" y="6845546"/>
                  <a:pt x="9205664" y="6858000"/>
                </a:cubicBezTo>
                <a:cubicBezTo>
                  <a:pt x="9034555" y="6870454"/>
                  <a:pt x="8922796" y="6837453"/>
                  <a:pt x="8766983" y="6858000"/>
                </a:cubicBezTo>
                <a:cubicBezTo>
                  <a:pt x="8611170" y="6878547"/>
                  <a:pt x="8349086" y="6842741"/>
                  <a:pt x="8215307" y="6858000"/>
                </a:cubicBezTo>
                <a:cubicBezTo>
                  <a:pt x="8081528" y="6873259"/>
                  <a:pt x="7801842" y="6863048"/>
                  <a:pt x="7663632" y="6858000"/>
                </a:cubicBezTo>
                <a:cubicBezTo>
                  <a:pt x="7525422" y="6852952"/>
                  <a:pt x="7224192" y="6869596"/>
                  <a:pt x="7111957" y="6858000"/>
                </a:cubicBezTo>
                <a:cubicBezTo>
                  <a:pt x="6999722" y="6846404"/>
                  <a:pt x="6754916" y="6836125"/>
                  <a:pt x="6447288" y="6858000"/>
                </a:cubicBezTo>
                <a:cubicBezTo>
                  <a:pt x="6139660" y="6879875"/>
                  <a:pt x="6181838" y="6861006"/>
                  <a:pt x="6008607" y="6858000"/>
                </a:cubicBezTo>
                <a:cubicBezTo>
                  <a:pt x="5835376" y="6854994"/>
                  <a:pt x="5675718" y="6846250"/>
                  <a:pt x="5569925" y="6858000"/>
                </a:cubicBezTo>
                <a:cubicBezTo>
                  <a:pt x="5464132" y="6869750"/>
                  <a:pt x="5011778" y="6878137"/>
                  <a:pt x="4679269" y="6858000"/>
                </a:cubicBezTo>
                <a:cubicBezTo>
                  <a:pt x="4346760" y="6837863"/>
                  <a:pt x="3992984" y="6856815"/>
                  <a:pt x="3788613" y="6858000"/>
                </a:cubicBezTo>
                <a:cubicBezTo>
                  <a:pt x="3584242" y="6859185"/>
                  <a:pt x="3261275" y="6897721"/>
                  <a:pt x="2897956" y="6858000"/>
                </a:cubicBezTo>
                <a:cubicBezTo>
                  <a:pt x="2534637" y="6818279"/>
                  <a:pt x="2461696" y="6868746"/>
                  <a:pt x="2346281" y="6858000"/>
                </a:cubicBezTo>
                <a:cubicBezTo>
                  <a:pt x="2230866" y="6847254"/>
                  <a:pt x="2095201" y="6862891"/>
                  <a:pt x="1907600" y="6858000"/>
                </a:cubicBezTo>
                <a:cubicBezTo>
                  <a:pt x="1719999" y="6853109"/>
                  <a:pt x="1431492" y="6828796"/>
                  <a:pt x="1016943" y="6858000"/>
                </a:cubicBezTo>
                <a:cubicBezTo>
                  <a:pt x="602394" y="6887204"/>
                  <a:pt x="362277" y="6825194"/>
                  <a:pt x="0" y="6858000"/>
                </a:cubicBezTo>
                <a:cubicBezTo>
                  <a:pt x="-6651" y="6619908"/>
                  <a:pt x="18133" y="6480462"/>
                  <a:pt x="0" y="6377940"/>
                </a:cubicBezTo>
                <a:cubicBezTo>
                  <a:pt x="-18133" y="6275418"/>
                  <a:pt x="2936" y="5836738"/>
                  <a:pt x="0" y="5623560"/>
                </a:cubicBezTo>
                <a:cubicBezTo>
                  <a:pt x="-2936" y="5410382"/>
                  <a:pt x="3597" y="5145334"/>
                  <a:pt x="0" y="5006340"/>
                </a:cubicBezTo>
                <a:cubicBezTo>
                  <a:pt x="-3597" y="4867346"/>
                  <a:pt x="-20431" y="4658493"/>
                  <a:pt x="0" y="4457700"/>
                </a:cubicBezTo>
                <a:cubicBezTo>
                  <a:pt x="20431" y="4256907"/>
                  <a:pt x="17653" y="4033281"/>
                  <a:pt x="0" y="3840480"/>
                </a:cubicBezTo>
                <a:cubicBezTo>
                  <a:pt x="-17653" y="3647679"/>
                  <a:pt x="33105" y="3417517"/>
                  <a:pt x="0" y="3086100"/>
                </a:cubicBezTo>
                <a:cubicBezTo>
                  <a:pt x="-33105" y="2754683"/>
                  <a:pt x="-15885" y="2447137"/>
                  <a:pt x="0" y="2263140"/>
                </a:cubicBezTo>
                <a:cubicBezTo>
                  <a:pt x="15885" y="2079143"/>
                  <a:pt x="-770" y="1901203"/>
                  <a:pt x="0" y="1783080"/>
                </a:cubicBezTo>
                <a:cubicBezTo>
                  <a:pt x="770" y="1664957"/>
                  <a:pt x="22032" y="1489751"/>
                  <a:pt x="0" y="1234440"/>
                </a:cubicBezTo>
                <a:cubicBezTo>
                  <a:pt x="-22032" y="979129"/>
                  <a:pt x="11781" y="275373"/>
                  <a:pt x="0" y="0"/>
                </a:cubicBezTo>
                <a:close/>
              </a:path>
              <a:path w="11299371" h="6858000" stroke="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A6BECA5-80CA-7DE3-6AFE-DEF6CC2FEA01}"/>
              </a:ext>
            </a:extLst>
          </p:cNvPr>
          <p:cNvSpPr/>
          <p:nvPr/>
        </p:nvSpPr>
        <p:spPr>
          <a:xfrm>
            <a:off x="892629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551675 w 11299371"/>
              <a:gd name="connsiteY1" fmla="*/ 0 h 6858000"/>
              <a:gd name="connsiteX2" fmla="*/ 877363 w 11299371"/>
              <a:gd name="connsiteY2" fmla="*/ 0 h 6858000"/>
              <a:gd name="connsiteX3" fmla="*/ 1316044 w 11299371"/>
              <a:gd name="connsiteY3" fmla="*/ 0 h 6858000"/>
              <a:gd name="connsiteX4" fmla="*/ 1641732 w 11299371"/>
              <a:gd name="connsiteY4" fmla="*/ 0 h 6858000"/>
              <a:gd name="connsiteX5" fmla="*/ 1967420 w 11299371"/>
              <a:gd name="connsiteY5" fmla="*/ 0 h 6858000"/>
              <a:gd name="connsiteX6" fmla="*/ 2293108 w 11299371"/>
              <a:gd name="connsiteY6" fmla="*/ 0 h 6858000"/>
              <a:gd name="connsiteX7" fmla="*/ 2731789 w 11299371"/>
              <a:gd name="connsiteY7" fmla="*/ 0 h 6858000"/>
              <a:gd name="connsiteX8" fmla="*/ 3509452 w 11299371"/>
              <a:gd name="connsiteY8" fmla="*/ 0 h 6858000"/>
              <a:gd name="connsiteX9" fmla="*/ 3948133 w 11299371"/>
              <a:gd name="connsiteY9" fmla="*/ 0 h 6858000"/>
              <a:gd name="connsiteX10" fmla="*/ 4725796 w 11299371"/>
              <a:gd name="connsiteY10" fmla="*/ 0 h 6858000"/>
              <a:gd name="connsiteX11" fmla="*/ 5051484 w 11299371"/>
              <a:gd name="connsiteY11" fmla="*/ 0 h 6858000"/>
              <a:gd name="connsiteX12" fmla="*/ 5716152 w 11299371"/>
              <a:gd name="connsiteY12" fmla="*/ 0 h 6858000"/>
              <a:gd name="connsiteX13" fmla="*/ 6154834 w 11299371"/>
              <a:gd name="connsiteY13" fmla="*/ 0 h 6858000"/>
              <a:gd name="connsiteX14" fmla="*/ 6819503 w 11299371"/>
              <a:gd name="connsiteY14" fmla="*/ 0 h 6858000"/>
              <a:gd name="connsiteX15" fmla="*/ 7484172 w 11299371"/>
              <a:gd name="connsiteY15" fmla="*/ 0 h 6858000"/>
              <a:gd name="connsiteX16" fmla="*/ 7922853 w 11299371"/>
              <a:gd name="connsiteY16" fmla="*/ 0 h 6858000"/>
              <a:gd name="connsiteX17" fmla="*/ 8813509 w 11299371"/>
              <a:gd name="connsiteY17" fmla="*/ 0 h 6858000"/>
              <a:gd name="connsiteX18" fmla="*/ 9365185 w 11299371"/>
              <a:gd name="connsiteY18" fmla="*/ 0 h 6858000"/>
              <a:gd name="connsiteX19" fmla="*/ 10142847 w 11299371"/>
              <a:gd name="connsiteY19" fmla="*/ 0 h 6858000"/>
              <a:gd name="connsiteX20" fmla="*/ 10468535 w 11299371"/>
              <a:gd name="connsiteY20" fmla="*/ 0 h 6858000"/>
              <a:gd name="connsiteX21" fmla="*/ 11299371 w 11299371"/>
              <a:gd name="connsiteY21" fmla="*/ 0 h 6858000"/>
              <a:gd name="connsiteX22" fmla="*/ 11299371 w 11299371"/>
              <a:gd name="connsiteY22" fmla="*/ 822960 h 6858000"/>
              <a:gd name="connsiteX23" fmla="*/ 11299371 w 11299371"/>
              <a:gd name="connsiteY23" fmla="*/ 1645920 h 6858000"/>
              <a:gd name="connsiteX24" fmla="*/ 11299371 w 11299371"/>
              <a:gd name="connsiteY24" fmla="*/ 2125980 h 6858000"/>
              <a:gd name="connsiteX25" fmla="*/ 11299371 w 11299371"/>
              <a:gd name="connsiteY25" fmla="*/ 2674620 h 6858000"/>
              <a:gd name="connsiteX26" fmla="*/ 11299371 w 11299371"/>
              <a:gd name="connsiteY26" fmla="*/ 3497580 h 6858000"/>
              <a:gd name="connsiteX27" fmla="*/ 11299371 w 11299371"/>
              <a:gd name="connsiteY27" fmla="*/ 4251960 h 6858000"/>
              <a:gd name="connsiteX28" fmla="*/ 11299371 w 11299371"/>
              <a:gd name="connsiteY28" fmla="*/ 5006340 h 6858000"/>
              <a:gd name="connsiteX29" fmla="*/ 11299371 w 11299371"/>
              <a:gd name="connsiteY29" fmla="*/ 5692140 h 6858000"/>
              <a:gd name="connsiteX30" fmla="*/ 11299371 w 11299371"/>
              <a:gd name="connsiteY30" fmla="*/ 6240780 h 6858000"/>
              <a:gd name="connsiteX31" fmla="*/ 11299371 w 11299371"/>
              <a:gd name="connsiteY31" fmla="*/ 6858000 h 6858000"/>
              <a:gd name="connsiteX32" fmla="*/ 10408715 w 11299371"/>
              <a:gd name="connsiteY32" fmla="*/ 6858000 h 6858000"/>
              <a:gd name="connsiteX33" fmla="*/ 9970033 w 11299371"/>
              <a:gd name="connsiteY33" fmla="*/ 6858000 h 6858000"/>
              <a:gd name="connsiteX34" fmla="*/ 9079377 w 11299371"/>
              <a:gd name="connsiteY34" fmla="*/ 6858000 h 6858000"/>
              <a:gd name="connsiteX35" fmla="*/ 8301714 w 11299371"/>
              <a:gd name="connsiteY35" fmla="*/ 6858000 h 6858000"/>
              <a:gd name="connsiteX36" fmla="*/ 7411058 w 11299371"/>
              <a:gd name="connsiteY36" fmla="*/ 6858000 h 6858000"/>
              <a:gd name="connsiteX37" fmla="*/ 6972377 w 11299371"/>
              <a:gd name="connsiteY37" fmla="*/ 6858000 h 6858000"/>
              <a:gd name="connsiteX38" fmla="*/ 6420701 w 11299371"/>
              <a:gd name="connsiteY38" fmla="*/ 6858000 h 6858000"/>
              <a:gd name="connsiteX39" fmla="*/ 6095014 w 11299371"/>
              <a:gd name="connsiteY39" fmla="*/ 6858000 h 6858000"/>
              <a:gd name="connsiteX40" fmla="*/ 5317351 w 11299371"/>
              <a:gd name="connsiteY40" fmla="*/ 6858000 h 6858000"/>
              <a:gd name="connsiteX41" fmla="*/ 4765676 w 11299371"/>
              <a:gd name="connsiteY41" fmla="*/ 6858000 h 6858000"/>
              <a:gd name="connsiteX42" fmla="*/ 3875020 w 11299371"/>
              <a:gd name="connsiteY42" fmla="*/ 6858000 h 6858000"/>
              <a:gd name="connsiteX43" fmla="*/ 3210351 w 11299371"/>
              <a:gd name="connsiteY43" fmla="*/ 6858000 h 6858000"/>
              <a:gd name="connsiteX44" fmla="*/ 2432688 w 11299371"/>
              <a:gd name="connsiteY44" fmla="*/ 6858000 h 6858000"/>
              <a:gd name="connsiteX45" fmla="*/ 2107000 w 11299371"/>
              <a:gd name="connsiteY45" fmla="*/ 6858000 h 6858000"/>
              <a:gd name="connsiteX46" fmla="*/ 1781313 w 11299371"/>
              <a:gd name="connsiteY46" fmla="*/ 6858000 h 6858000"/>
              <a:gd name="connsiteX47" fmla="*/ 1342631 w 11299371"/>
              <a:gd name="connsiteY47" fmla="*/ 6858000 h 6858000"/>
              <a:gd name="connsiteX48" fmla="*/ 0 w 11299371"/>
              <a:gd name="connsiteY48" fmla="*/ 6858000 h 6858000"/>
              <a:gd name="connsiteX49" fmla="*/ 0 w 11299371"/>
              <a:gd name="connsiteY49" fmla="*/ 6240780 h 6858000"/>
              <a:gd name="connsiteX50" fmla="*/ 0 w 11299371"/>
              <a:gd name="connsiteY50" fmla="*/ 5554980 h 6858000"/>
              <a:gd name="connsiteX51" fmla="*/ 0 w 11299371"/>
              <a:gd name="connsiteY51" fmla="*/ 5006340 h 6858000"/>
              <a:gd name="connsiteX52" fmla="*/ 0 w 11299371"/>
              <a:gd name="connsiteY52" fmla="*/ 4251960 h 6858000"/>
              <a:gd name="connsiteX53" fmla="*/ 0 w 11299371"/>
              <a:gd name="connsiteY53" fmla="*/ 3703320 h 6858000"/>
              <a:gd name="connsiteX54" fmla="*/ 0 w 11299371"/>
              <a:gd name="connsiteY54" fmla="*/ 3223260 h 6858000"/>
              <a:gd name="connsiteX55" fmla="*/ 0 w 11299371"/>
              <a:gd name="connsiteY55" fmla="*/ 2743200 h 6858000"/>
              <a:gd name="connsiteX56" fmla="*/ 0 w 11299371"/>
              <a:gd name="connsiteY56" fmla="*/ 2057400 h 6858000"/>
              <a:gd name="connsiteX57" fmla="*/ 0 w 11299371"/>
              <a:gd name="connsiteY57" fmla="*/ 1371600 h 6858000"/>
              <a:gd name="connsiteX58" fmla="*/ 0 w 11299371"/>
              <a:gd name="connsiteY58" fmla="*/ 891540 h 6858000"/>
              <a:gd name="connsiteX59" fmla="*/ 0 w 11299371"/>
              <a:gd name="connsiteY5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299371" h="685800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noFill/>
          <a:ln w="5715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1DD945D-DECC-514A-478B-F9C0ADB88E5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92628" y="0"/>
            <a:ext cx="11299372" cy="801877"/>
            <a:chOff x="892627" y="0"/>
            <a:chExt cx="11299372" cy="8018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2117AE9-04CC-D487-27EA-B75166EBDF2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t="-1" r="56296" b="83156"/>
            <a:stretch/>
          </p:blipFill>
          <p:spPr>
            <a:xfrm>
              <a:off x="892627" y="0"/>
              <a:ext cx="3057581" cy="80187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5898AC5-2068-C660-61D9-9C612E82DCB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86200" y="0"/>
              <a:ext cx="7269480" cy="801877"/>
            </a:xfrm>
            <a:prstGeom prst="rect">
              <a:avLst/>
            </a:prstGeom>
            <a:solidFill>
              <a:srgbClr val="013D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50F0A15-A056-F109-3A56-6ABAD939575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l="81687" t="-1" r="930" b="83156"/>
            <a:stretch/>
          </p:blipFill>
          <p:spPr>
            <a:xfrm>
              <a:off x="10975847" y="0"/>
              <a:ext cx="1216152" cy="801877"/>
            </a:xfrm>
            <a:prstGeom prst="rect">
              <a:avLst/>
            </a:prstGeom>
          </p:spPr>
        </p:pic>
      </p:grpSp>
      <p:pic>
        <p:nvPicPr>
          <p:cNvPr id="18" name="Picture 17" descr="A purple tablet with a cartoon character on it&#10;&#10;AI-generated content may be incorrect.">
            <a:extLst>
              <a:ext uri="{FF2B5EF4-FFF2-40B4-BE49-F238E27FC236}">
                <a16:creationId xmlns:a16="http://schemas.microsoft.com/office/drawing/2014/main" id="{C02F0952-92E4-7360-6C32-47F474A622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3" y="0"/>
            <a:ext cx="687174" cy="827690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58BD1F2-B48F-61BF-1C72-7BBFC4739E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025" y="1285450"/>
            <a:ext cx="6547093" cy="47098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FB0587-0625-7501-2D23-6903294291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8340" y="1957676"/>
            <a:ext cx="5393246" cy="37478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27EC92A-55FE-DC61-78EB-07612A7CB5A0}"/>
              </a:ext>
            </a:extLst>
          </p:cNvPr>
          <p:cNvSpPr/>
          <p:nvPr/>
        </p:nvSpPr>
        <p:spPr>
          <a:xfrm>
            <a:off x="1119293" y="997795"/>
            <a:ext cx="3646644" cy="1832491"/>
          </a:xfrm>
          <a:custGeom>
            <a:avLst/>
            <a:gdLst>
              <a:gd name="connsiteX0" fmla="*/ 0 w 3646644"/>
              <a:gd name="connsiteY0" fmla="*/ 0 h 1832491"/>
              <a:gd name="connsiteX1" fmla="*/ 534841 w 3646644"/>
              <a:gd name="connsiteY1" fmla="*/ 0 h 1832491"/>
              <a:gd name="connsiteX2" fmla="*/ 1142615 w 3646644"/>
              <a:gd name="connsiteY2" fmla="*/ 0 h 1832491"/>
              <a:gd name="connsiteX3" fmla="*/ 1713923 w 3646644"/>
              <a:gd name="connsiteY3" fmla="*/ 0 h 1832491"/>
              <a:gd name="connsiteX4" fmla="*/ 2321697 w 3646644"/>
              <a:gd name="connsiteY4" fmla="*/ 0 h 1832491"/>
              <a:gd name="connsiteX5" fmla="*/ 2856538 w 3646644"/>
              <a:gd name="connsiteY5" fmla="*/ 0 h 1832491"/>
              <a:gd name="connsiteX6" fmla="*/ 3646644 w 3646644"/>
              <a:gd name="connsiteY6" fmla="*/ 0 h 1832491"/>
              <a:gd name="connsiteX7" fmla="*/ 3646644 w 3646644"/>
              <a:gd name="connsiteY7" fmla="*/ 592505 h 1832491"/>
              <a:gd name="connsiteX8" fmla="*/ 3646644 w 3646644"/>
              <a:gd name="connsiteY8" fmla="*/ 1239986 h 1832491"/>
              <a:gd name="connsiteX9" fmla="*/ 3646644 w 3646644"/>
              <a:gd name="connsiteY9" fmla="*/ 1832491 h 1832491"/>
              <a:gd name="connsiteX10" fmla="*/ 3148269 w 3646644"/>
              <a:gd name="connsiteY10" fmla="*/ 1832491 h 1832491"/>
              <a:gd name="connsiteX11" fmla="*/ 2613428 w 3646644"/>
              <a:gd name="connsiteY11" fmla="*/ 1832491 h 1832491"/>
              <a:gd name="connsiteX12" fmla="*/ 2005654 w 3646644"/>
              <a:gd name="connsiteY12" fmla="*/ 1832491 h 1832491"/>
              <a:gd name="connsiteX13" fmla="*/ 1324947 w 3646644"/>
              <a:gd name="connsiteY13" fmla="*/ 1832491 h 1832491"/>
              <a:gd name="connsiteX14" fmla="*/ 826573 w 3646644"/>
              <a:gd name="connsiteY14" fmla="*/ 1832491 h 1832491"/>
              <a:gd name="connsiteX15" fmla="*/ 0 w 3646644"/>
              <a:gd name="connsiteY15" fmla="*/ 1832491 h 1832491"/>
              <a:gd name="connsiteX16" fmla="*/ 0 w 3646644"/>
              <a:gd name="connsiteY16" fmla="*/ 1203336 h 1832491"/>
              <a:gd name="connsiteX17" fmla="*/ 0 w 3646644"/>
              <a:gd name="connsiteY17" fmla="*/ 610830 h 1832491"/>
              <a:gd name="connsiteX18" fmla="*/ 0 w 3646644"/>
              <a:gd name="connsiteY18" fmla="*/ 0 h 1832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46644" h="1832491" fill="none" extrusionOk="0">
                <a:moveTo>
                  <a:pt x="0" y="0"/>
                </a:moveTo>
                <a:cubicBezTo>
                  <a:pt x="234955" y="4249"/>
                  <a:pt x="420825" y="1187"/>
                  <a:pt x="534841" y="0"/>
                </a:cubicBezTo>
                <a:cubicBezTo>
                  <a:pt x="648857" y="-1187"/>
                  <a:pt x="954856" y="12283"/>
                  <a:pt x="1142615" y="0"/>
                </a:cubicBezTo>
                <a:cubicBezTo>
                  <a:pt x="1330374" y="-12283"/>
                  <a:pt x="1520334" y="-23031"/>
                  <a:pt x="1713923" y="0"/>
                </a:cubicBezTo>
                <a:cubicBezTo>
                  <a:pt x="1907512" y="23031"/>
                  <a:pt x="2062935" y="-24857"/>
                  <a:pt x="2321697" y="0"/>
                </a:cubicBezTo>
                <a:cubicBezTo>
                  <a:pt x="2580459" y="24857"/>
                  <a:pt x="2728879" y="-2288"/>
                  <a:pt x="2856538" y="0"/>
                </a:cubicBezTo>
                <a:cubicBezTo>
                  <a:pt x="2984197" y="2288"/>
                  <a:pt x="3399017" y="-1554"/>
                  <a:pt x="3646644" y="0"/>
                </a:cubicBezTo>
                <a:cubicBezTo>
                  <a:pt x="3622247" y="190136"/>
                  <a:pt x="3626421" y="359257"/>
                  <a:pt x="3646644" y="592505"/>
                </a:cubicBezTo>
                <a:cubicBezTo>
                  <a:pt x="3666867" y="825754"/>
                  <a:pt x="3676702" y="922324"/>
                  <a:pt x="3646644" y="1239986"/>
                </a:cubicBezTo>
                <a:cubicBezTo>
                  <a:pt x="3616586" y="1557648"/>
                  <a:pt x="3664283" y="1647180"/>
                  <a:pt x="3646644" y="1832491"/>
                </a:cubicBezTo>
                <a:cubicBezTo>
                  <a:pt x="3471473" y="1814935"/>
                  <a:pt x="3390595" y="1837134"/>
                  <a:pt x="3148269" y="1832491"/>
                </a:cubicBezTo>
                <a:cubicBezTo>
                  <a:pt x="2905944" y="1827848"/>
                  <a:pt x="2823111" y="1823970"/>
                  <a:pt x="2613428" y="1832491"/>
                </a:cubicBezTo>
                <a:cubicBezTo>
                  <a:pt x="2403745" y="1841012"/>
                  <a:pt x="2260799" y="1814264"/>
                  <a:pt x="2005654" y="1832491"/>
                </a:cubicBezTo>
                <a:cubicBezTo>
                  <a:pt x="1750509" y="1850718"/>
                  <a:pt x="1644871" y="1832339"/>
                  <a:pt x="1324947" y="1832491"/>
                </a:cubicBezTo>
                <a:cubicBezTo>
                  <a:pt x="1005023" y="1832643"/>
                  <a:pt x="970891" y="1849854"/>
                  <a:pt x="826573" y="1832491"/>
                </a:cubicBezTo>
                <a:cubicBezTo>
                  <a:pt x="682255" y="1815128"/>
                  <a:pt x="229431" y="1808610"/>
                  <a:pt x="0" y="1832491"/>
                </a:cubicBezTo>
                <a:cubicBezTo>
                  <a:pt x="19158" y="1650888"/>
                  <a:pt x="10344" y="1468168"/>
                  <a:pt x="0" y="1203336"/>
                </a:cubicBezTo>
                <a:cubicBezTo>
                  <a:pt x="-10344" y="938505"/>
                  <a:pt x="-8715" y="824150"/>
                  <a:pt x="0" y="610830"/>
                </a:cubicBezTo>
                <a:cubicBezTo>
                  <a:pt x="8715" y="397510"/>
                  <a:pt x="15767" y="257172"/>
                  <a:pt x="0" y="0"/>
                </a:cubicBezTo>
                <a:close/>
              </a:path>
              <a:path w="3646644" h="1832491" stroke="0" extrusionOk="0">
                <a:moveTo>
                  <a:pt x="0" y="0"/>
                </a:moveTo>
                <a:cubicBezTo>
                  <a:pt x="255817" y="14452"/>
                  <a:pt x="466063" y="-26004"/>
                  <a:pt x="644240" y="0"/>
                </a:cubicBezTo>
                <a:cubicBezTo>
                  <a:pt x="822417" y="26004"/>
                  <a:pt x="1024195" y="21192"/>
                  <a:pt x="1324947" y="0"/>
                </a:cubicBezTo>
                <a:cubicBezTo>
                  <a:pt x="1625699" y="-21192"/>
                  <a:pt x="1759369" y="-22654"/>
                  <a:pt x="1969188" y="0"/>
                </a:cubicBezTo>
                <a:cubicBezTo>
                  <a:pt x="2179007" y="22654"/>
                  <a:pt x="2336369" y="-16005"/>
                  <a:pt x="2613428" y="0"/>
                </a:cubicBezTo>
                <a:cubicBezTo>
                  <a:pt x="2890487" y="16005"/>
                  <a:pt x="3377244" y="25912"/>
                  <a:pt x="3646644" y="0"/>
                </a:cubicBezTo>
                <a:cubicBezTo>
                  <a:pt x="3628400" y="136459"/>
                  <a:pt x="3647065" y="459009"/>
                  <a:pt x="3646644" y="610830"/>
                </a:cubicBezTo>
                <a:cubicBezTo>
                  <a:pt x="3646224" y="762651"/>
                  <a:pt x="3660248" y="945564"/>
                  <a:pt x="3646644" y="1185011"/>
                </a:cubicBezTo>
                <a:cubicBezTo>
                  <a:pt x="3633040" y="1424458"/>
                  <a:pt x="3634447" y="1599000"/>
                  <a:pt x="3646644" y="1832491"/>
                </a:cubicBezTo>
                <a:cubicBezTo>
                  <a:pt x="3413062" y="1827971"/>
                  <a:pt x="3350047" y="1844407"/>
                  <a:pt x="3075336" y="1832491"/>
                </a:cubicBezTo>
                <a:cubicBezTo>
                  <a:pt x="2800625" y="1820575"/>
                  <a:pt x="2576848" y="1830371"/>
                  <a:pt x="2431096" y="1832491"/>
                </a:cubicBezTo>
                <a:cubicBezTo>
                  <a:pt x="2285344" y="1834611"/>
                  <a:pt x="1900418" y="1798884"/>
                  <a:pt x="1750389" y="1832491"/>
                </a:cubicBezTo>
                <a:cubicBezTo>
                  <a:pt x="1600360" y="1866098"/>
                  <a:pt x="1399815" y="1820267"/>
                  <a:pt x="1215548" y="1832491"/>
                </a:cubicBezTo>
                <a:cubicBezTo>
                  <a:pt x="1031281" y="1844715"/>
                  <a:pt x="885061" y="1853951"/>
                  <a:pt x="644240" y="1832491"/>
                </a:cubicBezTo>
                <a:cubicBezTo>
                  <a:pt x="403419" y="1811031"/>
                  <a:pt x="313670" y="1831771"/>
                  <a:pt x="0" y="1832491"/>
                </a:cubicBezTo>
                <a:cubicBezTo>
                  <a:pt x="-28599" y="1658309"/>
                  <a:pt x="-24541" y="1526617"/>
                  <a:pt x="0" y="1221661"/>
                </a:cubicBezTo>
                <a:cubicBezTo>
                  <a:pt x="24541" y="916705"/>
                  <a:pt x="16949" y="762142"/>
                  <a:pt x="0" y="610830"/>
                </a:cubicBezTo>
                <a:cubicBezTo>
                  <a:pt x="-16949" y="459518"/>
                  <a:pt x="-8935" y="159276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28575">
            <a:extLst>
              <a:ext uri="{C807C97D-BFC1-408E-A445-0C87EB9F89A2}">
                <ask:lineSketchStyleProps xmlns:ask="http://schemas.microsoft.com/office/drawing/2018/sketchyshapes" sd="38442286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spc="0" dirty="0">
                <a:solidFill>
                  <a:schemeClr val="tx1"/>
                </a:solidFill>
                <a:latin typeface="Century Gothic" panose="020B0502020202020204" pitchFamily="34" charset="0"/>
              </a:rPr>
              <a:t>Typing Feedback</a:t>
            </a:r>
          </a:p>
          <a:p>
            <a:r>
              <a:rPr lang="en-GB" sz="2400" spc="0" dirty="0">
                <a:solidFill>
                  <a:schemeClr val="tx1"/>
                </a:solidFill>
                <a:latin typeface="Century Gothic" panose="020B0502020202020204" pitchFamily="34" charset="0"/>
              </a:rPr>
              <a:t>This one can get a bit noisy whilst you try to get things sorted!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8A0273A-8FF1-E5E4-5E5B-76B884547999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4765937" y="1914041"/>
            <a:ext cx="2990134" cy="1972159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DF0BCA8F-71DE-C724-A22A-75920EFD5B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34888" y="1957676"/>
            <a:ext cx="5393246" cy="373216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F33E76C-A22C-B5A5-8C76-9943F5972D46}"/>
              </a:ext>
            </a:extLst>
          </p:cNvPr>
          <p:cNvSpPr/>
          <p:nvPr/>
        </p:nvSpPr>
        <p:spPr>
          <a:xfrm>
            <a:off x="1119293" y="3026204"/>
            <a:ext cx="3646644" cy="3592309"/>
          </a:xfrm>
          <a:custGeom>
            <a:avLst/>
            <a:gdLst>
              <a:gd name="connsiteX0" fmla="*/ 0 w 3646644"/>
              <a:gd name="connsiteY0" fmla="*/ 0 h 3592309"/>
              <a:gd name="connsiteX1" fmla="*/ 571308 w 3646644"/>
              <a:gd name="connsiteY1" fmla="*/ 0 h 3592309"/>
              <a:gd name="connsiteX2" fmla="*/ 1252014 w 3646644"/>
              <a:gd name="connsiteY2" fmla="*/ 0 h 3592309"/>
              <a:gd name="connsiteX3" fmla="*/ 1786856 w 3646644"/>
              <a:gd name="connsiteY3" fmla="*/ 0 h 3592309"/>
              <a:gd name="connsiteX4" fmla="*/ 2321697 w 3646644"/>
              <a:gd name="connsiteY4" fmla="*/ 0 h 3592309"/>
              <a:gd name="connsiteX5" fmla="*/ 2929471 w 3646644"/>
              <a:gd name="connsiteY5" fmla="*/ 0 h 3592309"/>
              <a:gd name="connsiteX6" fmla="*/ 3646644 w 3646644"/>
              <a:gd name="connsiteY6" fmla="*/ 0 h 3592309"/>
              <a:gd name="connsiteX7" fmla="*/ 3646644 w 3646644"/>
              <a:gd name="connsiteY7" fmla="*/ 526872 h 3592309"/>
              <a:gd name="connsiteX8" fmla="*/ 3646644 w 3646644"/>
              <a:gd name="connsiteY8" fmla="*/ 1089667 h 3592309"/>
              <a:gd name="connsiteX9" fmla="*/ 3646644 w 3646644"/>
              <a:gd name="connsiteY9" fmla="*/ 1616539 h 3592309"/>
              <a:gd name="connsiteX10" fmla="*/ 3646644 w 3646644"/>
              <a:gd name="connsiteY10" fmla="*/ 2251180 h 3592309"/>
              <a:gd name="connsiteX11" fmla="*/ 3646644 w 3646644"/>
              <a:gd name="connsiteY11" fmla="*/ 2742129 h 3592309"/>
              <a:gd name="connsiteX12" fmla="*/ 3646644 w 3646644"/>
              <a:gd name="connsiteY12" fmla="*/ 3592309 h 3592309"/>
              <a:gd name="connsiteX13" fmla="*/ 3038870 w 3646644"/>
              <a:gd name="connsiteY13" fmla="*/ 3592309 h 3592309"/>
              <a:gd name="connsiteX14" fmla="*/ 2431096 w 3646644"/>
              <a:gd name="connsiteY14" fmla="*/ 3592309 h 3592309"/>
              <a:gd name="connsiteX15" fmla="*/ 1932721 w 3646644"/>
              <a:gd name="connsiteY15" fmla="*/ 3592309 h 3592309"/>
              <a:gd name="connsiteX16" fmla="*/ 1361414 w 3646644"/>
              <a:gd name="connsiteY16" fmla="*/ 3592309 h 3592309"/>
              <a:gd name="connsiteX17" fmla="*/ 826573 w 3646644"/>
              <a:gd name="connsiteY17" fmla="*/ 3592309 h 3592309"/>
              <a:gd name="connsiteX18" fmla="*/ 0 w 3646644"/>
              <a:gd name="connsiteY18" fmla="*/ 3592309 h 3592309"/>
              <a:gd name="connsiteX19" fmla="*/ 0 w 3646644"/>
              <a:gd name="connsiteY19" fmla="*/ 2957668 h 3592309"/>
              <a:gd name="connsiteX20" fmla="*/ 0 w 3646644"/>
              <a:gd name="connsiteY20" fmla="*/ 2323026 h 3592309"/>
              <a:gd name="connsiteX21" fmla="*/ 0 w 3646644"/>
              <a:gd name="connsiteY21" fmla="*/ 1688385 h 3592309"/>
              <a:gd name="connsiteX22" fmla="*/ 0 w 3646644"/>
              <a:gd name="connsiteY22" fmla="*/ 1161513 h 3592309"/>
              <a:gd name="connsiteX23" fmla="*/ 0 w 3646644"/>
              <a:gd name="connsiteY23" fmla="*/ 0 h 3592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646644" h="3592309" fill="none" extrusionOk="0">
                <a:moveTo>
                  <a:pt x="0" y="0"/>
                </a:moveTo>
                <a:cubicBezTo>
                  <a:pt x="236042" y="7807"/>
                  <a:pt x="380156" y="-2790"/>
                  <a:pt x="571308" y="0"/>
                </a:cubicBezTo>
                <a:cubicBezTo>
                  <a:pt x="762460" y="2790"/>
                  <a:pt x="1016734" y="33239"/>
                  <a:pt x="1252014" y="0"/>
                </a:cubicBezTo>
                <a:cubicBezTo>
                  <a:pt x="1487294" y="-33239"/>
                  <a:pt x="1631921" y="-11050"/>
                  <a:pt x="1786856" y="0"/>
                </a:cubicBezTo>
                <a:cubicBezTo>
                  <a:pt x="1941791" y="11050"/>
                  <a:pt x="2099455" y="7087"/>
                  <a:pt x="2321697" y="0"/>
                </a:cubicBezTo>
                <a:cubicBezTo>
                  <a:pt x="2543939" y="-7087"/>
                  <a:pt x="2795197" y="26570"/>
                  <a:pt x="2929471" y="0"/>
                </a:cubicBezTo>
                <a:cubicBezTo>
                  <a:pt x="3063745" y="-26570"/>
                  <a:pt x="3349190" y="-16018"/>
                  <a:pt x="3646644" y="0"/>
                </a:cubicBezTo>
                <a:cubicBezTo>
                  <a:pt x="3671010" y="240682"/>
                  <a:pt x="3667244" y="327901"/>
                  <a:pt x="3646644" y="526872"/>
                </a:cubicBezTo>
                <a:cubicBezTo>
                  <a:pt x="3626044" y="725843"/>
                  <a:pt x="3669113" y="926721"/>
                  <a:pt x="3646644" y="1089667"/>
                </a:cubicBezTo>
                <a:cubicBezTo>
                  <a:pt x="3624175" y="1252614"/>
                  <a:pt x="3670472" y="1477676"/>
                  <a:pt x="3646644" y="1616539"/>
                </a:cubicBezTo>
                <a:cubicBezTo>
                  <a:pt x="3622816" y="1755402"/>
                  <a:pt x="3648314" y="2113477"/>
                  <a:pt x="3646644" y="2251180"/>
                </a:cubicBezTo>
                <a:cubicBezTo>
                  <a:pt x="3644974" y="2388883"/>
                  <a:pt x="3629099" y="2536516"/>
                  <a:pt x="3646644" y="2742129"/>
                </a:cubicBezTo>
                <a:cubicBezTo>
                  <a:pt x="3664189" y="2947742"/>
                  <a:pt x="3659338" y="3303538"/>
                  <a:pt x="3646644" y="3592309"/>
                </a:cubicBezTo>
                <a:cubicBezTo>
                  <a:pt x="3487353" y="3599821"/>
                  <a:pt x="3198582" y="3607717"/>
                  <a:pt x="3038870" y="3592309"/>
                </a:cubicBezTo>
                <a:cubicBezTo>
                  <a:pt x="2879158" y="3576901"/>
                  <a:pt x="2578287" y="3592809"/>
                  <a:pt x="2431096" y="3592309"/>
                </a:cubicBezTo>
                <a:cubicBezTo>
                  <a:pt x="2283905" y="3591809"/>
                  <a:pt x="2034271" y="3579604"/>
                  <a:pt x="1932721" y="3592309"/>
                </a:cubicBezTo>
                <a:cubicBezTo>
                  <a:pt x="1831171" y="3605014"/>
                  <a:pt x="1521405" y="3602196"/>
                  <a:pt x="1361414" y="3592309"/>
                </a:cubicBezTo>
                <a:cubicBezTo>
                  <a:pt x="1201423" y="3582422"/>
                  <a:pt x="1045118" y="3586464"/>
                  <a:pt x="826573" y="3592309"/>
                </a:cubicBezTo>
                <a:cubicBezTo>
                  <a:pt x="608028" y="3598154"/>
                  <a:pt x="337317" y="3608641"/>
                  <a:pt x="0" y="3592309"/>
                </a:cubicBezTo>
                <a:cubicBezTo>
                  <a:pt x="28890" y="3336379"/>
                  <a:pt x="-29838" y="3223864"/>
                  <a:pt x="0" y="2957668"/>
                </a:cubicBezTo>
                <a:cubicBezTo>
                  <a:pt x="29838" y="2691472"/>
                  <a:pt x="-24401" y="2620510"/>
                  <a:pt x="0" y="2323026"/>
                </a:cubicBezTo>
                <a:cubicBezTo>
                  <a:pt x="24401" y="2025542"/>
                  <a:pt x="27539" y="1949904"/>
                  <a:pt x="0" y="1688385"/>
                </a:cubicBezTo>
                <a:cubicBezTo>
                  <a:pt x="-27539" y="1426866"/>
                  <a:pt x="2679" y="1340884"/>
                  <a:pt x="0" y="1161513"/>
                </a:cubicBezTo>
                <a:cubicBezTo>
                  <a:pt x="-2679" y="982142"/>
                  <a:pt x="23020" y="541572"/>
                  <a:pt x="0" y="0"/>
                </a:cubicBezTo>
                <a:close/>
              </a:path>
              <a:path w="3646644" h="3592309" stroke="0" extrusionOk="0">
                <a:moveTo>
                  <a:pt x="0" y="0"/>
                </a:moveTo>
                <a:cubicBezTo>
                  <a:pt x="255817" y="14452"/>
                  <a:pt x="466063" y="-26004"/>
                  <a:pt x="644240" y="0"/>
                </a:cubicBezTo>
                <a:cubicBezTo>
                  <a:pt x="822417" y="26004"/>
                  <a:pt x="1024195" y="21192"/>
                  <a:pt x="1324947" y="0"/>
                </a:cubicBezTo>
                <a:cubicBezTo>
                  <a:pt x="1625699" y="-21192"/>
                  <a:pt x="1759369" y="-22654"/>
                  <a:pt x="1969188" y="0"/>
                </a:cubicBezTo>
                <a:cubicBezTo>
                  <a:pt x="2179007" y="22654"/>
                  <a:pt x="2336369" y="-16005"/>
                  <a:pt x="2613428" y="0"/>
                </a:cubicBezTo>
                <a:cubicBezTo>
                  <a:pt x="2890487" y="16005"/>
                  <a:pt x="3377244" y="25912"/>
                  <a:pt x="3646644" y="0"/>
                </a:cubicBezTo>
                <a:cubicBezTo>
                  <a:pt x="3673525" y="220863"/>
                  <a:pt x="3655495" y="304743"/>
                  <a:pt x="3646644" y="598718"/>
                </a:cubicBezTo>
                <a:cubicBezTo>
                  <a:pt x="3637793" y="892693"/>
                  <a:pt x="3642295" y="948930"/>
                  <a:pt x="3646644" y="1125590"/>
                </a:cubicBezTo>
                <a:cubicBezTo>
                  <a:pt x="3650993" y="1302250"/>
                  <a:pt x="3667795" y="1485581"/>
                  <a:pt x="3646644" y="1688385"/>
                </a:cubicBezTo>
                <a:cubicBezTo>
                  <a:pt x="3625493" y="1891190"/>
                  <a:pt x="3653204" y="1987739"/>
                  <a:pt x="3646644" y="2251180"/>
                </a:cubicBezTo>
                <a:cubicBezTo>
                  <a:pt x="3640084" y="2514621"/>
                  <a:pt x="3660717" y="2636522"/>
                  <a:pt x="3646644" y="2885822"/>
                </a:cubicBezTo>
                <a:cubicBezTo>
                  <a:pt x="3632571" y="3135122"/>
                  <a:pt x="3635704" y="3433598"/>
                  <a:pt x="3646644" y="3592309"/>
                </a:cubicBezTo>
                <a:cubicBezTo>
                  <a:pt x="3530773" y="3577643"/>
                  <a:pt x="3348229" y="3604257"/>
                  <a:pt x="3148269" y="3592309"/>
                </a:cubicBezTo>
                <a:cubicBezTo>
                  <a:pt x="2948310" y="3580361"/>
                  <a:pt x="2814157" y="3611417"/>
                  <a:pt x="2576962" y="3592309"/>
                </a:cubicBezTo>
                <a:cubicBezTo>
                  <a:pt x="2339767" y="3573201"/>
                  <a:pt x="2295780" y="3581221"/>
                  <a:pt x="2078587" y="3592309"/>
                </a:cubicBezTo>
                <a:cubicBezTo>
                  <a:pt x="1861394" y="3603397"/>
                  <a:pt x="1607865" y="3572622"/>
                  <a:pt x="1470813" y="3592309"/>
                </a:cubicBezTo>
                <a:cubicBezTo>
                  <a:pt x="1333761" y="3611996"/>
                  <a:pt x="1174317" y="3614978"/>
                  <a:pt x="935972" y="3592309"/>
                </a:cubicBezTo>
                <a:cubicBezTo>
                  <a:pt x="697627" y="3569640"/>
                  <a:pt x="295862" y="3551013"/>
                  <a:pt x="0" y="3592309"/>
                </a:cubicBezTo>
                <a:cubicBezTo>
                  <a:pt x="19472" y="3334866"/>
                  <a:pt x="-23659" y="3191156"/>
                  <a:pt x="0" y="2921745"/>
                </a:cubicBezTo>
                <a:cubicBezTo>
                  <a:pt x="23659" y="2652334"/>
                  <a:pt x="-11157" y="2556758"/>
                  <a:pt x="0" y="2430796"/>
                </a:cubicBezTo>
                <a:cubicBezTo>
                  <a:pt x="11157" y="2304834"/>
                  <a:pt x="12852" y="2164335"/>
                  <a:pt x="0" y="1939847"/>
                </a:cubicBezTo>
                <a:cubicBezTo>
                  <a:pt x="-12852" y="1715359"/>
                  <a:pt x="-6783" y="1610713"/>
                  <a:pt x="0" y="1305206"/>
                </a:cubicBezTo>
                <a:cubicBezTo>
                  <a:pt x="6783" y="999699"/>
                  <a:pt x="-10405" y="851989"/>
                  <a:pt x="0" y="706487"/>
                </a:cubicBezTo>
                <a:cubicBezTo>
                  <a:pt x="10405" y="560985"/>
                  <a:pt x="5395" y="295682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28575">
            <a:extLst>
              <a:ext uri="{C807C97D-BFC1-408E-A445-0C87EB9F89A2}">
                <ask:lineSketchStyleProps xmlns:ask="http://schemas.microsoft.com/office/drawing/2018/sketchyshapes" sd="38442286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spc="0" dirty="0">
                <a:solidFill>
                  <a:schemeClr val="tx1"/>
                </a:solidFill>
                <a:latin typeface="Century Gothic" panose="020B0502020202020204" pitchFamily="34" charset="0"/>
              </a:rPr>
              <a:t>Characters </a:t>
            </a:r>
            <a:r>
              <a:rPr lang="en-GB" spc="0" dirty="0">
                <a:solidFill>
                  <a:schemeClr val="tx1"/>
                </a:solidFill>
                <a:latin typeface="Century Gothic" panose="020B0502020202020204" pitchFamily="34" charset="0"/>
              </a:rPr>
              <a:t>reads out letter names as you type them.</a:t>
            </a:r>
          </a:p>
          <a:p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</a:rPr>
              <a:t>Character Hints 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reads out the letter sound.</a:t>
            </a:r>
          </a:p>
          <a:p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</a:rPr>
              <a:t>Speak Words 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reads each word as you type.</a:t>
            </a:r>
          </a:p>
          <a:p>
            <a:r>
              <a:rPr lang="en-GB" b="1" spc="0" dirty="0">
                <a:solidFill>
                  <a:schemeClr val="tx1"/>
                </a:solidFill>
                <a:latin typeface="Century Gothic" panose="020B0502020202020204" pitchFamily="34" charset="0"/>
              </a:rPr>
              <a:t>Speak Auto-text </a:t>
            </a:r>
            <a:r>
              <a:rPr lang="en-GB" spc="0" dirty="0">
                <a:solidFill>
                  <a:schemeClr val="tx1"/>
                </a:solidFill>
                <a:latin typeface="Century Gothic" panose="020B0502020202020204" pitchFamily="34" charset="0"/>
              </a:rPr>
              <a:t>lets you know if the iPad has had to autocorrect anything.</a:t>
            </a:r>
          </a:p>
          <a:p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</a:rPr>
              <a:t>Hold to speak Predictions 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lets you hear what the predictor is suggesting.</a:t>
            </a:r>
            <a:endParaRPr lang="en-GB" spc="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836B96A-3CE4-08BD-1F6D-E25D95880997}"/>
              </a:ext>
            </a:extLst>
          </p:cNvPr>
          <p:cNvSpPr/>
          <p:nvPr/>
        </p:nvSpPr>
        <p:spPr>
          <a:xfrm>
            <a:off x="9488409" y="4397803"/>
            <a:ext cx="2505650" cy="2220710"/>
          </a:xfrm>
          <a:custGeom>
            <a:avLst/>
            <a:gdLst>
              <a:gd name="connsiteX0" fmla="*/ 0 w 2505650"/>
              <a:gd name="connsiteY0" fmla="*/ 0 h 2220710"/>
              <a:gd name="connsiteX1" fmla="*/ 626413 w 2505650"/>
              <a:gd name="connsiteY1" fmla="*/ 0 h 2220710"/>
              <a:gd name="connsiteX2" fmla="*/ 1202712 w 2505650"/>
              <a:gd name="connsiteY2" fmla="*/ 0 h 2220710"/>
              <a:gd name="connsiteX3" fmla="*/ 1779012 w 2505650"/>
              <a:gd name="connsiteY3" fmla="*/ 0 h 2220710"/>
              <a:gd name="connsiteX4" fmla="*/ 2505650 w 2505650"/>
              <a:gd name="connsiteY4" fmla="*/ 0 h 2220710"/>
              <a:gd name="connsiteX5" fmla="*/ 2505650 w 2505650"/>
              <a:gd name="connsiteY5" fmla="*/ 532970 h 2220710"/>
              <a:gd name="connsiteX6" fmla="*/ 2505650 w 2505650"/>
              <a:gd name="connsiteY6" fmla="*/ 1110355 h 2220710"/>
              <a:gd name="connsiteX7" fmla="*/ 2505650 w 2505650"/>
              <a:gd name="connsiteY7" fmla="*/ 1643325 h 2220710"/>
              <a:gd name="connsiteX8" fmla="*/ 2505650 w 2505650"/>
              <a:gd name="connsiteY8" fmla="*/ 2220710 h 2220710"/>
              <a:gd name="connsiteX9" fmla="*/ 1879238 w 2505650"/>
              <a:gd name="connsiteY9" fmla="*/ 2220710 h 2220710"/>
              <a:gd name="connsiteX10" fmla="*/ 1327995 w 2505650"/>
              <a:gd name="connsiteY10" fmla="*/ 2220710 h 2220710"/>
              <a:gd name="connsiteX11" fmla="*/ 726639 w 2505650"/>
              <a:gd name="connsiteY11" fmla="*/ 2220710 h 2220710"/>
              <a:gd name="connsiteX12" fmla="*/ 0 w 2505650"/>
              <a:gd name="connsiteY12" fmla="*/ 2220710 h 2220710"/>
              <a:gd name="connsiteX13" fmla="*/ 0 w 2505650"/>
              <a:gd name="connsiteY13" fmla="*/ 1709947 h 2220710"/>
              <a:gd name="connsiteX14" fmla="*/ 0 w 2505650"/>
              <a:gd name="connsiteY14" fmla="*/ 1221391 h 2220710"/>
              <a:gd name="connsiteX15" fmla="*/ 0 w 2505650"/>
              <a:gd name="connsiteY15" fmla="*/ 688420 h 2220710"/>
              <a:gd name="connsiteX16" fmla="*/ 0 w 2505650"/>
              <a:gd name="connsiteY16" fmla="*/ 0 h 2220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05650" h="2220710" fill="none" extrusionOk="0">
                <a:moveTo>
                  <a:pt x="0" y="0"/>
                </a:moveTo>
                <a:cubicBezTo>
                  <a:pt x="165405" y="-6614"/>
                  <a:pt x="457370" y="-25558"/>
                  <a:pt x="626413" y="0"/>
                </a:cubicBezTo>
                <a:cubicBezTo>
                  <a:pt x="795456" y="25558"/>
                  <a:pt x="955432" y="18010"/>
                  <a:pt x="1202712" y="0"/>
                </a:cubicBezTo>
                <a:cubicBezTo>
                  <a:pt x="1449992" y="-18010"/>
                  <a:pt x="1531477" y="-28010"/>
                  <a:pt x="1779012" y="0"/>
                </a:cubicBezTo>
                <a:cubicBezTo>
                  <a:pt x="2026547" y="28010"/>
                  <a:pt x="2333499" y="23208"/>
                  <a:pt x="2505650" y="0"/>
                </a:cubicBezTo>
                <a:cubicBezTo>
                  <a:pt x="2527020" y="166638"/>
                  <a:pt x="2483942" y="391320"/>
                  <a:pt x="2505650" y="532970"/>
                </a:cubicBezTo>
                <a:cubicBezTo>
                  <a:pt x="2527359" y="674620"/>
                  <a:pt x="2499177" y="880366"/>
                  <a:pt x="2505650" y="1110355"/>
                </a:cubicBezTo>
                <a:cubicBezTo>
                  <a:pt x="2512123" y="1340344"/>
                  <a:pt x="2518410" y="1384800"/>
                  <a:pt x="2505650" y="1643325"/>
                </a:cubicBezTo>
                <a:cubicBezTo>
                  <a:pt x="2492891" y="1901850"/>
                  <a:pt x="2520810" y="2071628"/>
                  <a:pt x="2505650" y="2220710"/>
                </a:cubicBezTo>
                <a:cubicBezTo>
                  <a:pt x="2204348" y="2224685"/>
                  <a:pt x="2089493" y="2232737"/>
                  <a:pt x="1879238" y="2220710"/>
                </a:cubicBezTo>
                <a:cubicBezTo>
                  <a:pt x="1668983" y="2208683"/>
                  <a:pt x="1504868" y="2207779"/>
                  <a:pt x="1327995" y="2220710"/>
                </a:cubicBezTo>
                <a:cubicBezTo>
                  <a:pt x="1151122" y="2233641"/>
                  <a:pt x="882604" y="2243476"/>
                  <a:pt x="726639" y="2220710"/>
                </a:cubicBezTo>
                <a:cubicBezTo>
                  <a:pt x="570674" y="2197944"/>
                  <a:pt x="210456" y="2222676"/>
                  <a:pt x="0" y="2220710"/>
                </a:cubicBezTo>
                <a:cubicBezTo>
                  <a:pt x="5754" y="2074805"/>
                  <a:pt x="17100" y="1872015"/>
                  <a:pt x="0" y="1709947"/>
                </a:cubicBezTo>
                <a:cubicBezTo>
                  <a:pt x="-17100" y="1547879"/>
                  <a:pt x="13396" y="1359623"/>
                  <a:pt x="0" y="1221391"/>
                </a:cubicBezTo>
                <a:cubicBezTo>
                  <a:pt x="-13396" y="1083159"/>
                  <a:pt x="14006" y="940253"/>
                  <a:pt x="0" y="688420"/>
                </a:cubicBezTo>
                <a:cubicBezTo>
                  <a:pt x="-14006" y="436587"/>
                  <a:pt x="31841" y="223609"/>
                  <a:pt x="0" y="0"/>
                </a:cubicBezTo>
                <a:close/>
              </a:path>
              <a:path w="2505650" h="2220710" stroke="0" extrusionOk="0">
                <a:moveTo>
                  <a:pt x="0" y="0"/>
                </a:moveTo>
                <a:cubicBezTo>
                  <a:pt x="160909" y="23177"/>
                  <a:pt x="520163" y="-25174"/>
                  <a:pt x="651469" y="0"/>
                </a:cubicBezTo>
                <a:cubicBezTo>
                  <a:pt x="782775" y="25174"/>
                  <a:pt x="1024163" y="2162"/>
                  <a:pt x="1327995" y="0"/>
                </a:cubicBezTo>
                <a:cubicBezTo>
                  <a:pt x="1631827" y="-2162"/>
                  <a:pt x="2105433" y="-33041"/>
                  <a:pt x="2505650" y="0"/>
                </a:cubicBezTo>
                <a:cubicBezTo>
                  <a:pt x="2514226" y="180664"/>
                  <a:pt x="2519488" y="334951"/>
                  <a:pt x="2505650" y="577385"/>
                </a:cubicBezTo>
                <a:cubicBezTo>
                  <a:pt x="2491812" y="819820"/>
                  <a:pt x="2498584" y="960354"/>
                  <a:pt x="2505650" y="1154769"/>
                </a:cubicBezTo>
                <a:cubicBezTo>
                  <a:pt x="2512716" y="1349184"/>
                  <a:pt x="2525461" y="1527789"/>
                  <a:pt x="2505650" y="1643325"/>
                </a:cubicBezTo>
                <a:cubicBezTo>
                  <a:pt x="2485839" y="1758861"/>
                  <a:pt x="2491576" y="1982133"/>
                  <a:pt x="2505650" y="2220710"/>
                </a:cubicBezTo>
                <a:cubicBezTo>
                  <a:pt x="2255275" y="2220563"/>
                  <a:pt x="2131202" y="2208285"/>
                  <a:pt x="1904294" y="2220710"/>
                </a:cubicBezTo>
                <a:cubicBezTo>
                  <a:pt x="1677386" y="2233135"/>
                  <a:pt x="1441175" y="2248715"/>
                  <a:pt x="1252825" y="2220710"/>
                </a:cubicBezTo>
                <a:cubicBezTo>
                  <a:pt x="1064475" y="2192705"/>
                  <a:pt x="781239" y="2248745"/>
                  <a:pt x="601356" y="2220710"/>
                </a:cubicBezTo>
                <a:cubicBezTo>
                  <a:pt x="421473" y="2192675"/>
                  <a:pt x="244444" y="2195033"/>
                  <a:pt x="0" y="2220710"/>
                </a:cubicBezTo>
                <a:cubicBezTo>
                  <a:pt x="2323" y="2063688"/>
                  <a:pt x="-6824" y="1828163"/>
                  <a:pt x="0" y="1709947"/>
                </a:cubicBezTo>
                <a:cubicBezTo>
                  <a:pt x="6824" y="1591731"/>
                  <a:pt x="1950" y="1334697"/>
                  <a:pt x="0" y="1154769"/>
                </a:cubicBezTo>
                <a:cubicBezTo>
                  <a:pt x="-1950" y="974841"/>
                  <a:pt x="-19442" y="736928"/>
                  <a:pt x="0" y="577385"/>
                </a:cubicBezTo>
                <a:cubicBezTo>
                  <a:pt x="19442" y="417842"/>
                  <a:pt x="-11329" y="189206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28575">
            <a:extLst>
              <a:ext uri="{C807C97D-BFC1-408E-A445-0C87EB9F89A2}">
                <ask:lineSketchStyleProps xmlns:ask="http://schemas.microsoft.com/office/drawing/2018/sketchyshapes" sd="38442286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spc="0" dirty="0">
                <a:solidFill>
                  <a:schemeClr val="tx1"/>
                </a:solidFill>
                <a:latin typeface="Century Gothic" panose="020B0502020202020204" pitchFamily="34" charset="0"/>
              </a:rPr>
              <a:t>You may want to skip this slide… it can get a bit noisy and confusing.</a:t>
            </a:r>
          </a:p>
        </p:txBody>
      </p:sp>
    </p:spTree>
    <p:extLst>
      <p:ext uri="{BB962C8B-B14F-4D97-AF65-F5344CB8AC3E}">
        <p14:creationId xmlns:p14="http://schemas.microsoft.com/office/powerpoint/2010/main" val="355081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C91470-F10F-866B-6DF1-041A90F6F7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ED43B2C-EC0D-7847-B567-A9B9E1BCAF7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92628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664669 w 11299371"/>
              <a:gd name="connsiteY1" fmla="*/ 0 h 6858000"/>
              <a:gd name="connsiteX2" fmla="*/ 1103350 w 11299371"/>
              <a:gd name="connsiteY2" fmla="*/ 0 h 6858000"/>
              <a:gd name="connsiteX3" fmla="*/ 1655026 w 11299371"/>
              <a:gd name="connsiteY3" fmla="*/ 0 h 6858000"/>
              <a:gd name="connsiteX4" fmla="*/ 2319694 w 11299371"/>
              <a:gd name="connsiteY4" fmla="*/ 0 h 6858000"/>
              <a:gd name="connsiteX5" fmla="*/ 2871370 w 11299371"/>
              <a:gd name="connsiteY5" fmla="*/ 0 h 6858000"/>
              <a:gd name="connsiteX6" fmla="*/ 3536038 w 11299371"/>
              <a:gd name="connsiteY6" fmla="*/ 0 h 6858000"/>
              <a:gd name="connsiteX7" fmla="*/ 3861726 w 11299371"/>
              <a:gd name="connsiteY7" fmla="*/ 0 h 6858000"/>
              <a:gd name="connsiteX8" fmla="*/ 4752383 w 11299371"/>
              <a:gd name="connsiteY8" fmla="*/ 0 h 6858000"/>
              <a:gd name="connsiteX9" fmla="*/ 5191064 w 11299371"/>
              <a:gd name="connsiteY9" fmla="*/ 0 h 6858000"/>
              <a:gd name="connsiteX10" fmla="*/ 6081720 w 11299371"/>
              <a:gd name="connsiteY10" fmla="*/ 0 h 6858000"/>
              <a:gd name="connsiteX11" fmla="*/ 6520402 w 11299371"/>
              <a:gd name="connsiteY11" fmla="*/ 0 h 6858000"/>
              <a:gd name="connsiteX12" fmla="*/ 7298064 w 11299371"/>
              <a:gd name="connsiteY12" fmla="*/ 0 h 6858000"/>
              <a:gd name="connsiteX13" fmla="*/ 7849740 w 11299371"/>
              <a:gd name="connsiteY13" fmla="*/ 0 h 6858000"/>
              <a:gd name="connsiteX14" fmla="*/ 8740396 w 11299371"/>
              <a:gd name="connsiteY14" fmla="*/ 0 h 6858000"/>
              <a:gd name="connsiteX15" fmla="*/ 9066084 w 11299371"/>
              <a:gd name="connsiteY15" fmla="*/ 0 h 6858000"/>
              <a:gd name="connsiteX16" fmla="*/ 9617759 w 11299371"/>
              <a:gd name="connsiteY16" fmla="*/ 0 h 6858000"/>
              <a:gd name="connsiteX17" fmla="*/ 9943446 w 11299371"/>
              <a:gd name="connsiteY17" fmla="*/ 0 h 6858000"/>
              <a:gd name="connsiteX18" fmla="*/ 11299371 w 11299371"/>
              <a:gd name="connsiteY18" fmla="*/ 0 h 6858000"/>
              <a:gd name="connsiteX19" fmla="*/ 11299371 w 11299371"/>
              <a:gd name="connsiteY19" fmla="*/ 685800 h 6858000"/>
              <a:gd name="connsiteX20" fmla="*/ 11299371 w 11299371"/>
              <a:gd name="connsiteY20" fmla="*/ 1508760 h 6858000"/>
              <a:gd name="connsiteX21" fmla="*/ 11299371 w 11299371"/>
              <a:gd name="connsiteY21" fmla="*/ 2125980 h 6858000"/>
              <a:gd name="connsiteX22" fmla="*/ 11299371 w 11299371"/>
              <a:gd name="connsiteY22" fmla="*/ 2948940 h 6858000"/>
              <a:gd name="connsiteX23" fmla="*/ 11299371 w 11299371"/>
              <a:gd name="connsiteY23" fmla="*/ 3771900 h 6858000"/>
              <a:gd name="connsiteX24" fmla="*/ 11299371 w 11299371"/>
              <a:gd name="connsiteY24" fmla="*/ 4526280 h 6858000"/>
              <a:gd name="connsiteX25" fmla="*/ 11299371 w 11299371"/>
              <a:gd name="connsiteY25" fmla="*/ 5280660 h 6858000"/>
              <a:gd name="connsiteX26" fmla="*/ 11299371 w 11299371"/>
              <a:gd name="connsiteY26" fmla="*/ 5966460 h 6858000"/>
              <a:gd name="connsiteX27" fmla="*/ 11299371 w 11299371"/>
              <a:gd name="connsiteY27" fmla="*/ 6858000 h 6858000"/>
              <a:gd name="connsiteX28" fmla="*/ 10634702 w 11299371"/>
              <a:gd name="connsiteY28" fmla="*/ 6858000 h 6858000"/>
              <a:gd name="connsiteX29" fmla="*/ 10083027 w 11299371"/>
              <a:gd name="connsiteY29" fmla="*/ 6858000 h 6858000"/>
              <a:gd name="connsiteX30" fmla="*/ 9644345 w 11299371"/>
              <a:gd name="connsiteY30" fmla="*/ 6858000 h 6858000"/>
              <a:gd name="connsiteX31" fmla="*/ 9205664 w 11299371"/>
              <a:gd name="connsiteY31" fmla="*/ 6858000 h 6858000"/>
              <a:gd name="connsiteX32" fmla="*/ 8766983 w 11299371"/>
              <a:gd name="connsiteY32" fmla="*/ 6858000 h 6858000"/>
              <a:gd name="connsiteX33" fmla="*/ 8215307 w 11299371"/>
              <a:gd name="connsiteY33" fmla="*/ 6858000 h 6858000"/>
              <a:gd name="connsiteX34" fmla="*/ 7663632 w 11299371"/>
              <a:gd name="connsiteY34" fmla="*/ 6858000 h 6858000"/>
              <a:gd name="connsiteX35" fmla="*/ 7111957 w 11299371"/>
              <a:gd name="connsiteY35" fmla="*/ 6858000 h 6858000"/>
              <a:gd name="connsiteX36" fmla="*/ 6447288 w 11299371"/>
              <a:gd name="connsiteY36" fmla="*/ 6858000 h 6858000"/>
              <a:gd name="connsiteX37" fmla="*/ 6008607 w 11299371"/>
              <a:gd name="connsiteY37" fmla="*/ 6858000 h 6858000"/>
              <a:gd name="connsiteX38" fmla="*/ 5569925 w 11299371"/>
              <a:gd name="connsiteY38" fmla="*/ 6858000 h 6858000"/>
              <a:gd name="connsiteX39" fmla="*/ 4679269 w 11299371"/>
              <a:gd name="connsiteY39" fmla="*/ 6858000 h 6858000"/>
              <a:gd name="connsiteX40" fmla="*/ 3788613 w 11299371"/>
              <a:gd name="connsiteY40" fmla="*/ 6858000 h 6858000"/>
              <a:gd name="connsiteX41" fmla="*/ 2897956 w 11299371"/>
              <a:gd name="connsiteY41" fmla="*/ 6858000 h 6858000"/>
              <a:gd name="connsiteX42" fmla="*/ 2346281 w 11299371"/>
              <a:gd name="connsiteY42" fmla="*/ 6858000 h 6858000"/>
              <a:gd name="connsiteX43" fmla="*/ 1907600 w 11299371"/>
              <a:gd name="connsiteY43" fmla="*/ 6858000 h 6858000"/>
              <a:gd name="connsiteX44" fmla="*/ 1016943 w 11299371"/>
              <a:gd name="connsiteY44" fmla="*/ 6858000 h 6858000"/>
              <a:gd name="connsiteX45" fmla="*/ 0 w 11299371"/>
              <a:gd name="connsiteY45" fmla="*/ 6858000 h 6858000"/>
              <a:gd name="connsiteX46" fmla="*/ 0 w 11299371"/>
              <a:gd name="connsiteY46" fmla="*/ 6377940 h 6858000"/>
              <a:gd name="connsiteX47" fmla="*/ 0 w 11299371"/>
              <a:gd name="connsiteY47" fmla="*/ 5623560 h 6858000"/>
              <a:gd name="connsiteX48" fmla="*/ 0 w 11299371"/>
              <a:gd name="connsiteY48" fmla="*/ 5006340 h 6858000"/>
              <a:gd name="connsiteX49" fmla="*/ 0 w 11299371"/>
              <a:gd name="connsiteY49" fmla="*/ 4457700 h 6858000"/>
              <a:gd name="connsiteX50" fmla="*/ 0 w 11299371"/>
              <a:gd name="connsiteY50" fmla="*/ 3840480 h 6858000"/>
              <a:gd name="connsiteX51" fmla="*/ 0 w 11299371"/>
              <a:gd name="connsiteY51" fmla="*/ 3086100 h 6858000"/>
              <a:gd name="connsiteX52" fmla="*/ 0 w 11299371"/>
              <a:gd name="connsiteY52" fmla="*/ 2263140 h 6858000"/>
              <a:gd name="connsiteX53" fmla="*/ 0 w 11299371"/>
              <a:gd name="connsiteY53" fmla="*/ 1783080 h 6858000"/>
              <a:gd name="connsiteX54" fmla="*/ 0 w 11299371"/>
              <a:gd name="connsiteY54" fmla="*/ 1234440 h 6858000"/>
              <a:gd name="connsiteX55" fmla="*/ 0 w 11299371"/>
              <a:gd name="connsiteY5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299371" h="6858000" fill="none" extrusionOk="0">
                <a:moveTo>
                  <a:pt x="0" y="0"/>
                </a:moveTo>
                <a:cubicBezTo>
                  <a:pt x="190694" y="24379"/>
                  <a:pt x="435898" y="-19253"/>
                  <a:pt x="664669" y="0"/>
                </a:cubicBezTo>
                <a:cubicBezTo>
                  <a:pt x="893440" y="19253"/>
                  <a:pt x="1000685" y="-12715"/>
                  <a:pt x="1103350" y="0"/>
                </a:cubicBezTo>
                <a:cubicBezTo>
                  <a:pt x="1206015" y="12715"/>
                  <a:pt x="1455108" y="-15844"/>
                  <a:pt x="1655026" y="0"/>
                </a:cubicBezTo>
                <a:cubicBezTo>
                  <a:pt x="1854944" y="15844"/>
                  <a:pt x="2170891" y="31481"/>
                  <a:pt x="2319694" y="0"/>
                </a:cubicBezTo>
                <a:cubicBezTo>
                  <a:pt x="2468497" y="-31481"/>
                  <a:pt x="2651324" y="10870"/>
                  <a:pt x="2871370" y="0"/>
                </a:cubicBezTo>
                <a:cubicBezTo>
                  <a:pt x="3091416" y="-10870"/>
                  <a:pt x="3291232" y="20889"/>
                  <a:pt x="3536038" y="0"/>
                </a:cubicBezTo>
                <a:cubicBezTo>
                  <a:pt x="3780844" y="-20889"/>
                  <a:pt x="3793294" y="-13822"/>
                  <a:pt x="3861726" y="0"/>
                </a:cubicBezTo>
                <a:cubicBezTo>
                  <a:pt x="3930158" y="13822"/>
                  <a:pt x="4323243" y="-32989"/>
                  <a:pt x="4752383" y="0"/>
                </a:cubicBezTo>
                <a:cubicBezTo>
                  <a:pt x="5181523" y="32989"/>
                  <a:pt x="5061868" y="-7936"/>
                  <a:pt x="5191064" y="0"/>
                </a:cubicBezTo>
                <a:cubicBezTo>
                  <a:pt x="5320260" y="7936"/>
                  <a:pt x="5826082" y="-18727"/>
                  <a:pt x="6081720" y="0"/>
                </a:cubicBezTo>
                <a:cubicBezTo>
                  <a:pt x="6337358" y="18727"/>
                  <a:pt x="6416577" y="-6213"/>
                  <a:pt x="6520402" y="0"/>
                </a:cubicBezTo>
                <a:cubicBezTo>
                  <a:pt x="6624227" y="6213"/>
                  <a:pt x="6951473" y="-7553"/>
                  <a:pt x="7298064" y="0"/>
                </a:cubicBezTo>
                <a:cubicBezTo>
                  <a:pt x="7644655" y="7553"/>
                  <a:pt x="7609611" y="3570"/>
                  <a:pt x="7849740" y="0"/>
                </a:cubicBezTo>
                <a:cubicBezTo>
                  <a:pt x="8089869" y="-3570"/>
                  <a:pt x="8487195" y="6738"/>
                  <a:pt x="8740396" y="0"/>
                </a:cubicBezTo>
                <a:cubicBezTo>
                  <a:pt x="8993597" y="-6738"/>
                  <a:pt x="8909348" y="512"/>
                  <a:pt x="9066084" y="0"/>
                </a:cubicBezTo>
                <a:cubicBezTo>
                  <a:pt x="9222820" y="-512"/>
                  <a:pt x="9401090" y="21240"/>
                  <a:pt x="9617759" y="0"/>
                </a:cubicBezTo>
                <a:cubicBezTo>
                  <a:pt x="9834428" y="-21240"/>
                  <a:pt x="9862007" y="-2823"/>
                  <a:pt x="9943446" y="0"/>
                </a:cubicBezTo>
                <a:cubicBezTo>
                  <a:pt x="10024885" y="2823"/>
                  <a:pt x="10954283" y="-62447"/>
                  <a:pt x="11299371" y="0"/>
                </a:cubicBezTo>
                <a:cubicBezTo>
                  <a:pt x="11306800" y="322773"/>
                  <a:pt x="11271695" y="529030"/>
                  <a:pt x="11299371" y="685800"/>
                </a:cubicBezTo>
                <a:cubicBezTo>
                  <a:pt x="11327047" y="842570"/>
                  <a:pt x="11295345" y="1294637"/>
                  <a:pt x="11299371" y="1508760"/>
                </a:cubicBezTo>
                <a:cubicBezTo>
                  <a:pt x="11303397" y="1722883"/>
                  <a:pt x="11308228" y="1945172"/>
                  <a:pt x="11299371" y="2125980"/>
                </a:cubicBezTo>
                <a:cubicBezTo>
                  <a:pt x="11290514" y="2306788"/>
                  <a:pt x="11320713" y="2648821"/>
                  <a:pt x="11299371" y="2948940"/>
                </a:cubicBezTo>
                <a:cubicBezTo>
                  <a:pt x="11278029" y="3249059"/>
                  <a:pt x="11266370" y="3583426"/>
                  <a:pt x="11299371" y="3771900"/>
                </a:cubicBezTo>
                <a:cubicBezTo>
                  <a:pt x="11332372" y="3960374"/>
                  <a:pt x="11298562" y="4290857"/>
                  <a:pt x="11299371" y="4526280"/>
                </a:cubicBezTo>
                <a:cubicBezTo>
                  <a:pt x="11300180" y="4761703"/>
                  <a:pt x="11318867" y="4904248"/>
                  <a:pt x="11299371" y="5280660"/>
                </a:cubicBezTo>
                <a:cubicBezTo>
                  <a:pt x="11279875" y="5657072"/>
                  <a:pt x="11291757" y="5825299"/>
                  <a:pt x="11299371" y="5966460"/>
                </a:cubicBezTo>
                <a:cubicBezTo>
                  <a:pt x="11306985" y="6107621"/>
                  <a:pt x="11341166" y="6505978"/>
                  <a:pt x="11299371" y="6858000"/>
                </a:cubicBezTo>
                <a:cubicBezTo>
                  <a:pt x="10997904" y="6861696"/>
                  <a:pt x="10863365" y="6842042"/>
                  <a:pt x="10634702" y="6858000"/>
                </a:cubicBezTo>
                <a:cubicBezTo>
                  <a:pt x="10406039" y="6873958"/>
                  <a:pt x="10226700" y="6880486"/>
                  <a:pt x="10083027" y="6858000"/>
                </a:cubicBezTo>
                <a:cubicBezTo>
                  <a:pt x="9939355" y="6835514"/>
                  <a:pt x="9836464" y="6878069"/>
                  <a:pt x="9644345" y="6858000"/>
                </a:cubicBezTo>
                <a:cubicBezTo>
                  <a:pt x="9452226" y="6837931"/>
                  <a:pt x="9376773" y="6845546"/>
                  <a:pt x="9205664" y="6858000"/>
                </a:cubicBezTo>
                <a:cubicBezTo>
                  <a:pt x="9034555" y="6870454"/>
                  <a:pt x="8922796" y="6837453"/>
                  <a:pt x="8766983" y="6858000"/>
                </a:cubicBezTo>
                <a:cubicBezTo>
                  <a:pt x="8611170" y="6878547"/>
                  <a:pt x="8349086" y="6842741"/>
                  <a:pt x="8215307" y="6858000"/>
                </a:cubicBezTo>
                <a:cubicBezTo>
                  <a:pt x="8081528" y="6873259"/>
                  <a:pt x="7801842" y="6863048"/>
                  <a:pt x="7663632" y="6858000"/>
                </a:cubicBezTo>
                <a:cubicBezTo>
                  <a:pt x="7525422" y="6852952"/>
                  <a:pt x="7224192" y="6869596"/>
                  <a:pt x="7111957" y="6858000"/>
                </a:cubicBezTo>
                <a:cubicBezTo>
                  <a:pt x="6999722" y="6846404"/>
                  <a:pt x="6754916" y="6836125"/>
                  <a:pt x="6447288" y="6858000"/>
                </a:cubicBezTo>
                <a:cubicBezTo>
                  <a:pt x="6139660" y="6879875"/>
                  <a:pt x="6181838" y="6861006"/>
                  <a:pt x="6008607" y="6858000"/>
                </a:cubicBezTo>
                <a:cubicBezTo>
                  <a:pt x="5835376" y="6854994"/>
                  <a:pt x="5675718" y="6846250"/>
                  <a:pt x="5569925" y="6858000"/>
                </a:cubicBezTo>
                <a:cubicBezTo>
                  <a:pt x="5464132" y="6869750"/>
                  <a:pt x="5011778" y="6878137"/>
                  <a:pt x="4679269" y="6858000"/>
                </a:cubicBezTo>
                <a:cubicBezTo>
                  <a:pt x="4346760" y="6837863"/>
                  <a:pt x="3992984" y="6856815"/>
                  <a:pt x="3788613" y="6858000"/>
                </a:cubicBezTo>
                <a:cubicBezTo>
                  <a:pt x="3584242" y="6859185"/>
                  <a:pt x="3261275" y="6897721"/>
                  <a:pt x="2897956" y="6858000"/>
                </a:cubicBezTo>
                <a:cubicBezTo>
                  <a:pt x="2534637" y="6818279"/>
                  <a:pt x="2461696" y="6868746"/>
                  <a:pt x="2346281" y="6858000"/>
                </a:cubicBezTo>
                <a:cubicBezTo>
                  <a:pt x="2230866" y="6847254"/>
                  <a:pt x="2095201" y="6862891"/>
                  <a:pt x="1907600" y="6858000"/>
                </a:cubicBezTo>
                <a:cubicBezTo>
                  <a:pt x="1719999" y="6853109"/>
                  <a:pt x="1431492" y="6828796"/>
                  <a:pt x="1016943" y="6858000"/>
                </a:cubicBezTo>
                <a:cubicBezTo>
                  <a:pt x="602394" y="6887204"/>
                  <a:pt x="362277" y="6825194"/>
                  <a:pt x="0" y="6858000"/>
                </a:cubicBezTo>
                <a:cubicBezTo>
                  <a:pt x="-6651" y="6619908"/>
                  <a:pt x="18133" y="6480462"/>
                  <a:pt x="0" y="6377940"/>
                </a:cubicBezTo>
                <a:cubicBezTo>
                  <a:pt x="-18133" y="6275418"/>
                  <a:pt x="2936" y="5836738"/>
                  <a:pt x="0" y="5623560"/>
                </a:cubicBezTo>
                <a:cubicBezTo>
                  <a:pt x="-2936" y="5410382"/>
                  <a:pt x="3597" y="5145334"/>
                  <a:pt x="0" y="5006340"/>
                </a:cubicBezTo>
                <a:cubicBezTo>
                  <a:pt x="-3597" y="4867346"/>
                  <a:pt x="-20431" y="4658493"/>
                  <a:pt x="0" y="4457700"/>
                </a:cubicBezTo>
                <a:cubicBezTo>
                  <a:pt x="20431" y="4256907"/>
                  <a:pt x="17653" y="4033281"/>
                  <a:pt x="0" y="3840480"/>
                </a:cubicBezTo>
                <a:cubicBezTo>
                  <a:pt x="-17653" y="3647679"/>
                  <a:pt x="33105" y="3417517"/>
                  <a:pt x="0" y="3086100"/>
                </a:cubicBezTo>
                <a:cubicBezTo>
                  <a:pt x="-33105" y="2754683"/>
                  <a:pt x="-15885" y="2447137"/>
                  <a:pt x="0" y="2263140"/>
                </a:cubicBezTo>
                <a:cubicBezTo>
                  <a:pt x="15885" y="2079143"/>
                  <a:pt x="-770" y="1901203"/>
                  <a:pt x="0" y="1783080"/>
                </a:cubicBezTo>
                <a:cubicBezTo>
                  <a:pt x="770" y="1664957"/>
                  <a:pt x="22032" y="1489751"/>
                  <a:pt x="0" y="1234440"/>
                </a:cubicBezTo>
                <a:cubicBezTo>
                  <a:pt x="-22032" y="979129"/>
                  <a:pt x="11781" y="275373"/>
                  <a:pt x="0" y="0"/>
                </a:cubicBezTo>
                <a:close/>
              </a:path>
              <a:path w="11299371" h="6858000" stroke="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F03E3F-218E-EF24-3279-ABE1EC1FB15A}"/>
              </a:ext>
            </a:extLst>
          </p:cNvPr>
          <p:cNvSpPr/>
          <p:nvPr/>
        </p:nvSpPr>
        <p:spPr>
          <a:xfrm>
            <a:off x="892629" y="0"/>
            <a:ext cx="11299371" cy="6858000"/>
          </a:xfrm>
          <a:custGeom>
            <a:avLst/>
            <a:gdLst>
              <a:gd name="connsiteX0" fmla="*/ 0 w 11299371"/>
              <a:gd name="connsiteY0" fmla="*/ 0 h 6858000"/>
              <a:gd name="connsiteX1" fmla="*/ 551675 w 11299371"/>
              <a:gd name="connsiteY1" fmla="*/ 0 h 6858000"/>
              <a:gd name="connsiteX2" fmla="*/ 877363 w 11299371"/>
              <a:gd name="connsiteY2" fmla="*/ 0 h 6858000"/>
              <a:gd name="connsiteX3" fmla="*/ 1316044 w 11299371"/>
              <a:gd name="connsiteY3" fmla="*/ 0 h 6858000"/>
              <a:gd name="connsiteX4" fmla="*/ 1641732 w 11299371"/>
              <a:gd name="connsiteY4" fmla="*/ 0 h 6858000"/>
              <a:gd name="connsiteX5" fmla="*/ 1967420 w 11299371"/>
              <a:gd name="connsiteY5" fmla="*/ 0 h 6858000"/>
              <a:gd name="connsiteX6" fmla="*/ 2293108 w 11299371"/>
              <a:gd name="connsiteY6" fmla="*/ 0 h 6858000"/>
              <a:gd name="connsiteX7" fmla="*/ 2731789 w 11299371"/>
              <a:gd name="connsiteY7" fmla="*/ 0 h 6858000"/>
              <a:gd name="connsiteX8" fmla="*/ 3509452 w 11299371"/>
              <a:gd name="connsiteY8" fmla="*/ 0 h 6858000"/>
              <a:gd name="connsiteX9" fmla="*/ 3948133 w 11299371"/>
              <a:gd name="connsiteY9" fmla="*/ 0 h 6858000"/>
              <a:gd name="connsiteX10" fmla="*/ 4725796 w 11299371"/>
              <a:gd name="connsiteY10" fmla="*/ 0 h 6858000"/>
              <a:gd name="connsiteX11" fmla="*/ 5051484 w 11299371"/>
              <a:gd name="connsiteY11" fmla="*/ 0 h 6858000"/>
              <a:gd name="connsiteX12" fmla="*/ 5716152 w 11299371"/>
              <a:gd name="connsiteY12" fmla="*/ 0 h 6858000"/>
              <a:gd name="connsiteX13" fmla="*/ 6154834 w 11299371"/>
              <a:gd name="connsiteY13" fmla="*/ 0 h 6858000"/>
              <a:gd name="connsiteX14" fmla="*/ 6819503 w 11299371"/>
              <a:gd name="connsiteY14" fmla="*/ 0 h 6858000"/>
              <a:gd name="connsiteX15" fmla="*/ 7484172 w 11299371"/>
              <a:gd name="connsiteY15" fmla="*/ 0 h 6858000"/>
              <a:gd name="connsiteX16" fmla="*/ 7922853 w 11299371"/>
              <a:gd name="connsiteY16" fmla="*/ 0 h 6858000"/>
              <a:gd name="connsiteX17" fmla="*/ 8813509 w 11299371"/>
              <a:gd name="connsiteY17" fmla="*/ 0 h 6858000"/>
              <a:gd name="connsiteX18" fmla="*/ 9365185 w 11299371"/>
              <a:gd name="connsiteY18" fmla="*/ 0 h 6858000"/>
              <a:gd name="connsiteX19" fmla="*/ 10142847 w 11299371"/>
              <a:gd name="connsiteY19" fmla="*/ 0 h 6858000"/>
              <a:gd name="connsiteX20" fmla="*/ 10468535 w 11299371"/>
              <a:gd name="connsiteY20" fmla="*/ 0 h 6858000"/>
              <a:gd name="connsiteX21" fmla="*/ 11299371 w 11299371"/>
              <a:gd name="connsiteY21" fmla="*/ 0 h 6858000"/>
              <a:gd name="connsiteX22" fmla="*/ 11299371 w 11299371"/>
              <a:gd name="connsiteY22" fmla="*/ 822960 h 6858000"/>
              <a:gd name="connsiteX23" fmla="*/ 11299371 w 11299371"/>
              <a:gd name="connsiteY23" fmla="*/ 1645920 h 6858000"/>
              <a:gd name="connsiteX24" fmla="*/ 11299371 w 11299371"/>
              <a:gd name="connsiteY24" fmla="*/ 2125980 h 6858000"/>
              <a:gd name="connsiteX25" fmla="*/ 11299371 w 11299371"/>
              <a:gd name="connsiteY25" fmla="*/ 2674620 h 6858000"/>
              <a:gd name="connsiteX26" fmla="*/ 11299371 w 11299371"/>
              <a:gd name="connsiteY26" fmla="*/ 3497580 h 6858000"/>
              <a:gd name="connsiteX27" fmla="*/ 11299371 w 11299371"/>
              <a:gd name="connsiteY27" fmla="*/ 4251960 h 6858000"/>
              <a:gd name="connsiteX28" fmla="*/ 11299371 w 11299371"/>
              <a:gd name="connsiteY28" fmla="*/ 5006340 h 6858000"/>
              <a:gd name="connsiteX29" fmla="*/ 11299371 w 11299371"/>
              <a:gd name="connsiteY29" fmla="*/ 5692140 h 6858000"/>
              <a:gd name="connsiteX30" fmla="*/ 11299371 w 11299371"/>
              <a:gd name="connsiteY30" fmla="*/ 6240780 h 6858000"/>
              <a:gd name="connsiteX31" fmla="*/ 11299371 w 11299371"/>
              <a:gd name="connsiteY31" fmla="*/ 6858000 h 6858000"/>
              <a:gd name="connsiteX32" fmla="*/ 10408715 w 11299371"/>
              <a:gd name="connsiteY32" fmla="*/ 6858000 h 6858000"/>
              <a:gd name="connsiteX33" fmla="*/ 9970033 w 11299371"/>
              <a:gd name="connsiteY33" fmla="*/ 6858000 h 6858000"/>
              <a:gd name="connsiteX34" fmla="*/ 9079377 w 11299371"/>
              <a:gd name="connsiteY34" fmla="*/ 6858000 h 6858000"/>
              <a:gd name="connsiteX35" fmla="*/ 8301714 w 11299371"/>
              <a:gd name="connsiteY35" fmla="*/ 6858000 h 6858000"/>
              <a:gd name="connsiteX36" fmla="*/ 7411058 w 11299371"/>
              <a:gd name="connsiteY36" fmla="*/ 6858000 h 6858000"/>
              <a:gd name="connsiteX37" fmla="*/ 6972377 w 11299371"/>
              <a:gd name="connsiteY37" fmla="*/ 6858000 h 6858000"/>
              <a:gd name="connsiteX38" fmla="*/ 6420701 w 11299371"/>
              <a:gd name="connsiteY38" fmla="*/ 6858000 h 6858000"/>
              <a:gd name="connsiteX39" fmla="*/ 6095014 w 11299371"/>
              <a:gd name="connsiteY39" fmla="*/ 6858000 h 6858000"/>
              <a:gd name="connsiteX40" fmla="*/ 5317351 w 11299371"/>
              <a:gd name="connsiteY40" fmla="*/ 6858000 h 6858000"/>
              <a:gd name="connsiteX41" fmla="*/ 4765676 w 11299371"/>
              <a:gd name="connsiteY41" fmla="*/ 6858000 h 6858000"/>
              <a:gd name="connsiteX42" fmla="*/ 3875020 w 11299371"/>
              <a:gd name="connsiteY42" fmla="*/ 6858000 h 6858000"/>
              <a:gd name="connsiteX43" fmla="*/ 3210351 w 11299371"/>
              <a:gd name="connsiteY43" fmla="*/ 6858000 h 6858000"/>
              <a:gd name="connsiteX44" fmla="*/ 2432688 w 11299371"/>
              <a:gd name="connsiteY44" fmla="*/ 6858000 h 6858000"/>
              <a:gd name="connsiteX45" fmla="*/ 2107000 w 11299371"/>
              <a:gd name="connsiteY45" fmla="*/ 6858000 h 6858000"/>
              <a:gd name="connsiteX46" fmla="*/ 1781313 w 11299371"/>
              <a:gd name="connsiteY46" fmla="*/ 6858000 h 6858000"/>
              <a:gd name="connsiteX47" fmla="*/ 1342631 w 11299371"/>
              <a:gd name="connsiteY47" fmla="*/ 6858000 h 6858000"/>
              <a:gd name="connsiteX48" fmla="*/ 0 w 11299371"/>
              <a:gd name="connsiteY48" fmla="*/ 6858000 h 6858000"/>
              <a:gd name="connsiteX49" fmla="*/ 0 w 11299371"/>
              <a:gd name="connsiteY49" fmla="*/ 6240780 h 6858000"/>
              <a:gd name="connsiteX50" fmla="*/ 0 w 11299371"/>
              <a:gd name="connsiteY50" fmla="*/ 5554980 h 6858000"/>
              <a:gd name="connsiteX51" fmla="*/ 0 w 11299371"/>
              <a:gd name="connsiteY51" fmla="*/ 5006340 h 6858000"/>
              <a:gd name="connsiteX52" fmla="*/ 0 w 11299371"/>
              <a:gd name="connsiteY52" fmla="*/ 4251960 h 6858000"/>
              <a:gd name="connsiteX53" fmla="*/ 0 w 11299371"/>
              <a:gd name="connsiteY53" fmla="*/ 3703320 h 6858000"/>
              <a:gd name="connsiteX54" fmla="*/ 0 w 11299371"/>
              <a:gd name="connsiteY54" fmla="*/ 3223260 h 6858000"/>
              <a:gd name="connsiteX55" fmla="*/ 0 w 11299371"/>
              <a:gd name="connsiteY55" fmla="*/ 2743200 h 6858000"/>
              <a:gd name="connsiteX56" fmla="*/ 0 w 11299371"/>
              <a:gd name="connsiteY56" fmla="*/ 2057400 h 6858000"/>
              <a:gd name="connsiteX57" fmla="*/ 0 w 11299371"/>
              <a:gd name="connsiteY57" fmla="*/ 1371600 h 6858000"/>
              <a:gd name="connsiteX58" fmla="*/ 0 w 11299371"/>
              <a:gd name="connsiteY58" fmla="*/ 891540 h 6858000"/>
              <a:gd name="connsiteX59" fmla="*/ 0 w 11299371"/>
              <a:gd name="connsiteY5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299371" h="6858000" extrusionOk="0">
                <a:moveTo>
                  <a:pt x="0" y="0"/>
                </a:moveTo>
                <a:cubicBezTo>
                  <a:pt x="125917" y="-479"/>
                  <a:pt x="311694" y="27321"/>
                  <a:pt x="551675" y="0"/>
                </a:cubicBezTo>
                <a:cubicBezTo>
                  <a:pt x="791656" y="-27321"/>
                  <a:pt x="756497" y="10042"/>
                  <a:pt x="877363" y="0"/>
                </a:cubicBezTo>
                <a:cubicBezTo>
                  <a:pt x="998229" y="-10042"/>
                  <a:pt x="1102766" y="-14265"/>
                  <a:pt x="1316044" y="0"/>
                </a:cubicBezTo>
                <a:cubicBezTo>
                  <a:pt x="1529322" y="14265"/>
                  <a:pt x="1511400" y="12980"/>
                  <a:pt x="1641732" y="0"/>
                </a:cubicBezTo>
                <a:cubicBezTo>
                  <a:pt x="1772064" y="-12980"/>
                  <a:pt x="1888640" y="-2396"/>
                  <a:pt x="1967420" y="0"/>
                </a:cubicBezTo>
                <a:cubicBezTo>
                  <a:pt x="2046200" y="2396"/>
                  <a:pt x="2202008" y="14619"/>
                  <a:pt x="2293108" y="0"/>
                </a:cubicBezTo>
                <a:cubicBezTo>
                  <a:pt x="2384208" y="-14619"/>
                  <a:pt x="2531837" y="3092"/>
                  <a:pt x="2731789" y="0"/>
                </a:cubicBezTo>
                <a:cubicBezTo>
                  <a:pt x="2931741" y="-3092"/>
                  <a:pt x="3265841" y="-30142"/>
                  <a:pt x="3509452" y="0"/>
                </a:cubicBezTo>
                <a:cubicBezTo>
                  <a:pt x="3753063" y="30142"/>
                  <a:pt x="3750675" y="13854"/>
                  <a:pt x="3948133" y="0"/>
                </a:cubicBezTo>
                <a:cubicBezTo>
                  <a:pt x="4145591" y="-13854"/>
                  <a:pt x="4388484" y="12519"/>
                  <a:pt x="4725796" y="0"/>
                </a:cubicBezTo>
                <a:cubicBezTo>
                  <a:pt x="5063108" y="-12519"/>
                  <a:pt x="4910023" y="6568"/>
                  <a:pt x="5051484" y="0"/>
                </a:cubicBezTo>
                <a:cubicBezTo>
                  <a:pt x="5192945" y="-6568"/>
                  <a:pt x="5431258" y="2383"/>
                  <a:pt x="5716152" y="0"/>
                </a:cubicBezTo>
                <a:cubicBezTo>
                  <a:pt x="6001046" y="-2383"/>
                  <a:pt x="6046059" y="-12670"/>
                  <a:pt x="6154834" y="0"/>
                </a:cubicBezTo>
                <a:cubicBezTo>
                  <a:pt x="6263609" y="12670"/>
                  <a:pt x="6665866" y="29508"/>
                  <a:pt x="6819503" y="0"/>
                </a:cubicBezTo>
                <a:cubicBezTo>
                  <a:pt x="6973140" y="-29508"/>
                  <a:pt x="7311009" y="30354"/>
                  <a:pt x="7484172" y="0"/>
                </a:cubicBezTo>
                <a:cubicBezTo>
                  <a:pt x="7657335" y="-30354"/>
                  <a:pt x="7806313" y="21303"/>
                  <a:pt x="7922853" y="0"/>
                </a:cubicBezTo>
                <a:cubicBezTo>
                  <a:pt x="8039393" y="-21303"/>
                  <a:pt x="8601938" y="5224"/>
                  <a:pt x="8813509" y="0"/>
                </a:cubicBezTo>
                <a:cubicBezTo>
                  <a:pt x="9025080" y="-5224"/>
                  <a:pt x="9163719" y="-1978"/>
                  <a:pt x="9365185" y="0"/>
                </a:cubicBezTo>
                <a:cubicBezTo>
                  <a:pt x="9566651" y="1978"/>
                  <a:pt x="9883194" y="-38495"/>
                  <a:pt x="10142847" y="0"/>
                </a:cubicBezTo>
                <a:cubicBezTo>
                  <a:pt x="10402500" y="38495"/>
                  <a:pt x="10397042" y="-9246"/>
                  <a:pt x="10468535" y="0"/>
                </a:cubicBezTo>
                <a:cubicBezTo>
                  <a:pt x="10540028" y="9246"/>
                  <a:pt x="10911686" y="7130"/>
                  <a:pt x="11299371" y="0"/>
                </a:cubicBezTo>
                <a:cubicBezTo>
                  <a:pt x="11323021" y="228852"/>
                  <a:pt x="11296391" y="656400"/>
                  <a:pt x="11299371" y="822960"/>
                </a:cubicBezTo>
                <a:cubicBezTo>
                  <a:pt x="11302351" y="989520"/>
                  <a:pt x="11294124" y="1322480"/>
                  <a:pt x="11299371" y="1645920"/>
                </a:cubicBezTo>
                <a:cubicBezTo>
                  <a:pt x="11304618" y="1969360"/>
                  <a:pt x="11287804" y="1964132"/>
                  <a:pt x="11299371" y="2125980"/>
                </a:cubicBezTo>
                <a:cubicBezTo>
                  <a:pt x="11310938" y="2287828"/>
                  <a:pt x="11316874" y="2521890"/>
                  <a:pt x="11299371" y="2674620"/>
                </a:cubicBezTo>
                <a:cubicBezTo>
                  <a:pt x="11281868" y="2827350"/>
                  <a:pt x="11334488" y="3133731"/>
                  <a:pt x="11299371" y="3497580"/>
                </a:cubicBezTo>
                <a:cubicBezTo>
                  <a:pt x="11264254" y="3861429"/>
                  <a:pt x="11266357" y="3961129"/>
                  <a:pt x="11299371" y="4251960"/>
                </a:cubicBezTo>
                <a:cubicBezTo>
                  <a:pt x="11332385" y="4542791"/>
                  <a:pt x="11313212" y="4796328"/>
                  <a:pt x="11299371" y="5006340"/>
                </a:cubicBezTo>
                <a:cubicBezTo>
                  <a:pt x="11285530" y="5216352"/>
                  <a:pt x="11267066" y="5376754"/>
                  <a:pt x="11299371" y="5692140"/>
                </a:cubicBezTo>
                <a:cubicBezTo>
                  <a:pt x="11331676" y="6007526"/>
                  <a:pt x="11301279" y="6124509"/>
                  <a:pt x="11299371" y="6240780"/>
                </a:cubicBezTo>
                <a:cubicBezTo>
                  <a:pt x="11297463" y="6357051"/>
                  <a:pt x="11272290" y="6679887"/>
                  <a:pt x="11299371" y="6858000"/>
                </a:cubicBezTo>
                <a:cubicBezTo>
                  <a:pt x="10907466" y="6819567"/>
                  <a:pt x="10703367" y="6826228"/>
                  <a:pt x="10408715" y="6858000"/>
                </a:cubicBezTo>
                <a:cubicBezTo>
                  <a:pt x="10114063" y="6889772"/>
                  <a:pt x="10171171" y="6875793"/>
                  <a:pt x="9970033" y="6858000"/>
                </a:cubicBezTo>
                <a:cubicBezTo>
                  <a:pt x="9768895" y="6840207"/>
                  <a:pt x="9356003" y="6899569"/>
                  <a:pt x="9079377" y="6858000"/>
                </a:cubicBezTo>
                <a:cubicBezTo>
                  <a:pt x="8802751" y="6816431"/>
                  <a:pt x="8629276" y="6844043"/>
                  <a:pt x="8301714" y="6858000"/>
                </a:cubicBezTo>
                <a:cubicBezTo>
                  <a:pt x="7974152" y="6871957"/>
                  <a:pt x="7608625" y="6886232"/>
                  <a:pt x="7411058" y="6858000"/>
                </a:cubicBezTo>
                <a:cubicBezTo>
                  <a:pt x="7213491" y="6829768"/>
                  <a:pt x="7106402" y="6873918"/>
                  <a:pt x="6972377" y="6858000"/>
                </a:cubicBezTo>
                <a:cubicBezTo>
                  <a:pt x="6838352" y="6842082"/>
                  <a:pt x="6548283" y="6842786"/>
                  <a:pt x="6420701" y="6858000"/>
                </a:cubicBezTo>
                <a:cubicBezTo>
                  <a:pt x="6293119" y="6873214"/>
                  <a:pt x="6169641" y="6866808"/>
                  <a:pt x="6095014" y="6858000"/>
                </a:cubicBezTo>
                <a:cubicBezTo>
                  <a:pt x="6020387" y="6849192"/>
                  <a:pt x="5497996" y="6861277"/>
                  <a:pt x="5317351" y="6858000"/>
                </a:cubicBezTo>
                <a:cubicBezTo>
                  <a:pt x="5136706" y="6854723"/>
                  <a:pt x="4991279" y="6830891"/>
                  <a:pt x="4765676" y="6858000"/>
                </a:cubicBezTo>
                <a:cubicBezTo>
                  <a:pt x="4540073" y="6885109"/>
                  <a:pt x="4065015" y="6892136"/>
                  <a:pt x="3875020" y="6858000"/>
                </a:cubicBezTo>
                <a:cubicBezTo>
                  <a:pt x="3685025" y="6823864"/>
                  <a:pt x="3516798" y="6858524"/>
                  <a:pt x="3210351" y="6858000"/>
                </a:cubicBezTo>
                <a:cubicBezTo>
                  <a:pt x="2903904" y="6857476"/>
                  <a:pt x="2670795" y="6838662"/>
                  <a:pt x="2432688" y="6858000"/>
                </a:cubicBezTo>
                <a:cubicBezTo>
                  <a:pt x="2194581" y="6877338"/>
                  <a:pt x="2188797" y="6846451"/>
                  <a:pt x="2107000" y="6858000"/>
                </a:cubicBezTo>
                <a:cubicBezTo>
                  <a:pt x="2025203" y="6869549"/>
                  <a:pt x="1930702" y="6865532"/>
                  <a:pt x="1781313" y="6858000"/>
                </a:cubicBezTo>
                <a:cubicBezTo>
                  <a:pt x="1631924" y="6850468"/>
                  <a:pt x="1542780" y="6852192"/>
                  <a:pt x="1342631" y="6858000"/>
                </a:cubicBezTo>
                <a:cubicBezTo>
                  <a:pt x="1142482" y="6863808"/>
                  <a:pt x="376580" y="6792600"/>
                  <a:pt x="0" y="6858000"/>
                </a:cubicBezTo>
                <a:cubicBezTo>
                  <a:pt x="-22816" y="6630888"/>
                  <a:pt x="5420" y="6435879"/>
                  <a:pt x="0" y="6240780"/>
                </a:cubicBezTo>
                <a:cubicBezTo>
                  <a:pt x="-5420" y="6045681"/>
                  <a:pt x="-14228" y="5858009"/>
                  <a:pt x="0" y="5554980"/>
                </a:cubicBezTo>
                <a:cubicBezTo>
                  <a:pt x="14228" y="5251951"/>
                  <a:pt x="-13414" y="5130758"/>
                  <a:pt x="0" y="5006340"/>
                </a:cubicBezTo>
                <a:cubicBezTo>
                  <a:pt x="13414" y="4881922"/>
                  <a:pt x="20979" y="4564033"/>
                  <a:pt x="0" y="4251960"/>
                </a:cubicBezTo>
                <a:cubicBezTo>
                  <a:pt x="-20979" y="3939887"/>
                  <a:pt x="-9026" y="3965857"/>
                  <a:pt x="0" y="3703320"/>
                </a:cubicBezTo>
                <a:cubicBezTo>
                  <a:pt x="9026" y="3440783"/>
                  <a:pt x="13455" y="3327149"/>
                  <a:pt x="0" y="3223260"/>
                </a:cubicBezTo>
                <a:cubicBezTo>
                  <a:pt x="-13455" y="3119371"/>
                  <a:pt x="-13589" y="2888400"/>
                  <a:pt x="0" y="2743200"/>
                </a:cubicBezTo>
                <a:cubicBezTo>
                  <a:pt x="13589" y="2598000"/>
                  <a:pt x="-24654" y="2248510"/>
                  <a:pt x="0" y="2057400"/>
                </a:cubicBezTo>
                <a:cubicBezTo>
                  <a:pt x="24654" y="1866290"/>
                  <a:pt x="-10301" y="1533638"/>
                  <a:pt x="0" y="1371600"/>
                </a:cubicBezTo>
                <a:cubicBezTo>
                  <a:pt x="10301" y="1209562"/>
                  <a:pt x="5929" y="1023186"/>
                  <a:pt x="0" y="891540"/>
                </a:cubicBezTo>
                <a:cubicBezTo>
                  <a:pt x="-5929" y="759894"/>
                  <a:pt x="18876" y="242395"/>
                  <a:pt x="0" y="0"/>
                </a:cubicBezTo>
                <a:close/>
              </a:path>
            </a:pathLst>
          </a:custGeom>
          <a:noFill/>
          <a:ln w="5715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074403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66C239-DB20-3A6E-5CB9-E76E71F9536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92628" y="0"/>
            <a:ext cx="11299372" cy="801877"/>
            <a:chOff x="892627" y="0"/>
            <a:chExt cx="11299372" cy="8018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139019F-4DA7-4CDF-66FD-5546902B228D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t="-1" r="56296" b="83156"/>
            <a:stretch/>
          </p:blipFill>
          <p:spPr>
            <a:xfrm>
              <a:off x="892627" y="0"/>
              <a:ext cx="3057581" cy="80187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6E2B64F-75C6-320E-D51A-6C259D8C7C5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86200" y="0"/>
              <a:ext cx="7269480" cy="801877"/>
            </a:xfrm>
            <a:prstGeom prst="rect">
              <a:avLst/>
            </a:prstGeom>
            <a:solidFill>
              <a:srgbClr val="013D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A35A098-1DE0-FBD6-0F8C-F826E701C7F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/>
            <a:srcRect l="81687" t="-1" r="930" b="83156"/>
            <a:stretch/>
          </p:blipFill>
          <p:spPr>
            <a:xfrm>
              <a:off x="10975847" y="0"/>
              <a:ext cx="1216152" cy="801877"/>
            </a:xfrm>
            <a:prstGeom prst="rect">
              <a:avLst/>
            </a:prstGeom>
          </p:spPr>
        </p:pic>
      </p:grpSp>
      <p:pic>
        <p:nvPicPr>
          <p:cNvPr id="3" name="Picture 2" descr="A cartoon of a person pointing at a group of children&#10;&#10;AI-generated content may be incorrect.">
            <a:extLst>
              <a:ext uri="{FF2B5EF4-FFF2-40B4-BE49-F238E27FC236}">
                <a16:creationId xmlns:a16="http://schemas.microsoft.com/office/drawing/2014/main" id="{2CDCB46F-782D-2733-E2FF-63B9AD914E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024" y="1285450"/>
            <a:ext cx="6649062" cy="4807231"/>
          </a:xfrm>
          <a:prstGeom prst="rect">
            <a:avLst/>
          </a:prstGeom>
        </p:spPr>
      </p:pic>
      <p:pic>
        <p:nvPicPr>
          <p:cNvPr id="18" name="Picture 17" descr="A purple tablet with a cartoon character on it&#10;&#10;AI-generated content may be incorrect.">
            <a:extLst>
              <a:ext uri="{FF2B5EF4-FFF2-40B4-BE49-F238E27FC236}">
                <a16:creationId xmlns:a16="http://schemas.microsoft.com/office/drawing/2014/main" id="{7757359C-ECD3-733C-0AF0-68D4F153AD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3" y="0"/>
            <a:ext cx="687174" cy="8276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D052364-7F66-83FB-8226-0E12F73CF2B3}"/>
              </a:ext>
            </a:extLst>
          </p:cNvPr>
          <p:cNvSpPr/>
          <p:nvPr/>
        </p:nvSpPr>
        <p:spPr>
          <a:xfrm>
            <a:off x="1116625" y="2037577"/>
            <a:ext cx="3908404" cy="3818938"/>
          </a:xfrm>
          <a:custGeom>
            <a:avLst/>
            <a:gdLst>
              <a:gd name="connsiteX0" fmla="*/ 0 w 3908404"/>
              <a:gd name="connsiteY0" fmla="*/ 0 h 3818938"/>
              <a:gd name="connsiteX1" fmla="*/ 612317 w 3908404"/>
              <a:gd name="connsiteY1" fmla="*/ 0 h 3818938"/>
              <a:gd name="connsiteX2" fmla="*/ 1341885 w 3908404"/>
              <a:gd name="connsiteY2" fmla="*/ 0 h 3818938"/>
              <a:gd name="connsiteX3" fmla="*/ 1915118 w 3908404"/>
              <a:gd name="connsiteY3" fmla="*/ 0 h 3818938"/>
              <a:gd name="connsiteX4" fmla="*/ 2488351 w 3908404"/>
              <a:gd name="connsiteY4" fmla="*/ 0 h 3818938"/>
              <a:gd name="connsiteX5" fmla="*/ 3139751 w 3908404"/>
              <a:gd name="connsiteY5" fmla="*/ 0 h 3818938"/>
              <a:gd name="connsiteX6" fmla="*/ 3908404 w 3908404"/>
              <a:gd name="connsiteY6" fmla="*/ 0 h 3818938"/>
              <a:gd name="connsiteX7" fmla="*/ 3908404 w 3908404"/>
              <a:gd name="connsiteY7" fmla="*/ 560111 h 3818938"/>
              <a:gd name="connsiteX8" fmla="*/ 3908404 w 3908404"/>
              <a:gd name="connsiteY8" fmla="*/ 1158411 h 3818938"/>
              <a:gd name="connsiteX9" fmla="*/ 3908404 w 3908404"/>
              <a:gd name="connsiteY9" fmla="*/ 1718522 h 3818938"/>
              <a:gd name="connsiteX10" fmla="*/ 3908404 w 3908404"/>
              <a:gd name="connsiteY10" fmla="*/ 2393201 h 3818938"/>
              <a:gd name="connsiteX11" fmla="*/ 3908404 w 3908404"/>
              <a:gd name="connsiteY11" fmla="*/ 2915123 h 3818938"/>
              <a:gd name="connsiteX12" fmla="*/ 3908404 w 3908404"/>
              <a:gd name="connsiteY12" fmla="*/ 3818938 h 3818938"/>
              <a:gd name="connsiteX13" fmla="*/ 3257003 w 3908404"/>
              <a:gd name="connsiteY13" fmla="*/ 3818938 h 3818938"/>
              <a:gd name="connsiteX14" fmla="*/ 2605603 w 3908404"/>
              <a:gd name="connsiteY14" fmla="*/ 3818938 h 3818938"/>
              <a:gd name="connsiteX15" fmla="*/ 2071454 w 3908404"/>
              <a:gd name="connsiteY15" fmla="*/ 3818938 h 3818938"/>
              <a:gd name="connsiteX16" fmla="*/ 1459137 w 3908404"/>
              <a:gd name="connsiteY16" fmla="*/ 3818938 h 3818938"/>
              <a:gd name="connsiteX17" fmla="*/ 885905 w 3908404"/>
              <a:gd name="connsiteY17" fmla="*/ 3818938 h 3818938"/>
              <a:gd name="connsiteX18" fmla="*/ 0 w 3908404"/>
              <a:gd name="connsiteY18" fmla="*/ 3818938 h 3818938"/>
              <a:gd name="connsiteX19" fmla="*/ 0 w 3908404"/>
              <a:gd name="connsiteY19" fmla="*/ 3144259 h 3818938"/>
              <a:gd name="connsiteX20" fmla="*/ 0 w 3908404"/>
              <a:gd name="connsiteY20" fmla="*/ 2469580 h 3818938"/>
              <a:gd name="connsiteX21" fmla="*/ 0 w 3908404"/>
              <a:gd name="connsiteY21" fmla="*/ 1794901 h 3818938"/>
              <a:gd name="connsiteX22" fmla="*/ 0 w 3908404"/>
              <a:gd name="connsiteY22" fmla="*/ 1234790 h 3818938"/>
              <a:gd name="connsiteX23" fmla="*/ 0 w 3908404"/>
              <a:gd name="connsiteY23" fmla="*/ 0 h 3818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908404" h="3818938" fill="none" extrusionOk="0">
                <a:moveTo>
                  <a:pt x="0" y="0"/>
                </a:moveTo>
                <a:cubicBezTo>
                  <a:pt x="152449" y="-14006"/>
                  <a:pt x="464775" y="-27321"/>
                  <a:pt x="612317" y="0"/>
                </a:cubicBezTo>
                <a:cubicBezTo>
                  <a:pt x="759859" y="27321"/>
                  <a:pt x="1081611" y="24969"/>
                  <a:pt x="1341885" y="0"/>
                </a:cubicBezTo>
                <a:cubicBezTo>
                  <a:pt x="1602159" y="-24969"/>
                  <a:pt x="1794248" y="19780"/>
                  <a:pt x="1915118" y="0"/>
                </a:cubicBezTo>
                <a:cubicBezTo>
                  <a:pt x="2035988" y="-19780"/>
                  <a:pt x="2214168" y="6135"/>
                  <a:pt x="2488351" y="0"/>
                </a:cubicBezTo>
                <a:cubicBezTo>
                  <a:pt x="2762534" y="-6135"/>
                  <a:pt x="2969830" y="-11591"/>
                  <a:pt x="3139751" y="0"/>
                </a:cubicBezTo>
                <a:cubicBezTo>
                  <a:pt x="3309672" y="11591"/>
                  <a:pt x="3585483" y="29974"/>
                  <a:pt x="3908404" y="0"/>
                </a:cubicBezTo>
                <a:cubicBezTo>
                  <a:pt x="3911109" y="161446"/>
                  <a:pt x="3916201" y="304023"/>
                  <a:pt x="3908404" y="560111"/>
                </a:cubicBezTo>
                <a:cubicBezTo>
                  <a:pt x="3900607" y="816199"/>
                  <a:pt x="3936759" y="942784"/>
                  <a:pt x="3908404" y="1158411"/>
                </a:cubicBezTo>
                <a:cubicBezTo>
                  <a:pt x="3880049" y="1374038"/>
                  <a:pt x="3921980" y="1586449"/>
                  <a:pt x="3908404" y="1718522"/>
                </a:cubicBezTo>
                <a:cubicBezTo>
                  <a:pt x="3894828" y="1850595"/>
                  <a:pt x="3936984" y="2219471"/>
                  <a:pt x="3908404" y="2393201"/>
                </a:cubicBezTo>
                <a:cubicBezTo>
                  <a:pt x="3879824" y="2566931"/>
                  <a:pt x="3916531" y="2663923"/>
                  <a:pt x="3908404" y="2915123"/>
                </a:cubicBezTo>
                <a:cubicBezTo>
                  <a:pt x="3900277" y="3166323"/>
                  <a:pt x="3876506" y="3634131"/>
                  <a:pt x="3908404" y="3818938"/>
                </a:cubicBezTo>
                <a:cubicBezTo>
                  <a:pt x="3616092" y="3799369"/>
                  <a:pt x="3414241" y="3844332"/>
                  <a:pt x="3257003" y="3818938"/>
                </a:cubicBezTo>
                <a:cubicBezTo>
                  <a:pt x="3099765" y="3793544"/>
                  <a:pt x="2866517" y="3828951"/>
                  <a:pt x="2605603" y="3818938"/>
                </a:cubicBezTo>
                <a:cubicBezTo>
                  <a:pt x="2344689" y="3808925"/>
                  <a:pt x="2219639" y="3810189"/>
                  <a:pt x="2071454" y="3818938"/>
                </a:cubicBezTo>
                <a:cubicBezTo>
                  <a:pt x="1923269" y="3827687"/>
                  <a:pt x="1666440" y="3839610"/>
                  <a:pt x="1459137" y="3818938"/>
                </a:cubicBezTo>
                <a:cubicBezTo>
                  <a:pt x="1251834" y="3798266"/>
                  <a:pt x="1094990" y="3846887"/>
                  <a:pt x="885905" y="3818938"/>
                </a:cubicBezTo>
                <a:cubicBezTo>
                  <a:pt x="676820" y="3790989"/>
                  <a:pt x="218128" y="3826501"/>
                  <a:pt x="0" y="3818938"/>
                </a:cubicBezTo>
                <a:cubicBezTo>
                  <a:pt x="-3786" y="3660234"/>
                  <a:pt x="-7986" y="3353661"/>
                  <a:pt x="0" y="3144259"/>
                </a:cubicBezTo>
                <a:cubicBezTo>
                  <a:pt x="7986" y="2934857"/>
                  <a:pt x="-5003" y="2786815"/>
                  <a:pt x="0" y="2469580"/>
                </a:cubicBezTo>
                <a:cubicBezTo>
                  <a:pt x="5003" y="2152345"/>
                  <a:pt x="-31598" y="1979631"/>
                  <a:pt x="0" y="1794901"/>
                </a:cubicBezTo>
                <a:cubicBezTo>
                  <a:pt x="31598" y="1610171"/>
                  <a:pt x="-8090" y="1392798"/>
                  <a:pt x="0" y="1234790"/>
                </a:cubicBezTo>
                <a:cubicBezTo>
                  <a:pt x="8090" y="1076782"/>
                  <a:pt x="-40971" y="326747"/>
                  <a:pt x="0" y="0"/>
                </a:cubicBezTo>
                <a:close/>
              </a:path>
              <a:path w="3908404" h="3818938" stroke="0" extrusionOk="0">
                <a:moveTo>
                  <a:pt x="0" y="0"/>
                </a:moveTo>
                <a:cubicBezTo>
                  <a:pt x="174637" y="9450"/>
                  <a:pt x="384272" y="-216"/>
                  <a:pt x="690485" y="0"/>
                </a:cubicBezTo>
                <a:cubicBezTo>
                  <a:pt x="996698" y="216"/>
                  <a:pt x="1168262" y="24047"/>
                  <a:pt x="1420053" y="0"/>
                </a:cubicBezTo>
                <a:cubicBezTo>
                  <a:pt x="1671844" y="-24047"/>
                  <a:pt x="1805453" y="-18921"/>
                  <a:pt x="2110538" y="0"/>
                </a:cubicBezTo>
                <a:cubicBezTo>
                  <a:pt x="2415624" y="18921"/>
                  <a:pt x="2474205" y="24505"/>
                  <a:pt x="2801023" y="0"/>
                </a:cubicBezTo>
                <a:cubicBezTo>
                  <a:pt x="3127841" y="-24505"/>
                  <a:pt x="3608129" y="-35342"/>
                  <a:pt x="3908404" y="0"/>
                </a:cubicBezTo>
                <a:cubicBezTo>
                  <a:pt x="3877664" y="197573"/>
                  <a:pt x="3891724" y="488743"/>
                  <a:pt x="3908404" y="636490"/>
                </a:cubicBezTo>
                <a:cubicBezTo>
                  <a:pt x="3925085" y="784237"/>
                  <a:pt x="3883268" y="1042443"/>
                  <a:pt x="3908404" y="1196601"/>
                </a:cubicBezTo>
                <a:cubicBezTo>
                  <a:pt x="3933540" y="1350759"/>
                  <a:pt x="3892286" y="1603770"/>
                  <a:pt x="3908404" y="1794901"/>
                </a:cubicBezTo>
                <a:cubicBezTo>
                  <a:pt x="3924522" y="1986032"/>
                  <a:pt x="3878769" y="2235097"/>
                  <a:pt x="3908404" y="2393201"/>
                </a:cubicBezTo>
                <a:cubicBezTo>
                  <a:pt x="3938039" y="2551305"/>
                  <a:pt x="3897641" y="2885608"/>
                  <a:pt x="3908404" y="3067880"/>
                </a:cubicBezTo>
                <a:cubicBezTo>
                  <a:pt x="3919167" y="3250152"/>
                  <a:pt x="3878155" y="3535874"/>
                  <a:pt x="3908404" y="3818938"/>
                </a:cubicBezTo>
                <a:cubicBezTo>
                  <a:pt x="3645976" y="3839117"/>
                  <a:pt x="3555684" y="3802936"/>
                  <a:pt x="3374255" y="3818938"/>
                </a:cubicBezTo>
                <a:cubicBezTo>
                  <a:pt x="3192826" y="3834940"/>
                  <a:pt x="2891867" y="3849393"/>
                  <a:pt x="2761939" y="3818938"/>
                </a:cubicBezTo>
                <a:cubicBezTo>
                  <a:pt x="2632011" y="3788483"/>
                  <a:pt x="2414608" y="3825646"/>
                  <a:pt x="2227790" y="3818938"/>
                </a:cubicBezTo>
                <a:cubicBezTo>
                  <a:pt x="2040972" y="3812230"/>
                  <a:pt x="1763141" y="3818292"/>
                  <a:pt x="1576390" y="3818938"/>
                </a:cubicBezTo>
                <a:cubicBezTo>
                  <a:pt x="1389639" y="3819584"/>
                  <a:pt x="1157047" y="3846767"/>
                  <a:pt x="1003157" y="3818938"/>
                </a:cubicBezTo>
                <a:cubicBezTo>
                  <a:pt x="849267" y="3791109"/>
                  <a:pt x="319548" y="3823672"/>
                  <a:pt x="0" y="3818938"/>
                </a:cubicBezTo>
                <a:cubicBezTo>
                  <a:pt x="7280" y="3491666"/>
                  <a:pt x="-24186" y="3411412"/>
                  <a:pt x="0" y="3106070"/>
                </a:cubicBezTo>
                <a:cubicBezTo>
                  <a:pt x="24186" y="2800728"/>
                  <a:pt x="25090" y="2694005"/>
                  <a:pt x="0" y="2584148"/>
                </a:cubicBezTo>
                <a:cubicBezTo>
                  <a:pt x="-25090" y="2474291"/>
                  <a:pt x="-26077" y="2187988"/>
                  <a:pt x="0" y="2062227"/>
                </a:cubicBezTo>
                <a:cubicBezTo>
                  <a:pt x="26077" y="1936466"/>
                  <a:pt x="32889" y="1536403"/>
                  <a:pt x="0" y="1387547"/>
                </a:cubicBezTo>
                <a:cubicBezTo>
                  <a:pt x="-32889" y="1238691"/>
                  <a:pt x="2924" y="1002823"/>
                  <a:pt x="0" y="751058"/>
                </a:cubicBezTo>
                <a:cubicBezTo>
                  <a:pt x="-2924" y="499293"/>
                  <a:pt x="19419" y="205642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28575">
            <a:extLst>
              <a:ext uri="{C807C97D-BFC1-408E-A445-0C87EB9F89A2}">
                <ask:lineSketchStyleProps xmlns:ask="http://schemas.microsoft.com/office/drawing/2018/sketchyshapes" sd="38442286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Open an app you can type in and see how well the iPad can predict you!</a:t>
            </a:r>
          </a:p>
          <a:p>
            <a:pPr algn="ctr"/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Can you get the iPad to write a sentence that makes sense just by using predictive text?</a:t>
            </a:r>
          </a:p>
          <a:p>
            <a:pPr algn="ctr"/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Share what you wrote with the class!</a:t>
            </a:r>
          </a:p>
          <a:p>
            <a:endParaRPr lang="en-GB" sz="2400" spc="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C0331E7-1AE8-A81D-6C60-575889E178F9}"/>
              </a:ext>
            </a:extLst>
          </p:cNvPr>
          <p:cNvSpPr/>
          <p:nvPr/>
        </p:nvSpPr>
        <p:spPr>
          <a:xfrm>
            <a:off x="5698507" y="4833256"/>
            <a:ext cx="900000" cy="900000"/>
          </a:xfrm>
          <a:prstGeom prst="roundRect">
            <a:avLst>
              <a:gd name="adj" fmla="val 21841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5FBCFDA-0834-A63E-8CB8-8D8DFCF447D3}"/>
              </a:ext>
            </a:extLst>
          </p:cNvPr>
          <p:cNvSpPr/>
          <p:nvPr/>
        </p:nvSpPr>
        <p:spPr>
          <a:xfrm>
            <a:off x="8798296" y="4833256"/>
            <a:ext cx="900000" cy="900000"/>
          </a:xfrm>
          <a:prstGeom prst="roundRect">
            <a:avLst>
              <a:gd name="adj" fmla="val 21841"/>
            </a:avLst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6AD6E45-BE58-A655-8428-223147727BB6}"/>
              </a:ext>
            </a:extLst>
          </p:cNvPr>
          <p:cNvSpPr/>
          <p:nvPr/>
        </p:nvSpPr>
        <p:spPr>
          <a:xfrm>
            <a:off x="6733078" y="4833256"/>
            <a:ext cx="900000" cy="900000"/>
          </a:xfrm>
          <a:prstGeom prst="roundRect">
            <a:avLst>
              <a:gd name="adj" fmla="val 21841"/>
            </a:avLst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2A27858-18B8-1850-B382-F29D1899D07C}"/>
              </a:ext>
            </a:extLst>
          </p:cNvPr>
          <p:cNvSpPr/>
          <p:nvPr/>
        </p:nvSpPr>
        <p:spPr>
          <a:xfrm>
            <a:off x="7767649" y="4833256"/>
            <a:ext cx="900000" cy="900000"/>
          </a:xfrm>
          <a:prstGeom prst="roundRect">
            <a:avLst>
              <a:gd name="adj" fmla="val 21841"/>
            </a:avLst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95140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1666dd7-f713-47eb-a4ea-e6c25d473f81" xsi:nil="true"/>
    <lcf76f155ced4ddcb4097134ff3c332f xmlns="cd940abc-a03c-443d-b965-b348c28b3df6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9F323B2E68DAF478EC785A6715077B5" ma:contentTypeVersion="15" ma:contentTypeDescription="Create a new document." ma:contentTypeScope="" ma:versionID="0e0911c02c9f67a4a5d411c432139c55">
  <xsd:schema xmlns:xsd="http://www.w3.org/2001/XMLSchema" xmlns:xs="http://www.w3.org/2001/XMLSchema" xmlns:p="http://schemas.microsoft.com/office/2006/metadata/properties" xmlns:ns2="cd940abc-a03c-443d-b965-b348c28b3df6" xmlns:ns3="61666dd7-f713-47eb-a4ea-e6c25d473f81" targetNamespace="http://schemas.microsoft.com/office/2006/metadata/properties" ma:root="true" ma:fieldsID="4e22137fb35118236a5a4398d30f7c0c" ns2:_="" ns3:_="">
    <xsd:import namespace="cd940abc-a03c-443d-b965-b348c28b3df6"/>
    <xsd:import namespace="61666dd7-f713-47eb-a4ea-e6c25d473f8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940abc-a03c-443d-b965-b348c28b3df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a91404d7-7751-41e8-a4ee-909c4e7c55f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666dd7-f713-47eb-a4ea-e6c25d473f81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50ba9783-ba00-4aad-bc5a-3694d0435d2a}" ma:internalName="TaxCatchAll" ma:showField="CatchAllData" ma:web="61666dd7-f713-47eb-a4ea-e6c25d473f8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8E61302-8FD3-4576-99EA-C16DDC9B06A7}">
  <ds:schemaRefs>
    <ds:schemaRef ds:uri="http://schemas.openxmlformats.org/package/2006/metadata/core-properties"/>
    <ds:schemaRef ds:uri="http://schemas.microsoft.com/office/2006/documentManagement/types"/>
    <ds:schemaRef ds:uri="http://purl.org/dc/terms/"/>
    <ds:schemaRef ds:uri="61666dd7-f713-47eb-a4ea-e6c25d473f81"/>
    <ds:schemaRef ds:uri="http://schemas.microsoft.com/office/infopath/2007/PartnerControls"/>
    <ds:schemaRef ds:uri="http://schemas.microsoft.com/office/2006/metadata/properties"/>
    <ds:schemaRef ds:uri="cd940abc-a03c-443d-b965-b348c28b3df6"/>
    <ds:schemaRef ds:uri="http://purl.org/dc/dcmitype/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B3735E42-60B5-4F7D-BEBA-030EC5D6FFC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FD4C3D3-6D25-4F54-B4A5-BE362A284E9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d940abc-a03c-443d-b965-b348c28b3df6"/>
    <ds:schemaRef ds:uri="61666dd7-f713-47eb-a4ea-e6c25d473f8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794</TotalTime>
  <Words>1381</Words>
  <Application>Microsoft Office PowerPoint</Application>
  <PresentationFormat>Widescreen</PresentationFormat>
  <Paragraphs>179</Paragraphs>
  <Slides>38</Slides>
  <Notes>38</Notes>
  <HiddenSlides>2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Aptos</vt:lpstr>
      <vt:lpstr>Aptos Display</vt:lpstr>
      <vt:lpstr>Arial</vt:lpstr>
      <vt:lpstr>Century Gothic</vt:lpstr>
      <vt:lpstr>Twinkl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James Miller-ed</dc:creator>
  <cp:lastModifiedBy>James Miller-ed</cp:lastModifiedBy>
  <cp:revision>1</cp:revision>
  <dcterms:created xsi:type="dcterms:W3CDTF">2025-06-16T08:39:43Z</dcterms:created>
  <dcterms:modified xsi:type="dcterms:W3CDTF">2025-10-30T14:11:22Z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0x01010099F323B2E68DAF478EC785A6715077B5</vt:lpwstr>
  </property>
  <property fmtid="{D5CDD505-2E9C-101B-9397-08002B2CF9AE}" pid="3" name="MediaServiceImageTags">
    <vt:lpwstr/>
  </property>
</Properties>
</file>