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04" r:id="rId5"/>
    <p:sldId id="258" r:id="rId6"/>
    <p:sldId id="259" r:id="rId7"/>
    <p:sldId id="260" r:id="rId8"/>
    <p:sldId id="261" r:id="rId9"/>
    <p:sldId id="306" r:id="rId10"/>
    <p:sldId id="262" r:id="rId11"/>
    <p:sldId id="264" r:id="rId12"/>
    <p:sldId id="265" r:id="rId13"/>
    <p:sldId id="266" r:id="rId14"/>
    <p:sldId id="267" r:id="rId15"/>
    <p:sldId id="307" r:id="rId16"/>
    <p:sldId id="270" r:id="rId17"/>
    <p:sldId id="268" r:id="rId18"/>
    <p:sldId id="271" r:id="rId19"/>
    <p:sldId id="272" r:id="rId20"/>
    <p:sldId id="30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6E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0ADF65-E05C-4BAF-A13A-63A2A6DA9CDD}" v="36" dt="2025-10-27T12:51:02.5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199" autoAdjust="0"/>
  </p:normalViewPr>
  <p:slideViewPr>
    <p:cSldViewPr snapToGrid="0">
      <p:cViewPr varScale="1">
        <p:scale>
          <a:sx n="50" d="100"/>
          <a:sy n="50" d="100"/>
        </p:scale>
        <p:origin x="12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iller-ed" userId="e8637849-827f-4f2b-a737-5721085a5792" providerId="ADAL" clId="{50D3D2DA-EA3A-4B31-BE5E-967762167701}"/>
    <pc:docChg chg="custSel delSld modSld">
      <pc:chgData name="James Miller-ed" userId="e8637849-827f-4f2b-a737-5721085a5792" providerId="ADAL" clId="{50D3D2DA-EA3A-4B31-BE5E-967762167701}" dt="2025-07-30T11:56:42.313" v="90" actId="1076"/>
      <pc:docMkLst>
        <pc:docMk/>
      </pc:docMkLst>
      <pc:sldChg chg="modSp mod">
        <pc:chgData name="James Miller-ed" userId="e8637849-827f-4f2b-a737-5721085a5792" providerId="ADAL" clId="{50D3D2DA-EA3A-4B31-BE5E-967762167701}" dt="2025-07-30T11:56:42.313" v="90" actId="1076"/>
        <pc:sldMkLst>
          <pc:docMk/>
          <pc:sldMk cId="1443946045" sldId="258"/>
        </pc:sldMkLst>
      </pc:sldChg>
      <pc:sldChg chg="modSp del mod">
        <pc:chgData name="James Miller-ed" userId="e8637849-827f-4f2b-a737-5721085a5792" providerId="ADAL" clId="{50D3D2DA-EA3A-4B31-BE5E-967762167701}" dt="2025-07-30T11:54:05.712" v="51" actId="2696"/>
        <pc:sldMkLst>
          <pc:docMk/>
          <pc:sldMk cId="993631718" sldId="263"/>
        </pc:sldMkLst>
      </pc:sldChg>
    </pc:docChg>
  </pc:docChgLst>
  <pc:docChgLst>
    <pc:chgData name="James Miller-ed" userId="e8637849-827f-4f2b-a737-5721085a5792" providerId="ADAL" clId="{A5D7AB4B-E24D-4C55-9EEF-F420F0A6CBBE}"/>
    <pc:docChg chg="custSel addSld delSld modSld sldOrd">
      <pc:chgData name="James Miller-ed" userId="e8637849-827f-4f2b-a737-5721085a5792" providerId="ADAL" clId="{A5D7AB4B-E24D-4C55-9EEF-F420F0A6CBBE}" dt="2025-06-23T07:52:10.213" v="501" actId="113"/>
      <pc:docMkLst>
        <pc:docMk/>
      </pc:docMkLst>
      <pc:sldChg chg="modSp del mod">
        <pc:chgData name="James Miller-ed" userId="e8637849-827f-4f2b-a737-5721085a5792" providerId="ADAL" clId="{A5D7AB4B-E24D-4C55-9EEF-F420F0A6CBBE}" dt="2025-06-23T07:50:17.726" v="500" actId="47"/>
        <pc:sldMkLst>
          <pc:docMk/>
          <pc:sldMk cId="4227116043" sldId="256"/>
        </pc:sldMkLst>
      </pc:sldChg>
      <pc:sldChg chg="modSp mod">
        <pc:chgData name="James Miller-ed" userId="e8637849-827f-4f2b-a737-5721085a5792" providerId="ADAL" clId="{A5D7AB4B-E24D-4C55-9EEF-F420F0A6CBBE}" dt="2025-06-16T13:31:03.644" v="16" actId="20577"/>
        <pc:sldMkLst>
          <pc:docMk/>
          <pc:sldMk cId="1128022775" sldId="264"/>
        </pc:sldMkLst>
      </pc:sldChg>
      <pc:sldChg chg="addSp delSp modSp mod">
        <pc:chgData name="James Miller-ed" userId="e8637849-827f-4f2b-a737-5721085a5792" providerId="ADAL" clId="{A5D7AB4B-E24D-4C55-9EEF-F420F0A6CBBE}" dt="2025-06-16T13:58:19.351" v="499" actId="14100"/>
        <pc:sldMkLst>
          <pc:docMk/>
          <pc:sldMk cId="3182459667" sldId="267"/>
        </pc:sldMkLst>
      </pc:sldChg>
      <pc:sldChg chg="modSp mod ord">
        <pc:chgData name="James Miller-ed" userId="e8637849-827f-4f2b-a737-5721085a5792" providerId="ADAL" clId="{A5D7AB4B-E24D-4C55-9EEF-F420F0A6CBBE}" dt="2025-06-16T13:55:14.773" v="485" actId="20577"/>
        <pc:sldMkLst>
          <pc:docMk/>
          <pc:sldMk cId="434854530" sldId="268"/>
        </pc:sldMkLst>
      </pc:sldChg>
      <pc:sldChg chg="addSp delSp modSp add mod">
        <pc:chgData name="James Miller-ed" userId="e8637849-827f-4f2b-a737-5721085a5792" providerId="ADAL" clId="{A5D7AB4B-E24D-4C55-9EEF-F420F0A6CBBE}" dt="2025-06-16T13:46:45.278" v="131" actId="113"/>
        <pc:sldMkLst>
          <pc:docMk/>
          <pc:sldMk cId="1259514047" sldId="271"/>
        </pc:sldMkLst>
      </pc:sldChg>
      <pc:sldChg chg="del">
        <pc:chgData name="James Miller-ed" userId="e8637849-827f-4f2b-a737-5721085a5792" providerId="ADAL" clId="{A5D7AB4B-E24D-4C55-9EEF-F420F0A6CBBE}" dt="2025-06-16T13:34:43.879" v="20" actId="2696"/>
        <pc:sldMkLst>
          <pc:docMk/>
          <pc:sldMk cId="3550815488" sldId="271"/>
        </pc:sldMkLst>
      </pc:sldChg>
      <pc:sldChg chg="delSp modSp add mod">
        <pc:chgData name="James Miller-ed" userId="e8637849-827f-4f2b-a737-5721085a5792" providerId="ADAL" clId="{A5D7AB4B-E24D-4C55-9EEF-F420F0A6CBBE}" dt="2025-06-23T07:52:10.213" v="501" actId="113"/>
        <pc:sldMkLst>
          <pc:docMk/>
          <pc:sldMk cId="3791780364" sldId="272"/>
        </pc:sldMkLst>
      </pc:sldChg>
    </pc:docChg>
  </pc:docChgLst>
  <pc:docChgLst>
    <pc:chgData name="James Miller-ed" userId="e8637849-827f-4f2b-a737-5721085a5792" providerId="ADAL" clId="{B94DF084-BACC-446C-A872-F393DEE72C99}"/>
    <pc:docChg chg="undo custSel addSld delSld modSld sldOrd">
      <pc:chgData name="James Miller-ed" userId="e8637849-827f-4f2b-a737-5721085a5792" providerId="ADAL" clId="{B94DF084-BACC-446C-A872-F393DEE72C99}" dt="2025-08-02T10:34:12.915" v="749" actId="14861"/>
      <pc:docMkLst>
        <pc:docMk/>
      </pc:docMkLst>
      <pc:sldChg chg="modSp mod">
        <pc:chgData name="James Miller-ed" userId="e8637849-827f-4f2b-a737-5721085a5792" providerId="ADAL" clId="{B94DF084-BACC-446C-A872-F393DEE72C99}" dt="2025-08-01T11:15:00.706" v="12" actId="20577"/>
        <pc:sldMkLst>
          <pc:docMk/>
          <pc:sldMk cId="1443946045" sldId="258"/>
        </pc:sldMkLst>
      </pc:sldChg>
      <pc:sldChg chg="addSp modSp mod modAnim">
        <pc:chgData name="James Miller-ed" userId="e8637849-827f-4f2b-a737-5721085a5792" providerId="ADAL" clId="{B94DF084-BACC-446C-A872-F393DEE72C99}" dt="2025-08-02T10:33:10.219" v="719"/>
        <pc:sldMkLst>
          <pc:docMk/>
          <pc:sldMk cId="3205974424" sldId="261"/>
        </pc:sldMkLst>
      </pc:sldChg>
      <pc:sldChg chg="addSp delSp modSp mod">
        <pc:chgData name="James Miller-ed" userId="e8637849-827f-4f2b-a737-5721085a5792" providerId="ADAL" clId="{B94DF084-BACC-446C-A872-F393DEE72C99}" dt="2025-08-01T15:00:59.475" v="717" actId="1076"/>
        <pc:sldMkLst>
          <pc:docMk/>
          <pc:sldMk cId="1568622941" sldId="262"/>
        </pc:sldMkLst>
      </pc:sldChg>
      <pc:sldChg chg="modSp mod">
        <pc:chgData name="James Miller-ed" userId="e8637849-827f-4f2b-a737-5721085a5792" providerId="ADAL" clId="{B94DF084-BACC-446C-A872-F393DEE72C99}" dt="2025-08-01T11:15:37.999" v="23" actId="20577"/>
        <pc:sldMkLst>
          <pc:docMk/>
          <pc:sldMk cId="1128022775" sldId="264"/>
        </pc:sldMkLst>
      </pc:sldChg>
      <pc:sldChg chg="modSp mod">
        <pc:chgData name="James Miller-ed" userId="e8637849-827f-4f2b-a737-5721085a5792" providerId="ADAL" clId="{B94DF084-BACC-446C-A872-F393DEE72C99}" dt="2025-08-01T11:16:56.158" v="64" actId="1076"/>
        <pc:sldMkLst>
          <pc:docMk/>
          <pc:sldMk cId="3182459667" sldId="267"/>
        </pc:sldMkLst>
      </pc:sldChg>
      <pc:sldChg chg="addSp delSp modSp mod modNotesTx">
        <pc:chgData name="James Miller-ed" userId="e8637849-827f-4f2b-a737-5721085a5792" providerId="ADAL" clId="{B94DF084-BACC-446C-A872-F393DEE72C99}" dt="2025-08-01T15:00:38.045" v="715" actId="1076"/>
        <pc:sldMkLst>
          <pc:docMk/>
          <pc:sldMk cId="1259514047" sldId="271"/>
        </pc:sldMkLst>
      </pc:sldChg>
      <pc:sldChg chg="modSp mod">
        <pc:chgData name="James Miller-ed" userId="e8637849-827f-4f2b-a737-5721085a5792" providerId="ADAL" clId="{B94DF084-BACC-446C-A872-F393DEE72C99}" dt="2025-08-01T14:23:42.798" v="713" actId="20577"/>
        <pc:sldMkLst>
          <pc:docMk/>
          <pc:sldMk cId="3791780364" sldId="272"/>
        </pc:sldMkLst>
      </pc:sldChg>
      <pc:sldChg chg="modSp add mod ord">
        <pc:chgData name="James Miller-ed" userId="e8637849-827f-4f2b-a737-5721085a5792" providerId="ADAL" clId="{B94DF084-BACC-446C-A872-F393DEE72C99}" dt="2025-08-01T13:26:25.739" v="397" actId="20577"/>
        <pc:sldMkLst>
          <pc:docMk/>
          <pc:sldMk cId="691997666" sldId="304"/>
        </pc:sldMkLst>
      </pc:sldChg>
      <pc:sldChg chg="addSp modSp add del mod">
        <pc:chgData name="James Miller-ed" userId="e8637849-827f-4f2b-a737-5721085a5792" providerId="ADAL" clId="{B94DF084-BACC-446C-A872-F393DEE72C99}" dt="2025-08-01T13:10:12.013" v="382" actId="2696"/>
        <pc:sldMkLst>
          <pc:docMk/>
          <pc:sldMk cId="1438251406" sldId="305"/>
        </pc:sldMkLst>
      </pc:sldChg>
      <pc:sldChg chg="addSp modSp add mod modShow">
        <pc:chgData name="James Miller-ed" userId="e8637849-827f-4f2b-a737-5721085a5792" providerId="ADAL" clId="{B94DF084-BACC-446C-A872-F393DEE72C99}" dt="2025-08-01T14:16:21.886" v="565" actId="729"/>
        <pc:sldMkLst>
          <pc:docMk/>
          <pc:sldMk cId="3027818602" sldId="305"/>
        </pc:sldMkLst>
      </pc:sldChg>
      <pc:sldChg chg="addSp delSp modSp add mod delAnim modAnim">
        <pc:chgData name="James Miller-ed" userId="e8637849-827f-4f2b-a737-5721085a5792" providerId="ADAL" clId="{B94DF084-BACC-446C-A872-F393DEE72C99}" dt="2025-08-02T10:34:12.915" v="749" actId="14861"/>
        <pc:sldMkLst>
          <pc:docMk/>
          <pc:sldMk cId="1256483195" sldId="306"/>
        </pc:sldMkLst>
      </pc:sldChg>
    </pc:docChg>
  </pc:docChgLst>
  <pc:docChgLst>
    <pc:chgData name="James Miller-ed" userId="e8637849-827f-4f2b-a737-5721085a5792" providerId="ADAL" clId="{AF0ADF65-E05C-4BAF-A13A-63A2A6DA9CDD}"/>
    <pc:docChg chg="undo custSel addSld delSld modSld sldOrd">
      <pc:chgData name="James Miller-ed" userId="e8637849-827f-4f2b-a737-5721085a5792" providerId="ADAL" clId="{AF0ADF65-E05C-4BAF-A13A-63A2A6DA9CDD}" dt="2025-10-27T12:53:22.815" v="805" actId="20577"/>
      <pc:docMkLst>
        <pc:docMk/>
      </pc:docMkLst>
      <pc:sldChg chg="modSp mod">
        <pc:chgData name="James Miller-ed" userId="e8637849-827f-4f2b-a737-5721085a5792" providerId="ADAL" clId="{AF0ADF65-E05C-4BAF-A13A-63A2A6DA9CDD}" dt="2025-10-27T12:52:28.952" v="787" actId="20577"/>
        <pc:sldMkLst>
          <pc:docMk/>
          <pc:sldMk cId="1443946045" sldId="258"/>
        </pc:sldMkLst>
        <pc:spChg chg="mod">
          <ac:chgData name="James Miller-ed" userId="e8637849-827f-4f2b-a737-5721085a5792" providerId="ADAL" clId="{AF0ADF65-E05C-4BAF-A13A-63A2A6DA9CDD}" dt="2025-10-27T12:52:28.952" v="787" actId="20577"/>
          <ac:spMkLst>
            <pc:docMk/>
            <pc:sldMk cId="1443946045" sldId="258"/>
            <ac:spMk id="14" creationId="{AC9002C7-9651-AA3D-0080-0E52A91EDB52}"/>
          </ac:spMkLst>
        </pc:spChg>
      </pc:sldChg>
      <pc:sldChg chg="modSp mod">
        <pc:chgData name="James Miller-ed" userId="e8637849-827f-4f2b-a737-5721085a5792" providerId="ADAL" clId="{AF0ADF65-E05C-4BAF-A13A-63A2A6DA9CDD}" dt="2025-10-27T12:00:14.301" v="15" actId="14826"/>
        <pc:sldMkLst>
          <pc:docMk/>
          <pc:sldMk cId="3457517321" sldId="260"/>
        </pc:sldMkLst>
        <pc:spChg chg="mod">
          <ac:chgData name="James Miller-ed" userId="e8637849-827f-4f2b-a737-5721085a5792" providerId="ADAL" clId="{AF0ADF65-E05C-4BAF-A13A-63A2A6DA9CDD}" dt="2025-10-27T11:59:45.529" v="14" actId="207"/>
          <ac:spMkLst>
            <pc:docMk/>
            <pc:sldMk cId="3457517321" sldId="260"/>
            <ac:spMk id="16" creationId="{87BBCEF6-61AD-0878-8F44-2C08BDEF9DDF}"/>
          </ac:spMkLst>
        </pc:spChg>
        <pc:picChg chg="mod">
          <ac:chgData name="James Miller-ed" userId="e8637849-827f-4f2b-a737-5721085a5792" providerId="ADAL" clId="{AF0ADF65-E05C-4BAF-A13A-63A2A6DA9CDD}" dt="2025-10-27T12:00:14.301" v="15" actId="14826"/>
          <ac:picMkLst>
            <pc:docMk/>
            <pc:sldMk cId="3457517321" sldId="260"/>
            <ac:picMk id="11" creationId="{B2F9F2D1-4A3B-C2D8-C126-27548F321C12}"/>
          </ac:picMkLst>
        </pc:picChg>
      </pc:sldChg>
      <pc:sldChg chg="delSp modSp mod delAnim">
        <pc:chgData name="James Miller-ed" userId="e8637849-827f-4f2b-a737-5721085a5792" providerId="ADAL" clId="{AF0ADF65-E05C-4BAF-A13A-63A2A6DA9CDD}" dt="2025-10-27T12:05:06.461" v="20" actId="14826"/>
        <pc:sldMkLst>
          <pc:docMk/>
          <pc:sldMk cId="3205974424" sldId="261"/>
        </pc:sldMkLst>
        <pc:picChg chg="del mod">
          <ac:chgData name="James Miller-ed" userId="e8637849-827f-4f2b-a737-5721085a5792" providerId="ADAL" clId="{AF0ADF65-E05C-4BAF-A13A-63A2A6DA9CDD}" dt="2025-10-27T12:02:41.404" v="18" actId="478"/>
          <ac:picMkLst>
            <pc:docMk/>
            <pc:sldMk cId="3205974424" sldId="261"/>
            <ac:picMk id="9" creationId="{1BA808B1-7788-29AF-D9D2-ACE0FAB34299}"/>
          </ac:picMkLst>
        </pc:picChg>
        <pc:picChg chg="mod">
          <ac:chgData name="James Miller-ed" userId="e8637849-827f-4f2b-a737-5721085a5792" providerId="ADAL" clId="{AF0ADF65-E05C-4BAF-A13A-63A2A6DA9CDD}" dt="2025-10-27T12:05:06.461" v="20" actId="14826"/>
          <ac:picMkLst>
            <pc:docMk/>
            <pc:sldMk cId="3205974424" sldId="261"/>
            <ac:picMk id="11" creationId="{4CA7B92A-A1B4-627B-66C5-CD2BFA80BA32}"/>
          </ac:picMkLst>
        </pc:picChg>
      </pc:sldChg>
      <pc:sldChg chg="modSp mod">
        <pc:chgData name="James Miller-ed" userId="e8637849-827f-4f2b-a737-5721085a5792" providerId="ADAL" clId="{AF0ADF65-E05C-4BAF-A13A-63A2A6DA9CDD}" dt="2025-10-27T12:10:33.245" v="401" actId="14826"/>
        <pc:sldMkLst>
          <pc:docMk/>
          <pc:sldMk cId="996319233" sldId="265"/>
        </pc:sldMkLst>
        <pc:spChg chg="mod">
          <ac:chgData name="James Miller-ed" userId="e8637849-827f-4f2b-a737-5721085a5792" providerId="ADAL" clId="{AF0ADF65-E05C-4BAF-A13A-63A2A6DA9CDD}" dt="2025-10-27T12:10:13.626" v="400" actId="207"/>
          <ac:spMkLst>
            <pc:docMk/>
            <pc:sldMk cId="996319233" sldId="265"/>
            <ac:spMk id="16" creationId="{39BA0008-10E2-02A0-8F15-6CA281F7DEB8}"/>
          </ac:spMkLst>
        </pc:spChg>
        <pc:picChg chg="mod">
          <ac:chgData name="James Miller-ed" userId="e8637849-827f-4f2b-a737-5721085a5792" providerId="ADAL" clId="{AF0ADF65-E05C-4BAF-A13A-63A2A6DA9CDD}" dt="2025-10-27T12:10:33.245" v="401" actId="14826"/>
          <ac:picMkLst>
            <pc:docMk/>
            <pc:sldMk cId="996319233" sldId="265"/>
            <ac:picMk id="11" creationId="{624DEC8A-E9DE-D426-DD78-EEA5C09FF047}"/>
          </ac:picMkLst>
        </pc:picChg>
      </pc:sldChg>
      <pc:sldChg chg="modSp mod">
        <pc:chgData name="James Miller-ed" userId="e8637849-827f-4f2b-a737-5721085a5792" providerId="ADAL" clId="{AF0ADF65-E05C-4BAF-A13A-63A2A6DA9CDD}" dt="2025-10-27T12:12:25.680" v="405" actId="1076"/>
        <pc:sldMkLst>
          <pc:docMk/>
          <pc:sldMk cId="2055105160" sldId="266"/>
        </pc:sldMkLst>
        <pc:spChg chg="mod">
          <ac:chgData name="James Miller-ed" userId="e8637849-827f-4f2b-a737-5721085a5792" providerId="ADAL" clId="{AF0ADF65-E05C-4BAF-A13A-63A2A6DA9CDD}" dt="2025-10-27T11:55:33.697" v="13" actId="20577"/>
          <ac:spMkLst>
            <pc:docMk/>
            <pc:sldMk cId="2055105160" sldId="266"/>
            <ac:spMk id="17" creationId="{FAE1E390-69DF-2351-A847-58DEAB7DAE0A}"/>
          </ac:spMkLst>
        </pc:spChg>
        <pc:picChg chg="mod">
          <ac:chgData name="James Miller-ed" userId="e8637849-827f-4f2b-a737-5721085a5792" providerId="ADAL" clId="{AF0ADF65-E05C-4BAF-A13A-63A2A6DA9CDD}" dt="2025-10-27T12:12:23.059" v="404" actId="14826"/>
          <ac:picMkLst>
            <pc:docMk/>
            <pc:sldMk cId="2055105160" sldId="266"/>
            <ac:picMk id="11" creationId="{3D578F4F-98AD-6DF6-35D1-91FEC380E2E1}"/>
          </ac:picMkLst>
        </pc:picChg>
        <pc:picChg chg="mod">
          <ac:chgData name="James Miller-ed" userId="e8637849-827f-4f2b-a737-5721085a5792" providerId="ADAL" clId="{AF0ADF65-E05C-4BAF-A13A-63A2A6DA9CDD}" dt="2025-10-27T12:12:25.680" v="405" actId="1076"/>
          <ac:picMkLst>
            <pc:docMk/>
            <pc:sldMk cId="2055105160" sldId="266"/>
            <ac:picMk id="1034" creationId="{2864B010-FDF9-2505-4692-22D8B35ADDC5}"/>
          </ac:picMkLst>
        </pc:picChg>
      </pc:sldChg>
      <pc:sldChg chg="addSp delSp modSp mod modAnim">
        <pc:chgData name="James Miller-ed" userId="e8637849-827f-4f2b-a737-5721085a5792" providerId="ADAL" clId="{AF0ADF65-E05C-4BAF-A13A-63A2A6DA9CDD}" dt="2025-10-27T12:22:17.249" v="530"/>
        <pc:sldMkLst>
          <pc:docMk/>
          <pc:sldMk cId="3182459667" sldId="267"/>
        </pc:sldMkLst>
        <pc:spChg chg="add mod">
          <ac:chgData name="James Miller-ed" userId="e8637849-827f-4f2b-a737-5721085a5792" providerId="ADAL" clId="{AF0ADF65-E05C-4BAF-A13A-63A2A6DA9CDD}" dt="2025-10-27T12:20:58.329" v="523" actId="1076"/>
          <ac:spMkLst>
            <pc:docMk/>
            <pc:sldMk cId="3182459667" sldId="267"/>
            <ac:spMk id="13" creationId="{B28ED241-C951-BCE9-0FE3-CF4F85EC25E8}"/>
          </ac:spMkLst>
        </pc:spChg>
        <pc:spChg chg="mod">
          <ac:chgData name="James Miller-ed" userId="e8637849-827f-4f2b-a737-5721085a5792" providerId="ADAL" clId="{AF0ADF65-E05C-4BAF-A13A-63A2A6DA9CDD}" dt="2025-10-27T12:18:41.037" v="437" actId="14100"/>
          <ac:spMkLst>
            <pc:docMk/>
            <pc:sldMk cId="3182459667" sldId="267"/>
            <ac:spMk id="17" creationId="{D66A0BEF-547F-3A7E-B3A0-2935FB76731C}"/>
          </ac:spMkLst>
        </pc:spChg>
        <pc:spChg chg="del">
          <ac:chgData name="James Miller-ed" userId="e8637849-827f-4f2b-a737-5721085a5792" providerId="ADAL" clId="{AF0ADF65-E05C-4BAF-A13A-63A2A6DA9CDD}" dt="2025-10-27T12:18:57.870" v="440" actId="478"/>
          <ac:spMkLst>
            <pc:docMk/>
            <pc:sldMk cId="3182459667" sldId="267"/>
            <ac:spMk id="19" creationId="{C56ED75C-13E9-CAFA-BD5B-8B50FF914F18}"/>
          </ac:spMkLst>
        </pc:spChg>
        <pc:picChg chg="mod">
          <ac:chgData name="James Miller-ed" userId="e8637849-827f-4f2b-a737-5721085a5792" providerId="ADAL" clId="{AF0ADF65-E05C-4BAF-A13A-63A2A6DA9CDD}" dt="2025-10-27T12:12:54.126" v="406" actId="14826"/>
          <ac:picMkLst>
            <pc:docMk/>
            <pc:sldMk cId="3182459667" sldId="267"/>
            <ac:picMk id="9" creationId="{8A8D23E7-45C0-7CA8-6289-AA8AE2B55AA4}"/>
          </ac:picMkLst>
        </pc:picChg>
        <pc:picChg chg="add mod">
          <ac:chgData name="James Miller-ed" userId="e8637849-827f-4f2b-a737-5721085a5792" providerId="ADAL" clId="{AF0ADF65-E05C-4BAF-A13A-63A2A6DA9CDD}" dt="2025-10-27T12:19:33.391" v="445" actId="1076"/>
          <ac:picMkLst>
            <pc:docMk/>
            <pc:sldMk cId="3182459667" sldId="267"/>
            <ac:picMk id="11" creationId="{0DE4C026-8D56-C56D-942A-9CA10524840B}"/>
          </ac:picMkLst>
        </pc:picChg>
        <pc:picChg chg="del">
          <ac:chgData name="James Miller-ed" userId="e8637849-827f-4f2b-a737-5721085a5792" providerId="ADAL" clId="{AF0ADF65-E05C-4BAF-A13A-63A2A6DA9CDD}" dt="2025-10-27T12:18:42.391" v="438" actId="478"/>
          <ac:picMkLst>
            <pc:docMk/>
            <pc:sldMk cId="3182459667" sldId="267"/>
            <ac:picMk id="21" creationId="{BE3C6009-1891-70AA-ED57-F0B1826EC4B1}"/>
          </ac:picMkLst>
        </pc:picChg>
        <pc:cxnChg chg="mod">
          <ac:chgData name="James Miller-ed" userId="e8637849-827f-4f2b-a737-5721085a5792" providerId="ADAL" clId="{AF0ADF65-E05C-4BAF-A13A-63A2A6DA9CDD}" dt="2025-10-27T12:18:41.037" v="437" actId="14100"/>
          <ac:cxnSpMkLst>
            <pc:docMk/>
            <pc:sldMk cId="3182459667" sldId="267"/>
            <ac:cxnSpMk id="12" creationId="{AEC35894-A41D-F1C0-D91B-4EF7564CC772}"/>
          </ac:cxnSpMkLst>
        </pc:cxnChg>
        <pc:cxnChg chg="add mod">
          <ac:chgData name="James Miller-ed" userId="e8637849-827f-4f2b-a737-5721085a5792" providerId="ADAL" clId="{AF0ADF65-E05C-4BAF-A13A-63A2A6DA9CDD}" dt="2025-10-27T12:21:43.401" v="527" actId="14100"/>
          <ac:cxnSpMkLst>
            <pc:docMk/>
            <pc:sldMk cId="3182459667" sldId="267"/>
            <ac:cxnSpMk id="14" creationId="{94121C14-2354-F02C-F772-657A9E13C823}"/>
          </ac:cxnSpMkLst>
        </pc:cxnChg>
      </pc:sldChg>
      <pc:sldChg chg="addSp delSp modSp mod">
        <pc:chgData name="James Miller-ed" userId="e8637849-827f-4f2b-a737-5721085a5792" providerId="ADAL" clId="{AF0ADF65-E05C-4BAF-A13A-63A2A6DA9CDD}" dt="2025-10-27T12:41:47.211" v="739" actId="20577"/>
        <pc:sldMkLst>
          <pc:docMk/>
          <pc:sldMk cId="434854530" sldId="268"/>
        </pc:sldMkLst>
        <pc:spChg chg="add mod">
          <ac:chgData name="James Miller-ed" userId="e8637849-827f-4f2b-a737-5721085a5792" providerId="ADAL" clId="{AF0ADF65-E05C-4BAF-A13A-63A2A6DA9CDD}" dt="2025-10-27T12:28:21.278" v="542" actId="1076"/>
          <ac:spMkLst>
            <pc:docMk/>
            <pc:sldMk cId="434854530" sldId="268"/>
            <ac:spMk id="2" creationId="{9D26412A-F942-542B-A78C-A94824E132C1}"/>
          </ac:spMkLst>
        </pc:spChg>
        <pc:spChg chg="del">
          <ac:chgData name="James Miller-ed" userId="e8637849-827f-4f2b-a737-5721085a5792" providerId="ADAL" clId="{AF0ADF65-E05C-4BAF-A13A-63A2A6DA9CDD}" dt="2025-10-27T12:29:04.345" v="544" actId="478"/>
          <ac:spMkLst>
            <pc:docMk/>
            <pc:sldMk cId="434854530" sldId="268"/>
            <ac:spMk id="13" creationId="{4C3DC73B-57DA-9827-01EB-B38E243135C9}"/>
          </ac:spMkLst>
        </pc:spChg>
        <pc:spChg chg="mod">
          <ac:chgData name="James Miller-ed" userId="e8637849-827f-4f2b-a737-5721085a5792" providerId="ADAL" clId="{AF0ADF65-E05C-4BAF-A13A-63A2A6DA9CDD}" dt="2025-10-27T12:41:47.211" v="739" actId="20577"/>
          <ac:spMkLst>
            <pc:docMk/>
            <pc:sldMk cId="434854530" sldId="268"/>
            <ac:spMk id="17" creationId="{61144720-0EC6-0E44-0054-7AECDC079C90}"/>
          </ac:spMkLst>
        </pc:spChg>
        <pc:picChg chg="mod">
          <ac:chgData name="James Miller-ed" userId="e8637849-827f-4f2b-a737-5721085a5792" providerId="ADAL" clId="{AF0ADF65-E05C-4BAF-A13A-63A2A6DA9CDD}" dt="2025-10-27T12:29:01.143" v="543" actId="14826"/>
          <ac:picMkLst>
            <pc:docMk/>
            <pc:sldMk cId="434854530" sldId="268"/>
            <ac:picMk id="9" creationId="{5D7F305E-6021-D5FC-2C97-6D241AFB9D60}"/>
          </ac:picMkLst>
        </pc:picChg>
        <pc:cxnChg chg="mod">
          <ac:chgData name="James Miller-ed" userId="e8637849-827f-4f2b-a737-5721085a5792" providerId="ADAL" clId="{AF0ADF65-E05C-4BAF-A13A-63A2A6DA9CDD}" dt="2025-10-27T12:33:42.814" v="675" actId="14100"/>
          <ac:cxnSpMkLst>
            <pc:docMk/>
            <pc:sldMk cId="434854530" sldId="268"/>
            <ac:cxnSpMk id="12" creationId="{90FF1716-DD59-F957-A973-F2A9258D0C75}"/>
          </ac:cxnSpMkLst>
        </pc:cxnChg>
      </pc:sldChg>
      <pc:sldChg chg="modSp del ord">
        <pc:chgData name="James Miller-ed" userId="e8637849-827f-4f2b-a737-5721085a5792" providerId="ADAL" clId="{AF0ADF65-E05C-4BAF-A13A-63A2A6DA9CDD}" dt="2025-10-27T12:18:54.583" v="439" actId="2696"/>
        <pc:sldMkLst>
          <pc:docMk/>
          <pc:sldMk cId="1275068877" sldId="269"/>
        </pc:sldMkLst>
        <pc:picChg chg="mod">
          <ac:chgData name="James Miller-ed" userId="e8637849-827f-4f2b-a737-5721085a5792" providerId="ADAL" clId="{AF0ADF65-E05C-4BAF-A13A-63A2A6DA9CDD}" dt="2025-10-27T12:16:53.251" v="408" actId="14826"/>
          <ac:picMkLst>
            <pc:docMk/>
            <pc:sldMk cId="1275068877" sldId="269"/>
            <ac:picMk id="9" creationId="{C895D376-7550-5FF8-842E-6ACECF5D8A8A}"/>
          </ac:picMkLst>
        </pc:picChg>
      </pc:sldChg>
      <pc:sldChg chg="modSp mod">
        <pc:chgData name="James Miller-ed" userId="e8637849-827f-4f2b-a737-5721085a5792" providerId="ADAL" clId="{AF0ADF65-E05C-4BAF-A13A-63A2A6DA9CDD}" dt="2025-10-27T12:25:56.198" v="540" actId="20577"/>
        <pc:sldMkLst>
          <pc:docMk/>
          <pc:sldMk cId="2451872113" sldId="270"/>
        </pc:sldMkLst>
        <pc:spChg chg="mod">
          <ac:chgData name="James Miller-ed" userId="e8637849-827f-4f2b-a737-5721085a5792" providerId="ADAL" clId="{AF0ADF65-E05C-4BAF-A13A-63A2A6DA9CDD}" dt="2025-10-27T12:25:56.198" v="540" actId="20577"/>
          <ac:spMkLst>
            <pc:docMk/>
            <pc:sldMk cId="2451872113" sldId="270"/>
            <ac:spMk id="17" creationId="{82E6234B-EC1F-D46D-651D-491E23A745E4}"/>
          </ac:spMkLst>
        </pc:spChg>
        <pc:picChg chg="mod">
          <ac:chgData name="James Miller-ed" userId="e8637849-827f-4f2b-a737-5721085a5792" providerId="ADAL" clId="{AF0ADF65-E05C-4BAF-A13A-63A2A6DA9CDD}" dt="2025-10-27T12:24:48.097" v="533" actId="14826"/>
          <ac:picMkLst>
            <pc:docMk/>
            <pc:sldMk cId="2451872113" sldId="270"/>
            <ac:picMk id="9" creationId="{575F27A2-892E-2C00-2407-C19858C6417A}"/>
          </ac:picMkLst>
        </pc:picChg>
        <pc:cxnChg chg="mod">
          <ac:chgData name="James Miller-ed" userId="e8637849-827f-4f2b-a737-5721085a5792" providerId="ADAL" clId="{AF0ADF65-E05C-4BAF-A13A-63A2A6DA9CDD}" dt="2025-10-27T12:24:52.982" v="534" actId="14100"/>
          <ac:cxnSpMkLst>
            <pc:docMk/>
            <pc:sldMk cId="2451872113" sldId="270"/>
            <ac:cxnSpMk id="12" creationId="{6FD2A1F8-D194-7145-2EC9-12BE7A3C5DF2}"/>
          </ac:cxnSpMkLst>
        </pc:cxnChg>
      </pc:sldChg>
      <pc:sldChg chg="addSp delSp modSp mod">
        <pc:chgData name="James Miller-ed" userId="e8637849-827f-4f2b-a737-5721085a5792" providerId="ADAL" clId="{AF0ADF65-E05C-4BAF-A13A-63A2A6DA9CDD}" dt="2025-10-27T12:51:26.846" v="766" actId="1076"/>
        <pc:sldMkLst>
          <pc:docMk/>
          <pc:sldMk cId="1259514047" sldId="271"/>
        </pc:sldMkLst>
        <pc:spChg chg="mod">
          <ac:chgData name="James Miller-ed" userId="e8637849-827f-4f2b-a737-5721085a5792" providerId="ADAL" clId="{AF0ADF65-E05C-4BAF-A13A-63A2A6DA9CDD}" dt="2025-10-27T12:32:05.400" v="607" actId="20577"/>
          <ac:spMkLst>
            <pc:docMk/>
            <pc:sldMk cId="1259514047" sldId="271"/>
            <ac:spMk id="13" creationId="{4917BD13-390D-A591-FA83-E73442352D92}"/>
          </ac:spMkLst>
        </pc:spChg>
        <pc:spChg chg="del">
          <ac:chgData name="James Miller-ed" userId="e8637849-827f-4f2b-a737-5721085a5792" providerId="ADAL" clId="{AF0ADF65-E05C-4BAF-A13A-63A2A6DA9CDD}" dt="2025-10-27T12:43:23.587" v="740" actId="478"/>
          <ac:spMkLst>
            <pc:docMk/>
            <pc:sldMk cId="1259514047" sldId="271"/>
            <ac:spMk id="14" creationId="{5344FC5F-1646-8B95-B711-4615DAA3A5BD}"/>
          </ac:spMkLst>
        </pc:spChg>
        <pc:grpChg chg="add mod">
          <ac:chgData name="James Miller-ed" userId="e8637849-827f-4f2b-a737-5721085a5792" providerId="ADAL" clId="{AF0ADF65-E05C-4BAF-A13A-63A2A6DA9CDD}" dt="2025-10-27T12:51:26.846" v="766" actId="1076"/>
          <ac:grpSpMkLst>
            <pc:docMk/>
            <pc:sldMk cId="1259514047" sldId="271"/>
            <ac:grpSpMk id="12" creationId="{F3AADF72-4813-3291-6311-92D2BE6B857D}"/>
          </ac:grpSpMkLst>
        </pc:grpChg>
        <pc:picChg chg="add mod">
          <ac:chgData name="James Miller-ed" userId="e8637849-827f-4f2b-a737-5721085a5792" providerId="ADAL" clId="{AF0ADF65-E05C-4BAF-A13A-63A2A6DA9CDD}" dt="2025-10-27T12:51:02.506" v="761" actId="164"/>
          <ac:picMkLst>
            <pc:docMk/>
            <pc:sldMk cId="1259514047" sldId="271"/>
            <ac:picMk id="9" creationId="{615B0022-D6D8-9BF9-2564-B51D3AE7127D}"/>
          </ac:picMkLst>
        </pc:picChg>
        <pc:picChg chg="add mod">
          <ac:chgData name="James Miller-ed" userId="e8637849-827f-4f2b-a737-5721085a5792" providerId="ADAL" clId="{AF0ADF65-E05C-4BAF-A13A-63A2A6DA9CDD}" dt="2025-10-27T12:51:02.506" v="761" actId="164"/>
          <ac:picMkLst>
            <pc:docMk/>
            <pc:sldMk cId="1259514047" sldId="271"/>
            <ac:picMk id="11" creationId="{62EADCE7-46B9-4564-1A7F-6AD1BAA99825}"/>
          </ac:picMkLst>
        </pc:picChg>
      </pc:sldChg>
      <pc:sldChg chg="modSp mod">
        <pc:chgData name="James Miller-ed" userId="e8637849-827f-4f2b-a737-5721085a5792" providerId="ADAL" clId="{AF0ADF65-E05C-4BAF-A13A-63A2A6DA9CDD}" dt="2025-10-27T12:53:22.815" v="805" actId="20577"/>
        <pc:sldMkLst>
          <pc:docMk/>
          <pc:sldMk cId="3791780364" sldId="272"/>
        </pc:sldMkLst>
        <pc:spChg chg="mod">
          <ac:chgData name="James Miller-ed" userId="e8637849-827f-4f2b-a737-5721085a5792" providerId="ADAL" clId="{AF0ADF65-E05C-4BAF-A13A-63A2A6DA9CDD}" dt="2025-10-27T12:53:22.815" v="805" actId="20577"/>
          <ac:spMkLst>
            <pc:docMk/>
            <pc:sldMk cId="3791780364" sldId="272"/>
            <ac:spMk id="10" creationId="{D23CF35D-3FAB-715F-7DE0-01D2C990394C}"/>
          </ac:spMkLst>
        </pc:spChg>
      </pc:sldChg>
      <pc:sldChg chg="addSp delSp modSp add mod modAnim">
        <pc:chgData name="James Miller-ed" userId="e8637849-827f-4f2b-a737-5721085a5792" providerId="ADAL" clId="{AF0ADF65-E05C-4BAF-A13A-63A2A6DA9CDD}" dt="2025-10-27T12:09:49.024" v="399" actId="113"/>
        <pc:sldMkLst>
          <pc:docMk/>
          <pc:sldMk cId="735884309" sldId="306"/>
        </pc:sldMkLst>
        <pc:spChg chg="add mod">
          <ac:chgData name="James Miller-ed" userId="e8637849-827f-4f2b-a737-5721085a5792" providerId="ADAL" clId="{AF0ADF65-E05C-4BAF-A13A-63A2A6DA9CDD}" dt="2025-10-27T12:09:49.024" v="399" actId="113"/>
          <ac:spMkLst>
            <pc:docMk/>
            <pc:sldMk cId="735884309" sldId="306"/>
            <ac:spMk id="2" creationId="{8DC036E1-393E-FEC5-C0AD-64C725FE0BF0}"/>
          </ac:spMkLst>
        </pc:spChg>
        <pc:spChg chg="del">
          <ac:chgData name="James Miller-ed" userId="e8637849-827f-4f2b-a737-5721085a5792" providerId="ADAL" clId="{AF0ADF65-E05C-4BAF-A13A-63A2A6DA9CDD}" dt="2025-10-27T12:05:21.769" v="21" actId="478"/>
          <ac:spMkLst>
            <pc:docMk/>
            <pc:sldMk cId="735884309" sldId="306"/>
            <ac:spMk id="16" creationId="{19E59945-69B7-5728-6C5B-CBEAAFA115A5}"/>
          </ac:spMkLst>
        </pc:spChg>
        <pc:spChg chg="mod">
          <ac:chgData name="James Miller-ed" userId="e8637849-827f-4f2b-a737-5721085a5792" providerId="ADAL" clId="{AF0ADF65-E05C-4BAF-A13A-63A2A6DA9CDD}" dt="2025-10-27T12:07:02.956" v="219" actId="113"/>
          <ac:spMkLst>
            <pc:docMk/>
            <pc:sldMk cId="735884309" sldId="306"/>
            <ac:spMk id="17" creationId="{8085D5B5-CC5F-5D3B-8B20-747952BF00AB}"/>
          </ac:spMkLst>
        </pc:spChg>
        <pc:picChg chg="mod">
          <ac:chgData name="James Miller-ed" userId="e8637849-827f-4f2b-a737-5721085a5792" providerId="ADAL" clId="{AF0ADF65-E05C-4BAF-A13A-63A2A6DA9CDD}" dt="2025-10-27T12:07:22.138" v="221" actId="1076"/>
          <ac:picMkLst>
            <pc:docMk/>
            <pc:sldMk cId="735884309" sldId="306"/>
            <ac:picMk id="9" creationId="{4A2CC066-38EE-59F8-AD6B-9FDE8A4F7486}"/>
          </ac:picMkLst>
        </pc:picChg>
        <pc:picChg chg="mod">
          <ac:chgData name="James Miller-ed" userId="e8637849-827f-4f2b-a737-5721085a5792" providerId="ADAL" clId="{AF0ADF65-E05C-4BAF-A13A-63A2A6DA9CDD}" dt="2025-10-27T12:06:06.226" v="109" actId="14826"/>
          <ac:picMkLst>
            <pc:docMk/>
            <pc:sldMk cId="735884309" sldId="306"/>
            <ac:picMk id="11" creationId="{A3A9428C-1B7E-D4FD-CAD1-DDD3F23CD137}"/>
          </ac:picMkLst>
        </pc:picChg>
        <pc:picChg chg="mod">
          <ac:chgData name="James Miller-ed" userId="e8637849-827f-4f2b-a737-5721085a5792" providerId="ADAL" clId="{AF0ADF65-E05C-4BAF-A13A-63A2A6DA9CDD}" dt="2025-10-27T12:06:10.650" v="110" actId="1076"/>
          <ac:picMkLst>
            <pc:docMk/>
            <pc:sldMk cId="735884309" sldId="306"/>
            <ac:picMk id="1034" creationId="{39EDCF8B-1040-A257-DA7E-DCFD02862DB6}"/>
          </ac:picMkLst>
        </pc:picChg>
      </pc:sldChg>
      <pc:sldChg chg="add">
        <pc:chgData name="James Miller-ed" userId="e8637849-827f-4f2b-a737-5721085a5792" providerId="ADAL" clId="{AF0ADF65-E05C-4BAF-A13A-63A2A6DA9CDD}" dt="2025-10-27T12:18:25.832" v="411" actId="2890"/>
        <pc:sldMkLst>
          <pc:docMk/>
          <pc:sldMk cId="2732160413" sldId="307"/>
        </pc:sldMkLst>
      </pc:sldChg>
      <pc:sldChg chg="delSp modSp add del mod">
        <pc:chgData name="James Miller-ed" userId="e8637849-827f-4f2b-a737-5721085a5792" providerId="ADAL" clId="{AF0ADF65-E05C-4BAF-A13A-63A2A6DA9CDD}" dt="2025-10-27T12:41:14.996" v="731" actId="2696"/>
        <pc:sldMkLst>
          <pc:docMk/>
          <pc:sldMk cId="1925381223" sldId="308"/>
        </pc:sldMkLst>
        <pc:spChg chg="del">
          <ac:chgData name="James Miller-ed" userId="e8637849-827f-4f2b-a737-5721085a5792" providerId="ADAL" clId="{AF0ADF65-E05C-4BAF-A13A-63A2A6DA9CDD}" dt="2025-10-27T12:34:06.078" v="677" actId="478"/>
          <ac:spMkLst>
            <pc:docMk/>
            <pc:sldMk cId="1925381223" sldId="308"/>
            <ac:spMk id="2" creationId="{B15FBA53-01D3-CEE3-04AF-E865A065E0E3}"/>
          </ac:spMkLst>
        </pc:spChg>
        <pc:spChg chg="mod">
          <ac:chgData name="James Miller-ed" userId="e8637849-827f-4f2b-a737-5721085a5792" providerId="ADAL" clId="{AF0ADF65-E05C-4BAF-A13A-63A2A6DA9CDD}" dt="2025-10-27T12:34:33.167" v="730" actId="113"/>
          <ac:spMkLst>
            <pc:docMk/>
            <pc:sldMk cId="1925381223" sldId="308"/>
            <ac:spMk id="17" creationId="{6A48B7F4-DE2C-DA1F-91FB-6BF9075A9DE4}"/>
          </ac:spMkLst>
        </pc:spChg>
        <pc:cxnChg chg="mod">
          <ac:chgData name="James Miller-ed" userId="e8637849-827f-4f2b-a737-5721085a5792" providerId="ADAL" clId="{AF0ADF65-E05C-4BAF-A13A-63A2A6DA9CDD}" dt="2025-10-27T12:34:30.087" v="729" actId="14100"/>
          <ac:cxnSpMkLst>
            <pc:docMk/>
            <pc:sldMk cId="1925381223" sldId="308"/>
            <ac:cxnSpMk id="12" creationId="{F646AF71-B5A9-39AA-BBC5-039532CC07A5}"/>
          </ac:cxnSpMkLst>
        </pc:cxnChg>
      </pc:sldChg>
      <pc:sldChg chg="add del">
        <pc:chgData name="James Miller-ed" userId="e8637849-827f-4f2b-a737-5721085a5792" providerId="ADAL" clId="{AF0ADF65-E05C-4BAF-A13A-63A2A6DA9CDD}" dt="2025-10-27T12:19:11.939" v="442" actId="2890"/>
        <pc:sldMkLst>
          <pc:docMk/>
          <pc:sldMk cId="4031665600" sldId="308"/>
        </pc:sldMkLst>
      </pc:sldChg>
    </pc:docChg>
  </pc:docChgLst>
  <pc:docChgLst>
    <pc:chgData name="James Miller-ed" userId="e8637849-827f-4f2b-a737-5721085a5792" providerId="ADAL" clId="{3C5FABF6-D4DD-43A6-8586-06752C11718F}"/>
    <pc:docChg chg="delSld">
      <pc:chgData name="James Miller-ed" userId="e8637849-827f-4f2b-a737-5721085a5792" providerId="ADAL" clId="{3C5FABF6-D4DD-43A6-8586-06752C11718F}" dt="2025-08-19T06:02:55.440" v="0" actId="2696"/>
      <pc:docMkLst>
        <pc:docMk/>
      </pc:docMkLst>
      <pc:sldChg chg="del">
        <pc:chgData name="James Miller-ed" userId="e8637849-827f-4f2b-a737-5721085a5792" providerId="ADAL" clId="{3C5FABF6-D4DD-43A6-8586-06752C11718F}" dt="2025-08-19T06:02:55.440" v="0" actId="2696"/>
        <pc:sldMkLst>
          <pc:docMk/>
          <pc:sldMk cId="1256483195" sldId="30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E1DEA3-6513-45E1-BED7-678AFF4EB0B8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EACC-388C-481F-A8BA-B33F4E907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3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5F04A2-D09F-6AC9-6AAE-39C806BA4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835015-C2AC-4705-D132-DF23B933C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56C47-8AE9-4880-4FD7-6317CAD1A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BD9FE-2DBC-451B-C031-EA5832CAF4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06833-2C17-4173-9505-274B4409925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550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305DD-A614-6342-B85A-E86F8375B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0580EE-2CFE-C573-1800-AA831D2822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92845A-CBBC-A7BC-501B-8EBC3ACE94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674F7-677F-5FA2-0A5E-DFF7459C4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06833-2C17-4173-9505-274B4409925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023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0BCD6-03F7-9726-BF8F-FF8DE1CC0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064981-CE34-C1DE-0C42-78A6B1D9C5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ED8A8E-EC8A-222A-4E24-2121CB5F1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D788A-49D2-5770-51A4-4580DD8AA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06833-2C17-4173-9505-274B4409925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616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78E3A-D8B3-4C40-0BF5-2CE34440A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EE2CAD-9468-30B5-3E2B-1B04C0F2A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1A1461-71AB-6D15-6871-EB9233C66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16322-863E-EBEA-253C-77C762198B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06833-2C17-4173-9505-274B4409925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726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6492C-862C-9D56-2DE6-2E2F9DD26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8A30CA-C1B0-C7B6-98CF-D1F45378A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BCEA32-F0F6-93E0-1838-D6F5F232A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72D4E-4024-43DD-0A5A-31C60E5299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06833-2C17-4173-9505-274B4409925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248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98F66-2819-A344-9CDD-4E5378973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60F73-AA8C-9956-D0FE-411D9C498A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0FCFBC-C96F-57CD-A978-8EE1AD4B0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1E47B-36B1-BF52-3B7C-500CB056ED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06833-2C17-4173-9505-274B4409925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975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95FEA-98AC-FD7D-7056-97817C3BE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3D15AF-95BD-1C17-EB17-98E8423F1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094F25-5298-CD42-C814-EE7973BF5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Any website will do the job, but this one should take you to a </a:t>
            </a:r>
            <a:r>
              <a:rPr lang="en-GB" b="1" dirty="0"/>
              <a:t>BBC Bitesize </a:t>
            </a:r>
            <a:r>
              <a:rPr lang="en-GB" dirty="0"/>
              <a:t>article about the artist, </a:t>
            </a:r>
            <a:r>
              <a:rPr lang="en-GB" b="1" dirty="0"/>
              <a:t>Banksy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A680AF-CC29-1ABB-E62F-A0FAA7F37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06833-2C17-4173-9505-274B4409925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462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BA1CE-FCBE-1A19-63AC-7A01D5B54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A8FB0B-1B95-9249-9240-82C446F5DF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C2C7AA-19C8-62FB-3A98-EA0FFE436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D6E96-4EDD-ADFD-1522-2EBF8157B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06833-2C17-4173-9505-274B4409925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3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8B7F7-E47F-3AF8-4569-71907667F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DFB8A-054B-7D36-44C1-8655C5CC59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0876E2-30C2-E86D-0695-77E66489DA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3AA01-80FC-8A6C-46BD-95DE12862D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06833-2C17-4173-9505-274B4409925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847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10C1D-C381-3083-3661-C6E03B6E9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A1DAAE-51D3-B962-6292-143D16BC66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C84F08-A911-E536-6B52-DE2D8555A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2D791-E340-FCE8-8AF9-BD427F015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06833-2C17-4173-9505-274B440992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95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C24500-0432-221B-DB7B-0CB0FF435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F198FC-32D8-E6A0-6D7B-9EBAD5A26D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4FF45B-B56D-7DCD-F349-6C59DDB05E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5B0A7-9357-CAFD-3C9B-8CD0D50DD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06833-2C17-4173-9505-274B440992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79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AD417-49D9-973E-3348-16C563B2B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77D811-F7D2-2E33-B9E7-6AFBAB49A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C35E58-F2DB-5A26-1503-F654EF4AF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82C21-FC28-0A13-4897-658DDB0AA1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06833-2C17-4173-9505-274B440992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15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FFE72-BEDC-2184-C746-35D0EA67D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120EE7-FC4C-D2C6-9F65-37D65BA649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8DE01C-8125-24CF-EC1F-CFA4A64122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9B377-40E1-5A0B-B5C9-ED947E533D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06833-2C17-4173-9505-274B440992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43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923B0-78E5-E386-1D6F-CE5CECD81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D8E27F-9946-E6F9-3CA2-C6838BFAB6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AC0C61-7B53-01CC-A723-CBC0D9095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1C7C5-F013-D5A5-CD7A-81E02EAE17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06833-2C17-4173-9505-274B440992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69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BA212-917F-2446-62D3-DBF8CDDDA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890909-8C2F-F87E-FF82-5875C3980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4D2F57-71B9-7ECA-22FD-8D4176994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F9625B-CDB2-DFB2-CB27-0F8E5897A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06833-2C17-4173-9505-274B440992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51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2ECC2-3E70-8997-3C7B-1BB8F20A0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4CA1E1-4EF5-0609-EE51-D4691C069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523A33-E5FD-8C74-3197-A1D01C2D5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EE3C3A-4AD7-EAB4-6E15-4D6B3BBEBB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06833-2C17-4173-9505-274B440992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71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88C56-BA52-0C72-301C-E7CB785F0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603D5B-25D1-9D2B-8925-49978A7BC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9C42CA-5412-8E71-0D4F-5E24D963DC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420E7-34F4-59F1-2E6D-71276377B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806833-2C17-4173-9505-274B4409925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97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AFAC-7ED3-2521-589C-B2DE69C0F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743D2-2F97-3D6D-733F-967E136A5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DEAC6-358B-637B-F3A8-032D2857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8825-6F21-446C-A059-DC580C9BE6FD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42540-3304-8DF0-F7A9-1C70B9FF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1CD5A-AAAF-95AB-89BE-45F4CE36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BD7-F21A-4C87-B05E-C9B7A469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05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762A-A2C4-F449-6FD7-07DDC04A2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7720CB-482A-BC09-69D9-DDFFF3965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BBFD5-D1AB-5B4D-F420-975EC5A4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8825-6F21-446C-A059-DC580C9BE6FD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C2947-95FD-BAA5-4C59-BFF1BCA7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E8654-195B-1084-35D8-BF1FFD2A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BD7-F21A-4C87-B05E-C9B7A469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21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F344B2-FE2F-C7A6-F701-DF34108E4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0FBFB-2A68-8B71-3503-A5B10A207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0844F-B996-9E0B-D268-57C58302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8825-6F21-446C-A059-DC580C9BE6FD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051D3-7DEC-3B2A-FF80-F2CD179A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B8E51-C8C2-30F1-55F6-86EF0141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BD7-F21A-4C87-B05E-C9B7A469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86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E19C3-946D-5709-A605-F01486FC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994F4-CE95-D847-7DE4-1DD3BEFEF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93D02-8C68-05B7-8E1A-D295BDA4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8825-6F21-446C-A059-DC580C9BE6FD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6AA0A-992C-16DC-CA17-84CDC5D11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7C40E-9DB2-BCA6-2020-EB88ADBB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BD7-F21A-4C87-B05E-C9B7A469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02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23735-63AA-4792-B05D-23769E9E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5F086-AD9B-D463-D17D-EFD53C91F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2C716-55AC-80E5-2DA2-0829F9C3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8825-6F21-446C-A059-DC580C9BE6FD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34315-747B-69EB-5734-D1F02E3B7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10FF9-4678-F8E0-ACF3-DF851779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BD7-F21A-4C87-B05E-C9B7A469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8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5841-CFC4-237B-BF8F-32A4185F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5C326-B3D7-EFEF-0AA1-16C0E18324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972F1-4002-1CCA-F32A-FCE5FD6E36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E65F0-F0F8-02AB-29F2-E7EA0E79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8825-6F21-446C-A059-DC580C9BE6FD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06F1B-5E6E-7DB9-0B17-C9F4DF4D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A73A6-41B5-4599-DDC7-1F3FB383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BD7-F21A-4C87-B05E-C9B7A469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66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EF46-9F4A-9581-D9FC-C3845151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69365-D2AB-BE26-1A6A-DC5EEB57B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354E01-D82A-43A6-62B4-8C0EEDE24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60AC2-A03F-7C1F-734B-D3A56CE7F0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A795-BBCC-67C3-84A2-006BDDEAD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2695A6-BC19-72DB-0144-79037C30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8825-6F21-446C-A059-DC580C9BE6FD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297FF2-D117-185C-102C-4526444E3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6335A2-8C68-D6FC-2D9F-7B69EA5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BD7-F21A-4C87-B05E-C9B7A469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9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A58E0-EC74-0D79-3A09-BEA88EF35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6A0BC7-558D-A5DD-1E68-80AEB2910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8825-6F21-446C-A059-DC580C9BE6FD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67D2E-C58D-0E38-422E-902F689F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A9250-2633-E768-C45D-E8F0A946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BD7-F21A-4C87-B05E-C9B7A469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49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94658-E429-73C1-C057-9ECE4B41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8825-6F21-446C-A059-DC580C9BE6FD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64EA9-0C8F-EB94-0E40-EA15E258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0AB94-B02B-18F8-3813-27949DA91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BD7-F21A-4C87-B05E-C9B7A469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7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076A5-C613-CF87-9B37-094C1408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51C2F-A178-BB4B-9973-EB9F499A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959EE7-485B-9086-F455-EBDD49EBC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E6037-A7AA-5CFC-8221-AF1B1C6E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8825-6F21-446C-A059-DC580C9BE6FD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A6999-F69E-68D2-CC06-ABB3D85B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0EE27-ED33-652F-7700-220334B2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BD7-F21A-4C87-B05E-C9B7A469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91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9397-8361-E091-170F-3B6B62918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75643F-3F31-6EC3-843D-54B0D3F11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BB040-5DB4-1260-09E0-1F8BEE22E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F7CBD-A095-8232-AC24-68CB0638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08825-6F21-446C-A059-DC580C9BE6FD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A3564-45B7-6429-7C71-48F88348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410E7-8E2C-7FED-B661-C5A4A47D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9BD7-F21A-4C87-B05E-C9B7A469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65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012DF-0BE0-1EA1-FD22-E6A6E82D9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6B93C-CFCA-B4FF-852C-02E65E8C9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5DDBB-8DA0-8C36-1952-FC08B3C2F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108825-6F21-446C-A059-DC580C9BE6FD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C9145-258F-A94E-6AF5-757F350ED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E6ABE-95B1-997D-59E6-DA18E4BA0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B9BD7-F21A-4C87-B05E-C9B7A469CC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ED65754-6243-9E00-FFAA-6F5522837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E2F983-AA0C-8E15-F872-290B873DAB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628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664669 w 11299371"/>
              <a:gd name="connsiteY1" fmla="*/ 0 h 6858000"/>
              <a:gd name="connsiteX2" fmla="*/ 1103350 w 11299371"/>
              <a:gd name="connsiteY2" fmla="*/ 0 h 6858000"/>
              <a:gd name="connsiteX3" fmla="*/ 1655026 w 11299371"/>
              <a:gd name="connsiteY3" fmla="*/ 0 h 6858000"/>
              <a:gd name="connsiteX4" fmla="*/ 2319694 w 11299371"/>
              <a:gd name="connsiteY4" fmla="*/ 0 h 6858000"/>
              <a:gd name="connsiteX5" fmla="*/ 2871370 w 11299371"/>
              <a:gd name="connsiteY5" fmla="*/ 0 h 6858000"/>
              <a:gd name="connsiteX6" fmla="*/ 3536038 w 11299371"/>
              <a:gd name="connsiteY6" fmla="*/ 0 h 6858000"/>
              <a:gd name="connsiteX7" fmla="*/ 3861726 w 11299371"/>
              <a:gd name="connsiteY7" fmla="*/ 0 h 6858000"/>
              <a:gd name="connsiteX8" fmla="*/ 4752383 w 11299371"/>
              <a:gd name="connsiteY8" fmla="*/ 0 h 6858000"/>
              <a:gd name="connsiteX9" fmla="*/ 5191064 w 11299371"/>
              <a:gd name="connsiteY9" fmla="*/ 0 h 6858000"/>
              <a:gd name="connsiteX10" fmla="*/ 6081720 w 11299371"/>
              <a:gd name="connsiteY10" fmla="*/ 0 h 6858000"/>
              <a:gd name="connsiteX11" fmla="*/ 6520402 w 11299371"/>
              <a:gd name="connsiteY11" fmla="*/ 0 h 6858000"/>
              <a:gd name="connsiteX12" fmla="*/ 7298064 w 11299371"/>
              <a:gd name="connsiteY12" fmla="*/ 0 h 6858000"/>
              <a:gd name="connsiteX13" fmla="*/ 7849740 w 11299371"/>
              <a:gd name="connsiteY13" fmla="*/ 0 h 6858000"/>
              <a:gd name="connsiteX14" fmla="*/ 8740396 w 11299371"/>
              <a:gd name="connsiteY14" fmla="*/ 0 h 6858000"/>
              <a:gd name="connsiteX15" fmla="*/ 9066084 w 11299371"/>
              <a:gd name="connsiteY15" fmla="*/ 0 h 6858000"/>
              <a:gd name="connsiteX16" fmla="*/ 9617759 w 11299371"/>
              <a:gd name="connsiteY16" fmla="*/ 0 h 6858000"/>
              <a:gd name="connsiteX17" fmla="*/ 9943446 w 11299371"/>
              <a:gd name="connsiteY17" fmla="*/ 0 h 6858000"/>
              <a:gd name="connsiteX18" fmla="*/ 11299371 w 11299371"/>
              <a:gd name="connsiteY18" fmla="*/ 0 h 6858000"/>
              <a:gd name="connsiteX19" fmla="*/ 11299371 w 11299371"/>
              <a:gd name="connsiteY19" fmla="*/ 685800 h 6858000"/>
              <a:gd name="connsiteX20" fmla="*/ 11299371 w 11299371"/>
              <a:gd name="connsiteY20" fmla="*/ 1508760 h 6858000"/>
              <a:gd name="connsiteX21" fmla="*/ 11299371 w 11299371"/>
              <a:gd name="connsiteY21" fmla="*/ 2125980 h 6858000"/>
              <a:gd name="connsiteX22" fmla="*/ 11299371 w 11299371"/>
              <a:gd name="connsiteY22" fmla="*/ 2948940 h 6858000"/>
              <a:gd name="connsiteX23" fmla="*/ 11299371 w 11299371"/>
              <a:gd name="connsiteY23" fmla="*/ 3771900 h 6858000"/>
              <a:gd name="connsiteX24" fmla="*/ 11299371 w 11299371"/>
              <a:gd name="connsiteY24" fmla="*/ 4526280 h 6858000"/>
              <a:gd name="connsiteX25" fmla="*/ 11299371 w 11299371"/>
              <a:gd name="connsiteY25" fmla="*/ 5280660 h 6858000"/>
              <a:gd name="connsiteX26" fmla="*/ 11299371 w 11299371"/>
              <a:gd name="connsiteY26" fmla="*/ 5966460 h 6858000"/>
              <a:gd name="connsiteX27" fmla="*/ 11299371 w 11299371"/>
              <a:gd name="connsiteY27" fmla="*/ 6858000 h 6858000"/>
              <a:gd name="connsiteX28" fmla="*/ 10634702 w 11299371"/>
              <a:gd name="connsiteY28" fmla="*/ 6858000 h 6858000"/>
              <a:gd name="connsiteX29" fmla="*/ 10083027 w 11299371"/>
              <a:gd name="connsiteY29" fmla="*/ 6858000 h 6858000"/>
              <a:gd name="connsiteX30" fmla="*/ 9644345 w 11299371"/>
              <a:gd name="connsiteY30" fmla="*/ 6858000 h 6858000"/>
              <a:gd name="connsiteX31" fmla="*/ 9205664 w 11299371"/>
              <a:gd name="connsiteY31" fmla="*/ 6858000 h 6858000"/>
              <a:gd name="connsiteX32" fmla="*/ 8766983 w 11299371"/>
              <a:gd name="connsiteY32" fmla="*/ 6858000 h 6858000"/>
              <a:gd name="connsiteX33" fmla="*/ 8215307 w 11299371"/>
              <a:gd name="connsiteY33" fmla="*/ 6858000 h 6858000"/>
              <a:gd name="connsiteX34" fmla="*/ 7663632 w 11299371"/>
              <a:gd name="connsiteY34" fmla="*/ 6858000 h 6858000"/>
              <a:gd name="connsiteX35" fmla="*/ 7111957 w 11299371"/>
              <a:gd name="connsiteY35" fmla="*/ 6858000 h 6858000"/>
              <a:gd name="connsiteX36" fmla="*/ 6447288 w 11299371"/>
              <a:gd name="connsiteY36" fmla="*/ 6858000 h 6858000"/>
              <a:gd name="connsiteX37" fmla="*/ 6008607 w 11299371"/>
              <a:gd name="connsiteY37" fmla="*/ 6858000 h 6858000"/>
              <a:gd name="connsiteX38" fmla="*/ 5569925 w 11299371"/>
              <a:gd name="connsiteY38" fmla="*/ 6858000 h 6858000"/>
              <a:gd name="connsiteX39" fmla="*/ 4679269 w 11299371"/>
              <a:gd name="connsiteY39" fmla="*/ 6858000 h 6858000"/>
              <a:gd name="connsiteX40" fmla="*/ 3788613 w 11299371"/>
              <a:gd name="connsiteY40" fmla="*/ 6858000 h 6858000"/>
              <a:gd name="connsiteX41" fmla="*/ 2897956 w 11299371"/>
              <a:gd name="connsiteY41" fmla="*/ 6858000 h 6858000"/>
              <a:gd name="connsiteX42" fmla="*/ 2346281 w 11299371"/>
              <a:gd name="connsiteY42" fmla="*/ 6858000 h 6858000"/>
              <a:gd name="connsiteX43" fmla="*/ 1907600 w 11299371"/>
              <a:gd name="connsiteY43" fmla="*/ 6858000 h 6858000"/>
              <a:gd name="connsiteX44" fmla="*/ 1016943 w 11299371"/>
              <a:gd name="connsiteY44" fmla="*/ 6858000 h 6858000"/>
              <a:gd name="connsiteX45" fmla="*/ 0 w 11299371"/>
              <a:gd name="connsiteY45" fmla="*/ 6858000 h 6858000"/>
              <a:gd name="connsiteX46" fmla="*/ 0 w 11299371"/>
              <a:gd name="connsiteY46" fmla="*/ 6377940 h 6858000"/>
              <a:gd name="connsiteX47" fmla="*/ 0 w 11299371"/>
              <a:gd name="connsiteY47" fmla="*/ 5623560 h 6858000"/>
              <a:gd name="connsiteX48" fmla="*/ 0 w 11299371"/>
              <a:gd name="connsiteY48" fmla="*/ 5006340 h 6858000"/>
              <a:gd name="connsiteX49" fmla="*/ 0 w 11299371"/>
              <a:gd name="connsiteY49" fmla="*/ 4457700 h 6858000"/>
              <a:gd name="connsiteX50" fmla="*/ 0 w 11299371"/>
              <a:gd name="connsiteY50" fmla="*/ 3840480 h 6858000"/>
              <a:gd name="connsiteX51" fmla="*/ 0 w 11299371"/>
              <a:gd name="connsiteY51" fmla="*/ 3086100 h 6858000"/>
              <a:gd name="connsiteX52" fmla="*/ 0 w 11299371"/>
              <a:gd name="connsiteY52" fmla="*/ 2263140 h 6858000"/>
              <a:gd name="connsiteX53" fmla="*/ 0 w 11299371"/>
              <a:gd name="connsiteY53" fmla="*/ 1783080 h 6858000"/>
              <a:gd name="connsiteX54" fmla="*/ 0 w 11299371"/>
              <a:gd name="connsiteY54" fmla="*/ 1234440 h 6858000"/>
              <a:gd name="connsiteX55" fmla="*/ 0 w 11299371"/>
              <a:gd name="connsiteY5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9371" h="6858000" fill="none" extrusionOk="0">
                <a:moveTo>
                  <a:pt x="0" y="0"/>
                </a:moveTo>
                <a:cubicBezTo>
                  <a:pt x="190694" y="24379"/>
                  <a:pt x="435898" y="-19253"/>
                  <a:pt x="664669" y="0"/>
                </a:cubicBezTo>
                <a:cubicBezTo>
                  <a:pt x="893440" y="19253"/>
                  <a:pt x="1000685" y="-12715"/>
                  <a:pt x="1103350" y="0"/>
                </a:cubicBezTo>
                <a:cubicBezTo>
                  <a:pt x="1206015" y="12715"/>
                  <a:pt x="1455108" y="-15844"/>
                  <a:pt x="1655026" y="0"/>
                </a:cubicBezTo>
                <a:cubicBezTo>
                  <a:pt x="1854944" y="15844"/>
                  <a:pt x="2170891" y="31481"/>
                  <a:pt x="2319694" y="0"/>
                </a:cubicBezTo>
                <a:cubicBezTo>
                  <a:pt x="2468497" y="-31481"/>
                  <a:pt x="2651324" y="10870"/>
                  <a:pt x="2871370" y="0"/>
                </a:cubicBezTo>
                <a:cubicBezTo>
                  <a:pt x="3091416" y="-10870"/>
                  <a:pt x="3291232" y="20889"/>
                  <a:pt x="3536038" y="0"/>
                </a:cubicBezTo>
                <a:cubicBezTo>
                  <a:pt x="3780844" y="-20889"/>
                  <a:pt x="3793294" y="-13822"/>
                  <a:pt x="3861726" y="0"/>
                </a:cubicBezTo>
                <a:cubicBezTo>
                  <a:pt x="3930158" y="13822"/>
                  <a:pt x="4323243" y="-32989"/>
                  <a:pt x="4752383" y="0"/>
                </a:cubicBezTo>
                <a:cubicBezTo>
                  <a:pt x="5181523" y="32989"/>
                  <a:pt x="5061868" y="-7936"/>
                  <a:pt x="5191064" y="0"/>
                </a:cubicBezTo>
                <a:cubicBezTo>
                  <a:pt x="5320260" y="7936"/>
                  <a:pt x="5826082" y="-18727"/>
                  <a:pt x="6081720" y="0"/>
                </a:cubicBezTo>
                <a:cubicBezTo>
                  <a:pt x="6337358" y="18727"/>
                  <a:pt x="6416577" y="-6213"/>
                  <a:pt x="6520402" y="0"/>
                </a:cubicBezTo>
                <a:cubicBezTo>
                  <a:pt x="6624227" y="6213"/>
                  <a:pt x="6951473" y="-7553"/>
                  <a:pt x="7298064" y="0"/>
                </a:cubicBezTo>
                <a:cubicBezTo>
                  <a:pt x="7644655" y="7553"/>
                  <a:pt x="7609611" y="3570"/>
                  <a:pt x="7849740" y="0"/>
                </a:cubicBezTo>
                <a:cubicBezTo>
                  <a:pt x="8089869" y="-3570"/>
                  <a:pt x="8487195" y="6738"/>
                  <a:pt x="8740396" y="0"/>
                </a:cubicBezTo>
                <a:cubicBezTo>
                  <a:pt x="8993597" y="-6738"/>
                  <a:pt x="8909348" y="512"/>
                  <a:pt x="9066084" y="0"/>
                </a:cubicBezTo>
                <a:cubicBezTo>
                  <a:pt x="9222820" y="-512"/>
                  <a:pt x="9401090" y="21240"/>
                  <a:pt x="9617759" y="0"/>
                </a:cubicBezTo>
                <a:cubicBezTo>
                  <a:pt x="9834428" y="-21240"/>
                  <a:pt x="9862007" y="-2823"/>
                  <a:pt x="9943446" y="0"/>
                </a:cubicBezTo>
                <a:cubicBezTo>
                  <a:pt x="10024885" y="2823"/>
                  <a:pt x="10954283" y="-62447"/>
                  <a:pt x="11299371" y="0"/>
                </a:cubicBezTo>
                <a:cubicBezTo>
                  <a:pt x="11306800" y="322773"/>
                  <a:pt x="11271695" y="529030"/>
                  <a:pt x="11299371" y="685800"/>
                </a:cubicBezTo>
                <a:cubicBezTo>
                  <a:pt x="11327047" y="842570"/>
                  <a:pt x="11295345" y="1294637"/>
                  <a:pt x="11299371" y="1508760"/>
                </a:cubicBezTo>
                <a:cubicBezTo>
                  <a:pt x="11303397" y="1722883"/>
                  <a:pt x="11308228" y="1945172"/>
                  <a:pt x="11299371" y="2125980"/>
                </a:cubicBezTo>
                <a:cubicBezTo>
                  <a:pt x="11290514" y="2306788"/>
                  <a:pt x="11320713" y="2648821"/>
                  <a:pt x="11299371" y="2948940"/>
                </a:cubicBezTo>
                <a:cubicBezTo>
                  <a:pt x="11278029" y="3249059"/>
                  <a:pt x="11266370" y="3583426"/>
                  <a:pt x="11299371" y="3771900"/>
                </a:cubicBezTo>
                <a:cubicBezTo>
                  <a:pt x="11332372" y="3960374"/>
                  <a:pt x="11298562" y="4290857"/>
                  <a:pt x="11299371" y="4526280"/>
                </a:cubicBezTo>
                <a:cubicBezTo>
                  <a:pt x="11300180" y="4761703"/>
                  <a:pt x="11318867" y="4904248"/>
                  <a:pt x="11299371" y="5280660"/>
                </a:cubicBezTo>
                <a:cubicBezTo>
                  <a:pt x="11279875" y="5657072"/>
                  <a:pt x="11291757" y="5825299"/>
                  <a:pt x="11299371" y="5966460"/>
                </a:cubicBezTo>
                <a:cubicBezTo>
                  <a:pt x="11306985" y="6107621"/>
                  <a:pt x="11341166" y="6505978"/>
                  <a:pt x="11299371" y="6858000"/>
                </a:cubicBezTo>
                <a:cubicBezTo>
                  <a:pt x="10997904" y="6861696"/>
                  <a:pt x="10863365" y="6842042"/>
                  <a:pt x="10634702" y="6858000"/>
                </a:cubicBezTo>
                <a:cubicBezTo>
                  <a:pt x="10406039" y="6873958"/>
                  <a:pt x="10226700" y="6880486"/>
                  <a:pt x="10083027" y="6858000"/>
                </a:cubicBezTo>
                <a:cubicBezTo>
                  <a:pt x="9939355" y="6835514"/>
                  <a:pt x="9836464" y="6878069"/>
                  <a:pt x="9644345" y="6858000"/>
                </a:cubicBezTo>
                <a:cubicBezTo>
                  <a:pt x="9452226" y="6837931"/>
                  <a:pt x="9376773" y="6845546"/>
                  <a:pt x="9205664" y="6858000"/>
                </a:cubicBezTo>
                <a:cubicBezTo>
                  <a:pt x="9034555" y="6870454"/>
                  <a:pt x="8922796" y="6837453"/>
                  <a:pt x="8766983" y="6858000"/>
                </a:cubicBezTo>
                <a:cubicBezTo>
                  <a:pt x="8611170" y="6878547"/>
                  <a:pt x="8349086" y="6842741"/>
                  <a:pt x="8215307" y="6858000"/>
                </a:cubicBezTo>
                <a:cubicBezTo>
                  <a:pt x="8081528" y="6873259"/>
                  <a:pt x="7801842" y="6863048"/>
                  <a:pt x="7663632" y="6858000"/>
                </a:cubicBezTo>
                <a:cubicBezTo>
                  <a:pt x="7525422" y="6852952"/>
                  <a:pt x="7224192" y="6869596"/>
                  <a:pt x="7111957" y="6858000"/>
                </a:cubicBezTo>
                <a:cubicBezTo>
                  <a:pt x="6999722" y="6846404"/>
                  <a:pt x="6754916" y="6836125"/>
                  <a:pt x="6447288" y="6858000"/>
                </a:cubicBezTo>
                <a:cubicBezTo>
                  <a:pt x="6139660" y="6879875"/>
                  <a:pt x="6181838" y="6861006"/>
                  <a:pt x="6008607" y="6858000"/>
                </a:cubicBezTo>
                <a:cubicBezTo>
                  <a:pt x="5835376" y="6854994"/>
                  <a:pt x="5675718" y="6846250"/>
                  <a:pt x="5569925" y="6858000"/>
                </a:cubicBezTo>
                <a:cubicBezTo>
                  <a:pt x="5464132" y="6869750"/>
                  <a:pt x="5011778" y="6878137"/>
                  <a:pt x="4679269" y="6858000"/>
                </a:cubicBezTo>
                <a:cubicBezTo>
                  <a:pt x="4346760" y="6837863"/>
                  <a:pt x="3992984" y="6856815"/>
                  <a:pt x="3788613" y="6858000"/>
                </a:cubicBezTo>
                <a:cubicBezTo>
                  <a:pt x="3584242" y="6859185"/>
                  <a:pt x="3261275" y="6897721"/>
                  <a:pt x="2897956" y="6858000"/>
                </a:cubicBezTo>
                <a:cubicBezTo>
                  <a:pt x="2534637" y="6818279"/>
                  <a:pt x="2461696" y="6868746"/>
                  <a:pt x="2346281" y="6858000"/>
                </a:cubicBezTo>
                <a:cubicBezTo>
                  <a:pt x="2230866" y="6847254"/>
                  <a:pt x="2095201" y="6862891"/>
                  <a:pt x="1907600" y="6858000"/>
                </a:cubicBezTo>
                <a:cubicBezTo>
                  <a:pt x="1719999" y="6853109"/>
                  <a:pt x="1431492" y="6828796"/>
                  <a:pt x="1016943" y="6858000"/>
                </a:cubicBezTo>
                <a:cubicBezTo>
                  <a:pt x="602394" y="6887204"/>
                  <a:pt x="362277" y="6825194"/>
                  <a:pt x="0" y="6858000"/>
                </a:cubicBezTo>
                <a:cubicBezTo>
                  <a:pt x="-6651" y="6619908"/>
                  <a:pt x="18133" y="6480462"/>
                  <a:pt x="0" y="6377940"/>
                </a:cubicBezTo>
                <a:cubicBezTo>
                  <a:pt x="-18133" y="6275418"/>
                  <a:pt x="2936" y="5836738"/>
                  <a:pt x="0" y="5623560"/>
                </a:cubicBezTo>
                <a:cubicBezTo>
                  <a:pt x="-2936" y="5410382"/>
                  <a:pt x="3597" y="5145334"/>
                  <a:pt x="0" y="5006340"/>
                </a:cubicBezTo>
                <a:cubicBezTo>
                  <a:pt x="-3597" y="4867346"/>
                  <a:pt x="-20431" y="4658493"/>
                  <a:pt x="0" y="4457700"/>
                </a:cubicBezTo>
                <a:cubicBezTo>
                  <a:pt x="20431" y="4256907"/>
                  <a:pt x="17653" y="4033281"/>
                  <a:pt x="0" y="3840480"/>
                </a:cubicBezTo>
                <a:cubicBezTo>
                  <a:pt x="-17653" y="3647679"/>
                  <a:pt x="33105" y="3417517"/>
                  <a:pt x="0" y="3086100"/>
                </a:cubicBezTo>
                <a:cubicBezTo>
                  <a:pt x="-33105" y="2754683"/>
                  <a:pt x="-15885" y="2447137"/>
                  <a:pt x="0" y="2263140"/>
                </a:cubicBezTo>
                <a:cubicBezTo>
                  <a:pt x="15885" y="2079143"/>
                  <a:pt x="-770" y="1901203"/>
                  <a:pt x="0" y="1783080"/>
                </a:cubicBezTo>
                <a:cubicBezTo>
                  <a:pt x="770" y="1664957"/>
                  <a:pt x="22032" y="1489751"/>
                  <a:pt x="0" y="1234440"/>
                </a:cubicBezTo>
                <a:cubicBezTo>
                  <a:pt x="-22032" y="979129"/>
                  <a:pt x="11781" y="275373"/>
                  <a:pt x="0" y="0"/>
                </a:cubicBezTo>
                <a:close/>
              </a:path>
              <a:path w="11299371" h="6858000" stroke="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98B3F1-7AAC-58C8-56DF-5EAE24E85062}"/>
              </a:ext>
            </a:extLst>
          </p:cNvPr>
          <p:cNvSpPr/>
          <p:nvPr/>
        </p:nvSpPr>
        <p:spPr>
          <a:xfrm>
            <a:off x="892629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551675 w 11299371"/>
              <a:gd name="connsiteY1" fmla="*/ 0 h 6858000"/>
              <a:gd name="connsiteX2" fmla="*/ 877363 w 11299371"/>
              <a:gd name="connsiteY2" fmla="*/ 0 h 6858000"/>
              <a:gd name="connsiteX3" fmla="*/ 1316044 w 11299371"/>
              <a:gd name="connsiteY3" fmla="*/ 0 h 6858000"/>
              <a:gd name="connsiteX4" fmla="*/ 1641732 w 11299371"/>
              <a:gd name="connsiteY4" fmla="*/ 0 h 6858000"/>
              <a:gd name="connsiteX5" fmla="*/ 1967420 w 11299371"/>
              <a:gd name="connsiteY5" fmla="*/ 0 h 6858000"/>
              <a:gd name="connsiteX6" fmla="*/ 2293108 w 11299371"/>
              <a:gd name="connsiteY6" fmla="*/ 0 h 6858000"/>
              <a:gd name="connsiteX7" fmla="*/ 2731789 w 11299371"/>
              <a:gd name="connsiteY7" fmla="*/ 0 h 6858000"/>
              <a:gd name="connsiteX8" fmla="*/ 3509452 w 11299371"/>
              <a:gd name="connsiteY8" fmla="*/ 0 h 6858000"/>
              <a:gd name="connsiteX9" fmla="*/ 3948133 w 11299371"/>
              <a:gd name="connsiteY9" fmla="*/ 0 h 6858000"/>
              <a:gd name="connsiteX10" fmla="*/ 4725796 w 11299371"/>
              <a:gd name="connsiteY10" fmla="*/ 0 h 6858000"/>
              <a:gd name="connsiteX11" fmla="*/ 5051484 w 11299371"/>
              <a:gd name="connsiteY11" fmla="*/ 0 h 6858000"/>
              <a:gd name="connsiteX12" fmla="*/ 5716152 w 11299371"/>
              <a:gd name="connsiteY12" fmla="*/ 0 h 6858000"/>
              <a:gd name="connsiteX13" fmla="*/ 6154834 w 11299371"/>
              <a:gd name="connsiteY13" fmla="*/ 0 h 6858000"/>
              <a:gd name="connsiteX14" fmla="*/ 6819503 w 11299371"/>
              <a:gd name="connsiteY14" fmla="*/ 0 h 6858000"/>
              <a:gd name="connsiteX15" fmla="*/ 7484172 w 11299371"/>
              <a:gd name="connsiteY15" fmla="*/ 0 h 6858000"/>
              <a:gd name="connsiteX16" fmla="*/ 7922853 w 11299371"/>
              <a:gd name="connsiteY16" fmla="*/ 0 h 6858000"/>
              <a:gd name="connsiteX17" fmla="*/ 8813509 w 11299371"/>
              <a:gd name="connsiteY17" fmla="*/ 0 h 6858000"/>
              <a:gd name="connsiteX18" fmla="*/ 9365185 w 11299371"/>
              <a:gd name="connsiteY18" fmla="*/ 0 h 6858000"/>
              <a:gd name="connsiteX19" fmla="*/ 10142847 w 11299371"/>
              <a:gd name="connsiteY19" fmla="*/ 0 h 6858000"/>
              <a:gd name="connsiteX20" fmla="*/ 10468535 w 11299371"/>
              <a:gd name="connsiteY20" fmla="*/ 0 h 6858000"/>
              <a:gd name="connsiteX21" fmla="*/ 11299371 w 11299371"/>
              <a:gd name="connsiteY21" fmla="*/ 0 h 6858000"/>
              <a:gd name="connsiteX22" fmla="*/ 11299371 w 11299371"/>
              <a:gd name="connsiteY22" fmla="*/ 822960 h 6858000"/>
              <a:gd name="connsiteX23" fmla="*/ 11299371 w 11299371"/>
              <a:gd name="connsiteY23" fmla="*/ 1645920 h 6858000"/>
              <a:gd name="connsiteX24" fmla="*/ 11299371 w 11299371"/>
              <a:gd name="connsiteY24" fmla="*/ 2125980 h 6858000"/>
              <a:gd name="connsiteX25" fmla="*/ 11299371 w 11299371"/>
              <a:gd name="connsiteY25" fmla="*/ 2674620 h 6858000"/>
              <a:gd name="connsiteX26" fmla="*/ 11299371 w 11299371"/>
              <a:gd name="connsiteY26" fmla="*/ 3497580 h 6858000"/>
              <a:gd name="connsiteX27" fmla="*/ 11299371 w 11299371"/>
              <a:gd name="connsiteY27" fmla="*/ 4251960 h 6858000"/>
              <a:gd name="connsiteX28" fmla="*/ 11299371 w 11299371"/>
              <a:gd name="connsiteY28" fmla="*/ 5006340 h 6858000"/>
              <a:gd name="connsiteX29" fmla="*/ 11299371 w 11299371"/>
              <a:gd name="connsiteY29" fmla="*/ 5692140 h 6858000"/>
              <a:gd name="connsiteX30" fmla="*/ 11299371 w 11299371"/>
              <a:gd name="connsiteY30" fmla="*/ 6240780 h 6858000"/>
              <a:gd name="connsiteX31" fmla="*/ 11299371 w 11299371"/>
              <a:gd name="connsiteY31" fmla="*/ 6858000 h 6858000"/>
              <a:gd name="connsiteX32" fmla="*/ 10408715 w 11299371"/>
              <a:gd name="connsiteY32" fmla="*/ 6858000 h 6858000"/>
              <a:gd name="connsiteX33" fmla="*/ 9970033 w 11299371"/>
              <a:gd name="connsiteY33" fmla="*/ 6858000 h 6858000"/>
              <a:gd name="connsiteX34" fmla="*/ 9079377 w 11299371"/>
              <a:gd name="connsiteY34" fmla="*/ 6858000 h 6858000"/>
              <a:gd name="connsiteX35" fmla="*/ 8301714 w 11299371"/>
              <a:gd name="connsiteY35" fmla="*/ 6858000 h 6858000"/>
              <a:gd name="connsiteX36" fmla="*/ 7411058 w 11299371"/>
              <a:gd name="connsiteY36" fmla="*/ 6858000 h 6858000"/>
              <a:gd name="connsiteX37" fmla="*/ 6972377 w 11299371"/>
              <a:gd name="connsiteY37" fmla="*/ 6858000 h 6858000"/>
              <a:gd name="connsiteX38" fmla="*/ 6420701 w 11299371"/>
              <a:gd name="connsiteY38" fmla="*/ 6858000 h 6858000"/>
              <a:gd name="connsiteX39" fmla="*/ 6095014 w 11299371"/>
              <a:gd name="connsiteY39" fmla="*/ 6858000 h 6858000"/>
              <a:gd name="connsiteX40" fmla="*/ 5317351 w 11299371"/>
              <a:gd name="connsiteY40" fmla="*/ 6858000 h 6858000"/>
              <a:gd name="connsiteX41" fmla="*/ 4765676 w 11299371"/>
              <a:gd name="connsiteY41" fmla="*/ 6858000 h 6858000"/>
              <a:gd name="connsiteX42" fmla="*/ 3875020 w 11299371"/>
              <a:gd name="connsiteY42" fmla="*/ 6858000 h 6858000"/>
              <a:gd name="connsiteX43" fmla="*/ 3210351 w 11299371"/>
              <a:gd name="connsiteY43" fmla="*/ 6858000 h 6858000"/>
              <a:gd name="connsiteX44" fmla="*/ 2432688 w 11299371"/>
              <a:gd name="connsiteY44" fmla="*/ 6858000 h 6858000"/>
              <a:gd name="connsiteX45" fmla="*/ 2107000 w 11299371"/>
              <a:gd name="connsiteY45" fmla="*/ 6858000 h 6858000"/>
              <a:gd name="connsiteX46" fmla="*/ 1781313 w 11299371"/>
              <a:gd name="connsiteY46" fmla="*/ 6858000 h 6858000"/>
              <a:gd name="connsiteX47" fmla="*/ 1342631 w 11299371"/>
              <a:gd name="connsiteY47" fmla="*/ 6858000 h 6858000"/>
              <a:gd name="connsiteX48" fmla="*/ 0 w 11299371"/>
              <a:gd name="connsiteY48" fmla="*/ 6858000 h 6858000"/>
              <a:gd name="connsiteX49" fmla="*/ 0 w 11299371"/>
              <a:gd name="connsiteY49" fmla="*/ 6240780 h 6858000"/>
              <a:gd name="connsiteX50" fmla="*/ 0 w 11299371"/>
              <a:gd name="connsiteY50" fmla="*/ 5554980 h 6858000"/>
              <a:gd name="connsiteX51" fmla="*/ 0 w 11299371"/>
              <a:gd name="connsiteY51" fmla="*/ 5006340 h 6858000"/>
              <a:gd name="connsiteX52" fmla="*/ 0 w 11299371"/>
              <a:gd name="connsiteY52" fmla="*/ 4251960 h 6858000"/>
              <a:gd name="connsiteX53" fmla="*/ 0 w 11299371"/>
              <a:gd name="connsiteY53" fmla="*/ 3703320 h 6858000"/>
              <a:gd name="connsiteX54" fmla="*/ 0 w 11299371"/>
              <a:gd name="connsiteY54" fmla="*/ 3223260 h 6858000"/>
              <a:gd name="connsiteX55" fmla="*/ 0 w 11299371"/>
              <a:gd name="connsiteY55" fmla="*/ 2743200 h 6858000"/>
              <a:gd name="connsiteX56" fmla="*/ 0 w 11299371"/>
              <a:gd name="connsiteY56" fmla="*/ 2057400 h 6858000"/>
              <a:gd name="connsiteX57" fmla="*/ 0 w 11299371"/>
              <a:gd name="connsiteY57" fmla="*/ 1371600 h 6858000"/>
              <a:gd name="connsiteX58" fmla="*/ 0 w 11299371"/>
              <a:gd name="connsiteY58" fmla="*/ 891540 h 6858000"/>
              <a:gd name="connsiteX59" fmla="*/ 0 w 11299371"/>
              <a:gd name="connsiteY5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299371" h="685800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4B8ED8-E571-7E59-8CB5-C5563391BE9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2628" y="0"/>
            <a:ext cx="11299372" cy="801877"/>
            <a:chOff x="892627" y="0"/>
            <a:chExt cx="11299372" cy="801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B4EE66-FC92-5DD5-5D10-5993C63D644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-1" r="56296" b="83156"/>
            <a:stretch/>
          </p:blipFill>
          <p:spPr>
            <a:xfrm>
              <a:off x="892627" y="0"/>
              <a:ext cx="3057581" cy="8018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40CF68-079F-BAAA-44C6-B16C1DD3EAC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0" y="0"/>
              <a:ext cx="7269480" cy="801877"/>
            </a:xfrm>
            <a:prstGeom prst="rect">
              <a:avLst/>
            </a:prstGeom>
            <a:solidFill>
              <a:srgbClr val="013D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0E84FF0-1828-2ADE-47F3-A9DCE15CBD1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81687" t="-1" r="930" b="83156"/>
            <a:stretch/>
          </p:blipFill>
          <p:spPr>
            <a:xfrm>
              <a:off x="10975847" y="0"/>
              <a:ext cx="1216152" cy="801877"/>
            </a:xfrm>
            <a:prstGeom prst="rect">
              <a:avLst/>
            </a:prstGeom>
          </p:spPr>
        </p:pic>
      </p:grpSp>
      <p:pic>
        <p:nvPicPr>
          <p:cNvPr id="18" name="Picture 17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DA435018-7863-EC4A-A6AB-543C276E7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" y="0"/>
            <a:ext cx="687174" cy="82769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854CA51-C98C-B7A3-ED12-8C1432704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81" y="1025035"/>
            <a:ext cx="7798181" cy="5609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AC4EC1-38F5-6FDB-6B9F-09C8E6F730C0}"/>
              </a:ext>
            </a:extLst>
          </p:cNvPr>
          <p:cNvSpPr/>
          <p:nvPr/>
        </p:nvSpPr>
        <p:spPr>
          <a:xfrm>
            <a:off x="3174929" y="1664619"/>
            <a:ext cx="6801479" cy="47264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Accessibility tools are built into the iPad, and whilst they are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essential</a:t>
            </a:r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for learners with additional support needs, they can be useful for every single child in your class… and you as well!</a:t>
            </a:r>
          </a:p>
          <a:p>
            <a:pPr algn="ctr"/>
            <a:endParaRPr lang="en-GB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The following unit contains lessons to use with your whole class, that support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personalising the screen 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and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activating Text to Speech</a:t>
            </a: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You may find that it is particularly useful for any learners who, for example, have a form of print disability, such as a visual impairment or dyslexia.</a:t>
            </a:r>
          </a:p>
        </p:txBody>
      </p:sp>
    </p:spTree>
    <p:extLst>
      <p:ext uri="{BB962C8B-B14F-4D97-AF65-F5344CB8AC3E}">
        <p14:creationId xmlns:p14="http://schemas.microsoft.com/office/powerpoint/2010/main" val="69199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09CDF-16A5-8557-A76B-9A685DC1D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EFCEE7-6EBE-CCBB-405F-B16824D50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628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664669 w 11299371"/>
              <a:gd name="connsiteY1" fmla="*/ 0 h 6858000"/>
              <a:gd name="connsiteX2" fmla="*/ 1103350 w 11299371"/>
              <a:gd name="connsiteY2" fmla="*/ 0 h 6858000"/>
              <a:gd name="connsiteX3" fmla="*/ 1655026 w 11299371"/>
              <a:gd name="connsiteY3" fmla="*/ 0 h 6858000"/>
              <a:gd name="connsiteX4" fmla="*/ 2319694 w 11299371"/>
              <a:gd name="connsiteY4" fmla="*/ 0 h 6858000"/>
              <a:gd name="connsiteX5" fmla="*/ 2871370 w 11299371"/>
              <a:gd name="connsiteY5" fmla="*/ 0 h 6858000"/>
              <a:gd name="connsiteX6" fmla="*/ 3536038 w 11299371"/>
              <a:gd name="connsiteY6" fmla="*/ 0 h 6858000"/>
              <a:gd name="connsiteX7" fmla="*/ 3861726 w 11299371"/>
              <a:gd name="connsiteY7" fmla="*/ 0 h 6858000"/>
              <a:gd name="connsiteX8" fmla="*/ 4752383 w 11299371"/>
              <a:gd name="connsiteY8" fmla="*/ 0 h 6858000"/>
              <a:gd name="connsiteX9" fmla="*/ 5191064 w 11299371"/>
              <a:gd name="connsiteY9" fmla="*/ 0 h 6858000"/>
              <a:gd name="connsiteX10" fmla="*/ 6081720 w 11299371"/>
              <a:gd name="connsiteY10" fmla="*/ 0 h 6858000"/>
              <a:gd name="connsiteX11" fmla="*/ 6520402 w 11299371"/>
              <a:gd name="connsiteY11" fmla="*/ 0 h 6858000"/>
              <a:gd name="connsiteX12" fmla="*/ 7298064 w 11299371"/>
              <a:gd name="connsiteY12" fmla="*/ 0 h 6858000"/>
              <a:gd name="connsiteX13" fmla="*/ 7849740 w 11299371"/>
              <a:gd name="connsiteY13" fmla="*/ 0 h 6858000"/>
              <a:gd name="connsiteX14" fmla="*/ 8740396 w 11299371"/>
              <a:gd name="connsiteY14" fmla="*/ 0 h 6858000"/>
              <a:gd name="connsiteX15" fmla="*/ 9066084 w 11299371"/>
              <a:gd name="connsiteY15" fmla="*/ 0 h 6858000"/>
              <a:gd name="connsiteX16" fmla="*/ 9617759 w 11299371"/>
              <a:gd name="connsiteY16" fmla="*/ 0 h 6858000"/>
              <a:gd name="connsiteX17" fmla="*/ 9943446 w 11299371"/>
              <a:gd name="connsiteY17" fmla="*/ 0 h 6858000"/>
              <a:gd name="connsiteX18" fmla="*/ 11299371 w 11299371"/>
              <a:gd name="connsiteY18" fmla="*/ 0 h 6858000"/>
              <a:gd name="connsiteX19" fmla="*/ 11299371 w 11299371"/>
              <a:gd name="connsiteY19" fmla="*/ 685800 h 6858000"/>
              <a:gd name="connsiteX20" fmla="*/ 11299371 w 11299371"/>
              <a:gd name="connsiteY20" fmla="*/ 1508760 h 6858000"/>
              <a:gd name="connsiteX21" fmla="*/ 11299371 w 11299371"/>
              <a:gd name="connsiteY21" fmla="*/ 2125980 h 6858000"/>
              <a:gd name="connsiteX22" fmla="*/ 11299371 w 11299371"/>
              <a:gd name="connsiteY22" fmla="*/ 2948940 h 6858000"/>
              <a:gd name="connsiteX23" fmla="*/ 11299371 w 11299371"/>
              <a:gd name="connsiteY23" fmla="*/ 3771900 h 6858000"/>
              <a:gd name="connsiteX24" fmla="*/ 11299371 w 11299371"/>
              <a:gd name="connsiteY24" fmla="*/ 4526280 h 6858000"/>
              <a:gd name="connsiteX25" fmla="*/ 11299371 w 11299371"/>
              <a:gd name="connsiteY25" fmla="*/ 5280660 h 6858000"/>
              <a:gd name="connsiteX26" fmla="*/ 11299371 w 11299371"/>
              <a:gd name="connsiteY26" fmla="*/ 5966460 h 6858000"/>
              <a:gd name="connsiteX27" fmla="*/ 11299371 w 11299371"/>
              <a:gd name="connsiteY27" fmla="*/ 6858000 h 6858000"/>
              <a:gd name="connsiteX28" fmla="*/ 10634702 w 11299371"/>
              <a:gd name="connsiteY28" fmla="*/ 6858000 h 6858000"/>
              <a:gd name="connsiteX29" fmla="*/ 10083027 w 11299371"/>
              <a:gd name="connsiteY29" fmla="*/ 6858000 h 6858000"/>
              <a:gd name="connsiteX30" fmla="*/ 9644345 w 11299371"/>
              <a:gd name="connsiteY30" fmla="*/ 6858000 h 6858000"/>
              <a:gd name="connsiteX31" fmla="*/ 9205664 w 11299371"/>
              <a:gd name="connsiteY31" fmla="*/ 6858000 h 6858000"/>
              <a:gd name="connsiteX32" fmla="*/ 8766983 w 11299371"/>
              <a:gd name="connsiteY32" fmla="*/ 6858000 h 6858000"/>
              <a:gd name="connsiteX33" fmla="*/ 8215307 w 11299371"/>
              <a:gd name="connsiteY33" fmla="*/ 6858000 h 6858000"/>
              <a:gd name="connsiteX34" fmla="*/ 7663632 w 11299371"/>
              <a:gd name="connsiteY34" fmla="*/ 6858000 h 6858000"/>
              <a:gd name="connsiteX35" fmla="*/ 7111957 w 11299371"/>
              <a:gd name="connsiteY35" fmla="*/ 6858000 h 6858000"/>
              <a:gd name="connsiteX36" fmla="*/ 6447288 w 11299371"/>
              <a:gd name="connsiteY36" fmla="*/ 6858000 h 6858000"/>
              <a:gd name="connsiteX37" fmla="*/ 6008607 w 11299371"/>
              <a:gd name="connsiteY37" fmla="*/ 6858000 h 6858000"/>
              <a:gd name="connsiteX38" fmla="*/ 5569925 w 11299371"/>
              <a:gd name="connsiteY38" fmla="*/ 6858000 h 6858000"/>
              <a:gd name="connsiteX39" fmla="*/ 4679269 w 11299371"/>
              <a:gd name="connsiteY39" fmla="*/ 6858000 h 6858000"/>
              <a:gd name="connsiteX40" fmla="*/ 3788613 w 11299371"/>
              <a:gd name="connsiteY40" fmla="*/ 6858000 h 6858000"/>
              <a:gd name="connsiteX41" fmla="*/ 2897956 w 11299371"/>
              <a:gd name="connsiteY41" fmla="*/ 6858000 h 6858000"/>
              <a:gd name="connsiteX42" fmla="*/ 2346281 w 11299371"/>
              <a:gd name="connsiteY42" fmla="*/ 6858000 h 6858000"/>
              <a:gd name="connsiteX43" fmla="*/ 1907600 w 11299371"/>
              <a:gd name="connsiteY43" fmla="*/ 6858000 h 6858000"/>
              <a:gd name="connsiteX44" fmla="*/ 1016943 w 11299371"/>
              <a:gd name="connsiteY44" fmla="*/ 6858000 h 6858000"/>
              <a:gd name="connsiteX45" fmla="*/ 0 w 11299371"/>
              <a:gd name="connsiteY45" fmla="*/ 6858000 h 6858000"/>
              <a:gd name="connsiteX46" fmla="*/ 0 w 11299371"/>
              <a:gd name="connsiteY46" fmla="*/ 6377940 h 6858000"/>
              <a:gd name="connsiteX47" fmla="*/ 0 w 11299371"/>
              <a:gd name="connsiteY47" fmla="*/ 5623560 h 6858000"/>
              <a:gd name="connsiteX48" fmla="*/ 0 w 11299371"/>
              <a:gd name="connsiteY48" fmla="*/ 5006340 h 6858000"/>
              <a:gd name="connsiteX49" fmla="*/ 0 w 11299371"/>
              <a:gd name="connsiteY49" fmla="*/ 4457700 h 6858000"/>
              <a:gd name="connsiteX50" fmla="*/ 0 w 11299371"/>
              <a:gd name="connsiteY50" fmla="*/ 3840480 h 6858000"/>
              <a:gd name="connsiteX51" fmla="*/ 0 w 11299371"/>
              <a:gd name="connsiteY51" fmla="*/ 3086100 h 6858000"/>
              <a:gd name="connsiteX52" fmla="*/ 0 w 11299371"/>
              <a:gd name="connsiteY52" fmla="*/ 2263140 h 6858000"/>
              <a:gd name="connsiteX53" fmla="*/ 0 w 11299371"/>
              <a:gd name="connsiteY53" fmla="*/ 1783080 h 6858000"/>
              <a:gd name="connsiteX54" fmla="*/ 0 w 11299371"/>
              <a:gd name="connsiteY54" fmla="*/ 1234440 h 6858000"/>
              <a:gd name="connsiteX55" fmla="*/ 0 w 11299371"/>
              <a:gd name="connsiteY5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9371" h="6858000" fill="none" extrusionOk="0">
                <a:moveTo>
                  <a:pt x="0" y="0"/>
                </a:moveTo>
                <a:cubicBezTo>
                  <a:pt x="190694" y="24379"/>
                  <a:pt x="435898" y="-19253"/>
                  <a:pt x="664669" y="0"/>
                </a:cubicBezTo>
                <a:cubicBezTo>
                  <a:pt x="893440" y="19253"/>
                  <a:pt x="1000685" y="-12715"/>
                  <a:pt x="1103350" y="0"/>
                </a:cubicBezTo>
                <a:cubicBezTo>
                  <a:pt x="1206015" y="12715"/>
                  <a:pt x="1455108" y="-15844"/>
                  <a:pt x="1655026" y="0"/>
                </a:cubicBezTo>
                <a:cubicBezTo>
                  <a:pt x="1854944" y="15844"/>
                  <a:pt x="2170891" y="31481"/>
                  <a:pt x="2319694" y="0"/>
                </a:cubicBezTo>
                <a:cubicBezTo>
                  <a:pt x="2468497" y="-31481"/>
                  <a:pt x="2651324" y="10870"/>
                  <a:pt x="2871370" y="0"/>
                </a:cubicBezTo>
                <a:cubicBezTo>
                  <a:pt x="3091416" y="-10870"/>
                  <a:pt x="3291232" y="20889"/>
                  <a:pt x="3536038" y="0"/>
                </a:cubicBezTo>
                <a:cubicBezTo>
                  <a:pt x="3780844" y="-20889"/>
                  <a:pt x="3793294" y="-13822"/>
                  <a:pt x="3861726" y="0"/>
                </a:cubicBezTo>
                <a:cubicBezTo>
                  <a:pt x="3930158" y="13822"/>
                  <a:pt x="4323243" y="-32989"/>
                  <a:pt x="4752383" y="0"/>
                </a:cubicBezTo>
                <a:cubicBezTo>
                  <a:pt x="5181523" y="32989"/>
                  <a:pt x="5061868" y="-7936"/>
                  <a:pt x="5191064" y="0"/>
                </a:cubicBezTo>
                <a:cubicBezTo>
                  <a:pt x="5320260" y="7936"/>
                  <a:pt x="5826082" y="-18727"/>
                  <a:pt x="6081720" y="0"/>
                </a:cubicBezTo>
                <a:cubicBezTo>
                  <a:pt x="6337358" y="18727"/>
                  <a:pt x="6416577" y="-6213"/>
                  <a:pt x="6520402" y="0"/>
                </a:cubicBezTo>
                <a:cubicBezTo>
                  <a:pt x="6624227" y="6213"/>
                  <a:pt x="6951473" y="-7553"/>
                  <a:pt x="7298064" y="0"/>
                </a:cubicBezTo>
                <a:cubicBezTo>
                  <a:pt x="7644655" y="7553"/>
                  <a:pt x="7609611" y="3570"/>
                  <a:pt x="7849740" y="0"/>
                </a:cubicBezTo>
                <a:cubicBezTo>
                  <a:pt x="8089869" y="-3570"/>
                  <a:pt x="8487195" y="6738"/>
                  <a:pt x="8740396" y="0"/>
                </a:cubicBezTo>
                <a:cubicBezTo>
                  <a:pt x="8993597" y="-6738"/>
                  <a:pt x="8909348" y="512"/>
                  <a:pt x="9066084" y="0"/>
                </a:cubicBezTo>
                <a:cubicBezTo>
                  <a:pt x="9222820" y="-512"/>
                  <a:pt x="9401090" y="21240"/>
                  <a:pt x="9617759" y="0"/>
                </a:cubicBezTo>
                <a:cubicBezTo>
                  <a:pt x="9834428" y="-21240"/>
                  <a:pt x="9862007" y="-2823"/>
                  <a:pt x="9943446" y="0"/>
                </a:cubicBezTo>
                <a:cubicBezTo>
                  <a:pt x="10024885" y="2823"/>
                  <a:pt x="10954283" y="-62447"/>
                  <a:pt x="11299371" y="0"/>
                </a:cubicBezTo>
                <a:cubicBezTo>
                  <a:pt x="11306800" y="322773"/>
                  <a:pt x="11271695" y="529030"/>
                  <a:pt x="11299371" y="685800"/>
                </a:cubicBezTo>
                <a:cubicBezTo>
                  <a:pt x="11327047" y="842570"/>
                  <a:pt x="11295345" y="1294637"/>
                  <a:pt x="11299371" y="1508760"/>
                </a:cubicBezTo>
                <a:cubicBezTo>
                  <a:pt x="11303397" y="1722883"/>
                  <a:pt x="11308228" y="1945172"/>
                  <a:pt x="11299371" y="2125980"/>
                </a:cubicBezTo>
                <a:cubicBezTo>
                  <a:pt x="11290514" y="2306788"/>
                  <a:pt x="11320713" y="2648821"/>
                  <a:pt x="11299371" y="2948940"/>
                </a:cubicBezTo>
                <a:cubicBezTo>
                  <a:pt x="11278029" y="3249059"/>
                  <a:pt x="11266370" y="3583426"/>
                  <a:pt x="11299371" y="3771900"/>
                </a:cubicBezTo>
                <a:cubicBezTo>
                  <a:pt x="11332372" y="3960374"/>
                  <a:pt x="11298562" y="4290857"/>
                  <a:pt x="11299371" y="4526280"/>
                </a:cubicBezTo>
                <a:cubicBezTo>
                  <a:pt x="11300180" y="4761703"/>
                  <a:pt x="11318867" y="4904248"/>
                  <a:pt x="11299371" y="5280660"/>
                </a:cubicBezTo>
                <a:cubicBezTo>
                  <a:pt x="11279875" y="5657072"/>
                  <a:pt x="11291757" y="5825299"/>
                  <a:pt x="11299371" y="5966460"/>
                </a:cubicBezTo>
                <a:cubicBezTo>
                  <a:pt x="11306985" y="6107621"/>
                  <a:pt x="11341166" y="6505978"/>
                  <a:pt x="11299371" y="6858000"/>
                </a:cubicBezTo>
                <a:cubicBezTo>
                  <a:pt x="10997904" y="6861696"/>
                  <a:pt x="10863365" y="6842042"/>
                  <a:pt x="10634702" y="6858000"/>
                </a:cubicBezTo>
                <a:cubicBezTo>
                  <a:pt x="10406039" y="6873958"/>
                  <a:pt x="10226700" y="6880486"/>
                  <a:pt x="10083027" y="6858000"/>
                </a:cubicBezTo>
                <a:cubicBezTo>
                  <a:pt x="9939355" y="6835514"/>
                  <a:pt x="9836464" y="6878069"/>
                  <a:pt x="9644345" y="6858000"/>
                </a:cubicBezTo>
                <a:cubicBezTo>
                  <a:pt x="9452226" y="6837931"/>
                  <a:pt x="9376773" y="6845546"/>
                  <a:pt x="9205664" y="6858000"/>
                </a:cubicBezTo>
                <a:cubicBezTo>
                  <a:pt x="9034555" y="6870454"/>
                  <a:pt x="8922796" y="6837453"/>
                  <a:pt x="8766983" y="6858000"/>
                </a:cubicBezTo>
                <a:cubicBezTo>
                  <a:pt x="8611170" y="6878547"/>
                  <a:pt x="8349086" y="6842741"/>
                  <a:pt x="8215307" y="6858000"/>
                </a:cubicBezTo>
                <a:cubicBezTo>
                  <a:pt x="8081528" y="6873259"/>
                  <a:pt x="7801842" y="6863048"/>
                  <a:pt x="7663632" y="6858000"/>
                </a:cubicBezTo>
                <a:cubicBezTo>
                  <a:pt x="7525422" y="6852952"/>
                  <a:pt x="7224192" y="6869596"/>
                  <a:pt x="7111957" y="6858000"/>
                </a:cubicBezTo>
                <a:cubicBezTo>
                  <a:pt x="6999722" y="6846404"/>
                  <a:pt x="6754916" y="6836125"/>
                  <a:pt x="6447288" y="6858000"/>
                </a:cubicBezTo>
                <a:cubicBezTo>
                  <a:pt x="6139660" y="6879875"/>
                  <a:pt x="6181838" y="6861006"/>
                  <a:pt x="6008607" y="6858000"/>
                </a:cubicBezTo>
                <a:cubicBezTo>
                  <a:pt x="5835376" y="6854994"/>
                  <a:pt x="5675718" y="6846250"/>
                  <a:pt x="5569925" y="6858000"/>
                </a:cubicBezTo>
                <a:cubicBezTo>
                  <a:pt x="5464132" y="6869750"/>
                  <a:pt x="5011778" y="6878137"/>
                  <a:pt x="4679269" y="6858000"/>
                </a:cubicBezTo>
                <a:cubicBezTo>
                  <a:pt x="4346760" y="6837863"/>
                  <a:pt x="3992984" y="6856815"/>
                  <a:pt x="3788613" y="6858000"/>
                </a:cubicBezTo>
                <a:cubicBezTo>
                  <a:pt x="3584242" y="6859185"/>
                  <a:pt x="3261275" y="6897721"/>
                  <a:pt x="2897956" y="6858000"/>
                </a:cubicBezTo>
                <a:cubicBezTo>
                  <a:pt x="2534637" y="6818279"/>
                  <a:pt x="2461696" y="6868746"/>
                  <a:pt x="2346281" y="6858000"/>
                </a:cubicBezTo>
                <a:cubicBezTo>
                  <a:pt x="2230866" y="6847254"/>
                  <a:pt x="2095201" y="6862891"/>
                  <a:pt x="1907600" y="6858000"/>
                </a:cubicBezTo>
                <a:cubicBezTo>
                  <a:pt x="1719999" y="6853109"/>
                  <a:pt x="1431492" y="6828796"/>
                  <a:pt x="1016943" y="6858000"/>
                </a:cubicBezTo>
                <a:cubicBezTo>
                  <a:pt x="602394" y="6887204"/>
                  <a:pt x="362277" y="6825194"/>
                  <a:pt x="0" y="6858000"/>
                </a:cubicBezTo>
                <a:cubicBezTo>
                  <a:pt x="-6651" y="6619908"/>
                  <a:pt x="18133" y="6480462"/>
                  <a:pt x="0" y="6377940"/>
                </a:cubicBezTo>
                <a:cubicBezTo>
                  <a:pt x="-18133" y="6275418"/>
                  <a:pt x="2936" y="5836738"/>
                  <a:pt x="0" y="5623560"/>
                </a:cubicBezTo>
                <a:cubicBezTo>
                  <a:pt x="-2936" y="5410382"/>
                  <a:pt x="3597" y="5145334"/>
                  <a:pt x="0" y="5006340"/>
                </a:cubicBezTo>
                <a:cubicBezTo>
                  <a:pt x="-3597" y="4867346"/>
                  <a:pt x="-20431" y="4658493"/>
                  <a:pt x="0" y="4457700"/>
                </a:cubicBezTo>
                <a:cubicBezTo>
                  <a:pt x="20431" y="4256907"/>
                  <a:pt x="17653" y="4033281"/>
                  <a:pt x="0" y="3840480"/>
                </a:cubicBezTo>
                <a:cubicBezTo>
                  <a:pt x="-17653" y="3647679"/>
                  <a:pt x="33105" y="3417517"/>
                  <a:pt x="0" y="3086100"/>
                </a:cubicBezTo>
                <a:cubicBezTo>
                  <a:pt x="-33105" y="2754683"/>
                  <a:pt x="-15885" y="2447137"/>
                  <a:pt x="0" y="2263140"/>
                </a:cubicBezTo>
                <a:cubicBezTo>
                  <a:pt x="15885" y="2079143"/>
                  <a:pt x="-770" y="1901203"/>
                  <a:pt x="0" y="1783080"/>
                </a:cubicBezTo>
                <a:cubicBezTo>
                  <a:pt x="770" y="1664957"/>
                  <a:pt x="22032" y="1489751"/>
                  <a:pt x="0" y="1234440"/>
                </a:cubicBezTo>
                <a:cubicBezTo>
                  <a:pt x="-22032" y="979129"/>
                  <a:pt x="11781" y="275373"/>
                  <a:pt x="0" y="0"/>
                </a:cubicBezTo>
                <a:close/>
              </a:path>
              <a:path w="11299371" h="6858000" stroke="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66F8A3-B125-AC32-DEC1-225F76B32B72}"/>
              </a:ext>
            </a:extLst>
          </p:cNvPr>
          <p:cNvSpPr/>
          <p:nvPr/>
        </p:nvSpPr>
        <p:spPr>
          <a:xfrm>
            <a:off x="892629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551675 w 11299371"/>
              <a:gd name="connsiteY1" fmla="*/ 0 h 6858000"/>
              <a:gd name="connsiteX2" fmla="*/ 877363 w 11299371"/>
              <a:gd name="connsiteY2" fmla="*/ 0 h 6858000"/>
              <a:gd name="connsiteX3" fmla="*/ 1316044 w 11299371"/>
              <a:gd name="connsiteY3" fmla="*/ 0 h 6858000"/>
              <a:gd name="connsiteX4" fmla="*/ 1641732 w 11299371"/>
              <a:gd name="connsiteY4" fmla="*/ 0 h 6858000"/>
              <a:gd name="connsiteX5" fmla="*/ 1967420 w 11299371"/>
              <a:gd name="connsiteY5" fmla="*/ 0 h 6858000"/>
              <a:gd name="connsiteX6" fmla="*/ 2293108 w 11299371"/>
              <a:gd name="connsiteY6" fmla="*/ 0 h 6858000"/>
              <a:gd name="connsiteX7" fmla="*/ 2731789 w 11299371"/>
              <a:gd name="connsiteY7" fmla="*/ 0 h 6858000"/>
              <a:gd name="connsiteX8" fmla="*/ 3509452 w 11299371"/>
              <a:gd name="connsiteY8" fmla="*/ 0 h 6858000"/>
              <a:gd name="connsiteX9" fmla="*/ 3948133 w 11299371"/>
              <a:gd name="connsiteY9" fmla="*/ 0 h 6858000"/>
              <a:gd name="connsiteX10" fmla="*/ 4725796 w 11299371"/>
              <a:gd name="connsiteY10" fmla="*/ 0 h 6858000"/>
              <a:gd name="connsiteX11" fmla="*/ 5051484 w 11299371"/>
              <a:gd name="connsiteY11" fmla="*/ 0 h 6858000"/>
              <a:gd name="connsiteX12" fmla="*/ 5716152 w 11299371"/>
              <a:gd name="connsiteY12" fmla="*/ 0 h 6858000"/>
              <a:gd name="connsiteX13" fmla="*/ 6154834 w 11299371"/>
              <a:gd name="connsiteY13" fmla="*/ 0 h 6858000"/>
              <a:gd name="connsiteX14" fmla="*/ 6819503 w 11299371"/>
              <a:gd name="connsiteY14" fmla="*/ 0 h 6858000"/>
              <a:gd name="connsiteX15" fmla="*/ 7484172 w 11299371"/>
              <a:gd name="connsiteY15" fmla="*/ 0 h 6858000"/>
              <a:gd name="connsiteX16" fmla="*/ 7922853 w 11299371"/>
              <a:gd name="connsiteY16" fmla="*/ 0 h 6858000"/>
              <a:gd name="connsiteX17" fmla="*/ 8813509 w 11299371"/>
              <a:gd name="connsiteY17" fmla="*/ 0 h 6858000"/>
              <a:gd name="connsiteX18" fmla="*/ 9365185 w 11299371"/>
              <a:gd name="connsiteY18" fmla="*/ 0 h 6858000"/>
              <a:gd name="connsiteX19" fmla="*/ 10142847 w 11299371"/>
              <a:gd name="connsiteY19" fmla="*/ 0 h 6858000"/>
              <a:gd name="connsiteX20" fmla="*/ 10468535 w 11299371"/>
              <a:gd name="connsiteY20" fmla="*/ 0 h 6858000"/>
              <a:gd name="connsiteX21" fmla="*/ 11299371 w 11299371"/>
              <a:gd name="connsiteY21" fmla="*/ 0 h 6858000"/>
              <a:gd name="connsiteX22" fmla="*/ 11299371 w 11299371"/>
              <a:gd name="connsiteY22" fmla="*/ 822960 h 6858000"/>
              <a:gd name="connsiteX23" fmla="*/ 11299371 w 11299371"/>
              <a:gd name="connsiteY23" fmla="*/ 1645920 h 6858000"/>
              <a:gd name="connsiteX24" fmla="*/ 11299371 w 11299371"/>
              <a:gd name="connsiteY24" fmla="*/ 2125980 h 6858000"/>
              <a:gd name="connsiteX25" fmla="*/ 11299371 w 11299371"/>
              <a:gd name="connsiteY25" fmla="*/ 2674620 h 6858000"/>
              <a:gd name="connsiteX26" fmla="*/ 11299371 w 11299371"/>
              <a:gd name="connsiteY26" fmla="*/ 3497580 h 6858000"/>
              <a:gd name="connsiteX27" fmla="*/ 11299371 w 11299371"/>
              <a:gd name="connsiteY27" fmla="*/ 4251960 h 6858000"/>
              <a:gd name="connsiteX28" fmla="*/ 11299371 w 11299371"/>
              <a:gd name="connsiteY28" fmla="*/ 5006340 h 6858000"/>
              <a:gd name="connsiteX29" fmla="*/ 11299371 w 11299371"/>
              <a:gd name="connsiteY29" fmla="*/ 5692140 h 6858000"/>
              <a:gd name="connsiteX30" fmla="*/ 11299371 w 11299371"/>
              <a:gd name="connsiteY30" fmla="*/ 6240780 h 6858000"/>
              <a:gd name="connsiteX31" fmla="*/ 11299371 w 11299371"/>
              <a:gd name="connsiteY31" fmla="*/ 6858000 h 6858000"/>
              <a:gd name="connsiteX32" fmla="*/ 10408715 w 11299371"/>
              <a:gd name="connsiteY32" fmla="*/ 6858000 h 6858000"/>
              <a:gd name="connsiteX33" fmla="*/ 9970033 w 11299371"/>
              <a:gd name="connsiteY33" fmla="*/ 6858000 h 6858000"/>
              <a:gd name="connsiteX34" fmla="*/ 9079377 w 11299371"/>
              <a:gd name="connsiteY34" fmla="*/ 6858000 h 6858000"/>
              <a:gd name="connsiteX35" fmla="*/ 8301714 w 11299371"/>
              <a:gd name="connsiteY35" fmla="*/ 6858000 h 6858000"/>
              <a:gd name="connsiteX36" fmla="*/ 7411058 w 11299371"/>
              <a:gd name="connsiteY36" fmla="*/ 6858000 h 6858000"/>
              <a:gd name="connsiteX37" fmla="*/ 6972377 w 11299371"/>
              <a:gd name="connsiteY37" fmla="*/ 6858000 h 6858000"/>
              <a:gd name="connsiteX38" fmla="*/ 6420701 w 11299371"/>
              <a:gd name="connsiteY38" fmla="*/ 6858000 h 6858000"/>
              <a:gd name="connsiteX39" fmla="*/ 6095014 w 11299371"/>
              <a:gd name="connsiteY39" fmla="*/ 6858000 h 6858000"/>
              <a:gd name="connsiteX40" fmla="*/ 5317351 w 11299371"/>
              <a:gd name="connsiteY40" fmla="*/ 6858000 h 6858000"/>
              <a:gd name="connsiteX41" fmla="*/ 4765676 w 11299371"/>
              <a:gd name="connsiteY41" fmla="*/ 6858000 h 6858000"/>
              <a:gd name="connsiteX42" fmla="*/ 3875020 w 11299371"/>
              <a:gd name="connsiteY42" fmla="*/ 6858000 h 6858000"/>
              <a:gd name="connsiteX43" fmla="*/ 3210351 w 11299371"/>
              <a:gd name="connsiteY43" fmla="*/ 6858000 h 6858000"/>
              <a:gd name="connsiteX44" fmla="*/ 2432688 w 11299371"/>
              <a:gd name="connsiteY44" fmla="*/ 6858000 h 6858000"/>
              <a:gd name="connsiteX45" fmla="*/ 2107000 w 11299371"/>
              <a:gd name="connsiteY45" fmla="*/ 6858000 h 6858000"/>
              <a:gd name="connsiteX46" fmla="*/ 1781313 w 11299371"/>
              <a:gd name="connsiteY46" fmla="*/ 6858000 h 6858000"/>
              <a:gd name="connsiteX47" fmla="*/ 1342631 w 11299371"/>
              <a:gd name="connsiteY47" fmla="*/ 6858000 h 6858000"/>
              <a:gd name="connsiteX48" fmla="*/ 0 w 11299371"/>
              <a:gd name="connsiteY48" fmla="*/ 6858000 h 6858000"/>
              <a:gd name="connsiteX49" fmla="*/ 0 w 11299371"/>
              <a:gd name="connsiteY49" fmla="*/ 6240780 h 6858000"/>
              <a:gd name="connsiteX50" fmla="*/ 0 w 11299371"/>
              <a:gd name="connsiteY50" fmla="*/ 5554980 h 6858000"/>
              <a:gd name="connsiteX51" fmla="*/ 0 w 11299371"/>
              <a:gd name="connsiteY51" fmla="*/ 5006340 h 6858000"/>
              <a:gd name="connsiteX52" fmla="*/ 0 w 11299371"/>
              <a:gd name="connsiteY52" fmla="*/ 4251960 h 6858000"/>
              <a:gd name="connsiteX53" fmla="*/ 0 w 11299371"/>
              <a:gd name="connsiteY53" fmla="*/ 3703320 h 6858000"/>
              <a:gd name="connsiteX54" fmla="*/ 0 w 11299371"/>
              <a:gd name="connsiteY54" fmla="*/ 3223260 h 6858000"/>
              <a:gd name="connsiteX55" fmla="*/ 0 w 11299371"/>
              <a:gd name="connsiteY55" fmla="*/ 2743200 h 6858000"/>
              <a:gd name="connsiteX56" fmla="*/ 0 w 11299371"/>
              <a:gd name="connsiteY56" fmla="*/ 2057400 h 6858000"/>
              <a:gd name="connsiteX57" fmla="*/ 0 w 11299371"/>
              <a:gd name="connsiteY57" fmla="*/ 1371600 h 6858000"/>
              <a:gd name="connsiteX58" fmla="*/ 0 w 11299371"/>
              <a:gd name="connsiteY58" fmla="*/ 891540 h 6858000"/>
              <a:gd name="connsiteX59" fmla="*/ 0 w 11299371"/>
              <a:gd name="connsiteY5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299371" h="685800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D4AFC0-663B-93BF-E50A-7F3DED24B8E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2628" y="0"/>
            <a:ext cx="11299372" cy="801877"/>
            <a:chOff x="892627" y="0"/>
            <a:chExt cx="11299372" cy="801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6FED0C-A584-D3EE-7049-01C9BA45DA6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-1" r="56296" b="83156"/>
            <a:stretch/>
          </p:blipFill>
          <p:spPr>
            <a:xfrm>
              <a:off x="892627" y="0"/>
              <a:ext cx="3057581" cy="8018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7A43E8-A379-79DD-2F7F-0F81595596B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0" y="0"/>
              <a:ext cx="7269480" cy="801877"/>
            </a:xfrm>
            <a:prstGeom prst="rect">
              <a:avLst/>
            </a:prstGeom>
            <a:solidFill>
              <a:srgbClr val="013D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477CD9-CC81-375B-0AA5-485382BCDFD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81687" t="-1" r="930" b="83156"/>
            <a:stretch/>
          </p:blipFill>
          <p:spPr>
            <a:xfrm>
              <a:off x="10975847" y="0"/>
              <a:ext cx="1216152" cy="801877"/>
            </a:xfrm>
            <a:prstGeom prst="rect">
              <a:avLst/>
            </a:prstGeom>
          </p:spPr>
        </p:pic>
      </p:grpSp>
      <p:pic>
        <p:nvPicPr>
          <p:cNvPr id="18" name="Picture 17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4ACBEB82-C530-6C55-A81F-F1A120B4D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" y="0"/>
            <a:ext cx="687174" cy="82769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160CD9E-535E-82F5-1605-82047D29A2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25" y="1285450"/>
            <a:ext cx="6547093" cy="4709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578F4F-98AD-6DF6-35D1-91FEC380E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3556" y="1954352"/>
            <a:ext cx="5398029" cy="37511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AE1E390-69DF-2351-A847-58DEAB7DAE0A}"/>
              </a:ext>
            </a:extLst>
          </p:cNvPr>
          <p:cNvSpPr/>
          <p:nvPr/>
        </p:nvSpPr>
        <p:spPr>
          <a:xfrm>
            <a:off x="1260807" y="1316253"/>
            <a:ext cx="3646644" cy="2324100"/>
          </a:xfrm>
          <a:custGeom>
            <a:avLst/>
            <a:gdLst>
              <a:gd name="connsiteX0" fmla="*/ 0 w 3646644"/>
              <a:gd name="connsiteY0" fmla="*/ 0 h 2324100"/>
              <a:gd name="connsiteX1" fmla="*/ 498375 w 3646644"/>
              <a:gd name="connsiteY1" fmla="*/ 0 h 2324100"/>
              <a:gd name="connsiteX2" fmla="*/ 1106149 w 3646644"/>
              <a:gd name="connsiteY2" fmla="*/ 0 h 2324100"/>
              <a:gd name="connsiteX3" fmla="*/ 1640990 w 3646644"/>
              <a:gd name="connsiteY3" fmla="*/ 0 h 2324100"/>
              <a:gd name="connsiteX4" fmla="*/ 2139364 w 3646644"/>
              <a:gd name="connsiteY4" fmla="*/ 0 h 2324100"/>
              <a:gd name="connsiteX5" fmla="*/ 2710672 w 3646644"/>
              <a:gd name="connsiteY5" fmla="*/ 0 h 2324100"/>
              <a:gd name="connsiteX6" fmla="*/ 3646644 w 3646644"/>
              <a:gd name="connsiteY6" fmla="*/ 0 h 2324100"/>
              <a:gd name="connsiteX7" fmla="*/ 3646644 w 3646644"/>
              <a:gd name="connsiteY7" fmla="*/ 534543 h 2324100"/>
              <a:gd name="connsiteX8" fmla="*/ 3646644 w 3646644"/>
              <a:gd name="connsiteY8" fmla="*/ 1045845 h 2324100"/>
              <a:gd name="connsiteX9" fmla="*/ 3646644 w 3646644"/>
              <a:gd name="connsiteY9" fmla="*/ 1673352 h 2324100"/>
              <a:gd name="connsiteX10" fmla="*/ 3646644 w 3646644"/>
              <a:gd name="connsiteY10" fmla="*/ 2324100 h 2324100"/>
              <a:gd name="connsiteX11" fmla="*/ 3148269 w 3646644"/>
              <a:gd name="connsiteY11" fmla="*/ 2324100 h 2324100"/>
              <a:gd name="connsiteX12" fmla="*/ 2649895 w 3646644"/>
              <a:gd name="connsiteY12" fmla="*/ 2324100 h 2324100"/>
              <a:gd name="connsiteX13" fmla="*/ 2042121 w 3646644"/>
              <a:gd name="connsiteY13" fmla="*/ 2324100 h 2324100"/>
              <a:gd name="connsiteX14" fmla="*/ 1397880 w 3646644"/>
              <a:gd name="connsiteY14" fmla="*/ 2324100 h 2324100"/>
              <a:gd name="connsiteX15" fmla="*/ 899506 w 3646644"/>
              <a:gd name="connsiteY15" fmla="*/ 2324100 h 2324100"/>
              <a:gd name="connsiteX16" fmla="*/ 0 w 3646644"/>
              <a:gd name="connsiteY16" fmla="*/ 2324100 h 2324100"/>
              <a:gd name="connsiteX17" fmla="*/ 0 w 3646644"/>
              <a:gd name="connsiteY17" fmla="*/ 1789557 h 2324100"/>
              <a:gd name="connsiteX18" fmla="*/ 0 w 3646644"/>
              <a:gd name="connsiteY18" fmla="*/ 1208532 h 2324100"/>
              <a:gd name="connsiteX19" fmla="*/ 0 w 3646644"/>
              <a:gd name="connsiteY19" fmla="*/ 673989 h 2324100"/>
              <a:gd name="connsiteX20" fmla="*/ 0 w 3646644"/>
              <a:gd name="connsiteY20" fmla="*/ 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46644" h="2324100" fill="none" extrusionOk="0">
                <a:moveTo>
                  <a:pt x="0" y="0"/>
                </a:moveTo>
                <a:cubicBezTo>
                  <a:pt x="111967" y="13755"/>
                  <a:pt x="391968" y="-7192"/>
                  <a:pt x="498375" y="0"/>
                </a:cubicBezTo>
                <a:cubicBezTo>
                  <a:pt x="604783" y="7192"/>
                  <a:pt x="847387" y="-24857"/>
                  <a:pt x="1106149" y="0"/>
                </a:cubicBezTo>
                <a:cubicBezTo>
                  <a:pt x="1364911" y="24857"/>
                  <a:pt x="1513331" y="-2288"/>
                  <a:pt x="1640990" y="0"/>
                </a:cubicBezTo>
                <a:cubicBezTo>
                  <a:pt x="1768649" y="2288"/>
                  <a:pt x="1918407" y="-22115"/>
                  <a:pt x="2139364" y="0"/>
                </a:cubicBezTo>
                <a:cubicBezTo>
                  <a:pt x="2360321" y="22115"/>
                  <a:pt x="2519520" y="-2790"/>
                  <a:pt x="2710672" y="0"/>
                </a:cubicBezTo>
                <a:cubicBezTo>
                  <a:pt x="2901824" y="2790"/>
                  <a:pt x="3411364" y="37371"/>
                  <a:pt x="3646644" y="0"/>
                </a:cubicBezTo>
                <a:cubicBezTo>
                  <a:pt x="3620467" y="214700"/>
                  <a:pt x="3639855" y="360963"/>
                  <a:pt x="3646644" y="534543"/>
                </a:cubicBezTo>
                <a:cubicBezTo>
                  <a:pt x="3653433" y="708123"/>
                  <a:pt x="3657217" y="795805"/>
                  <a:pt x="3646644" y="1045845"/>
                </a:cubicBezTo>
                <a:cubicBezTo>
                  <a:pt x="3636071" y="1295885"/>
                  <a:pt x="3630301" y="1384848"/>
                  <a:pt x="3646644" y="1673352"/>
                </a:cubicBezTo>
                <a:cubicBezTo>
                  <a:pt x="3662987" y="1961856"/>
                  <a:pt x="3642536" y="2148099"/>
                  <a:pt x="3646644" y="2324100"/>
                </a:cubicBezTo>
                <a:cubicBezTo>
                  <a:pt x="3493112" y="2312849"/>
                  <a:pt x="3317678" y="2345255"/>
                  <a:pt x="3148269" y="2324100"/>
                </a:cubicBezTo>
                <a:cubicBezTo>
                  <a:pt x="2978861" y="2302945"/>
                  <a:pt x="2794213" y="2341463"/>
                  <a:pt x="2649895" y="2324100"/>
                </a:cubicBezTo>
                <a:cubicBezTo>
                  <a:pt x="2505577" y="2306737"/>
                  <a:pt x="2311483" y="2302512"/>
                  <a:pt x="2042121" y="2324100"/>
                </a:cubicBezTo>
                <a:cubicBezTo>
                  <a:pt x="1772759" y="2345688"/>
                  <a:pt x="1612195" y="2329219"/>
                  <a:pt x="1397880" y="2324100"/>
                </a:cubicBezTo>
                <a:cubicBezTo>
                  <a:pt x="1183565" y="2318981"/>
                  <a:pt x="1043538" y="2339544"/>
                  <a:pt x="899506" y="2324100"/>
                </a:cubicBezTo>
                <a:cubicBezTo>
                  <a:pt x="755474" y="2308656"/>
                  <a:pt x="399114" y="2356472"/>
                  <a:pt x="0" y="2324100"/>
                </a:cubicBezTo>
                <a:cubicBezTo>
                  <a:pt x="23648" y="2164967"/>
                  <a:pt x="22572" y="1928079"/>
                  <a:pt x="0" y="1789557"/>
                </a:cubicBezTo>
                <a:cubicBezTo>
                  <a:pt x="-22572" y="1651035"/>
                  <a:pt x="2461" y="1376312"/>
                  <a:pt x="0" y="1208532"/>
                </a:cubicBezTo>
                <a:cubicBezTo>
                  <a:pt x="-2461" y="1040752"/>
                  <a:pt x="-12365" y="937813"/>
                  <a:pt x="0" y="673989"/>
                </a:cubicBezTo>
                <a:cubicBezTo>
                  <a:pt x="12365" y="410165"/>
                  <a:pt x="-20069" y="234545"/>
                  <a:pt x="0" y="0"/>
                </a:cubicBezTo>
                <a:close/>
              </a:path>
              <a:path w="3646644" h="2324100" stroke="0" extrusionOk="0">
                <a:moveTo>
                  <a:pt x="0" y="0"/>
                </a:moveTo>
                <a:cubicBezTo>
                  <a:pt x="255817" y="14452"/>
                  <a:pt x="466063" y="-26004"/>
                  <a:pt x="644240" y="0"/>
                </a:cubicBezTo>
                <a:cubicBezTo>
                  <a:pt x="822417" y="26004"/>
                  <a:pt x="1024195" y="21192"/>
                  <a:pt x="1324947" y="0"/>
                </a:cubicBezTo>
                <a:cubicBezTo>
                  <a:pt x="1625699" y="-21192"/>
                  <a:pt x="1759369" y="-22654"/>
                  <a:pt x="1969188" y="0"/>
                </a:cubicBezTo>
                <a:cubicBezTo>
                  <a:pt x="2179007" y="22654"/>
                  <a:pt x="2336369" y="-16005"/>
                  <a:pt x="2613428" y="0"/>
                </a:cubicBezTo>
                <a:cubicBezTo>
                  <a:pt x="2890487" y="16005"/>
                  <a:pt x="3377244" y="25912"/>
                  <a:pt x="3646644" y="0"/>
                </a:cubicBezTo>
                <a:cubicBezTo>
                  <a:pt x="3660428" y="126391"/>
                  <a:pt x="3648967" y="291077"/>
                  <a:pt x="3646644" y="581025"/>
                </a:cubicBezTo>
                <a:cubicBezTo>
                  <a:pt x="3644321" y="870974"/>
                  <a:pt x="3667854" y="867247"/>
                  <a:pt x="3646644" y="1115568"/>
                </a:cubicBezTo>
                <a:cubicBezTo>
                  <a:pt x="3625434" y="1363889"/>
                  <a:pt x="3642480" y="1524708"/>
                  <a:pt x="3646644" y="1673352"/>
                </a:cubicBezTo>
                <a:cubicBezTo>
                  <a:pt x="3650808" y="1821996"/>
                  <a:pt x="3645930" y="2191686"/>
                  <a:pt x="3646644" y="2324100"/>
                </a:cubicBezTo>
                <a:cubicBezTo>
                  <a:pt x="3380793" y="2333996"/>
                  <a:pt x="3148156" y="2321980"/>
                  <a:pt x="3002404" y="2324100"/>
                </a:cubicBezTo>
                <a:cubicBezTo>
                  <a:pt x="2856652" y="2326220"/>
                  <a:pt x="2471726" y="2290493"/>
                  <a:pt x="2321697" y="2324100"/>
                </a:cubicBezTo>
                <a:cubicBezTo>
                  <a:pt x="2171668" y="2357707"/>
                  <a:pt x="1971123" y="2311876"/>
                  <a:pt x="1786856" y="2324100"/>
                </a:cubicBezTo>
                <a:cubicBezTo>
                  <a:pt x="1602589" y="2336324"/>
                  <a:pt x="1456369" y="2345560"/>
                  <a:pt x="1215548" y="2324100"/>
                </a:cubicBezTo>
                <a:cubicBezTo>
                  <a:pt x="974727" y="2302640"/>
                  <a:pt x="934366" y="2313012"/>
                  <a:pt x="717173" y="2324100"/>
                </a:cubicBezTo>
                <a:cubicBezTo>
                  <a:pt x="499980" y="2335188"/>
                  <a:pt x="155303" y="2350692"/>
                  <a:pt x="0" y="2324100"/>
                </a:cubicBezTo>
                <a:cubicBezTo>
                  <a:pt x="-25341" y="2173029"/>
                  <a:pt x="-996" y="1926242"/>
                  <a:pt x="0" y="1789557"/>
                </a:cubicBezTo>
                <a:cubicBezTo>
                  <a:pt x="996" y="1652872"/>
                  <a:pt x="6512" y="1424536"/>
                  <a:pt x="0" y="1231773"/>
                </a:cubicBezTo>
                <a:cubicBezTo>
                  <a:pt x="-6512" y="1039010"/>
                  <a:pt x="16712" y="930127"/>
                  <a:pt x="0" y="697230"/>
                </a:cubicBezTo>
                <a:cubicBezTo>
                  <a:pt x="-16712" y="464333"/>
                  <a:pt x="9863" y="167730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8442286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Step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</a:p>
          <a:p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Now tap </a:t>
            </a:r>
          </a:p>
          <a:p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Read and Speak</a:t>
            </a:r>
            <a:endParaRPr lang="en-GB" sz="1800" b="1" spc="0" dirty="0">
              <a:latin typeface="Twinkl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DA732F-A115-417B-EF06-3DE8E2C9681C}"/>
              </a:ext>
            </a:extLst>
          </p:cNvPr>
          <p:cNvSpPr/>
          <p:nvPr/>
        </p:nvSpPr>
        <p:spPr>
          <a:xfrm>
            <a:off x="4116067" y="2925476"/>
            <a:ext cx="900000" cy="900000"/>
          </a:xfrm>
          <a:prstGeom prst="roundRect">
            <a:avLst>
              <a:gd name="adj" fmla="val 21841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4" name="Picture 10" descr="Right Arrow Clipart - Purple Arrow Transparent Transparent PNG - 600x457 -  Free Download on NicePNG">
            <a:extLst>
              <a:ext uri="{FF2B5EF4-FFF2-40B4-BE49-F238E27FC236}">
                <a16:creationId xmlns:a16="http://schemas.microsoft.com/office/drawing/2014/main" id="{2864B010-FDF9-2505-4692-22D8B35AD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688">
            <a:off x="4313183" y="4422469"/>
            <a:ext cx="3739026" cy="24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0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DC2ED-3AD6-20D6-414B-11848C8D0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96D93A-A407-1794-2816-015C3EFB59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628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664669 w 11299371"/>
              <a:gd name="connsiteY1" fmla="*/ 0 h 6858000"/>
              <a:gd name="connsiteX2" fmla="*/ 1103350 w 11299371"/>
              <a:gd name="connsiteY2" fmla="*/ 0 h 6858000"/>
              <a:gd name="connsiteX3" fmla="*/ 1655026 w 11299371"/>
              <a:gd name="connsiteY3" fmla="*/ 0 h 6858000"/>
              <a:gd name="connsiteX4" fmla="*/ 2319694 w 11299371"/>
              <a:gd name="connsiteY4" fmla="*/ 0 h 6858000"/>
              <a:gd name="connsiteX5" fmla="*/ 2871370 w 11299371"/>
              <a:gd name="connsiteY5" fmla="*/ 0 h 6858000"/>
              <a:gd name="connsiteX6" fmla="*/ 3536038 w 11299371"/>
              <a:gd name="connsiteY6" fmla="*/ 0 h 6858000"/>
              <a:gd name="connsiteX7" fmla="*/ 3861726 w 11299371"/>
              <a:gd name="connsiteY7" fmla="*/ 0 h 6858000"/>
              <a:gd name="connsiteX8" fmla="*/ 4752383 w 11299371"/>
              <a:gd name="connsiteY8" fmla="*/ 0 h 6858000"/>
              <a:gd name="connsiteX9" fmla="*/ 5191064 w 11299371"/>
              <a:gd name="connsiteY9" fmla="*/ 0 h 6858000"/>
              <a:gd name="connsiteX10" fmla="*/ 6081720 w 11299371"/>
              <a:gd name="connsiteY10" fmla="*/ 0 h 6858000"/>
              <a:gd name="connsiteX11" fmla="*/ 6520402 w 11299371"/>
              <a:gd name="connsiteY11" fmla="*/ 0 h 6858000"/>
              <a:gd name="connsiteX12" fmla="*/ 7298064 w 11299371"/>
              <a:gd name="connsiteY12" fmla="*/ 0 h 6858000"/>
              <a:gd name="connsiteX13" fmla="*/ 7849740 w 11299371"/>
              <a:gd name="connsiteY13" fmla="*/ 0 h 6858000"/>
              <a:gd name="connsiteX14" fmla="*/ 8740396 w 11299371"/>
              <a:gd name="connsiteY14" fmla="*/ 0 h 6858000"/>
              <a:gd name="connsiteX15" fmla="*/ 9066084 w 11299371"/>
              <a:gd name="connsiteY15" fmla="*/ 0 h 6858000"/>
              <a:gd name="connsiteX16" fmla="*/ 9617759 w 11299371"/>
              <a:gd name="connsiteY16" fmla="*/ 0 h 6858000"/>
              <a:gd name="connsiteX17" fmla="*/ 9943446 w 11299371"/>
              <a:gd name="connsiteY17" fmla="*/ 0 h 6858000"/>
              <a:gd name="connsiteX18" fmla="*/ 11299371 w 11299371"/>
              <a:gd name="connsiteY18" fmla="*/ 0 h 6858000"/>
              <a:gd name="connsiteX19" fmla="*/ 11299371 w 11299371"/>
              <a:gd name="connsiteY19" fmla="*/ 685800 h 6858000"/>
              <a:gd name="connsiteX20" fmla="*/ 11299371 w 11299371"/>
              <a:gd name="connsiteY20" fmla="*/ 1508760 h 6858000"/>
              <a:gd name="connsiteX21" fmla="*/ 11299371 w 11299371"/>
              <a:gd name="connsiteY21" fmla="*/ 2125980 h 6858000"/>
              <a:gd name="connsiteX22" fmla="*/ 11299371 w 11299371"/>
              <a:gd name="connsiteY22" fmla="*/ 2948940 h 6858000"/>
              <a:gd name="connsiteX23" fmla="*/ 11299371 w 11299371"/>
              <a:gd name="connsiteY23" fmla="*/ 3771900 h 6858000"/>
              <a:gd name="connsiteX24" fmla="*/ 11299371 w 11299371"/>
              <a:gd name="connsiteY24" fmla="*/ 4526280 h 6858000"/>
              <a:gd name="connsiteX25" fmla="*/ 11299371 w 11299371"/>
              <a:gd name="connsiteY25" fmla="*/ 5280660 h 6858000"/>
              <a:gd name="connsiteX26" fmla="*/ 11299371 w 11299371"/>
              <a:gd name="connsiteY26" fmla="*/ 5966460 h 6858000"/>
              <a:gd name="connsiteX27" fmla="*/ 11299371 w 11299371"/>
              <a:gd name="connsiteY27" fmla="*/ 6858000 h 6858000"/>
              <a:gd name="connsiteX28" fmla="*/ 10634702 w 11299371"/>
              <a:gd name="connsiteY28" fmla="*/ 6858000 h 6858000"/>
              <a:gd name="connsiteX29" fmla="*/ 10083027 w 11299371"/>
              <a:gd name="connsiteY29" fmla="*/ 6858000 h 6858000"/>
              <a:gd name="connsiteX30" fmla="*/ 9644345 w 11299371"/>
              <a:gd name="connsiteY30" fmla="*/ 6858000 h 6858000"/>
              <a:gd name="connsiteX31" fmla="*/ 9205664 w 11299371"/>
              <a:gd name="connsiteY31" fmla="*/ 6858000 h 6858000"/>
              <a:gd name="connsiteX32" fmla="*/ 8766983 w 11299371"/>
              <a:gd name="connsiteY32" fmla="*/ 6858000 h 6858000"/>
              <a:gd name="connsiteX33" fmla="*/ 8215307 w 11299371"/>
              <a:gd name="connsiteY33" fmla="*/ 6858000 h 6858000"/>
              <a:gd name="connsiteX34" fmla="*/ 7663632 w 11299371"/>
              <a:gd name="connsiteY34" fmla="*/ 6858000 h 6858000"/>
              <a:gd name="connsiteX35" fmla="*/ 7111957 w 11299371"/>
              <a:gd name="connsiteY35" fmla="*/ 6858000 h 6858000"/>
              <a:gd name="connsiteX36" fmla="*/ 6447288 w 11299371"/>
              <a:gd name="connsiteY36" fmla="*/ 6858000 h 6858000"/>
              <a:gd name="connsiteX37" fmla="*/ 6008607 w 11299371"/>
              <a:gd name="connsiteY37" fmla="*/ 6858000 h 6858000"/>
              <a:gd name="connsiteX38" fmla="*/ 5569925 w 11299371"/>
              <a:gd name="connsiteY38" fmla="*/ 6858000 h 6858000"/>
              <a:gd name="connsiteX39" fmla="*/ 4679269 w 11299371"/>
              <a:gd name="connsiteY39" fmla="*/ 6858000 h 6858000"/>
              <a:gd name="connsiteX40" fmla="*/ 3788613 w 11299371"/>
              <a:gd name="connsiteY40" fmla="*/ 6858000 h 6858000"/>
              <a:gd name="connsiteX41" fmla="*/ 2897956 w 11299371"/>
              <a:gd name="connsiteY41" fmla="*/ 6858000 h 6858000"/>
              <a:gd name="connsiteX42" fmla="*/ 2346281 w 11299371"/>
              <a:gd name="connsiteY42" fmla="*/ 6858000 h 6858000"/>
              <a:gd name="connsiteX43" fmla="*/ 1907600 w 11299371"/>
              <a:gd name="connsiteY43" fmla="*/ 6858000 h 6858000"/>
              <a:gd name="connsiteX44" fmla="*/ 1016943 w 11299371"/>
              <a:gd name="connsiteY44" fmla="*/ 6858000 h 6858000"/>
              <a:gd name="connsiteX45" fmla="*/ 0 w 11299371"/>
              <a:gd name="connsiteY45" fmla="*/ 6858000 h 6858000"/>
              <a:gd name="connsiteX46" fmla="*/ 0 w 11299371"/>
              <a:gd name="connsiteY46" fmla="*/ 6377940 h 6858000"/>
              <a:gd name="connsiteX47" fmla="*/ 0 w 11299371"/>
              <a:gd name="connsiteY47" fmla="*/ 5623560 h 6858000"/>
              <a:gd name="connsiteX48" fmla="*/ 0 w 11299371"/>
              <a:gd name="connsiteY48" fmla="*/ 5006340 h 6858000"/>
              <a:gd name="connsiteX49" fmla="*/ 0 w 11299371"/>
              <a:gd name="connsiteY49" fmla="*/ 4457700 h 6858000"/>
              <a:gd name="connsiteX50" fmla="*/ 0 w 11299371"/>
              <a:gd name="connsiteY50" fmla="*/ 3840480 h 6858000"/>
              <a:gd name="connsiteX51" fmla="*/ 0 w 11299371"/>
              <a:gd name="connsiteY51" fmla="*/ 3086100 h 6858000"/>
              <a:gd name="connsiteX52" fmla="*/ 0 w 11299371"/>
              <a:gd name="connsiteY52" fmla="*/ 2263140 h 6858000"/>
              <a:gd name="connsiteX53" fmla="*/ 0 w 11299371"/>
              <a:gd name="connsiteY53" fmla="*/ 1783080 h 6858000"/>
              <a:gd name="connsiteX54" fmla="*/ 0 w 11299371"/>
              <a:gd name="connsiteY54" fmla="*/ 1234440 h 6858000"/>
              <a:gd name="connsiteX55" fmla="*/ 0 w 11299371"/>
              <a:gd name="connsiteY5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9371" h="6858000" fill="none" extrusionOk="0">
                <a:moveTo>
                  <a:pt x="0" y="0"/>
                </a:moveTo>
                <a:cubicBezTo>
                  <a:pt x="190694" y="24379"/>
                  <a:pt x="435898" y="-19253"/>
                  <a:pt x="664669" y="0"/>
                </a:cubicBezTo>
                <a:cubicBezTo>
                  <a:pt x="893440" y="19253"/>
                  <a:pt x="1000685" y="-12715"/>
                  <a:pt x="1103350" y="0"/>
                </a:cubicBezTo>
                <a:cubicBezTo>
                  <a:pt x="1206015" y="12715"/>
                  <a:pt x="1455108" y="-15844"/>
                  <a:pt x="1655026" y="0"/>
                </a:cubicBezTo>
                <a:cubicBezTo>
                  <a:pt x="1854944" y="15844"/>
                  <a:pt x="2170891" y="31481"/>
                  <a:pt x="2319694" y="0"/>
                </a:cubicBezTo>
                <a:cubicBezTo>
                  <a:pt x="2468497" y="-31481"/>
                  <a:pt x="2651324" y="10870"/>
                  <a:pt x="2871370" y="0"/>
                </a:cubicBezTo>
                <a:cubicBezTo>
                  <a:pt x="3091416" y="-10870"/>
                  <a:pt x="3291232" y="20889"/>
                  <a:pt x="3536038" y="0"/>
                </a:cubicBezTo>
                <a:cubicBezTo>
                  <a:pt x="3780844" y="-20889"/>
                  <a:pt x="3793294" y="-13822"/>
                  <a:pt x="3861726" y="0"/>
                </a:cubicBezTo>
                <a:cubicBezTo>
                  <a:pt x="3930158" y="13822"/>
                  <a:pt x="4323243" y="-32989"/>
                  <a:pt x="4752383" y="0"/>
                </a:cubicBezTo>
                <a:cubicBezTo>
                  <a:pt x="5181523" y="32989"/>
                  <a:pt x="5061868" y="-7936"/>
                  <a:pt x="5191064" y="0"/>
                </a:cubicBezTo>
                <a:cubicBezTo>
                  <a:pt x="5320260" y="7936"/>
                  <a:pt x="5826082" y="-18727"/>
                  <a:pt x="6081720" y="0"/>
                </a:cubicBezTo>
                <a:cubicBezTo>
                  <a:pt x="6337358" y="18727"/>
                  <a:pt x="6416577" y="-6213"/>
                  <a:pt x="6520402" y="0"/>
                </a:cubicBezTo>
                <a:cubicBezTo>
                  <a:pt x="6624227" y="6213"/>
                  <a:pt x="6951473" y="-7553"/>
                  <a:pt x="7298064" y="0"/>
                </a:cubicBezTo>
                <a:cubicBezTo>
                  <a:pt x="7644655" y="7553"/>
                  <a:pt x="7609611" y="3570"/>
                  <a:pt x="7849740" y="0"/>
                </a:cubicBezTo>
                <a:cubicBezTo>
                  <a:pt x="8089869" y="-3570"/>
                  <a:pt x="8487195" y="6738"/>
                  <a:pt x="8740396" y="0"/>
                </a:cubicBezTo>
                <a:cubicBezTo>
                  <a:pt x="8993597" y="-6738"/>
                  <a:pt x="8909348" y="512"/>
                  <a:pt x="9066084" y="0"/>
                </a:cubicBezTo>
                <a:cubicBezTo>
                  <a:pt x="9222820" y="-512"/>
                  <a:pt x="9401090" y="21240"/>
                  <a:pt x="9617759" y="0"/>
                </a:cubicBezTo>
                <a:cubicBezTo>
                  <a:pt x="9834428" y="-21240"/>
                  <a:pt x="9862007" y="-2823"/>
                  <a:pt x="9943446" y="0"/>
                </a:cubicBezTo>
                <a:cubicBezTo>
                  <a:pt x="10024885" y="2823"/>
                  <a:pt x="10954283" y="-62447"/>
                  <a:pt x="11299371" y="0"/>
                </a:cubicBezTo>
                <a:cubicBezTo>
                  <a:pt x="11306800" y="322773"/>
                  <a:pt x="11271695" y="529030"/>
                  <a:pt x="11299371" y="685800"/>
                </a:cubicBezTo>
                <a:cubicBezTo>
                  <a:pt x="11327047" y="842570"/>
                  <a:pt x="11295345" y="1294637"/>
                  <a:pt x="11299371" y="1508760"/>
                </a:cubicBezTo>
                <a:cubicBezTo>
                  <a:pt x="11303397" y="1722883"/>
                  <a:pt x="11308228" y="1945172"/>
                  <a:pt x="11299371" y="2125980"/>
                </a:cubicBezTo>
                <a:cubicBezTo>
                  <a:pt x="11290514" y="2306788"/>
                  <a:pt x="11320713" y="2648821"/>
                  <a:pt x="11299371" y="2948940"/>
                </a:cubicBezTo>
                <a:cubicBezTo>
                  <a:pt x="11278029" y="3249059"/>
                  <a:pt x="11266370" y="3583426"/>
                  <a:pt x="11299371" y="3771900"/>
                </a:cubicBezTo>
                <a:cubicBezTo>
                  <a:pt x="11332372" y="3960374"/>
                  <a:pt x="11298562" y="4290857"/>
                  <a:pt x="11299371" y="4526280"/>
                </a:cubicBezTo>
                <a:cubicBezTo>
                  <a:pt x="11300180" y="4761703"/>
                  <a:pt x="11318867" y="4904248"/>
                  <a:pt x="11299371" y="5280660"/>
                </a:cubicBezTo>
                <a:cubicBezTo>
                  <a:pt x="11279875" y="5657072"/>
                  <a:pt x="11291757" y="5825299"/>
                  <a:pt x="11299371" y="5966460"/>
                </a:cubicBezTo>
                <a:cubicBezTo>
                  <a:pt x="11306985" y="6107621"/>
                  <a:pt x="11341166" y="6505978"/>
                  <a:pt x="11299371" y="6858000"/>
                </a:cubicBezTo>
                <a:cubicBezTo>
                  <a:pt x="10997904" y="6861696"/>
                  <a:pt x="10863365" y="6842042"/>
                  <a:pt x="10634702" y="6858000"/>
                </a:cubicBezTo>
                <a:cubicBezTo>
                  <a:pt x="10406039" y="6873958"/>
                  <a:pt x="10226700" y="6880486"/>
                  <a:pt x="10083027" y="6858000"/>
                </a:cubicBezTo>
                <a:cubicBezTo>
                  <a:pt x="9939355" y="6835514"/>
                  <a:pt x="9836464" y="6878069"/>
                  <a:pt x="9644345" y="6858000"/>
                </a:cubicBezTo>
                <a:cubicBezTo>
                  <a:pt x="9452226" y="6837931"/>
                  <a:pt x="9376773" y="6845546"/>
                  <a:pt x="9205664" y="6858000"/>
                </a:cubicBezTo>
                <a:cubicBezTo>
                  <a:pt x="9034555" y="6870454"/>
                  <a:pt x="8922796" y="6837453"/>
                  <a:pt x="8766983" y="6858000"/>
                </a:cubicBezTo>
                <a:cubicBezTo>
                  <a:pt x="8611170" y="6878547"/>
                  <a:pt x="8349086" y="6842741"/>
                  <a:pt x="8215307" y="6858000"/>
                </a:cubicBezTo>
                <a:cubicBezTo>
                  <a:pt x="8081528" y="6873259"/>
                  <a:pt x="7801842" y="6863048"/>
                  <a:pt x="7663632" y="6858000"/>
                </a:cubicBezTo>
                <a:cubicBezTo>
                  <a:pt x="7525422" y="6852952"/>
                  <a:pt x="7224192" y="6869596"/>
                  <a:pt x="7111957" y="6858000"/>
                </a:cubicBezTo>
                <a:cubicBezTo>
                  <a:pt x="6999722" y="6846404"/>
                  <a:pt x="6754916" y="6836125"/>
                  <a:pt x="6447288" y="6858000"/>
                </a:cubicBezTo>
                <a:cubicBezTo>
                  <a:pt x="6139660" y="6879875"/>
                  <a:pt x="6181838" y="6861006"/>
                  <a:pt x="6008607" y="6858000"/>
                </a:cubicBezTo>
                <a:cubicBezTo>
                  <a:pt x="5835376" y="6854994"/>
                  <a:pt x="5675718" y="6846250"/>
                  <a:pt x="5569925" y="6858000"/>
                </a:cubicBezTo>
                <a:cubicBezTo>
                  <a:pt x="5464132" y="6869750"/>
                  <a:pt x="5011778" y="6878137"/>
                  <a:pt x="4679269" y="6858000"/>
                </a:cubicBezTo>
                <a:cubicBezTo>
                  <a:pt x="4346760" y="6837863"/>
                  <a:pt x="3992984" y="6856815"/>
                  <a:pt x="3788613" y="6858000"/>
                </a:cubicBezTo>
                <a:cubicBezTo>
                  <a:pt x="3584242" y="6859185"/>
                  <a:pt x="3261275" y="6897721"/>
                  <a:pt x="2897956" y="6858000"/>
                </a:cubicBezTo>
                <a:cubicBezTo>
                  <a:pt x="2534637" y="6818279"/>
                  <a:pt x="2461696" y="6868746"/>
                  <a:pt x="2346281" y="6858000"/>
                </a:cubicBezTo>
                <a:cubicBezTo>
                  <a:pt x="2230866" y="6847254"/>
                  <a:pt x="2095201" y="6862891"/>
                  <a:pt x="1907600" y="6858000"/>
                </a:cubicBezTo>
                <a:cubicBezTo>
                  <a:pt x="1719999" y="6853109"/>
                  <a:pt x="1431492" y="6828796"/>
                  <a:pt x="1016943" y="6858000"/>
                </a:cubicBezTo>
                <a:cubicBezTo>
                  <a:pt x="602394" y="6887204"/>
                  <a:pt x="362277" y="6825194"/>
                  <a:pt x="0" y="6858000"/>
                </a:cubicBezTo>
                <a:cubicBezTo>
                  <a:pt x="-6651" y="6619908"/>
                  <a:pt x="18133" y="6480462"/>
                  <a:pt x="0" y="6377940"/>
                </a:cubicBezTo>
                <a:cubicBezTo>
                  <a:pt x="-18133" y="6275418"/>
                  <a:pt x="2936" y="5836738"/>
                  <a:pt x="0" y="5623560"/>
                </a:cubicBezTo>
                <a:cubicBezTo>
                  <a:pt x="-2936" y="5410382"/>
                  <a:pt x="3597" y="5145334"/>
                  <a:pt x="0" y="5006340"/>
                </a:cubicBezTo>
                <a:cubicBezTo>
                  <a:pt x="-3597" y="4867346"/>
                  <a:pt x="-20431" y="4658493"/>
                  <a:pt x="0" y="4457700"/>
                </a:cubicBezTo>
                <a:cubicBezTo>
                  <a:pt x="20431" y="4256907"/>
                  <a:pt x="17653" y="4033281"/>
                  <a:pt x="0" y="3840480"/>
                </a:cubicBezTo>
                <a:cubicBezTo>
                  <a:pt x="-17653" y="3647679"/>
                  <a:pt x="33105" y="3417517"/>
                  <a:pt x="0" y="3086100"/>
                </a:cubicBezTo>
                <a:cubicBezTo>
                  <a:pt x="-33105" y="2754683"/>
                  <a:pt x="-15885" y="2447137"/>
                  <a:pt x="0" y="2263140"/>
                </a:cubicBezTo>
                <a:cubicBezTo>
                  <a:pt x="15885" y="2079143"/>
                  <a:pt x="-770" y="1901203"/>
                  <a:pt x="0" y="1783080"/>
                </a:cubicBezTo>
                <a:cubicBezTo>
                  <a:pt x="770" y="1664957"/>
                  <a:pt x="22032" y="1489751"/>
                  <a:pt x="0" y="1234440"/>
                </a:cubicBezTo>
                <a:cubicBezTo>
                  <a:pt x="-22032" y="979129"/>
                  <a:pt x="11781" y="275373"/>
                  <a:pt x="0" y="0"/>
                </a:cubicBezTo>
                <a:close/>
              </a:path>
              <a:path w="11299371" h="6858000" stroke="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A1B318-1F91-673F-FEE6-DC5EC7F5CB6A}"/>
              </a:ext>
            </a:extLst>
          </p:cNvPr>
          <p:cNvSpPr/>
          <p:nvPr/>
        </p:nvSpPr>
        <p:spPr>
          <a:xfrm>
            <a:off x="892629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551675 w 11299371"/>
              <a:gd name="connsiteY1" fmla="*/ 0 h 6858000"/>
              <a:gd name="connsiteX2" fmla="*/ 877363 w 11299371"/>
              <a:gd name="connsiteY2" fmla="*/ 0 h 6858000"/>
              <a:gd name="connsiteX3" fmla="*/ 1316044 w 11299371"/>
              <a:gd name="connsiteY3" fmla="*/ 0 h 6858000"/>
              <a:gd name="connsiteX4" fmla="*/ 1641732 w 11299371"/>
              <a:gd name="connsiteY4" fmla="*/ 0 h 6858000"/>
              <a:gd name="connsiteX5" fmla="*/ 1967420 w 11299371"/>
              <a:gd name="connsiteY5" fmla="*/ 0 h 6858000"/>
              <a:gd name="connsiteX6" fmla="*/ 2293108 w 11299371"/>
              <a:gd name="connsiteY6" fmla="*/ 0 h 6858000"/>
              <a:gd name="connsiteX7" fmla="*/ 2731789 w 11299371"/>
              <a:gd name="connsiteY7" fmla="*/ 0 h 6858000"/>
              <a:gd name="connsiteX8" fmla="*/ 3509452 w 11299371"/>
              <a:gd name="connsiteY8" fmla="*/ 0 h 6858000"/>
              <a:gd name="connsiteX9" fmla="*/ 3948133 w 11299371"/>
              <a:gd name="connsiteY9" fmla="*/ 0 h 6858000"/>
              <a:gd name="connsiteX10" fmla="*/ 4725796 w 11299371"/>
              <a:gd name="connsiteY10" fmla="*/ 0 h 6858000"/>
              <a:gd name="connsiteX11" fmla="*/ 5051484 w 11299371"/>
              <a:gd name="connsiteY11" fmla="*/ 0 h 6858000"/>
              <a:gd name="connsiteX12" fmla="*/ 5716152 w 11299371"/>
              <a:gd name="connsiteY12" fmla="*/ 0 h 6858000"/>
              <a:gd name="connsiteX13" fmla="*/ 6154834 w 11299371"/>
              <a:gd name="connsiteY13" fmla="*/ 0 h 6858000"/>
              <a:gd name="connsiteX14" fmla="*/ 6819503 w 11299371"/>
              <a:gd name="connsiteY14" fmla="*/ 0 h 6858000"/>
              <a:gd name="connsiteX15" fmla="*/ 7484172 w 11299371"/>
              <a:gd name="connsiteY15" fmla="*/ 0 h 6858000"/>
              <a:gd name="connsiteX16" fmla="*/ 7922853 w 11299371"/>
              <a:gd name="connsiteY16" fmla="*/ 0 h 6858000"/>
              <a:gd name="connsiteX17" fmla="*/ 8813509 w 11299371"/>
              <a:gd name="connsiteY17" fmla="*/ 0 h 6858000"/>
              <a:gd name="connsiteX18" fmla="*/ 9365185 w 11299371"/>
              <a:gd name="connsiteY18" fmla="*/ 0 h 6858000"/>
              <a:gd name="connsiteX19" fmla="*/ 10142847 w 11299371"/>
              <a:gd name="connsiteY19" fmla="*/ 0 h 6858000"/>
              <a:gd name="connsiteX20" fmla="*/ 10468535 w 11299371"/>
              <a:gd name="connsiteY20" fmla="*/ 0 h 6858000"/>
              <a:gd name="connsiteX21" fmla="*/ 11299371 w 11299371"/>
              <a:gd name="connsiteY21" fmla="*/ 0 h 6858000"/>
              <a:gd name="connsiteX22" fmla="*/ 11299371 w 11299371"/>
              <a:gd name="connsiteY22" fmla="*/ 822960 h 6858000"/>
              <a:gd name="connsiteX23" fmla="*/ 11299371 w 11299371"/>
              <a:gd name="connsiteY23" fmla="*/ 1645920 h 6858000"/>
              <a:gd name="connsiteX24" fmla="*/ 11299371 w 11299371"/>
              <a:gd name="connsiteY24" fmla="*/ 2125980 h 6858000"/>
              <a:gd name="connsiteX25" fmla="*/ 11299371 w 11299371"/>
              <a:gd name="connsiteY25" fmla="*/ 2674620 h 6858000"/>
              <a:gd name="connsiteX26" fmla="*/ 11299371 w 11299371"/>
              <a:gd name="connsiteY26" fmla="*/ 3497580 h 6858000"/>
              <a:gd name="connsiteX27" fmla="*/ 11299371 w 11299371"/>
              <a:gd name="connsiteY27" fmla="*/ 4251960 h 6858000"/>
              <a:gd name="connsiteX28" fmla="*/ 11299371 w 11299371"/>
              <a:gd name="connsiteY28" fmla="*/ 5006340 h 6858000"/>
              <a:gd name="connsiteX29" fmla="*/ 11299371 w 11299371"/>
              <a:gd name="connsiteY29" fmla="*/ 5692140 h 6858000"/>
              <a:gd name="connsiteX30" fmla="*/ 11299371 w 11299371"/>
              <a:gd name="connsiteY30" fmla="*/ 6240780 h 6858000"/>
              <a:gd name="connsiteX31" fmla="*/ 11299371 w 11299371"/>
              <a:gd name="connsiteY31" fmla="*/ 6858000 h 6858000"/>
              <a:gd name="connsiteX32" fmla="*/ 10408715 w 11299371"/>
              <a:gd name="connsiteY32" fmla="*/ 6858000 h 6858000"/>
              <a:gd name="connsiteX33" fmla="*/ 9970033 w 11299371"/>
              <a:gd name="connsiteY33" fmla="*/ 6858000 h 6858000"/>
              <a:gd name="connsiteX34" fmla="*/ 9079377 w 11299371"/>
              <a:gd name="connsiteY34" fmla="*/ 6858000 h 6858000"/>
              <a:gd name="connsiteX35" fmla="*/ 8301714 w 11299371"/>
              <a:gd name="connsiteY35" fmla="*/ 6858000 h 6858000"/>
              <a:gd name="connsiteX36" fmla="*/ 7411058 w 11299371"/>
              <a:gd name="connsiteY36" fmla="*/ 6858000 h 6858000"/>
              <a:gd name="connsiteX37" fmla="*/ 6972377 w 11299371"/>
              <a:gd name="connsiteY37" fmla="*/ 6858000 h 6858000"/>
              <a:gd name="connsiteX38" fmla="*/ 6420701 w 11299371"/>
              <a:gd name="connsiteY38" fmla="*/ 6858000 h 6858000"/>
              <a:gd name="connsiteX39" fmla="*/ 6095014 w 11299371"/>
              <a:gd name="connsiteY39" fmla="*/ 6858000 h 6858000"/>
              <a:gd name="connsiteX40" fmla="*/ 5317351 w 11299371"/>
              <a:gd name="connsiteY40" fmla="*/ 6858000 h 6858000"/>
              <a:gd name="connsiteX41" fmla="*/ 4765676 w 11299371"/>
              <a:gd name="connsiteY41" fmla="*/ 6858000 h 6858000"/>
              <a:gd name="connsiteX42" fmla="*/ 3875020 w 11299371"/>
              <a:gd name="connsiteY42" fmla="*/ 6858000 h 6858000"/>
              <a:gd name="connsiteX43" fmla="*/ 3210351 w 11299371"/>
              <a:gd name="connsiteY43" fmla="*/ 6858000 h 6858000"/>
              <a:gd name="connsiteX44" fmla="*/ 2432688 w 11299371"/>
              <a:gd name="connsiteY44" fmla="*/ 6858000 h 6858000"/>
              <a:gd name="connsiteX45" fmla="*/ 2107000 w 11299371"/>
              <a:gd name="connsiteY45" fmla="*/ 6858000 h 6858000"/>
              <a:gd name="connsiteX46" fmla="*/ 1781313 w 11299371"/>
              <a:gd name="connsiteY46" fmla="*/ 6858000 h 6858000"/>
              <a:gd name="connsiteX47" fmla="*/ 1342631 w 11299371"/>
              <a:gd name="connsiteY47" fmla="*/ 6858000 h 6858000"/>
              <a:gd name="connsiteX48" fmla="*/ 0 w 11299371"/>
              <a:gd name="connsiteY48" fmla="*/ 6858000 h 6858000"/>
              <a:gd name="connsiteX49" fmla="*/ 0 w 11299371"/>
              <a:gd name="connsiteY49" fmla="*/ 6240780 h 6858000"/>
              <a:gd name="connsiteX50" fmla="*/ 0 w 11299371"/>
              <a:gd name="connsiteY50" fmla="*/ 5554980 h 6858000"/>
              <a:gd name="connsiteX51" fmla="*/ 0 w 11299371"/>
              <a:gd name="connsiteY51" fmla="*/ 5006340 h 6858000"/>
              <a:gd name="connsiteX52" fmla="*/ 0 w 11299371"/>
              <a:gd name="connsiteY52" fmla="*/ 4251960 h 6858000"/>
              <a:gd name="connsiteX53" fmla="*/ 0 w 11299371"/>
              <a:gd name="connsiteY53" fmla="*/ 3703320 h 6858000"/>
              <a:gd name="connsiteX54" fmla="*/ 0 w 11299371"/>
              <a:gd name="connsiteY54" fmla="*/ 3223260 h 6858000"/>
              <a:gd name="connsiteX55" fmla="*/ 0 w 11299371"/>
              <a:gd name="connsiteY55" fmla="*/ 2743200 h 6858000"/>
              <a:gd name="connsiteX56" fmla="*/ 0 w 11299371"/>
              <a:gd name="connsiteY56" fmla="*/ 2057400 h 6858000"/>
              <a:gd name="connsiteX57" fmla="*/ 0 w 11299371"/>
              <a:gd name="connsiteY57" fmla="*/ 1371600 h 6858000"/>
              <a:gd name="connsiteX58" fmla="*/ 0 w 11299371"/>
              <a:gd name="connsiteY58" fmla="*/ 891540 h 6858000"/>
              <a:gd name="connsiteX59" fmla="*/ 0 w 11299371"/>
              <a:gd name="connsiteY5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299371" h="685800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0DA4ED-EBA3-5CA8-9D4A-05679023BD6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2628" y="0"/>
            <a:ext cx="11299372" cy="801877"/>
            <a:chOff x="892627" y="0"/>
            <a:chExt cx="11299372" cy="801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9344BA-FC35-96A8-D46B-C39DEEF1C4B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-1" r="56296" b="83156"/>
            <a:stretch/>
          </p:blipFill>
          <p:spPr>
            <a:xfrm>
              <a:off x="892627" y="0"/>
              <a:ext cx="3057581" cy="8018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827DCD-A70D-0125-DC15-CB98399E3DA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0" y="0"/>
              <a:ext cx="7269480" cy="801877"/>
            </a:xfrm>
            <a:prstGeom prst="rect">
              <a:avLst/>
            </a:prstGeom>
            <a:solidFill>
              <a:srgbClr val="013D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B753367-C7D5-2242-1D6E-12D1FE694D7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81687" t="-1" r="930" b="83156"/>
            <a:stretch/>
          </p:blipFill>
          <p:spPr>
            <a:xfrm>
              <a:off x="10975847" y="0"/>
              <a:ext cx="1216152" cy="801877"/>
            </a:xfrm>
            <a:prstGeom prst="rect">
              <a:avLst/>
            </a:prstGeom>
          </p:spPr>
        </p:pic>
      </p:grpSp>
      <p:pic>
        <p:nvPicPr>
          <p:cNvPr id="18" name="Picture 17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377D6F5F-1651-5924-5FE4-7353C6291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" y="0"/>
            <a:ext cx="687174" cy="82769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A78493D-03D3-E1F0-233E-38E654E3E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25" y="1285450"/>
            <a:ext cx="6547093" cy="4709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8D23E7-45C0-7CA8-6289-AA8AE2B55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8340" y="1957676"/>
            <a:ext cx="5393246" cy="37478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66A0BEF-547F-3A7E-B3A0-2935FB76731C}"/>
              </a:ext>
            </a:extLst>
          </p:cNvPr>
          <p:cNvSpPr/>
          <p:nvPr/>
        </p:nvSpPr>
        <p:spPr>
          <a:xfrm>
            <a:off x="1270511" y="996702"/>
            <a:ext cx="3646644" cy="1761667"/>
          </a:xfrm>
          <a:custGeom>
            <a:avLst/>
            <a:gdLst>
              <a:gd name="connsiteX0" fmla="*/ 0 w 3646644"/>
              <a:gd name="connsiteY0" fmla="*/ 0 h 1761667"/>
              <a:gd name="connsiteX1" fmla="*/ 534841 w 3646644"/>
              <a:gd name="connsiteY1" fmla="*/ 0 h 1761667"/>
              <a:gd name="connsiteX2" fmla="*/ 1142615 w 3646644"/>
              <a:gd name="connsiteY2" fmla="*/ 0 h 1761667"/>
              <a:gd name="connsiteX3" fmla="*/ 1713923 w 3646644"/>
              <a:gd name="connsiteY3" fmla="*/ 0 h 1761667"/>
              <a:gd name="connsiteX4" fmla="*/ 2321697 w 3646644"/>
              <a:gd name="connsiteY4" fmla="*/ 0 h 1761667"/>
              <a:gd name="connsiteX5" fmla="*/ 2856538 w 3646644"/>
              <a:gd name="connsiteY5" fmla="*/ 0 h 1761667"/>
              <a:gd name="connsiteX6" fmla="*/ 3646644 w 3646644"/>
              <a:gd name="connsiteY6" fmla="*/ 0 h 1761667"/>
              <a:gd name="connsiteX7" fmla="*/ 3646644 w 3646644"/>
              <a:gd name="connsiteY7" fmla="*/ 569606 h 1761667"/>
              <a:gd name="connsiteX8" fmla="*/ 3646644 w 3646644"/>
              <a:gd name="connsiteY8" fmla="*/ 1192061 h 1761667"/>
              <a:gd name="connsiteX9" fmla="*/ 3646644 w 3646644"/>
              <a:gd name="connsiteY9" fmla="*/ 1761667 h 1761667"/>
              <a:gd name="connsiteX10" fmla="*/ 3148269 w 3646644"/>
              <a:gd name="connsiteY10" fmla="*/ 1761667 h 1761667"/>
              <a:gd name="connsiteX11" fmla="*/ 2613428 w 3646644"/>
              <a:gd name="connsiteY11" fmla="*/ 1761667 h 1761667"/>
              <a:gd name="connsiteX12" fmla="*/ 2005654 w 3646644"/>
              <a:gd name="connsiteY12" fmla="*/ 1761667 h 1761667"/>
              <a:gd name="connsiteX13" fmla="*/ 1324947 w 3646644"/>
              <a:gd name="connsiteY13" fmla="*/ 1761667 h 1761667"/>
              <a:gd name="connsiteX14" fmla="*/ 826573 w 3646644"/>
              <a:gd name="connsiteY14" fmla="*/ 1761667 h 1761667"/>
              <a:gd name="connsiteX15" fmla="*/ 0 w 3646644"/>
              <a:gd name="connsiteY15" fmla="*/ 1761667 h 1761667"/>
              <a:gd name="connsiteX16" fmla="*/ 0 w 3646644"/>
              <a:gd name="connsiteY16" fmla="*/ 1156828 h 1761667"/>
              <a:gd name="connsiteX17" fmla="*/ 0 w 3646644"/>
              <a:gd name="connsiteY17" fmla="*/ 587222 h 1761667"/>
              <a:gd name="connsiteX18" fmla="*/ 0 w 3646644"/>
              <a:gd name="connsiteY18" fmla="*/ 0 h 176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46644" h="1761667" fill="none" extrusionOk="0">
                <a:moveTo>
                  <a:pt x="0" y="0"/>
                </a:moveTo>
                <a:cubicBezTo>
                  <a:pt x="234955" y="4249"/>
                  <a:pt x="420825" y="1187"/>
                  <a:pt x="534841" y="0"/>
                </a:cubicBezTo>
                <a:cubicBezTo>
                  <a:pt x="648857" y="-1187"/>
                  <a:pt x="954856" y="12283"/>
                  <a:pt x="1142615" y="0"/>
                </a:cubicBezTo>
                <a:cubicBezTo>
                  <a:pt x="1330374" y="-12283"/>
                  <a:pt x="1520334" y="-23031"/>
                  <a:pt x="1713923" y="0"/>
                </a:cubicBezTo>
                <a:cubicBezTo>
                  <a:pt x="1907512" y="23031"/>
                  <a:pt x="2062935" y="-24857"/>
                  <a:pt x="2321697" y="0"/>
                </a:cubicBezTo>
                <a:cubicBezTo>
                  <a:pt x="2580459" y="24857"/>
                  <a:pt x="2728879" y="-2288"/>
                  <a:pt x="2856538" y="0"/>
                </a:cubicBezTo>
                <a:cubicBezTo>
                  <a:pt x="2984197" y="2288"/>
                  <a:pt x="3399017" y="-1554"/>
                  <a:pt x="3646644" y="0"/>
                </a:cubicBezTo>
                <a:cubicBezTo>
                  <a:pt x="3618955" y="191015"/>
                  <a:pt x="3674768" y="404579"/>
                  <a:pt x="3646644" y="569606"/>
                </a:cubicBezTo>
                <a:cubicBezTo>
                  <a:pt x="3618520" y="734633"/>
                  <a:pt x="3661597" y="984369"/>
                  <a:pt x="3646644" y="1192061"/>
                </a:cubicBezTo>
                <a:cubicBezTo>
                  <a:pt x="3631691" y="1399753"/>
                  <a:pt x="3672039" y="1505946"/>
                  <a:pt x="3646644" y="1761667"/>
                </a:cubicBezTo>
                <a:cubicBezTo>
                  <a:pt x="3471473" y="1744111"/>
                  <a:pt x="3390595" y="1766310"/>
                  <a:pt x="3148269" y="1761667"/>
                </a:cubicBezTo>
                <a:cubicBezTo>
                  <a:pt x="2905944" y="1757024"/>
                  <a:pt x="2823111" y="1753146"/>
                  <a:pt x="2613428" y="1761667"/>
                </a:cubicBezTo>
                <a:cubicBezTo>
                  <a:pt x="2403745" y="1770188"/>
                  <a:pt x="2260799" y="1743440"/>
                  <a:pt x="2005654" y="1761667"/>
                </a:cubicBezTo>
                <a:cubicBezTo>
                  <a:pt x="1750509" y="1779894"/>
                  <a:pt x="1644871" y="1761515"/>
                  <a:pt x="1324947" y="1761667"/>
                </a:cubicBezTo>
                <a:cubicBezTo>
                  <a:pt x="1005023" y="1761819"/>
                  <a:pt x="970891" y="1779030"/>
                  <a:pt x="826573" y="1761667"/>
                </a:cubicBezTo>
                <a:cubicBezTo>
                  <a:pt x="682255" y="1744304"/>
                  <a:pt x="229431" y="1737786"/>
                  <a:pt x="0" y="1761667"/>
                </a:cubicBezTo>
                <a:cubicBezTo>
                  <a:pt x="-7487" y="1578682"/>
                  <a:pt x="8224" y="1422178"/>
                  <a:pt x="0" y="1156828"/>
                </a:cubicBezTo>
                <a:cubicBezTo>
                  <a:pt x="-8224" y="891478"/>
                  <a:pt x="26943" y="756845"/>
                  <a:pt x="0" y="587222"/>
                </a:cubicBezTo>
                <a:cubicBezTo>
                  <a:pt x="-26943" y="417599"/>
                  <a:pt x="22486" y="279164"/>
                  <a:pt x="0" y="0"/>
                </a:cubicBezTo>
                <a:close/>
              </a:path>
              <a:path w="3646644" h="1761667" stroke="0" extrusionOk="0">
                <a:moveTo>
                  <a:pt x="0" y="0"/>
                </a:moveTo>
                <a:cubicBezTo>
                  <a:pt x="255817" y="14452"/>
                  <a:pt x="466063" y="-26004"/>
                  <a:pt x="644240" y="0"/>
                </a:cubicBezTo>
                <a:cubicBezTo>
                  <a:pt x="822417" y="26004"/>
                  <a:pt x="1024195" y="21192"/>
                  <a:pt x="1324947" y="0"/>
                </a:cubicBezTo>
                <a:cubicBezTo>
                  <a:pt x="1625699" y="-21192"/>
                  <a:pt x="1759369" y="-22654"/>
                  <a:pt x="1969188" y="0"/>
                </a:cubicBezTo>
                <a:cubicBezTo>
                  <a:pt x="2179007" y="22654"/>
                  <a:pt x="2336369" y="-16005"/>
                  <a:pt x="2613428" y="0"/>
                </a:cubicBezTo>
                <a:cubicBezTo>
                  <a:pt x="2890487" y="16005"/>
                  <a:pt x="3377244" y="25912"/>
                  <a:pt x="3646644" y="0"/>
                </a:cubicBezTo>
                <a:cubicBezTo>
                  <a:pt x="3636510" y="124680"/>
                  <a:pt x="3672952" y="371935"/>
                  <a:pt x="3646644" y="587222"/>
                </a:cubicBezTo>
                <a:cubicBezTo>
                  <a:pt x="3620336" y="802509"/>
                  <a:pt x="3670825" y="1007335"/>
                  <a:pt x="3646644" y="1139211"/>
                </a:cubicBezTo>
                <a:cubicBezTo>
                  <a:pt x="3622463" y="1271087"/>
                  <a:pt x="3621108" y="1458869"/>
                  <a:pt x="3646644" y="1761667"/>
                </a:cubicBezTo>
                <a:cubicBezTo>
                  <a:pt x="3413062" y="1757147"/>
                  <a:pt x="3350047" y="1773583"/>
                  <a:pt x="3075336" y="1761667"/>
                </a:cubicBezTo>
                <a:cubicBezTo>
                  <a:pt x="2800625" y="1749751"/>
                  <a:pt x="2576848" y="1759547"/>
                  <a:pt x="2431096" y="1761667"/>
                </a:cubicBezTo>
                <a:cubicBezTo>
                  <a:pt x="2285344" y="1763787"/>
                  <a:pt x="1900418" y="1728060"/>
                  <a:pt x="1750389" y="1761667"/>
                </a:cubicBezTo>
                <a:cubicBezTo>
                  <a:pt x="1600360" y="1795274"/>
                  <a:pt x="1399815" y="1749443"/>
                  <a:pt x="1215548" y="1761667"/>
                </a:cubicBezTo>
                <a:cubicBezTo>
                  <a:pt x="1031281" y="1773891"/>
                  <a:pt x="885061" y="1783127"/>
                  <a:pt x="644240" y="1761667"/>
                </a:cubicBezTo>
                <a:cubicBezTo>
                  <a:pt x="403419" y="1740207"/>
                  <a:pt x="313670" y="1760947"/>
                  <a:pt x="0" y="1761667"/>
                </a:cubicBezTo>
                <a:cubicBezTo>
                  <a:pt x="25700" y="1470945"/>
                  <a:pt x="-5942" y="1415667"/>
                  <a:pt x="0" y="1174445"/>
                </a:cubicBezTo>
                <a:cubicBezTo>
                  <a:pt x="5942" y="933223"/>
                  <a:pt x="23958" y="751470"/>
                  <a:pt x="0" y="587222"/>
                </a:cubicBezTo>
                <a:cubicBezTo>
                  <a:pt x="-23958" y="422974"/>
                  <a:pt x="19369" y="271434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8442286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Speak Selection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Tap here to toggle it on.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C35894-A41D-F1C0-D91B-4EF7564CC772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4917155" y="1877536"/>
            <a:ext cx="2486945" cy="207216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DE4C026-8D56-C56D-942A-9CA1052484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8342" y="1957676"/>
            <a:ext cx="5393244" cy="37478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28ED241-C951-BCE9-0FE3-CF4F85EC25E8}"/>
              </a:ext>
            </a:extLst>
          </p:cNvPr>
          <p:cNvSpPr/>
          <p:nvPr/>
        </p:nvSpPr>
        <p:spPr>
          <a:xfrm>
            <a:off x="1247505" y="3234809"/>
            <a:ext cx="3646644" cy="1429782"/>
          </a:xfrm>
          <a:custGeom>
            <a:avLst/>
            <a:gdLst>
              <a:gd name="connsiteX0" fmla="*/ 0 w 3646644"/>
              <a:gd name="connsiteY0" fmla="*/ 0 h 1429782"/>
              <a:gd name="connsiteX1" fmla="*/ 534841 w 3646644"/>
              <a:gd name="connsiteY1" fmla="*/ 0 h 1429782"/>
              <a:gd name="connsiteX2" fmla="*/ 1142615 w 3646644"/>
              <a:gd name="connsiteY2" fmla="*/ 0 h 1429782"/>
              <a:gd name="connsiteX3" fmla="*/ 1713923 w 3646644"/>
              <a:gd name="connsiteY3" fmla="*/ 0 h 1429782"/>
              <a:gd name="connsiteX4" fmla="*/ 2321697 w 3646644"/>
              <a:gd name="connsiteY4" fmla="*/ 0 h 1429782"/>
              <a:gd name="connsiteX5" fmla="*/ 2856538 w 3646644"/>
              <a:gd name="connsiteY5" fmla="*/ 0 h 1429782"/>
              <a:gd name="connsiteX6" fmla="*/ 3646644 w 3646644"/>
              <a:gd name="connsiteY6" fmla="*/ 0 h 1429782"/>
              <a:gd name="connsiteX7" fmla="*/ 3646644 w 3646644"/>
              <a:gd name="connsiteY7" fmla="*/ 462296 h 1429782"/>
              <a:gd name="connsiteX8" fmla="*/ 3646644 w 3646644"/>
              <a:gd name="connsiteY8" fmla="*/ 967486 h 1429782"/>
              <a:gd name="connsiteX9" fmla="*/ 3646644 w 3646644"/>
              <a:gd name="connsiteY9" fmla="*/ 1429782 h 1429782"/>
              <a:gd name="connsiteX10" fmla="*/ 3148269 w 3646644"/>
              <a:gd name="connsiteY10" fmla="*/ 1429782 h 1429782"/>
              <a:gd name="connsiteX11" fmla="*/ 2613428 w 3646644"/>
              <a:gd name="connsiteY11" fmla="*/ 1429782 h 1429782"/>
              <a:gd name="connsiteX12" fmla="*/ 2005654 w 3646644"/>
              <a:gd name="connsiteY12" fmla="*/ 1429782 h 1429782"/>
              <a:gd name="connsiteX13" fmla="*/ 1324947 w 3646644"/>
              <a:gd name="connsiteY13" fmla="*/ 1429782 h 1429782"/>
              <a:gd name="connsiteX14" fmla="*/ 826573 w 3646644"/>
              <a:gd name="connsiteY14" fmla="*/ 1429782 h 1429782"/>
              <a:gd name="connsiteX15" fmla="*/ 0 w 3646644"/>
              <a:gd name="connsiteY15" fmla="*/ 1429782 h 1429782"/>
              <a:gd name="connsiteX16" fmla="*/ 0 w 3646644"/>
              <a:gd name="connsiteY16" fmla="*/ 938890 h 1429782"/>
              <a:gd name="connsiteX17" fmla="*/ 0 w 3646644"/>
              <a:gd name="connsiteY17" fmla="*/ 476594 h 1429782"/>
              <a:gd name="connsiteX18" fmla="*/ 0 w 3646644"/>
              <a:gd name="connsiteY18" fmla="*/ 0 h 142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46644" h="1429782" fill="none" extrusionOk="0">
                <a:moveTo>
                  <a:pt x="0" y="0"/>
                </a:moveTo>
                <a:cubicBezTo>
                  <a:pt x="234955" y="4249"/>
                  <a:pt x="420825" y="1187"/>
                  <a:pt x="534841" y="0"/>
                </a:cubicBezTo>
                <a:cubicBezTo>
                  <a:pt x="648857" y="-1187"/>
                  <a:pt x="954856" y="12283"/>
                  <a:pt x="1142615" y="0"/>
                </a:cubicBezTo>
                <a:cubicBezTo>
                  <a:pt x="1330374" y="-12283"/>
                  <a:pt x="1520334" y="-23031"/>
                  <a:pt x="1713923" y="0"/>
                </a:cubicBezTo>
                <a:cubicBezTo>
                  <a:pt x="1907512" y="23031"/>
                  <a:pt x="2062935" y="-24857"/>
                  <a:pt x="2321697" y="0"/>
                </a:cubicBezTo>
                <a:cubicBezTo>
                  <a:pt x="2580459" y="24857"/>
                  <a:pt x="2728879" y="-2288"/>
                  <a:pt x="2856538" y="0"/>
                </a:cubicBezTo>
                <a:cubicBezTo>
                  <a:pt x="2984197" y="2288"/>
                  <a:pt x="3399017" y="-1554"/>
                  <a:pt x="3646644" y="0"/>
                </a:cubicBezTo>
                <a:cubicBezTo>
                  <a:pt x="3638128" y="181391"/>
                  <a:pt x="3644386" y="284244"/>
                  <a:pt x="3646644" y="462296"/>
                </a:cubicBezTo>
                <a:cubicBezTo>
                  <a:pt x="3648902" y="640348"/>
                  <a:pt x="3645878" y="754358"/>
                  <a:pt x="3646644" y="967486"/>
                </a:cubicBezTo>
                <a:cubicBezTo>
                  <a:pt x="3647411" y="1180614"/>
                  <a:pt x="3659636" y="1202074"/>
                  <a:pt x="3646644" y="1429782"/>
                </a:cubicBezTo>
                <a:cubicBezTo>
                  <a:pt x="3471473" y="1412226"/>
                  <a:pt x="3390595" y="1434425"/>
                  <a:pt x="3148269" y="1429782"/>
                </a:cubicBezTo>
                <a:cubicBezTo>
                  <a:pt x="2905944" y="1425139"/>
                  <a:pt x="2823111" y="1421261"/>
                  <a:pt x="2613428" y="1429782"/>
                </a:cubicBezTo>
                <a:cubicBezTo>
                  <a:pt x="2403745" y="1438303"/>
                  <a:pt x="2260799" y="1411555"/>
                  <a:pt x="2005654" y="1429782"/>
                </a:cubicBezTo>
                <a:cubicBezTo>
                  <a:pt x="1750509" y="1448009"/>
                  <a:pt x="1644871" y="1429630"/>
                  <a:pt x="1324947" y="1429782"/>
                </a:cubicBezTo>
                <a:cubicBezTo>
                  <a:pt x="1005023" y="1429934"/>
                  <a:pt x="970891" y="1447145"/>
                  <a:pt x="826573" y="1429782"/>
                </a:cubicBezTo>
                <a:cubicBezTo>
                  <a:pt x="682255" y="1412419"/>
                  <a:pt x="229431" y="1405901"/>
                  <a:pt x="0" y="1429782"/>
                </a:cubicBezTo>
                <a:cubicBezTo>
                  <a:pt x="-4287" y="1263134"/>
                  <a:pt x="-21081" y="1048133"/>
                  <a:pt x="0" y="938890"/>
                </a:cubicBezTo>
                <a:cubicBezTo>
                  <a:pt x="21081" y="829647"/>
                  <a:pt x="-20433" y="703631"/>
                  <a:pt x="0" y="476594"/>
                </a:cubicBezTo>
                <a:cubicBezTo>
                  <a:pt x="20433" y="249557"/>
                  <a:pt x="-23281" y="238125"/>
                  <a:pt x="0" y="0"/>
                </a:cubicBezTo>
                <a:close/>
              </a:path>
              <a:path w="3646644" h="1429782" stroke="0" extrusionOk="0">
                <a:moveTo>
                  <a:pt x="0" y="0"/>
                </a:moveTo>
                <a:cubicBezTo>
                  <a:pt x="255817" y="14452"/>
                  <a:pt x="466063" y="-26004"/>
                  <a:pt x="644240" y="0"/>
                </a:cubicBezTo>
                <a:cubicBezTo>
                  <a:pt x="822417" y="26004"/>
                  <a:pt x="1024195" y="21192"/>
                  <a:pt x="1324947" y="0"/>
                </a:cubicBezTo>
                <a:cubicBezTo>
                  <a:pt x="1625699" y="-21192"/>
                  <a:pt x="1759369" y="-22654"/>
                  <a:pt x="1969188" y="0"/>
                </a:cubicBezTo>
                <a:cubicBezTo>
                  <a:pt x="2179007" y="22654"/>
                  <a:pt x="2336369" y="-16005"/>
                  <a:pt x="2613428" y="0"/>
                </a:cubicBezTo>
                <a:cubicBezTo>
                  <a:pt x="2890487" y="16005"/>
                  <a:pt x="3377244" y="25912"/>
                  <a:pt x="3646644" y="0"/>
                </a:cubicBezTo>
                <a:cubicBezTo>
                  <a:pt x="3647275" y="168091"/>
                  <a:pt x="3648387" y="352512"/>
                  <a:pt x="3646644" y="476594"/>
                </a:cubicBezTo>
                <a:cubicBezTo>
                  <a:pt x="3644901" y="600676"/>
                  <a:pt x="3628590" y="725562"/>
                  <a:pt x="3646644" y="924592"/>
                </a:cubicBezTo>
                <a:cubicBezTo>
                  <a:pt x="3664698" y="1123622"/>
                  <a:pt x="3671817" y="1283238"/>
                  <a:pt x="3646644" y="1429782"/>
                </a:cubicBezTo>
                <a:cubicBezTo>
                  <a:pt x="3413062" y="1425262"/>
                  <a:pt x="3350047" y="1441698"/>
                  <a:pt x="3075336" y="1429782"/>
                </a:cubicBezTo>
                <a:cubicBezTo>
                  <a:pt x="2800625" y="1417866"/>
                  <a:pt x="2576848" y="1427662"/>
                  <a:pt x="2431096" y="1429782"/>
                </a:cubicBezTo>
                <a:cubicBezTo>
                  <a:pt x="2285344" y="1431902"/>
                  <a:pt x="1900418" y="1396175"/>
                  <a:pt x="1750389" y="1429782"/>
                </a:cubicBezTo>
                <a:cubicBezTo>
                  <a:pt x="1600360" y="1463389"/>
                  <a:pt x="1399815" y="1417558"/>
                  <a:pt x="1215548" y="1429782"/>
                </a:cubicBezTo>
                <a:cubicBezTo>
                  <a:pt x="1031281" y="1442006"/>
                  <a:pt x="885061" y="1451242"/>
                  <a:pt x="644240" y="1429782"/>
                </a:cubicBezTo>
                <a:cubicBezTo>
                  <a:pt x="403419" y="1408322"/>
                  <a:pt x="313670" y="1429062"/>
                  <a:pt x="0" y="1429782"/>
                </a:cubicBezTo>
                <a:cubicBezTo>
                  <a:pt x="18436" y="1215128"/>
                  <a:pt x="-12423" y="1112718"/>
                  <a:pt x="0" y="953188"/>
                </a:cubicBezTo>
                <a:cubicBezTo>
                  <a:pt x="12423" y="793658"/>
                  <a:pt x="-7398" y="681306"/>
                  <a:pt x="0" y="476594"/>
                </a:cubicBezTo>
                <a:cubicBezTo>
                  <a:pt x="7398" y="271882"/>
                  <a:pt x="-157" y="236705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8442286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I also like to turn on </a:t>
            </a:r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Highlighting</a:t>
            </a:r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, so I don’t lose my place!</a:t>
            </a:r>
            <a:endParaRPr lang="en-GB" sz="1800" spc="0" dirty="0">
              <a:latin typeface="Twinkl" pitchFamily="2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121C14-2354-F02C-F772-657A9E13C823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4894149" y="3113541"/>
            <a:ext cx="2509951" cy="836159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4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BACC2-D213-0AA8-1A8F-DBB566553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5D3603-C025-6B81-1C34-C8C1F0C382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628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664669 w 11299371"/>
              <a:gd name="connsiteY1" fmla="*/ 0 h 6858000"/>
              <a:gd name="connsiteX2" fmla="*/ 1103350 w 11299371"/>
              <a:gd name="connsiteY2" fmla="*/ 0 h 6858000"/>
              <a:gd name="connsiteX3" fmla="*/ 1655026 w 11299371"/>
              <a:gd name="connsiteY3" fmla="*/ 0 h 6858000"/>
              <a:gd name="connsiteX4" fmla="*/ 2319694 w 11299371"/>
              <a:gd name="connsiteY4" fmla="*/ 0 h 6858000"/>
              <a:gd name="connsiteX5" fmla="*/ 2871370 w 11299371"/>
              <a:gd name="connsiteY5" fmla="*/ 0 h 6858000"/>
              <a:gd name="connsiteX6" fmla="*/ 3536038 w 11299371"/>
              <a:gd name="connsiteY6" fmla="*/ 0 h 6858000"/>
              <a:gd name="connsiteX7" fmla="*/ 3861726 w 11299371"/>
              <a:gd name="connsiteY7" fmla="*/ 0 h 6858000"/>
              <a:gd name="connsiteX8" fmla="*/ 4752383 w 11299371"/>
              <a:gd name="connsiteY8" fmla="*/ 0 h 6858000"/>
              <a:gd name="connsiteX9" fmla="*/ 5191064 w 11299371"/>
              <a:gd name="connsiteY9" fmla="*/ 0 h 6858000"/>
              <a:gd name="connsiteX10" fmla="*/ 6081720 w 11299371"/>
              <a:gd name="connsiteY10" fmla="*/ 0 h 6858000"/>
              <a:gd name="connsiteX11" fmla="*/ 6520402 w 11299371"/>
              <a:gd name="connsiteY11" fmla="*/ 0 h 6858000"/>
              <a:gd name="connsiteX12" fmla="*/ 7298064 w 11299371"/>
              <a:gd name="connsiteY12" fmla="*/ 0 h 6858000"/>
              <a:gd name="connsiteX13" fmla="*/ 7849740 w 11299371"/>
              <a:gd name="connsiteY13" fmla="*/ 0 h 6858000"/>
              <a:gd name="connsiteX14" fmla="*/ 8740396 w 11299371"/>
              <a:gd name="connsiteY14" fmla="*/ 0 h 6858000"/>
              <a:gd name="connsiteX15" fmla="*/ 9066084 w 11299371"/>
              <a:gd name="connsiteY15" fmla="*/ 0 h 6858000"/>
              <a:gd name="connsiteX16" fmla="*/ 9617759 w 11299371"/>
              <a:gd name="connsiteY16" fmla="*/ 0 h 6858000"/>
              <a:gd name="connsiteX17" fmla="*/ 9943446 w 11299371"/>
              <a:gd name="connsiteY17" fmla="*/ 0 h 6858000"/>
              <a:gd name="connsiteX18" fmla="*/ 11299371 w 11299371"/>
              <a:gd name="connsiteY18" fmla="*/ 0 h 6858000"/>
              <a:gd name="connsiteX19" fmla="*/ 11299371 w 11299371"/>
              <a:gd name="connsiteY19" fmla="*/ 685800 h 6858000"/>
              <a:gd name="connsiteX20" fmla="*/ 11299371 w 11299371"/>
              <a:gd name="connsiteY20" fmla="*/ 1508760 h 6858000"/>
              <a:gd name="connsiteX21" fmla="*/ 11299371 w 11299371"/>
              <a:gd name="connsiteY21" fmla="*/ 2125980 h 6858000"/>
              <a:gd name="connsiteX22" fmla="*/ 11299371 w 11299371"/>
              <a:gd name="connsiteY22" fmla="*/ 2948940 h 6858000"/>
              <a:gd name="connsiteX23" fmla="*/ 11299371 w 11299371"/>
              <a:gd name="connsiteY23" fmla="*/ 3771900 h 6858000"/>
              <a:gd name="connsiteX24" fmla="*/ 11299371 w 11299371"/>
              <a:gd name="connsiteY24" fmla="*/ 4526280 h 6858000"/>
              <a:gd name="connsiteX25" fmla="*/ 11299371 w 11299371"/>
              <a:gd name="connsiteY25" fmla="*/ 5280660 h 6858000"/>
              <a:gd name="connsiteX26" fmla="*/ 11299371 w 11299371"/>
              <a:gd name="connsiteY26" fmla="*/ 5966460 h 6858000"/>
              <a:gd name="connsiteX27" fmla="*/ 11299371 w 11299371"/>
              <a:gd name="connsiteY27" fmla="*/ 6858000 h 6858000"/>
              <a:gd name="connsiteX28" fmla="*/ 10634702 w 11299371"/>
              <a:gd name="connsiteY28" fmla="*/ 6858000 h 6858000"/>
              <a:gd name="connsiteX29" fmla="*/ 10083027 w 11299371"/>
              <a:gd name="connsiteY29" fmla="*/ 6858000 h 6858000"/>
              <a:gd name="connsiteX30" fmla="*/ 9644345 w 11299371"/>
              <a:gd name="connsiteY30" fmla="*/ 6858000 h 6858000"/>
              <a:gd name="connsiteX31" fmla="*/ 9205664 w 11299371"/>
              <a:gd name="connsiteY31" fmla="*/ 6858000 h 6858000"/>
              <a:gd name="connsiteX32" fmla="*/ 8766983 w 11299371"/>
              <a:gd name="connsiteY32" fmla="*/ 6858000 h 6858000"/>
              <a:gd name="connsiteX33" fmla="*/ 8215307 w 11299371"/>
              <a:gd name="connsiteY33" fmla="*/ 6858000 h 6858000"/>
              <a:gd name="connsiteX34" fmla="*/ 7663632 w 11299371"/>
              <a:gd name="connsiteY34" fmla="*/ 6858000 h 6858000"/>
              <a:gd name="connsiteX35" fmla="*/ 7111957 w 11299371"/>
              <a:gd name="connsiteY35" fmla="*/ 6858000 h 6858000"/>
              <a:gd name="connsiteX36" fmla="*/ 6447288 w 11299371"/>
              <a:gd name="connsiteY36" fmla="*/ 6858000 h 6858000"/>
              <a:gd name="connsiteX37" fmla="*/ 6008607 w 11299371"/>
              <a:gd name="connsiteY37" fmla="*/ 6858000 h 6858000"/>
              <a:gd name="connsiteX38" fmla="*/ 5569925 w 11299371"/>
              <a:gd name="connsiteY38" fmla="*/ 6858000 h 6858000"/>
              <a:gd name="connsiteX39" fmla="*/ 4679269 w 11299371"/>
              <a:gd name="connsiteY39" fmla="*/ 6858000 h 6858000"/>
              <a:gd name="connsiteX40" fmla="*/ 3788613 w 11299371"/>
              <a:gd name="connsiteY40" fmla="*/ 6858000 h 6858000"/>
              <a:gd name="connsiteX41" fmla="*/ 2897956 w 11299371"/>
              <a:gd name="connsiteY41" fmla="*/ 6858000 h 6858000"/>
              <a:gd name="connsiteX42" fmla="*/ 2346281 w 11299371"/>
              <a:gd name="connsiteY42" fmla="*/ 6858000 h 6858000"/>
              <a:gd name="connsiteX43" fmla="*/ 1907600 w 11299371"/>
              <a:gd name="connsiteY43" fmla="*/ 6858000 h 6858000"/>
              <a:gd name="connsiteX44" fmla="*/ 1016943 w 11299371"/>
              <a:gd name="connsiteY44" fmla="*/ 6858000 h 6858000"/>
              <a:gd name="connsiteX45" fmla="*/ 0 w 11299371"/>
              <a:gd name="connsiteY45" fmla="*/ 6858000 h 6858000"/>
              <a:gd name="connsiteX46" fmla="*/ 0 w 11299371"/>
              <a:gd name="connsiteY46" fmla="*/ 6377940 h 6858000"/>
              <a:gd name="connsiteX47" fmla="*/ 0 w 11299371"/>
              <a:gd name="connsiteY47" fmla="*/ 5623560 h 6858000"/>
              <a:gd name="connsiteX48" fmla="*/ 0 w 11299371"/>
              <a:gd name="connsiteY48" fmla="*/ 5006340 h 6858000"/>
              <a:gd name="connsiteX49" fmla="*/ 0 w 11299371"/>
              <a:gd name="connsiteY49" fmla="*/ 4457700 h 6858000"/>
              <a:gd name="connsiteX50" fmla="*/ 0 w 11299371"/>
              <a:gd name="connsiteY50" fmla="*/ 3840480 h 6858000"/>
              <a:gd name="connsiteX51" fmla="*/ 0 w 11299371"/>
              <a:gd name="connsiteY51" fmla="*/ 3086100 h 6858000"/>
              <a:gd name="connsiteX52" fmla="*/ 0 w 11299371"/>
              <a:gd name="connsiteY52" fmla="*/ 2263140 h 6858000"/>
              <a:gd name="connsiteX53" fmla="*/ 0 w 11299371"/>
              <a:gd name="connsiteY53" fmla="*/ 1783080 h 6858000"/>
              <a:gd name="connsiteX54" fmla="*/ 0 w 11299371"/>
              <a:gd name="connsiteY54" fmla="*/ 1234440 h 6858000"/>
              <a:gd name="connsiteX55" fmla="*/ 0 w 11299371"/>
              <a:gd name="connsiteY5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9371" h="6858000" fill="none" extrusionOk="0">
                <a:moveTo>
                  <a:pt x="0" y="0"/>
                </a:moveTo>
                <a:cubicBezTo>
                  <a:pt x="190694" y="24379"/>
                  <a:pt x="435898" y="-19253"/>
                  <a:pt x="664669" y="0"/>
                </a:cubicBezTo>
                <a:cubicBezTo>
                  <a:pt x="893440" y="19253"/>
                  <a:pt x="1000685" y="-12715"/>
                  <a:pt x="1103350" y="0"/>
                </a:cubicBezTo>
                <a:cubicBezTo>
                  <a:pt x="1206015" y="12715"/>
                  <a:pt x="1455108" y="-15844"/>
                  <a:pt x="1655026" y="0"/>
                </a:cubicBezTo>
                <a:cubicBezTo>
                  <a:pt x="1854944" y="15844"/>
                  <a:pt x="2170891" y="31481"/>
                  <a:pt x="2319694" y="0"/>
                </a:cubicBezTo>
                <a:cubicBezTo>
                  <a:pt x="2468497" y="-31481"/>
                  <a:pt x="2651324" y="10870"/>
                  <a:pt x="2871370" y="0"/>
                </a:cubicBezTo>
                <a:cubicBezTo>
                  <a:pt x="3091416" y="-10870"/>
                  <a:pt x="3291232" y="20889"/>
                  <a:pt x="3536038" y="0"/>
                </a:cubicBezTo>
                <a:cubicBezTo>
                  <a:pt x="3780844" y="-20889"/>
                  <a:pt x="3793294" y="-13822"/>
                  <a:pt x="3861726" y="0"/>
                </a:cubicBezTo>
                <a:cubicBezTo>
                  <a:pt x="3930158" y="13822"/>
                  <a:pt x="4323243" y="-32989"/>
                  <a:pt x="4752383" y="0"/>
                </a:cubicBezTo>
                <a:cubicBezTo>
                  <a:pt x="5181523" y="32989"/>
                  <a:pt x="5061868" y="-7936"/>
                  <a:pt x="5191064" y="0"/>
                </a:cubicBezTo>
                <a:cubicBezTo>
                  <a:pt x="5320260" y="7936"/>
                  <a:pt x="5826082" y="-18727"/>
                  <a:pt x="6081720" y="0"/>
                </a:cubicBezTo>
                <a:cubicBezTo>
                  <a:pt x="6337358" y="18727"/>
                  <a:pt x="6416577" y="-6213"/>
                  <a:pt x="6520402" y="0"/>
                </a:cubicBezTo>
                <a:cubicBezTo>
                  <a:pt x="6624227" y="6213"/>
                  <a:pt x="6951473" y="-7553"/>
                  <a:pt x="7298064" y="0"/>
                </a:cubicBezTo>
                <a:cubicBezTo>
                  <a:pt x="7644655" y="7553"/>
                  <a:pt x="7609611" y="3570"/>
                  <a:pt x="7849740" y="0"/>
                </a:cubicBezTo>
                <a:cubicBezTo>
                  <a:pt x="8089869" y="-3570"/>
                  <a:pt x="8487195" y="6738"/>
                  <a:pt x="8740396" y="0"/>
                </a:cubicBezTo>
                <a:cubicBezTo>
                  <a:pt x="8993597" y="-6738"/>
                  <a:pt x="8909348" y="512"/>
                  <a:pt x="9066084" y="0"/>
                </a:cubicBezTo>
                <a:cubicBezTo>
                  <a:pt x="9222820" y="-512"/>
                  <a:pt x="9401090" y="21240"/>
                  <a:pt x="9617759" y="0"/>
                </a:cubicBezTo>
                <a:cubicBezTo>
                  <a:pt x="9834428" y="-21240"/>
                  <a:pt x="9862007" y="-2823"/>
                  <a:pt x="9943446" y="0"/>
                </a:cubicBezTo>
                <a:cubicBezTo>
                  <a:pt x="10024885" y="2823"/>
                  <a:pt x="10954283" y="-62447"/>
                  <a:pt x="11299371" y="0"/>
                </a:cubicBezTo>
                <a:cubicBezTo>
                  <a:pt x="11306800" y="322773"/>
                  <a:pt x="11271695" y="529030"/>
                  <a:pt x="11299371" y="685800"/>
                </a:cubicBezTo>
                <a:cubicBezTo>
                  <a:pt x="11327047" y="842570"/>
                  <a:pt x="11295345" y="1294637"/>
                  <a:pt x="11299371" y="1508760"/>
                </a:cubicBezTo>
                <a:cubicBezTo>
                  <a:pt x="11303397" y="1722883"/>
                  <a:pt x="11308228" y="1945172"/>
                  <a:pt x="11299371" y="2125980"/>
                </a:cubicBezTo>
                <a:cubicBezTo>
                  <a:pt x="11290514" y="2306788"/>
                  <a:pt x="11320713" y="2648821"/>
                  <a:pt x="11299371" y="2948940"/>
                </a:cubicBezTo>
                <a:cubicBezTo>
                  <a:pt x="11278029" y="3249059"/>
                  <a:pt x="11266370" y="3583426"/>
                  <a:pt x="11299371" y="3771900"/>
                </a:cubicBezTo>
                <a:cubicBezTo>
                  <a:pt x="11332372" y="3960374"/>
                  <a:pt x="11298562" y="4290857"/>
                  <a:pt x="11299371" y="4526280"/>
                </a:cubicBezTo>
                <a:cubicBezTo>
                  <a:pt x="11300180" y="4761703"/>
                  <a:pt x="11318867" y="4904248"/>
                  <a:pt x="11299371" y="5280660"/>
                </a:cubicBezTo>
                <a:cubicBezTo>
                  <a:pt x="11279875" y="5657072"/>
                  <a:pt x="11291757" y="5825299"/>
                  <a:pt x="11299371" y="5966460"/>
                </a:cubicBezTo>
                <a:cubicBezTo>
                  <a:pt x="11306985" y="6107621"/>
                  <a:pt x="11341166" y="6505978"/>
                  <a:pt x="11299371" y="6858000"/>
                </a:cubicBezTo>
                <a:cubicBezTo>
                  <a:pt x="10997904" y="6861696"/>
                  <a:pt x="10863365" y="6842042"/>
                  <a:pt x="10634702" y="6858000"/>
                </a:cubicBezTo>
                <a:cubicBezTo>
                  <a:pt x="10406039" y="6873958"/>
                  <a:pt x="10226700" y="6880486"/>
                  <a:pt x="10083027" y="6858000"/>
                </a:cubicBezTo>
                <a:cubicBezTo>
                  <a:pt x="9939355" y="6835514"/>
                  <a:pt x="9836464" y="6878069"/>
                  <a:pt x="9644345" y="6858000"/>
                </a:cubicBezTo>
                <a:cubicBezTo>
                  <a:pt x="9452226" y="6837931"/>
                  <a:pt x="9376773" y="6845546"/>
                  <a:pt x="9205664" y="6858000"/>
                </a:cubicBezTo>
                <a:cubicBezTo>
                  <a:pt x="9034555" y="6870454"/>
                  <a:pt x="8922796" y="6837453"/>
                  <a:pt x="8766983" y="6858000"/>
                </a:cubicBezTo>
                <a:cubicBezTo>
                  <a:pt x="8611170" y="6878547"/>
                  <a:pt x="8349086" y="6842741"/>
                  <a:pt x="8215307" y="6858000"/>
                </a:cubicBezTo>
                <a:cubicBezTo>
                  <a:pt x="8081528" y="6873259"/>
                  <a:pt x="7801842" y="6863048"/>
                  <a:pt x="7663632" y="6858000"/>
                </a:cubicBezTo>
                <a:cubicBezTo>
                  <a:pt x="7525422" y="6852952"/>
                  <a:pt x="7224192" y="6869596"/>
                  <a:pt x="7111957" y="6858000"/>
                </a:cubicBezTo>
                <a:cubicBezTo>
                  <a:pt x="6999722" y="6846404"/>
                  <a:pt x="6754916" y="6836125"/>
                  <a:pt x="6447288" y="6858000"/>
                </a:cubicBezTo>
                <a:cubicBezTo>
                  <a:pt x="6139660" y="6879875"/>
                  <a:pt x="6181838" y="6861006"/>
                  <a:pt x="6008607" y="6858000"/>
                </a:cubicBezTo>
                <a:cubicBezTo>
                  <a:pt x="5835376" y="6854994"/>
                  <a:pt x="5675718" y="6846250"/>
                  <a:pt x="5569925" y="6858000"/>
                </a:cubicBezTo>
                <a:cubicBezTo>
                  <a:pt x="5464132" y="6869750"/>
                  <a:pt x="5011778" y="6878137"/>
                  <a:pt x="4679269" y="6858000"/>
                </a:cubicBezTo>
                <a:cubicBezTo>
                  <a:pt x="4346760" y="6837863"/>
                  <a:pt x="3992984" y="6856815"/>
                  <a:pt x="3788613" y="6858000"/>
                </a:cubicBezTo>
                <a:cubicBezTo>
                  <a:pt x="3584242" y="6859185"/>
                  <a:pt x="3261275" y="6897721"/>
                  <a:pt x="2897956" y="6858000"/>
                </a:cubicBezTo>
                <a:cubicBezTo>
                  <a:pt x="2534637" y="6818279"/>
                  <a:pt x="2461696" y="6868746"/>
                  <a:pt x="2346281" y="6858000"/>
                </a:cubicBezTo>
                <a:cubicBezTo>
                  <a:pt x="2230866" y="6847254"/>
                  <a:pt x="2095201" y="6862891"/>
                  <a:pt x="1907600" y="6858000"/>
                </a:cubicBezTo>
                <a:cubicBezTo>
                  <a:pt x="1719999" y="6853109"/>
                  <a:pt x="1431492" y="6828796"/>
                  <a:pt x="1016943" y="6858000"/>
                </a:cubicBezTo>
                <a:cubicBezTo>
                  <a:pt x="602394" y="6887204"/>
                  <a:pt x="362277" y="6825194"/>
                  <a:pt x="0" y="6858000"/>
                </a:cubicBezTo>
                <a:cubicBezTo>
                  <a:pt x="-6651" y="6619908"/>
                  <a:pt x="18133" y="6480462"/>
                  <a:pt x="0" y="6377940"/>
                </a:cubicBezTo>
                <a:cubicBezTo>
                  <a:pt x="-18133" y="6275418"/>
                  <a:pt x="2936" y="5836738"/>
                  <a:pt x="0" y="5623560"/>
                </a:cubicBezTo>
                <a:cubicBezTo>
                  <a:pt x="-2936" y="5410382"/>
                  <a:pt x="3597" y="5145334"/>
                  <a:pt x="0" y="5006340"/>
                </a:cubicBezTo>
                <a:cubicBezTo>
                  <a:pt x="-3597" y="4867346"/>
                  <a:pt x="-20431" y="4658493"/>
                  <a:pt x="0" y="4457700"/>
                </a:cubicBezTo>
                <a:cubicBezTo>
                  <a:pt x="20431" y="4256907"/>
                  <a:pt x="17653" y="4033281"/>
                  <a:pt x="0" y="3840480"/>
                </a:cubicBezTo>
                <a:cubicBezTo>
                  <a:pt x="-17653" y="3647679"/>
                  <a:pt x="33105" y="3417517"/>
                  <a:pt x="0" y="3086100"/>
                </a:cubicBezTo>
                <a:cubicBezTo>
                  <a:pt x="-33105" y="2754683"/>
                  <a:pt x="-15885" y="2447137"/>
                  <a:pt x="0" y="2263140"/>
                </a:cubicBezTo>
                <a:cubicBezTo>
                  <a:pt x="15885" y="2079143"/>
                  <a:pt x="-770" y="1901203"/>
                  <a:pt x="0" y="1783080"/>
                </a:cubicBezTo>
                <a:cubicBezTo>
                  <a:pt x="770" y="1664957"/>
                  <a:pt x="22032" y="1489751"/>
                  <a:pt x="0" y="1234440"/>
                </a:cubicBezTo>
                <a:cubicBezTo>
                  <a:pt x="-22032" y="979129"/>
                  <a:pt x="11781" y="275373"/>
                  <a:pt x="0" y="0"/>
                </a:cubicBezTo>
                <a:close/>
              </a:path>
              <a:path w="11299371" h="6858000" stroke="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8293A8-9236-19AF-CCFF-9ED578B126BF}"/>
              </a:ext>
            </a:extLst>
          </p:cNvPr>
          <p:cNvSpPr/>
          <p:nvPr/>
        </p:nvSpPr>
        <p:spPr>
          <a:xfrm>
            <a:off x="892629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551675 w 11299371"/>
              <a:gd name="connsiteY1" fmla="*/ 0 h 6858000"/>
              <a:gd name="connsiteX2" fmla="*/ 877363 w 11299371"/>
              <a:gd name="connsiteY2" fmla="*/ 0 h 6858000"/>
              <a:gd name="connsiteX3" fmla="*/ 1316044 w 11299371"/>
              <a:gd name="connsiteY3" fmla="*/ 0 h 6858000"/>
              <a:gd name="connsiteX4" fmla="*/ 1641732 w 11299371"/>
              <a:gd name="connsiteY4" fmla="*/ 0 h 6858000"/>
              <a:gd name="connsiteX5" fmla="*/ 1967420 w 11299371"/>
              <a:gd name="connsiteY5" fmla="*/ 0 h 6858000"/>
              <a:gd name="connsiteX6" fmla="*/ 2293108 w 11299371"/>
              <a:gd name="connsiteY6" fmla="*/ 0 h 6858000"/>
              <a:gd name="connsiteX7" fmla="*/ 2731789 w 11299371"/>
              <a:gd name="connsiteY7" fmla="*/ 0 h 6858000"/>
              <a:gd name="connsiteX8" fmla="*/ 3509452 w 11299371"/>
              <a:gd name="connsiteY8" fmla="*/ 0 h 6858000"/>
              <a:gd name="connsiteX9" fmla="*/ 3948133 w 11299371"/>
              <a:gd name="connsiteY9" fmla="*/ 0 h 6858000"/>
              <a:gd name="connsiteX10" fmla="*/ 4725796 w 11299371"/>
              <a:gd name="connsiteY10" fmla="*/ 0 h 6858000"/>
              <a:gd name="connsiteX11" fmla="*/ 5051484 w 11299371"/>
              <a:gd name="connsiteY11" fmla="*/ 0 h 6858000"/>
              <a:gd name="connsiteX12" fmla="*/ 5716152 w 11299371"/>
              <a:gd name="connsiteY12" fmla="*/ 0 h 6858000"/>
              <a:gd name="connsiteX13" fmla="*/ 6154834 w 11299371"/>
              <a:gd name="connsiteY13" fmla="*/ 0 h 6858000"/>
              <a:gd name="connsiteX14" fmla="*/ 6819503 w 11299371"/>
              <a:gd name="connsiteY14" fmla="*/ 0 h 6858000"/>
              <a:gd name="connsiteX15" fmla="*/ 7484172 w 11299371"/>
              <a:gd name="connsiteY15" fmla="*/ 0 h 6858000"/>
              <a:gd name="connsiteX16" fmla="*/ 7922853 w 11299371"/>
              <a:gd name="connsiteY16" fmla="*/ 0 h 6858000"/>
              <a:gd name="connsiteX17" fmla="*/ 8813509 w 11299371"/>
              <a:gd name="connsiteY17" fmla="*/ 0 h 6858000"/>
              <a:gd name="connsiteX18" fmla="*/ 9365185 w 11299371"/>
              <a:gd name="connsiteY18" fmla="*/ 0 h 6858000"/>
              <a:gd name="connsiteX19" fmla="*/ 10142847 w 11299371"/>
              <a:gd name="connsiteY19" fmla="*/ 0 h 6858000"/>
              <a:gd name="connsiteX20" fmla="*/ 10468535 w 11299371"/>
              <a:gd name="connsiteY20" fmla="*/ 0 h 6858000"/>
              <a:gd name="connsiteX21" fmla="*/ 11299371 w 11299371"/>
              <a:gd name="connsiteY21" fmla="*/ 0 h 6858000"/>
              <a:gd name="connsiteX22" fmla="*/ 11299371 w 11299371"/>
              <a:gd name="connsiteY22" fmla="*/ 822960 h 6858000"/>
              <a:gd name="connsiteX23" fmla="*/ 11299371 w 11299371"/>
              <a:gd name="connsiteY23" fmla="*/ 1645920 h 6858000"/>
              <a:gd name="connsiteX24" fmla="*/ 11299371 w 11299371"/>
              <a:gd name="connsiteY24" fmla="*/ 2125980 h 6858000"/>
              <a:gd name="connsiteX25" fmla="*/ 11299371 w 11299371"/>
              <a:gd name="connsiteY25" fmla="*/ 2674620 h 6858000"/>
              <a:gd name="connsiteX26" fmla="*/ 11299371 w 11299371"/>
              <a:gd name="connsiteY26" fmla="*/ 3497580 h 6858000"/>
              <a:gd name="connsiteX27" fmla="*/ 11299371 w 11299371"/>
              <a:gd name="connsiteY27" fmla="*/ 4251960 h 6858000"/>
              <a:gd name="connsiteX28" fmla="*/ 11299371 w 11299371"/>
              <a:gd name="connsiteY28" fmla="*/ 5006340 h 6858000"/>
              <a:gd name="connsiteX29" fmla="*/ 11299371 w 11299371"/>
              <a:gd name="connsiteY29" fmla="*/ 5692140 h 6858000"/>
              <a:gd name="connsiteX30" fmla="*/ 11299371 w 11299371"/>
              <a:gd name="connsiteY30" fmla="*/ 6240780 h 6858000"/>
              <a:gd name="connsiteX31" fmla="*/ 11299371 w 11299371"/>
              <a:gd name="connsiteY31" fmla="*/ 6858000 h 6858000"/>
              <a:gd name="connsiteX32" fmla="*/ 10408715 w 11299371"/>
              <a:gd name="connsiteY32" fmla="*/ 6858000 h 6858000"/>
              <a:gd name="connsiteX33" fmla="*/ 9970033 w 11299371"/>
              <a:gd name="connsiteY33" fmla="*/ 6858000 h 6858000"/>
              <a:gd name="connsiteX34" fmla="*/ 9079377 w 11299371"/>
              <a:gd name="connsiteY34" fmla="*/ 6858000 h 6858000"/>
              <a:gd name="connsiteX35" fmla="*/ 8301714 w 11299371"/>
              <a:gd name="connsiteY35" fmla="*/ 6858000 h 6858000"/>
              <a:gd name="connsiteX36" fmla="*/ 7411058 w 11299371"/>
              <a:gd name="connsiteY36" fmla="*/ 6858000 h 6858000"/>
              <a:gd name="connsiteX37" fmla="*/ 6972377 w 11299371"/>
              <a:gd name="connsiteY37" fmla="*/ 6858000 h 6858000"/>
              <a:gd name="connsiteX38" fmla="*/ 6420701 w 11299371"/>
              <a:gd name="connsiteY38" fmla="*/ 6858000 h 6858000"/>
              <a:gd name="connsiteX39" fmla="*/ 6095014 w 11299371"/>
              <a:gd name="connsiteY39" fmla="*/ 6858000 h 6858000"/>
              <a:gd name="connsiteX40" fmla="*/ 5317351 w 11299371"/>
              <a:gd name="connsiteY40" fmla="*/ 6858000 h 6858000"/>
              <a:gd name="connsiteX41" fmla="*/ 4765676 w 11299371"/>
              <a:gd name="connsiteY41" fmla="*/ 6858000 h 6858000"/>
              <a:gd name="connsiteX42" fmla="*/ 3875020 w 11299371"/>
              <a:gd name="connsiteY42" fmla="*/ 6858000 h 6858000"/>
              <a:gd name="connsiteX43" fmla="*/ 3210351 w 11299371"/>
              <a:gd name="connsiteY43" fmla="*/ 6858000 h 6858000"/>
              <a:gd name="connsiteX44" fmla="*/ 2432688 w 11299371"/>
              <a:gd name="connsiteY44" fmla="*/ 6858000 h 6858000"/>
              <a:gd name="connsiteX45" fmla="*/ 2107000 w 11299371"/>
              <a:gd name="connsiteY45" fmla="*/ 6858000 h 6858000"/>
              <a:gd name="connsiteX46" fmla="*/ 1781313 w 11299371"/>
              <a:gd name="connsiteY46" fmla="*/ 6858000 h 6858000"/>
              <a:gd name="connsiteX47" fmla="*/ 1342631 w 11299371"/>
              <a:gd name="connsiteY47" fmla="*/ 6858000 h 6858000"/>
              <a:gd name="connsiteX48" fmla="*/ 0 w 11299371"/>
              <a:gd name="connsiteY48" fmla="*/ 6858000 h 6858000"/>
              <a:gd name="connsiteX49" fmla="*/ 0 w 11299371"/>
              <a:gd name="connsiteY49" fmla="*/ 6240780 h 6858000"/>
              <a:gd name="connsiteX50" fmla="*/ 0 w 11299371"/>
              <a:gd name="connsiteY50" fmla="*/ 5554980 h 6858000"/>
              <a:gd name="connsiteX51" fmla="*/ 0 w 11299371"/>
              <a:gd name="connsiteY51" fmla="*/ 5006340 h 6858000"/>
              <a:gd name="connsiteX52" fmla="*/ 0 w 11299371"/>
              <a:gd name="connsiteY52" fmla="*/ 4251960 h 6858000"/>
              <a:gd name="connsiteX53" fmla="*/ 0 w 11299371"/>
              <a:gd name="connsiteY53" fmla="*/ 3703320 h 6858000"/>
              <a:gd name="connsiteX54" fmla="*/ 0 w 11299371"/>
              <a:gd name="connsiteY54" fmla="*/ 3223260 h 6858000"/>
              <a:gd name="connsiteX55" fmla="*/ 0 w 11299371"/>
              <a:gd name="connsiteY55" fmla="*/ 2743200 h 6858000"/>
              <a:gd name="connsiteX56" fmla="*/ 0 w 11299371"/>
              <a:gd name="connsiteY56" fmla="*/ 2057400 h 6858000"/>
              <a:gd name="connsiteX57" fmla="*/ 0 w 11299371"/>
              <a:gd name="connsiteY57" fmla="*/ 1371600 h 6858000"/>
              <a:gd name="connsiteX58" fmla="*/ 0 w 11299371"/>
              <a:gd name="connsiteY58" fmla="*/ 891540 h 6858000"/>
              <a:gd name="connsiteX59" fmla="*/ 0 w 11299371"/>
              <a:gd name="connsiteY5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299371" h="685800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B974C2-2109-F604-71FB-5365B0D19E1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2628" y="0"/>
            <a:ext cx="11299372" cy="801877"/>
            <a:chOff x="892627" y="0"/>
            <a:chExt cx="11299372" cy="801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994246F-2B51-C044-1254-9BCFCBF89D1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-1" r="56296" b="83156"/>
            <a:stretch/>
          </p:blipFill>
          <p:spPr>
            <a:xfrm>
              <a:off x="892627" y="0"/>
              <a:ext cx="3057581" cy="8018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70050A-035F-7165-8E12-9BDE45B18BF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0" y="0"/>
              <a:ext cx="7269480" cy="801877"/>
            </a:xfrm>
            <a:prstGeom prst="rect">
              <a:avLst/>
            </a:prstGeom>
            <a:solidFill>
              <a:srgbClr val="013D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5B6CF38-5D72-E138-73D1-1A0EDD383A9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81687" t="-1" r="930" b="83156"/>
            <a:stretch/>
          </p:blipFill>
          <p:spPr>
            <a:xfrm>
              <a:off x="10975847" y="0"/>
              <a:ext cx="1216152" cy="801877"/>
            </a:xfrm>
            <a:prstGeom prst="rect">
              <a:avLst/>
            </a:prstGeom>
          </p:spPr>
        </p:pic>
      </p:grpSp>
      <p:pic>
        <p:nvPicPr>
          <p:cNvPr id="18" name="Picture 17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9474AD31-8749-3061-2F39-D6F0E8597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" y="0"/>
            <a:ext cx="687174" cy="82769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BAFF461-E122-C275-CCC2-9AD41CFAE2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25" y="1285450"/>
            <a:ext cx="6547093" cy="4709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1D3AEE-7D3E-3BF5-BB2C-1213A0F9B3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8340" y="1957676"/>
            <a:ext cx="5393246" cy="37478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7315F08-4C75-FCF9-DEFC-A7D3D3902A08}"/>
              </a:ext>
            </a:extLst>
          </p:cNvPr>
          <p:cNvSpPr/>
          <p:nvPr/>
        </p:nvSpPr>
        <p:spPr>
          <a:xfrm>
            <a:off x="1270511" y="996702"/>
            <a:ext cx="3646644" cy="3341913"/>
          </a:xfrm>
          <a:custGeom>
            <a:avLst/>
            <a:gdLst>
              <a:gd name="connsiteX0" fmla="*/ 0 w 3646644"/>
              <a:gd name="connsiteY0" fmla="*/ 0 h 3341913"/>
              <a:gd name="connsiteX1" fmla="*/ 607774 w 3646644"/>
              <a:gd name="connsiteY1" fmla="*/ 0 h 3341913"/>
              <a:gd name="connsiteX2" fmla="*/ 1106149 w 3646644"/>
              <a:gd name="connsiteY2" fmla="*/ 0 h 3341913"/>
              <a:gd name="connsiteX3" fmla="*/ 1677456 w 3646644"/>
              <a:gd name="connsiteY3" fmla="*/ 0 h 3341913"/>
              <a:gd name="connsiteX4" fmla="*/ 2358163 w 3646644"/>
              <a:gd name="connsiteY4" fmla="*/ 0 h 3341913"/>
              <a:gd name="connsiteX5" fmla="*/ 2893004 w 3646644"/>
              <a:gd name="connsiteY5" fmla="*/ 0 h 3341913"/>
              <a:gd name="connsiteX6" fmla="*/ 3646644 w 3646644"/>
              <a:gd name="connsiteY6" fmla="*/ 0 h 3341913"/>
              <a:gd name="connsiteX7" fmla="*/ 3646644 w 3646644"/>
              <a:gd name="connsiteY7" fmla="*/ 668383 h 3341913"/>
              <a:gd name="connsiteX8" fmla="*/ 3646644 w 3646644"/>
              <a:gd name="connsiteY8" fmla="*/ 1336765 h 3341913"/>
              <a:gd name="connsiteX9" fmla="*/ 3646644 w 3646644"/>
              <a:gd name="connsiteY9" fmla="*/ 1904890 h 3341913"/>
              <a:gd name="connsiteX10" fmla="*/ 3646644 w 3646644"/>
              <a:gd name="connsiteY10" fmla="*/ 2539854 h 3341913"/>
              <a:gd name="connsiteX11" fmla="*/ 3646644 w 3646644"/>
              <a:gd name="connsiteY11" fmla="*/ 3341913 h 3341913"/>
              <a:gd name="connsiteX12" fmla="*/ 3002404 w 3646644"/>
              <a:gd name="connsiteY12" fmla="*/ 3341913 h 3341913"/>
              <a:gd name="connsiteX13" fmla="*/ 2504029 w 3646644"/>
              <a:gd name="connsiteY13" fmla="*/ 3341913 h 3341913"/>
              <a:gd name="connsiteX14" fmla="*/ 1896255 w 3646644"/>
              <a:gd name="connsiteY14" fmla="*/ 3341913 h 3341913"/>
              <a:gd name="connsiteX15" fmla="*/ 1361414 w 3646644"/>
              <a:gd name="connsiteY15" fmla="*/ 3341913 h 3341913"/>
              <a:gd name="connsiteX16" fmla="*/ 753640 w 3646644"/>
              <a:gd name="connsiteY16" fmla="*/ 3341913 h 3341913"/>
              <a:gd name="connsiteX17" fmla="*/ 0 w 3646644"/>
              <a:gd name="connsiteY17" fmla="*/ 3341913 h 3341913"/>
              <a:gd name="connsiteX18" fmla="*/ 0 w 3646644"/>
              <a:gd name="connsiteY18" fmla="*/ 2706950 h 3341913"/>
              <a:gd name="connsiteX19" fmla="*/ 0 w 3646644"/>
              <a:gd name="connsiteY19" fmla="*/ 2038567 h 3341913"/>
              <a:gd name="connsiteX20" fmla="*/ 0 w 3646644"/>
              <a:gd name="connsiteY20" fmla="*/ 1370184 h 3341913"/>
              <a:gd name="connsiteX21" fmla="*/ 0 w 3646644"/>
              <a:gd name="connsiteY21" fmla="*/ 802059 h 3341913"/>
              <a:gd name="connsiteX22" fmla="*/ 0 w 3646644"/>
              <a:gd name="connsiteY22" fmla="*/ 0 h 33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46644" h="3341913" fill="none" extrusionOk="0">
                <a:moveTo>
                  <a:pt x="0" y="0"/>
                </a:moveTo>
                <a:cubicBezTo>
                  <a:pt x="235337" y="-2617"/>
                  <a:pt x="431119" y="19869"/>
                  <a:pt x="607774" y="0"/>
                </a:cubicBezTo>
                <a:cubicBezTo>
                  <a:pt x="784429" y="-19869"/>
                  <a:pt x="881493" y="20952"/>
                  <a:pt x="1106149" y="0"/>
                </a:cubicBezTo>
                <a:cubicBezTo>
                  <a:pt x="1330805" y="-20952"/>
                  <a:pt x="1488704" y="4457"/>
                  <a:pt x="1677456" y="0"/>
                </a:cubicBezTo>
                <a:cubicBezTo>
                  <a:pt x="1866208" y="-4457"/>
                  <a:pt x="2120925" y="33104"/>
                  <a:pt x="2358163" y="0"/>
                </a:cubicBezTo>
                <a:cubicBezTo>
                  <a:pt x="2595401" y="-33104"/>
                  <a:pt x="2739663" y="-4310"/>
                  <a:pt x="2893004" y="0"/>
                </a:cubicBezTo>
                <a:cubicBezTo>
                  <a:pt x="3046345" y="4310"/>
                  <a:pt x="3484285" y="-11390"/>
                  <a:pt x="3646644" y="0"/>
                </a:cubicBezTo>
                <a:cubicBezTo>
                  <a:pt x="3672716" y="216082"/>
                  <a:pt x="3661204" y="336330"/>
                  <a:pt x="3646644" y="668383"/>
                </a:cubicBezTo>
                <a:cubicBezTo>
                  <a:pt x="3632084" y="1000436"/>
                  <a:pt x="3631502" y="1034703"/>
                  <a:pt x="3646644" y="1336765"/>
                </a:cubicBezTo>
                <a:cubicBezTo>
                  <a:pt x="3661786" y="1638827"/>
                  <a:pt x="3632693" y="1715308"/>
                  <a:pt x="3646644" y="1904890"/>
                </a:cubicBezTo>
                <a:cubicBezTo>
                  <a:pt x="3660595" y="2094473"/>
                  <a:pt x="3621989" y="2249898"/>
                  <a:pt x="3646644" y="2539854"/>
                </a:cubicBezTo>
                <a:cubicBezTo>
                  <a:pt x="3671299" y="2829810"/>
                  <a:pt x="3628170" y="3163303"/>
                  <a:pt x="3646644" y="3341913"/>
                </a:cubicBezTo>
                <a:cubicBezTo>
                  <a:pt x="3398341" y="3323665"/>
                  <a:pt x="3215684" y="3341079"/>
                  <a:pt x="3002404" y="3341913"/>
                </a:cubicBezTo>
                <a:cubicBezTo>
                  <a:pt x="2789124" y="3342747"/>
                  <a:pt x="2652068" y="3358215"/>
                  <a:pt x="2504029" y="3341913"/>
                </a:cubicBezTo>
                <a:cubicBezTo>
                  <a:pt x="2355990" y="3325611"/>
                  <a:pt x="2154602" y="3372015"/>
                  <a:pt x="1896255" y="3341913"/>
                </a:cubicBezTo>
                <a:cubicBezTo>
                  <a:pt x="1637908" y="3311811"/>
                  <a:pt x="1573985" y="3331014"/>
                  <a:pt x="1361414" y="3341913"/>
                </a:cubicBezTo>
                <a:cubicBezTo>
                  <a:pt x="1148843" y="3352812"/>
                  <a:pt x="900831" y="3342413"/>
                  <a:pt x="753640" y="3341913"/>
                </a:cubicBezTo>
                <a:cubicBezTo>
                  <a:pt x="606449" y="3341413"/>
                  <a:pt x="267555" y="3336270"/>
                  <a:pt x="0" y="3341913"/>
                </a:cubicBezTo>
                <a:cubicBezTo>
                  <a:pt x="-19811" y="3111414"/>
                  <a:pt x="14640" y="2970687"/>
                  <a:pt x="0" y="2706950"/>
                </a:cubicBezTo>
                <a:cubicBezTo>
                  <a:pt x="-14640" y="2443213"/>
                  <a:pt x="-26769" y="2223488"/>
                  <a:pt x="0" y="2038567"/>
                </a:cubicBezTo>
                <a:cubicBezTo>
                  <a:pt x="26769" y="1853646"/>
                  <a:pt x="-3285" y="1693259"/>
                  <a:pt x="0" y="1370184"/>
                </a:cubicBezTo>
                <a:cubicBezTo>
                  <a:pt x="3285" y="1047109"/>
                  <a:pt x="638" y="981175"/>
                  <a:pt x="0" y="802059"/>
                </a:cubicBezTo>
                <a:cubicBezTo>
                  <a:pt x="-638" y="622944"/>
                  <a:pt x="39081" y="269403"/>
                  <a:pt x="0" y="0"/>
                </a:cubicBezTo>
                <a:close/>
              </a:path>
              <a:path w="3646644" h="3341913" stroke="0" extrusionOk="0">
                <a:moveTo>
                  <a:pt x="0" y="0"/>
                </a:moveTo>
                <a:cubicBezTo>
                  <a:pt x="255817" y="14452"/>
                  <a:pt x="466063" y="-26004"/>
                  <a:pt x="644240" y="0"/>
                </a:cubicBezTo>
                <a:cubicBezTo>
                  <a:pt x="822417" y="26004"/>
                  <a:pt x="1024195" y="21192"/>
                  <a:pt x="1324947" y="0"/>
                </a:cubicBezTo>
                <a:cubicBezTo>
                  <a:pt x="1625699" y="-21192"/>
                  <a:pt x="1759369" y="-22654"/>
                  <a:pt x="1969188" y="0"/>
                </a:cubicBezTo>
                <a:cubicBezTo>
                  <a:pt x="2179007" y="22654"/>
                  <a:pt x="2336369" y="-16005"/>
                  <a:pt x="2613428" y="0"/>
                </a:cubicBezTo>
                <a:cubicBezTo>
                  <a:pt x="2890487" y="16005"/>
                  <a:pt x="3377244" y="25912"/>
                  <a:pt x="3646644" y="0"/>
                </a:cubicBezTo>
                <a:cubicBezTo>
                  <a:pt x="3644098" y="179113"/>
                  <a:pt x="3671036" y="409838"/>
                  <a:pt x="3646644" y="668383"/>
                </a:cubicBezTo>
                <a:cubicBezTo>
                  <a:pt x="3622252" y="926928"/>
                  <a:pt x="3628815" y="985235"/>
                  <a:pt x="3646644" y="1269927"/>
                </a:cubicBezTo>
                <a:cubicBezTo>
                  <a:pt x="3664473" y="1554619"/>
                  <a:pt x="3641505" y="1694077"/>
                  <a:pt x="3646644" y="1904890"/>
                </a:cubicBezTo>
                <a:cubicBezTo>
                  <a:pt x="3651783" y="2115703"/>
                  <a:pt x="3616497" y="2256423"/>
                  <a:pt x="3646644" y="2539854"/>
                </a:cubicBezTo>
                <a:cubicBezTo>
                  <a:pt x="3676791" y="2823285"/>
                  <a:pt x="3674491" y="3028337"/>
                  <a:pt x="3646644" y="3341913"/>
                </a:cubicBezTo>
                <a:cubicBezTo>
                  <a:pt x="3487503" y="3322035"/>
                  <a:pt x="3296244" y="3324130"/>
                  <a:pt x="3148269" y="3341913"/>
                </a:cubicBezTo>
                <a:cubicBezTo>
                  <a:pt x="3000295" y="3359696"/>
                  <a:pt x="2797695" y="3329689"/>
                  <a:pt x="2613428" y="3341913"/>
                </a:cubicBezTo>
                <a:cubicBezTo>
                  <a:pt x="2429161" y="3354137"/>
                  <a:pt x="2279316" y="3361021"/>
                  <a:pt x="2042121" y="3341913"/>
                </a:cubicBezTo>
                <a:cubicBezTo>
                  <a:pt x="1804926" y="3322805"/>
                  <a:pt x="1760939" y="3330825"/>
                  <a:pt x="1543746" y="3341913"/>
                </a:cubicBezTo>
                <a:cubicBezTo>
                  <a:pt x="1326553" y="3353001"/>
                  <a:pt x="1073024" y="3322226"/>
                  <a:pt x="935972" y="3341913"/>
                </a:cubicBezTo>
                <a:cubicBezTo>
                  <a:pt x="798920" y="3361600"/>
                  <a:pt x="272858" y="3331358"/>
                  <a:pt x="0" y="3341913"/>
                </a:cubicBezTo>
                <a:cubicBezTo>
                  <a:pt x="-17278" y="3189830"/>
                  <a:pt x="29258" y="2842450"/>
                  <a:pt x="0" y="2640111"/>
                </a:cubicBezTo>
                <a:cubicBezTo>
                  <a:pt x="-29258" y="2437772"/>
                  <a:pt x="28229" y="2302956"/>
                  <a:pt x="0" y="2038567"/>
                </a:cubicBezTo>
                <a:cubicBezTo>
                  <a:pt x="-28229" y="1774178"/>
                  <a:pt x="-26176" y="1632687"/>
                  <a:pt x="0" y="1470442"/>
                </a:cubicBezTo>
                <a:cubicBezTo>
                  <a:pt x="26176" y="1308197"/>
                  <a:pt x="9480" y="1131949"/>
                  <a:pt x="0" y="902317"/>
                </a:cubicBezTo>
                <a:cubicBezTo>
                  <a:pt x="-9480" y="672686"/>
                  <a:pt x="42594" y="312023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8442286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Speak Selection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Select any text from a document or website</a:t>
            </a:r>
          </a:p>
          <a:p>
            <a:endParaRPr lang="en-GB" sz="2400" spc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Tap ‘speak’ from the menu that appears above.</a:t>
            </a:r>
            <a:endParaRPr lang="en-GB" sz="2400" spc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8FAD1-1952-8B56-1943-748B6A93F424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4917155" y="2667659"/>
            <a:ext cx="2486945" cy="1282041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EC0A13F9-2645-72AB-CB3C-1DA4C8B180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52699"/>
          <a:stretch/>
        </p:blipFill>
        <p:spPr>
          <a:xfrm>
            <a:off x="1270511" y="4533440"/>
            <a:ext cx="5359396" cy="1761666"/>
          </a:xfrm>
          <a:custGeom>
            <a:avLst/>
            <a:gdLst>
              <a:gd name="connsiteX0" fmla="*/ 0 w 5359396"/>
              <a:gd name="connsiteY0" fmla="*/ 0 h 1761666"/>
              <a:gd name="connsiteX1" fmla="*/ 509143 w 5359396"/>
              <a:gd name="connsiteY1" fmla="*/ 0 h 1761666"/>
              <a:gd name="connsiteX2" fmla="*/ 1125473 w 5359396"/>
              <a:gd name="connsiteY2" fmla="*/ 0 h 1761666"/>
              <a:gd name="connsiteX3" fmla="*/ 1688210 w 5359396"/>
              <a:gd name="connsiteY3" fmla="*/ 0 h 1761666"/>
              <a:gd name="connsiteX4" fmla="*/ 2304540 w 5359396"/>
              <a:gd name="connsiteY4" fmla="*/ 0 h 1761666"/>
              <a:gd name="connsiteX5" fmla="*/ 2813683 w 5359396"/>
              <a:gd name="connsiteY5" fmla="*/ 0 h 1761666"/>
              <a:gd name="connsiteX6" fmla="*/ 3590795 w 5359396"/>
              <a:gd name="connsiteY6" fmla="*/ 0 h 1761666"/>
              <a:gd name="connsiteX7" fmla="*/ 4207126 w 5359396"/>
              <a:gd name="connsiteY7" fmla="*/ 0 h 1761666"/>
              <a:gd name="connsiteX8" fmla="*/ 5359396 w 5359396"/>
              <a:gd name="connsiteY8" fmla="*/ 0 h 1761666"/>
              <a:gd name="connsiteX9" fmla="*/ 5359396 w 5359396"/>
              <a:gd name="connsiteY9" fmla="*/ 622455 h 1761666"/>
              <a:gd name="connsiteX10" fmla="*/ 5359396 w 5359396"/>
              <a:gd name="connsiteY10" fmla="*/ 1227294 h 1761666"/>
              <a:gd name="connsiteX11" fmla="*/ 5359396 w 5359396"/>
              <a:gd name="connsiteY11" fmla="*/ 1761666 h 1761666"/>
              <a:gd name="connsiteX12" fmla="*/ 4582284 w 5359396"/>
              <a:gd name="connsiteY12" fmla="*/ 1761666 h 1761666"/>
              <a:gd name="connsiteX13" fmla="*/ 4019547 w 5359396"/>
              <a:gd name="connsiteY13" fmla="*/ 1761666 h 1761666"/>
              <a:gd name="connsiteX14" fmla="*/ 3296029 w 5359396"/>
              <a:gd name="connsiteY14" fmla="*/ 1761666 h 1761666"/>
              <a:gd name="connsiteX15" fmla="*/ 2572510 w 5359396"/>
              <a:gd name="connsiteY15" fmla="*/ 1761666 h 1761666"/>
              <a:gd name="connsiteX16" fmla="*/ 2009774 w 5359396"/>
              <a:gd name="connsiteY16" fmla="*/ 1761666 h 1761666"/>
              <a:gd name="connsiteX17" fmla="*/ 1393443 w 5359396"/>
              <a:gd name="connsiteY17" fmla="*/ 1761666 h 1761666"/>
              <a:gd name="connsiteX18" fmla="*/ 723518 w 5359396"/>
              <a:gd name="connsiteY18" fmla="*/ 1761666 h 1761666"/>
              <a:gd name="connsiteX19" fmla="*/ 0 w 5359396"/>
              <a:gd name="connsiteY19" fmla="*/ 1761666 h 1761666"/>
              <a:gd name="connsiteX20" fmla="*/ 0 w 5359396"/>
              <a:gd name="connsiteY20" fmla="*/ 1209677 h 1761666"/>
              <a:gd name="connsiteX21" fmla="*/ 0 w 5359396"/>
              <a:gd name="connsiteY21" fmla="*/ 657689 h 1761666"/>
              <a:gd name="connsiteX22" fmla="*/ 0 w 5359396"/>
              <a:gd name="connsiteY22" fmla="*/ 0 h 176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359396" h="1761666" fill="none" extrusionOk="0">
                <a:moveTo>
                  <a:pt x="0" y="0"/>
                </a:moveTo>
                <a:cubicBezTo>
                  <a:pt x="225059" y="16344"/>
                  <a:pt x="329140" y="-350"/>
                  <a:pt x="509143" y="0"/>
                </a:cubicBezTo>
                <a:cubicBezTo>
                  <a:pt x="689146" y="350"/>
                  <a:pt x="872631" y="24002"/>
                  <a:pt x="1125473" y="0"/>
                </a:cubicBezTo>
                <a:cubicBezTo>
                  <a:pt x="1378315" y="-24002"/>
                  <a:pt x="1540838" y="-13601"/>
                  <a:pt x="1688210" y="0"/>
                </a:cubicBezTo>
                <a:cubicBezTo>
                  <a:pt x="1835582" y="13601"/>
                  <a:pt x="2134705" y="-27856"/>
                  <a:pt x="2304540" y="0"/>
                </a:cubicBezTo>
                <a:cubicBezTo>
                  <a:pt x="2474375" y="27856"/>
                  <a:pt x="2603114" y="17266"/>
                  <a:pt x="2813683" y="0"/>
                </a:cubicBezTo>
                <a:cubicBezTo>
                  <a:pt x="3024252" y="-17266"/>
                  <a:pt x="3321783" y="5022"/>
                  <a:pt x="3590795" y="0"/>
                </a:cubicBezTo>
                <a:cubicBezTo>
                  <a:pt x="3859807" y="-5022"/>
                  <a:pt x="4030655" y="-23870"/>
                  <a:pt x="4207126" y="0"/>
                </a:cubicBezTo>
                <a:cubicBezTo>
                  <a:pt x="4383597" y="23870"/>
                  <a:pt x="5120955" y="-16890"/>
                  <a:pt x="5359396" y="0"/>
                </a:cubicBezTo>
                <a:cubicBezTo>
                  <a:pt x="5343865" y="245453"/>
                  <a:pt x="5377242" y="491288"/>
                  <a:pt x="5359396" y="622455"/>
                </a:cubicBezTo>
                <a:cubicBezTo>
                  <a:pt x="5341550" y="753623"/>
                  <a:pt x="5375880" y="1093720"/>
                  <a:pt x="5359396" y="1227294"/>
                </a:cubicBezTo>
                <a:cubicBezTo>
                  <a:pt x="5342912" y="1360868"/>
                  <a:pt x="5381150" y="1641332"/>
                  <a:pt x="5359396" y="1761666"/>
                </a:cubicBezTo>
                <a:cubicBezTo>
                  <a:pt x="5046132" y="1789593"/>
                  <a:pt x="4945811" y="1761839"/>
                  <a:pt x="4582284" y="1761666"/>
                </a:cubicBezTo>
                <a:cubicBezTo>
                  <a:pt x="4218757" y="1761493"/>
                  <a:pt x="4137498" y="1743109"/>
                  <a:pt x="4019547" y="1761666"/>
                </a:cubicBezTo>
                <a:cubicBezTo>
                  <a:pt x="3901596" y="1780223"/>
                  <a:pt x="3523575" y="1776105"/>
                  <a:pt x="3296029" y="1761666"/>
                </a:cubicBezTo>
                <a:cubicBezTo>
                  <a:pt x="3068483" y="1747227"/>
                  <a:pt x="2930227" y="1779897"/>
                  <a:pt x="2572510" y="1761666"/>
                </a:cubicBezTo>
                <a:cubicBezTo>
                  <a:pt x="2214793" y="1743435"/>
                  <a:pt x="2212273" y="1774177"/>
                  <a:pt x="2009774" y="1761666"/>
                </a:cubicBezTo>
                <a:cubicBezTo>
                  <a:pt x="1807275" y="1749155"/>
                  <a:pt x="1581641" y="1790799"/>
                  <a:pt x="1393443" y="1761666"/>
                </a:cubicBezTo>
                <a:cubicBezTo>
                  <a:pt x="1205245" y="1732533"/>
                  <a:pt x="1039316" y="1782866"/>
                  <a:pt x="723518" y="1761666"/>
                </a:cubicBezTo>
                <a:cubicBezTo>
                  <a:pt x="407720" y="1740466"/>
                  <a:pt x="335600" y="1753516"/>
                  <a:pt x="0" y="1761666"/>
                </a:cubicBezTo>
                <a:cubicBezTo>
                  <a:pt x="6256" y="1520986"/>
                  <a:pt x="26970" y="1404999"/>
                  <a:pt x="0" y="1209677"/>
                </a:cubicBezTo>
                <a:cubicBezTo>
                  <a:pt x="-26970" y="1014355"/>
                  <a:pt x="13998" y="840291"/>
                  <a:pt x="0" y="657689"/>
                </a:cubicBezTo>
                <a:cubicBezTo>
                  <a:pt x="-13998" y="475087"/>
                  <a:pt x="-6568" y="304307"/>
                  <a:pt x="0" y="0"/>
                </a:cubicBezTo>
                <a:close/>
              </a:path>
              <a:path w="5359396" h="1761666" stroke="0" extrusionOk="0">
                <a:moveTo>
                  <a:pt x="0" y="0"/>
                </a:moveTo>
                <a:cubicBezTo>
                  <a:pt x="276021" y="-23726"/>
                  <a:pt x="600985" y="25013"/>
                  <a:pt x="777112" y="0"/>
                </a:cubicBezTo>
                <a:cubicBezTo>
                  <a:pt x="953239" y="-25013"/>
                  <a:pt x="1253153" y="-18187"/>
                  <a:pt x="1447037" y="0"/>
                </a:cubicBezTo>
                <a:cubicBezTo>
                  <a:pt x="1640922" y="18187"/>
                  <a:pt x="1920931" y="6303"/>
                  <a:pt x="2063367" y="0"/>
                </a:cubicBezTo>
                <a:cubicBezTo>
                  <a:pt x="2205803" y="-6303"/>
                  <a:pt x="2547502" y="-19651"/>
                  <a:pt x="2840480" y="0"/>
                </a:cubicBezTo>
                <a:cubicBezTo>
                  <a:pt x="3133458" y="19651"/>
                  <a:pt x="3263426" y="3800"/>
                  <a:pt x="3456810" y="0"/>
                </a:cubicBezTo>
                <a:cubicBezTo>
                  <a:pt x="3650194" y="-3800"/>
                  <a:pt x="3826335" y="13474"/>
                  <a:pt x="4019547" y="0"/>
                </a:cubicBezTo>
                <a:cubicBezTo>
                  <a:pt x="4212759" y="-13474"/>
                  <a:pt x="4489207" y="-24598"/>
                  <a:pt x="4689472" y="0"/>
                </a:cubicBezTo>
                <a:cubicBezTo>
                  <a:pt x="4889738" y="24598"/>
                  <a:pt x="5064267" y="-25434"/>
                  <a:pt x="5359396" y="0"/>
                </a:cubicBezTo>
                <a:cubicBezTo>
                  <a:pt x="5382717" y="254346"/>
                  <a:pt x="5372036" y="287417"/>
                  <a:pt x="5359396" y="551989"/>
                </a:cubicBezTo>
                <a:cubicBezTo>
                  <a:pt x="5346756" y="816561"/>
                  <a:pt x="5386095" y="962183"/>
                  <a:pt x="5359396" y="1139211"/>
                </a:cubicBezTo>
                <a:cubicBezTo>
                  <a:pt x="5332697" y="1316239"/>
                  <a:pt x="5363118" y="1460221"/>
                  <a:pt x="5359396" y="1761666"/>
                </a:cubicBezTo>
                <a:cubicBezTo>
                  <a:pt x="5006167" y="1764396"/>
                  <a:pt x="4738615" y="1746441"/>
                  <a:pt x="4582284" y="1761666"/>
                </a:cubicBezTo>
                <a:cubicBezTo>
                  <a:pt x="4425953" y="1776891"/>
                  <a:pt x="4153979" y="1740691"/>
                  <a:pt x="3965953" y="1761666"/>
                </a:cubicBezTo>
                <a:cubicBezTo>
                  <a:pt x="3777927" y="1782641"/>
                  <a:pt x="3566432" y="1781316"/>
                  <a:pt x="3456810" y="1761666"/>
                </a:cubicBezTo>
                <a:cubicBezTo>
                  <a:pt x="3347188" y="1742016"/>
                  <a:pt x="2896508" y="1782434"/>
                  <a:pt x="2679698" y="1761666"/>
                </a:cubicBezTo>
                <a:cubicBezTo>
                  <a:pt x="2462888" y="1740898"/>
                  <a:pt x="2225940" y="1767025"/>
                  <a:pt x="2063367" y="1761666"/>
                </a:cubicBezTo>
                <a:cubicBezTo>
                  <a:pt x="1900794" y="1756307"/>
                  <a:pt x="1687166" y="1782009"/>
                  <a:pt x="1500631" y="1761666"/>
                </a:cubicBezTo>
                <a:cubicBezTo>
                  <a:pt x="1314096" y="1741323"/>
                  <a:pt x="1171817" y="1762101"/>
                  <a:pt x="937894" y="1761666"/>
                </a:cubicBezTo>
                <a:cubicBezTo>
                  <a:pt x="703971" y="1761231"/>
                  <a:pt x="403298" y="1735200"/>
                  <a:pt x="0" y="1761666"/>
                </a:cubicBezTo>
                <a:cubicBezTo>
                  <a:pt x="6172" y="1527322"/>
                  <a:pt x="30318" y="1398692"/>
                  <a:pt x="0" y="1139211"/>
                </a:cubicBezTo>
                <a:cubicBezTo>
                  <a:pt x="-30318" y="879731"/>
                  <a:pt x="9484" y="782909"/>
                  <a:pt x="0" y="569605"/>
                </a:cubicBezTo>
                <a:cubicBezTo>
                  <a:pt x="-9484" y="356301"/>
                  <a:pt x="25964" y="256785"/>
                  <a:pt x="0" y="0"/>
                </a:cubicBezTo>
                <a:close/>
              </a:path>
            </a:pathLst>
          </a:custGeom>
          <a:ln w="285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0442621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B05B786-C8C2-DFBD-5403-BB514465D006}"/>
              </a:ext>
            </a:extLst>
          </p:cNvPr>
          <p:cNvSpPr/>
          <p:nvPr/>
        </p:nvSpPr>
        <p:spPr>
          <a:xfrm>
            <a:off x="3855720" y="4923367"/>
            <a:ext cx="386080" cy="198966"/>
          </a:xfrm>
          <a:prstGeom prst="rect">
            <a:avLst/>
          </a:prstGeom>
          <a:solidFill>
            <a:srgbClr val="D86E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160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9EA2E-FBCC-5FE8-F7AB-235695C8A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DC2D1E-B256-D3DC-8E54-960B211312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628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664669 w 11299371"/>
              <a:gd name="connsiteY1" fmla="*/ 0 h 6858000"/>
              <a:gd name="connsiteX2" fmla="*/ 1103350 w 11299371"/>
              <a:gd name="connsiteY2" fmla="*/ 0 h 6858000"/>
              <a:gd name="connsiteX3" fmla="*/ 1655026 w 11299371"/>
              <a:gd name="connsiteY3" fmla="*/ 0 h 6858000"/>
              <a:gd name="connsiteX4" fmla="*/ 2319694 w 11299371"/>
              <a:gd name="connsiteY4" fmla="*/ 0 h 6858000"/>
              <a:gd name="connsiteX5" fmla="*/ 2871370 w 11299371"/>
              <a:gd name="connsiteY5" fmla="*/ 0 h 6858000"/>
              <a:gd name="connsiteX6" fmla="*/ 3536038 w 11299371"/>
              <a:gd name="connsiteY6" fmla="*/ 0 h 6858000"/>
              <a:gd name="connsiteX7" fmla="*/ 3861726 w 11299371"/>
              <a:gd name="connsiteY7" fmla="*/ 0 h 6858000"/>
              <a:gd name="connsiteX8" fmla="*/ 4752383 w 11299371"/>
              <a:gd name="connsiteY8" fmla="*/ 0 h 6858000"/>
              <a:gd name="connsiteX9" fmla="*/ 5191064 w 11299371"/>
              <a:gd name="connsiteY9" fmla="*/ 0 h 6858000"/>
              <a:gd name="connsiteX10" fmla="*/ 6081720 w 11299371"/>
              <a:gd name="connsiteY10" fmla="*/ 0 h 6858000"/>
              <a:gd name="connsiteX11" fmla="*/ 6520402 w 11299371"/>
              <a:gd name="connsiteY11" fmla="*/ 0 h 6858000"/>
              <a:gd name="connsiteX12" fmla="*/ 7298064 w 11299371"/>
              <a:gd name="connsiteY12" fmla="*/ 0 h 6858000"/>
              <a:gd name="connsiteX13" fmla="*/ 7849740 w 11299371"/>
              <a:gd name="connsiteY13" fmla="*/ 0 h 6858000"/>
              <a:gd name="connsiteX14" fmla="*/ 8740396 w 11299371"/>
              <a:gd name="connsiteY14" fmla="*/ 0 h 6858000"/>
              <a:gd name="connsiteX15" fmla="*/ 9066084 w 11299371"/>
              <a:gd name="connsiteY15" fmla="*/ 0 h 6858000"/>
              <a:gd name="connsiteX16" fmla="*/ 9617759 w 11299371"/>
              <a:gd name="connsiteY16" fmla="*/ 0 h 6858000"/>
              <a:gd name="connsiteX17" fmla="*/ 9943446 w 11299371"/>
              <a:gd name="connsiteY17" fmla="*/ 0 h 6858000"/>
              <a:gd name="connsiteX18" fmla="*/ 11299371 w 11299371"/>
              <a:gd name="connsiteY18" fmla="*/ 0 h 6858000"/>
              <a:gd name="connsiteX19" fmla="*/ 11299371 w 11299371"/>
              <a:gd name="connsiteY19" fmla="*/ 685800 h 6858000"/>
              <a:gd name="connsiteX20" fmla="*/ 11299371 w 11299371"/>
              <a:gd name="connsiteY20" fmla="*/ 1508760 h 6858000"/>
              <a:gd name="connsiteX21" fmla="*/ 11299371 w 11299371"/>
              <a:gd name="connsiteY21" fmla="*/ 2125980 h 6858000"/>
              <a:gd name="connsiteX22" fmla="*/ 11299371 w 11299371"/>
              <a:gd name="connsiteY22" fmla="*/ 2948940 h 6858000"/>
              <a:gd name="connsiteX23" fmla="*/ 11299371 w 11299371"/>
              <a:gd name="connsiteY23" fmla="*/ 3771900 h 6858000"/>
              <a:gd name="connsiteX24" fmla="*/ 11299371 w 11299371"/>
              <a:gd name="connsiteY24" fmla="*/ 4526280 h 6858000"/>
              <a:gd name="connsiteX25" fmla="*/ 11299371 w 11299371"/>
              <a:gd name="connsiteY25" fmla="*/ 5280660 h 6858000"/>
              <a:gd name="connsiteX26" fmla="*/ 11299371 w 11299371"/>
              <a:gd name="connsiteY26" fmla="*/ 5966460 h 6858000"/>
              <a:gd name="connsiteX27" fmla="*/ 11299371 w 11299371"/>
              <a:gd name="connsiteY27" fmla="*/ 6858000 h 6858000"/>
              <a:gd name="connsiteX28" fmla="*/ 10634702 w 11299371"/>
              <a:gd name="connsiteY28" fmla="*/ 6858000 h 6858000"/>
              <a:gd name="connsiteX29" fmla="*/ 10083027 w 11299371"/>
              <a:gd name="connsiteY29" fmla="*/ 6858000 h 6858000"/>
              <a:gd name="connsiteX30" fmla="*/ 9644345 w 11299371"/>
              <a:gd name="connsiteY30" fmla="*/ 6858000 h 6858000"/>
              <a:gd name="connsiteX31" fmla="*/ 9205664 w 11299371"/>
              <a:gd name="connsiteY31" fmla="*/ 6858000 h 6858000"/>
              <a:gd name="connsiteX32" fmla="*/ 8766983 w 11299371"/>
              <a:gd name="connsiteY32" fmla="*/ 6858000 h 6858000"/>
              <a:gd name="connsiteX33" fmla="*/ 8215307 w 11299371"/>
              <a:gd name="connsiteY33" fmla="*/ 6858000 h 6858000"/>
              <a:gd name="connsiteX34" fmla="*/ 7663632 w 11299371"/>
              <a:gd name="connsiteY34" fmla="*/ 6858000 h 6858000"/>
              <a:gd name="connsiteX35" fmla="*/ 7111957 w 11299371"/>
              <a:gd name="connsiteY35" fmla="*/ 6858000 h 6858000"/>
              <a:gd name="connsiteX36" fmla="*/ 6447288 w 11299371"/>
              <a:gd name="connsiteY36" fmla="*/ 6858000 h 6858000"/>
              <a:gd name="connsiteX37" fmla="*/ 6008607 w 11299371"/>
              <a:gd name="connsiteY37" fmla="*/ 6858000 h 6858000"/>
              <a:gd name="connsiteX38" fmla="*/ 5569925 w 11299371"/>
              <a:gd name="connsiteY38" fmla="*/ 6858000 h 6858000"/>
              <a:gd name="connsiteX39" fmla="*/ 4679269 w 11299371"/>
              <a:gd name="connsiteY39" fmla="*/ 6858000 h 6858000"/>
              <a:gd name="connsiteX40" fmla="*/ 3788613 w 11299371"/>
              <a:gd name="connsiteY40" fmla="*/ 6858000 h 6858000"/>
              <a:gd name="connsiteX41" fmla="*/ 2897956 w 11299371"/>
              <a:gd name="connsiteY41" fmla="*/ 6858000 h 6858000"/>
              <a:gd name="connsiteX42" fmla="*/ 2346281 w 11299371"/>
              <a:gd name="connsiteY42" fmla="*/ 6858000 h 6858000"/>
              <a:gd name="connsiteX43" fmla="*/ 1907600 w 11299371"/>
              <a:gd name="connsiteY43" fmla="*/ 6858000 h 6858000"/>
              <a:gd name="connsiteX44" fmla="*/ 1016943 w 11299371"/>
              <a:gd name="connsiteY44" fmla="*/ 6858000 h 6858000"/>
              <a:gd name="connsiteX45" fmla="*/ 0 w 11299371"/>
              <a:gd name="connsiteY45" fmla="*/ 6858000 h 6858000"/>
              <a:gd name="connsiteX46" fmla="*/ 0 w 11299371"/>
              <a:gd name="connsiteY46" fmla="*/ 6377940 h 6858000"/>
              <a:gd name="connsiteX47" fmla="*/ 0 w 11299371"/>
              <a:gd name="connsiteY47" fmla="*/ 5623560 h 6858000"/>
              <a:gd name="connsiteX48" fmla="*/ 0 w 11299371"/>
              <a:gd name="connsiteY48" fmla="*/ 5006340 h 6858000"/>
              <a:gd name="connsiteX49" fmla="*/ 0 w 11299371"/>
              <a:gd name="connsiteY49" fmla="*/ 4457700 h 6858000"/>
              <a:gd name="connsiteX50" fmla="*/ 0 w 11299371"/>
              <a:gd name="connsiteY50" fmla="*/ 3840480 h 6858000"/>
              <a:gd name="connsiteX51" fmla="*/ 0 w 11299371"/>
              <a:gd name="connsiteY51" fmla="*/ 3086100 h 6858000"/>
              <a:gd name="connsiteX52" fmla="*/ 0 w 11299371"/>
              <a:gd name="connsiteY52" fmla="*/ 2263140 h 6858000"/>
              <a:gd name="connsiteX53" fmla="*/ 0 w 11299371"/>
              <a:gd name="connsiteY53" fmla="*/ 1783080 h 6858000"/>
              <a:gd name="connsiteX54" fmla="*/ 0 w 11299371"/>
              <a:gd name="connsiteY54" fmla="*/ 1234440 h 6858000"/>
              <a:gd name="connsiteX55" fmla="*/ 0 w 11299371"/>
              <a:gd name="connsiteY5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9371" h="6858000" fill="none" extrusionOk="0">
                <a:moveTo>
                  <a:pt x="0" y="0"/>
                </a:moveTo>
                <a:cubicBezTo>
                  <a:pt x="190694" y="24379"/>
                  <a:pt x="435898" y="-19253"/>
                  <a:pt x="664669" y="0"/>
                </a:cubicBezTo>
                <a:cubicBezTo>
                  <a:pt x="893440" y="19253"/>
                  <a:pt x="1000685" y="-12715"/>
                  <a:pt x="1103350" y="0"/>
                </a:cubicBezTo>
                <a:cubicBezTo>
                  <a:pt x="1206015" y="12715"/>
                  <a:pt x="1455108" y="-15844"/>
                  <a:pt x="1655026" y="0"/>
                </a:cubicBezTo>
                <a:cubicBezTo>
                  <a:pt x="1854944" y="15844"/>
                  <a:pt x="2170891" y="31481"/>
                  <a:pt x="2319694" y="0"/>
                </a:cubicBezTo>
                <a:cubicBezTo>
                  <a:pt x="2468497" y="-31481"/>
                  <a:pt x="2651324" y="10870"/>
                  <a:pt x="2871370" y="0"/>
                </a:cubicBezTo>
                <a:cubicBezTo>
                  <a:pt x="3091416" y="-10870"/>
                  <a:pt x="3291232" y="20889"/>
                  <a:pt x="3536038" y="0"/>
                </a:cubicBezTo>
                <a:cubicBezTo>
                  <a:pt x="3780844" y="-20889"/>
                  <a:pt x="3793294" y="-13822"/>
                  <a:pt x="3861726" y="0"/>
                </a:cubicBezTo>
                <a:cubicBezTo>
                  <a:pt x="3930158" y="13822"/>
                  <a:pt x="4323243" y="-32989"/>
                  <a:pt x="4752383" y="0"/>
                </a:cubicBezTo>
                <a:cubicBezTo>
                  <a:pt x="5181523" y="32989"/>
                  <a:pt x="5061868" y="-7936"/>
                  <a:pt x="5191064" y="0"/>
                </a:cubicBezTo>
                <a:cubicBezTo>
                  <a:pt x="5320260" y="7936"/>
                  <a:pt x="5826082" y="-18727"/>
                  <a:pt x="6081720" y="0"/>
                </a:cubicBezTo>
                <a:cubicBezTo>
                  <a:pt x="6337358" y="18727"/>
                  <a:pt x="6416577" y="-6213"/>
                  <a:pt x="6520402" y="0"/>
                </a:cubicBezTo>
                <a:cubicBezTo>
                  <a:pt x="6624227" y="6213"/>
                  <a:pt x="6951473" y="-7553"/>
                  <a:pt x="7298064" y="0"/>
                </a:cubicBezTo>
                <a:cubicBezTo>
                  <a:pt x="7644655" y="7553"/>
                  <a:pt x="7609611" y="3570"/>
                  <a:pt x="7849740" y="0"/>
                </a:cubicBezTo>
                <a:cubicBezTo>
                  <a:pt x="8089869" y="-3570"/>
                  <a:pt x="8487195" y="6738"/>
                  <a:pt x="8740396" y="0"/>
                </a:cubicBezTo>
                <a:cubicBezTo>
                  <a:pt x="8993597" y="-6738"/>
                  <a:pt x="8909348" y="512"/>
                  <a:pt x="9066084" y="0"/>
                </a:cubicBezTo>
                <a:cubicBezTo>
                  <a:pt x="9222820" y="-512"/>
                  <a:pt x="9401090" y="21240"/>
                  <a:pt x="9617759" y="0"/>
                </a:cubicBezTo>
                <a:cubicBezTo>
                  <a:pt x="9834428" y="-21240"/>
                  <a:pt x="9862007" y="-2823"/>
                  <a:pt x="9943446" y="0"/>
                </a:cubicBezTo>
                <a:cubicBezTo>
                  <a:pt x="10024885" y="2823"/>
                  <a:pt x="10954283" y="-62447"/>
                  <a:pt x="11299371" y="0"/>
                </a:cubicBezTo>
                <a:cubicBezTo>
                  <a:pt x="11306800" y="322773"/>
                  <a:pt x="11271695" y="529030"/>
                  <a:pt x="11299371" y="685800"/>
                </a:cubicBezTo>
                <a:cubicBezTo>
                  <a:pt x="11327047" y="842570"/>
                  <a:pt x="11295345" y="1294637"/>
                  <a:pt x="11299371" y="1508760"/>
                </a:cubicBezTo>
                <a:cubicBezTo>
                  <a:pt x="11303397" y="1722883"/>
                  <a:pt x="11308228" y="1945172"/>
                  <a:pt x="11299371" y="2125980"/>
                </a:cubicBezTo>
                <a:cubicBezTo>
                  <a:pt x="11290514" y="2306788"/>
                  <a:pt x="11320713" y="2648821"/>
                  <a:pt x="11299371" y="2948940"/>
                </a:cubicBezTo>
                <a:cubicBezTo>
                  <a:pt x="11278029" y="3249059"/>
                  <a:pt x="11266370" y="3583426"/>
                  <a:pt x="11299371" y="3771900"/>
                </a:cubicBezTo>
                <a:cubicBezTo>
                  <a:pt x="11332372" y="3960374"/>
                  <a:pt x="11298562" y="4290857"/>
                  <a:pt x="11299371" y="4526280"/>
                </a:cubicBezTo>
                <a:cubicBezTo>
                  <a:pt x="11300180" y="4761703"/>
                  <a:pt x="11318867" y="4904248"/>
                  <a:pt x="11299371" y="5280660"/>
                </a:cubicBezTo>
                <a:cubicBezTo>
                  <a:pt x="11279875" y="5657072"/>
                  <a:pt x="11291757" y="5825299"/>
                  <a:pt x="11299371" y="5966460"/>
                </a:cubicBezTo>
                <a:cubicBezTo>
                  <a:pt x="11306985" y="6107621"/>
                  <a:pt x="11341166" y="6505978"/>
                  <a:pt x="11299371" y="6858000"/>
                </a:cubicBezTo>
                <a:cubicBezTo>
                  <a:pt x="10997904" y="6861696"/>
                  <a:pt x="10863365" y="6842042"/>
                  <a:pt x="10634702" y="6858000"/>
                </a:cubicBezTo>
                <a:cubicBezTo>
                  <a:pt x="10406039" y="6873958"/>
                  <a:pt x="10226700" y="6880486"/>
                  <a:pt x="10083027" y="6858000"/>
                </a:cubicBezTo>
                <a:cubicBezTo>
                  <a:pt x="9939355" y="6835514"/>
                  <a:pt x="9836464" y="6878069"/>
                  <a:pt x="9644345" y="6858000"/>
                </a:cubicBezTo>
                <a:cubicBezTo>
                  <a:pt x="9452226" y="6837931"/>
                  <a:pt x="9376773" y="6845546"/>
                  <a:pt x="9205664" y="6858000"/>
                </a:cubicBezTo>
                <a:cubicBezTo>
                  <a:pt x="9034555" y="6870454"/>
                  <a:pt x="8922796" y="6837453"/>
                  <a:pt x="8766983" y="6858000"/>
                </a:cubicBezTo>
                <a:cubicBezTo>
                  <a:pt x="8611170" y="6878547"/>
                  <a:pt x="8349086" y="6842741"/>
                  <a:pt x="8215307" y="6858000"/>
                </a:cubicBezTo>
                <a:cubicBezTo>
                  <a:pt x="8081528" y="6873259"/>
                  <a:pt x="7801842" y="6863048"/>
                  <a:pt x="7663632" y="6858000"/>
                </a:cubicBezTo>
                <a:cubicBezTo>
                  <a:pt x="7525422" y="6852952"/>
                  <a:pt x="7224192" y="6869596"/>
                  <a:pt x="7111957" y="6858000"/>
                </a:cubicBezTo>
                <a:cubicBezTo>
                  <a:pt x="6999722" y="6846404"/>
                  <a:pt x="6754916" y="6836125"/>
                  <a:pt x="6447288" y="6858000"/>
                </a:cubicBezTo>
                <a:cubicBezTo>
                  <a:pt x="6139660" y="6879875"/>
                  <a:pt x="6181838" y="6861006"/>
                  <a:pt x="6008607" y="6858000"/>
                </a:cubicBezTo>
                <a:cubicBezTo>
                  <a:pt x="5835376" y="6854994"/>
                  <a:pt x="5675718" y="6846250"/>
                  <a:pt x="5569925" y="6858000"/>
                </a:cubicBezTo>
                <a:cubicBezTo>
                  <a:pt x="5464132" y="6869750"/>
                  <a:pt x="5011778" y="6878137"/>
                  <a:pt x="4679269" y="6858000"/>
                </a:cubicBezTo>
                <a:cubicBezTo>
                  <a:pt x="4346760" y="6837863"/>
                  <a:pt x="3992984" y="6856815"/>
                  <a:pt x="3788613" y="6858000"/>
                </a:cubicBezTo>
                <a:cubicBezTo>
                  <a:pt x="3584242" y="6859185"/>
                  <a:pt x="3261275" y="6897721"/>
                  <a:pt x="2897956" y="6858000"/>
                </a:cubicBezTo>
                <a:cubicBezTo>
                  <a:pt x="2534637" y="6818279"/>
                  <a:pt x="2461696" y="6868746"/>
                  <a:pt x="2346281" y="6858000"/>
                </a:cubicBezTo>
                <a:cubicBezTo>
                  <a:pt x="2230866" y="6847254"/>
                  <a:pt x="2095201" y="6862891"/>
                  <a:pt x="1907600" y="6858000"/>
                </a:cubicBezTo>
                <a:cubicBezTo>
                  <a:pt x="1719999" y="6853109"/>
                  <a:pt x="1431492" y="6828796"/>
                  <a:pt x="1016943" y="6858000"/>
                </a:cubicBezTo>
                <a:cubicBezTo>
                  <a:pt x="602394" y="6887204"/>
                  <a:pt x="362277" y="6825194"/>
                  <a:pt x="0" y="6858000"/>
                </a:cubicBezTo>
                <a:cubicBezTo>
                  <a:pt x="-6651" y="6619908"/>
                  <a:pt x="18133" y="6480462"/>
                  <a:pt x="0" y="6377940"/>
                </a:cubicBezTo>
                <a:cubicBezTo>
                  <a:pt x="-18133" y="6275418"/>
                  <a:pt x="2936" y="5836738"/>
                  <a:pt x="0" y="5623560"/>
                </a:cubicBezTo>
                <a:cubicBezTo>
                  <a:pt x="-2936" y="5410382"/>
                  <a:pt x="3597" y="5145334"/>
                  <a:pt x="0" y="5006340"/>
                </a:cubicBezTo>
                <a:cubicBezTo>
                  <a:pt x="-3597" y="4867346"/>
                  <a:pt x="-20431" y="4658493"/>
                  <a:pt x="0" y="4457700"/>
                </a:cubicBezTo>
                <a:cubicBezTo>
                  <a:pt x="20431" y="4256907"/>
                  <a:pt x="17653" y="4033281"/>
                  <a:pt x="0" y="3840480"/>
                </a:cubicBezTo>
                <a:cubicBezTo>
                  <a:pt x="-17653" y="3647679"/>
                  <a:pt x="33105" y="3417517"/>
                  <a:pt x="0" y="3086100"/>
                </a:cubicBezTo>
                <a:cubicBezTo>
                  <a:pt x="-33105" y="2754683"/>
                  <a:pt x="-15885" y="2447137"/>
                  <a:pt x="0" y="2263140"/>
                </a:cubicBezTo>
                <a:cubicBezTo>
                  <a:pt x="15885" y="2079143"/>
                  <a:pt x="-770" y="1901203"/>
                  <a:pt x="0" y="1783080"/>
                </a:cubicBezTo>
                <a:cubicBezTo>
                  <a:pt x="770" y="1664957"/>
                  <a:pt x="22032" y="1489751"/>
                  <a:pt x="0" y="1234440"/>
                </a:cubicBezTo>
                <a:cubicBezTo>
                  <a:pt x="-22032" y="979129"/>
                  <a:pt x="11781" y="275373"/>
                  <a:pt x="0" y="0"/>
                </a:cubicBezTo>
                <a:close/>
              </a:path>
              <a:path w="11299371" h="6858000" stroke="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866F2E-846B-25A0-6318-72913851A4BC}"/>
              </a:ext>
            </a:extLst>
          </p:cNvPr>
          <p:cNvSpPr/>
          <p:nvPr/>
        </p:nvSpPr>
        <p:spPr>
          <a:xfrm>
            <a:off x="892629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551675 w 11299371"/>
              <a:gd name="connsiteY1" fmla="*/ 0 h 6858000"/>
              <a:gd name="connsiteX2" fmla="*/ 877363 w 11299371"/>
              <a:gd name="connsiteY2" fmla="*/ 0 h 6858000"/>
              <a:gd name="connsiteX3" fmla="*/ 1316044 w 11299371"/>
              <a:gd name="connsiteY3" fmla="*/ 0 h 6858000"/>
              <a:gd name="connsiteX4" fmla="*/ 1641732 w 11299371"/>
              <a:gd name="connsiteY4" fmla="*/ 0 h 6858000"/>
              <a:gd name="connsiteX5" fmla="*/ 1967420 w 11299371"/>
              <a:gd name="connsiteY5" fmla="*/ 0 h 6858000"/>
              <a:gd name="connsiteX6" fmla="*/ 2293108 w 11299371"/>
              <a:gd name="connsiteY6" fmla="*/ 0 h 6858000"/>
              <a:gd name="connsiteX7" fmla="*/ 2731789 w 11299371"/>
              <a:gd name="connsiteY7" fmla="*/ 0 h 6858000"/>
              <a:gd name="connsiteX8" fmla="*/ 3509452 w 11299371"/>
              <a:gd name="connsiteY8" fmla="*/ 0 h 6858000"/>
              <a:gd name="connsiteX9" fmla="*/ 3948133 w 11299371"/>
              <a:gd name="connsiteY9" fmla="*/ 0 h 6858000"/>
              <a:gd name="connsiteX10" fmla="*/ 4725796 w 11299371"/>
              <a:gd name="connsiteY10" fmla="*/ 0 h 6858000"/>
              <a:gd name="connsiteX11" fmla="*/ 5051484 w 11299371"/>
              <a:gd name="connsiteY11" fmla="*/ 0 h 6858000"/>
              <a:gd name="connsiteX12" fmla="*/ 5716152 w 11299371"/>
              <a:gd name="connsiteY12" fmla="*/ 0 h 6858000"/>
              <a:gd name="connsiteX13" fmla="*/ 6154834 w 11299371"/>
              <a:gd name="connsiteY13" fmla="*/ 0 h 6858000"/>
              <a:gd name="connsiteX14" fmla="*/ 6819503 w 11299371"/>
              <a:gd name="connsiteY14" fmla="*/ 0 h 6858000"/>
              <a:gd name="connsiteX15" fmla="*/ 7484172 w 11299371"/>
              <a:gd name="connsiteY15" fmla="*/ 0 h 6858000"/>
              <a:gd name="connsiteX16" fmla="*/ 7922853 w 11299371"/>
              <a:gd name="connsiteY16" fmla="*/ 0 h 6858000"/>
              <a:gd name="connsiteX17" fmla="*/ 8813509 w 11299371"/>
              <a:gd name="connsiteY17" fmla="*/ 0 h 6858000"/>
              <a:gd name="connsiteX18" fmla="*/ 9365185 w 11299371"/>
              <a:gd name="connsiteY18" fmla="*/ 0 h 6858000"/>
              <a:gd name="connsiteX19" fmla="*/ 10142847 w 11299371"/>
              <a:gd name="connsiteY19" fmla="*/ 0 h 6858000"/>
              <a:gd name="connsiteX20" fmla="*/ 10468535 w 11299371"/>
              <a:gd name="connsiteY20" fmla="*/ 0 h 6858000"/>
              <a:gd name="connsiteX21" fmla="*/ 11299371 w 11299371"/>
              <a:gd name="connsiteY21" fmla="*/ 0 h 6858000"/>
              <a:gd name="connsiteX22" fmla="*/ 11299371 w 11299371"/>
              <a:gd name="connsiteY22" fmla="*/ 822960 h 6858000"/>
              <a:gd name="connsiteX23" fmla="*/ 11299371 w 11299371"/>
              <a:gd name="connsiteY23" fmla="*/ 1645920 h 6858000"/>
              <a:gd name="connsiteX24" fmla="*/ 11299371 w 11299371"/>
              <a:gd name="connsiteY24" fmla="*/ 2125980 h 6858000"/>
              <a:gd name="connsiteX25" fmla="*/ 11299371 w 11299371"/>
              <a:gd name="connsiteY25" fmla="*/ 2674620 h 6858000"/>
              <a:gd name="connsiteX26" fmla="*/ 11299371 w 11299371"/>
              <a:gd name="connsiteY26" fmla="*/ 3497580 h 6858000"/>
              <a:gd name="connsiteX27" fmla="*/ 11299371 w 11299371"/>
              <a:gd name="connsiteY27" fmla="*/ 4251960 h 6858000"/>
              <a:gd name="connsiteX28" fmla="*/ 11299371 w 11299371"/>
              <a:gd name="connsiteY28" fmla="*/ 5006340 h 6858000"/>
              <a:gd name="connsiteX29" fmla="*/ 11299371 w 11299371"/>
              <a:gd name="connsiteY29" fmla="*/ 5692140 h 6858000"/>
              <a:gd name="connsiteX30" fmla="*/ 11299371 w 11299371"/>
              <a:gd name="connsiteY30" fmla="*/ 6240780 h 6858000"/>
              <a:gd name="connsiteX31" fmla="*/ 11299371 w 11299371"/>
              <a:gd name="connsiteY31" fmla="*/ 6858000 h 6858000"/>
              <a:gd name="connsiteX32" fmla="*/ 10408715 w 11299371"/>
              <a:gd name="connsiteY32" fmla="*/ 6858000 h 6858000"/>
              <a:gd name="connsiteX33" fmla="*/ 9970033 w 11299371"/>
              <a:gd name="connsiteY33" fmla="*/ 6858000 h 6858000"/>
              <a:gd name="connsiteX34" fmla="*/ 9079377 w 11299371"/>
              <a:gd name="connsiteY34" fmla="*/ 6858000 h 6858000"/>
              <a:gd name="connsiteX35" fmla="*/ 8301714 w 11299371"/>
              <a:gd name="connsiteY35" fmla="*/ 6858000 h 6858000"/>
              <a:gd name="connsiteX36" fmla="*/ 7411058 w 11299371"/>
              <a:gd name="connsiteY36" fmla="*/ 6858000 h 6858000"/>
              <a:gd name="connsiteX37" fmla="*/ 6972377 w 11299371"/>
              <a:gd name="connsiteY37" fmla="*/ 6858000 h 6858000"/>
              <a:gd name="connsiteX38" fmla="*/ 6420701 w 11299371"/>
              <a:gd name="connsiteY38" fmla="*/ 6858000 h 6858000"/>
              <a:gd name="connsiteX39" fmla="*/ 6095014 w 11299371"/>
              <a:gd name="connsiteY39" fmla="*/ 6858000 h 6858000"/>
              <a:gd name="connsiteX40" fmla="*/ 5317351 w 11299371"/>
              <a:gd name="connsiteY40" fmla="*/ 6858000 h 6858000"/>
              <a:gd name="connsiteX41" fmla="*/ 4765676 w 11299371"/>
              <a:gd name="connsiteY41" fmla="*/ 6858000 h 6858000"/>
              <a:gd name="connsiteX42" fmla="*/ 3875020 w 11299371"/>
              <a:gd name="connsiteY42" fmla="*/ 6858000 h 6858000"/>
              <a:gd name="connsiteX43" fmla="*/ 3210351 w 11299371"/>
              <a:gd name="connsiteY43" fmla="*/ 6858000 h 6858000"/>
              <a:gd name="connsiteX44" fmla="*/ 2432688 w 11299371"/>
              <a:gd name="connsiteY44" fmla="*/ 6858000 h 6858000"/>
              <a:gd name="connsiteX45" fmla="*/ 2107000 w 11299371"/>
              <a:gd name="connsiteY45" fmla="*/ 6858000 h 6858000"/>
              <a:gd name="connsiteX46" fmla="*/ 1781313 w 11299371"/>
              <a:gd name="connsiteY46" fmla="*/ 6858000 h 6858000"/>
              <a:gd name="connsiteX47" fmla="*/ 1342631 w 11299371"/>
              <a:gd name="connsiteY47" fmla="*/ 6858000 h 6858000"/>
              <a:gd name="connsiteX48" fmla="*/ 0 w 11299371"/>
              <a:gd name="connsiteY48" fmla="*/ 6858000 h 6858000"/>
              <a:gd name="connsiteX49" fmla="*/ 0 w 11299371"/>
              <a:gd name="connsiteY49" fmla="*/ 6240780 h 6858000"/>
              <a:gd name="connsiteX50" fmla="*/ 0 w 11299371"/>
              <a:gd name="connsiteY50" fmla="*/ 5554980 h 6858000"/>
              <a:gd name="connsiteX51" fmla="*/ 0 w 11299371"/>
              <a:gd name="connsiteY51" fmla="*/ 5006340 h 6858000"/>
              <a:gd name="connsiteX52" fmla="*/ 0 w 11299371"/>
              <a:gd name="connsiteY52" fmla="*/ 4251960 h 6858000"/>
              <a:gd name="connsiteX53" fmla="*/ 0 w 11299371"/>
              <a:gd name="connsiteY53" fmla="*/ 3703320 h 6858000"/>
              <a:gd name="connsiteX54" fmla="*/ 0 w 11299371"/>
              <a:gd name="connsiteY54" fmla="*/ 3223260 h 6858000"/>
              <a:gd name="connsiteX55" fmla="*/ 0 w 11299371"/>
              <a:gd name="connsiteY55" fmla="*/ 2743200 h 6858000"/>
              <a:gd name="connsiteX56" fmla="*/ 0 w 11299371"/>
              <a:gd name="connsiteY56" fmla="*/ 2057400 h 6858000"/>
              <a:gd name="connsiteX57" fmla="*/ 0 w 11299371"/>
              <a:gd name="connsiteY57" fmla="*/ 1371600 h 6858000"/>
              <a:gd name="connsiteX58" fmla="*/ 0 w 11299371"/>
              <a:gd name="connsiteY58" fmla="*/ 891540 h 6858000"/>
              <a:gd name="connsiteX59" fmla="*/ 0 w 11299371"/>
              <a:gd name="connsiteY5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299371" h="685800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A2AE08B-5E6D-9DA1-05DA-A177E59B2C9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2628" y="0"/>
            <a:ext cx="11299372" cy="801877"/>
            <a:chOff x="892627" y="0"/>
            <a:chExt cx="11299372" cy="801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E40F12-E5A5-1641-7622-401B89AFAA5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-1" r="56296" b="83156"/>
            <a:stretch/>
          </p:blipFill>
          <p:spPr>
            <a:xfrm>
              <a:off x="892627" y="0"/>
              <a:ext cx="3057581" cy="8018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037197-AFF8-3056-0CE8-C5D2831433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0" y="0"/>
              <a:ext cx="7269480" cy="801877"/>
            </a:xfrm>
            <a:prstGeom prst="rect">
              <a:avLst/>
            </a:prstGeom>
            <a:solidFill>
              <a:srgbClr val="013D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1D2937-5F14-A33E-936F-8DA1C081557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81687" t="-1" r="930" b="83156"/>
            <a:stretch/>
          </p:blipFill>
          <p:spPr>
            <a:xfrm>
              <a:off x="10975847" y="0"/>
              <a:ext cx="1216152" cy="801877"/>
            </a:xfrm>
            <a:prstGeom prst="rect">
              <a:avLst/>
            </a:prstGeom>
          </p:spPr>
        </p:pic>
      </p:grpSp>
      <p:pic>
        <p:nvPicPr>
          <p:cNvPr id="18" name="Picture 17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A437AF44-4E1B-9C7A-901F-5EAFB67A0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" y="0"/>
            <a:ext cx="687174" cy="82769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80FC152-EA1E-C730-77EB-F0167C4937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25" y="1285450"/>
            <a:ext cx="6547093" cy="4709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5F27A2-892E-2C00-2407-C19858C64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8340" y="1957676"/>
            <a:ext cx="5393246" cy="37478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2E6234B-EC1F-D46D-651D-491E23A745E4}"/>
              </a:ext>
            </a:extLst>
          </p:cNvPr>
          <p:cNvSpPr/>
          <p:nvPr/>
        </p:nvSpPr>
        <p:spPr>
          <a:xfrm>
            <a:off x="1119293" y="997794"/>
            <a:ext cx="3646644" cy="4707731"/>
          </a:xfrm>
          <a:custGeom>
            <a:avLst/>
            <a:gdLst>
              <a:gd name="connsiteX0" fmla="*/ 0 w 3646644"/>
              <a:gd name="connsiteY0" fmla="*/ 0 h 4707731"/>
              <a:gd name="connsiteX1" fmla="*/ 534841 w 3646644"/>
              <a:gd name="connsiteY1" fmla="*/ 0 h 4707731"/>
              <a:gd name="connsiteX2" fmla="*/ 1069682 w 3646644"/>
              <a:gd name="connsiteY2" fmla="*/ 0 h 4707731"/>
              <a:gd name="connsiteX3" fmla="*/ 1677456 w 3646644"/>
              <a:gd name="connsiteY3" fmla="*/ 0 h 4707731"/>
              <a:gd name="connsiteX4" fmla="*/ 2175831 w 3646644"/>
              <a:gd name="connsiteY4" fmla="*/ 0 h 4707731"/>
              <a:gd name="connsiteX5" fmla="*/ 2710672 w 3646644"/>
              <a:gd name="connsiteY5" fmla="*/ 0 h 4707731"/>
              <a:gd name="connsiteX6" fmla="*/ 3646644 w 3646644"/>
              <a:gd name="connsiteY6" fmla="*/ 0 h 4707731"/>
              <a:gd name="connsiteX7" fmla="*/ 3646644 w 3646644"/>
              <a:gd name="connsiteY7" fmla="*/ 625456 h 4707731"/>
              <a:gd name="connsiteX8" fmla="*/ 3646644 w 3646644"/>
              <a:gd name="connsiteY8" fmla="*/ 1345066 h 4707731"/>
              <a:gd name="connsiteX9" fmla="*/ 3646644 w 3646644"/>
              <a:gd name="connsiteY9" fmla="*/ 1876367 h 4707731"/>
              <a:gd name="connsiteX10" fmla="*/ 3646644 w 3646644"/>
              <a:gd name="connsiteY10" fmla="*/ 2454745 h 4707731"/>
              <a:gd name="connsiteX11" fmla="*/ 3646644 w 3646644"/>
              <a:gd name="connsiteY11" fmla="*/ 3127278 h 4707731"/>
              <a:gd name="connsiteX12" fmla="*/ 3646644 w 3646644"/>
              <a:gd name="connsiteY12" fmla="*/ 3658580 h 4707731"/>
              <a:gd name="connsiteX13" fmla="*/ 3646644 w 3646644"/>
              <a:gd name="connsiteY13" fmla="*/ 4707731 h 4707731"/>
              <a:gd name="connsiteX14" fmla="*/ 3038870 w 3646644"/>
              <a:gd name="connsiteY14" fmla="*/ 4707731 h 4707731"/>
              <a:gd name="connsiteX15" fmla="*/ 2504029 w 3646644"/>
              <a:gd name="connsiteY15" fmla="*/ 4707731 h 4707731"/>
              <a:gd name="connsiteX16" fmla="*/ 2005654 w 3646644"/>
              <a:gd name="connsiteY16" fmla="*/ 4707731 h 4707731"/>
              <a:gd name="connsiteX17" fmla="*/ 1361414 w 3646644"/>
              <a:gd name="connsiteY17" fmla="*/ 4707731 h 4707731"/>
              <a:gd name="connsiteX18" fmla="*/ 790106 w 3646644"/>
              <a:gd name="connsiteY18" fmla="*/ 4707731 h 4707731"/>
              <a:gd name="connsiteX19" fmla="*/ 0 w 3646644"/>
              <a:gd name="connsiteY19" fmla="*/ 4707731 h 4707731"/>
              <a:gd name="connsiteX20" fmla="*/ 0 w 3646644"/>
              <a:gd name="connsiteY20" fmla="*/ 4035198 h 4707731"/>
              <a:gd name="connsiteX21" fmla="*/ 0 w 3646644"/>
              <a:gd name="connsiteY21" fmla="*/ 3268510 h 4707731"/>
              <a:gd name="connsiteX22" fmla="*/ 0 w 3646644"/>
              <a:gd name="connsiteY22" fmla="*/ 2643055 h 4707731"/>
              <a:gd name="connsiteX23" fmla="*/ 0 w 3646644"/>
              <a:gd name="connsiteY23" fmla="*/ 1970522 h 4707731"/>
              <a:gd name="connsiteX24" fmla="*/ 0 w 3646644"/>
              <a:gd name="connsiteY24" fmla="*/ 1297989 h 4707731"/>
              <a:gd name="connsiteX25" fmla="*/ 0 w 3646644"/>
              <a:gd name="connsiteY25" fmla="*/ 719610 h 4707731"/>
              <a:gd name="connsiteX26" fmla="*/ 0 w 3646644"/>
              <a:gd name="connsiteY26" fmla="*/ 0 h 470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6644" h="4707731" fill="none" extrusionOk="0">
                <a:moveTo>
                  <a:pt x="0" y="0"/>
                </a:moveTo>
                <a:cubicBezTo>
                  <a:pt x="110365" y="9428"/>
                  <a:pt x="381500" y="-4310"/>
                  <a:pt x="534841" y="0"/>
                </a:cubicBezTo>
                <a:cubicBezTo>
                  <a:pt x="688182" y="4310"/>
                  <a:pt x="847440" y="7087"/>
                  <a:pt x="1069682" y="0"/>
                </a:cubicBezTo>
                <a:cubicBezTo>
                  <a:pt x="1291924" y="-7087"/>
                  <a:pt x="1543182" y="26570"/>
                  <a:pt x="1677456" y="0"/>
                </a:cubicBezTo>
                <a:cubicBezTo>
                  <a:pt x="1811730" y="-26570"/>
                  <a:pt x="1955535" y="-12773"/>
                  <a:pt x="2175831" y="0"/>
                </a:cubicBezTo>
                <a:cubicBezTo>
                  <a:pt x="2396127" y="12773"/>
                  <a:pt x="2464275" y="162"/>
                  <a:pt x="2710672" y="0"/>
                </a:cubicBezTo>
                <a:cubicBezTo>
                  <a:pt x="2957069" y="-162"/>
                  <a:pt x="3396543" y="-3842"/>
                  <a:pt x="3646644" y="0"/>
                </a:cubicBezTo>
                <a:cubicBezTo>
                  <a:pt x="3629745" y="249807"/>
                  <a:pt x="3640703" y="332696"/>
                  <a:pt x="3646644" y="625456"/>
                </a:cubicBezTo>
                <a:cubicBezTo>
                  <a:pt x="3652585" y="918216"/>
                  <a:pt x="3619612" y="1126099"/>
                  <a:pt x="3646644" y="1345066"/>
                </a:cubicBezTo>
                <a:cubicBezTo>
                  <a:pt x="3673677" y="1564033"/>
                  <a:pt x="3625270" y="1720957"/>
                  <a:pt x="3646644" y="1876367"/>
                </a:cubicBezTo>
                <a:cubicBezTo>
                  <a:pt x="3668018" y="2031777"/>
                  <a:pt x="3667553" y="2316114"/>
                  <a:pt x="3646644" y="2454745"/>
                </a:cubicBezTo>
                <a:cubicBezTo>
                  <a:pt x="3625735" y="2593376"/>
                  <a:pt x="3673822" y="2976105"/>
                  <a:pt x="3646644" y="3127278"/>
                </a:cubicBezTo>
                <a:cubicBezTo>
                  <a:pt x="3619466" y="3278451"/>
                  <a:pt x="3651262" y="3407943"/>
                  <a:pt x="3646644" y="3658580"/>
                </a:cubicBezTo>
                <a:cubicBezTo>
                  <a:pt x="3642026" y="3909217"/>
                  <a:pt x="3651366" y="4226137"/>
                  <a:pt x="3646644" y="4707731"/>
                </a:cubicBezTo>
                <a:cubicBezTo>
                  <a:pt x="3504878" y="4707354"/>
                  <a:pt x="3261163" y="4720133"/>
                  <a:pt x="3038870" y="4707731"/>
                </a:cubicBezTo>
                <a:cubicBezTo>
                  <a:pt x="2816577" y="4695329"/>
                  <a:pt x="2722574" y="4701886"/>
                  <a:pt x="2504029" y="4707731"/>
                </a:cubicBezTo>
                <a:cubicBezTo>
                  <a:pt x="2285484" y="4713576"/>
                  <a:pt x="2234128" y="4697281"/>
                  <a:pt x="2005654" y="4707731"/>
                </a:cubicBezTo>
                <a:cubicBezTo>
                  <a:pt x="1777180" y="4718181"/>
                  <a:pt x="1631596" y="4685899"/>
                  <a:pt x="1361414" y="4707731"/>
                </a:cubicBezTo>
                <a:cubicBezTo>
                  <a:pt x="1091232" y="4729563"/>
                  <a:pt x="1019979" y="4711209"/>
                  <a:pt x="790106" y="4707731"/>
                </a:cubicBezTo>
                <a:cubicBezTo>
                  <a:pt x="560233" y="4704253"/>
                  <a:pt x="185477" y="4745717"/>
                  <a:pt x="0" y="4707731"/>
                </a:cubicBezTo>
                <a:cubicBezTo>
                  <a:pt x="-19536" y="4491117"/>
                  <a:pt x="24343" y="4362571"/>
                  <a:pt x="0" y="4035198"/>
                </a:cubicBezTo>
                <a:cubicBezTo>
                  <a:pt x="-24343" y="3707825"/>
                  <a:pt x="-14346" y="3561765"/>
                  <a:pt x="0" y="3268510"/>
                </a:cubicBezTo>
                <a:cubicBezTo>
                  <a:pt x="14346" y="2975255"/>
                  <a:pt x="22888" y="2783959"/>
                  <a:pt x="0" y="2643055"/>
                </a:cubicBezTo>
                <a:cubicBezTo>
                  <a:pt x="-22888" y="2502152"/>
                  <a:pt x="-17600" y="2283438"/>
                  <a:pt x="0" y="1970522"/>
                </a:cubicBezTo>
                <a:cubicBezTo>
                  <a:pt x="17600" y="1657606"/>
                  <a:pt x="-4823" y="1520045"/>
                  <a:pt x="0" y="1297989"/>
                </a:cubicBezTo>
                <a:cubicBezTo>
                  <a:pt x="4823" y="1075933"/>
                  <a:pt x="16247" y="903385"/>
                  <a:pt x="0" y="719610"/>
                </a:cubicBezTo>
                <a:cubicBezTo>
                  <a:pt x="-16247" y="535835"/>
                  <a:pt x="27056" y="259439"/>
                  <a:pt x="0" y="0"/>
                </a:cubicBezTo>
                <a:close/>
              </a:path>
              <a:path w="3646644" h="4707731" stroke="0" extrusionOk="0">
                <a:moveTo>
                  <a:pt x="0" y="0"/>
                </a:moveTo>
                <a:cubicBezTo>
                  <a:pt x="255817" y="14452"/>
                  <a:pt x="466063" y="-26004"/>
                  <a:pt x="644240" y="0"/>
                </a:cubicBezTo>
                <a:cubicBezTo>
                  <a:pt x="822417" y="26004"/>
                  <a:pt x="1024195" y="21192"/>
                  <a:pt x="1324947" y="0"/>
                </a:cubicBezTo>
                <a:cubicBezTo>
                  <a:pt x="1625699" y="-21192"/>
                  <a:pt x="1759369" y="-22654"/>
                  <a:pt x="1969188" y="0"/>
                </a:cubicBezTo>
                <a:cubicBezTo>
                  <a:pt x="2179007" y="22654"/>
                  <a:pt x="2336369" y="-16005"/>
                  <a:pt x="2613428" y="0"/>
                </a:cubicBezTo>
                <a:cubicBezTo>
                  <a:pt x="2890487" y="16005"/>
                  <a:pt x="3377244" y="25912"/>
                  <a:pt x="3646644" y="0"/>
                </a:cubicBezTo>
                <a:cubicBezTo>
                  <a:pt x="3656429" y="191162"/>
                  <a:pt x="3656528" y="400668"/>
                  <a:pt x="3646644" y="672533"/>
                </a:cubicBezTo>
                <a:cubicBezTo>
                  <a:pt x="3636760" y="944398"/>
                  <a:pt x="3641653" y="1052962"/>
                  <a:pt x="3646644" y="1250911"/>
                </a:cubicBezTo>
                <a:cubicBezTo>
                  <a:pt x="3651635" y="1448860"/>
                  <a:pt x="3662574" y="1745158"/>
                  <a:pt x="3646644" y="1876367"/>
                </a:cubicBezTo>
                <a:cubicBezTo>
                  <a:pt x="3630714" y="2007576"/>
                  <a:pt x="3617573" y="2271157"/>
                  <a:pt x="3646644" y="2501823"/>
                </a:cubicBezTo>
                <a:cubicBezTo>
                  <a:pt x="3675715" y="2732489"/>
                  <a:pt x="3676786" y="2966007"/>
                  <a:pt x="3646644" y="3221433"/>
                </a:cubicBezTo>
                <a:cubicBezTo>
                  <a:pt x="3616503" y="3476859"/>
                  <a:pt x="3638001" y="3500056"/>
                  <a:pt x="3646644" y="3752734"/>
                </a:cubicBezTo>
                <a:cubicBezTo>
                  <a:pt x="3655287" y="4005412"/>
                  <a:pt x="3637524" y="4232363"/>
                  <a:pt x="3646644" y="4707731"/>
                </a:cubicBezTo>
                <a:cubicBezTo>
                  <a:pt x="3407767" y="4702399"/>
                  <a:pt x="3275313" y="4700496"/>
                  <a:pt x="3002404" y="4707731"/>
                </a:cubicBezTo>
                <a:cubicBezTo>
                  <a:pt x="2729495" y="4714966"/>
                  <a:pt x="2721222" y="4696643"/>
                  <a:pt x="2504029" y="4707731"/>
                </a:cubicBezTo>
                <a:cubicBezTo>
                  <a:pt x="2286836" y="4718819"/>
                  <a:pt x="2033307" y="4688044"/>
                  <a:pt x="1896255" y="4707731"/>
                </a:cubicBezTo>
                <a:cubicBezTo>
                  <a:pt x="1759203" y="4727418"/>
                  <a:pt x="1599759" y="4730400"/>
                  <a:pt x="1361414" y="4707731"/>
                </a:cubicBezTo>
                <a:cubicBezTo>
                  <a:pt x="1123069" y="4685062"/>
                  <a:pt x="848269" y="4722833"/>
                  <a:pt x="717173" y="4707731"/>
                </a:cubicBezTo>
                <a:cubicBezTo>
                  <a:pt x="586077" y="4692629"/>
                  <a:pt x="295328" y="4677941"/>
                  <a:pt x="0" y="4707731"/>
                </a:cubicBezTo>
                <a:cubicBezTo>
                  <a:pt x="35252" y="4457879"/>
                  <a:pt x="-26946" y="4311149"/>
                  <a:pt x="0" y="3941043"/>
                </a:cubicBezTo>
                <a:cubicBezTo>
                  <a:pt x="26946" y="3570937"/>
                  <a:pt x="24790" y="3651081"/>
                  <a:pt x="0" y="3409742"/>
                </a:cubicBezTo>
                <a:cubicBezTo>
                  <a:pt x="-24790" y="3168403"/>
                  <a:pt x="-12719" y="2896229"/>
                  <a:pt x="0" y="2690132"/>
                </a:cubicBezTo>
                <a:cubicBezTo>
                  <a:pt x="12719" y="2484035"/>
                  <a:pt x="-27381" y="2269919"/>
                  <a:pt x="0" y="2017599"/>
                </a:cubicBezTo>
                <a:cubicBezTo>
                  <a:pt x="27381" y="1765279"/>
                  <a:pt x="-33574" y="1665018"/>
                  <a:pt x="0" y="1345066"/>
                </a:cubicBezTo>
                <a:cubicBezTo>
                  <a:pt x="33574" y="1025114"/>
                  <a:pt x="-22858" y="979249"/>
                  <a:pt x="0" y="719610"/>
                </a:cubicBezTo>
                <a:cubicBezTo>
                  <a:pt x="22858" y="459971"/>
                  <a:pt x="21277" y="243814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8442286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Voices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This lets you choose the voice that the iPad reads 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If you tap: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Voices</a:t>
            </a:r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 then </a:t>
            </a:r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English </a:t>
            </a:r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you’ll get a few options like </a:t>
            </a:r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Rate</a:t>
            </a:r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Voice</a:t>
            </a:r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 options- I like </a:t>
            </a:r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Fiona</a:t>
            </a:r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 because she is Scottish!</a:t>
            </a:r>
            <a:endParaRPr lang="en-GB" sz="2400" b="1" spc="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D2A1F8-D194-7145-2EC9-12BE7A3C5DF2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4765937" y="3351660"/>
            <a:ext cx="2660128" cy="127114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872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82A96-02B2-2417-7D29-C94EBA3E4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27AB4F-E4B2-DE20-85BC-3CB9CAC6B2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628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664669 w 11299371"/>
              <a:gd name="connsiteY1" fmla="*/ 0 h 6858000"/>
              <a:gd name="connsiteX2" fmla="*/ 1103350 w 11299371"/>
              <a:gd name="connsiteY2" fmla="*/ 0 h 6858000"/>
              <a:gd name="connsiteX3" fmla="*/ 1655026 w 11299371"/>
              <a:gd name="connsiteY3" fmla="*/ 0 h 6858000"/>
              <a:gd name="connsiteX4" fmla="*/ 2319694 w 11299371"/>
              <a:gd name="connsiteY4" fmla="*/ 0 h 6858000"/>
              <a:gd name="connsiteX5" fmla="*/ 2871370 w 11299371"/>
              <a:gd name="connsiteY5" fmla="*/ 0 h 6858000"/>
              <a:gd name="connsiteX6" fmla="*/ 3536038 w 11299371"/>
              <a:gd name="connsiteY6" fmla="*/ 0 h 6858000"/>
              <a:gd name="connsiteX7" fmla="*/ 3861726 w 11299371"/>
              <a:gd name="connsiteY7" fmla="*/ 0 h 6858000"/>
              <a:gd name="connsiteX8" fmla="*/ 4752383 w 11299371"/>
              <a:gd name="connsiteY8" fmla="*/ 0 h 6858000"/>
              <a:gd name="connsiteX9" fmla="*/ 5191064 w 11299371"/>
              <a:gd name="connsiteY9" fmla="*/ 0 h 6858000"/>
              <a:gd name="connsiteX10" fmla="*/ 6081720 w 11299371"/>
              <a:gd name="connsiteY10" fmla="*/ 0 h 6858000"/>
              <a:gd name="connsiteX11" fmla="*/ 6520402 w 11299371"/>
              <a:gd name="connsiteY11" fmla="*/ 0 h 6858000"/>
              <a:gd name="connsiteX12" fmla="*/ 7298064 w 11299371"/>
              <a:gd name="connsiteY12" fmla="*/ 0 h 6858000"/>
              <a:gd name="connsiteX13" fmla="*/ 7849740 w 11299371"/>
              <a:gd name="connsiteY13" fmla="*/ 0 h 6858000"/>
              <a:gd name="connsiteX14" fmla="*/ 8740396 w 11299371"/>
              <a:gd name="connsiteY14" fmla="*/ 0 h 6858000"/>
              <a:gd name="connsiteX15" fmla="*/ 9066084 w 11299371"/>
              <a:gd name="connsiteY15" fmla="*/ 0 h 6858000"/>
              <a:gd name="connsiteX16" fmla="*/ 9617759 w 11299371"/>
              <a:gd name="connsiteY16" fmla="*/ 0 h 6858000"/>
              <a:gd name="connsiteX17" fmla="*/ 9943446 w 11299371"/>
              <a:gd name="connsiteY17" fmla="*/ 0 h 6858000"/>
              <a:gd name="connsiteX18" fmla="*/ 11299371 w 11299371"/>
              <a:gd name="connsiteY18" fmla="*/ 0 h 6858000"/>
              <a:gd name="connsiteX19" fmla="*/ 11299371 w 11299371"/>
              <a:gd name="connsiteY19" fmla="*/ 685800 h 6858000"/>
              <a:gd name="connsiteX20" fmla="*/ 11299371 w 11299371"/>
              <a:gd name="connsiteY20" fmla="*/ 1508760 h 6858000"/>
              <a:gd name="connsiteX21" fmla="*/ 11299371 w 11299371"/>
              <a:gd name="connsiteY21" fmla="*/ 2125980 h 6858000"/>
              <a:gd name="connsiteX22" fmla="*/ 11299371 w 11299371"/>
              <a:gd name="connsiteY22" fmla="*/ 2948940 h 6858000"/>
              <a:gd name="connsiteX23" fmla="*/ 11299371 w 11299371"/>
              <a:gd name="connsiteY23" fmla="*/ 3771900 h 6858000"/>
              <a:gd name="connsiteX24" fmla="*/ 11299371 w 11299371"/>
              <a:gd name="connsiteY24" fmla="*/ 4526280 h 6858000"/>
              <a:gd name="connsiteX25" fmla="*/ 11299371 w 11299371"/>
              <a:gd name="connsiteY25" fmla="*/ 5280660 h 6858000"/>
              <a:gd name="connsiteX26" fmla="*/ 11299371 w 11299371"/>
              <a:gd name="connsiteY26" fmla="*/ 5966460 h 6858000"/>
              <a:gd name="connsiteX27" fmla="*/ 11299371 w 11299371"/>
              <a:gd name="connsiteY27" fmla="*/ 6858000 h 6858000"/>
              <a:gd name="connsiteX28" fmla="*/ 10634702 w 11299371"/>
              <a:gd name="connsiteY28" fmla="*/ 6858000 h 6858000"/>
              <a:gd name="connsiteX29" fmla="*/ 10083027 w 11299371"/>
              <a:gd name="connsiteY29" fmla="*/ 6858000 h 6858000"/>
              <a:gd name="connsiteX30" fmla="*/ 9644345 w 11299371"/>
              <a:gd name="connsiteY30" fmla="*/ 6858000 h 6858000"/>
              <a:gd name="connsiteX31" fmla="*/ 9205664 w 11299371"/>
              <a:gd name="connsiteY31" fmla="*/ 6858000 h 6858000"/>
              <a:gd name="connsiteX32" fmla="*/ 8766983 w 11299371"/>
              <a:gd name="connsiteY32" fmla="*/ 6858000 h 6858000"/>
              <a:gd name="connsiteX33" fmla="*/ 8215307 w 11299371"/>
              <a:gd name="connsiteY33" fmla="*/ 6858000 h 6858000"/>
              <a:gd name="connsiteX34" fmla="*/ 7663632 w 11299371"/>
              <a:gd name="connsiteY34" fmla="*/ 6858000 h 6858000"/>
              <a:gd name="connsiteX35" fmla="*/ 7111957 w 11299371"/>
              <a:gd name="connsiteY35" fmla="*/ 6858000 h 6858000"/>
              <a:gd name="connsiteX36" fmla="*/ 6447288 w 11299371"/>
              <a:gd name="connsiteY36" fmla="*/ 6858000 h 6858000"/>
              <a:gd name="connsiteX37" fmla="*/ 6008607 w 11299371"/>
              <a:gd name="connsiteY37" fmla="*/ 6858000 h 6858000"/>
              <a:gd name="connsiteX38" fmla="*/ 5569925 w 11299371"/>
              <a:gd name="connsiteY38" fmla="*/ 6858000 h 6858000"/>
              <a:gd name="connsiteX39" fmla="*/ 4679269 w 11299371"/>
              <a:gd name="connsiteY39" fmla="*/ 6858000 h 6858000"/>
              <a:gd name="connsiteX40" fmla="*/ 3788613 w 11299371"/>
              <a:gd name="connsiteY40" fmla="*/ 6858000 h 6858000"/>
              <a:gd name="connsiteX41" fmla="*/ 2897956 w 11299371"/>
              <a:gd name="connsiteY41" fmla="*/ 6858000 h 6858000"/>
              <a:gd name="connsiteX42" fmla="*/ 2346281 w 11299371"/>
              <a:gd name="connsiteY42" fmla="*/ 6858000 h 6858000"/>
              <a:gd name="connsiteX43" fmla="*/ 1907600 w 11299371"/>
              <a:gd name="connsiteY43" fmla="*/ 6858000 h 6858000"/>
              <a:gd name="connsiteX44" fmla="*/ 1016943 w 11299371"/>
              <a:gd name="connsiteY44" fmla="*/ 6858000 h 6858000"/>
              <a:gd name="connsiteX45" fmla="*/ 0 w 11299371"/>
              <a:gd name="connsiteY45" fmla="*/ 6858000 h 6858000"/>
              <a:gd name="connsiteX46" fmla="*/ 0 w 11299371"/>
              <a:gd name="connsiteY46" fmla="*/ 6377940 h 6858000"/>
              <a:gd name="connsiteX47" fmla="*/ 0 w 11299371"/>
              <a:gd name="connsiteY47" fmla="*/ 5623560 h 6858000"/>
              <a:gd name="connsiteX48" fmla="*/ 0 w 11299371"/>
              <a:gd name="connsiteY48" fmla="*/ 5006340 h 6858000"/>
              <a:gd name="connsiteX49" fmla="*/ 0 w 11299371"/>
              <a:gd name="connsiteY49" fmla="*/ 4457700 h 6858000"/>
              <a:gd name="connsiteX50" fmla="*/ 0 w 11299371"/>
              <a:gd name="connsiteY50" fmla="*/ 3840480 h 6858000"/>
              <a:gd name="connsiteX51" fmla="*/ 0 w 11299371"/>
              <a:gd name="connsiteY51" fmla="*/ 3086100 h 6858000"/>
              <a:gd name="connsiteX52" fmla="*/ 0 w 11299371"/>
              <a:gd name="connsiteY52" fmla="*/ 2263140 h 6858000"/>
              <a:gd name="connsiteX53" fmla="*/ 0 w 11299371"/>
              <a:gd name="connsiteY53" fmla="*/ 1783080 h 6858000"/>
              <a:gd name="connsiteX54" fmla="*/ 0 w 11299371"/>
              <a:gd name="connsiteY54" fmla="*/ 1234440 h 6858000"/>
              <a:gd name="connsiteX55" fmla="*/ 0 w 11299371"/>
              <a:gd name="connsiteY5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9371" h="6858000" fill="none" extrusionOk="0">
                <a:moveTo>
                  <a:pt x="0" y="0"/>
                </a:moveTo>
                <a:cubicBezTo>
                  <a:pt x="190694" y="24379"/>
                  <a:pt x="435898" y="-19253"/>
                  <a:pt x="664669" y="0"/>
                </a:cubicBezTo>
                <a:cubicBezTo>
                  <a:pt x="893440" y="19253"/>
                  <a:pt x="1000685" y="-12715"/>
                  <a:pt x="1103350" y="0"/>
                </a:cubicBezTo>
                <a:cubicBezTo>
                  <a:pt x="1206015" y="12715"/>
                  <a:pt x="1455108" y="-15844"/>
                  <a:pt x="1655026" y="0"/>
                </a:cubicBezTo>
                <a:cubicBezTo>
                  <a:pt x="1854944" y="15844"/>
                  <a:pt x="2170891" y="31481"/>
                  <a:pt x="2319694" y="0"/>
                </a:cubicBezTo>
                <a:cubicBezTo>
                  <a:pt x="2468497" y="-31481"/>
                  <a:pt x="2651324" y="10870"/>
                  <a:pt x="2871370" y="0"/>
                </a:cubicBezTo>
                <a:cubicBezTo>
                  <a:pt x="3091416" y="-10870"/>
                  <a:pt x="3291232" y="20889"/>
                  <a:pt x="3536038" y="0"/>
                </a:cubicBezTo>
                <a:cubicBezTo>
                  <a:pt x="3780844" y="-20889"/>
                  <a:pt x="3793294" y="-13822"/>
                  <a:pt x="3861726" y="0"/>
                </a:cubicBezTo>
                <a:cubicBezTo>
                  <a:pt x="3930158" y="13822"/>
                  <a:pt x="4323243" y="-32989"/>
                  <a:pt x="4752383" y="0"/>
                </a:cubicBezTo>
                <a:cubicBezTo>
                  <a:pt x="5181523" y="32989"/>
                  <a:pt x="5061868" y="-7936"/>
                  <a:pt x="5191064" y="0"/>
                </a:cubicBezTo>
                <a:cubicBezTo>
                  <a:pt x="5320260" y="7936"/>
                  <a:pt x="5826082" y="-18727"/>
                  <a:pt x="6081720" y="0"/>
                </a:cubicBezTo>
                <a:cubicBezTo>
                  <a:pt x="6337358" y="18727"/>
                  <a:pt x="6416577" y="-6213"/>
                  <a:pt x="6520402" y="0"/>
                </a:cubicBezTo>
                <a:cubicBezTo>
                  <a:pt x="6624227" y="6213"/>
                  <a:pt x="6951473" y="-7553"/>
                  <a:pt x="7298064" y="0"/>
                </a:cubicBezTo>
                <a:cubicBezTo>
                  <a:pt x="7644655" y="7553"/>
                  <a:pt x="7609611" y="3570"/>
                  <a:pt x="7849740" y="0"/>
                </a:cubicBezTo>
                <a:cubicBezTo>
                  <a:pt x="8089869" y="-3570"/>
                  <a:pt x="8487195" y="6738"/>
                  <a:pt x="8740396" y="0"/>
                </a:cubicBezTo>
                <a:cubicBezTo>
                  <a:pt x="8993597" y="-6738"/>
                  <a:pt x="8909348" y="512"/>
                  <a:pt x="9066084" y="0"/>
                </a:cubicBezTo>
                <a:cubicBezTo>
                  <a:pt x="9222820" y="-512"/>
                  <a:pt x="9401090" y="21240"/>
                  <a:pt x="9617759" y="0"/>
                </a:cubicBezTo>
                <a:cubicBezTo>
                  <a:pt x="9834428" y="-21240"/>
                  <a:pt x="9862007" y="-2823"/>
                  <a:pt x="9943446" y="0"/>
                </a:cubicBezTo>
                <a:cubicBezTo>
                  <a:pt x="10024885" y="2823"/>
                  <a:pt x="10954283" y="-62447"/>
                  <a:pt x="11299371" y="0"/>
                </a:cubicBezTo>
                <a:cubicBezTo>
                  <a:pt x="11306800" y="322773"/>
                  <a:pt x="11271695" y="529030"/>
                  <a:pt x="11299371" y="685800"/>
                </a:cubicBezTo>
                <a:cubicBezTo>
                  <a:pt x="11327047" y="842570"/>
                  <a:pt x="11295345" y="1294637"/>
                  <a:pt x="11299371" y="1508760"/>
                </a:cubicBezTo>
                <a:cubicBezTo>
                  <a:pt x="11303397" y="1722883"/>
                  <a:pt x="11308228" y="1945172"/>
                  <a:pt x="11299371" y="2125980"/>
                </a:cubicBezTo>
                <a:cubicBezTo>
                  <a:pt x="11290514" y="2306788"/>
                  <a:pt x="11320713" y="2648821"/>
                  <a:pt x="11299371" y="2948940"/>
                </a:cubicBezTo>
                <a:cubicBezTo>
                  <a:pt x="11278029" y="3249059"/>
                  <a:pt x="11266370" y="3583426"/>
                  <a:pt x="11299371" y="3771900"/>
                </a:cubicBezTo>
                <a:cubicBezTo>
                  <a:pt x="11332372" y="3960374"/>
                  <a:pt x="11298562" y="4290857"/>
                  <a:pt x="11299371" y="4526280"/>
                </a:cubicBezTo>
                <a:cubicBezTo>
                  <a:pt x="11300180" y="4761703"/>
                  <a:pt x="11318867" y="4904248"/>
                  <a:pt x="11299371" y="5280660"/>
                </a:cubicBezTo>
                <a:cubicBezTo>
                  <a:pt x="11279875" y="5657072"/>
                  <a:pt x="11291757" y="5825299"/>
                  <a:pt x="11299371" y="5966460"/>
                </a:cubicBezTo>
                <a:cubicBezTo>
                  <a:pt x="11306985" y="6107621"/>
                  <a:pt x="11341166" y="6505978"/>
                  <a:pt x="11299371" y="6858000"/>
                </a:cubicBezTo>
                <a:cubicBezTo>
                  <a:pt x="10997904" y="6861696"/>
                  <a:pt x="10863365" y="6842042"/>
                  <a:pt x="10634702" y="6858000"/>
                </a:cubicBezTo>
                <a:cubicBezTo>
                  <a:pt x="10406039" y="6873958"/>
                  <a:pt x="10226700" y="6880486"/>
                  <a:pt x="10083027" y="6858000"/>
                </a:cubicBezTo>
                <a:cubicBezTo>
                  <a:pt x="9939355" y="6835514"/>
                  <a:pt x="9836464" y="6878069"/>
                  <a:pt x="9644345" y="6858000"/>
                </a:cubicBezTo>
                <a:cubicBezTo>
                  <a:pt x="9452226" y="6837931"/>
                  <a:pt x="9376773" y="6845546"/>
                  <a:pt x="9205664" y="6858000"/>
                </a:cubicBezTo>
                <a:cubicBezTo>
                  <a:pt x="9034555" y="6870454"/>
                  <a:pt x="8922796" y="6837453"/>
                  <a:pt x="8766983" y="6858000"/>
                </a:cubicBezTo>
                <a:cubicBezTo>
                  <a:pt x="8611170" y="6878547"/>
                  <a:pt x="8349086" y="6842741"/>
                  <a:pt x="8215307" y="6858000"/>
                </a:cubicBezTo>
                <a:cubicBezTo>
                  <a:pt x="8081528" y="6873259"/>
                  <a:pt x="7801842" y="6863048"/>
                  <a:pt x="7663632" y="6858000"/>
                </a:cubicBezTo>
                <a:cubicBezTo>
                  <a:pt x="7525422" y="6852952"/>
                  <a:pt x="7224192" y="6869596"/>
                  <a:pt x="7111957" y="6858000"/>
                </a:cubicBezTo>
                <a:cubicBezTo>
                  <a:pt x="6999722" y="6846404"/>
                  <a:pt x="6754916" y="6836125"/>
                  <a:pt x="6447288" y="6858000"/>
                </a:cubicBezTo>
                <a:cubicBezTo>
                  <a:pt x="6139660" y="6879875"/>
                  <a:pt x="6181838" y="6861006"/>
                  <a:pt x="6008607" y="6858000"/>
                </a:cubicBezTo>
                <a:cubicBezTo>
                  <a:pt x="5835376" y="6854994"/>
                  <a:pt x="5675718" y="6846250"/>
                  <a:pt x="5569925" y="6858000"/>
                </a:cubicBezTo>
                <a:cubicBezTo>
                  <a:pt x="5464132" y="6869750"/>
                  <a:pt x="5011778" y="6878137"/>
                  <a:pt x="4679269" y="6858000"/>
                </a:cubicBezTo>
                <a:cubicBezTo>
                  <a:pt x="4346760" y="6837863"/>
                  <a:pt x="3992984" y="6856815"/>
                  <a:pt x="3788613" y="6858000"/>
                </a:cubicBezTo>
                <a:cubicBezTo>
                  <a:pt x="3584242" y="6859185"/>
                  <a:pt x="3261275" y="6897721"/>
                  <a:pt x="2897956" y="6858000"/>
                </a:cubicBezTo>
                <a:cubicBezTo>
                  <a:pt x="2534637" y="6818279"/>
                  <a:pt x="2461696" y="6868746"/>
                  <a:pt x="2346281" y="6858000"/>
                </a:cubicBezTo>
                <a:cubicBezTo>
                  <a:pt x="2230866" y="6847254"/>
                  <a:pt x="2095201" y="6862891"/>
                  <a:pt x="1907600" y="6858000"/>
                </a:cubicBezTo>
                <a:cubicBezTo>
                  <a:pt x="1719999" y="6853109"/>
                  <a:pt x="1431492" y="6828796"/>
                  <a:pt x="1016943" y="6858000"/>
                </a:cubicBezTo>
                <a:cubicBezTo>
                  <a:pt x="602394" y="6887204"/>
                  <a:pt x="362277" y="6825194"/>
                  <a:pt x="0" y="6858000"/>
                </a:cubicBezTo>
                <a:cubicBezTo>
                  <a:pt x="-6651" y="6619908"/>
                  <a:pt x="18133" y="6480462"/>
                  <a:pt x="0" y="6377940"/>
                </a:cubicBezTo>
                <a:cubicBezTo>
                  <a:pt x="-18133" y="6275418"/>
                  <a:pt x="2936" y="5836738"/>
                  <a:pt x="0" y="5623560"/>
                </a:cubicBezTo>
                <a:cubicBezTo>
                  <a:pt x="-2936" y="5410382"/>
                  <a:pt x="3597" y="5145334"/>
                  <a:pt x="0" y="5006340"/>
                </a:cubicBezTo>
                <a:cubicBezTo>
                  <a:pt x="-3597" y="4867346"/>
                  <a:pt x="-20431" y="4658493"/>
                  <a:pt x="0" y="4457700"/>
                </a:cubicBezTo>
                <a:cubicBezTo>
                  <a:pt x="20431" y="4256907"/>
                  <a:pt x="17653" y="4033281"/>
                  <a:pt x="0" y="3840480"/>
                </a:cubicBezTo>
                <a:cubicBezTo>
                  <a:pt x="-17653" y="3647679"/>
                  <a:pt x="33105" y="3417517"/>
                  <a:pt x="0" y="3086100"/>
                </a:cubicBezTo>
                <a:cubicBezTo>
                  <a:pt x="-33105" y="2754683"/>
                  <a:pt x="-15885" y="2447137"/>
                  <a:pt x="0" y="2263140"/>
                </a:cubicBezTo>
                <a:cubicBezTo>
                  <a:pt x="15885" y="2079143"/>
                  <a:pt x="-770" y="1901203"/>
                  <a:pt x="0" y="1783080"/>
                </a:cubicBezTo>
                <a:cubicBezTo>
                  <a:pt x="770" y="1664957"/>
                  <a:pt x="22032" y="1489751"/>
                  <a:pt x="0" y="1234440"/>
                </a:cubicBezTo>
                <a:cubicBezTo>
                  <a:pt x="-22032" y="979129"/>
                  <a:pt x="11781" y="275373"/>
                  <a:pt x="0" y="0"/>
                </a:cubicBezTo>
                <a:close/>
              </a:path>
              <a:path w="11299371" h="6858000" stroke="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6FFEBC-A4E8-8A08-B881-01CF20D4A79C}"/>
              </a:ext>
            </a:extLst>
          </p:cNvPr>
          <p:cNvSpPr/>
          <p:nvPr/>
        </p:nvSpPr>
        <p:spPr>
          <a:xfrm>
            <a:off x="892629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551675 w 11299371"/>
              <a:gd name="connsiteY1" fmla="*/ 0 h 6858000"/>
              <a:gd name="connsiteX2" fmla="*/ 877363 w 11299371"/>
              <a:gd name="connsiteY2" fmla="*/ 0 h 6858000"/>
              <a:gd name="connsiteX3" fmla="*/ 1316044 w 11299371"/>
              <a:gd name="connsiteY3" fmla="*/ 0 h 6858000"/>
              <a:gd name="connsiteX4" fmla="*/ 1641732 w 11299371"/>
              <a:gd name="connsiteY4" fmla="*/ 0 h 6858000"/>
              <a:gd name="connsiteX5" fmla="*/ 1967420 w 11299371"/>
              <a:gd name="connsiteY5" fmla="*/ 0 h 6858000"/>
              <a:gd name="connsiteX6" fmla="*/ 2293108 w 11299371"/>
              <a:gd name="connsiteY6" fmla="*/ 0 h 6858000"/>
              <a:gd name="connsiteX7" fmla="*/ 2731789 w 11299371"/>
              <a:gd name="connsiteY7" fmla="*/ 0 h 6858000"/>
              <a:gd name="connsiteX8" fmla="*/ 3509452 w 11299371"/>
              <a:gd name="connsiteY8" fmla="*/ 0 h 6858000"/>
              <a:gd name="connsiteX9" fmla="*/ 3948133 w 11299371"/>
              <a:gd name="connsiteY9" fmla="*/ 0 h 6858000"/>
              <a:gd name="connsiteX10" fmla="*/ 4725796 w 11299371"/>
              <a:gd name="connsiteY10" fmla="*/ 0 h 6858000"/>
              <a:gd name="connsiteX11" fmla="*/ 5051484 w 11299371"/>
              <a:gd name="connsiteY11" fmla="*/ 0 h 6858000"/>
              <a:gd name="connsiteX12" fmla="*/ 5716152 w 11299371"/>
              <a:gd name="connsiteY12" fmla="*/ 0 h 6858000"/>
              <a:gd name="connsiteX13" fmla="*/ 6154834 w 11299371"/>
              <a:gd name="connsiteY13" fmla="*/ 0 h 6858000"/>
              <a:gd name="connsiteX14" fmla="*/ 6819503 w 11299371"/>
              <a:gd name="connsiteY14" fmla="*/ 0 h 6858000"/>
              <a:gd name="connsiteX15" fmla="*/ 7484172 w 11299371"/>
              <a:gd name="connsiteY15" fmla="*/ 0 h 6858000"/>
              <a:gd name="connsiteX16" fmla="*/ 7922853 w 11299371"/>
              <a:gd name="connsiteY16" fmla="*/ 0 h 6858000"/>
              <a:gd name="connsiteX17" fmla="*/ 8813509 w 11299371"/>
              <a:gd name="connsiteY17" fmla="*/ 0 h 6858000"/>
              <a:gd name="connsiteX18" fmla="*/ 9365185 w 11299371"/>
              <a:gd name="connsiteY18" fmla="*/ 0 h 6858000"/>
              <a:gd name="connsiteX19" fmla="*/ 10142847 w 11299371"/>
              <a:gd name="connsiteY19" fmla="*/ 0 h 6858000"/>
              <a:gd name="connsiteX20" fmla="*/ 10468535 w 11299371"/>
              <a:gd name="connsiteY20" fmla="*/ 0 h 6858000"/>
              <a:gd name="connsiteX21" fmla="*/ 11299371 w 11299371"/>
              <a:gd name="connsiteY21" fmla="*/ 0 h 6858000"/>
              <a:gd name="connsiteX22" fmla="*/ 11299371 w 11299371"/>
              <a:gd name="connsiteY22" fmla="*/ 822960 h 6858000"/>
              <a:gd name="connsiteX23" fmla="*/ 11299371 w 11299371"/>
              <a:gd name="connsiteY23" fmla="*/ 1645920 h 6858000"/>
              <a:gd name="connsiteX24" fmla="*/ 11299371 w 11299371"/>
              <a:gd name="connsiteY24" fmla="*/ 2125980 h 6858000"/>
              <a:gd name="connsiteX25" fmla="*/ 11299371 w 11299371"/>
              <a:gd name="connsiteY25" fmla="*/ 2674620 h 6858000"/>
              <a:gd name="connsiteX26" fmla="*/ 11299371 w 11299371"/>
              <a:gd name="connsiteY26" fmla="*/ 3497580 h 6858000"/>
              <a:gd name="connsiteX27" fmla="*/ 11299371 w 11299371"/>
              <a:gd name="connsiteY27" fmla="*/ 4251960 h 6858000"/>
              <a:gd name="connsiteX28" fmla="*/ 11299371 w 11299371"/>
              <a:gd name="connsiteY28" fmla="*/ 5006340 h 6858000"/>
              <a:gd name="connsiteX29" fmla="*/ 11299371 w 11299371"/>
              <a:gd name="connsiteY29" fmla="*/ 5692140 h 6858000"/>
              <a:gd name="connsiteX30" fmla="*/ 11299371 w 11299371"/>
              <a:gd name="connsiteY30" fmla="*/ 6240780 h 6858000"/>
              <a:gd name="connsiteX31" fmla="*/ 11299371 w 11299371"/>
              <a:gd name="connsiteY31" fmla="*/ 6858000 h 6858000"/>
              <a:gd name="connsiteX32" fmla="*/ 10408715 w 11299371"/>
              <a:gd name="connsiteY32" fmla="*/ 6858000 h 6858000"/>
              <a:gd name="connsiteX33" fmla="*/ 9970033 w 11299371"/>
              <a:gd name="connsiteY33" fmla="*/ 6858000 h 6858000"/>
              <a:gd name="connsiteX34" fmla="*/ 9079377 w 11299371"/>
              <a:gd name="connsiteY34" fmla="*/ 6858000 h 6858000"/>
              <a:gd name="connsiteX35" fmla="*/ 8301714 w 11299371"/>
              <a:gd name="connsiteY35" fmla="*/ 6858000 h 6858000"/>
              <a:gd name="connsiteX36" fmla="*/ 7411058 w 11299371"/>
              <a:gd name="connsiteY36" fmla="*/ 6858000 h 6858000"/>
              <a:gd name="connsiteX37" fmla="*/ 6972377 w 11299371"/>
              <a:gd name="connsiteY37" fmla="*/ 6858000 h 6858000"/>
              <a:gd name="connsiteX38" fmla="*/ 6420701 w 11299371"/>
              <a:gd name="connsiteY38" fmla="*/ 6858000 h 6858000"/>
              <a:gd name="connsiteX39" fmla="*/ 6095014 w 11299371"/>
              <a:gd name="connsiteY39" fmla="*/ 6858000 h 6858000"/>
              <a:gd name="connsiteX40" fmla="*/ 5317351 w 11299371"/>
              <a:gd name="connsiteY40" fmla="*/ 6858000 h 6858000"/>
              <a:gd name="connsiteX41" fmla="*/ 4765676 w 11299371"/>
              <a:gd name="connsiteY41" fmla="*/ 6858000 h 6858000"/>
              <a:gd name="connsiteX42" fmla="*/ 3875020 w 11299371"/>
              <a:gd name="connsiteY42" fmla="*/ 6858000 h 6858000"/>
              <a:gd name="connsiteX43" fmla="*/ 3210351 w 11299371"/>
              <a:gd name="connsiteY43" fmla="*/ 6858000 h 6858000"/>
              <a:gd name="connsiteX44" fmla="*/ 2432688 w 11299371"/>
              <a:gd name="connsiteY44" fmla="*/ 6858000 h 6858000"/>
              <a:gd name="connsiteX45" fmla="*/ 2107000 w 11299371"/>
              <a:gd name="connsiteY45" fmla="*/ 6858000 h 6858000"/>
              <a:gd name="connsiteX46" fmla="*/ 1781313 w 11299371"/>
              <a:gd name="connsiteY46" fmla="*/ 6858000 h 6858000"/>
              <a:gd name="connsiteX47" fmla="*/ 1342631 w 11299371"/>
              <a:gd name="connsiteY47" fmla="*/ 6858000 h 6858000"/>
              <a:gd name="connsiteX48" fmla="*/ 0 w 11299371"/>
              <a:gd name="connsiteY48" fmla="*/ 6858000 h 6858000"/>
              <a:gd name="connsiteX49" fmla="*/ 0 w 11299371"/>
              <a:gd name="connsiteY49" fmla="*/ 6240780 h 6858000"/>
              <a:gd name="connsiteX50" fmla="*/ 0 w 11299371"/>
              <a:gd name="connsiteY50" fmla="*/ 5554980 h 6858000"/>
              <a:gd name="connsiteX51" fmla="*/ 0 w 11299371"/>
              <a:gd name="connsiteY51" fmla="*/ 5006340 h 6858000"/>
              <a:gd name="connsiteX52" fmla="*/ 0 w 11299371"/>
              <a:gd name="connsiteY52" fmla="*/ 4251960 h 6858000"/>
              <a:gd name="connsiteX53" fmla="*/ 0 w 11299371"/>
              <a:gd name="connsiteY53" fmla="*/ 3703320 h 6858000"/>
              <a:gd name="connsiteX54" fmla="*/ 0 w 11299371"/>
              <a:gd name="connsiteY54" fmla="*/ 3223260 h 6858000"/>
              <a:gd name="connsiteX55" fmla="*/ 0 w 11299371"/>
              <a:gd name="connsiteY55" fmla="*/ 2743200 h 6858000"/>
              <a:gd name="connsiteX56" fmla="*/ 0 w 11299371"/>
              <a:gd name="connsiteY56" fmla="*/ 2057400 h 6858000"/>
              <a:gd name="connsiteX57" fmla="*/ 0 w 11299371"/>
              <a:gd name="connsiteY57" fmla="*/ 1371600 h 6858000"/>
              <a:gd name="connsiteX58" fmla="*/ 0 w 11299371"/>
              <a:gd name="connsiteY58" fmla="*/ 891540 h 6858000"/>
              <a:gd name="connsiteX59" fmla="*/ 0 w 11299371"/>
              <a:gd name="connsiteY5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299371" h="685800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961C78-8A4A-CE22-C164-643539996B9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2628" y="0"/>
            <a:ext cx="11299372" cy="801877"/>
            <a:chOff x="892627" y="0"/>
            <a:chExt cx="11299372" cy="801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04758A-7E81-F2F9-B6A5-2A3ECC74CF0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-1" r="56296" b="83156"/>
            <a:stretch/>
          </p:blipFill>
          <p:spPr>
            <a:xfrm>
              <a:off x="892627" y="0"/>
              <a:ext cx="3057581" cy="8018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44F31B7-10B9-7348-2E1C-4A3D00E53A3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0" y="0"/>
              <a:ext cx="7269480" cy="801877"/>
            </a:xfrm>
            <a:prstGeom prst="rect">
              <a:avLst/>
            </a:prstGeom>
            <a:solidFill>
              <a:srgbClr val="013D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5FFA02-7022-2C28-2013-78C0B60382E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81687" t="-1" r="930" b="83156"/>
            <a:stretch/>
          </p:blipFill>
          <p:spPr>
            <a:xfrm>
              <a:off x="10975847" y="0"/>
              <a:ext cx="1216152" cy="801877"/>
            </a:xfrm>
            <a:prstGeom prst="rect">
              <a:avLst/>
            </a:prstGeom>
          </p:spPr>
        </p:pic>
      </p:grpSp>
      <p:pic>
        <p:nvPicPr>
          <p:cNvPr id="18" name="Picture 17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F2E32A1A-B5A7-13A6-09C0-C8FB70E51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" y="0"/>
            <a:ext cx="687174" cy="82769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9E9F7A4-FF9A-6DBC-3F04-138078B169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25" y="1285450"/>
            <a:ext cx="6547093" cy="4709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7F305E-6021-D5FC-2C97-6D241AFB9D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8340" y="1957676"/>
            <a:ext cx="5393246" cy="374784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1144720-0EC6-0E44-0054-7AECDC079C90}"/>
              </a:ext>
            </a:extLst>
          </p:cNvPr>
          <p:cNvSpPr/>
          <p:nvPr/>
        </p:nvSpPr>
        <p:spPr>
          <a:xfrm>
            <a:off x="1119293" y="997794"/>
            <a:ext cx="3646644" cy="5642492"/>
          </a:xfrm>
          <a:custGeom>
            <a:avLst/>
            <a:gdLst>
              <a:gd name="connsiteX0" fmla="*/ 0 w 3646644"/>
              <a:gd name="connsiteY0" fmla="*/ 0 h 5642492"/>
              <a:gd name="connsiteX1" fmla="*/ 534841 w 3646644"/>
              <a:gd name="connsiteY1" fmla="*/ 0 h 5642492"/>
              <a:gd name="connsiteX2" fmla="*/ 1033216 w 3646644"/>
              <a:gd name="connsiteY2" fmla="*/ 0 h 5642492"/>
              <a:gd name="connsiteX3" fmla="*/ 1604523 w 3646644"/>
              <a:gd name="connsiteY3" fmla="*/ 0 h 5642492"/>
              <a:gd name="connsiteX4" fmla="*/ 2285230 w 3646644"/>
              <a:gd name="connsiteY4" fmla="*/ 0 h 5642492"/>
              <a:gd name="connsiteX5" fmla="*/ 2856538 w 3646644"/>
              <a:gd name="connsiteY5" fmla="*/ 0 h 5642492"/>
              <a:gd name="connsiteX6" fmla="*/ 3646644 w 3646644"/>
              <a:gd name="connsiteY6" fmla="*/ 0 h 5642492"/>
              <a:gd name="connsiteX7" fmla="*/ 3646644 w 3646644"/>
              <a:gd name="connsiteY7" fmla="*/ 570519 h 5642492"/>
              <a:gd name="connsiteX8" fmla="*/ 3646644 w 3646644"/>
              <a:gd name="connsiteY8" fmla="*/ 1028187 h 5642492"/>
              <a:gd name="connsiteX9" fmla="*/ 3646644 w 3646644"/>
              <a:gd name="connsiteY9" fmla="*/ 1598706 h 5642492"/>
              <a:gd name="connsiteX10" fmla="*/ 3646644 w 3646644"/>
              <a:gd name="connsiteY10" fmla="*/ 2225650 h 5642492"/>
              <a:gd name="connsiteX11" fmla="*/ 3646644 w 3646644"/>
              <a:gd name="connsiteY11" fmla="*/ 2796168 h 5642492"/>
              <a:gd name="connsiteX12" fmla="*/ 3646644 w 3646644"/>
              <a:gd name="connsiteY12" fmla="*/ 3423112 h 5642492"/>
              <a:gd name="connsiteX13" fmla="*/ 3646644 w 3646644"/>
              <a:gd name="connsiteY13" fmla="*/ 3880781 h 5642492"/>
              <a:gd name="connsiteX14" fmla="*/ 3646644 w 3646644"/>
              <a:gd name="connsiteY14" fmla="*/ 4507724 h 5642492"/>
              <a:gd name="connsiteX15" fmla="*/ 3646644 w 3646644"/>
              <a:gd name="connsiteY15" fmla="*/ 5642492 h 5642492"/>
              <a:gd name="connsiteX16" fmla="*/ 3075336 w 3646644"/>
              <a:gd name="connsiteY16" fmla="*/ 5642492 h 5642492"/>
              <a:gd name="connsiteX17" fmla="*/ 2504029 w 3646644"/>
              <a:gd name="connsiteY17" fmla="*/ 5642492 h 5642492"/>
              <a:gd name="connsiteX18" fmla="*/ 2005654 w 3646644"/>
              <a:gd name="connsiteY18" fmla="*/ 5642492 h 5642492"/>
              <a:gd name="connsiteX19" fmla="*/ 1324947 w 3646644"/>
              <a:gd name="connsiteY19" fmla="*/ 5642492 h 5642492"/>
              <a:gd name="connsiteX20" fmla="*/ 753640 w 3646644"/>
              <a:gd name="connsiteY20" fmla="*/ 5642492 h 5642492"/>
              <a:gd name="connsiteX21" fmla="*/ 0 w 3646644"/>
              <a:gd name="connsiteY21" fmla="*/ 5642492 h 5642492"/>
              <a:gd name="connsiteX22" fmla="*/ 0 w 3646644"/>
              <a:gd name="connsiteY22" fmla="*/ 5015548 h 5642492"/>
              <a:gd name="connsiteX23" fmla="*/ 0 w 3646644"/>
              <a:gd name="connsiteY23" fmla="*/ 4332180 h 5642492"/>
              <a:gd name="connsiteX24" fmla="*/ 0 w 3646644"/>
              <a:gd name="connsiteY24" fmla="*/ 3761661 h 5642492"/>
              <a:gd name="connsiteX25" fmla="*/ 0 w 3646644"/>
              <a:gd name="connsiteY25" fmla="*/ 3247568 h 5642492"/>
              <a:gd name="connsiteX26" fmla="*/ 0 w 3646644"/>
              <a:gd name="connsiteY26" fmla="*/ 2789899 h 5642492"/>
              <a:gd name="connsiteX27" fmla="*/ 0 w 3646644"/>
              <a:gd name="connsiteY27" fmla="*/ 2106530 h 5642492"/>
              <a:gd name="connsiteX28" fmla="*/ 0 w 3646644"/>
              <a:gd name="connsiteY28" fmla="*/ 1479587 h 5642492"/>
              <a:gd name="connsiteX29" fmla="*/ 0 w 3646644"/>
              <a:gd name="connsiteY29" fmla="*/ 796218 h 5642492"/>
              <a:gd name="connsiteX30" fmla="*/ 0 w 3646644"/>
              <a:gd name="connsiteY30" fmla="*/ 0 h 564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46644" h="5642492" fill="none" extrusionOk="0">
                <a:moveTo>
                  <a:pt x="0" y="0"/>
                </a:moveTo>
                <a:cubicBezTo>
                  <a:pt x="164705" y="8521"/>
                  <a:pt x="288444" y="162"/>
                  <a:pt x="534841" y="0"/>
                </a:cubicBezTo>
                <a:cubicBezTo>
                  <a:pt x="781238" y="-162"/>
                  <a:pt x="810569" y="23661"/>
                  <a:pt x="1033216" y="0"/>
                </a:cubicBezTo>
                <a:cubicBezTo>
                  <a:pt x="1255864" y="-23661"/>
                  <a:pt x="1434515" y="11179"/>
                  <a:pt x="1604523" y="0"/>
                </a:cubicBezTo>
                <a:cubicBezTo>
                  <a:pt x="1774531" y="-11179"/>
                  <a:pt x="2086481" y="33170"/>
                  <a:pt x="2285230" y="0"/>
                </a:cubicBezTo>
                <a:cubicBezTo>
                  <a:pt x="2483979" y="-33170"/>
                  <a:pt x="2658534" y="-15704"/>
                  <a:pt x="2856538" y="0"/>
                </a:cubicBezTo>
                <a:cubicBezTo>
                  <a:pt x="3054542" y="15704"/>
                  <a:pt x="3336174" y="-20458"/>
                  <a:pt x="3646644" y="0"/>
                </a:cubicBezTo>
                <a:cubicBezTo>
                  <a:pt x="3622517" y="231188"/>
                  <a:pt x="3667131" y="376734"/>
                  <a:pt x="3646644" y="570519"/>
                </a:cubicBezTo>
                <a:cubicBezTo>
                  <a:pt x="3626157" y="764304"/>
                  <a:pt x="3625147" y="855197"/>
                  <a:pt x="3646644" y="1028187"/>
                </a:cubicBezTo>
                <a:cubicBezTo>
                  <a:pt x="3668141" y="1201177"/>
                  <a:pt x="3652536" y="1388746"/>
                  <a:pt x="3646644" y="1598706"/>
                </a:cubicBezTo>
                <a:cubicBezTo>
                  <a:pt x="3640752" y="1808666"/>
                  <a:pt x="3626184" y="1998551"/>
                  <a:pt x="3646644" y="2225650"/>
                </a:cubicBezTo>
                <a:cubicBezTo>
                  <a:pt x="3667104" y="2452749"/>
                  <a:pt x="3633994" y="2587051"/>
                  <a:pt x="3646644" y="2796168"/>
                </a:cubicBezTo>
                <a:cubicBezTo>
                  <a:pt x="3659294" y="3005285"/>
                  <a:pt x="3660597" y="3240429"/>
                  <a:pt x="3646644" y="3423112"/>
                </a:cubicBezTo>
                <a:cubicBezTo>
                  <a:pt x="3632691" y="3605795"/>
                  <a:pt x="3641721" y="3668183"/>
                  <a:pt x="3646644" y="3880781"/>
                </a:cubicBezTo>
                <a:cubicBezTo>
                  <a:pt x="3651567" y="4093379"/>
                  <a:pt x="3635575" y="4254155"/>
                  <a:pt x="3646644" y="4507724"/>
                </a:cubicBezTo>
                <a:cubicBezTo>
                  <a:pt x="3657713" y="4761293"/>
                  <a:pt x="3592203" y="5297155"/>
                  <a:pt x="3646644" y="5642492"/>
                </a:cubicBezTo>
                <a:cubicBezTo>
                  <a:pt x="3366727" y="5636740"/>
                  <a:pt x="3250211" y="5632839"/>
                  <a:pt x="3075336" y="5642492"/>
                </a:cubicBezTo>
                <a:cubicBezTo>
                  <a:pt x="2900461" y="5652145"/>
                  <a:pt x="2766042" y="5655460"/>
                  <a:pt x="2504029" y="5642492"/>
                </a:cubicBezTo>
                <a:cubicBezTo>
                  <a:pt x="2242016" y="5629524"/>
                  <a:pt x="2183424" y="5618185"/>
                  <a:pt x="2005654" y="5642492"/>
                </a:cubicBezTo>
                <a:cubicBezTo>
                  <a:pt x="1827884" y="5666799"/>
                  <a:pt x="1513334" y="5632151"/>
                  <a:pt x="1324947" y="5642492"/>
                </a:cubicBezTo>
                <a:cubicBezTo>
                  <a:pt x="1136560" y="5652833"/>
                  <a:pt x="994672" y="5620302"/>
                  <a:pt x="753640" y="5642492"/>
                </a:cubicBezTo>
                <a:cubicBezTo>
                  <a:pt x="512608" y="5664682"/>
                  <a:pt x="192749" y="5675867"/>
                  <a:pt x="0" y="5642492"/>
                </a:cubicBezTo>
                <a:cubicBezTo>
                  <a:pt x="-16057" y="5441644"/>
                  <a:pt x="27366" y="5226301"/>
                  <a:pt x="0" y="5015548"/>
                </a:cubicBezTo>
                <a:cubicBezTo>
                  <a:pt x="-27366" y="4804795"/>
                  <a:pt x="-2137" y="4488392"/>
                  <a:pt x="0" y="4332180"/>
                </a:cubicBezTo>
                <a:cubicBezTo>
                  <a:pt x="2137" y="4175968"/>
                  <a:pt x="8227" y="4046401"/>
                  <a:pt x="0" y="3761661"/>
                </a:cubicBezTo>
                <a:cubicBezTo>
                  <a:pt x="-8227" y="3476921"/>
                  <a:pt x="-14049" y="3400523"/>
                  <a:pt x="0" y="3247568"/>
                </a:cubicBezTo>
                <a:cubicBezTo>
                  <a:pt x="14049" y="3094613"/>
                  <a:pt x="-16784" y="2956830"/>
                  <a:pt x="0" y="2789899"/>
                </a:cubicBezTo>
                <a:cubicBezTo>
                  <a:pt x="16784" y="2622968"/>
                  <a:pt x="749" y="2415025"/>
                  <a:pt x="0" y="2106530"/>
                </a:cubicBezTo>
                <a:cubicBezTo>
                  <a:pt x="-749" y="1798035"/>
                  <a:pt x="-6810" y="1665610"/>
                  <a:pt x="0" y="1479587"/>
                </a:cubicBezTo>
                <a:cubicBezTo>
                  <a:pt x="6810" y="1293564"/>
                  <a:pt x="20002" y="964082"/>
                  <a:pt x="0" y="796218"/>
                </a:cubicBezTo>
                <a:cubicBezTo>
                  <a:pt x="-20002" y="628354"/>
                  <a:pt x="11119" y="219529"/>
                  <a:pt x="0" y="0"/>
                </a:cubicBezTo>
                <a:close/>
              </a:path>
              <a:path w="3646644" h="5642492" stroke="0" extrusionOk="0">
                <a:moveTo>
                  <a:pt x="0" y="0"/>
                </a:moveTo>
                <a:cubicBezTo>
                  <a:pt x="255817" y="14452"/>
                  <a:pt x="466063" y="-26004"/>
                  <a:pt x="644240" y="0"/>
                </a:cubicBezTo>
                <a:cubicBezTo>
                  <a:pt x="822417" y="26004"/>
                  <a:pt x="1024195" y="21192"/>
                  <a:pt x="1324947" y="0"/>
                </a:cubicBezTo>
                <a:cubicBezTo>
                  <a:pt x="1625699" y="-21192"/>
                  <a:pt x="1759369" y="-22654"/>
                  <a:pt x="1969188" y="0"/>
                </a:cubicBezTo>
                <a:cubicBezTo>
                  <a:pt x="2179007" y="22654"/>
                  <a:pt x="2336369" y="-16005"/>
                  <a:pt x="2613428" y="0"/>
                </a:cubicBezTo>
                <a:cubicBezTo>
                  <a:pt x="2890487" y="16005"/>
                  <a:pt x="3377244" y="25912"/>
                  <a:pt x="3646644" y="0"/>
                </a:cubicBezTo>
                <a:cubicBezTo>
                  <a:pt x="3664731" y="172097"/>
                  <a:pt x="3675242" y="330929"/>
                  <a:pt x="3646644" y="626944"/>
                </a:cubicBezTo>
                <a:cubicBezTo>
                  <a:pt x="3618046" y="922959"/>
                  <a:pt x="3661963" y="902383"/>
                  <a:pt x="3646644" y="1141037"/>
                </a:cubicBezTo>
                <a:cubicBezTo>
                  <a:pt x="3631325" y="1379691"/>
                  <a:pt x="3662547" y="1554256"/>
                  <a:pt x="3646644" y="1711556"/>
                </a:cubicBezTo>
                <a:cubicBezTo>
                  <a:pt x="3630741" y="1868856"/>
                  <a:pt x="3649079" y="2087099"/>
                  <a:pt x="3646644" y="2282075"/>
                </a:cubicBezTo>
                <a:cubicBezTo>
                  <a:pt x="3644209" y="2477051"/>
                  <a:pt x="3677008" y="2694488"/>
                  <a:pt x="3646644" y="2965443"/>
                </a:cubicBezTo>
                <a:cubicBezTo>
                  <a:pt x="3616280" y="3236398"/>
                  <a:pt x="3654833" y="3256606"/>
                  <a:pt x="3646644" y="3423112"/>
                </a:cubicBezTo>
                <a:cubicBezTo>
                  <a:pt x="3638455" y="3589618"/>
                  <a:pt x="3666068" y="3721795"/>
                  <a:pt x="3646644" y="3880781"/>
                </a:cubicBezTo>
                <a:cubicBezTo>
                  <a:pt x="3627220" y="4039767"/>
                  <a:pt x="3629263" y="4401187"/>
                  <a:pt x="3646644" y="4564149"/>
                </a:cubicBezTo>
                <a:cubicBezTo>
                  <a:pt x="3664025" y="4727111"/>
                  <a:pt x="3598677" y="5258015"/>
                  <a:pt x="3646644" y="5642492"/>
                </a:cubicBezTo>
                <a:cubicBezTo>
                  <a:pt x="3377392" y="5642004"/>
                  <a:pt x="3303078" y="5617016"/>
                  <a:pt x="3075336" y="5642492"/>
                </a:cubicBezTo>
                <a:cubicBezTo>
                  <a:pt x="2847594" y="5667968"/>
                  <a:pt x="2778840" y="5665161"/>
                  <a:pt x="2540495" y="5642492"/>
                </a:cubicBezTo>
                <a:cubicBezTo>
                  <a:pt x="2302150" y="5619823"/>
                  <a:pt x="2216407" y="5652122"/>
                  <a:pt x="1896255" y="5642492"/>
                </a:cubicBezTo>
                <a:cubicBezTo>
                  <a:pt x="1576103" y="5632862"/>
                  <a:pt x="1380452" y="5642388"/>
                  <a:pt x="1215548" y="5642492"/>
                </a:cubicBezTo>
                <a:cubicBezTo>
                  <a:pt x="1050644" y="5642596"/>
                  <a:pt x="756954" y="5645035"/>
                  <a:pt x="534841" y="5642492"/>
                </a:cubicBezTo>
                <a:cubicBezTo>
                  <a:pt x="312728" y="5639949"/>
                  <a:pt x="183188" y="5645415"/>
                  <a:pt x="0" y="5642492"/>
                </a:cubicBezTo>
                <a:cubicBezTo>
                  <a:pt x="7481" y="5476969"/>
                  <a:pt x="-16292" y="5341705"/>
                  <a:pt x="0" y="5128398"/>
                </a:cubicBezTo>
                <a:cubicBezTo>
                  <a:pt x="16292" y="4915091"/>
                  <a:pt x="-2455" y="4664061"/>
                  <a:pt x="0" y="4501455"/>
                </a:cubicBezTo>
                <a:cubicBezTo>
                  <a:pt x="2455" y="4338849"/>
                  <a:pt x="-30279" y="4045250"/>
                  <a:pt x="0" y="3874511"/>
                </a:cubicBezTo>
                <a:cubicBezTo>
                  <a:pt x="30279" y="3703772"/>
                  <a:pt x="-23218" y="3422876"/>
                  <a:pt x="0" y="3303993"/>
                </a:cubicBezTo>
                <a:cubicBezTo>
                  <a:pt x="23218" y="3185110"/>
                  <a:pt x="28608" y="2976472"/>
                  <a:pt x="0" y="2677049"/>
                </a:cubicBezTo>
                <a:cubicBezTo>
                  <a:pt x="-28608" y="2377626"/>
                  <a:pt x="25515" y="2409916"/>
                  <a:pt x="0" y="2162955"/>
                </a:cubicBezTo>
                <a:cubicBezTo>
                  <a:pt x="-25515" y="1915994"/>
                  <a:pt x="10841" y="1818148"/>
                  <a:pt x="0" y="1705286"/>
                </a:cubicBezTo>
                <a:cubicBezTo>
                  <a:pt x="-10841" y="1592424"/>
                  <a:pt x="-2797" y="1373196"/>
                  <a:pt x="0" y="1134768"/>
                </a:cubicBezTo>
                <a:cubicBezTo>
                  <a:pt x="2797" y="896340"/>
                  <a:pt x="8245" y="428790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8442286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Speak Screen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Still within the </a:t>
            </a:r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Read and Speak 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menu, t</a:t>
            </a:r>
            <a:r>
              <a:rPr lang="en-GB" spc="0" dirty="0">
                <a:solidFill>
                  <a:schemeClr val="tx1"/>
                </a:solidFill>
                <a:latin typeface="Century Gothic" panose="020B0502020202020204" pitchFamily="34" charset="0"/>
              </a:rPr>
              <a:t>urn on </a:t>
            </a:r>
            <a:r>
              <a:rPr lang="en-GB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Speak Screen</a:t>
            </a:r>
            <a:r>
              <a:rPr lang="en-GB" spc="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pc="0" dirty="0">
                <a:solidFill>
                  <a:schemeClr val="tx1"/>
                </a:solidFill>
                <a:latin typeface="Century Gothic" panose="020B0502020202020204" pitchFamily="34" charset="0"/>
              </a:rPr>
              <a:t>Turn </a:t>
            </a:r>
            <a:r>
              <a:rPr lang="en-GB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speech controller on</a:t>
            </a:r>
            <a:r>
              <a:rPr lang="en-GB" spc="0" dirty="0">
                <a:solidFill>
                  <a:schemeClr val="tx1"/>
                </a:solidFill>
                <a:latin typeface="Century Gothic" panose="020B0502020202020204" pitchFamily="34" charset="0"/>
              </a:rPr>
              <a:t>, then a floating button appears that can be expanded.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pc="0" dirty="0">
                <a:solidFill>
                  <a:schemeClr val="tx1"/>
                </a:solidFill>
                <a:latin typeface="Century Gothic" panose="020B0502020202020204" pitchFamily="34" charset="0"/>
              </a:rPr>
              <a:t>Tapping the play button will read the whole screen.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pc="0" dirty="0">
                <a:solidFill>
                  <a:schemeClr val="tx1"/>
                </a:solidFill>
                <a:latin typeface="Century Gothic" panose="020B0502020202020204" pitchFamily="34" charset="0"/>
              </a:rPr>
              <a:t>By tapping the pointing finger then tapping any text on screen, it will read that aloud.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pc="0" dirty="0">
                <a:solidFill>
                  <a:schemeClr val="tx1"/>
                </a:solidFill>
                <a:latin typeface="Century Gothic" panose="020B0502020202020204" pitchFamily="34" charset="0"/>
              </a:rPr>
              <a:t>The controller can be tucked away again by tapping the 3 dots.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FF1716-DD59-F957-A973-F2A9258D0C75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4765937" y="3429000"/>
            <a:ext cx="2765163" cy="39004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26412A-F942-542B-A78C-A94824E132C1}"/>
              </a:ext>
            </a:extLst>
          </p:cNvPr>
          <p:cNvSpPr/>
          <p:nvPr/>
        </p:nvSpPr>
        <p:spPr>
          <a:xfrm>
            <a:off x="4315937" y="865377"/>
            <a:ext cx="900000" cy="900000"/>
          </a:xfrm>
          <a:prstGeom prst="roundRect">
            <a:avLst>
              <a:gd name="adj" fmla="val 21841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54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91470-F10F-866B-6DF1-041A90F6F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ED43B2C-EC0D-7847-B567-A9B9E1BCAF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628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664669 w 11299371"/>
              <a:gd name="connsiteY1" fmla="*/ 0 h 6858000"/>
              <a:gd name="connsiteX2" fmla="*/ 1103350 w 11299371"/>
              <a:gd name="connsiteY2" fmla="*/ 0 h 6858000"/>
              <a:gd name="connsiteX3" fmla="*/ 1655026 w 11299371"/>
              <a:gd name="connsiteY3" fmla="*/ 0 h 6858000"/>
              <a:gd name="connsiteX4" fmla="*/ 2319694 w 11299371"/>
              <a:gd name="connsiteY4" fmla="*/ 0 h 6858000"/>
              <a:gd name="connsiteX5" fmla="*/ 2871370 w 11299371"/>
              <a:gd name="connsiteY5" fmla="*/ 0 h 6858000"/>
              <a:gd name="connsiteX6" fmla="*/ 3536038 w 11299371"/>
              <a:gd name="connsiteY6" fmla="*/ 0 h 6858000"/>
              <a:gd name="connsiteX7" fmla="*/ 3861726 w 11299371"/>
              <a:gd name="connsiteY7" fmla="*/ 0 h 6858000"/>
              <a:gd name="connsiteX8" fmla="*/ 4752383 w 11299371"/>
              <a:gd name="connsiteY8" fmla="*/ 0 h 6858000"/>
              <a:gd name="connsiteX9" fmla="*/ 5191064 w 11299371"/>
              <a:gd name="connsiteY9" fmla="*/ 0 h 6858000"/>
              <a:gd name="connsiteX10" fmla="*/ 6081720 w 11299371"/>
              <a:gd name="connsiteY10" fmla="*/ 0 h 6858000"/>
              <a:gd name="connsiteX11" fmla="*/ 6520402 w 11299371"/>
              <a:gd name="connsiteY11" fmla="*/ 0 h 6858000"/>
              <a:gd name="connsiteX12" fmla="*/ 7298064 w 11299371"/>
              <a:gd name="connsiteY12" fmla="*/ 0 h 6858000"/>
              <a:gd name="connsiteX13" fmla="*/ 7849740 w 11299371"/>
              <a:gd name="connsiteY13" fmla="*/ 0 h 6858000"/>
              <a:gd name="connsiteX14" fmla="*/ 8740396 w 11299371"/>
              <a:gd name="connsiteY14" fmla="*/ 0 h 6858000"/>
              <a:gd name="connsiteX15" fmla="*/ 9066084 w 11299371"/>
              <a:gd name="connsiteY15" fmla="*/ 0 h 6858000"/>
              <a:gd name="connsiteX16" fmla="*/ 9617759 w 11299371"/>
              <a:gd name="connsiteY16" fmla="*/ 0 h 6858000"/>
              <a:gd name="connsiteX17" fmla="*/ 9943446 w 11299371"/>
              <a:gd name="connsiteY17" fmla="*/ 0 h 6858000"/>
              <a:gd name="connsiteX18" fmla="*/ 11299371 w 11299371"/>
              <a:gd name="connsiteY18" fmla="*/ 0 h 6858000"/>
              <a:gd name="connsiteX19" fmla="*/ 11299371 w 11299371"/>
              <a:gd name="connsiteY19" fmla="*/ 685800 h 6858000"/>
              <a:gd name="connsiteX20" fmla="*/ 11299371 w 11299371"/>
              <a:gd name="connsiteY20" fmla="*/ 1508760 h 6858000"/>
              <a:gd name="connsiteX21" fmla="*/ 11299371 w 11299371"/>
              <a:gd name="connsiteY21" fmla="*/ 2125980 h 6858000"/>
              <a:gd name="connsiteX22" fmla="*/ 11299371 w 11299371"/>
              <a:gd name="connsiteY22" fmla="*/ 2948940 h 6858000"/>
              <a:gd name="connsiteX23" fmla="*/ 11299371 w 11299371"/>
              <a:gd name="connsiteY23" fmla="*/ 3771900 h 6858000"/>
              <a:gd name="connsiteX24" fmla="*/ 11299371 w 11299371"/>
              <a:gd name="connsiteY24" fmla="*/ 4526280 h 6858000"/>
              <a:gd name="connsiteX25" fmla="*/ 11299371 w 11299371"/>
              <a:gd name="connsiteY25" fmla="*/ 5280660 h 6858000"/>
              <a:gd name="connsiteX26" fmla="*/ 11299371 w 11299371"/>
              <a:gd name="connsiteY26" fmla="*/ 5966460 h 6858000"/>
              <a:gd name="connsiteX27" fmla="*/ 11299371 w 11299371"/>
              <a:gd name="connsiteY27" fmla="*/ 6858000 h 6858000"/>
              <a:gd name="connsiteX28" fmla="*/ 10634702 w 11299371"/>
              <a:gd name="connsiteY28" fmla="*/ 6858000 h 6858000"/>
              <a:gd name="connsiteX29" fmla="*/ 10083027 w 11299371"/>
              <a:gd name="connsiteY29" fmla="*/ 6858000 h 6858000"/>
              <a:gd name="connsiteX30" fmla="*/ 9644345 w 11299371"/>
              <a:gd name="connsiteY30" fmla="*/ 6858000 h 6858000"/>
              <a:gd name="connsiteX31" fmla="*/ 9205664 w 11299371"/>
              <a:gd name="connsiteY31" fmla="*/ 6858000 h 6858000"/>
              <a:gd name="connsiteX32" fmla="*/ 8766983 w 11299371"/>
              <a:gd name="connsiteY32" fmla="*/ 6858000 h 6858000"/>
              <a:gd name="connsiteX33" fmla="*/ 8215307 w 11299371"/>
              <a:gd name="connsiteY33" fmla="*/ 6858000 h 6858000"/>
              <a:gd name="connsiteX34" fmla="*/ 7663632 w 11299371"/>
              <a:gd name="connsiteY34" fmla="*/ 6858000 h 6858000"/>
              <a:gd name="connsiteX35" fmla="*/ 7111957 w 11299371"/>
              <a:gd name="connsiteY35" fmla="*/ 6858000 h 6858000"/>
              <a:gd name="connsiteX36" fmla="*/ 6447288 w 11299371"/>
              <a:gd name="connsiteY36" fmla="*/ 6858000 h 6858000"/>
              <a:gd name="connsiteX37" fmla="*/ 6008607 w 11299371"/>
              <a:gd name="connsiteY37" fmla="*/ 6858000 h 6858000"/>
              <a:gd name="connsiteX38" fmla="*/ 5569925 w 11299371"/>
              <a:gd name="connsiteY38" fmla="*/ 6858000 h 6858000"/>
              <a:gd name="connsiteX39" fmla="*/ 4679269 w 11299371"/>
              <a:gd name="connsiteY39" fmla="*/ 6858000 h 6858000"/>
              <a:gd name="connsiteX40" fmla="*/ 3788613 w 11299371"/>
              <a:gd name="connsiteY40" fmla="*/ 6858000 h 6858000"/>
              <a:gd name="connsiteX41" fmla="*/ 2897956 w 11299371"/>
              <a:gd name="connsiteY41" fmla="*/ 6858000 h 6858000"/>
              <a:gd name="connsiteX42" fmla="*/ 2346281 w 11299371"/>
              <a:gd name="connsiteY42" fmla="*/ 6858000 h 6858000"/>
              <a:gd name="connsiteX43" fmla="*/ 1907600 w 11299371"/>
              <a:gd name="connsiteY43" fmla="*/ 6858000 h 6858000"/>
              <a:gd name="connsiteX44" fmla="*/ 1016943 w 11299371"/>
              <a:gd name="connsiteY44" fmla="*/ 6858000 h 6858000"/>
              <a:gd name="connsiteX45" fmla="*/ 0 w 11299371"/>
              <a:gd name="connsiteY45" fmla="*/ 6858000 h 6858000"/>
              <a:gd name="connsiteX46" fmla="*/ 0 w 11299371"/>
              <a:gd name="connsiteY46" fmla="*/ 6377940 h 6858000"/>
              <a:gd name="connsiteX47" fmla="*/ 0 w 11299371"/>
              <a:gd name="connsiteY47" fmla="*/ 5623560 h 6858000"/>
              <a:gd name="connsiteX48" fmla="*/ 0 w 11299371"/>
              <a:gd name="connsiteY48" fmla="*/ 5006340 h 6858000"/>
              <a:gd name="connsiteX49" fmla="*/ 0 w 11299371"/>
              <a:gd name="connsiteY49" fmla="*/ 4457700 h 6858000"/>
              <a:gd name="connsiteX50" fmla="*/ 0 w 11299371"/>
              <a:gd name="connsiteY50" fmla="*/ 3840480 h 6858000"/>
              <a:gd name="connsiteX51" fmla="*/ 0 w 11299371"/>
              <a:gd name="connsiteY51" fmla="*/ 3086100 h 6858000"/>
              <a:gd name="connsiteX52" fmla="*/ 0 w 11299371"/>
              <a:gd name="connsiteY52" fmla="*/ 2263140 h 6858000"/>
              <a:gd name="connsiteX53" fmla="*/ 0 w 11299371"/>
              <a:gd name="connsiteY53" fmla="*/ 1783080 h 6858000"/>
              <a:gd name="connsiteX54" fmla="*/ 0 w 11299371"/>
              <a:gd name="connsiteY54" fmla="*/ 1234440 h 6858000"/>
              <a:gd name="connsiteX55" fmla="*/ 0 w 11299371"/>
              <a:gd name="connsiteY5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9371" h="6858000" fill="none" extrusionOk="0">
                <a:moveTo>
                  <a:pt x="0" y="0"/>
                </a:moveTo>
                <a:cubicBezTo>
                  <a:pt x="190694" y="24379"/>
                  <a:pt x="435898" y="-19253"/>
                  <a:pt x="664669" y="0"/>
                </a:cubicBezTo>
                <a:cubicBezTo>
                  <a:pt x="893440" y="19253"/>
                  <a:pt x="1000685" y="-12715"/>
                  <a:pt x="1103350" y="0"/>
                </a:cubicBezTo>
                <a:cubicBezTo>
                  <a:pt x="1206015" y="12715"/>
                  <a:pt x="1455108" y="-15844"/>
                  <a:pt x="1655026" y="0"/>
                </a:cubicBezTo>
                <a:cubicBezTo>
                  <a:pt x="1854944" y="15844"/>
                  <a:pt x="2170891" y="31481"/>
                  <a:pt x="2319694" y="0"/>
                </a:cubicBezTo>
                <a:cubicBezTo>
                  <a:pt x="2468497" y="-31481"/>
                  <a:pt x="2651324" y="10870"/>
                  <a:pt x="2871370" y="0"/>
                </a:cubicBezTo>
                <a:cubicBezTo>
                  <a:pt x="3091416" y="-10870"/>
                  <a:pt x="3291232" y="20889"/>
                  <a:pt x="3536038" y="0"/>
                </a:cubicBezTo>
                <a:cubicBezTo>
                  <a:pt x="3780844" y="-20889"/>
                  <a:pt x="3793294" y="-13822"/>
                  <a:pt x="3861726" y="0"/>
                </a:cubicBezTo>
                <a:cubicBezTo>
                  <a:pt x="3930158" y="13822"/>
                  <a:pt x="4323243" y="-32989"/>
                  <a:pt x="4752383" y="0"/>
                </a:cubicBezTo>
                <a:cubicBezTo>
                  <a:pt x="5181523" y="32989"/>
                  <a:pt x="5061868" y="-7936"/>
                  <a:pt x="5191064" y="0"/>
                </a:cubicBezTo>
                <a:cubicBezTo>
                  <a:pt x="5320260" y="7936"/>
                  <a:pt x="5826082" y="-18727"/>
                  <a:pt x="6081720" y="0"/>
                </a:cubicBezTo>
                <a:cubicBezTo>
                  <a:pt x="6337358" y="18727"/>
                  <a:pt x="6416577" y="-6213"/>
                  <a:pt x="6520402" y="0"/>
                </a:cubicBezTo>
                <a:cubicBezTo>
                  <a:pt x="6624227" y="6213"/>
                  <a:pt x="6951473" y="-7553"/>
                  <a:pt x="7298064" y="0"/>
                </a:cubicBezTo>
                <a:cubicBezTo>
                  <a:pt x="7644655" y="7553"/>
                  <a:pt x="7609611" y="3570"/>
                  <a:pt x="7849740" y="0"/>
                </a:cubicBezTo>
                <a:cubicBezTo>
                  <a:pt x="8089869" y="-3570"/>
                  <a:pt x="8487195" y="6738"/>
                  <a:pt x="8740396" y="0"/>
                </a:cubicBezTo>
                <a:cubicBezTo>
                  <a:pt x="8993597" y="-6738"/>
                  <a:pt x="8909348" y="512"/>
                  <a:pt x="9066084" y="0"/>
                </a:cubicBezTo>
                <a:cubicBezTo>
                  <a:pt x="9222820" y="-512"/>
                  <a:pt x="9401090" y="21240"/>
                  <a:pt x="9617759" y="0"/>
                </a:cubicBezTo>
                <a:cubicBezTo>
                  <a:pt x="9834428" y="-21240"/>
                  <a:pt x="9862007" y="-2823"/>
                  <a:pt x="9943446" y="0"/>
                </a:cubicBezTo>
                <a:cubicBezTo>
                  <a:pt x="10024885" y="2823"/>
                  <a:pt x="10954283" y="-62447"/>
                  <a:pt x="11299371" y="0"/>
                </a:cubicBezTo>
                <a:cubicBezTo>
                  <a:pt x="11306800" y="322773"/>
                  <a:pt x="11271695" y="529030"/>
                  <a:pt x="11299371" y="685800"/>
                </a:cubicBezTo>
                <a:cubicBezTo>
                  <a:pt x="11327047" y="842570"/>
                  <a:pt x="11295345" y="1294637"/>
                  <a:pt x="11299371" y="1508760"/>
                </a:cubicBezTo>
                <a:cubicBezTo>
                  <a:pt x="11303397" y="1722883"/>
                  <a:pt x="11308228" y="1945172"/>
                  <a:pt x="11299371" y="2125980"/>
                </a:cubicBezTo>
                <a:cubicBezTo>
                  <a:pt x="11290514" y="2306788"/>
                  <a:pt x="11320713" y="2648821"/>
                  <a:pt x="11299371" y="2948940"/>
                </a:cubicBezTo>
                <a:cubicBezTo>
                  <a:pt x="11278029" y="3249059"/>
                  <a:pt x="11266370" y="3583426"/>
                  <a:pt x="11299371" y="3771900"/>
                </a:cubicBezTo>
                <a:cubicBezTo>
                  <a:pt x="11332372" y="3960374"/>
                  <a:pt x="11298562" y="4290857"/>
                  <a:pt x="11299371" y="4526280"/>
                </a:cubicBezTo>
                <a:cubicBezTo>
                  <a:pt x="11300180" y="4761703"/>
                  <a:pt x="11318867" y="4904248"/>
                  <a:pt x="11299371" y="5280660"/>
                </a:cubicBezTo>
                <a:cubicBezTo>
                  <a:pt x="11279875" y="5657072"/>
                  <a:pt x="11291757" y="5825299"/>
                  <a:pt x="11299371" y="5966460"/>
                </a:cubicBezTo>
                <a:cubicBezTo>
                  <a:pt x="11306985" y="6107621"/>
                  <a:pt x="11341166" y="6505978"/>
                  <a:pt x="11299371" y="6858000"/>
                </a:cubicBezTo>
                <a:cubicBezTo>
                  <a:pt x="10997904" y="6861696"/>
                  <a:pt x="10863365" y="6842042"/>
                  <a:pt x="10634702" y="6858000"/>
                </a:cubicBezTo>
                <a:cubicBezTo>
                  <a:pt x="10406039" y="6873958"/>
                  <a:pt x="10226700" y="6880486"/>
                  <a:pt x="10083027" y="6858000"/>
                </a:cubicBezTo>
                <a:cubicBezTo>
                  <a:pt x="9939355" y="6835514"/>
                  <a:pt x="9836464" y="6878069"/>
                  <a:pt x="9644345" y="6858000"/>
                </a:cubicBezTo>
                <a:cubicBezTo>
                  <a:pt x="9452226" y="6837931"/>
                  <a:pt x="9376773" y="6845546"/>
                  <a:pt x="9205664" y="6858000"/>
                </a:cubicBezTo>
                <a:cubicBezTo>
                  <a:pt x="9034555" y="6870454"/>
                  <a:pt x="8922796" y="6837453"/>
                  <a:pt x="8766983" y="6858000"/>
                </a:cubicBezTo>
                <a:cubicBezTo>
                  <a:pt x="8611170" y="6878547"/>
                  <a:pt x="8349086" y="6842741"/>
                  <a:pt x="8215307" y="6858000"/>
                </a:cubicBezTo>
                <a:cubicBezTo>
                  <a:pt x="8081528" y="6873259"/>
                  <a:pt x="7801842" y="6863048"/>
                  <a:pt x="7663632" y="6858000"/>
                </a:cubicBezTo>
                <a:cubicBezTo>
                  <a:pt x="7525422" y="6852952"/>
                  <a:pt x="7224192" y="6869596"/>
                  <a:pt x="7111957" y="6858000"/>
                </a:cubicBezTo>
                <a:cubicBezTo>
                  <a:pt x="6999722" y="6846404"/>
                  <a:pt x="6754916" y="6836125"/>
                  <a:pt x="6447288" y="6858000"/>
                </a:cubicBezTo>
                <a:cubicBezTo>
                  <a:pt x="6139660" y="6879875"/>
                  <a:pt x="6181838" y="6861006"/>
                  <a:pt x="6008607" y="6858000"/>
                </a:cubicBezTo>
                <a:cubicBezTo>
                  <a:pt x="5835376" y="6854994"/>
                  <a:pt x="5675718" y="6846250"/>
                  <a:pt x="5569925" y="6858000"/>
                </a:cubicBezTo>
                <a:cubicBezTo>
                  <a:pt x="5464132" y="6869750"/>
                  <a:pt x="5011778" y="6878137"/>
                  <a:pt x="4679269" y="6858000"/>
                </a:cubicBezTo>
                <a:cubicBezTo>
                  <a:pt x="4346760" y="6837863"/>
                  <a:pt x="3992984" y="6856815"/>
                  <a:pt x="3788613" y="6858000"/>
                </a:cubicBezTo>
                <a:cubicBezTo>
                  <a:pt x="3584242" y="6859185"/>
                  <a:pt x="3261275" y="6897721"/>
                  <a:pt x="2897956" y="6858000"/>
                </a:cubicBezTo>
                <a:cubicBezTo>
                  <a:pt x="2534637" y="6818279"/>
                  <a:pt x="2461696" y="6868746"/>
                  <a:pt x="2346281" y="6858000"/>
                </a:cubicBezTo>
                <a:cubicBezTo>
                  <a:pt x="2230866" y="6847254"/>
                  <a:pt x="2095201" y="6862891"/>
                  <a:pt x="1907600" y="6858000"/>
                </a:cubicBezTo>
                <a:cubicBezTo>
                  <a:pt x="1719999" y="6853109"/>
                  <a:pt x="1431492" y="6828796"/>
                  <a:pt x="1016943" y="6858000"/>
                </a:cubicBezTo>
                <a:cubicBezTo>
                  <a:pt x="602394" y="6887204"/>
                  <a:pt x="362277" y="6825194"/>
                  <a:pt x="0" y="6858000"/>
                </a:cubicBezTo>
                <a:cubicBezTo>
                  <a:pt x="-6651" y="6619908"/>
                  <a:pt x="18133" y="6480462"/>
                  <a:pt x="0" y="6377940"/>
                </a:cubicBezTo>
                <a:cubicBezTo>
                  <a:pt x="-18133" y="6275418"/>
                  <a:pt x="2936" y="5836738"/>
                  <a:pt x="0" y="5623560"/>
                </a:cubicBezTo>
                <a:cubicBezTo>
                  <a:pt x="-2936" y="5410382"/>
                  <a:pt x="3597" y="5145334"/>
                  <a:pt x="0" y="5006340"/>
                </a:cubicBezTo>
                <a:cubicBezTo>
                  <a:pt x="-3597" y="4867346"/>
                  <a:pt x="-20431" y="4658493"/>
                  <a:pt x="0" y="4457700"/>
                </a:cubicBezTo>
                <a:cubicBezTo>
                  <a:pt x="20431" y="4256907"/>
                  <a:pt x="17653" y="4033281"/>
                  <a:pt x="0" y="3840480"/>
                </a:cubicBezTo>
                <a:cubicBezTo>
                  <a:pt x="-17653" y="3647679"/>
                  <a:pt x="33105" y="3417517"/>
                  <a:pt x="0" y="3086100"/>
                </a:cubicBezTo>
                <a:cubicBezTo>
                  <a:pt x="-33105" y="2754683"/>
                  <a:pt x="-15885" y="2447137"/>
                  <a:pt x="0" y="2263140"/>
                </a:cubicBezTo>
                <a:cubicBezTo>
                  <a:pt x="15885" y="2079143"/>
                  <a:pt x="-770" y="1901203"/>
                  <a:pt x="0" y="1783080"/>
                </a:cubicBezTo>
                <a:cubicBezTo>
                  <a:pt x="770" y="1664957"/>
                  <a:pt x="22032" y="1489751"/>
                  <a:pt x="0" y="1234440"/>
                </a:cubicBezTo>
                <a:cubicBezTo>
                  <a:pt x="-22032" y="979129"/>
                  <a:pt x="11781" y="275373"/>
                  <a:pt x="0" y="0"/>
                </a:cubicBezTo>
                <a:close/>
              </a:path>
              <a:path w="11299371" h="6858000" stroke="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F03E3F-218E-EF24-3279-ABE1EC1FB15A}"/>
              </a:ext>
            </a:extLst>
          </p:cNvPr>
          <p:cNvSpPr/>
          <p:nvPr/>
        </p:nvSpPr>
        <p:spPr>
          <a:xfrm>
            <a:off x="892629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551675 w 11299371"/>
              <a:gd name="connsiteY1" fmla="*/ 0 h 6858000"/>
              <a:gd name="connsiteX2" fmla="*/ 877363 w 11299371"/>
              <a:gd name="connsiteY2" fmla="*/ 0 h 6858000"/>
              <a:gd name="connsiteX3" fmla="*/ 1316044 w 11299371"/>
              <a:gd name="connsiteY3" fmla="*/ 0 h 6858000"/>
              <a:gd name="connsiteX4" fmla="*/ 1641732 w 11299371"/>
              <a:gd name="connsiteY4" fmla="*/ 0 h 6858000"/>
              <a:gd name="connsiteX5" fmla="*/ 1967420 w 11299371"/>
              <a:gd name="connsiteY5" fmla="*/ 0 h 6858000"/>
              <a:gd name="connsiteX6" fmla="*/ 2293108 w 11299371"/>
              <a:gd name="connsiteY6" fmla="*/ 0 h 6858000"/>
              <a:gd name="connsiteX7" fmla="*/ 2731789 w 11299371"/>
              <a:gd name="connsiteY7" fmla="*/ 0 h 6858000"/>
              <a:gd name="connsiteX8" fmla="*/ 3509452 w 11299371"/>
              <a:gd name="connsiteY8" fmla="*/ 0 h 6858000"/>
              <a:gd name="connsiteX9" fmla="*/ 3948133 w 11299371"/>
              <a:gd name="connsiteY9" fmla="*/ 0 h 6858000"/>
              <a:gd name="connsiteX10" fmla="*/ 4725796 w 11299371"/>
              <a:gd name="connsiteY10" fmla="*/ 0 h 6858000"/>
              <a:gd name="connsiteX11" fmla="*/ 5051484 w 11299371"/>
              <a:gd name="connsiteY11" fmla="*/ 0 h 6858000"/>
              <a:gd name="connsiteX12" fmla="*/ 5716152 w 11299371"/>
              <a:gd name="connsiteY12" fmla="*/ 0 h 6858000"/>
              <a:gd name="connsiteX13" fmla="*/ 6154834 w 11299371"/>
              <a:gd name="connsiteY13" fmla="*/ 0 h 6858000"/>
              <a:gd name="connsiteX14" fmla="*/ 6819503 w 11299371"/>
              <a:gd name="connsiteY14" fmla="*/ 0 h 6858000"/>
              <a:gd name="connsiteX15" fmla="*/ 7484172 w 11299371"/>
              <a:gd name="connsiteY15" fmla="*/ 0 h 6858000"/>
              <a:gd name="connsiteX16" fmla="*/ 7922853 w 11299371"/>
              <a:gd name="connsiteY16" fmla="*/ 0 h 6858000"/>
              <a:gd name="connsiteX17" fmla="*/ 8813509 w 11299371"/>
              <a:gd name="connsiteY17" fmla="*/ 0 h 6858000"/>
              <a:gd name="connsiteX18" fmla="*/ 9365185 w 11299371"/>
              <a:gd name="connsiteY18" fmla="*/ 0 h 6858000"/>
              <a:gd name="connsiteX19" fmla="*/ 10142847 w 11299371"/>
              <a:gd name="connsiteY19" fmla="*/ 0 h 6858000"/>
              <a:gd name="connsiteX20" fmla="*/ 10468535 w 11299371"/>
              <a:gd name="connsiteY20" fmla="*/ 0 h 6858000"/>
              <a:gd name="connsiteX21" fmla="*/ 11299371 w 11299371"/>
              <a:gd name="connsiteY21" fmla="*/ 0 h 6858000"/>
              <a:gd name="connsiteX22" fmla="*/ 11299371 w 11299371"/>
              <a:gd name="connsiteY22" fmla="*/ 822960 h 6858000"/>
              <a:gd name="connsiteX23" fmla="*/ 11299371 w 11299371"/>
              <a:gd name="connsiteY23" fmla="*/ 1645920 h 6858000"/>
              <a:gd name="connsiteX24" fmla="*/ 11299371 w 11299371"/>
              <a:gd name="connsiteY24" fmla="*/ 2125980 h 6858000"/>
              <a:gd name="connsiteX25" fmla="*/ 11299371 w 11299371"/>
              <a:gd name="connsiteY25" fmla="*/ 2674620 h 6858000"/>
              <a:gd name="connsiteX26" fmla="*/ 11299371 w 11299371"/>
              <a:gd name="connsiteY26" fmla="*/ 3497580 h 6858000"/>
              <a:gd name="connsiteX27" fmla="*/ 11299371 w 11299371"/>
              <a:gd name="connsiteY27" fmla="*/ 4251960 h 6858000"/>
              <a:gd name="connsiteX28" fmla="*/ 11299371 w 11299371"/>
              <a:gd name="connsiteY28" fmla="*/ 5006340 h 6858000"/>
              <a:gd name="connsiteX29" fmla="*/ 11299371 w 11299371"/>
              <a:gd name="connsiteY29" fmla="*/ 5692140 h 6858000"/>
              <a:gd name="connsiteX30" fmla="*/ 11299371 w 11299371"/>
              <a:gd name="connsiteY30" fmla="*/ 6240780 h 6858000"/>
              <a:gd name="connsiteX31" fmla="*/ 11299371 w 11299371"/>
              <a:gd name="connsiteY31" fmla="*/ 6858000 h 6858000"/>
              <a:gd name="connsiteX32" fmla="*/ 10408715 w 11299371"/>
              <a:gd name="connsiteY32" fmla="*/ 6858000 h 6858000"/>
              <a:gd name="connsiteX33" fmla="*/ 9970033 w 11299371"/>
              <a:gd name="connsiteY33" fmla="*/ 6858000 h 6858000"/>
              <a:gd name="connsiteX34" fmla="*/ 9079377 w 11299371"/>
              <a:gd name="connsiteY34" fmla="*/ 6858000 h 6858000"/>
              <a:gd name="connsiteX35" fmla="*/ 8301714 w 11299371"/>
              <a:gd name="connsiteY35" fmla="*/ 6858000 h 6858000"/>
              <a:gd name="connsiteX36" fmla="*/ 7411058 w 11299371"/>
              <a:gd name="connsiteY36" fmla="*/ 6858000 h 6858000"/>
              <a:gd name="connsiteX37" fmla="*/ 6972377 w 11299371"/>
              <a:gd name="connsiteY37" fmla="*/ 6858000 h 6858000"/>
              <a:gd name="connsiteX38" fmla="*/ 6420701 w 11299371"/>
              <a:gd name="connsiteY38" fmla="*/ 6858000 h 6858000"/>
              <a:gd name="connsiteX39" fmla="*/ 6095014 w 11299371"/>
              <a:gd name="connsiteY39" fmla="*/ 6858000 h 6858000"/>
              <a:gd name="connsiteX40" fmla="*/ 5317351 w 11299371"/>
              <a:gd name="connsiteY40" fmla="*/ 6858000 h 6858000"/>
              <a:gd name="connsiteX41" fmla="*/ 4765676 w 11299371"/>
              <a:gd name="connsiteY41" fmla="*/ 6858000 h 6858000"/>
              <a:gd name="connsiteX42" fmla="*/ 3875020 w 11299371"/>
              <a:gd name="connsiteY42" fmla="*/ 6858000 h 6858000"/>
              <a:gd name="connsiteX43" fmla="*/ 3210351 w 11299371"/>
              <a:gd name="connsiteY43" fmla="*/ 6858000 h 6858000"/>
              <a:gd name="connsiteX44" fmla="*/ 2432688 w 11299371"/>
              <a:gd name="connsiteY44" fmla="*/ 6858000 h 6858000"/>
              <a:gd name="connsiteX45" fmla="*/ 2107000 w 11299371"/>
              <a:gd name="connsiteY45" fmla="*/ 6858000 h 6858000"/>
              <a:gd name="connsiteX46" fmla="*/ 1781313 w 11299371"/>
              <a:gd name="connsiteY46" fmla="*/ 6858000 h 6858000"/>
              <a:gd name="connsiteX47" fmla="*/ 1342631 w 11299371"/>
              <a:gd name="connsiteY47" fmla="*/ 6858000 h 6858000"/>
              <a:gd name="connsiteX48" fmla="*/ 0 w 11299371"/>
              <a:gd name="connsiteY48" fmla="*/ 6858000 h 6858000"/>
              <a:gd name="connsiteX49" fmla="*/ 0 w 11299371"/>
              <a:gd name="connsiteY49" fmla="*/ 6240780 h 6858000"/>
              <a:gd name="connsiteX50" fmla="*/ 0 w 11299371"/>
              <a:gd name="connsiteY50" fmla="*/ 5554980 h 6858000"/>
              <a:gd name="connsiteX51" fmla="*/ 0 w 11299371"/>
              <a:gd name="connsiteY51" fmla="*/ 5006340 h 6858000"/>
              <a:gd name="connsiteX52" fmla="*/ 0 w 11299371"/>
              <a:gd name="connsiteY52" fmla="*/ 4251960 h 6858000"/>
              <a:gd name="connsiteX53" fmla="*/ 0 w 11299371"/>
              <a:gd name="connsiteY53" fmla="*/ 3703320 h 6858000"/>
              <a:gd name="connsiteX54" fmla="*/ 0 w 11299371"/>
              <a:gd name="connsiteY54" fmla="*/ 3223260 h 6858000"/>
              <a:gd name="connsiteX55" fmla="*/ 0 w 11299371"/>
              <a:gd name="connsiteY55" fmla="*/ 2743200 h 6858000"/>
              <a:gd name="connsiteX56" fmla="*/ 0 w 11299371"/>
              <a:gd name="connsiteY56" fmla="*/ 2057400 h 6858000"/>
              <a:gd name="connsiteX57" fmla="*/ 0 w 11299371"/>
              <a:gd name="connsiteY57" fmla="*/ 1371600 h 6858000"/>
              <a:gd name="connsiteX58" fmla="*/ 0 w 11299371"/>
              <a:gd name="connsiteY58" fmla="*/ 891540 h 6858000"/>
              <a:gd name="connsiteX59" fmla="*/ 0 w 11299371"/>
              <a:gd name="connsiteY5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299371" h="685800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66C239-DB20-3A6E-5CB9-E76E71F9536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2628" y="0"/>
            <a:ext cx="11299372" cy="801877"/>
            <a:chOff x="892627" y="0"/>
            <a:chExt cx="11299372" cy="801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139019F-4DA7-4CDF-66FD-5546902B228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-1" r="56296" b="83156"/>
            <a:stretch/>
          </p:blipFill>
          <p:spPr>
            <a:xfrm>
              <a:off x="892627" y="0"/>
              <a:ext cx="3057581" cy="8018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E2B64F-75C6-320E-D51A-6C259D8C7C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0" y="0"/>
              <a:ext cx="7269480" cy="801877"/>
            </a:xfrm>
            <a:prstGeom prst="rect">
              <a:avLst/>
            </a:prstGeom>
            <a:solidFill>
              <a:srgbClr val="013D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35A098-1DE0-FBD6-0F8C-F826E701C7F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81687" t="-1" r="930" b="83156"/>
            <a:stretch/>
          </p:blipFill>
          <p:spPr>
            <a:xfrm>
              <a:off x="10975847" y="0"/>
              <a:ext cx="1216152" cy="801877"/>
            </a:xfrm>
            <a:prstGeom prst="rect">
              <a:avLst/>
            </a:prstGeom>
          </p:spPr>
        </p:pic>
      </p:grpSp>
      <p:pic>
        <p:nvPicPr>
          <p:cNvPr id="3" name="Picture 2" descr="A cartoon of a person pointing at a group of children&#10;&#10;AI-generated content may be incorrect.">
            <a:extLst>
              <a:ext uri="{FF2B5EF4-FFF2-40B4-BE49-F238E27FC236}">
                <a16:creationId xmlns:a16="http://schemas.microsoft.com/office/drawing/2014/main" id="{2CDCB46F-782D-2733-E2FF-63B9AD914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24" y="1285450"/>
            <a:ext cx="6649062" cy="4807231"/>
          </a:xfrm>
          <a:prstGeom prst="rect">
            <a:avLst/>
          </a:prstGeom>
        </p:spPr>
      </p:pic>
      <p:pic>
        <p:nvPicPr>
          <p:cNvPr id="18" name="Picture 17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7757359C-ECD3-733C-0AF0-68D4F153A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" y="0"/>
            <a:ext cx="687174" cy="8276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D052364-7F66-83FB-8226-0E12F73CF2B3}"/>
              </a:ext>
            </a:extLst>
          </p:cNvPr>
          <p:cNvSpPr/>
          <p:nvPr/>
        </p:nvSpPr>
        <p:spPr>
          <a:xfrm>
            <a:off x="1153453" y="1017639"/>
            <a:ext cx="3908404" cy="5492018"/>
          </a:xfrm>
          <a:custGeom>
            <a:avLst/>
            <a:gdLst>
              <a:gd name="connsiteX0" fmla="*/ 0 w 3908404"/>
              <a:gd name="connsiteY0" fmla="*/ 0 h 5492018"/>
              <a:gd name="connsiteX1" fmla="*/ 534149 w 3908404"/>
              <a:gd name="connsiteY1" fmla="*/ 0 h 5492018"/>
              <a:gd name="connsiteX2" fmla="*/ 1185549 w 3908404"/>
              <a:gd name="connsiteY2" fmla="*/ 0 h 5492018"/>
              <a:gd name="connsiteX3" fmla="*/ 1719698 w 3908404"/>
              <a:gd name="connsiteY3" fmla="*/ 0 h 5492018"/>
              <a:gd name="connsiteX4" fmla="*/ 2292930 w 3908404"/>
              <a:gd name="connsiteY4" fmla="*/ 0 h 5492018"/>
              <a:gd name="connsiteX5" fmla="*/ 2827079 w 3908404"/>
              <a:gd name="connsiteY5" fmla="*/ 0 h 5492018"/>
              <a:gd name="connsiteX6" fmla="*/ 3908404 w 3908404"/>
              <a:gd name="connsiteY6" fmla="*/ 0 h 5492018"/>
              <a:gd name="connsiteX7" fmla="*/ 3908404 w 3908404"/>
              <a:gd name="connsiteY7" fmla="*/ 796343 h 5492018"/>
              <a:gd name="connsiteX8" fmla="*/ 3908404 w 3908404"/>
              <a:gd name="connsiteY8" fmla="*/ 1318084 h 5492018"/>
              <a:gd name="connsiteX9" fmla="*/ 3908404 w 3908404"/>
              <a:gd name="connsiteY9" fmla="*/ 1894746 h 5492018"/>
              <a:gd name="connsiteX10" fmla="*/ 3908404 w 3908404"/>
              <a:gd name="connsiteY10" fmla="*/ 2581248 h 5492018"/>
              <a:gd name="connsiteX11" fmla="*/ 3908404 w 3908404"/>
              <a:gd name="connsiteY11" fmla="*/ 3102990 h 5492018"/>
              <a:gd name="connsiteX12" fmla="*/ 3908404 w 3908404"/>
              <a:gd name="connsiteY12" fmla="*/ 3734572 h 5492018"/>
              <a:gd name="connsiteX13" fmla="*/ 3908404 w 3908404"/>
              <a:gd name="connsiteY13" fmla="*/ 4421074 h 5492018"/>
              <a:gd name="connsiteX14" fmla="*/ 3908404 w 3908404"/>
              <a:gd name="connsiteY14" fmla="*/ 5492018 h 5492018"/>
              <a:gd name="connsiteX15" fmla="*/ 3257003 w 3908404"/>
              <a:gd name="connsiteY15" fmla="*/ 5492018 h 5492018"/>
              <a:gd name="connsiteX16" fmla="*/ 2566519 w 3908404"/>
              <a:gd name="connsiteY16" fmla="*/ 5492018 h 5492018"/>
              <a:gd name="connsiteX17" fmla="*/ 1954202 w 3908404"/>
              <a:gd name="connsiteY17" fmla="*/ 5492018 h 5492018"/>
              <a:gd name="connsiteX18" fmla="*/ 1380969 w 3908404"/>
              <a:gd name="connsiteY18" fmla="*/ 5492018 h 5492018"/>
              <a:gd name="connsiteX19" fmla="*/ 729569 w 3908404"/>
              <a:gd name="connsiteY19" fmla="*/ 5492018 h 5492018"/>
              <a:gd name="connsiteX20" fmla="*/ 0 w 3908404"/>
              <a:gd name="connsiteY20" fmla="*/ 5492018 h 5492018"/>
              <a:gd name="connsiteX21" fmla="*/ 0 w 3908404"/>
              <a:gd name="connsiteY21" fmla="*/ 4970276 h 5492018"/>
              <a:gd name="connsiteX22" fmla="*/ 0 w 3908404"/>
              <a:gd name="connsiteY22" fmla="*/ 4283774 h 5492018"/>
              <a:gd name="connsiteX23" fmla="*/ 0 w 3908404"/>
              <a:gd name="connsiteY23" fmla="*/ 3597272 h 5492018"/>
              <a:gd name="connsiteX24" fmla="*/ 0 w 3908404"/>
              <a:gd name="connsiteY24" fmla="*/ 3020610 h 5492018"/>
              <a:gd name="connsiteX25" fmla="*/ 0 w 3908404"/>
              <a:gd name="connsiteY25" fmla="*/ 2224267 h 5492018"/>
              <a:gd name="connsiteX26" fmla="*/ 0 w 3908404"/>
              <a:gd name="connsiteY26" fmla="*/ 1482845 h 5492018"/>
              <a:gd name="connsiteX27" fmla="*/ 0 w 3908404"/>
              <a:gd name="connsiteY27" fmla="*/ 851263 h 5492018"/>
              <a:gd name="connsiteX28" fmla="*/ 0 w 3908404"/>
              <a:gd name="connsiteY28" fmla="*/ 0 h 549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08404" h="5492018" fill="none" extrusionOk="0">
                <a:moveTo>
                  <a:pt x="0" y="0"/>
                </a:moveTo>
                <a:cubicBezTo>
                  <a:pt x="123199" y="8442"/>
                  <a:pt x="278837" y="215"/>
                  <a:pt x="534149" y="0"/>
                </a:cubicBezTo>
                <a:cubicBezTo>
                  <a:pt x="789461" y="-215"/>
                  <a:pt x="1015628" y="-11591"/>
                  <a:pt x="1185549" y="0"/>
                </a:cubicBezTo>
                <a:cubicBezTo>
                  <a:pt x="1355470" y="11591"/>
                  <a:pt x="1598612" y="-2780"/>
                  <a:pt x="1719698" y="0"/>
                </a:cubicBezTo>
                <a:cubicBezTo>
                  <a:pt x="1840784" y="2780"/>
                  <a:pt x="2142191" y="-17865"/>
                  <a:pt x="2292930" y="0"/>
                </a:cubicBezTo>
                <a:cubicBezTo>
                  <a:pt x="2443669" y="17865"/>
                  <a:pt x="2593935" y="-23063"/>
                  <a:pt x="2827079" y="0"/>
                </a:cubicBezTo>
                <a:cubicBezTo>
                  <a:pt x="3060223" y="23063"/>
                  <a:pt x="3608703" y="-28016"/>
                  <a:pt x="3908404" y="0"/>
                </a:cubicBezTo>
                <a:cubicBezTo>
                  <a:pt x="3884164" y="315871"/>
                  <a:pt x="3933834" y="605023"/>
                  <a:pt x="3908404" y="796343"/>
                </a:cubicBezTo>
                <a:cubicBezTo>
                  <a:pt x="3882974" y="987663"/>
                  <a:pt x="3884308" y="1144758"/>
                  <a:pt x="3908404" y="1318084"/>
                </a:cubicBezTo>
                <a:cubicBezTo>
                  <a:pt x="3932500" y="1491410"/>
                  <a:pt x="3887335" y="1641958"/>
                  <a:pt x="3908404" y="1894746"/>
                </a:cubicBezTo>
                <a:cubicBezTo>
                  <a:pt x="3929473" y="2147534"/>
                  <a:pt x="3893184" y="2432180"/>
                  <a:pt x="3908404" y="2581248"/>
                </a:cubicBezTo>
                <a:cubicBezTo>
                  <a:pt x="3923624" y="2730316"/>
                  <a:pt x="3904263" y="2961032"/>
                  <a:pt x="3908404" y="3102990"/>
                </a:cubicBezTo>
                <a:cubicBezTo>
                  <a:pt x="3912545" y="3244948"/>
                  <a:pt x="3904548" y="3586629"/>
                  <a:pt x="3908404" y="3734572"/>
                </a:cubicBezTo>
                <a:cubicBezTo>
                  <a:pt x="3912260" y="3882515"/>
                  <a:pt x="3938112" y="4269538"/>
                  <a:pt x="3908404" y="4421074"/>
                </a:cubicBezTo>
                <a:cubicBezTo>
                  <a:pt x="3878696" y="4572610"/>
                  <a:pt x="3944151" y="4999266"/>
                  <a:pt x="3908404" y="5492018"/>
                </a:cubicBezTo>
                <a:cubicBezTo>
                  <a:pt x="3698734" y="5520558"/>
                  <a:pt x="3397304" y="5468128"/>
                  <a:pt x="3257003" y="5492018"/>
                </a:cubicBezTo>
                <a:cubicBezTo>
                  <a:pt x="3116702" y="5515908"/>
                  <a:pt x="2749963" y="5489530"/>
                  <a:pt x="2566519" y="5492018"/>
                </a:cubicBezTo>
                <a:cubicBezTo>
                  <a:pt x="2383075" y="5494506"/>
                  <a:pt x="2145245" y="5520683"/>
                  <a:pt x="1954202" y="5492018"/>
                </a:cubicBezTo>
                <a:cubicBezTo>
                  <a:pt x="1763159" y="5463353"/>
                  <a:pt x="1663737" y="5520673"/>
                  <a:pt x="1380969" y="5492018"/>
                </a:cubicBezTo>
                <a:cubicBezTo>
                  <a:pt x="1098201" y="5463363"/>
                  <a:pt x="960206" y="5481069"/>
                  <a:pt x="729569" y="5492018"/>
                </a:cubicBezTo>
                <a:cubicBezTo>
                  <a:pt x="498932" y="5502967"/>
                  <a:pt x="164204" y="5518658"/>
                  <a:pt x="0" y="5492018"/>
                </a:cubicBezTo>
                <a:cubicBezTo>
                  <a:pt x="-17058" y="5251764"/>
                  <a:pt x="-25443" y="5123830"/>
                  <a:pt x="0" y="4970276"/>
                </a:cubicBezTo>
                <a:cubicBezTo>
                  <a:pt x="25443" y="4816722"/>
                  <a:pt x="26629" y="4580915"/>
                  <a:pt x="0" y="4283774"/>
                </a:cubicBezTo>
                <a:cubicBezTo>
                  <a:pt x="-26629" y="3986633"/>
                  <a:pt x="12963" y="3753389"/>
                  <a:pt x="0" y="3597272"/>
                </a:cubicBezTo>
                <a:cubicBezTo>
                  <a:pt x="-12963" y="3441155"/>
                  <a:pt x="20840" y="3239362"/>
                  <a:pt x="0" y="3020610"/>
                </a:cubicBezTo>
                <a:cubicBezTo>
                  <a:pt x="-20840" y="2801858"/>
                  <a:pt x="-9524" y="2433926"/>
                  <a:pt x="0" y="2224267"/>
                </a:cubicBezTo>
                <a:cubicBezTo>
                  <a:pt x="9524" y="2014608"/>
                  <a:pt x="-36005" y="1765752"/>
                  <a:pt x="0" y="1482845"/>
                </a:cubicBezTo>
                <a:cubicBezTo>
                  <a:pt x="36005" y="1199938"/>
                  <a:pt x="-21501" y="995975"/>
                  <a:pt x="0" y="851263"/>
                </a:cubicBezTo>
                <a:cubicBezTo>
                  <a:pt x="21501" y="706551"/>
                  <a:pt x="-18216" y="378645"/>
                  <a:pt x="0" y="0"/>
                </a:cubicBezTo>
                <a:close/>
              </a:path>
              <a:path w="3908404" h="5492018" stroke="0" extrusionOk="0">
                <a:moveTo>
                  <a:pt x="0" y="0"/>
                </a:moveTo>
                <a:cubicBezTo>
                  <a:pt x="174637" y="9450"/>
                  <a:pt x="384272" y="-216"/>
                  <a:pt x="690485" y="0"/>
                </a:cubicBezTo>
                <a:cubicBezTo>
                  <a:pt x="996698" y="216"/>
                  <a:pt x="1168262" y="24047"/>
                  <a:pt x="1420053" y="0"/>
                </a:cubicBezTo>
                <a:cubicBezTo>
                  <a:pt x="1671844" y="-24047"/>
                  <a:pt x="1805453" y="-18921"/>
                  <a:pt x="2110538" y="0"/>
                </a:cubicBezTo>
                <a:cubicBezTo>
                  <a:pt x="2415624" y="18921"/>
                  <a:pt x="2474205" y="24505"/>
                  <a:pt x="2801023" y="0"/>
                </a:cubicBezTo>
                <a:cubicBezTo>
                  <a:pt x="3127841" y="-24505"/>
                  <a:pt x="3608129" y="-35342"/>
                  <a:pt x="3908404" y="0"/>
                </a:cubicBezTo>
                <a:cubicBezTo>
                  <a:pt x="3882668" y="150942"/>
                  <a:pt x="3883468" y="429089"/>
                  <a:pt x="3908404" y="686502"/>
                </a:cubicBezTo>
                <a:cubicBezTo>
                  <a:pt x="3933340" y="943915"/>
                  <a:pt x="3880128" y="1091749"/>
                  <a:pt x="3908404" y="1263164"/>
                </a:cubicBezTo>
                <a:cubicBezTo>
                  <a:pt x="3936680" y="1434579"/>
                  <a:pt x="3894528" y="1718482"/>
                  <a:pt x="3908404" y="1894746"/>
                </a:cubicBezTo>
                <a:cubicBezTo>
                  <a:pt x="3922280" y="2071010"/>
                  <a:pt x="3905342" y="2236817"/>
                  <a:pt x="3908404" y="2526328"/>
                </a:cubicBezTo>
                <a:cubicBezTo>
                  <a:pt x="3911466" y="2815839"/>
                  <a:pt x="3945211" y="2974753"/>
                  <a:pt x="3908404" y="3267751"/>
                </a:cubicBezTo>
                <a:cubicBezTo>
                  <a:pt x="3871597" y="3560749"/>
                  <a:pt x="3883196" y="3563144"/>
                  <a:pt x="3908404" y="3789492"/>
                </a:cubicBezTo>
                <a:cubicBezTo>
                  <a:pt x="3933612" y="4015840"/>
                  <a:pt x="3900956" y="4057372"/>
                  <a:pt x="3908404" y="4311234"/>
                </a:cubicBezTo>
                <a:cubicBezTo>
                  <a:pt x="3915852" y="4565096"/>
                  <a:pt x="3926010" y="5192840"/>
                  <a:pt x="3908404" y="5492018"/>
                </a:cubicBezTo>
                <a:cubicBezTo>
                  <a:pt x="3749465" y="5466171"/>
                  <a:pt x="3414945" y="5495635"/>
                  <a:pt x="3178835" y="5492018"/>
                </a:cubicBezTo>
                <a:cubicBezTo>
                  <a:pt x="2942725" y="5488401"/>
                  <a:pt x="2714186" y="5491372"/>
                  <a:pt x="2527435" y="5492018"/>
                </a:cubicBezTo>
                <a:cubicBezTo>
                  <a:pt x="2340684" y="5492664"/>
                  <a:pt x="2108092" y="5519847"/>
                  <a:pt x="1954202" y="5492018"/>
                </a:cubicBezTo>
                <a:cubicBezTo>
                  <a:pt x="1800312" y="5464189"/>
                  <a:pt x="1494778" y="5489223"/>
                  <a:pt x="1263717" y="5492018"/>
                </a:cubicBezTo>
                <a:cubicBezTo>
                  <a:pt x="1032656" y="5494813"/>
                  <a:pt x="306310" y="5468343"/>
                  <a:pt x="0" y="5492018"/>
                </a:cubicBezTo>
                <a:cubicBezTo>
                  <a:pt x="21604" y="5248888"/>
                  <a:pt x="1772" y="4922874"/>
                  <a:pt x="0" y="4695675"/>
                </a:cubicBezTo>
                <a:cubicBezTo>
                  <a:pt x="-1772" y="4468476"/>
                  <a:pt x="-180" y="4423538"/>
                  <a:pt x="0" y="4173934"/>
                </a:cubicBezTo>
                <a:cubicBezTo>
                  <a:pt x="180" y="3924330"/>
                  <a:pt x="1824" y="3763219"/>
                  <a:pt x="0" y="3432511"/>
                </a:cubicBezTo>
                <a:cubicBezTo>
                  <a:pt x="-1824" y="3101803"/>
                  <a:pt x="-15863" y="2936148"/>
                  <a:pt x="0" y="2746009"/>
                </a:cubicBezTo>
                <a:cubicBezTo>
                  <a:pt x="15863" y="2555870"/>
                  <a:pt x="33158" y="2306173"/>
                  <a:pt x="0" y="2059507"/>
                </a:cubicBezTo>
                <a:cubicBezTo>
                  <a:pt x="-33158" y="1812841"/>
                  <a:pt x="14740" y="1581555"/>
                  <a:pt x="0" y="1427925"/>
                </a:cubicBezTo>
                <a:cubicBezTo>
                  <a:pt x="-14740" y="1274295"/>
                  <a:pt x="-19706" y="1006308"/>
                  <a:pt x="0" y="741422"/>
                </a:cubicBezTo>
                <a:cubicBezTo>
                  <a:pt x="19706" y="476536"/>
                  <a:pt x="29337" y="166224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8442286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Head over to the </a:t>
            </a:r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BBC Bitesize </a:t>
            </a:r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website by following the QR code.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7BD13-390D-A591-FA83-E73442352D92}"/>
              </a:ext>
            </a:extLst>
          </p:cNvPr>
          <p:cNvSpPr txBox="1"/>
          <p:nvPr/>
        </p:nvSpPr>
        <p:spPr>
          <a:xfrm>
            <a:off x="1206822" y="3357729"/>
            <a:ext cx="380165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spc="0" dirty="0">
                <a:latin typeface="Century Gothic" panose="020B0502020202020204" pitchFamily="34" charset="0"/>
              </a:rPr>
              <a:t>Try using the controller to listen to the </a:t>
            </a:r>
            <a:r>
              <a:rPr lang="en-GB" sz="2400" b="1" spc="0" dirty="0">
                <a:latin typeface="Century Gothic" panose="020B0502020202020204" pitchFamily="34" charset="0"/>
              </a:rPr>
              <a:t>whole page</a:t>
            </a:r>
            <a:r>
              <a:rPr lang="en-GB" sz="2400" spc="0" dirty="0">
                <a:latin typeface="Century Gothic" panose="020B050202020202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spc="0" dirty="0">
                <a:latin typeface="Century Gothic" panose="020B0502020202020204" pitchFamily="34" charset="0"/>
              </a:rPr>
              <a:t>Try using the </a:t>
            </a:r>
            <a:r>
              <a:rPr lang="en-GB" sz="2400" b="1" spc="0" dirty="0">
                <a:latin typeface="Century Gothic" panose="020B0502020202020204" pitchFamily="34" charset="0"/>
              </a:rPr>
              <a:t>finger</a:t>
            </a:r>
            <a:r>
              <a:rPr lang="en-GB" sz="2400" spc="0" dirty="0">
                <a:latin typeface="Century Gothic" panose="020B0502020202020204" pitchFamily="34" charset="0"/>
              </a:rPr>
              <a:t> to select text.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spc="0" dirty="0">
                <a:latin typeface="Century Gothic" panose="020B0502020202020204" pitchFamily="34" charset="0"/>
              </a:rPr>
              <a:t>Try </a:t>
            </a:r>
            <a:r>
              <a:rPr lang="en-GB" sz="2400" b="1" spc="0" dirty="0">
                <a:latin typeface="Century Gothic" panose="020B0502020202020204" pitchFamily="34" charset="0"/>
              </a:rPr>
              <a:t>highlighting</a:t>
            </a:r>
            <a:r>
              <a:rPr lang="en-GB" sz="2400" spc="0" dirty="0">
                <a:latin typeface="Century Gothic" panose="020B0502020202020204" pitchFamily="34" charset="0"/>
              </a:rPr>
              <a:t> a sentence and using the </a:t>
            </a:r>
            <a:r>
              <a:rPr lang="en-GB" sz="2400" b="1" spc="0" dirty="0">
                <a:latin typeface="Century Gothic" panose="020B0502020202020204" pitchFamily="34" charset="0"/>
              </a:rPr>
              <a:t>Speak</a:t>
            </a:r>
            <a:r>
              <a:rPr lang="en-GB" sz="2400" spc="0" dirty="0">
                <a:latin typeface="Century Gothic" panose="020B0502020202020204" pitchFamily="34" charset="0"/>
              </a:rPr>
              <a:t> option.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AC31FCC-C0BE-C02F-9AE9-6248FB902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4768" y="3535898"/>
            <a:ext cx="2200310" cy="22003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3AADF72-4813-3291-6311-92D2BE6B857D}"/>
              </a:ext>
            </a:extLst>
          </p:cNvPr>
          <p:cNvGrpSpPr/>
          <p:nvPr/>
        </p:nvGrpSpPr>
        <p:grpSpPr>
          <a:xfrm>
            <a:off x="966286" y="2433427"/>
            <a:ext cx="3830733" cy="575959"/>
            <a:chOff x="1233861" y="2443442"/>
            <a:chExt cx="3830733" cy="575959"/>
          </a:xfrm>
        </p:grpSpPr>
        <p:pic>
          <p:nvPicPr>
            <p:cNvPr id="9" name="Picture 8" descr="A white circle with a grey square and black border&#10;&#10;AI-generated content may be incorrect.">
              <a:extLst>
                <a:ext uri="{FF2B5EF4-FFF2-40B4-BE49-F238E27FC236}">
                  <a16:creationId xmlns:a16="http://schemas.microsoft.com/office/drawing/2014/main" id="{615B0022-D6D8-9BF9-2564-B51D3AE71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3861" y="2443442"/>
              <a:ext cx="575959" cy="575959"/>
            </a:xfrm>
            <a:prstGeom prst="rect">
              <a:avLst/>
            </a:prstGeom>
          </p:spPr>
        </p:pic>
        <p:pic>
          <p:nvPicPr>
            <p:cNvPr id="11" name="Picture 10" descr="A black play button&#10;&#10;AI-generated content may be incorrect.">
              <a:extLst>
                <a:ext uri="{FF2B5EF4-FFF2-40B4-BE49-F238E27FC236}">
                  <a16:creationId xmlns:a16="http://schemas.microsoft.com/office/drawing/2014/main" id="{62EADCE7-46B9-4564-1A7F-6AD1BAA99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572" y="2443442"/>
              <a:ext cx="3148022" cy="5759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951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A4309-13A6-AF75-17F2-C19F75E41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8539BB-B688-B325-F965-81D6C5175B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628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664669 w 11299371"/>
              <a:gd name="connsiteY1" fmla="*/ 0 h 6858000"/>
              <a:gd name="connsiteX2" fmla="*/ 1103350 w 11299371"/>
              <a:gd name="connsiteY2" fmla="*/ 0 h 6858000"/>
              <a:gd name="connsiteX3" fmla="*/ 1655026 w 11299371"/>
              <a:gd name="connsiteY3" fmla="*/ 0 h 6858000"/>
              <a:gd name="connsiteX4" fmla="*/ 2319694 w 11299371"/>
              <a:gd name="connsiteY4" fmla="*/ 0 h 6858000"/>
              <a:gd name="connsiteX5" fmla="*/ 2871370 w 11299371"/>
              <a:gd name="connsiteY5" fmla="*/ 0 h 6858000"/>
              <a:gd name="connsiteX6" fmla="*/ 3536038 w 11299371"/>
              <a:gd name="connsiteY6" fmla="*/ 0 h 6858000"/>
              <a:gd name="connsiteX7" fmla="*/ 3861726 w 11299371"/>
              <a:gd name="connsiteY7" fmla="*/ 0 h 6858000"/>
              <a:gd name="connsiteX8" fmla="*/ 4752383 w 11299371"/>
              <a:gd name="connsiteY8" fmla="*/ 0 h 6858000"/>
              <a:gd name="connsiteX9" fmla="*/ 5191064 w 11299371"/>
              <a:gd name="connsiteY9" fmla="*/ 0 h 6858000"/>
              <a:gd name="connsiteX10" fmla="*/ 6081720 w 11299371"/>
              <a:gd name="connsiteY10" fmla="*/ 0 h 6858000"/>
              <a:gd name="connsiteX11" fmla="*/ 6520402 w 11299371"/>
              <a:gd name="connsiteY11" fmla="*/ 0 h 6858000"/>
              <a:gd name="connsiteX12" fmla="*/ 7298064 w 11299371"/>
              <a:gd name="connsiteY12" fmla="*/ 0 h 6858000"/>
              <a:gd name="connsiteX13" fmla="*/ 7849740 w 11299371"/>
              <a:gd name="connsiteY13" fmla="*/ 0 h 6858000"/>
              <a:gd name="connsiteX14" fmla="*/ 8740396 w 11299371"/>
              <a:gd name="connsiteY14" fmla="*/ 0 h 6858000"/>
              <a:gd name="connsiteX15" fmla="*/ 9066084 w 11299371"/>
              <a:gd name="connsiteY15" fmla="*/ 0 h 6858000"/>
              <a:gd name="connsiteX16" fmla="*/ 9617759 w 11299371"/>
              <a:gd name="connsiteY16" fmla="*/ 0 h 6858000"/>
              <a:gd name="connsiteX17" fmla="*/ 9943446 w 11299371"/>
              <a:gd name="connsiteY17" fmla="*/ 0 h 6858000"/>
              <a:gd name="connsiteX18" fmla="*/ 11299371 w 11299371"/>
              <a:gd name="connsiteY18" fmla="*/ 0 h 6858000"/>
              <a:gd name="connsiteX19" fmla="*/ 11299371 w 11299371"/>
              <a:gd name="connsiteY19" fmla="*/ 685800 h 6858000"/>
              <a:gd name="connsiteX20" fmla="*/ 11299371 w 11299371"/>
              <a:gd name="connsiteY20" fmla="*/ 1508760 h 6858000"/>
              <a:gd name="connsiteX21" fmla="*/ 11299371 w 11299371"/>
              <a:gd name="connsiteY21" fmla="*/ 2125980 h 6858000"/>
              <a:gd name="connsiteX22" fmla="*/ 11299371 w 11299371"/>
              <a:gd name="connsiteY22" fmla="*/ 2948940 h 6858000"/>
              <a:gd name="connsiteX23" fmla="*/ 11299371 w 11299371"/>
              <a:gd name="connsiteY23" fmla="*/ 3771900 h 6858000"/>
              <a:gd name="connsiteX24" fmla="*/ 11299371 w 11299371"/>
              <a:gd name="connsiteY24" fmla="*/ 4526280 h 6858000"/>
              <a:gd name="connsiteX25" fmla="*/ 11299371 w 11299371"/>
              <a:gd name="connsiteY25" fmla="*/ 5280660 h 6858000"/>
              <a:gd name="connsiteX26" fmla="*/ 11299371 w 11299371"/>
              <a:gd name="connsiteY26" fmla="*/ 5966460 h 6858000"/>
              <a:gd name="connsiteX27" fmla="*/ 11299371 w 11299371"/>
              <a:gd name="connsiteY27" fmla="*/ 6858000 h 6858000"/>
              <a:gd name="connsiteX28" fmla="*/ 10634702 w 11299371"/>
              <a:gd name="connsiteY28" fmla="*/ 6858000 h 6858000"/>
              <a:gd name="connsiteX29" fmla="*/ 10083027 w 11299371"/>
              <a:gd name="connsiteY29" fmla="*/ 6858000 h 6858000"/>
              <a:gd name="connsiteX30" fmla="*/ 9644345 w 11299371"/>
              <a:gd name="connsiteY30" fmla="*/ 6858000 h 6858000"/>
              <a:gd name="connsiteX31" fmla="*/ 9205664 w 11299371"/>
              <a:gd name="connsiteY31" fmla="*/ 6858000 h 6858000"/>
              <a:gd name="connsiteX32" fmla="*/ 8766983 w 11299371"/>
              <a:gd name="connsiteY32" fmla="*/ 6858000 h 6858000"/>
              <a:gd name="connsiteX33" fmla="*/ 8215307 w 11299371"/>
              <a:gd name="connsiteY33" fmla="*/ 6858000 h 6858000"/>
              <a:gd name="connsiteX34" fmla="*/ 7663632 w 11299371"/>
              <a:gd name="connsiteY34" fmla="*/ 6858000 h 6858000"/>
              <a:gd name="connsiteX35" fmla="*/ 7111957 w 11299371"/>
              <a:gd name="connsiteY35" fmla="*/ 6858000 h 6858000"/>
              <a:gd name="connsiteX36" fmla="*/ 6447288 w 11299371"/>
              <a:gd name="connsiteY36" fmla="*/ 6858000 h 6858000"/>
              <a:gd name="connsiteX37" fmla="*/ 6008607 w 11299371"/>
              <a:gd name="connsiteY37" fmla="*/ 6858000 h 6858000"/>
              <a:gd name="connsiteX38" fmla="*/ 5569925 w 11299371"/>
              <a:gd name="connsiteY38" fmla="*/ 6858000 h 6858000"/>
              <a:gd name="connsiteX39" fmla="*/ 4679269 w 11299371"/>
              <a:gd name="connsiteY39" fmla="*/ 6858000 h 6858000"/>
              <a:gd name="connsiteX40" fmla="*/ 3788613 w 11299371"/>
              <a:gd name="connsiteY40" fmla="*/ 6858000 h 6858000"/>
              <a:gd name="connsiteX41" fmla="*/ 2897956 w 11299371"/>
              <a:gd name="connsiteY41" fmla="*/ 6858000 h 6858000"/>
              <a:gd name="connsiteX42" fmla="*/ 2346281 w 11299371"/>
              <a:gd name="connsiteY42" fmla="*/ 6858000 h 6858000"/>
              <a:gd name="connsiteX43" fmla="*/ 1907600 w 11299371"/>
              <a:gd name="connsiteY43" fmla="*/ 6858000 h 6858000"/>
              <a:gd name="connsiteX44" fmla="*/ 1016943 w 11299371"/>
              <a:gd name="connsiteY44" fmla="*/ 6858000 h 6858000"/>
              <a:gd name="connsiteX45" fmla="*/ 0 w 11299371"/>
              <a:gd name="connsiteY45" fmla="*/ 6858000 h 6858000"/>
              <a:gd name="connsiteX46" fmla="*/ 0 w 11299371"/>
              <a:gd name="connsiteY46" fmla="*/ 6377940 h 6858000"/>
              <a:gd name="connsiteX47" fmla="*/ 0 w 11299371"/>
              <a:gd name="connsiteY47" fmla="*/ 5623560 h 6858000"/>
              <a:gd name="connsiteX48" fmla="*/ 0 w 11299371"/>
              <a:gd name="connsiteY48" fmla="*/ 5006340 h 6858000"/>
              <a:gd name="connsiteX49" fmla="*/ 0 w 11299371"/>
              <a:gd name="connsiteY49" fmla="*/ 4457700 h 6858000"/>
              <a:gd name="connsiteX50" fmla="*/ 0 w 11299371"/>
              <a:gd name="connsiteY50" fmla="*/ 3840480 h 6858000"/>
              <a:gd name="connsiteX51" fmla="*/ 0 w 11299371"/>
              <a:gd name="connsiteY51" fmla="*/ 3086100 h 6858000"/>
              <a:gd name="connsiteX52" fmla="*/ 0 w 11299371"/>
              <a:gd name="connsiteY52" fmla="*/ 2263140 h 6858000"/>
              <a:gd name="connsiteX53" fmla="*/ 0 w 11299371"/>
              <a:gd name="connsiteY53" fmla="*/ 1783080 h 6858000"/>
              <a:gd name="connsiteX54" fmla="*/ 0 w 11299371"/>
              <a:gd name="connsiteY54" fmla="*/ 1234440 h 6858000"/>
              <a:gd name="connsiteX55" fmla="*/ 0 w 11299371"/>
              <a:gd name="connsiteY5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9371" h="6858000" fill="none" extrusionOk="0">
                <a:moveTo>
                  <a:pt x="0" y="0"/>
                </a:moveTo>
                <a:cubicBezTo>
                  <a:pt x="190694" y="24379"/>
                  <a:pt x="435898" y="-19253"/>
                  <a:pt x="664669" y="0"/>
                </a:cubicBezTo>
                <a:cubicBezTo>
                  <a:pt x="893440" y="19253"/>
                  <a:pt x="1000685" y="-12715"/>
                  <a:pt x="1103350" y="0"/>
                </a:cubicBezTo>
                <a:cubicBezTo>
                  <a:pt x="1206015" y="12715"/>
                  <a:pt x="1455108" y="-15844"/>
                  <a:pt x="1655026" y="0"/>
                </a:cubicBezTo>
                <a:cubicBezTo>
                  <a:pt x="1854944" y="15844"/>
                  <a:pt x="2170891" y="31481"/>
                  <a:pt x="2319694" y="0"/>
                </a:cubicBezTo>
                <a:cubicBezTo>
                  <a:pt x="2468497" y="-31481"/>
                  <a:pt x="2651324" y="10870"/>
                  <a:pt x="2871370" y="0"/>
                </a:cubicBezTo>
                <a:cubicBezTo>
                  <a:pt x="3091416" y="-10870"/>
                  <a:pt x="3291232" y="20889"/>
                  <a:pt x="3536038" y="0"/>
                </a:cubicBezTo>
                <a:cubicBezTo>
                  <a:pt x="3780844" y="-20889"/>
                  <a:pt x="3793294" y="-13822"/>
                  <a:pt x="3861726" y="0"/>
                </a:cubicBezTo>
                <a:cubicBezTo>
                  <a:pt x="3930158" y="13822"/>
                  <a:pt x="4323243" y="-32989"/>
                  <a:pt x="4752383" y="0"/>
                </a:cubicBezTo>
                <a:cubicBezTo>
                  <a:pt x="5181523" y="32989"/>
                  <a:pt x="5061868" y="-7936"/>
                  <a:pt x="5191064" y="0"/>
                </a:cubicBezTo>
                <a:cubicBezTo>
                  <a:pt x="5320260" y="7936"/>
                  <a:pt x="5826082" y="-18727"/>
                  <a:pt x="6081720" y="0"/>
                </a:cubicBezTo>
                <a:cubicBezTo>
                  <a:pt x="6337358" y="18727"/>
                  <a:pt x="6416577" y="-6213"/>
                  <a:pt x="6520402" y="0"/>
                </a:cubicBezTo>
                <a:cubicBezTo>
                  <a:pt x="6624227" y="6213"/>
                  <a:pt x="6951473" y="-7553"/>
                  <a:pt x="7298064" y="0"/>
                </a:cubicBezTo>
                <a:cubicBezTo>
                  <a:pt x="7644655" y="7553"/>
                  <a:pt x="7609611" y="3570"/>
                  <a:pt x="7849740" y="0"/>
                </a:cubicBezTo>
                <a:cubicBezTo>
                  <a:pt x="8089869" y="-3570"/>
                  <a:pt x="8487195" y="6738"/>
                  <a:pt x="8740396" y="0"/>
                </a:cubicBezTo>
                <a:cubicBezTo>
                  <a:pt x="8993597" y="-6738"/>
                  <a:pt x="8909348" y="512"/>
                  <a:pt x="9066084" y="0"/>
                </a:cubicBezTo>
                <a:cubicBezTo>
                  <a:pt x="9222820" y="-512"/>
                  <a:pt x="9401090" y="21240"/>
                  <a:pt x="9617759" y="0"/>
                </a:cubicBezTo>
                <a:cubicBezTo>
                  <a:pt x="9834428" y="-21240"/>
                  <a:pt x="9862007" y="-2823"/>
                  <a:pt x="9943446" y="0"/>
                </a:cubicBezTo>
                <a:cubicBezTo>
                  <a:pt x="10024885" y="2823"/>
                  <a:pt x="10954283" y="-62447"/>
                  <a:pt x="11299371" y="0"/>
                </a:cubicBezTo>
                <a:cubicBezTo>
                  <a:pt x="11306800" y="322773"/>
                  <a:pt x="11271695" y="529030"/>
                  <a:pt x="11299371" y="685800"/>
                </a:cubicBezTo>
                <a:cubicBezTo>
                  <a:pt x="11327047" y="842570"/>
                  <a:pt x="11295345" y="1294637"/>
                  <a:pt x="11299371" y="1508760"/>
                </a:cubicBezTo>
                <a:cubicBezTo>
                  <a:pt x="11303397" y="1722883"/>
                  <a:pt x="11308228" y="1945172"/>
                  <a:pt x="11299371" y="2125980"/>
                </a:cubicBezTo>
                <a:cubicBezTo>
                  <a:pt x="11290514" y="2306788"/>
                  <a:pt x="11320713" y="2648821"/>
                  <a:pt x="11299371" y="2948940"/>
                </a:cubicBezTo>
                <a:cubicBezTo>
                  <a:pt x="11278029" y="3249059"/>
                  <a:pt x="11266370" y="3583426"/>
                  <a:pt x="11299371" y="3771900"/>
                </a:cubicBezTo>
                <a:cubicBezTo>
                  <a:pt x="11332372" y="3960374"/>
                  <a:pt x="11298562" y="4290857"/>
                  <a:pt x="11299371" y="4526280"/>
                </a:cubicBezTo>
                <a:cubicBezTo>
                  <a:pt x="11300180" y="4761703"/>
                  <a:pt x="11318867" y="4904248"/>
                  <a:pt x="11299371" y="5280660"/>
                </a:cubicBezTo>
                <a:cubicBezTo>
                  <a:pt x="11279875" y="5657072"/>
                  <a:pt x="11291757" y="5825299"/>
                  <a:pt x="11299371" y="5966460"/>
                </a:cubicBezTo>
                <a:cubicBezTo>
                  <a:pt x="11306985" y="6107621"/>
                  <a:pt x="11341166" y="6505978"/>
                  <a:pt x="11299371" y="6858000"/>
                </a:cubicBezTo>
                <a:cubicBezTo>
                  <a:pt x="10997904" y="6861696"/>
                  <a:pt x="10863365" y="6842042"/>
                  <a:pt x="10634702" y="6858000"/>
                </a:cubicBezTo>
                <a:cubicBezTo>
                  <a:pt x="10406039" y="6873958"/>
                  <a:pt x="10226700" y="6880486"/>
                  <a:pt x="10083027" y="6858000"/>
                </a:cubicBezTo>
                <a:cubicBezTo>
                  <a:pt x="9939355" y="6835514"/>
                  <a:pt x="9836464" y="6878069"/>
                  <a:pt x="9644345" y="6858000"/>
                </a:cubicBezTo>
                <a:cubicBezTo>
                  <a:pt x="9452226" y="6837931"/>
                  <a:pt x="9376773" y="6845546"/>
                  <a:pt x="9205664" y="6858000"/>
                </a:cubicBezTo>
                <a:cubicBezTo>
                  <a:pt x="9034555" y="6870454"/>
                  <a:pt x="8922796" y="6837453"/>
                  <a:pt x="8766983" y="6858000"/>
                </a:cubicBezTo>
                <a:cubicBezTo>
                  <a:pt x="8611170" y="6878547"/>
                  <a:pt x="8349086" y="6842741"/>
                  <a:pt x="8215307" y="6858000"/>
                </a:cubicBezTo>
                <a:cubicBezTo>
                  <a:pt x="8081528" y="6873259"/>
                  <a:pt x="7801842" y="6863048"/>
                  <a:pt x="7663632" y="6858000"/>
                </a:cubicBezTo>
                <a:cubicBezTo>
                  <a:pt x="7525422" y="6852952"/>
                  <a:pt x="7224192" y="6869596"/>
                  <a:pt x="7111957" y="6858000"/>
                </a:cubicBezTo>
                <a:cubicBezTo>
                  <a:pt x="6999722" y="6846404"/>
                  <a:pt x="6754916" y="6836125"/>
                  <a:pt x="6447288" y="6858000"/>
                </a:cubicBezTo>
                <a:cubicBezTo>
                  <a:pt x="6139660" y="6879875"/>
                  <a:pt x="6181838" y="6861006"/>
                  <a:pt x="6008607" y="6858000"/>
                </a:cubicBezTo>
                <a:cubicBezTo>
                  <a:pt x="5835376" y="6854994"/>
                  <a:pt x="5675718" y="6846250"/>
                  <a:pt x="5569925" y="6858000"/>
                </a:cubicBezTo>
                <a:cubicBezTo>
                  <a:pt x="5464132" y="6869750"/>
                  <a:pt x="5011778" y="6878137"/>
                  <a:pt x="4679269" y="6858000"/>
                </a:cubicBezTo>
                <a:cubicBezTo>
                  <a:pt x="4346760" y="6837863"/>
                  <a:pt x="3992984" y="6856815"/>
                  <a:pt x="3788613" y="6858000"/>
                </a:cubicBezTo>
                <a:cubicBezTo>
                  <a:pt x="3584242" y="6859185"/>
                  <a:pt x="3261275" y="6897721"/>
                  <a:pt x="2897956" y="6858000"/>
                </a:cubicBezTo>
                <a:cubicBezTo>
                  <a:pt x="2534637" y="6818279"/>
                  <a:pt x="2461696" y="6868746"/>
                  <a:pt x="2346281" y="6858000"/>
                </a:cubicBezTo>
                <a:cubicBezTo>
                  <a:pt x="2230866" y="6847254"/>
                  <a:pt x="2095201" y="6862891"/>
                  <a:pt x="1907600" y="6858000"/>
                </a:cubicBezTo>
                <a:cubicBezTo>
                  <a:pt x="1719999" y="6853109"/>
                  <a:pt x="1431492" y="6828796"/>
                  <a:pt x="1016943" y="6858000"/>
                </a:cubicBezTo>
                <a:cubicBezTo>
                  <a:pt x="602394" y="6887204"/>
                  <a:pt x="362277" y="6825194"/>
                  <a:pt x="0" y="6858000"/>
                </a:cubicBezTo>
                <a:cubicBezTo>
                  <a:pt x="-6651" y="6619908"/>
                  <a:pt x="18133" y="6480462"/>
                  <a:pt x="0" y="6377940"/>
                </a:cubicBezTo>
                <a:cubicBezTo>
                  <a:pt x="-18133" y="6275418"/>
                  <a:pt x="2936" y="5836738"/>
                  <a:pt x="0" y="5623560"/>
                </a:cubicBezTo>
                <a:cubicBezTo>
                  <a:pt x="-2936" y="5410382"/>
                  <a:pt x="3597" y="5145334"/>
                  <a:pt x="0" y="5006340"/>
                </a:cubicBezTo>
                <a:cubicBezTo>
                  <a:pt x="-3597" y="4867346"/>
                  <a:pt x="-20431" y="4658493"/>
                  <a:pt x="0" y="4457700"/>
                </a:cubicBezTo>
                <a:cubicBezTo>
                  <a:pt x="20431" y="4256907"/>
                  <a:pt x="17653" y="4033281"/>
                  <a:pt x="0" y="3840480"/>
                </a:cubicBezTo>
                <a:cubicBezTo>
                  <a:pt x="-17653" y="3647679"/>
                  <a:pt x="33105" y="3417517"/>
                  <a:pt x="0" y="3086100"/>
                </a:cubicBezTo>
                <a:cubicBezTo>
                  <a:pt x="-33105" y="2754683"/>
                  <a:pt x="-15885" y="2447137"/>
                  <a:pt x="0" y="2263140"/>
                </a:cubicBezTo>
                <a:cubicBezTo>
                  <a:pt x="15885" y="2079143"/>
                  <a:pt x="-770" y="1901203"/>
                  <a:pt x="0" y="1783080"/>
                </a:cubicBezTo>
                <a:cubicBezTo>
                  <a:pt x="770" y="1664957"/>
                  <a:pt x="22032" y="1489751"/>
                  <a:pt x="0" y="1234440"/>
                </a:cubicBezTo>
                <a:cubicBezTo>
                  <a:pt x="-22032" y="979129"/>
                  <a:pt x="11781" y="275373"/>
                  <a:pt x="0" y="0"/>
                </a:cubicBezTo>
                <a:close/>
              </a:path>
              <a:path w="11299371" h="6858000" stroke="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AB3A6A-933D-76FA-17B3-9C4A469CAD07}"/>
              </a:ext>
            </a:extLst>
          </p:cNvPr>
          <p:cNvSpPr/>
          <p:nvPr/>
        </p:nvSpPr>
        <p:spPr>
          <a:xfrm>
            <a:off x="892629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551675 w 11299371"/>
              <a:gd name="connsiteY1" fmla="*/ 0 h 6858000"/>
              <a:gd name="connsiteX2" fmla="*/ 877363 w 11299371"/>
              <a:gd name="connsiteY2" fmla="*/ 0 h 6858000"/>
              <a:gd name="connsiteX3" fmla="*/ 1316044 w 11299371"/>
              <a:gd name="connsiteY3" fmla="*/ 0 h 6858000"/>
              <a:gd name="connsiteX4" fmla="*/ 1641732 w 11299371"/>
              <a:gd name="connsiteY4" fmla="*/ 0 h 6858000"/>
              <a:gd name="connsiteX5" fmla="*/ 1967420 w 11299371"/>
              <a:gd name="connsiteY5" fmla="*/ 0 h 6858000"/>
              <a:gd name="connsiteX6" fmla="*/ 2293108 w 11299371"/>
              <a:gd name="connsiteY6" fmla="*/ 0 h 6858000"/>
              <a:gd name="connsiteX7" fmla="*/ 2731789 w 11299371"/>
              <a:gd name="connsiteY7" fmla="*/ 0 h 6858000"/>
              <a:gd name="connsiteX8" fmla="*/ 3509452 w 11299371"/>
              <a:gd name="connsiteY8" fmla="*/ 0 h 6858000"/>
              <a:gd name="connsiteX9" fmla="*/ 3948133 w 11299371"/>
              <a:gd name="connsiteY9" fmla="*/ 0 h 6858000"/>
              <a:gd name="connsiteX10" fmla="*/ 4725796 w 11299371"/>
              <a:gd name="connsiteY10" fmla="*/ 0 h 6858000"/>
              <a:gd name="connsiteX11" fmla="*/ 5051484 w 11299371"/>
              <a:gd name="connsiteY11" fmla="*/ 0 h 6858000"/>
              <a:gd name="connsiteX12" fmla="*/ 5716152 w 11299371"/>
              <a:gd name="connsiteY12" fmla="*/ 0 h 6858000"/>
              <a:gd name="connsiteX13" fmla="*/ 6154834 w 11299371"/>
              <a:gd name="connsiteY13" fmla="*/ 0 h 6858000"/>
              <a:gd name="connsiteX14" fmla="*/ 6819503 w 11299371"/>
              <a:gd name="connsiteY14" fmla="*/ 0 h 6858000"/>
              <a:gd name="connsiteX15" fmla="*/ 7484172 w 11299371"/>
              <a:gd name="connsiteY15" fmla="*/ 0 h 6858000"/>
              <a:gd name="connsiteX16" fmla="*/ 7922853 w 11299371"/>
              <a:gd name="connsiteY16" fmla="*/ 0 h 6858000"/>
              <a:gd name="connsiteX17" fmla="*/ 8813509 w 11299371"/>
              <a:gd name="connsiteY17" fmla="*/ 0 h 6858000"/>
              <a:gd name="connsiteX18" fmla="*/ 9365185 w 11299371"/>
              <a:gd name="connsiteY18" fmla="*/ 0 h 6858000"/>
              <a:gd name="connsiteX19" fmla="*/ 10142847 w 11299371"/>
              <a:gd name="connsiteY19" fmla="*/ 0 h 6858000"/>
              <a:gd name="connsiteX20" fmla="*/ 10468535 w 11299371"/>
              <a:gd name="connsiteY20" fmla="*/ 0 h 6858000"/>
              <a:gd name="connsiteX21" fmla="*/ 11299371 w 11299371"/>
              <a:gd name="connsiteY21" fmla="*/ 0 h 6858000"/>
              <a:gd name="connsiteX22" fmla="*/ 11299371 w 11299371"/>
              <a:gd name="connsiteY22" fmla="*/ 822960 h 6858000"/>
              <a:gd name="connsiteX23" fmla="*/ 11299371 w 11299371"/>
              <a:gd name="connsiteY23" fmla="*/ 1645920 h 6858000"/>
              <a:gd name="connsiteX24" fmla="*/ 11299371 w 11299371"/>
              <a:gd name="connsiteY24" fmla="*/ 2125980 h 6858000"/>
              <a:gd name="connsiteX25" fmla="*/ 11299371 w 11299371"/>
              <a:gd name="connsiteY25" fmla="*/ 2674620 h 6858000"/>
              <a:gd name="connsiteX26" fmla="*/ 11299371 w 11299371"/>
              <a:gd name="connsiteY26" fmla="*/ 3497580 h 6858000"/>
              <a:gd name="connsiteX27" fmla="*/ 11299371 w 11299371"/>
              <a:gd name="connsiteY27" fmla="*/ 4251960 h 6858000"/>
              <a:gd name="connsiteX28" fmla="*/ 11299371 w 11299371"/>
              <a:gd name="connsiteY28" fmla="*/ 5006340 h 6858000"/>
              <a:gd name="connsiteX29" fmla="*/ 11299371 w 11299371"/>
              <a:gd name="connsiteY29" fmla="*/ 5692140 h 6858000"/>
              <a:gd name="connsiteX30" fmla="*/ 11299371 w 11299371"/>
              <a:gd name="connsiteY30" fmla="*/ 6240780 h 6858000"/>
              <a:gd name="connsiteX31" fmla="*/ 11299371 w 11299371"/>
              <a:gd name="connsiteY31" fmla="*/ 6858000 h 6858000"/>
              <a:gd name="connsiteX32" fmla="*/ 10408715 w 11299371"/>
              <a:gd name="connsiteY32" fmla="*/ 6858000 h 6858000"/>
              <a:gd name="connsiteX33" fmla="*/ 9970033 w 11299371"/>
              <a:gd name="connsiteY33" fmla="*/ 6858000 h 6858000"/>
              <a:gd name="connsiteX34" fmla="*/ 9079377 w 11299371"/>
              <a:gd name="connsiteY34" fmla="*/ 6858000 h 6858000"/>
              <a:gd name="connsiteX35" fmla="*/ 8301714 w 11299371"/>
              <a:gd name="connsiteY35" fmla="*/ 6858000 h 6858000"/>
              <a:gd name="connsiteX36" fmla="*/ 7411058 w 11299371"/>
              <a:gd name="connsiteY36" fmla="*/ 6858000 h 6858000"/>
              <a:gd name="connsiteX37" fmla="*/ 6972377 w 11299371"/>
              <a:gd name="connsiteY37" fmla="*/ 6858000 h 6858000"/>
              <a:gd name="connsiteX38" fmla="*/ 6420701 w 11299371"/>
              <a:gd name="connsiteY38" fmla="*/ 6858000 h 6858000"/>
              <a:gd name="connsiteX39" fmla="*/ 6095014 w 11299371"/>
              <a:gd name="connsiteY39" fmla="*/ 6858000 h 6858000"/>
              <a:gd name="connsiteX40" fmla="*/ 5317351 w 11299371"/>
              <a:gd name="connsiteY40" fmla="*/ 6858000 h 6858000"/>
              <a:gd name="connsiteX41" fmla="*/ 4765676 w 11299371"/>
              <a:gd name="connsiteY41" fmla="*/ 6858000 h 6858000"/>
              <a:gd name="connsiteX42" fmla="*/ 3875020 w 11299371"/>
              <a:gd name="connsiteY42" fmla="*/ 6858000 h 6858000"/>
              <a:gd name="connsiteX43" fmla="*/ 3210351 w 11299371"/>
              <a:gd name="connsiteY43" fmla="*/ 6858000 h 6858000"/>
              <a:gd name="connsiteX44" fmla="*/ 2432688 w 11299371"/>
              <a:gd name="connsiteY44" fmla="*/ 6858000 h 6858000"/>
              <a:gd name="connsiteX45" fmla="*/ 2107000 w 11299371"/>
              <a:gd name="connsiteY45" fmla="*/ 6858000 h 6858000"/>
              <a:gd name="connsiteX46" fmla="*/ 1781313 w 11299371"/>
              <a:gd name="connsiteY46" fmla="*/ 6858000 h 6858000"/>
              <a:gd name="connsiteX47" fmla="*/ 1342631 w 11299371"/>
              <a:gd name="connsiteY47" fmla="*/ 6858000 h 6858000"/>
              <a:gd name="connsiteX48" fmla="*/ 0 w 11299371"/>
              <a:gd name="connsiteY48" fmla="*/ 6858000 h 6858000"/>
              <a:gd name="connsiteX49" fmla="*/ 0 w 11299371"/>
              <a:gd name="connsiteY49" fmla="*/ 6240780 h 6858000"/>
              <a:gd name="connsiteX50" fmla="*/ 0 w 11299371"/>
              <a:gd name="connsiteY50" fmla="*/ 5554980 h 6858000"/>
              <a:gd name="connsiteX51" fmla="*/ 0 w 11299371"/>
              <a:gd name="connsiteY51" fmla="*/ 5006340 h 6858000"/>
              <a:gd name="connsiteX52" fmla="*/ 0 w 11299371"/>
              <a:gd name="connsiteY52" fmla="*/ 4251960 h 6858000"/>
              <a:gd name="connsiteX53" fmla="*/ 0 w 11299371"/>
              <a:gd name="connsiteY53" fmla="*/ 3703320 h 6858000"/>
              <a:gd name="connsiteX54" fmla="*/ 0 w 11299371"/>
              <a:gd name="connsiteY54" fmla="*/ 3223260 h 6858000"/>
              <a:gd name="connsiteX55" fmla="*/ 0 w 11299371"/>
              <a:gd name="connsiteY55" fmla="*/ 2743200 h 6858000"/>
              <a:gd name="connsiteX56" fmla="*/ 0 w 11299371"/>
              <a:gd name="connsiteY56" fmla="*/ 2057400 h 6858000"/>
              <a:gd name="connsiteX57" fmla="*/ 0 w 11299371"/>
              <a:gd name="connsiteY57" fmla="*/ 1371600 h 6858000"/>
              <a:gd name="connsiteX58" fmla="*/ 0 w 11299371"/>
              <a:gd name="connsiteY58" fmla="*/ 891540 h 6858000"/>
              <a:gd name="connsiteX59" fmla="*/ 0 w 11299371"/>
              <a:gd name="connsiteY5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299371" h="685800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C0A440-07BA-522B-C927-A5489BFD5D4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2628" y="0"/>
            <a:ext cx="11299372" cy="801877"/>
            <a:chOff x="892627" y="0"/>
            <a:chExt cx="11299372" cy="801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B175F34-4420-33B9-BA80-EBC664B9AF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-1" r="56296" b="83156"/>
            <a:stretch/>
          </p:blipFill>
          <p:spPr>
            <a:xfrm>
              <a:off x="892627" y="0"/>
              <a:ext cx="3057581" cy="8018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FBED3A-0365-B7EC-67DA-FAA4B5920A3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0" y="0"/>
              <a:ext cx="7269480" cy="801877"/>
            </a:xfrm>
            <a:prstGeom prst="rect">
              <a:avLst/>
            </a:prstGeom>
            <a:solidFill>
              <a:srgbClr val="013D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F03AA3-AEC8-8054-8C3F-FB861AEC05E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81687" t="-1" r="930" b="83156"/>
            <a:stretch/>
          </p:blipFill>
          <p:spPr>
            <a:xfrm>
              <a:off x="10975847" y="0"/>
              <a:ext cx="1216152" cy="801877"/>
            </a:xfrm>
            <a:prstGeom prst="rect">
              <a:avLst/>
            </a:prstGeom>
          </p:spPr>
        </p:pic>
      </p:grpSp>
      <p:pic>
        <p:nvPicPr>
          <p:cNvPr id="18" name="Picture 17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D2D7018D-9A64-550F-5857-E99192858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" y="0"/>
            <a:ext cx="687174" cy="827690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3B1241D-A00D-7CB4-6909-DE8F7ED9C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81" y="1025035"/>
            <a:ext cx="7798181" cy="5609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3CF35D-3FAB-715F-7DE0-01D2C990394C}"/>
              </a:ext>
            </a:extLst>
          </p:cNvPr>
          <p:cNvSpPr/>
          <p:nvPr/>
        </p:nvSpPr>
        <p:spPr>
          <a:xfrm>
            <a:off x="3174929" y="1664619"/>
            <a:ext cx="6801479" cy="47264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did we cover?</a:t>
            </a: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Display and Speech</a:t>
            </a:r>
          </a:p>
          <a:p>
            <a:endParaRPr lang="en-GB" sz="280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n-GB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-changing the display on my iPad to suit my preferences.</a:t>
            </a:r>
          </a:p>
          <a:p>
            <a:r>
              <a:rPr lang="en-GB" sz="2800" dirty="0">
                <a:solidFill>
                  <a:srgbClr val="7030A0"/>
                </a:solidFill>
                <a:latin typeface="Century Gothic" panose="020B0502020202020204" pitchFamily="34" charset="0"/>
              </a:rPr>
              <a:t>-text to speech settings</a:t>
            </a: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780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2EF79C3-58ED-6948-0232-030973117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E904A0-017C-E181-997F-23D2354939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628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664669 w 11299371"/>
              <a:gd name="connsiteY1" fmla="*/ 0 h 6858000"/>
              <a:gd name="connsiteX2" fmla="*/ 1103350 w 11299371"/>
              <a:gd name="connsiteY2" fmla="*/ 0 h 6858000"/>
              <a:gd name="connsiteX3" fmla="*/ 1655026 w 11299371"/>
              <a:gd name="connsiteY3" fmla="*/ 0 h 6858000"/>
              <a:gd name="connsiteX4" fmla="*/ 2319694 w 11299371"/>
              <a:gd name="connsiteY4" fmla="*/ 0 h 6858000"/>
              <a:gd name="connsiteX5" fmla="*/ 2871370 w 11299371"/>
              <a:gd name="connsiteY5" fmla="*/ 0 h 6858000"/>
              <a:gd name="connsiteX6" fmla="*/ 3536038 w 11299371"/>
              <a:gd name="connsiteY6" fmla="*/ 0 h 6858000"/>
              <a:gd name="connsiteX7" fmla="*/ 3861726 w 11299371"/>
              <a:gd name="connsiteY7" fmla="*/ 0 h 6858000"/>
              <a:gd name="connsiteX8" fmla="*/ 4752383 w 11299371"/>
              <a:gd name="connsiteY8" fmla="*/ 0 h 6858000"/>
              <a:gd name="connsiteX9" fmla="*/ 5191064 w 11299371"/>
              <a:gd name="connsiteY9" fmla="*/ 0 h 6858000"/>
              <a:gd name="connsiteX10" fmla="*/ 6081720 w 11299371"/>
              <a:gd name="connsiteY10" fmla="*/ 0 h 6858000"/>
              <a:gd name="connsiteX11" fmla="*/ 6520402 w 11299371"/>
              <a:gd name="connsiteY11" fmla="*/ 0 h 6858000"/>
              <a:gd name="connsiteX12" fmla="*/ 7298064 w 11299371"/>
              <a:gd name="connsiteY12" fmla="*/ 0 h 6858000"/>
              <a:gd name="connsiteX13" fmla="*/ 7849740 w 11299371"/>
              <a:gd name="connsiteY13" fmla="*/ 0 h 6858000"/>
              <a:gd name="connsiteX14" fmla="*/ 8740396 w 11299371"/>
              <a:gd name="connsiteY14" fmla="*/ 0 h 6858000"/>
              <a:gd name="connsiteX15" fmla="*/ 9066084 w 11299371"/>
              <a:gd name="connsiteY15" fmla="*/ 0 h 6858000"/>
              <a:gd name="connsiteX16" fmla="*/ 9617759 w 11299371"/>
              <a:gd name="connsiteY16" fmla="*/ 0 h 6858000"/>
              <a:gd name="connsiteX17" fmla="*/ 9943446 w 11299371"/>
              <a:gd name="connsiteY17" fmla="*/ 0 h 6858000"/>
              <a:gd name="connsiteX18" fmla="*/ 11299371 w 11299371"/>
              <a:gd name="connsiteY18" fmla="*/ 0 h 6858000"/>
              <a:gd name="connsiteX19" fmla="*/ 11299371 w 11299371"/>
              <a:gd name="connsiteY19" fmla="*/ 685800 h 6858000"/>
              <a:gd name="connsiteX20" fmla="*/ 11299371 w 11299371"/>
              <a:gd name="connsiteY20" fmla="*/ 1508760 h 6858000"/>
              <a:gd name="connsiteX21" fmla="*/ 11299371 w 11299371"/>
              <a:gd name="connsiteY21" fmla="*/ 2125980 h 6858000"/>
              <a:gd name="connsiteX22" fmla="*/ 11299371 w 11299371"/>
              <a:gd name="connsiteY22" fmla="*/ 2948940 h 6858000"/>
              <a:gd name="connsiteX23" fmla="*/ 11299371 w 11299371"/>
              <a:gd name="connsiteY23" fmla="*/ 3771900 h 6858000"/>
              <a:gd name="connsiteX24" fmla="*/ 11299371 w 11299371"/>
              <a:gd name="connsiteY24" fmla="*/ 4526280 h 6858000"/>
              <a:gd name="connsiteX25" fmla="*/ 11299371 w 11299371"/>
              <a:gd name="connsiteY25" fmla="*/ 5280660 h 6858000"/>
              <a:gd name="connsiteX26" fmla="*/ 11299371 w 11299371"/>
              <a:gd name="connsiteY26" fmla="*/ 5966460 h 6858000"/>
              <a:gd name="connsiteX27" fmla="*/ 11299371 w 11299371"/>
              <a:gd name="connsiteY27" fmla="*/ 6858000 h 6858000"/>
              <a:gd name="connsiteX28" fmla="*/ 10634702 w 11299371"/>
              <a:gd name="connsiteY28" fmla="*/ 6858000 h 6858000"/>
              <a:gd name="connsiteX29" fmla="*/ 10083027 w 11299371"/>
              <a:gd name="connsiteY29" fmla="*/ 6858000 h 6858000"/>
              <a:gd name="connsiteX30" fmla="*/ 9644345 w 11299371"/>
              <a:gd name="connsiteY30" fmla="*/ 6858000 h 6858000"/>
              <a:gd name="connsiteX31" fmla="*/ 9205664 w 11299371"/>
              <a:gd name="connsiteY31" fmla="*/ 6858000 h 6858000"/>
              <a:gd name="connsiteX32" fmla="*/ 8766983 w 11299371"/>
              <a:gd name="connsiteY32" fmla="*/ 6858000 h 6858000"/>
              <a:gd name="connsiteX33" fmla="*/ 8215307 w 11299371"/>
              <a:gd name="connsiteY33" fmla="*/ 6858000 h 6858000"/>
              <a:gd name="connsiteX34" fmla="*/ 7663632 w 11299371"/>
              <a:gd name="connsiteY34" fmla="*/ 6858000 h 6858000"/>
              <a:gd name="connsiteX35" fmla="*/ 7111957 w 11299371"/>
              <a:gd name="connsiteY35" fmla="*/ 6858000 h 6858000"/>
              <a:gd name="connsiteX36" fmla="*/ 6447288 w 11299371"/>
              <a:gd name="connsiteY36" fmla="*/ 6858000 h 6858000"/>
              <a:gd name="connsiteX37" fmla="*/ 6008607 w 11299371"/>
              <a:gd name="connsiteY37" fmla="*/ 6858000 h 6858000"/>
              <a:gd name="connsiteX38" fmla="*/ 5569925 w 11299371"/>
              <a:gd name="connsiteY38" fmla="*/ 6858000 h 6858000"/>
              <a:gd name="connsiteX39" fmla="*/ 4679269 w 11299371"/>
              <a:gd name="connsiteY39" fmla="*/ 6858000 h 6858000"/>
              <a:gd name="connsiteX40" fmla="*/ 3788613 w 11299371"/>
              <a:gd name="connsiteY40" fmla="*/ 6858000 h 6858000"/>
              <a:gd name="connsiteX41" fmla="*/ 2897956 w 11299371"/>
              <a:gd name="connsiteY41" fmla="*/ 6858000 h 6858000"/>
              <a:gd name="connsiteX42" fmla="*/ 2346281 w 11299371"/>
              <a:gd name="connsiteY42" fmla="*/ 6858000 h 6858000"/>
              <a:gd name="connsiteX43" fmla="*/ 1907600 w 11299371"/>
              <a:gd name="connsiteY43" fmla="*/ 6858000 h 6858000"/>
              <a:gd name="connsiteX44" fmla="*/ 1016943 w 11299371"/>
              <a:gd name="connsiteY44" fmla="*/ 6858000 h 6858000"/>
              <a:gd name="connsiteX45" fmla="*/ 0 w 11299371"/>
              <a:gd name="connsiteY45" fmla="*/ 6858000 h 6858000"/>
              <a:gd name="connsiteX46" fmla="*/ 0 w 11299371"/>
              <a:gd name="connsiteY46" fmla="*/ 6377940 h 6858000"/>
              <a:gd name="connsiteX47" fmla="*/ 0 w 11299371"/>
              <a:gd name="connsiteY47" fmla="*/ 5623560 h 6858000"/>
              <a:gd name="connsiteX48" fmla="*/ 0 w 11299371"/>
              <a:gd name="connsiteY48" fmla="*/ 5006340 h 6858000"/>
              <a:gd name="connsiteX49" fmla="*/ 0 w 11299371"/>
              <a:gd name="connsiteY49" fmla="*/ 4457700 h 6858000"/>
              <a:gd name="connsiteX50" fmla="*/ 0 w 11299371"/>
              <a:gd name="connsiteY50" fmla="*/ 3840480 h 6858000"/>
              <a:gd name="connsiteX51" fmla="*/ 0 w 11299371"/>
              <a:gd name="connsiteY51" fmla="*/ 3086100 h 6858000"/>
              <a:gd name="connsiteX52" fmla="*/ 0 w 11299371"/>
              <a:gd name="connsiteY52" fmla="*/ 2263140 h 6858000"/>
              <a:gd name="connsiteX53" fmla="*/ 0 w 11299371"/>
              <a:gd name="connsiteY53" fmla="*/ 1783080 h 6858000"/>
              <a:gd name="connsiteX54" fmla="*/ 0 w 11299371"/>
              <a:gd name="connsiteY54" fmla="*/ 1234440 h 6858000"/>
              <a:gd name="connsiteX55" fmla="*/ 0 w 11299371"/>
              <a:gd name="connsiteY5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9371" h="6858000" fill="none" extrusionOk="0">
                <a:moveTo>
                  <a:pt x="0" y="0"/>
                </a:moveTo>
                <a:cubicBezTo>
                  <a:pt x="190694" y="24379"/>
                  <a:pt x="435898" y="-19253"/>
                  <a:pt x="664669" y="0"/>
                </a:cubicBezTo>
                <a:cubicBezTo>
                  <a:pt x="893440" y="19253"/>
                  <a:pt x="1000685" y="-12715"/>
                  <a:pt x="1103350" y="0"/>
                </a:cubicBezTo>
                <a:cubicBezTo>
                  <a:pt x="1206015" y="12715"/>
                  <a:pt x="1455108" y="-15844"/>
                  <a:pt x="1655026" y="0"/>
                </a:cubicBezTo>
                <a:cubicBezTo>
                  <a:pt x="1854944" y="15844"/>
                  <a:pt x="2170891" y="31481"/>
                  <a:pt x="2319694" y="0"/>
                </a:cubicBezTo>
                <a:cubicBezTo>
                  <a:pt x="2468497" y="-31481"/>
                  <a:pt x="2651324" y="10870"/>
                  <a:pt x="2871370" y="0"/>
                </a:cubicBezTo>
                <a:cubicBezTo>
                  <a:pt x="3091416" y="-10870"/>
                  <a:pt x="3291232" y="20889"/>
                  <a:pt x="3536038" y="0"/>
                </a:cubicBezTo>
                <a:cubicBezTo>
                  <a:pt x="3780844" y="-20889"/>
                  <a:pt x="3793294" y="-13822"/>
                  <a:pt x="3861726" y="0"/>
                </a:cubicBezTo>
                <a:cubicBezTo>
                  <a:pt x="3930158" y="13822"/>
                  <a:pt x="4323243" y="-32989"/>
                  <a:pt x="4752383" y="0"/>
                </a:cubicBezTo>
                <a:cubicBezTo>
                  <a:pt x="5181523" y="32989"/>
                  <a:pt x="5061868" y="-7936"/>
                  <a:pt x="5191064" y="0"/>
                </a:cubicBezTo>
                <a:cubicBezTo>
                  <a:pt x="5320260" y="7936"/>
                  <a:pt x="5826082" y="-18727"/>
                  <a:pt x="6081720" y="0"/>
                </a:cubicBezTo>
                <a:cubicBezTo>
                  <a:pt x="6337358" y="18727"/>
                  <a:pt x="6416577" y="-6213"/>
                  <a:pt x="6520402" y="0"/>
                </a:cubicBezTo>
                <a:cubicBezTo>
                  <a:pt x="6624227" y="6213"/>
                  <a:pt x="6951473" y="-7553"/>
                  <a:pt x="7298064" y="0"/>
                </a:cubicBezTo>
                <a:cubicBezTo>
                  <a:pt x="7644655" y="7553"/>
                  <a:pt x="7609611" y="3570"/>
                  <a:pt x="7849740" y="0"/>
                </a:cubicBezTo>
                <a:cubicBezTo>
                  <a:pt x="8089869" y="-3570"/>
                  <a:pt x="8487195" y="6738"/>
                  <a:pt x="8740396" y="0"/>
                </a:cubicBezTo>
                <a:cubicBezTo>
                  <a:pt x="8993597" y="-6738"/>
                  <a:pt x="8909348" y="512"/>
                  <a:pt x="9066084" y="0"/>
                </a:cubicBezTo>
                <a:cubicBezTo>
                  <a:pt x="9222820" y="-512"/>
                  <a:pt x="9401090" y="21240"/>
                  <a:pt x="9617759" y="0"/>
                </a:cubicBezTo>
                <a:cubicBezTo>
                  <a:pt x="9834428" y="-21240"/>
                  <a:pt x="9862007" y="-2823"/>
                  <a:pt x="9943446" y="0"/>
                </a:cubicBezTo>
                <a:cubicBezTo>
                  <a:pt x="10024885" y="2823"/>
                  <a:pt x="10954283" y="-62447"/>
                  <a:pt x="11299371" y="0"/>
                </a:cubicBezTo>
                <a:cubicBezTo>
                  <a:pt x="11306800" y="322773"/>
                  <a:pt x="11271695" y="529030"/>
                  <a:pt x="11299371" y="685800"/>
                </a:cubicBezTo>
                <a:cubicBezTo>
                  <a:pt x="11327047" y="842570"/>
                  <a:pt x="11295345" y="1294637"/>
                  <a:pt x="11299371" y="1508760"/>
                </a:cubicBezTo>
                <a:cubicBezTo>
                  <a:pt x="11303397" y="1722883"/>
                  <a:pt x="11308228" y="1945172"/>
                  <a:pt x="11299371" y="2125980"/>
                </a:cubicBezTo>
                <a:cubicBezTo>
                  <a:pt x="11290514" y="2306788"/>
                  <a:pt x="11320713" y="2648821"/>
                  <a:pt x="11299371" y="2948940"/>
                </a:cubicBezTo>
                <a:cubicBezTo>
                  <a:pt x="11278029" y="3249059"/>
                  <a:pt x="11266370" y="3583426"/>
                  <a:pt x="11299371" y="3771900"/>
                </a:cubicBezTo>
                <a:cubicBezTo>
                  <a:pt x="11332372" y="3960374"/>
                  <a:pt x="11298562" y="4290857"/>
                  <a:pt x="11299371" y="4526280"/>
                </a:cubicBezTo>
                <a:cubicBezTo>
                  <a:pt x="11300180" y="4761703"/>
                  <a:pt x="11318867" y="4904248"/>
                  <a:pt x="11299371" y="5280660"/>
                </a:cubicBezTo>
                <a:cubicBezTo>
                  <a:pt x="11279875" y="5657072"/>
                  <a:pt x="11291757" y="5825299"/>
                  <a:pt x="11299371" y="5966460"/>
                </a:cubicBezTo>
                <a:cubicBezTo>
                  <a:pt x="11306985" y="6107621"/>
                  <a:pt x="11341166" y="6505978"/>
                  <a:pt x="11299371" y="6858000"/>
                </a:cubicBezTo>
                <a:cubicBezTo>
                  <a:pt x="10997904" y="6861696"/>
                  <a:pt x="10863365" y="6842042"/>
                  <a:pt x="10634702" y="6858000"/>
                </a:cubicBezTo>
                <a:cubicBezTo>
                  <a:pt x="10406039" y="6873958"/>
                  <a:pt x="10226700" y="6880486"/>
                  <a:pt x="10083027" y="6858000"/>
                </a:cubicBezTo>
                <a:cubicBezTo>
                  <a:pt x="9939355" y="6835514"/>
                  <a:pt x="9836464" y="6878069"/>
                  <a:pt x="9644345" y="6858000"/>
                </a:cubicBezTo>
                <a:cubicBezTo>
                  <a:pt x="9452226" y="6837931"/>
                  <a:pt x="9376773" y="6845546"/>
                  <a:pt x="9205664" y="6858000"/>
                </a:cubicBezTo>
                <a:cubicBezTo>
                  <a:pt x="9034555" y="6870454"/>
                  <a:pt x="8922796" y="6837453"/>
                  <a:pt x="8766983" y="6858000"/>
                </a:cubicBezTo>
                <a:cubicBezTo>
                  <a:pt x="8611170" y="6878547"/>
                  <a:pt x="8349086" y="6842741"/>
                  <a:pt x="8215307" y="6858000"/>
                </a:cubicBezTo>
                <a:cubicBezTo>
                  <a:pt x="8081528" y="6873259"/>
                  <a:pt x="7801842" y="6863048"/>
                  <a:pt x="7663632" y="6858000"/>
                </a:cubicBezTo>
                <a:cubicBezTo>
                  <a:pt x="7525422" y="6852952"/>
                  <a:pt x="7224192" y="6869596"/>
                  <a:pt x="7111957" y="6858000"/>
                </a:cubicBezTo>
                <a:cubicBezTo>
                  <a:pt x="6999722" y="6846404"/>
                  <a:pt x="6754916" y="6836125"/>
                  <a:pt x="6447288" y="6858000"/>
                </a:cubicBezTo>
                <a:cubicBezTo>
                  <a:pt x="6139660" y="6879875"/>
                  <a:pt x="6181838" y="6861006"/>
                  <a:pt x="6008607" y="6858000"/>
                </a:cubicBezTo>
                <a:cubicBezTo>
                  <a:pt x="5835376" y="6854994"/>
                  <a:pt x="5675718" y="6846250"/>
                  <a:pt x="5569925" y="6858000"/>
                </a:cubicBezTo>
                <a:cubicBezTo>
                  <a:pt x="5464132" y="6869750"/>
                  <a:pt x="5011778" y="6878137"/>
                  <a:pt x="4679269" y="6858000"/>
                </a:cubicBezTo>
                <a:cubicBezTo>
                  <a:pt x="4346760" y="6837863"/>
                  <a:pt x="3992984" y="6856815"/>
                  <a:pt x="3788613" y="6858000"/>
                </a:cubicBezTo>
                <a:cubicBezTo>
                  <a:pt x="3584242" y="6859185"/>
                  <a:pt x="3261275" y="6897721"/>
                  <a:pt x="2897956" y="6858000"/>
                </a:cubicBezTo>
                <a:cubicBezTo>
                  <a:pt x="2534637" y="6818279"/>
                  <a:pt x="2461696" y="6868746"/>
                  <a:pt x="2346281" y="6858000"/>
                </a:cubicBezTo>
                <a:cubicBezTo>
                  <a:pt x="2230866" y="6847254"/>
                  <a:pt x="2095201" y="6862891"/>
                  <a:pt x="1907600" y="6858000"/>
                </a:cubicBezTo>
                <a:cubicBezTo>
                  <a:pt x="1719999" y="6853109"/>
                  <a:pt x="1431492" y="6828796"/>
                  <a:pt x="1016943" y="6858000"/>
                </a:cubicBezTo>
                <a:cubicBezTo>
                  <a:pt x="602394" y="6887204"/>
                  <a:pt x="362277" y="6825194"/>
                  <a:pt x="0" y="6858000"/>
                </a:cubicBezTo>
                <a:cubicBezTo>
                  <a:pt x="-6651" y="6619908"/>
                  <a:pt x="18133" y="6480462"/>
                  <a:pt x="0" y="6377940"/>
                </a:cubicBezTo>
                <a:cubicBezTo>
                  <a:pt x="-18133" y="6275418"/>
                  <a:pt x="2936" y="5836738"/>
                  <a:pt x="0" y="5623560"/>
                </a:cubicBezTo>
                <a:cubicBezTo>
                  <a:pt x="-2936" y="5410382"/>
                  <a:pt x="3597" y="5145334"/>
                  <a:pt x="0" y="5006340"/>
                </a:cubicBezTo>
                <a:cubicBezTo>
                  <a:pt x="-3597" y="4867346"/>
                  <a:pt x="-20431" y="4658493"/>
                  <a:pt x="0" y="4457700"/>
                </a:cubicBezTo>
                <a:cubicBezTo>
                  <a:pt x="20431" y="4256907"/>
                  <a:pt x="17653" y="4033281"/>
                  <a:pt x="0" y="3840480"/>
                </a:cubicBezTo>
                <a:cubicBezTo>
                  <a:pt x="-17653" y="3647679"/>
                  <a:pt x="33105" y="3417517"/>
                  <a:pt x="0" y="3086100"/>
                </a:cubicBezTo>
                <a:cubicBezTo>
                  <a:pt x="-33105" y="2754683"/>
                  <a:pt x="-15885" y="2447137"/>
                  <a:pt x="0" y="2263140"/>
                </a:cubicBezTo>
                <a:cubicBezTo>
                  <a:pt x="15885" y="2079143"/>
                  <a:pt x="-770" y="1901203"/>
                  <a:pt x="0" y="1783080"/>
                </a:cubicBezTo>
                <a:cubicBezTo>
                  <a:pt x="770" y="1664957"/>
                  <a:pt x="22032" y="1489751"/>
                  <a:pt x="0" y="1234440"/>
                </a:cubicBezTo>
                <a:cubicBezTo>
                  <a:pt x="-22032" y="979129"/>
                  <a:pt x="11781" y="275373"/>
                  <a:pt x="0" y="0"/>
                </a:cubicBezTo>
                <a:close/>
              </a:path>
              <a:path w="11299371" h="6858000" stroke="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8A597B-2911-4F11-F5B9-CCB4D9C85267}"/>
              </a:ext>
            </a:extLst>
          </p:cNvPr>
          <p:cNvSpPr/>
          <p:nvPr/>
        </p:nvSpPr>
        <p:spPr>
          <a:xfrm>
            <a:off x="892629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551675 w 11299371"/>
              <a:gd name="connsiteY1" fmla="*/ 0 h 6858000"/>
              <a:gd name="connsiteX2" fmla="*/ 877363 w 11299371"/>
              <a:gd name="connsiteY2" fmla="*/ 0 h 6858000"/>
              <a:gd name="connsiteX3" fmla="*/ 1316044 w 11299371"/>
              <a:gd name="connsiteY3" fmla="*/ 0 h 6858000"/>
              <a:gd name="connsiteX4" fmla="*/ 1641732 w 11299371"/>
              <a:gd name="connsiteY4" fmla="*/ 0 h 6858000"/>
              <a:gd name="connsiteX5" fmla="*/ 1967420 w 11299371"/>
              <a:gd name="connsiteY5" fmla="*/ 0 h 6858000"/>
              <a:gd name="connsiteX6" fmla="*/ 2293108 w 11299371"/>
              <a:gd name="connsiteY6" fmla="*/ 0 h 6858000"/>
              <a:gd name="connsiteX7" fmla="*/ 2731789 w 11299371"/>
              <a:gd name="connsiteY7" fmla="*/ 0 h 6858000"/>
              <a:gd name="connsiteX8" fmla="*/ 3509452 w 11299371"/>
              <a:gd name="connsiteY8" fmla="*/ 0 h 6858000"/>
              <a:gd name="connsiteX9" fmla="*/ 3948133 w 11299371"/>
              <a:gd name="connsiteY9" fmla="*/ 0 h 6858000"/>
              <a:gd name="connsiteX10" fmla="*/ 4725796 w 11299371"/>
              <a:gd name="connsiteY10" fmla="*/ 0 h 6858000"/>
              <a:gd name="connsiteX11" fmla="*/ 5051484 w 11299371"/>
              <a:gd name="connsiteY11" fmla="*/ 0 h 6858000"/>
              <a:gd name="connsiteX12" fmla="*/ 5716152 w 11299371"/>
              <a:gd name="connsiteY12" fmla="*/ 0 h 6858000"/>
              <a:gd name="connsiteX13" fmla="*/ 6154834 w 11299371"/>
              <a:gd name="connsiteY13" fmla="*/ 0 h 6858000"/>
              <a:gd name="connsiteX14" fmla="*/ 6819503 w 11299371"/>
              <a:gd name="connsiteY14" fmla="*/ 0 h 6858000"/>
              <a:gd name="connsiteX15" fmla="*/ 7484172 w 11299371"/>
              <a:gd name="connsiteY15" fmla="*/ 0 h 6858000"/>
              <a:gd name="connsiteX16" fmla="*/ 7922853 w 11299371"/>
              <a:gd name="connsiteY16" fmla="*/ 0 h 6858000"/>
              <a:gd name="connsiteX17" fmla="*/ 8813509 w 11299371"/>
              <a:gd name="connsiteY17" fmla="*/ 0 h 6858000"/>
              <a:gd name="connsiteX18" fmla="*/ 9365185 w 11299371"/>
              <a:gd name="connsiteY18" fmla="*/ 0 h 6858000"/>
              <a:gd name="connsiteX19" fmla="*/ 10142847 w 11299371"/>
              <a:gd name="connsiteY19" fmla="*/ 0 h 6858000"/>
              <a:gd name="connsiteX20" fmla="*/ 10468535 w 11299371"/>
              <a:gd name="connsiteY20" fmla="*/ 0 h 6858000"/>
              <a:gd name="connsiteX21" fmla="*/ 11299371 w 11299371"/>
              <a:gd name="connsiteY21" fmla="*/ 0 h 6858000"/>
              <a:gd name="connsiteX22" fmla="*/ 11299371 w 11299371"/>
              <a:gd name="connsiteY22" fmla="*/ 822960 h 6858000"/>
              <a:gd name="connsiteX23" fmla="*/ 11299371 w 11299371"/>
              <a:gd name="connsiteY23" fmla="*/ 1645920 h 6858000"/>
              <a:gd name="connsiteX24" fmla="*/ 11299371 w 11299371"/>
              <a:gd name="connsiteY24" fmla="*/ 2125980 h 6858000"/>
              <a:gd name="connsiteX25" fmla="*/ 11299371 w 11299371"/>
              <a:gd name="connsiteY25" fmla="*/ 2674620 h 6858000"/>
              <a:gd name="connsiteX26" fmla="*/ 11299371 w 11299371"/>
              <a:gd name="connsiteY26" fmla="*/ 3497580 h 6858000"/>
              <a:gd name="connsiteX27" fmla="*/ 11299371 w 11299371"/>
              <a:gd name="connsiteY27" fmla="*/ 4251960 h 6858000"/>
              <a:gd name="connsiteX28" fmla="*/ 11299371 w 11299371"/>
              <a:gd name="connsiteY28" fmla="*/ 5006340 h 6858000"/>
              <a:gd name="connsiteX29" fmla="*/ 11299371 w 11299371"/>
              <a:gd name="connsiteY29" fmla="*/ 5692140 h 6858000"/>
              <a:gd name="connsiteX30" fmla="*/ 11299371 w 11299371"/>
              <a:gd name="connsiteY30" fmla="*/ 6240780 h 6858000"/>
              <a:gd name="connsiteX31" fmla="*/ 11299371 w 11299371"/>
              <a:gd name="connsiteY31" fmla="*/ 6858000 h 6858000"/>
              <a:gd name="connsiteX32" fmla="*/ 10408715 w 11299371"/>
              <a:gd name="connsiteY32" fmla="*/ 6858000 h 6858000"/>
              <a:gd name="connsiteX33" fmla="*/ 9970033 w 11299371"/>
              <a:gd name="connsiteY33" fmla="*/ 6858000 h 6858000"/>
              <a:gd name="connsiteX34" fmla="*/ 9079377 w 11299371"/>
              <a:gd name="connsiteY34" fmla="*/ 6858000 h 6858000"/>
              <a:gd name="connsiteX35" fmla="*/ 8301714 w 11299371"/>
              <a:gd name="connsiteY35" fmla="*/ 6858000 h 6858000"/>
              <a:gd name="connsiteX36" fmla="*/ 7411058 w 11299371"/>
              <a:gd name="connsiteY36" fmla="*/ 6858000 h 6858000"/>
              <a:gd name="connsiteX37" fmla="*/ 6972377 w 11299371"/>
              <a:gd name="connsiteY37" fmla="*/ 6858000 h 6858000"/>
              <a:gd name="connsiteX38" fmla="*/ 6420701 w 11299371"/>
              <a:gd name="connsiteY38" fmla="*/ 6858000 h 6858000"/>
              <a:gd name="connsiteX39" fmla="*/ 6095014 w 11299371"/>
              <a:gd name="connsiteY39" fmla="*/ 6858000 h 6858000"/>
              <a:gd name="connsiteX40" fmla="*/ 5317351 w 11299371"/>
              <a:gd name="connsiteY40" fmla="*/ 6858000 h 6858000"/>
              <a:gd name="connsiteX41" fmla="*/ 4765676 w 11299371"/>
              <a:gd name="connsiteY41" fmla="*/ 6858000 h 6858000"/>
              <a:gd name="connsiteX42" fmla="*/ 3875020 w 11299371"/>
              <a:gd name="connsiteY42" fmla="*/ 6858000 h 6858000"/>
              <a:gd name="connsiteX43" fmla="*/ 3210351 w 11299371"/>
              <a:gd name="connsiteY43" fmla="*/ 6858000 h 6858000"/>
              <a:gd name="connsiteX44" fmla="*/ 2432688 w 11299371"/>
              <a:gd name="connsiteY44" fmla="*/ 6858000 h 6858000"/>
              <a:gd name="connsiteX45" fmla="*/ 2107000 w 11299371"/>
              <a:gd name="connsiteY45" fmla="*/ 6858000 h 6858000"/>
              <a:gd name="connsiteX46" fmla="*/ 1781313 w 11299371"/>
              <a:gd name="connsiteY46" fmla="*/ 6858000 h 6858000"/>
              <a:gd name="connsiteX47" fmla="*/ 1342631 w 11299371"/>
              <a:gd name="connsiteY47" fmla="*/ 6858000 h 6858000"/>
              <a:gd name="connsiteX48" fmla="*/ 0 w 11299371"/>
              <a:gd name="connsiteY48" fmla="*/ 6858000 h 6858000"/>
              <a:gd name="connsiteX49" fmla="*/ 0 w 11299371"/>
              <a:gd name="connsiteY49" fmla="*/ 6240780 h 6858000"/>
              <a:gd name="connsiteX50" fmla="*/ 0 w 11299371"/>
              <a:gd name="connsiteY50" fmla="*/ 5554980 h 6858000"/>
              <a:gd name="connsiteX51" fmla="*/ 0 w 11299371"/>
              <a:gd name="connsiteY51" fmla="*/ 5006340 h 6858000"/>
              <a:gd name="connsiteX52" fmla="*/ 0 w 11299371"/>
              <a:gd name="connsiteY52" fmla="*/ 4251960 h 6858000"/>
              <a:gd name="connsiteX53" fmla="*/ 0 w 11299371"/>
              <a:gd name="connsiteY53" fmla="*/ 3703320 h 6858000"/>
              <a:gd name="connsiteX54" fmla="*/ 0 w 11299371"/>
              <a:gd name="connsiteY54" fmla="*/ 3223260 h 6858000"/>
              <a:gd name="connsiteX55" fmla="*/ 0 w 11299371"/>
              <a:gd name="connsiteY55" fmla="*/ 2743200 h 6858000"/>
              <a:gd name="connsiteX56" fmla="*/ 0 w 11299371"/>
              <a:gd name="connsiteY56" fmla="*/ 2057400 h 6858000"/>
              <a:gd name="connsiteX57" fmla="*/ 0 w 11299371"/>
              <a:gd name="connsiteY57" fmla="*/ 1371600 h 6858000"/>
              <a:gd name="connsiteX58" fmla="*/ 0 w 11299371"/>
              <a:gd name="connsiteY58" fmla="*/ 891540 h 6858000"/>
              <a:gd name="connsiteX59" fmla="*/ 0 w 11299371"/>
              <a:gd name="connsiteY5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299371" h="685800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1145D2-9655-98EC-0FF0-9E302236615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2628" y="0"/>
            <a:ext cx="11299372" cy="801877"/>
            <a:chOff x="892627" y="0"/>
            <a:chExt cx="11299372" cy="801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03A873-0C7D-91B9-FC7E-FC3842865ED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-1" r="56296" b="83156"/>
            <a:stretch/>
          </p:blipFill>
          <p:spPr>
            <a:xfrm>
              <a:off x="892627" y="0"/>
              <a:ext cx="3057581" cy="8018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FC7EFE8-DF85-589E-F25A-DE2D8F43BE4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0" y="0"/>
              <a:ext cx="7269480" cy="801877"/>
            </a:xfrm>
            <a:prstGeom prst="rect">
              <a:avLst/>
            </a:prstGeom>
            <a:solidFill>
              <a:srgbClr val="013D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CBAA088-C2D5-CAF6-221E-D01B0CC313A0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81687" t="-1" r="930" b="83156"/>
            <a:stretch/>
          </p:blipFill>
          <p:spPr>
            <a:xfrm>
              <a:off x="10975847" y="0"/>
              <a:ext cx="1216152" cy="801877"/>
            </a:xfrm>
            <a:prstGeom prst="rect">
              <a:avLst/>
            </a:prstGeom>
          </p:spPr>
        </p:pic>
      </p:grpSp>
      <p:pic>
        <p:nvPicPr>
          <p:cNvPr id="18" name="Picture 17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2355E386-6D81-C92F-FFE4-E7741EA9C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" y="0"/>
            <a:ext cx="687174" cy="827690"/>
          </a:xfrm>
          <a:prstGeom prst="rect">
            <a:avLst/>
          </a:prstGeom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93B4CD6-04CA-86DE-7F5A-419575AE4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81" y="1025035"/>
            <a:ext cx="7798181" cy="5609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1584B93-5F81-B4D8-FF84-9C858E6DE6B5}"/>
              </a:ext>
            </a:extLst>
          </p:cNvPr>
          <p:cNvSpPr/>
          <p:nvPr/>
        </p:nvSpPr>
        <p:spPr>
          <a:xfrm>
            <a:off x="3174929" y="1664619"/>
            <a:ext cx="6801479" cy="47264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600" spc="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n-GB" sz="1600" spc="0" dirty="0">
                <a:solidFill>
                  <a:srgbClr val="7030A0"/>
                </a:solidFill>
                <a:latin typeface="Century Gothic" panose="020B0502020202020204" pitchFamily="34" charset="0"/>
              </a:rPr>
              <a:t>This series of lessons was created by the </a:t>
            </a:r>
            <a:r>
              <a:rPr lang="en-GB" sz="1600" b="1" spc="0" dirty="0">
                <a:solidFill>
                  <a:srgbClr val="7030A0"/>
                </a:solidFill>
                <a:latin typeface="Century Gothic" panose="020B0502020202020204" pitchFamily="34" charset="0"/>
              </a:rPr>
              <a:t>Fife ATSS Team</a:t>
            </a:r>
            <a:r>
              <a:rPr lang="en-GB" sz="1600" spc="0" dirty="0">
                <a:solidFill>
                  <a:srgbClr val="7030A0"/>
                </a:solidFill>
                <a:latin typeface="Century Gothic" panose="020B0502020202020204" pitchFamily="34" charset="0"/>
              </a:rPr>
              <a:t> and is based on lessons created by Ms Linsey Miller (Sacred Heart Primary School ASC, Falkirk, </a:t>
            </a:r>
            <a:r>
              <a:rPr lang="en-GB" sz="1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linsey.miller@education.falkirk.sch.uk</a:t>
            </a:r>
            <a:r>
              <a:rPr lang="en-GB" sz="1600" spc="0" dirty="0">
                <a:solidFill>
                  <a:srgbClr val="7030A0"/>
                </a:solidFill>
                <a:latin typeface="Century Gothic" panose="020B0502020202020204" pitchFamily="34" charset="0"/>
              </a:rPr>
              <a:t>)</a:t>
            </a:r>
            <a:r>
              <a:rPr lang="en-GB" sz="1600" spc="0" dirty="0">
                <a:latin typeface="Twinkl" pitchFamily="2" charset="0"/>
              </a:rPr>
              <a:t> </a:t>
            </a:r>
            <a:r>
              <a:rPr lang="en-GB" sz="1600" spc="0" dirty="0">
                <a:solidFill>
                  <a:srgbClr val="7030A0"/>
                </a:solidFill>
                <a:latin typeface="Century Gothic" panose="020B0502020202020204" pitchFamily="34" charset="0"/>
              </a:rPr>
              <a:t>and research carried out by Mrs Nicola Denholm (Larbert Village Primary School, Falkirk).</a:t>
            </a:r>
          </a:p>
          <a:p>
            <a:pPr>
              <a:lnSpc>
                <a:spcPct val="100000"/>
              </a:lnSpc>
            </a:pPr>
            <a:endParaRPr lang="en-GB" sz="1600" spc="0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1600" spc="0" dirty="0">
                <a:solidFill>
                  <a:srgbClr val="7030A0"/>
                </a:solidFill>
                <a:latin typeface="Century Gothic" panose="020B0502020202020204" pitchFamily="34" charset="0"/>
              </a:rPr>
              <a:t>All content is protected by copyright. You may use the contents of these lessons and adjust them to suit your own context and practise; however you are </a:t>
            </a:r>
            <a:r>
              <a:rPr lang="en-GB" sz="1600" b="1" spc="0" dirty="0">
                <a:solidFill>
                  <a:srgbClr val="7030A0"/>
                </a:solidFill>
                <a:latin typeface="Century Gothic" panose="020B0502020202020204" pitchFamily="34" charset="0"/>
              </a:rPr>
              <a:t>strictly prohibited </a:t>
            </a:r>
            <a:r>
              <a:rPr lang="en-GB" sz="1600" spc="0" dirty="0">
                <a:solidFill>
                  <a:srgbClr val="7030A0"/>
                </a:solidFill>
                <a:latin typeface="Century Gothic" panose="020B0502020202020204" pitchFamily="34" charset="0"/>
              </a:rPr>
              <a:t>from </a:t>
            </a:r>
            <a:r>
              <a:rPr lang="en-GB" sz="1600" b="1" spc="0" dirty="0">
                <a:solidFill>
                  <a:srgbClr val="7030A0"/>
                </a:solidFill>
                <a:latin typeface="Century Gothic" panose="020B0502020202020204" pitchFamily="34" charset="0"/>
              </a:rPr>
              <a:t>reselling</a:t>
            </a:r>
            <a:r>
              <a:rPr lang="en-GB" sz="1600" spc="0" dirty="0">
                <a:solidFill>
                  <a:srgbClr val="7030A0"/>
                </a:solidFill>
                <a:latin typeface="Century Gothic" panose="020B0502020202020204" pitchFamily="34" charset="0"/>
              </a:rPr>
              <a:t> this series of lessons or any derivative created from it, either in part or in its entirety. </a:t>
            </a:r>
          </a:p>
        </p:txBody>
      </p:sp>
      <p:pic>
        <p:nvPicPr>
          <p:cNvPr id="3" name="Picture 2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3186B820-A7AB-6470-DB9A-7B6EF5767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69" y="4910302"/>
            <a:ext cx="1145488" cy="13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1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CCD38-1309-9106-814C-ACF5CE385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737056-5C2E-8158-EF4A-97E7539FFF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628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664669 w 11299371"/>
              <a:gd name="connsiteY1" fmla="*/ 0 h 6858000"/>
              <a:gd name="connsiteX2" fmla="*/ 1103350 w 11299371"/>
              <a:gd name="connsiteY2" fmla="*/ 0 h 6858000"/>
              <a:gd name="connsiteX3" fmla="*/ 1655026 w 11299371"/>
              <a:gd name="connsiteY3" fmla="*/ 0 h 6858000"/>
              <a:gd name="connsiteX4" fmla="*/ 2319694 w 11299371"/>
              <a:gd name="connsiteY4" fmla="*/ 0 h 6858000"/>
              <a:gd name="connsiteX5" fmla="*/ 2871370 w 11299371"/>
              <a:gd name="connsiteY5" fmla="*/ 0 h 6858000"/>
              <a:gd name="connsiteX6" fmla="*/ 3536038 w 11299371"/>
              <a:gd name="connsiteY6" fmla="*/ 0 h 6858000"/>
              <a:gd name="connsiteX7" fmla="*/ 3861726 w 11299371"/>
              <a:gd name="connsiteY7" fmla="*/ 0 h 6858000"/>
              <a:gd name="connsiteX8" fmla="*/ 4752383 w 11299371"/>
              <a:gd name="connsiteY8" fmla="*/ 0 h 6858000"/>
              <a:gd name="connsiteX9" fmla="*/ 5191064 w 11299371"/>
              <a:gd name="connsiteY9" fmla="*/ 0 h 6858000"/>
              <a:gd name="connsiteX10" fmla="*/ 6081720 w 11299371"/>
              <a:gd name="connsiteY10" fmla="*/ 0 h 6858000"/>
              <a:gd name="connsiteX11" fmla="*/ 6520402 w 11299371"/>
              <a:gd name="connsiteY11" fmla="*/ 0 h 6858000"/>
              <a:gd name="connsiteX12" fmla="*/ 7298064 w 11299371"/>
              <a:gd name="connsiteY12" fmla="*/ 0 h 6858000"/>
              <a:gd name="connsiteX13" fmla="*/ 7849740 w 11299371"/>
              <a:gd name="connsiteY13" fmla="*/ 0 h 6858000"/>
              <a:gd name="connsiteX14" fmla="*/ 8740396 w 11299371"/>
              <a:gd name="connsiteY14" fmla="*/ 0 h 6858000"/>
              <a:gd name="connsiteX15" fmla="*/ 9066084 w 11299371"/>
              <a:gd name="connsiteY15" fmla="*/ 0 h 6858000"/>
              <a:gd name="connsiteX16" fmla="*/ 9617759 w 11299371"/>
              <a:gd name="connsiteY16" fmla="*/ 0 h 6858000"/>
              <a:gd name="connsiteX17" fmla="*/ 9943446 w 11299371"/>
              <a:gd name="connsiteY17" fmla="*/ 0 h 6858000"/>
              <a:gd name="connsiteX18" fmla="*/ 11299371 w 11299371"/>
              <a:gd name="connsiteY18" fmla="*/ 0 h 6858000"/>
              <a:gd name="connsiteX19" fmla="*/ 11299371 w 11299371"/>
              <a:gd name="connsiteY19" fmla="*/ 685800 h 6858000"/>
              <a:gd name="connsiteX20" fmla="*/ 11299371 w 11299371"/>
              <a:gd name="connsiteY20" fmla="*/ 1508760 h 6858000"/>
              <a:gd name="connsiteX21" fmla="*/ 11299371 w 11299371"/>
              <a:gd name="connsiteY21" fmla="*/ 2125980 h 6858000"/>
              <a:gd name="connsiteX22" fmla="*/ 11299371 w 11299371"/>
              <a:gd name="connsiteY22" fmla="*/ 2948940 h 6858000"/>
              <a:gd name="connsiteX23" fmla="*/ 11299371 w 11299371"/>
              <a:gd name="connsiteY23" fmla="*/ 3771900 h 6858000"/>
              <a:gd name="connsiteX24" fmla="*/ 11299371 w 11299371"/>
              <a:gd name="connsiteY24" fmla="*/ 4526280 h 6858000"/>
              <a:gd name="connsiteX25" fmla="*/ 11299371 w 11299371"/>
              <a:gd name="connsiteY25" fmla="*/ 5280660 h 6858000"/>
              <a:gd name="connsiteX26" fmla="*/ 11299371 w 11299371"/>
              <a:gd name="connsiteY26" fmla="*/ 5966460 h 6858000"/>
              <a:gd name="connsiteX27" fmla="*/ 11299371 w 11299371"/>
              <a:gd name="connsiteY27" fmla="*/ 6858000 h 6858000"/>
              <a:gd name="connsiteX28" fmla="*/ 10634702 w 11299371"/>
              <a:gd name="connsiteY28" fmla="*/ 6858000 h 6858000"/>
              <a:gd name="connsiteX29" fmla="*/ 10083027 w 11299371"/>
              <a:gd name="connsiteY29" fmla="*/ 6858000 h 6858000"/>
              <a:gd name="connsiteX30" fmla="*/ 9644345 w 11299371"/>
              <a:gd name="connsiteY30" fmla="*/ 6858000 h 6858000"/>
              <a:gd name="connsiteX31" fmla="*/ 9205664 w 11299371"/>
              <a:gd name="connsiteY31" fmla="*/ 6858000 h 6858000"/>
              <a:gd name="connsiteX32" fmla="*/ 8766983 w 11299371"/>
              <a:gd name="connsiteY32" fmla="*/ 6858000 h 6858000"/>
              <a:gd name="connsiteX33" fmla="*/ 8215307 w 11299371"/>
              <a:gd name="connsiteY33" fmla="*/ 6858000 h 6858000"/>
              <a:gd name="connsiteX34" fmla="*/ 7663632 w 11299371"/>
              <a:gd name="connsiteY34" fmla="*/ 6858000 h 6858000"/>
              <a:gd name="connsiteX35" fmla="*/ 7111957 w 11299371"/>
              <a:gd name="connsiteY35" fmla="*/ 6858000 h 6858000"/>
              <a:gd name="connsiteX36" fmla="*/ 6447288 w 11299371"/>
              <a:gd name="connsiteY36" fmla="*/ 6858000 h 6858000"/>
              <a:gd name="connsiteX37" fmla="*/ 6008607 w 11299371"/>
              <a:gd name="connsiteY37" fmla="*/ 6858000 h 6858000"/>
              <a:gd name="connsiteX38" fmla="*/ 5569925 w 11299371"/>
              <a:gd name="connsiteY38" fmla="*/ 6858000 h 6858000"/>
              <a:gd name="connsiteX39" fmla="*/ 4679269 w 11299371"/>
              <a:gd name="connsiteY39" fmla="*/ 6858000 h 6858000"/>
              <a:gd name="connsiteX40" fmla="*/ 3788613 w 11299371"/>
              <a:gd name="connsiteY40" fmla="*/ 6858000 h 6858000"/>
              <a:gd name="connsiteX41" fmla="*/ 2897956 w 11299371"/>
              <a:gd name="connsiteY41" fmla="*/ 6858000 h 6858000"/>
              <a:gd name="connsiteX42" fmla="*/ 2346281 w 11299371"/>
              <a:gd name="connsiteY42" fmla="*/ 6858000 h 6858000"/>
              <a:gd name="connsiteX43" fmla="*/ 1907600 w 11299371"/>
              <a:gd name="connsiteY43" fmla="*/ 6858000 h 6858000"/>
              <a:gd name="connsiteX44" fmla="*/ 1016943 w 11299371"/>
              <a:gd name="connsiteY44" fmla="*/ 6858000 h 6858000"/>
              <a:gd name="connsiteX45" fmla="*/ 0 w 11299371"/>
              <a:gd name="connsiteY45" fmla="*/ 6858000 h 6858000"/>
              <a:gd name="connsiteX46" fmla="*/ 0 w 11299371"/>
              <a:gd name="connsiteY46" fmla="*/ 6377940 h 6858000"/>
              <a:gd name="connsiteX47" fmla="*/ 0 w 11299371"/>
              <a:gd name="connsiteY47" fmla="*/ 5623560 h 6858000"/>
              <a:gd name="connsiteX48" fmla="*/ 0 w 11299371"/>
              <a:gd name="connsiteY48" fmla="*/ 5006340 h 6858000"/>
              <a:gd name="connsiteX49" fmla="*/ 0 w 11299371"/>
              <a:gd name="connsiteY49" fmla="*/ 4457700 h 6858000"/>
              <a:gd name="connsiteX50" fmla="*/ 0 w 11299371"/>
              <a:gd name="connsiteY50" fmla="*/ 3840480 h 6858000"/>
              <a:gd name="connsiteX51" fmla="*/ 0 w 11299371"/>
              <a:gd name="connsiteY51" fmla="*/ 3086100 h 6858000"/>
              <a:gd name="connsiteX52" fmla="*/ 0 w 11299371"/>
              <a:gd name="connsiteY52" fmla="*/ 2263140 h 6858000"/>
              <a:gd name="connsiteX53" fmla="*/ 0 w 11299371"/>
              <a:gd name="connsiteY53" fmla="*/ 1783080 h 6858000"/>
              <a:gd name="connsiteX54" fmla="*/ 0 w 11299371"/>
              <a:gd name="connsiteY54" fmla="*/ 1234440 h 6858000"/>
              <a:gd name="connsiteX55" fmla="*/ 0 w 11299371"/>
              <a:gd name="connsiteY5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9371" h="6858000" fill="none" extrusionOk="0">
                <a:moveTo>
                  <a:pt x="0" y="0"/>
                </a:moveTo>
                <a:cubicBezTo>
                  <a:pt x="190694" y="24379"/>
                  <a:pt x="435898" y="-19253"/>
                  <a:pt x="664669" y="0"/>
                </a:cubicBezTo>
                <a:cubicBezTo>
                  <a:pt x="893440" y="19253"/>
                  <a:pt x="1000685" y="-12715"/>
                  <a:pt x="1103350" y="0"/>
                </a:cubicBezTo>
                <a:cubicBezTo>
                  <a:pt x="1206015" y="12715"/>
                  <a:pt x="1455108" y="-15844"/>
                  <a:pt x="1655026" y="0"/>
                </a:cubicBezTo>
                <a:cubicBezTo>
                  <a:pt x="1854944" y="15844"/>
                  <a:pt x="2170891" y="31481"/>
                  <a:pt x="2319694" y="0"/>
                </a:cubicBezTo>
                <a:cubicBezTo>
                  <a:pt x="2468497" y="-31481"/>
                  <a:pt x="2651324" y="10870"/>
                  <a:pt x="2871370" y="0"/>
                </a:cubicBezTo>
                <a:cubicBezTo>
                  <a:pt x="3091416" y="-10870"/>
                  <a:pt x="3291232" y="20889"/>
                  <a:pt x="3536038" y="0"/>
                </a:cubicBezTo>
                <a:cubicBezTo>
                  <a:pt x="3780844" y="-20889"/>
                  <a:pt x="3793294" y="-13822"/>
                  <a:pt x="3861726" y="0"/>
                </a:cubicBezTo>
                <a:cubicBezTo>
                  <a:pt x="3930158" y="13822"/>
                  <a:pt x="4323243" y="-32989"/>
                  <a:pt x="4752383" y="0"/>
                </a:cubicBezTo>
                <a:cubicBezTo>
                  <a:pt x="5181523" y="32989"/>
                  <a:pt x="5061868" y="-7936"/>
                  <a:pt x="5191064" y="0"/>
                </a:cubicBezTo>
                <a:cubicBezTo>
                  <a:pt x="5320260" y="7936"/>
                  <a:pt x="5826082" y="-18727"/>
                  <a:pt x="6081720" y="0"/>
                </a:cubicBezTo>
                <a:cubicBezTo>
                  <a:pt x="6337358" y="18727"/>
                  <a:pt x="6416577" y="-6213"/>
                  <a:pt x="6520402" y="0"/>
                </a:cubicBezTo>
                <a:cubicBezTo>
                  <a:pt x="6624227" y="6213"/>
                  <a:pt x="6951473" y="-7553"/>
                  <a:pt x="7298064" y="0"/>
                </a:cubicBezTo>
                <a:cubicBezTo>
                  <a:pt x="7644655" y="7553"/>
                  <a:pt x="7609611" y="3570"/>
                  <a:pt x="7849740" y="0"/>
                </a:cubicBezTo>
                <a:cubicBezTo>
                  <a:pt x="8089869" y="-3570"/>
                  <a:pt x="8487195" y="6738"/>
                  <a:pt x="8740396" y="0"/>
                </a:cubicBezTo>
                <a:cubicBezTo>
                  <a:pt x="8993597" y="-6738"/>
                  <a:pt x="8909348" y="512"/>
                  <a:pt x="9066084" y="0"/>
                </a:cubicBezTo>
                <a:cubicBezTo>
                  <a:pt x="9222820" y="-512"/>
                  <a:pt x="9401090" y="21240"/>
                  <a:pt x="9617759" y="0"/>
                </a:cubicBezTo>
                <a:cubicBezTo>
                  <a:pt x="9834428" y="-21240"/>
                  <a:pt x="9862007" y="-2823"/>
                  <a:pt x="9943446" y="0"/>
                </a:cubicBezTo>
                <a:cubicBezTo>
                  <a:pt x="10024885" y="2823"/>
                  <a:pt x="10954283" y="-62447"/>
                  <a:pt x="11299371" y="0"/>
                </a:cubicBezTo>
                <a:cubicBezTo>
                  <a:pt x="11306800" y="322773"/>
                  <a:pt x="11271695" y="529030"/>
                  <a:pt x="11299371" y="685800"/>
                </a:cubicBezTo>
                <a:cubicBezTo>
                  <a:pt x="11327047" y="842570"/>
                  <a:pt x="11295345" y="1294637"/>
                  <a:pt x="11299371" y="1508760"/>
                </a:cubicBezTo>
                <a:cubicBezTo>
                  <a:pt x="11303397" y="1722883"/>
                  <a:pt x="11308228" y="1945172"/>
                  <a:pt x="11299371" y="2125980"/>
                </a:cubicBezTo>
                <a:cubicBezTo>
                  <a:pt x="11290514" y="2306788"/>
                  <a:pt x="11320713" y="2648821"/>
                  <a:pt x="11299371" y="2948940"/>
                </a:cubicBezTo>
                <a:cubicBezTo>
                  <a:pt x="11278029" y="3249059"/>
                  <a:pt x="11266370" y="3583426"/>
                  <a:pt x="11299371" y="3771900"/>
                </a:cubicBezTo>
                <a:cubicBezTo>
                  <a:pt x="11332372" y="3960374"/>
                  <a:pt x="11298562" y="4290857"/>
                  <a:pt x="11299371" y="4526280"/>
                </a:cubicBezTo>
                <a:cubicBezTo>
                  <a:pt x="11300180" y="4761703"/>
                  <a:pt x="11318867" y="4904248"/>
                  <a:pt x="11299371" y="5280660"/>
                </a:cubicBezTo>
                <a:cubicBezTo>
                  <a:pt x="11279875" y="5657072"/>
                  <a:pt x="11291757" y="5825299"/>
                  <a:pt x="11299371" y="5966460"/>
                </a:cubicBezTo>
                <a:cubicBezTo>
                  <a:pt x="11306985" y="6107621"/>
                  <a:pt x="11341166" y="6505978"/>
                  <a:pt x="11299371" y="6858000"/>
                </a:cubicBezTo>
                <a:cubicBezTo>
                  <a:pt x="10997904" y="6861696"/>
                  <a:pt x="10863365" y="6842042"/>
                  <a:pt x="10634702" y="6858000"/>
                </a:cubicBezTo>
                <a:cubicBezTo>
                  <a:pt x="10406039" y="6873958"/>
                  <a:pt x="10226700" y="6880486"/>
                  <a:pt x="10083027" y="6858000"/>
                </a:cubicBezTo>
                <a:cubicBezTo>
                  <a:pt x="9939355" y="6835514"/>
                  <a:pt x="9836464" y="6878069"/>
                  <a:pt x="9644345" y="6858000"/>
                </a:cubicBezTo>
                <a:cubicBezTo>
                  <a:pt x="9452226" y="6837931"/>
                  <a:pt x="9376773" y="6845546"/>
                  <a:pt x="9205664" y="6858000"/>
                </a:cubicBezTo>
                <a:cubicBezTo>
                  <a:pt x="9034555" y="6870454"/>
                  <a:pt x="8922796" y="6837453"/>
                  <a:pt x="8766983" y="6858000"/>
                </a:cubicBezTo>
                <a:cubicBezTo>
                  <a:pt x="8611170" y="6878547"/>
                  <a:pt x="8349086" y="6842741"/>
                  <a:pt x="8215307" y="6858000"/>
                </a:cubicBezTo>
                <a:cubicBezTo>
                  <a:pt x="8081528" y="6873259"/>
                  <a:pt x="7801842" y="6863048"/>
                  <a:pt x="7663632" y="6858000"/>
                </a:cubicBezTo>
                <a:cubicBezTo>
                  <a:pt x="7525422" y="6852952"/>
                  <a:pt x="7224192" y="6869596"/>
                  <a:pt x="7111957" y="6858000"/>
                </a:cubicBezTo>
                <a:cubicBezTo>
                  <a:pt x="6999722" y="6846404"/>
                  <a:pt x="6754916" y="6836125"/>
                  <a:pt x="6447288" y="6858000"/>
                </a:cubicBezTo>
                <a:cubicBezTo>
                  <a:pt x="6139660" y="6879875"/>
                  <a:pt x="6181838" y="6861006"/>
                  <a:pt x="6008607" y="6858000"/>
                </a:cubicBezTo>
                <a:cubicBezTo>
                  <a:pt x="5835376" y="6854994"/>
                  <a:pt x="5675718" y="6846250"/>
                  <a:pt x="5569925" y="6858000"/>
                </a:cubicBezTo>
                <a:cubicBezTo>
                  <a:pt x="5464132" y="6869750"/>
                  <a:pt x="5011778" y="6878137"/>
                  <a:pt x="4679269" y="6858000"/>
                </a:cubicBezTo>
                <a:cubicBezTo>
                  <a:pt x="4346760" y="6837863"/>
                  <a:pt x="3992984" y="6856815"/>
                  <a:pt x="3788613" y="6858000"/>
                </a:cubicBezTo>
                <a:cubicBezTo>
                  <a:pt x="3584242" y="6859185"/>
                  <a:pt x="3261275" y="6897721"/>
                  <a:pt x="2897956" y="6858000"/>
                </a:cubicBezTo>
                <a:cubicBezTo>
                  <a:pt x="2534637" y="6818279"/>
                  <a:pt x="2461696" y="6868746"/>
                  <a:pt x="2346281" y="6858000"/>
                </a:cubicBezTo>
                <a:cubicBezTo>
                  <a:pt x="2230866" y="6847254"/>
                  <a:pt x="2095201" y="6862891"/>
                  <a:pt x="1907600" y="6858000"/>
                </a:cubicBezTo>
                <a:cubicBezTo>
                  <a:pt x="1719999" y="6853109"/>
                  <a:pt x="1431492" y="6828796"/>
                  <a:pt x="1016943" y="6858000"/>
                </a:cubicBezTo>
                <a:cubicBezTo>
                  <a:pt x="602394" y="6887204"/>
                  <a:pt x="362277" y="6825194"/>
                  <a:pt x="0" y="6858000"/>
                </a:cubicBezTo>
                <a:cubicBezTo>
                  <a:pt x="-6651" y="6619908"/>
                  <a:pt x="18133" y="6480462"/>
                  <a:pt x="0" y="6377940"/>
                </a:cubicBezTo>
                <a:cubicBezTo>
                  <a:pt x="-18133" y="6275418"/>
                  <a:pt x="2936" y="5836738"/>
                  <a:pt x="0" y="5623560"/>
                </a:cubicBezTo>
                <a:cubicBezTo>
                  <a:pt x="-2936" y="5410382"/>
                  <a:pt x="3597" y="5145334"/>
                  <a:pt x="0" y="5006340"/>
                </a:cubicBezTo>
                <a:cubicBezTo>
                  <a:pt x="-3597" y="4867346"/>
                  <a:pt x="-20431" y="4658493"/>
                  <a:pt x="0" y="4457700"/>
                </a:cubicBezTo>
                <a:cubicBezTo>
                  <a:pt x="20431" y="4256907"/>
                  <a:pt x="17653" y="4033281"/>
                  <a:pt x="0" y="3840480"/>
                </a:cubicBezTo>
                <a:cubicBezTo>
                  <a:pt x="-17653" y="3647679"/>
                  <a:pt x="33105" y="3417517"/>
                  <a:pt x="0" y="3086100"/>
                </a:cubicBezTo>
                <a:cubicBezTo>
                  <a:pt x="-33105" y="2754683"/>
                  <a:pt x="-15885" y="2447137"/>
                  <a:pt x="0" y="2263140"/>
                </a:cubicBezTo>
                <a:cubicBezTo>
                  <a:pt x="15885" y="2079143"/>
                  <a:pt x="-770" y="1901203"/>
                  <a:pt x="0" y="1783080"/>
                </a:cubicBezTo>
                <a:cubicBezTo>
                  <a:pt x="770" y="1664957"/>
                  <a:pt x="22032" y="1489751"/>
                  <a:pt x="0" y="1234440"/>
                </a:cubicBezTo>
                <a:cubicBezTo>
                  <a:pt x="-22032" y="979129"/>
                  <a:pt x="11781" y="275373"/>
                  <a:pt x="0" y="0"/>
                </a:cubicBezTo>
                <a:close/>
              </a:path>
              <a:path w="11299371" h="6858000" stroke="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6AFA59-0735-9DCF-9D22-84BD62A040AF}"/>
              </a:ext>
            </a:extLst>
          </p:cNvPr>
          <p:cNvSpPr/>
          <p:nvPr/>
        </p:nvSpPr>
        <p:spPr>
          <a:xfrm>
            <a:off x="892629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551675 w 11299371"/>
              <a:gd name="connsiteY1" fmla="*/ 0 h 6858000"/>
              <a:gd name="connsiteX2" fmla="*/ 877363 w 11299371"/>
              <a:gd name="connsiteY2" fmla="*/ 0 h 6858000"/>
              <a:gd name="connsiteX3" fmla="*/ 1316044 w 11299371"/>
              <a:gd name="connsiteY3" fmla="*/ 0 h 6858000"/>
              <a:gd name="connsiteX4" fmla="*/ 1641732 w 11299371"/>
              <a:gd name="connsiteY4" fmla="*/ 0 h 6858000"/>
              <a:gd name="connsiteX5" fmla="*/ 1967420 w 11299371"/>
              <a:gd name="connsiteY5" fmla="*/ 0 h 6858000"/>
              <a:gd name="connsiteX6" fmla="*/ 2293108 w 11299371"/>
              <a:gd name="connsiteY6" fmla="*/ 0 h 6858000"/>
              <a:gd name="connsiteX7" fmla="*/ 2731789 w 11299371"/>
              <a:gd name="connsiteY7" fmla="*/ 0 h 6858000"/>
              <a:gd name="connsiteX8" fmla="*/ 3509452 w 11299371"/>
              <a:gd name="connsiteY8" fmla="*/ 0 h 6858000"/>
              <a:gd name="connsiteX9" fmla="*/ 3948133 w 11299371"/>
              <a:gd name="connsiteY9" fmla="*/ 0 h 6858000"/>
              <a:gd name="connsiteX10" fmla="*/ 4725796 w 11299371"/>
              <a:gd name="connsiteY10" fmla="*/ 0 h 6858000"/>
              <a:gd name="connsiteX11" fmla="*/ 5051484 w 11299371"/>
              <a:gd name="connsiteY11" fmla="*/ 0 h 6858000"/>
              <a:gd name="connsiteX12" fmla="*/ 5716152 w 11299371"/>
              <a:gd name="connsiteY12" fmla="*/ 0 h 6858000"/>
              <a:gd name="connsiteX13" fmla="*/ 6154834 w 11299371"/>
              <a:gd name="connsiteY13" fmla="*/ 0 h 6858000"/>
              <a:gd name="connsiteX14" fmla="*/ 6819503 w 11299371"/>
              <a:gd name="connsiteY14" fmla="*/ 0 h 6858000"/>
              <a:gd name="connsiteX15" fmla="*/ 7484172 w 11299371"/>
              <a:gd name="connsiteY15" fmla="*/ 0 h 6858000"/>
              <a:gd name="connsiteX16" fmla="*/ 7922853 w 11299371"/>
              <a:gd name="connsiteY16" fmla="*/ 0 h 6858000"/>
              <a:gd name="connsiteX17" fmla="*/ 8813509 w 11299371"/>
              <a:gd name="connsiteY17" fmla="*/ 0 h 6858000"/>
              <a:gd name="connsiteX18" fmla="*/ 9365185 w 11299371"/>
              <a:gd name="connsiteY18" fmla="*/ 0 h 6858000"/>
              <a:gd name="connsiteX19" fmla="*/ 10142847 w 11299371"/>
              <a:gd name="connsiteY19" fmla="*/ 0 h 6858000"/>
              <a:gd name="connsiteX20" fmla="*/ 10468535 w 11299371"/>
              <a:gd name="connsiteY20" fmla="*/ 0 h 6858000"/>
              <a:gd name="connsiteX21" fmla="*/ 11299371 w 11299371"/>
              <a:gd name="connsiteY21" fmla="*/ 0 h 6858000"/>
              <a:gd name="connsiteX22" fmla="*/ 11299371 w 11299371"/>
              <a:gd name="connsiteY22" fmla="*/ 822960 h 6858000"/>
              <a:gd name="connsiteX23" fmla="*/ 11299371 w 11299371"/>
              <a:gd name="connsiteY23" fmla="*/ 1645920 h 6858000"/>
              <a:gd name="connsiteX24" fmla="*/ 11299371 w 11299371"/>
              <a:gd name="connsiteY24" fmla="*/ 2125980 h 6858000"/>
              <a:gd name="connsiteX25" fmla="*/ 11299371 w 11299371"/>
              <a:gd name="connsiteY25" fmla="*/ 2674620 h 6858000"/>
              <a:gd name="connsiteX26" fmla="*/ 11299371 w 11299371"/>
              <a:gd name="connsiteY26" fmla="*/ 3497580 h 6858000"/>
              <a:gd name="connsiteX27" fmla="*/ 11299371 w 11299371"/>
              <a:gd name="connsiteY27" fmla="*/ 4251960 h 6858000"/>
              <a:gd name="connsiteX28" fmla="*/ 11299371 w 11299371"/>
              <a:gd name="connsiteY28" fmla="*/ 5006340 h 6858000"/>
              <a:gd name="connsiteX29" fmla="*/ 11299371 w 11299371"/>
              <a:gd name="connsiteY29" fmla="*/ 5692140 h 6858000"/>
              <a:gd name="connsiteX30" fmla="*/ 11299371 w 11299371"/>
              <a:gd name="connsiteY30" fmla="*/ 6240780 h 6858000"/>
              <a:gd name="connsiteX31" fmla="*/ 11299371 w 11299371"/>
              <a:gd name="connsiteY31" fmla="*/ 6858000 h 6858000"/>
              <a:gd name="connsiteX32" fmla="*/ 10408715 w 11299371"/>
              <a:gd name="connsiteY32" fmla="*/ 6858000 h 6858000"/>
              <a:gd name="connsiteX33" fmla="*/ 9970033 w 11299371"/>
              <a:gd name="connsiteY33" fmla="*/ 6858000 h 6858000"/>
              <a:gd name="connsiteX34" fmla="*/ 9079377 w 11299371"/>
              <a:gd name="connsiteY34" fmla="*/ 6858000 h 6858000"/>
              <a:gd name="connsiteX35" fmla="*/ 8301714 w 11299371"/>
              <a:gd name="connsiteY35" fmla="*/ 6858000 h 6858000"/>
              <a:gd name="connsiteX36" fmla="*/ 7411058 w 11299371"/>
              <a:gd name="connsiteY36" fmla="*/ 6858000 h 6858000"/>
              <a:gd name="connsiteX37" fmla="*/ 6972377 w 11299371"/>
              <a:gd name="connsiteY37" fmla="*/ 6858000 h 6858000"/>
              <a:gd name="connsiteX38" fmla="*/ 6420701 w 11299371"/>
              <a:gd name="connsiteY38" fmla="*/ 6858000 h 6858000"/>
              <a:gd name="connsiteX39" fmla="*/ 6095014 w 11299371"/>
              <a:gd name="connsiteY39" fmla="*/ 6858000 h 6858000"/>
              <a:gd name="connsiteX40" fmla="*/ 5317351 w 11299371"/>
              <a:gd name="connsiteY40" fmla="*/ 6858000 h 6858000"/>
              <a:gd name="connsiteX41" fmla="*/ 4765676 w 11299371"/>
              <a:gd name="connsiteY41" fmla="*/ 6858000 h 6858000"/>
              <a:gd name="connsiteX42" fmla="*/ 3875020 w 11299371"/>
              <a:gd name="connsiteY42" fmla="*/ 6858000 h 6858000"/>
              <a:gd name="connsiteX43" fmla="*/ 3210351 w 11299371"/>
              <a:gd name="connsiteY43" fmla="*/ 6858000 h 6858000"/>
              <a:gd name="connsiteX44" fmla="*/ 2432688 w 11299371"/>
              <a:gd name="connsiteY44" fmla="*/ 6858000 h 6858000"/>
              <a:gd name="connsiteX45" fmla="*/ 2107000 w 11299371"/>
              <a:gd name="connsiteY45" fmla="*/ 6858000 h 6858000"/>
              <a:gd name="connsiteX46" fmla="*/ 1781313 w 11299371"/>
              <a:gd name="connsiteY46" fmla="*/ 6858000 h 6858000"/>
              <a:gd name="connsiteX47" fmla="*/ 1342631 w 11299371"/>
              <a:gd name="connsiteY47" fmla="*/ 6858000 h 6858000"/>
              <a:gd name="connsiteX48" fmla="*/ 0 w 11299371"/>
              <a:gd name="connsiteY48" fmla="*/ 6858000 h 6858000"/>
              <a:gd name="connsiteX49" fmla="*/ 0 w 11299371"/>
              <a:gd name="connsiteY49" fmla="*/ 6240780 h 6858000"/>
              <a:gd name="connsiteX50" fmla="*/ 0 w 11299371"/>
              <a:gd name="connsiteY50" fmla="*/ 5554980 h 6858000"/>
              <a:gd name="connsiteX51" fmla="*/ 0 w 11299371"/>
              <a:gd name="connsiteY51" fmla="*/ 5006340 h 6858000"/>
              <a:gd name="connsiteX52" fmla="*/ 0 w 11299371"/>
              <a:gd name="connsiteY52" fmla="*/ 4251960 h 6858000"/>
              <a:gd name="connsiteX53" fmla="*/ 0 w 11299371"/>
              <a:gd name="connsiteY53" fmla="*/ 3703320 h 6858000"/>
              <a:gd name="connsiteX54" fmla="*/ 0 w 11299371"/>
              <a:gd name="connsiteY54" fmla="*/ 3223260 h 6858000"/>
              <a:gd name="connsiteX55" fmla="*/ 0 w 11299371"/>
              <a:gd name="connsiteY55" fmla="*/ 2743200 h 6858000"/>
              <a:gd name="connsiteX56" fmla="*/ 0 w 11299371"/>
              <a:gd name="connsiteY56" fmla="*/ 2057400 h 6858000"/>
              <a:gd name="connsiteX57" fmla="*/ 0 w 11299371"/>
              <a:gd name="connsiteY57" fmla="*/ 1371600 h 6858000"/>
              <a:gd name="connsiteX58" fmla="*/ 0 w 11299371"/>
              <a:gd name="connsiteY58" fmla="*/ 891540 h 6858000"/>
              <a:gd name="connsiteX59" fmla="*/ 0 w 11299371"/>
              <a:gd name="connsiteY5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299371" h="685800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87C675-295B-D1DE-7449-209D086F0D0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2628" y="0"/>
            <a:ext cx="11299372" cy="801877"/>
            <a:chOff x="892627" y="0"/>
            <a:chExt cx="11299372" cy="801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027A2F6-7189-31AF-AC40-23933718272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-1" r="56296" b="83156"/>
            <a:stretch/>
          </p:blipFill>
          <p:spPr>
            <a:xfrm>
              <a:off x="892627" y="0"/>
              <a:ext cx="3057581" cy="8018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823AB2-4572-FB1D-2843-A16342C6D91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0" y="0"/>
              <a:ext cx="7269480" cy="801877"/>
            </a:xfrm>
            <a:prstGeom prst="rect">
              <a:avLst/>
            </a:prstGeom>
            <a:solidFill>
              <a:srgbClr val="013D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83F0F0-454F-18D2-ED13-C78B72AB69F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81687" t="-1" r="930" b="83156"/>
            <a:stretch/>
          </p:blipFill>
          <p:spPr>
            <a:xfrm>
              <a:off x="10975847" y="0"/>
              <a:ext cx="1216152" cy="801877"/>
            </a:xfrm>
            <a:prstGeom prst="rect">
              <a:avLst/>
            </a:prstGeom>
          </p:spPr>
        </p:pic>
      </p:grpSp>
      <p:pic>
        <p:nvPicPr>
          <p:cNvPr id="18" name="Picture 17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78E53C75-77C6-5CFB-5361-51D4BE47D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" y="0"/>
            <a:ext cx="687174" cy="82769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DC501D8-EB7D-DB75-1769-731E2B974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09" y="1025035"/>
            <a:ext cx="7798181" cy="5609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CE0B76-9A0D-4C0B-5A75-2B7593803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8559" y="1664619"/>
            <a:ext cx="6801479" cy="472645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9002C7-9651-AA3D-0080-0E52A91EDB52}"/>
              </a:ext>
            </a:extLst>
          </p:cNvPr>
          <p:cNvSpPr/>
          <p:nvPr/>
        </p:nvSpPr>
        <p:spPr>
          <a:xfrm>
            <a:off x="1419311" y="2356440"/>
            <a:ext cx="8404698" cy="3342810"/>
          </a:xfrm>
          <a:custGeom>
            <a:avLst/>
            <a:gdLst>
              <a:gd name="connsiteX0" fmla="*/ 0 w 8404698"/>
              <a:gd name="connsiteY0" fmla="*/ 0 h 3342810"/>
              <a:gd name="connsiteX1" fmla="*/ 646515 w 8404698"/>
              <a:gd name="connsiteY1" fmla="*/ 0 h 3342810"/>
              <a:gd name="connsiteX2" fmla="*/ 1377077 w 8404698"/>
              <a:gd name="connsiteY2" fmla="*/ 0 h 3342810"/>
              <a:gd name="connsiteX3" fmla="*/ 2107640 w 8404698"/>
              <a:gd name="connsiteY3" fmla="*/ 0 h 3342810"/>
              <a:gd name="connsiteX4" fmla="*/ 2586061 w 8404698"/>
              <a:gd name="connsiteY4" fmla="*/ 0 h 3342810"/>
              <a:gd name="connsiteX5" fmla="*/ 3316623 w 8404698"/>
              <a:gd name="connsiteY5" fmla="*/ 0 h 3342810"/>
              <a:gd name="connsiteX6" fmla="*/ 3879091 w 8404698"/>
              <a:gd name="connsiteY6" fmla="*/ 0 h 3342810"/>
              <a:gd name="connsiteX7" fmla="*/ 4357513 w 8404698"/>
              <a:gd name="connsiteY7" fmla="*/ 0 h 3342810"/>
              <a:gd name="connsiteX8" fmla="*/ 5088075 w 8404698"/>
              <a:gd name="connsiteY8" fmla="*/ 0 h 3342810"/>
              <a:gd name="connsiteX9" fmla="*/ 5482449 w 8404698"/>
              <a:gd name="connsiteY9" fmla="*/ 0 h 3342810"/>
              <a:gd name="connsiteX10" fmla="*/ 5960870 w 8404698"/>
              <a:gd name="connsiteY10" fmla="*/ 0 h 3342810"/>
              <a:gd name="connsiteX11" fmla="*/ 6775480 w 8404698"/>
              <a:gd name="connsiteY11" fmla="*/ 0 h 3342810"/>
              <a:gd name="connsiteX12" fmla="*/ 7421995 w 8404698"/>
              <a:gd name="connsiteY12" fmla="*/ 0 h 3342810"/>
              <a:gd name="connsiteX13" fmla="*/ 8404698 w 8404698"/>
              <a:gd name="connsiteY13" fmla="*/ 0 h 3342810"/>
              <a:gd name="connsiteX14" fmla="*/ 8404698 w 8404698"/>
              <a:gd name="connsiteY14" fmla="*/ 701990 h 3342810"/>
              <a:gd name="connsiteX15" fmla="*/ 8404698 w 8404698"/>
              <a:gd name="connsiteY15" fmla="*/ 1337124 h 3342810"/>
              <a:gd name="connsiteX16" fmla="*/ 8404698 w 8404698"/>
              <a:gd name="connsiteY16" fmla="*/ 2005686 h 3342810"/>
              <a:gd name="connsiteX17" fmla="*/ 8404698 w 8404698"/>
              <a:gd name="connsiteY17" fmla="*/ 2607392 h 3342810"/>
              <a:gd name="connsiteX18" fmla="*/ 8404698 w 8404698"/>
              <a:gd name="connsiteY18" fmla="*/ 3342810 h 3342810"/>
              <a:gd name="connsiteX19" fmla="*/ 7590089 w 8404698"/>
              <a:gd name="connsiteY19" fmla="*/ 3342810 h 3342810"/>
              <a:gd name="connsiteX20" fmla="*/ 7111668 w 8404698"/>
              <a:gd name="connsiteY20" fmla="*/ 3342810 h 3342810"/>
              <a:gd name="connsiteX21" fmla="*/ 6549199 w 8404698"/>
              <a:gd name="connsiteY21" fmla="*/ 3342810 h 3342810"/>
              <a:gd name="connsiteX22" fmla="*/ 5734590 w 8404698"/>
              <a:gd name="connsiteY22" fmla="*/ 3342810 h 3342810"/>
              <a:gd name="connsiteX23" fmla="*/ 4919981 w 8404698"/>
              <a:gd name="connsiteY23" fmla="*/ 3342810 h 3342810"/>
              <a:gd name="connsiteX24" fmla="*/ 4525607 w 8404698"/>
              <a:gd name="connsiteY24" fmla="*/ 3342810 h 3342810"/>
              <a:gd name="connsiteX25" fmla="*/ 4047185 w 8404698"/>
              <a:gd name="connsiteY25" fmla="*/ 3342810 h 3342810"/>
              <a:gd name="connsiteX26" fmla="*/ 3316623 w 8404698"/>
              <a:gd name="connsiteY26" fmla="*/ 3342810 h 3342810"/>
              <a:gd name="connsiteX27" fmla="*/ 2838202 w 8404698"/>
              <a:gd name="connsiteY27" fmla="*/ 3342810 h 3342810"/>
              <a:gd name="connsiteX28" fmla="*/ 2275734 w 8404698"/>
              <a:gd name="connsiteY28" fmla="*/ 3342810 h 3342810"/>
              <a:gd name="connsiteX29" fmla="*/ 1545171 w 8404698"/>
              <a:gd name="connsiteY29" fmla="*/ 3342810 h 3342810"/>
              <a:gd name="connsiteX30" fmla="*/ 730562 w 8404698"/>
              <a:gd name="connsiteY30" fmla="*/ 3342810 h 3342810"/>
              <a:gd name="connsiteX31" fmla="*/ 0 w 8404698"/>
              <a:gd name="connsiteY31" fmla="*/ 3342810 h 3342810"/>
              <a:gd name="connsiteX32" fmla="*/ 0 w 8404698"/>
              <a:gd name="connsiteY32" fmla="*/ 2741104 h 3342810"/>
              <a:gd name="connsiteX33" fmla="*/ 0 w 8404698"/>
              <a:gd name="connsiteY33" fmla="*/ 2039114 h 3342810"/>
              <a:gd name="connsiteX34" fmla="*/ 0 w 8404698"/>
              <a:gd name="connsiteY34" fmla="*/ 1337124 h 3342810"/>
              <a:gd name="connsiteX35" fmla="*/ 0 w 8404698"/>
              <a:gd name="connsiteY35" fmla="*/ 668562 h 3342810"/>
              <a:gd name="connsiteX36" fmla="*/ 0 w 8404698"/>
              <a:gd name="connsiteY36" fmla="*/ 0 h 334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04698" h="3342810" fill="none" extrusionOk="0">
                <a:moveTo>
                  <a:pt x="0" y="0"/>
                </a:moveTo>
                <a:cubicBezTo>
                  <a:pt x="245504" y="30470"/>
                  <a:pt x="456767" y="29294"/>
                  <a:pt x="646515" y="0"/>
                </a:cubicBezTo>
                <a:cubicBezTo>
                  <a:pt x="836263" y="-29294"/>
                  <a:pt x="1070464" y="-26356"/>
                  <a:pt x="1377077" y="0"/>
                </a:cubicBezTo>
                <a:cubicBezTo>
                  <a:pt x="1683690" y="26356"/>
                  <a:pt x="1830394" y="21664"/>
                  <a:pt x="2107640" y="0"/>
                </a:cubicBezTo>
                <a:cubicBezTo>
                  <a:pt x="2384886" y="-21664"/>
                  <a:pt x="2418871" y="22605"/>
                  <a:pt x="2586061" y="0"/>
                </a:cubicBezTo>
                <a:cubicBezTo>
                  <a:pt x="2753251" y="-22605"/>
                  <a:pt x="2967316" y="30876"/>
                  <a:pt x="3316623" y="0"/>
                </a:cubicBezTo>
                <a:cubicBezTo>
                  <a:pt x="3665930" y="-30876"/>
                  <a:pt x="3719496" y="-3356"/>
                  <a:pt x="3879091" y="0"/>
                </a:cubicBezTo>
                <a:cubicBezTo>
                  <a:pt x="4038686" y="3356"/>
                  <a:pt x="4183802" y="-9572"/>
                  <a:pt x="4357513" y="0"/>
                </a:cubicBezTo>
                <a:cubicBezTo>
                  <a:pt x="4531224" y="9572"/>
                  <a:pt x="4725644" y="-32515"/>
                  <a:pt x="5088075" y="0"/>
                </a:cubicBezTo>
                <a:cubicBezTo>
                  <a:pt x="5450506" y="32515"/>
                  <a:pt x="5360104" y="-12506"/>
                  <a:pt x="5482449" y="0"/>
                </a:cubicBezTo>
                <a:cubicBezTo>
                  <a:pt x="5604794" y="12506"/>
                  <a:pt x="5737701" y="-10870"/>
                  <a:pt x="5960870" y="0"/>
                </a:cubicBezTo>
                <a:cubicBezTo>
                  <a:pt x="6184039" y="10870"/>
                  <a:pt x="6410204" y="-27632"/>
                  <a:pt x="6775480" y="0"/>
                </a:cubicBezTo>
                <a:cubicBezTo>
                  <a:pt x="7140756" y="27632"/>
                  <a:pt x="7162175" y="-16841"/>
                  <a:pt x="7421995" y="0"/>
                </a:cubicBezTo>
                <a:cubicBezTo>
                  <a:pt x="7681816" y="16841"/>
                  <a:pt x="8198605" y="46001"/>
                  <a:pt x="8404698" y="0"/>
                </a:cubicBezTo>
                <a:cubicBezTo>
                  <a:pt x="8429652" y="285430"/>
                  <a:pt x="8404013" y="368868"/>
                  <a:pt x="8404698" y="701990"/>
                </a:cubicBezTo>
                <a:cubicBezTo>
                  <a:pt x="8405384" y="1035112"/>
                  <a:pt x="8400681" y="1019698"/>
                  <a:pt x="8404698" y="1337124"/>
                </a:cubicBezTo>
                <a:cubicBezTo>
                  <a:pt x="8408715" y="1654550"/>
                  <a:pt x="8425356" y="1828699"/>
                  <a:pt x="8404698" y="2005686"/>
                </a:cubicBezTo>
                <a:cubicBezTo>
                  <a:pt x="8384040" y="2182673"/>
                  <a:pt x="8385024" y="2326239"/>
                  <a:pt x="8404698" y="2607392"/>
                </a:cubicBezTo>
                <a:cubicBezTo>
                  <a:pt x="8424372" y="2888545"/>
                  <a:pt x="8429603" y="2991785"/>
                  <a:pt x="8404698" y="3342810"/>
                </a:cubicBezTo>
                <a:cubicBezTo>
                  <a:pt x="8153187" y="3363632"/>
                  <a:pt x="7769131" y="3365356"/>
                  <a:pt x="7590089" y="3342810"/>
                </a:cubicBezTo>
                <a:cubicBezTo>
                  <a:pt x="7411047" y="3320264"/>
                  <a:pt x="7269530" y="3327369"/>
                  <a:pt x="7111668" y="3342810"/>
                </a:cubicBezTo>
                <a:cubicBezTo>
                  <a:pt x="6953806" y="3358251"/>
                  <a:pt x="6710360" y="3320043"/>
                  <a:pt x="6549199" y="3342810"/>
                </a:cubicBezTo>
                <a:cubicBezTo>
                  <a:pt x="6388038" y="3365577"/>
                  <a:pt x="6102869" y="3360580"/>
                  <a:pt x="5734590" y="3342810"/>
                </a:cubicBezTo>
                <a:cubicBezTo>
                  <a:pt x="5366311" y="3325040"/>
                  <a:pt x="5204346" y="3368836"/>
                  <a:pt x="4919981" y="3342810"/>
                </a:cubicBezTo>
                <a:cubicBezTo>
                  <a:pt x="4635616" y="3316784"/>
                  <a:pt x="4713704" y="3353555"/>
                  <a:pt x="4525607" y="3342810"/>
                </a:cubicBezTo>
                <a:cubicBezTo>
                  <a:pt x="4337510" y="3332065"/>
                  <a:pt x="4202737" y="3359313"/>
                  <a:pt x="4047185" y="3342810"/>
                </a:cubicBezTo>
                <a:cubicBezTo>
                  <a:pt x="3891633" y="3326307"/>
                  <a:pt x="3552413" y="3321597"/>
                  <a:pt x="3316623" y="3342810"/>
                </a:cubicBezTo>
                <a:cubicBezTo>
                  <a:pt x="3080833" y="3364023"/>
                  <a:pt x="2967031" y="3348640"/>
                  <a:pt x="2838202" y="3342810"/>
                </a:cubicBezTo>
                <a:cubicBezTo>
                  <a:pt x="2709373" y="3336980"/>
                  <a:pt x="2516464" y="3341000"/>
                  <a:pt x="2275734" y="3342810"/>
                </a:cubicBezTo>
                <a:cubicBezTo>
                  <a:pt x="2035004" y="3344620"/>
                  <a:pt x="1792114" y="3320265"/>
                  <a:pt x="1545171" y="3342810"/>
                </a:cubicBezTo>
                <a:cubicBezTo>
                  <a:pt x="1298228" y="3365355"/>
                  <a:pt x="1086942" y="3380379"/>
                  <a:pt x="730562" y="3342810"/>
                </a:cubicBezTo>
                <a:cubicBezTo>
                  <a:pt x="374182" y="3305241"/>
                  <a:pt x="301691" y="3347708"/>
                  <a:pt x="0" y="3342810"/>
                </a:cubicBezTo>
                <a:cubicBezTo>
                  <a:pt x="-6605" y="3132707"/>
                  <a:pt x="-3768" y="2924142"/>
                  <a:pt x="0" y="2741104"/>
                </a:cubicBezTo>
                <a:cubicBezTo>
                  <a:pt x="3768" y="2558066"/>
                  <a:pt x="-4683" y="2343464"/>
                  <a:pt x="0" y="2039114"/>
                </a:cubicBezTo>
                <a:cubicBezTo>
                  <a:pt x="4683" y="1734764"/>
                  <a:pt x="-30857" y="1617666"/>
                  <a:pt x="0" y="1337124"/>
                </a:cubicBezTo>
                <a:cubicBezTo>
                  <a:pt x="30857" y="1056582"/>
                  <a:pt x="20222" y="870583"/>
                  <a:pt x="0" y="668562"/>
                </a:cubicBezTo>
                <a:cubicBezTo>
                  <a:pt x="-20222" y="466541"/>
                  <a:pt x="20484" y="198361"/>
                  <a:pt x="0" y="0"/>
                </a:cubicBezTo>
                <a:close/>
              </a:path>
              <a:path w="8404698" h="3342810" stroke="0" extrusionOk="0">
                <a:moveTo>
                  <a:pt x="0" y="0"/>
                </a:moveTo>
                <a:cubicBezTo>
                  <a:pt x="192719" y="-12550"/>
                  <a:pt x="239301" y="9172"/>
                  <a:pt x="394374" y="0"/>
                </a:cubicBezTo>
                <a:cubicBezTo>
                  <a:pt x="549447" y="-9172"/>
                  <a:pt x="895485" y="8377"/>
                  <a:pt x="1040890" y="0"/>
                </a:cubicBezTo>
                <a:cubicBezTo>
                  <a:pt x="1186295" y="-8377"/>
                  <a:pt x="1340837" y="-15757"/>
                  <a:pt x="1435264" y="0"/>
                </a:cubicBezTo>
                <a:cubicBezTo>
                  <a:pt x="1529691" y="15757"/>
                  <a:pt x="1716879" y="-12947"/>
                  <a:pt x="1829638" y="0"/>
                </a:cubicBezTo>
                <a:cubicBezTo>
                  <a:pt x="1942397" y="12947"/>
                  <a:pt x="2071697" y="2977"/>
                  <a:pt x="2224012" y="0"/>
                </a:cubicBezTo>
                <a:cubicBezTo>
                  <a:pt x="2376327" y="-2977"/>
                  <a:pt x="2732117" y="-21892"/>
                  <a:pt x="3038622" y="0"/>
                </a:cubicBezTo>
                <a:cubicBezTo>
                  <a:pt x="3345127" y="21892"/>
                  <a:pt x="3391830" y="-13096"/>
                  <a:pt x="3601090" y="0"/>
                </a:cubicBezTo>
                <a:cubicBezTo>
                  <a:pt x="3810350" y="13096"/>
                  <a:pt x="4165758" y="-36470"/>
                  <a:pt x="4331652" y="0"/>
                </a:cubicBezTo>
                <a:cubicBezTo>
                  <a:pt x="4497546" y="36470"/>
                  <a:pt x="4741049" y="-26176"/>
                  <a:pt x="4894120" y="0"/>
                </a:cubicBezTo>
                <a:cubicBezTo>
                  <a:pt x="5047191" y="26176"/>
                  <a:pt x="5410567" y="31982"/>
                  <a:pt x="5624683" y="0"/>
                </a:cubicBezTo>
                <a:cubicBezTo>
                  <a:pt x="5838799" y="-31982"/>
                  <a:pt x="5884670" y="-8490"/>
                  <a:pt x="6019057" y="0"/>
                </a:cubicBezTo>
                <a:cubicBezTo>
                  <a:pt x="6153444" y="8490"/>
                  <a:pt x="6373601" y="-13242"/>
                  <a:pt x="6497478" y="0"/>
                </a:cubicBezTo>
                <a:cubicBezTo>
                  <a:pt x="6621355" y="13242"/>
                  <a:pt x="6718221" y="-16154"/>
                  <a:pt x="6891852" y="0"/>
                </a:cubicBezTo>
                <a:cubicBezTo>
                  <a:pt x="7065483" y="16154"/>
                  <a:pt x="7089617" y="12736"/>
                  <a:pt x="7286227" y="0"/>
                </a:cubicBezTo>
                <a:cubicBezTo>
                  <a:pt x="7482838" y="-12736"/>
                  <a:pt x="7567559" y="10080"/>
                  <a:pt x="7848695" y="0"/>
                </a:cubicBezTo>
                <a:cubicBezTo>
                  <a:pt x="8129831" y="-10080"/>
                  <a:pt x="8282029" y="2404"/>
                  <a:pt x="8404698" y="0"/>
                </a:cubicBezTo>
                <a:cubicBezTo>
                  <a:pt x="8432843" y="330820"/>
                  <a:pt x="8435408" y="513250"/>
                  <a:pt x="8404698" y="701990"/>
                </a:cubicBezTo>
                <a:cubicBezTo>
                  <a:pt x="8373989" y="890730"/>
                  <a:pt x="8391059" y="1120271"/>
                  <a:pt x="8404698" y="1370552"/>
                </a:cubicBezTo>
                <a:cubicBezTo>
                  <a:pt x="8418337" y="1620833"/>
                  <a:pt x="8424807" y="1727774"/>
                  <a:pt x="8404698" y="2005686"/>
                </a:cubicBezTo>
                <a:cubicBezTo>
                  <a:pt x="8384589" y="2283598"/>
                  <a:pt x="8430880" y="2305513"/>
                  <a:pt x="8404698" y="2573964"/>
                </a:cubicBezTo>
                <a:cubicBezTo>
                  <a:pt x="8378516" y="2842415"/>
                  <a:pt x="8405284" y="3108549"/>
                  <a:pt x="8404698" y="3342810"/>
                </a:cubicBezTo>
                <a:cubicBezTo>
                  <a:pt x="8253455" y="3334224"/>
                  <a:pt x="8170111" y="3350878"/>
                  <a:pt x="8010324" y="3342810"/>
                </a:cubicBezTo>
                <a:cubicBezTo>
                  <a:pt x="7850537" y="3334742"/>
                  <a:pt x="7559416" y="3353977"/>
                  <a:pt x="7363808" y="3342810"/>
                </a:cubicBezTo>
                <a:cubicBezTo>
                  <a:pt x="7168200" y="3331643"/>
                  <a:pt x="7075645" y="3366606"/>
                  <a:pt x="6885387" y="3342810"/>
                </a:cubicBezTo>
                <a:cubicBezTo>
                  <a:pt x="6695129" y="3319014"/>
                  <a:pt x="6529610" y="3318320"/>
                  <a:pt x="6238872" y="3342810"/>
                </a:cubicBezTo>
                <a:cubicBezTo>
                  <a:pt x="5948135" y="3367300"/>
                  <a:pt x="5880765" y="3341420"/>
                  <a:pt x="5676404" y="3342810"/>
                </a:cubicBezTo>
                <a:cubicBezTo>
                  <a:pt x="5472043" y="3344200"/>
                  <a:pt x="5164538" y="3349280"/>
                  <a:pt x="4945842" y="3342810"/>
                </a:cubicBezTo>
                <a:cubicBezTo>
                  <a:pt x="4727146" y="3336340"/>
                  <a:pt x="4474579" y="3303668"/>
                  <a:pt x="4131232" y="3342810"/>
                </a:cubicBezTo>
                <a:cubicBezTo>
                  <a:pt x="3787885" y="3381953"/>
                  <a:pt x="3650886" y="3377651"/>
                  <a:pt x="3316623" y="3342810"/>
                </a:cubicBezTo>
                <a:cubicBezTo>
                  <a:pt x="2982360" y="3307969"/>
                  <a:pt x="3004211" y="3341719"/>
                  <a:pt x="2754155" y="3342810"/>
                </a:cubicBezTo>
                <a:cubicBezTo>
                  <a:pt x="2504099" y="3343901"/>
                  <a:pt x="2295561" y="3365985"/>
                  <a:pt x="2023593" y="3342810"/>
                </a:cubicBezTo>
                <a:cubicBezTo>
                  <a:pt x="1751625" y="3319635"/>
                  <a:pt x="1681448" y="3324905"/>
                  <a:pt x="1545171" y="3342810"/>
                </a:cubicBezTo>
                <a:cubicBezTo>
                  <a:pt x="1408894" y="3360715"/>
                  <a:pt x="1196006" y="3339932"/>
                  <a:pt x="982703" y="3342810"/>
                </a:cubicBezTo>
                <a:cubicBezTo>
                  <a:pt x="769400" y="3345688"/>
                  <a:pt x="475272" y="3327394"/>
                  <a:pt x="0" y="3342810"/>
                </a:cubicBezTo>
                <a:cubicBezTo>
                  <a:pt x="7286" y="3047708"/>
                  <a:pt x="-8717" y="2916454"/>
                  <a:pt x="0" y="2607392"/>
                </a:cubicBezTo>
                <a:cubicBezTo>
                  <a:pt x="8717" y="2298330"/>
                  <a:pt x="-28557" y="2124709"/>
                  <a:pt x="0" y="1938830"/>
                </a:cubicBezTo>
                <a:cubicBezTo>
                  <a:pt x="28557" y="1752951"/>
                  <a:pt x="9789" y="1438265"/>
                  <a:pt x="0" y="1236840"/>
                </a:cubicBezTo>
                <a:cubicBezTo>
                  <a:pt x="-9789" y="1035415"/>
                  <a:pt x="-33023" y="573120"/>
                  <a:pt x="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5829676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Accessibility is for Everyone</a:t>
            </a:r>
          </a:p>
          <a:p>
            <a:endParaRPr lang="en-GB" sz="36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n-GB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Unit 1: Display and Speech</a:t>
            </a:r>
          </a:p>
          <a:p>
            <a:endParaRPr lang="en-GB" sz="32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  <a:p>
            <a:r>
              <a:rPr lang="en-GB" sz="3200" dirty="0">
                <a:solidFill>
                  <a:srgbClr val="7030A0"/>
                </a:solidFill>
                <a:latin typeface="Century Gothic" panose="020B0502020202020204" pitchFamily="34" charset="0"/>
              </a:rPr>
              <a:t>I can change the display Settings and use Text to Speech</a:t>
            </a:r>
          </a:p>
        </p:txBody>
      </p:sp>
    </p:spTree>
    <p:extLst>
      <p:ext uri="{BB962C8B-B14F-4D97-AF65-F5344CB8AC3E}">
        <p14:creationId xmlns:p14="http://schemas.microsoft.com/office/powerpoint/2010/main" val="144394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76FFC-2883-7478-2A94-5E94AB84C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30293B-8AD8-8D19-B29E-6DEBA4689A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628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664669 w 11299371"/>
              <a:gd name="connsiteY1" fmla="*/ 0 h 6858000"/>
              <a:gd name="connsiteX2" fmla="*/ 1103350 w 11299371"/>
              <a:gd name="connsiteY2" fmla="*/ 0 h 6858000"/>
              <a:gd name="connsiteX3" fmla="*/ 1655026 w 11299371"/>
              <a:gd name="connsiteY3" fmla="*/ 0 h 6858000"/>
              <a:gd name="connsiteX4" fmla="*/ 2319694 w 11299371"/>
              <a:gd name="connsiteY4" fmla="*/ 0 h 6858000"/>
              <a:gd name="connsiteX5" fmla="*/ 2871370 w 11299371"/>
              <a:gd name="connsiteY5" fmla="*/ 0 h 6858000"/>
              <a:gd name="connsiteX6" fmla="*/ 3536038 w 11299371"/>
              <a:gd name="connsiteY6" fmla="*/ 0 h 6858000"/>
              <a:gd name="connsiteX7" fmla="*/ 3861726 w 11299371"/>
              <a:gd name="connsiteY7" fmla="*/ 0 h 6858000"/>
              <a:gd name="connsiteX8" fmla="*/ 4752383 w 11299371"/>
              <a:gd name="connsiteY8" fmla="*/ 0 h 6858000"/>
              <a:gd name="connsiteX9" fmla="*/ 5191064 w 11299371"/>
              <a:gd name="connsiteY9" fmla="*/ 0 h 6858000"/>
              <a:gd name="connsiteX10" fmla="*/ 6081720 w 11299371"/>
              <a:gd name="connsiteY10" fmla="*/ 0 h 6858000"/>
              <a:gd name="connsiteX11" fmla="*/ 6520402 w 11299371"/>
              <a:gd name="connsiteY11" fmla="*/ 0 h 6858000"/>
              <a:gd name="connsiteX12" fmla="*/ 7298064 w 11299371"/>
              <a:gd name="connsiteY12" fmla="*/ 0 h 6858000"/>
              <a:gd name="connsiteX13" fmla="*/ 7849740 w 11299371"/>
              <a:gd name="connsiteY13" fmla="*/ 0 h 6858000"/>
              <a:gd name="connsiteX14" fmla="*/ 8740396 w 11299371"/>
              <a:gd name="connsiteY14" fmla="*/ 0 h 6858000"/>
              <a:gd name="connsiteX15" fmla="*/ 9066084 w 11299371"/>
              <a:gd name="connsiteY15" fmla="*/ 0 h 6858000"/>
              <a:gd name="connsiteX16" fmla="*/ 9617759 w 11299371"/>
              <a:gd name="connsiteY16" fmla="*/ 0 h 6858000"/>
              <a:gd name="connsiteX17" fmla="*/ 9943446 w 11299371"/>
              <a:gd name="connsiteY17" fmla="*/ 0 h 6858000"/>
              <a:gd name="connsiteX18" fmla="*/ 11299371 w 11299371"/>
              <a:gd name="connsiteY18" fmla="*/ 0 h 6858000"/>
              <a:gd name="connsiteX19" fmla="*/ 11299371 w 11299371"/>
              <a:gd name="connsiteY19" fmla="*/ 685800 h 6858000"/>
              <a:gd name="connsiteX20" fmla="*/ 11299371 w 11299371"/>
              <a:gd name="connsiteY20" fmla="*/ 1508760 h 6858000"/>
              <a:gd name="connsiteX21" fmla="*/ 11299371 w 11299371"/>
              <a:gd name="connsiteY21" fmla="*/ 2125980 h 6858000"/>
              <a:gd name="connsiteX22" fmla="*/ 11299371 w 11299371"/>
              <a:gd name="connsiteY22" fmla="*/ 2948940 h 6858000"/>
              <a:gd name="connsiteX23" fmla="*/ 11299371 w 11299371"/>
              <a:gd name="connsiteY23" fmla="*/ 3771900 h 6858000"/>
              <a:gd name="connsiteX24" fmla="*/ 11299371 w 11299371"/>
              <a:gd name="connsiteY24" fmla="*/ 4526280 h 6858000"/>
              <a:gd name="connsiteX25" fmla="*/ 11299371 w 11299371"/>
              <a:gd name="connsiteY25" fmla="*/ 5280660 h 6858000"/>
              <a:gd name="connsiteX26" fmla="*/ 11299371 w 11299371"/>
              <a:gd name="connsiteY26" fmla="*/ 5966460 h 6858000"/>
              <a:gd name="connsiteX27" fmla="*/ 11299371 w 11299371"/>
              <a:gd name="connsiteY27" fmla="*/ 6858000 h 6858000"/>
              <a:gd name="connsiteX28" fmla="*/ 10634702 w 11299371"/>
              <a:gd name="connsiteY28" fmla="*/ 6858000 h 6858000"/>
              <a:gd name="connsiteX29" fmla="*/ 10083027 w 11299371"/>
              <a:gd name="connsiteY29" fmla="*/ 6858000 h 6858000"/>
              <a:gd name="connsiteX30" fmla="*/ 9644345 w 11299371"/>
              <a:gd name="connsiteY30" fmla="*/ 6858000 h 6858000"/>
              <a:gd name="connsiteX31" fmla="*/ 9205664 w 11299371"/>
              <a:gd name="connsiteY31" fmla="*/ 6858000 h 6858000"/>
              <a:gd name="connsiteX32" fmla="*/ 8766983 w 11299371"/>
              <a:gd name="connsiteY32" fmla="*/ 6858000 h 6858000"/>
              <a:gd name="connsiteX33" fmla="*/ 8215307 w 11299371"/>
              <a:gd name="connsiteY33" fmla="*/ 6858000 h 6858000"/>
              <a:gd name="connsiteX34" fmla="*/ 7663632 w 11299371"/>
              <a:gd name="connsiteY34" fmla="*/ 6858000 h 6858000"/>
              <a:gd name="connsiteX35" fmla="*/ 7111957 w 11299371"/>
              <a:gd name="connsiteY35" fmla="*/ 6858000 h 6858000"/>
              <a:gd name="connsiteX36" fmla="*/ 6447288 w 11299371"/>
              <a:gd name="connsiteY36" fmla="*/ 6858000 h 6858000"/>
              <a:gd name="connsiteX37" fmla="*/ 6008607 w 11299371"/>
              <a:gd name="connsiteY37" fmla="*/ 6858000 h 6858000"/>
              <a:gd name="connsiteX38" fmla="*/ 5569925 w 11299371"/>
              <a:gd name="connsiteY38" fmla="*/ 6858000 h 6858000"/>
              <a:gd name="connsiteX39" fmla="*/ 4679269 w 11299371"/>
              <a:gd name="connsiteY39" fmla="*/ 6858000 h 6858000"/>
              <a:gd name="connsiteX40" fmla="*/ 3788613 w 11299371"/>
              <a:gd name="connsiteY40" fmla="*/ 6858000 h 6858000"/>
              <a:gd name="connsiteX41" fmla="*/ 2897956 w 11299371"/>
              <a:gd name="connsiteY41" fmla="*/ 6858000 h 6858000"/>
              <a:gd name="connsiteX42" fmla="*/ 2346281 w 11299371"/>
              <a:gd name="connsiteY42" fmla="*/ 6858000 h 6858000"/>
              <a:gd name="connsiteX43" fmla="*/ 1907600 w 11299371"/>
              <a:gd name="connsiteY43" fmla="*/ 6858000 h 6858000"/>
              <a:gd name="connsiteX44" fmla="*/ 1016943 w 11299371"/>
              <a:gd name="connsiteY44" fmla="*/ 6858000 h 6858000"/>
              <a:gd name="connsiteX45" fmla="*/ 0 w 11299371"/>
              <a:gd name="connsiteY45" fmla="*/ 6858000 h 6858000"/>
              <a:gd name="connsiteX46" fmla="*/ 0 w 11299371"/>
              <a:gd name="connsiteY46" fmla="*/ 6377940 h 6858000"/>
              <a:gd name="connsiteX47" fmla="*/ 0 w 11299371"/>
              <a:gd name="connsiteY47" fmla="*/ 5623560 h 6858000"/>
              <a:gd name="connsiteX48" fmla="*/ 0 w 11299371"/>
              <a:gd name="connsiteY48" fmla="*/ 5006340 h 6858000"/>
              <a:gd name="connsiteX49" fmla="*/ 0 w 11299371"/>
              <a:gd name="connsiteY49" fmla="*/ 4457700 h 6858000"/>
              <a:gd name="connsiteX50" fmla="*/ 0 w 11299371"/>
              <a:gd name="connsiteY50" fmla="*/ 3840480 h 6858000"/>
              <a:gd name="connsiteX51" fmla="*/ 0 w 11299371"/>
              <a:gd name="connsiteY51" fmla="*/ 3086100 h 6858000"/>
              <a:gd name="connsiteX52" fmla="*/ 0 w 11299371"/>
              <a:gd name="connsiteY52" fmla="*/ 2263140 h 6858000"/>
              <a:gd name="connsiteX53" fmla="*/ 0 w 11299371"/>
              <a:gd name="connsiteY53" fmla="*/ 1783080 h 6858000"/>
              <a:gd name="connsiteX54" fmla="*/ 0 w 11299371"/>
              <a:gd name="connsiteY54" fmla="*/ 1234440 h 6858000"/>
              <a:gd name="connsiteX55" fmla="*/ 0 w 11299371"/>
              <a:gd name="connsiteY5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9371" h="6858000" fill="none" extrusionOk="0">
                <a:moveTo>
                  <a:pt x="0" y="0"/>
                </a:moveTo>
                <a:cubicBezTo>
                  <a:pt x="190694" y="24379"/>
                  <a:pt x="435898" y="-19253"/>
                  <a:pt x="664669" y="0"/>
                </a:cubicBezTo>
                <a:cubicBezTo>
                  <a:pt x="893440" y="19253"/>
                  <a:pt x="1000685" y="-12715"/>
                  <a:pt x="1103350" y="0"/>
                </a:cubicBezTo>
                <a:cubicBezTo>
                  <a:pt x="1206015" y="12715"/>
                  <a:pt x="1455108" y="-15844"/>
                  <a:pt x="1655026" y="0"/>
                </a:cubicBezTo>
                <a:cubicBezTo>
                  <a:pt x="1854944" y="15844"/>
                  <a:pt x="2170891" y="31481"/>
                  <a:pt x="2319694" y="0"/>
                </a:cubicBezTo>
                <a:cubicBezTo>
                  <a:pt x="2468497" y="-31481"/>
                  <a:pt x="2651324" y="10870"/>
                  <a:pt x="2871370" y="0"/>
                </a:cubicBezTo>
                <a:cubicBezTo>
                  <a:pt x="3091416" y="-10870"/>
                  <a:pt x="3291232" y="20889"/>
                  <a:pt x="3536038" y="0"/>
                </a:cubicBezTo>
                <a:cubicBezTo>
                  <a:pt x="3780844" y="-20889"/>
                  <a:pt x="3793294" y="-13822"/>
                  <a:pt x="3861726" y="0"/>
                </a:cubicBezTo>
                <a:cubicBezTo>
                  <a:pt x="3930158" y="13822"/>
                  <a:pt x="4323243" y="-32989"/>
                  <a:pt x="4752383" y="0"/>
                </a:cubicBezTo>
                <a:cubicBezTo>
                  <a:pt x="5181523" y="32989"/>
                  <a:pt x="5061868" y="-7936"/>
                  <a:pt x="5191064" y="0"/>
                </a:cubicBezTo>
                <a:cubicBezTo>
                  <a:pt x="5320260" y="7936"/>
                  <a:pt x="5826082" y="-18727"/>
                  <a:pt x="6081720" y="0"/>
                </a:cubicBezTo>
                <a:cubicBezTo>
                  <a:pt x="6337358" y="18727"/>
                  <a:pt x="6416577" y="-6213"/>
                  <a:pt x="6520402" y="0"/>
                </a:cubicBezTo>
                <a:cubicBezTo>
                  <a:pt x="6624227" y="6213"/>
                  <a:pt x="6951473" y="-7553"/>
                  <a:pt x="7298064" y="0"/>
                </a:cubicBezTo>
                <a:cubicBezTo>
                  <a:pt x="7644655" y="7553"/>
                  <a:pt x="7609611" y="3570"/>
                  <a:pt x="7849740" y="0"/>
                </a:cubicBezTo>
                <a:cubicBezTo>
                  <a:pt x="8089869" y="-3570"/>
                  <a:pt x="8487195" y="6738"/>
                  <a:pt x="8740396" y="0"/>
                </a:cubicBezTo>
                <a:cubicBezTo>
                  <a:pt x="8993597" y="-6738"/>
                  <a:pt x="8909348" y="512"/>
                  <a:pt x="9066084" y="0"/>
                </a:cubicBezTo>
                <a:cubicBezTo>
                  <a:pt x="9222820" y="-512"/>
                  <a:pt x="9401090" y="21240"/>
                  <a:pt x="9617759" y="0"/>
                </a:cubicBezTo>
                <a:cubicBezTo>
                  <a:pt x="9834428" y="-21240"/>
                  <a:pt x="9862007" y="-2823"/>
                  <a:pt x="9943446" y="0"/>
                </a:cubicBezTo>
                <a:cubicBezTo>
                  <a:pt x="10024885" y="2823"/>
                  <a:pt x="10954283" y="-62447"/>
                  <a:pt x="11299371" y="0"/>
                </a:cubicBezTo>
                <a:cubicBezTo>
                  <a:pt x="11306800" y="322773"/>
                  <a:pt x="11271695" y="529030"/>
                  <a:pt x="11299371" y="685800"/>
                </a:cubicBezTo>
                <a:cubicBezTo>
                  <a:pt x="11327047" y="842570"/>
                  <a:pt x="11295345" y="1294637"/>
                  <a:pt x="11299371" y="1508760"/>
                </a:cubicBezTo>
                <a:cubicBezTo>
                  <a:pt x="11303397" y="1722883"/>
                  <a:pt x="11308228" y="1945172"/>
                  <a:pt x="11299371" y="2125980"/>
                </a:cubicBezTo>
                <a:cubicBezTo>
                  <a:pt x="11290514" y="2306788"/>
                  <a:pt x="11320713" y="2648821"/>
                  <a:pt x="11299371" y="2948940"/>
                </a:cubicBezTo>
                <a:cubicBezTo>
                  <a:pt x="11278029" y="3249059"/>
                  <a:pt x="11266370" y="3583426"/>
                  <a:pt x="11299371" y="3771900"/>
                </a:cubicBezTo>
                <a:cubicBezTo>
                  <a:pt x="11332372" y="3960374"/>
                  <a:pt x="11298562" y="4290857"/>
                  <a:pt x="11299371" y="4526280"/>
                </a:cubicBezTo>
                <a:cubicBezTo>
                  <a:pt x="11300180" y="4761703"/>
                  <a:pt x="11318867" y="4904248"/>
                  <a:pt x="11299371" y="5280660"/>
                </a:cubicBezTo>
                <a:cubicBezTo>
                  <a:pt x="11279875" y="5657072"/>
                  <a:pt x="11291757" y="5825299"/>
                  <a:pt x="11299371" y="5966460"/>
                </a:cubicBezTo>
                <a:cubicBezTo>
                  <a:pt x="11306985" y="6107621"/>
                  <a:pt x="11341166" y="6505978"/>
                  <a:pt x="11299371" y="6858000"/>
                </a:cubicBezTo>
                <a:cubicBezTo>
                  <a:pt x="10997904" y="6861696"/>
                  <a:pt x="10863365" y="6842042"/>
                  <a:pt x="10634702" y="6858000"/>
                </a:cubicBezTo>
                <a:cubicBezTo>
                  <a:pt x="10406039" y="6873958"/>
                  <a:pt x="10226700" y="6880486"/>
                  <a:pt x="10083027" y="6858000"/>
                </a:cubicBezTo>
                <a:cubicBezTo>
                  <a:pt x="9939355" y="6835514"/>
                  <a:pt x="9836464" y="6878069"/>
                  <a:pt x="9644345" y="6858000"/>
                </a:cubicBezTo>
                <a:cubicBezTo>
                  <a:pt x="9452226" y="6837931"/>
                  <a:pt x="9376773" y="6845546"/>
                  <a:pt x="9205664" y="6858000"/>
                </a:cubicBezTo>
                <a:cubicBezTo>
                  <a:pt x="9034555" y="6870454"/>
                  <a:pt x="8922796" y="6837453"/>
                  <a:pt x="8766983" y="6858000"/>
                </a:cubicBezTo>
                <a:cubicBezTo>
                  <a:pt x="8611170" y="6878547"/>
                  <a:pt x="8349086" y="6842741"/>
                  <a:pt x="8215307" y="6858000"/>
                </a:cubicBezTo>
                <a:cubicBezTo>
                  <a:pt x="8081528" y="6873259"/>
                  <a:pt x="7801842" y="6863048"/>
                  <a:pt x="7663632" y="6858000"/>
                </a:cubicBezTo>
                <a:cubicBezTo>
                  <a:pt x="7525422" y="6852952"/>
                  <a:pt x="7224192" y="6869596"/>
                  <a:pt x="7111957" y="6858000"/>
                </a:cubicBezTo>
                <a:cubicBezTo>
                  <a:pt x="6999722" y="6846404"/>
                  <a:pt x="6754916" y="6836125"/>
                  <a:pt x="6447288" y="6858000"/>
                </a:cubicBezTo>
                <a:cubicBezTo>
                  <a:pt x="6139660" y="6879875"/>
                  <a:pt x="6181838" y="6861006"/>
                  <a:pt x="6008607" y="6858000"/>
                </a:cubicBezTo>
                <a:cubicBezTo>
                  <a:pt x="5835376" y="6854994"/>
                  <a:pt x="5675718" y="6846250"/>
                  <a:pt x="5569925" y="6858000"/>
                </a:cubicBezTo>
                <a:cubicBezTo>
                  <a:pt x="5464132" y="6869750"/>
                  <a:pt x="5011778" y="6878137"/>
                  <a:pt x="4679269" y="6858000"/>
                </a:cubicBezTo>
                <a:cubicBezTo>
                  <a:pt x="4346760" y="6837863"/>
                  <a:pt x="3992984" y="6856815"/>
                  <a:pt x="3788613" y="6858000"/>
                </a:cubicBezTo>
                <a:cubicBezTo>
                  <a:pt x="3584242" y="6859185"/>
                  <a:pt x="3261275" y="6897721"/>
                  <a:pt x="2897956" y="6858000"/>
                </a:cubicBezTo>
                <a:cubicBezTo>
                  <a:pt x="2534637" y="6818279"/>
                  <a:pt x="2461696" y="6868746"/>
                  <a:pt x="2346281" y="6858000"/>
                </a:cubicBezTo>
                <a:cubicBezTo>
                  <a:pt x="2230866" y="6847254"/>
                  <a:pt x="2095201" y="6862891"/>
                  <a:pt x="1907600" y="6858000"/>
                </a:cubicBezTo>
                <a:cubicBezTo>
                  <a:pt x="1719999" y="6853109"/>
                  <a:pt x="1431492" y="6828796"/>
                  <a:pt x="1016943" y="6858000"/>
                </a:cubicBezTo>
                <a:cubicBezTo>
                  <a:pt x="602394" y="6887204"/>
                  <a:pt x="362277" y="6825194"/>
                  <a:pt x="0" y="6858000"/>
                </a:cubicBezTo>
                <a:cubicBezTo>
                  <a:pt x="-6651" y="6619908"/>
                  <a:pt x="18133" y="6480462"/>
                  <a:pt x="0" y="6377940"/>
                </a:cubicBezTo>
                <a:cubicBezTo>
                  <a:pt x="-18133" y="6275418"/>
                  <a:pt x="2936" y="5836738"/>
                  <a:pt x="0" y="5623560"/>
                </a:cubicBezTo>
                <a:cubicBezTo>
                  <a:pt x="-2936" y="5410382"/>
                  <a:pt x="3597" y="5145334"/>
                  <a:pt x="0" y="5006340"/>
                </a:cubicBezTo>
                <a:cubicBezTo>
                  <a:pt x="-3597" y="4867346"/>
                  <a:pt x="-20431" y="4658493"/>
                  <a:pt x="0" y="4457700"/>
                </a:cubicBezTo>
                <a:cubicBezTo>
                  <a:pt x="20431" y="4256907"/>
                  <a:pt x="17653" y="4033281"/>
                  <a:pt x="0" y="3840480"/>
                </a:cubicBezTo>
                <a:cubicBezTo>
                  <a:pt x="-17653" y="3647679"/>
                  <a:pt x="33105" y="3417517"/>
                  <a:pt x="0" y="3086100"/>
                </a:cubicBezTo>
                <a:cubicBezTo>
                  <a:pt x="-33105" y="2754683"/>
                  <a:pt x="-15885" y="2447137"/>
                  <a:pt x="0" y="2263140"/>
                </a:cubicBezTo>
                <a:cubicBezTo>
                  <a:pt x="15885" y="2079143"/>
                  <a:pt x="-770" y="1901203"/>
                  <a:pt x="0" y="1783080"/>
                </a:cubicBezTo>
                <a:cubicBezTo>
                  <a:pt x="770" y="1664957"/>
                  <a:pt x="22032" y="1489751"/>
                  <a:pt x="0" y="1234440"/>
                </a:cubicBezTo>
                <a:cubicBezTo>
                  <a:pt x="-22032" y="979129"/>
                  <a:pt x="11781" y="275373"/>
                  <a:pt x="0" y="0"/>
                </a:cubicBezTo>
                <a:close/>
              </a:path>
              <a:path w="11299371" h="6858000" stroke="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9C8F3A-FF20-DF1B-4964-08C17AAC03C2}"/>
              </a:ext>
            </a:extLst>
          </p:cNvPr>
          <p:cNvSpPr/>
          <p:nvPr/>
        </p:nvSpPr>
        <p:spPr>
          <a:xfrm>
            <a:off x="892629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551675 w 11299371"/>
              <a:gd name="connsiteY1" fmla="*/ 0 h 6858000"/>
              <a:gd name="connsiteX2" fmla="*/ 877363 w 11299371"/>
              <a:gd name="connsiteY2" fmla="*/ 0 h 6858000"/>
              <a:gd name="connsiteX3" fmla="*/ 1316044 w 11299371"/>
              <a:gd name="connsiteY3" fmla="*/ 0 h 6858000"/>
              <a:gd name="connsiteX4" fmla="*/ 1641732 w 11299371"/>
              <a:gd name="connsiteY4" fmla="*/ 0 h 6858000"/>
              <a:gd name="connsiteX5" fmla="*/ 1967420 w 11299371"/>
              <a:gd name="connsiteY5" fmla="*/ 0 h 6858000"/>
              <a:gd name="connsiteX6" fmla="*/ 2293108 w 11299371"/>
              <a:gd name="connsiteY6" fmla="*/ 0 h 6858000"/>
              <a:gd name="connsiteX7" fmla="*/ 2731789 w 11299371"/>
              <a:gd name="connsiteY7" fmla="*/ 0 h 6858000"/>
              <a:gd name="connsiteX8" fmla="*/ 3509452 w 11299371"/>
              <a:gd name="connsiteY8" fmla="*/ 0 h 6858000"/>
              <a:gd name="connsiteX9" fmla="*/ 3948133 w 11299371"/>
              <a:gd name="connsiteY9" fmla="*/ 0 h 6858000"/>
              <a:gd name="connsiteX10" fmla="*/ 4725796 w 11299371"/>
              <a:gd name="connsiteY10" fmla="*/ 0 h 6858000"/>
              <a:gd name="connsiteX11" fmla="*/ 5051484 w 11299371"/>
              <a:gd name="connsiteY11" fmla="*/ 0 h 6858000"/>
              <a:gd name="connsiteX12" fmla="*/ 5716152 w 11299371"/>
              <a:gd name="connsiteY12" fmla="*/ 0 h 6858000"/>
              <a:gd name="connsiteX13" fmla="*/ 6154834 w 11299371"/>
              <a:gd name="connsiteY13" fmla="*/ 0 h 6858000"/>
              <a:gd name="connsiteX14" fmla="*/ 6819503 w 11299371"/>
              <a:gd name="connsiteY14" fmla="*/ 0 h 6858000"/>
              <a:gd name="connsiteX15" fmla="*/ 7484172 w 11299371"/>
              <a:gd name="connsiteY15" fmla="*/ 0 h 6858000"/>
              <a:gd name="connsiteX16" fmla="*/ 7922853 w 11299371"/>
              <a:gd name="connsiteY16" fmla="*/ 0 h 6858000"/>
              <a:gd name="connsiteX17" fmla="*/ 8813509 w 11299371"/>
              <a:gd name="connsiteY17" fmla="*/ 0 h 6858000"/>
              <a:gd name="connsiteX18" fmla="*/ 9365185 w 11299371"/>
              <a:gd name="connsiteY18" fmla="*/ 0 h 6858000"/>
              <a:gd name="connsiteX19" fmla="*/ 10142847 w 11299371"/>
              <a:gd name="connsiteY19" fmla="*/ 0 h 6858000"/>
              <a:gd name="connsiteX20" fmla="*/ 10468535 w 11299371"/>
              <a:gd name="connsiteY20" fmla="*/ 0 h 6858000"/>
              <a:gd name="connsiteX21" fmla="*/ 11299371 w 11299371"/>
              <a:gd name="connsiteY21" fmla="*/ 0 h 6858000"/>
              <a:gd name="connsiteX22" fmla="*/ 11299371 w 11299371"/>
              <a:gd name="connsiteY22" fmla="*/ 822960 h 6858000"/>
              <a:gd name="connsiteX23" fmla="*/ 11299371 w 11299371"/>
              <a:gd name="connsiteY23" fmla="*/ 1645920 h 6858000"/>
              <a:gd name="connsiteX24" fmla="*/ 11299371 w 11299371"/>
              <a:gd name="connsiteY24" fmla="*/ 2125980 h 6858000"/>
              <a:gd name="connsiteX25" fmla="*/ 11299371 w 11299371"/>
              <a:gd name="connsiteY25" fmla="*/ 2674620 h 6858000"/>
              <a:gd name="connsiteX26" fmla="*/ 11299371 w 11299371"/>
              <a:gd name="connsiteY26" fmla="*/ 3497580 h 6858000"/>
              <a:gd name="connsiteX27" fmla="*/ 11299371 w 11299371"/>
              <a:gd name="connsiteY27" fmla="*/ 4251960 h 6858000"/>
              <a:gd name="connsiteX28" fmla="*/ 11299371 w 11299371"/>
              <a:gd name="connsiteY28" fmla="*/ 5006340 h 6858000"/>
              <a:gd name="connsiteX29" fmla="*/ 11299371 w 11299371"/>
              <a:gd name="connsiteY29" fmla="*/ 5692140 h 6858000"/>
              <a:gd name="connsiteX30" fmla="*/ 11299371 w 11299371"/>
              <a:gd name="connsiteY30" fmla="*/ 6240780 h 6858000"/>
              <a:gd name="connsiteX31" fmla="*/ 11299371 w 11299371"/>
              <a:gd name="connsiteY31" fmla="*/ 6858000 h 6858000"/>
              <a:gd name="connsiteX32" fmla="*/ 10408715 w 11299371"/>
              <a:gd name="connsiteY32" fmla="*/ 6858000 h 6858000"/>
              <a:gd name="connsiteX33" fmla="*/ 9970033 w 11299371"/>
              <a:gd name="connsiteY33" fmla="*/ 6858000 h 6858000"/>
              <a:gd name="connsiteX34" fmla="*/ 9079377 w 11299371"/>
              <a:gd name="connsiteY34" fmla="*/ 6858000 h 6858000"/>
              <a:gd name="connsiteX35" fmla="*/ 8301714 w 11299371"/>
              <a:gd name="connsiteY35" fmla="*/ 6858000 h 6858000"/>
              <a:gd name="connsiteX36" fmla="*/ 7411058 w 11299371"/>
              <a:gd name="connsiteY36" fmla="*/ 6858000 h 6858000"/>
              <a:gd name="connsiteX37" fmla="*/ 6972377 w 11299371"/>
              <a:gd name="connsiteY37" fmla="*/ 6858000 h 6858000"/>
              <a:gd name="connsiteX38" fmla="*/ 6420701 w 11299371"/>
              <a:gd name="connsiteY38" fmla="*/ 6858000 h 6858000"/>
              <a:gd name="connsiteX39" fmla="*/ 6095014 w 11299371"/>
              <a:gd name="connsiteY39" fmla="*/ 6858000 h 6858000"/>
              <a:gd name="connsiteX40" fmla="*/ 5317351 w 11299371"/>
              <a:gd name="connsiteY40" fmla="*/ 6858000 h 6858000"/>
              <a:gd name="connsiteX41" fmla="*/ 4765676 w 11299371"/>
              <a:gd name="connsiteY41" fmla="*/ 6858000 h 6858000"/>
              <a:gd name="connsiteX42" fmla="*/ 3875020 w 11299371"/>
              <a:gd name="connsiteY42" fmla="*/ 6858000 h 6858000"/>
              <a:gd name="connsiteX43" fmla="*/ 3210351 w 11299371"/>
              <a:gd name="connsiteY43" fmla="*/ 6858000 h 6858000"/>
              <a:gd name="connsiteX44" fmla="*/ 2432688 w 11299371"/>
              <a:gd name="connsiteY44" fmla="*/ 6858000 h 6858000"/>
              <a:gd name="connsiteX45" fmla="*/ 2107000 w 11299371"/>
              <a:gd name="connsiteY45" fmla="*/ 6858000 h 6858000"/>
              <a:gd name="connsiteX46" fmla="*/ 1781313 w 11299371"/>
              <a:gd name="connsiteY46" fmla="*/ 6858000 h 6858000"/>
              <a:gd name="connsiteX47" fmla="*/ 1342631 w 11299371"/>
              <a:gd name="connsiteY47" fmla="*/ 6858000 h 6858000"/>
              <a:gd name="connsiteX48" fmla="*/ 0 w 11299371"/>
              <a:gd name="connsiteY48" fmla="*/ 6858000 h 6858000"/>
              <a:gd name="connsiteX49" fmla="*/ 0 w 11299371"/>
              <a:gd name="connsiteY49" fmla="*/ 6240780 h 6858000"/>
              <a:gd name="connsiteX50" fmla="*/ 0 w 11299371"/>
              <a:gd name="connsiteY50" fmla="*/ 5554980 h 6858000"/>
              <a:gd name="connsiteX51" fmla="*/ 0 w 11299371"/>
              <a:gd name="connsiteY51" fmla="*/ 5006340 h 6858000"/>
              <a:gd name="connsiteX52" fmla="*/ 0 w 11299371"/>
              <a:gd name="connsiteY52" fmla="*/ 4251960 h 6858000"/>
              <a:gd name="connsiteX53" fmla="*/ 0 w 11299371"/>
              <a:gd name="connsiteY53" fmla="*/ 3703320 h 6858000"/>
              <a:gd name="connsiteX54" fmla="*/ 0 w 11299371"/>
              <a:gd name="connsiteY54" fmla="*/ 3223260 h 6858000"/>
              <a:gd name="connsiteX55" fmla="*/ 0 w 11299371"/>
              <a:gd name="connsiteY55" fmla="*/ 2743200 h 6858000"/>
              <a:gd name="connsiteX56" fmla="*/ 0 w 11299371"/>
              <a:gd name="connsiteY56" fmla="*/ 2057400 h 6858000"/>
              <a:gd name="connsiteX57" fmla="*/ 0 w 11299371"/>
              <a:gd name="connsiteY57" fmla="*/ 1371600 h 6858000"/>
              <a:gd name="connsiteX58" fmla="*/ 0 w 11299371"/>
              <a:gd name="connsiteY58" fmla="*/ 891540 h 6858000"/>
              <a:gd name="connsiteX59" fmla="*/ 0 w 11299371"/>
              <a:gd name="connsiteY5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299371" h="685800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0B1310-0CEA-087C-A9E7-7A32E47D2E8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2628" y="0"/>
            <a:ext cx="11299372" cy="801877"/>
            <a:chOff x="892627" y="0"/>
            <a:chExt cx="11299372" cy="801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FA0774-B2F4-05A3-8AF2-73EFFE68C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-1" r="56296" b="83156"/>
            <a:stretch/>
          </p:blipFill>
          <p:spPr>
            <a:xfrm>
              <a:off x="892627" y="0"/>
              <a:ext cx="3057581" cy="8018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4C034C0-EA1E-F436-C07A-646F686D733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0" y="0"/>
              <a:ext cx="7269480" cy="801877"/>
            </a:xfrm>
            <a:prstGeom prst="rect">
              <a:avLst/>
            </a:prstGeom>
            <a:solidFill>
              <a:srgbClr val="013D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B80DB-20B1-626C-FD32-70943E79A69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81687" t="-1" r="930" b="83156"/>
            <a:stretch/>
          </p:blipFill>
          <p:spPr>
            <a:xfrm>
              <a:off x="10975847" y="0"/>
              <a:ext cx="1216152" cy="801877"/>
            </a:xfrm>
            <a:prstGeom prst="rect">
              <a:avLst/>
            </a:prstGeom>
          </p:spPr>
        </p:pic>
      </p:grpSp>
      <p:pic>
        <p:nvPicPr>
          <p:cNvPr id="18" name="Picture 17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375742D2-CDF4-41CC-4E4C-5A821987A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" y="0"/>
            <a:ext cx="687174" cy="82769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FAA6634-8A1D-0182-4AC5-9FB0F97C36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81" y="1025035"/>
            <a:ext cx="7798181" cy="5609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152489-31BB-E99E-E592-53B9C7893E13}"/>
              </a:ext>
            </a:extLst>
          </p:cNvPr>
          <p:cNvSpPr/>
          <p:nvPr/>
        </p:nvSpPr>
        <p:spPr>
          <a:xfrm>
            <a:off x="3174929" y="1664619"/>
            <a:ext cx="6801479" cy="47264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Display Settings</a:t>
            </a:r>
          </a:p>
        </p:txBody>
      </p:sp>
    </p:spTree>
    <p:extLst>
      <p:ext uri="{BB962C8B-B14F-4D97-AF65-F5344CB8AC3E}">
        <p14:creationId xmlns:p14="http://schemas.microsoft.com/office/powerpoint/2010/main" val="2871346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F656F-8CBB-F5BB-28C0-7F8247E57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35CD5F-6EB8-A21B-0431-37BFCAFEEA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628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664669 w 11299371"/>
              <a:gd name="connsiteY1" fmla="*/ 0 h 6858000"/>
              <a:gd name="connsiteX2" fmla="*/ 1103350 w 11299371"/>
              <a:gd name="connsiteY2" fmla="*/ 0 h 6858000"/>
              <a:gd name="connsiteX3" fmla="*/ 1655026 w 11299371"/>
              <a:gd name="connsiteY3" fmla="*/ 0 h 6858000"/>
              <a:gd name="connsiteX4" fmla="*/ 2319694 w 11299371"/>
              <a:gd name="connsiteY4" fmla="*/ 0 h 6858000"/>
              <a:gd name="connsiteX5" fmla="*/ 2871370 w 11299371"/>
              <a:gd name="connsiteY5" fmla="*/ 0 h 6858000"/>
              <a:gd name="connsiteX6" fmla="*/ 3536038 w 11299371"/>
              <a:gd name="connsiteY6" fmla="*/ 0 h 6858000"/>
              <a:gd name="connsiteX7" fmla="*/ 3861726 w 11299371"/>
              <a:gd name="connsiteY7" fmla="*/ 0 h 6858000"/>
              <a:gd name="connsiteX8" fmla="*/ 4752383 w 11299371"/>
              <a:gd name="connsiteY8" fmla="*/ 0 h 6858000"/>
              <a:gd name="connsiteX9" fmla="*/ 5191064 w 11299371"/>
              <a:gd name="connsiteY9" fmla="*/ 0 h 6858000"/>
              <a:gd name="connsiteX10" fmla="*/ 6081720 w 11299371"/>
              <a:gd name="connsiteY10" fmla="*/ 0 h 6858000"/>
              <a:gd name="connsiteX11" fmla="*/ 6520402 w 11299371"/>
              <a:gd name="connsiteY11" fmla="*/ 0 h 6858000"/>
              <a:gd name="connsiteX12" fmla="*/ 7298064 w 11299371"/>
              <a:gd name="connsiteY12" fmla="*/ 0 h 6858000"/>
              <a:gd name="connsiteX13" fmla="*/ 7849740 w 11299371"/>
              <a:gd name="connsiteY13" fmla="*/ 0 h 6858000"/>
              <a:gd name="connsiteX14" fmla="*/ 8740396 w 11299371"/>
              <a:gd name="connsiteY14" fmla="*/ 0 h 6858000"/>
              <a:gd name="connsiteX15" fmla="*/ 9066084 w 11299371"/>
              <a:gd name="connsiteY15" fmla="*/ 0 h 6858000"/>
              <a:gd name="connsiteX16" fmla="*/ 9617759 w 11299371"/>
              <a:gd name="connsiteY16" fmla="*/ 0 h 6858000"/>
              <a:gd name="connsiteX17" fmla="*/ 9943446 w 11299371"/>
              <a:gd name="connsiteY17" fmla="*/ 0 h 6858000"/>
              <a:gd name="connsiteX18" fmla="*/ 11299371 w 11299371"/>
              <a:gd name="connsiteY18" fmla="*/ 0 h 6858000"/>
              <a:gd name="connsiteX19" fmla="*/ 11299371 w 11299371"/>
              <a:gd name="connsiteY19" fmla="*/ 685800 h 6858000"/>
              <a:gd name="connsiteX20" fmla="*/ 11299371 w 11299371"/>
              <a:gd name="connsiteY20" fmla="*/ 1508760 h 6858000"/>
              <a:gd name="connsiteX21" fmla="*/ 11299371 w 11299371"/>
              <a:gd name="connsiteY21" fmla="*/ 2125980 h 6858000"/>
              <a:gd name="connsiteX22" fmla="*/ 11299371 w 11299371"/>
              <a:gd name="connsiteY22" fmla="*/ 2948940 h 6858000"/>
              <a:gd name="connsiteX23" fmla="*/ 11299371 w 11299371"/>
              <a:gd name="connsiteY23" fmla="*/ 3771900 h 6858000"/>
              <a:gd name="connsiteX24" fmla="*/ 11299371 w 11299371"/>
              <a:gd name="connsiteY24" fmla="*/ 4526280 h 6858000"/>
              <a:gd name="connsiteX25" fmla="*/ 11299371 w 11299371"/>
              <a:gd name="connsiteY25" fmla="*/ 5280660 h 6858000"/>
              <a:gd name="connsiteX26" fmla="*/ 11299371 w 11299371"/>
              <a:gd name="connsiteY26" fmla="*/ 5966460 h 6858000"/>
              <a:gd name="connsiteX27" fmla="*/ 11299371 w 11299371"/>
              <a:gd name="connsiteY27" fmla="*/ 6858000 h 6858000"/>
              <a:gd name="connsiteX28" fmla="*/ 10634702 w 11299371"/>
              <a:gd name="connsiteY28" fmla="*/ 6858000 h 6858000"/>
              <a:gd name="connsiteX29" fmla="*/ 10083027 w 11299371"/>
              <a:gd name="connsiteY29" fmla="*/ 6858000 h 6858000"/>
              <a:gd name="connsiteX30" fmla="*/ 9644345 w 11299371"/>
              <a:gd name="connsiteY30" fmla="*/ 6858000 h 6858000"/>
              <a:gd name="connsiteX31" fmla="*/ 9205664 w 11299371"/>
              <a:gd name="connsiteY31" fmla="*/ 6858000 h 6858000"/>
              <a:gd name="connsiteX32" fmla="*/ 8766983 w 11299371"/>
              <a:gd name="connsiteY32" fmla="*/ 6858000 h 6858000"/>
              <a:gd name="connsiteX33" fmla="*/ 8215307 w 11299371"/>
              <a:gd name="connsiteY33" fmla="*/ 6858000 h 6858000"/>
              <a:gd name="connsiteX34" fmla="*/ 7663632 w 11299371"/>
              <a:gd name="connsiteY34" fmla="*/ 6858000 h 6858000"/>
              <a:gd name="connsiteX35" fmla="*/ 7111957 w 11299371"/>
              <a:gd name="connsiteY35" fmla="*/ 6858000 h 6858000"/>
              <a:gd name="connsiteX36" fmla="*/ 6447288 w 11299371"/>
              <a:gd name="connsiteY36" fmla="*/ 6858000 h 6858000"/>
              <a:gd name="connsiteX37" fmla="*/ 6008607 w 11299371"/>
              <a:gd name="connsiteY37" fmla="*/ 6858000 h 6858000"/>
              <a:gd name="connsiteX38" fmla="*/ 5569925 w 11299371"/>
              <a:gd name="connsiteY38" fmla="*/ 6858000 h 6858000"/>
              <a:gd name="connsiteX39" fmla="*/ 4679269 w 11299371"/>
              <a:gd name="connsiteY39" fmla="*/ 6858000 h 6858000"/>
              <a:gd name="connsiteX40" fmla="*/ 3788613 w 11299371"/>
              <a:gd name="connsiteY40" fmla="*/ 6858000 h 6858000"/>
              <a:gd name="connsiteX41" fmla="*/ 2897956 w 11299371"/>
              <a:gd name="connsiteY41" fmla="*/ 6858000 h 6858000"/>
              <a:gd name="connsiteX42" fmla="*/ 2346281 w 11299371"/>
              <a:gd name="connsiteY42" fmla="*/ 6858000 h 6858000"/>
              <a:gd name="connsiteX43" fmla="*/ 1907600 w 11299371"/>
              <a:gd name="connsiteY43" fmla="*/ 6858000 h 6858000"/>
              <a:gd name="connsiteX44" fmla="*/ 1016943 w 11299371"/>
              <a:gd name="connsiteY44" fmla="*/ 6858000 h 6858000"/>
              <a:gd name="connsiteX45" fmla="*/ 0 w 11299371"/>
              <a:gd name="connsiteY45" fmla="*/ 6858000 h 6858000"/>
              <a:gd name="connsiteX46" fmla="*/ 0 w 11299371"/>
              <a:gd name="connsiteY46" fmla="*/ 6377940 h 6858000"/>
              <a:gd name="connsiteX47" fmla="*/ 0 w 11299371"/>
              <a:gd name="connsiteY47" fmla="*/ 5623560 h 6858000"/>
              <a:gd name="connsiteX48" fmla="*/ 0 w 11299371"/>
              <a:gd name="connsiteY48" fmla="*/ 5006340 h 6858000"/>
              <a:gd name="connsiteX49" fmla="*/ 0 w 11299371"/>
              <a:gd name="connsiteY49" fmla="*/ 4457700 h 6858000"/>
              <a:gd name="connsiteX50" fmla="*/ 0 w 11299371"/>
              <a:gd name="connsiteY50" fmla="*/ 3840480 h 6858000"/>
              <a:gd name="connsiteX51" fmla="*/ 0 w 11299371"/>
              <a:gd name="connsiteY51" fmla="*/ 3086100 h 6858000"/>
              <a:gd name="connsiteX52" fmla="*/ 0 w 11299371"/>
              <a:gd name="connsiteY52" fmla="*/ 2263140 h 6858000"/>
              <a:gd name="connsiteX53" fmla="*/ 0 w 11299371"/>
              <a:gd name="connsiteY53" fmla="*/ 1783080 h 6858000"/>
              <a:gd name="connsiteX54" fmla="*/ 0 w 11299371"/>
              <a:gd name="connsiteY54" fmla="*/ 1234440 h 6858000"/>
              <a:gd name="connsiteX55" fmla="*/ 0 w 11299371"/>
              <a:gd name="connsiteY5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9371" h="6858000" fill="none" extrusionOk="0">
                <a:moveTo>
                  <a:pt x="0" y="0"/>
                </a:moveTo>
                <a:cubicBezTo>
                  <a:pt x="190694" y="24379"/>
                  <a:pt x="435898" y="-19253"/>
                  <a:pt x="664669" y="0"/>
                </a:cubicBezTo>
                <a:cubicBezTo>
                  <a:pt x="893440" y="19253"/>
                  <a:pt x="1000685" y="-12715"/>
                  <a:pt x="1103350" y="0"/>
                </a:cubicBezTo>
                <a:cubicBezTo>
                  <a:pt x="1206015" y="12715"/>
                  <a:pt x="1455108" y="-15844"/>
                  <a:pt x="1655026" y="0"/>
                </a:cubicBezTo>
                <a:cubicBezTo>
                  <a:pt x="1854944" y="15844"/>
                  <a:pt x="2170891" y="31481"/>
                  <a:pt x="2319694" y="0"/>
                </a:cubicBezTo>
                <a:cubicBezTo>
                  <a:pt x="2468497" y="-31481"/>
                  <a:pt x="2651324" y="10870"/>
                  <a:pt x="2871370" y="0"/>
                </a:cubicBezTo>
                <a:cubicBezTo>
                  <a:pt x="3091416" y="-10870"/>
                  <a:pt x="3291232" y="20889"/>
                  <a:pt x="3536038" y="0"/>
                </a:cubicBezTo>
                <a:cubicBezTo>
                  <a:pt x="3780844" y="-20889"/>
                  <a:pt x="3793294" y="-13822"/>
                  <a:pt x="3861726" y="0"/>
                </a:cubicBezTo>
                <a:cubicBezTo>
                  <a:pt x="3930158" y="13822"/>
                  <a:pt x="4323243" y="-32989"/>
                  <a:pt x="4752383" y="0"/>
                </a:cubicBezTo>
                <a:cubicBezTo>
                  <a:pt x="5181523" y="32989"/>
                  <a:pt x="5061868" y="-7936"/>
                  <a:pt x="5191064" y="0"/>
                </a:cubicBezTo>
                <a:cubicBezTo>
                  <a:pt x="5320260" y="7936"/>
                  <a:pt x="5826082" y="-18727"/>
                  <a:pt x="6081720" y="0"/>
                </a:cubicBezTo>
                <a:cubicBezTo>
                  <a:pt x="6337358" y="18727"/>
                  <a:pt x="6416577" y="-6213"/>
                  <a:pt x="6520402" y="0"/>
                </a:cubicBezTo>
                <a:cubicBezTo>
                  <a:pt x="6624227" y="6213"/>
                  <a:pt x="6951473" y="-7553"/>
                  <a:pt x="7298064" y="0"/>
                </a:cubicBezTo>
                <a:cubicBezTo>
                  <a:pt x="7644655" y="7553"/>
                  <a:pt x="7609611" y="3570"/>
                  <a:pt x="7849740" y="0"/>
                </a:cubicBezTo>
                <a:cubicBezTo>
                  <a:pt x="8089869" y="-3570"/>
                  <a:pt x="8487195" y="6738"/>
                  <a:pt x="8740396" y="0"/>
                </a:cubicBezTo>
                <a:cubicBezTo>
                  <a:pt x="8993597" y="-6738"/>
                  <a:pt x="8909348" y="512"/>
                  <a:pt x="9066084" y="0"/>
                </a:cubicBezTo>
                <a:cubicBezTo>
                  <a:pt x="9222820" y="-512"/>
                  <a:pt x="9401090" y="21240"/>
                  <a:pt x="9617759" y="0"/>
                </a:cubicBezTo>
                <a:cubicBezTo>
                  <a:pt x="9834428" y="-21240"/>
                  <a:pt x="9862007" y="-2823"/>
                  <a:pt x="9943446" y="0"/>
                </a:cubicBezTo>
                <a:cubicBezTo>
                  <a:pt x="10024885" y="2823"/>
                  <a:pt x="10954283" y="-62447"/>
                  <a:pt x="11299371" y="0"/>
                </a:cubicBezTo>
                <a:cubicBezTo>
                  <a:pt x="11306800" y="322773"/>
                  <a:pt x="11271695" y="529030"/>
                  <a:pt x="11299371" y="685800"/>
                </a:cubicBezTo>
                <a:cubicBezTo>
                  <a:pt x="11327047" y="842570"/>
                  <a:pt x="11295345" y="1294637"/>
                  <a:pt x="11299371" y="1508760"/>
                </a:cubicBezTo>
                <a:cubicBezTo>
                  <a:pt x="11303397" y="1722883"/>
                  <a:pt x="11308228" y="1945172"/>
                  <a:pt x="11299371" y="2125980"/>
                </a:cubicBezTo>
                <a:cubicBezTo>
                  <a:pt x="11290514" y="2306788"/>
                  <a:pt x="11320713" y="2648821"/>
                  <a:pt x="11299371" y="2948940"/>
                </a:cubicBezTo>
                <a:cubicBezTo>
                  <a:pt x="11278029" y="3249059"/>
                  <a:pt x="11266370" y="3583426"/>
                  <a:pt x="11299371" y="3771900"/>
                </a:cubicBezTo>
                <a:cubicBezTo>
                  <a:pt x="11332372" y="3960374"/>
                  <a:pt x="11298562" y="4290857"/>
                  <a:pt x="11299371" y="4526280"/>
                </a:cubicBezTo>
                <a:cubicBezTo>
                  <a:pt x="11300180" y="4761703"/>
                  <a:pt x="11318867" y="4904248"/>
                  <a:pt x="11299371" y="5280660"/>
                </a:cubicBezTo>
                <a:cubicBezTo>
                  <a:pt x="11279875" y="5657072"/>
                  <a:pt x="11291757" y="5825299"/>
                  <a:pt x="11299371" y="5966460"/>
                </a:cubicBezTo>
                <a:cubicBezTo>
                  <a:pt x="11306985" y="6107621"/>
                  <a:pt x="11341166" y="6505978"/>
                  <a:pt x="11299371" y="6858000"/>
                </a:cubicBezTo>
                <a:cubicBezTo>
                  <a:pt x="10997904" y="6861696"/>
                  <a:pt x="10863365" y="6842042"/>
                  <a:pt x="10634702" y="6858000"/>
                </a:cubicBezTo>
                <a:cubicBezTo>
                  <a:pt x="10406039" y="6873958"/>
                  <a:pt x="10226700" y="6880486"/>
                  <a:pt x="10083027" y="6858000"/>
                </a:cubicBezTo>
                <a:cubicBezTo>
                  <a:pt x="9939355" y="6835514"/>
                  <a:pt x="9836464" y="6878069"/>
                  <a:pt x="9644345" y="6858000"/>
                </a:cubicBezTo>
                <a:cubicBezTo>
                  <a:pt x="9452226" y="6837931"/>
                  <a:pt x="9376773" y="6845546"/>
                  <a:pt x="9205664" y="6858000"/>
                </a:cubicBezTo>
                <a:cubicBezTo>
                  <a:pt x="9034555" y="6870454"/>
                  <a:pt x="8922796" y="6837453"/>
                  <a:pt x="8766983" y="6858000"/>
                </a:cubicBezTo>
                <a:cubicBezTo>
                  <a:pt x="8611170" y="6878547"/>
                  <a:pt x="8349086" y="6842741"/>
                  <a:pt x="8215307" y="6858000"/>
                </a:cubicBezTo>
                <a:cubicBezTo>
                  <a:pt x="8081528" y="6873259"/>
                  <a:pt x="7801842" y="6863048"/>
                  <a:pt x="7663632" y="6858000"/>
                </a:cubicBezTo>
                <a:cubicBezTo>
                  <a:pt x="7525422" y="6852952"/>
                  <a:pt x="7224192" y="6869596"/>
                  <a:pt x="7111957" y="6858000"/>
                </a:cubicBezTo>
                <a:cubicBezTo>
                  <a:pt x="6999722" y="6846404"/>
                  <a:pt x="6754916" y="6836125"/>
                  <a:pt x="6447288" y="6858000"/>
                </a:cubicBezTo>
                <a:cubicBezTo>
                  <a:pt x="6139660" y="6879875"/>
                  <a:pt x="6181838" y="6861006"/>
                  <a:pt x="6008607" y="6858000"/>
                </a:cubicBezTo>
                <a:cubicBezTo>
                  <a:pt x="5835376" y="6854994"/>
                  <a:pt x="5675718" y="6846250"/>
                  <a:pt x="5569925" y="6858000"/>
                </a:cubicBezTo>
                <a:cubicBezTo>
                  <a:pt x="5464132" y="6869750"/>
                  <a:pt x="5011778" y="6878137"/>
                  <a:pt x="4679269" y="6858000"/>
                </a:cubicBezTo>
                <a:cubicBezTo>
                  <a:pt x="4346760" y="6837863"/>
                  <a:pt x="3992984" y="6856815"/>
                  <a:pt x="3788613" y="6858000"/>
                </a:cubicBezTo>
                <a:cubicBezTo>
                  <a:pt x="3584242" y="6859185"/>
                  <a:pt x="3261275" y="6897721"/>
                  <a:pt x="2897956" y="6858000"/>
                </a:cubicBezTo>
                <a:cubicBezTo>
                  <a:pt x="2534637" y="6818279"/>
                  <a:pt x="2461696" y="6868746"/>
                  <a:pt x="2346281" y="6858000"/>
                </a:cubicBezTo>
                <a:cubicBezTo>
                  <a:pt x="2230866" y="6847254"/>
                  <a:pt x="2095201" y="6862891"/>
                  <a:pt x="1907600" y="6858000"/>
                </a:cubicBezTo>
                <a:cubicBezTo>
                  <a:pt x="1719999" y="6853109"/>
                  <a:pt x="1431492" y="6828796"/>
                  <a:pt x="1016943" y="6858000"/>
                </a:cubicBezTo>
                <a:cubicBezTo>
                  <a:pt x="602394" y="6887204"/>
                  <a:pt x="362277" y="6825194"/>
                  <a:pt x="0" y="6858000"/>
                </a:cubicBezTo>
                <a:cubicBezTo>
                  <a:pt x="-6651" y="6619908"/>
                  <a:pt x="18133" y="6480462"/>
                  <a:pt x="0" y="6377940"/>
                </a:cubicBezTo>
                <a:cubicBezTo>
                  <a:pt x="-18133" y="6275418"/>
                  <a:pt x="2936" y="5836738"/>
                  <a:pt x="0" y="5623560"/>
                </a:cubicBezTo>
                <a:cubicBezTo>
                  <a:pt x="-2936" y="5410382"/>
                  <a:pt x="3597" y="5145334"/>
                  <a:pt x="0" y="5006340"/>
                </a:cubicBezTo>
                <a:cubicBezTo>
                  <a:pt x="-3597" y="4867346"/>
                  <a:pt x="-20431" y="4658493"/>
                  <a:pt x="0" y="4457700"/>
                </a:cubicBezTo>
                <a:cubicBezTo>
                  <a:pt x="20431" y="4256907"/>
                  <a:pt x="17653" y="4033281"/>
                  <a:pt x="0" y="3840480"/>
                </a:cubicBezTo>
                <a:cubicBezTo>
                  <a:pt x="-17653" y="3647679"/>
                  <a:pt x="33105" y="3417517"/>
                  <a:pt x="0" y="3086100"/>
                </a:cubicBezTo>
                <a:cubicBezTo>
                  <a:pt x="-33105" y="2754683"/>
                  <a:pt x="-15885" y="2447137"/>
                  <a:pt x="0" y="2263140"/>
                </a:cubicBezTo>
                <a:cubicBezTo>
                  <a:pt x="15885" y="2079143"/>
                  <a:pt x="-770" y="1901203"/>
                  <a:pt x="0" y="1783080"/>
                </a:cubicBezTo>
                <a:cubicBezTo>
                  <a:pt x="770" y="1664957"/>
                  <a:pt x="22032" y="1489751"/>
                  <a:pt x="0" y="1234440"/>
                </a:cubicBezTo>
                <a:cubicBezTo>
                  <a:pt x="-22032" y="979129"/>
                  <a:pt x="11781" y="275373"/>
                  <a:pt x="0" y="0"/>
                </a:cubicBezTo>
                <a:close/>
              </a:path>
              <a:path w="11299371" h="6858000" stroke="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DFBEC-0D90-075F-EAB8-1E3FD4A29586}"/>
              </a:ext>
            </a:extLst>
          </p:cNvPr>
          <p:cNvSpPr/>
          <p:nvPr/>
        </p:nvSpPr>
        <p:spPr>
          <a:xfrm>
            <a:off x="892629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551675 w 11299371"/>
              <a:gd name="connsiteY1" fmla="*/ 0 h 6858000"/>
              <a:gd name="connsiteX2" fmla="*/ 877363 w 11299371"/>
              <a:gd name="connsiteY2" fmla="*/ 0 h 6858000"/>
              <a:gd name="connsiteX3" fmla="*/ 1316044 w 11299371"/>
              <a:gd name="connsiteY3" fmla="*/ 0 h 6858000"/>
              <a:gd name="connsiteX4" fmla="*/ 1641732 w 11299371"/>
              <a:gd name="connsiteY4" fmla="*/ 0 h 6858000"/>
              <a:gd name="connsiteX5" fmla="*/ 1967420 w 11299371"/>
              <a:gd name="connsiteY5" fmla="*/ 0 h 6858000"/>
              <a:gd name="connsiteX6" fmla="*/ 2293108 w 11299371"/>
              <a:gd name="connsiteY6" fmla="*/ 0 h 6858000"/>
              <a:gd name="connsiteX7" fmla="*/ 2731789 w 11299371"/>
              <a:gd name="connsiteY7" fmla="*/ 0 h 6858000"/>
              <a:gd name="connsiteX8" fmla="*/ 3509452 w 11299371"/>
              <a:gd name="connsiteY8" fmla="*/ 0 h 6858000"/>
              <a:gd name="connsiteX9" fmla="*/ 3948133 w 11299371"/>
              <a:gd name="connsiteY9" fmla="*/ 0 h 6858000"/>
              <a:gd name="connsiteX10" fmla="*/ 4725796 w 11299371"/>
              <a:gd name="connsiteY10" fmla="*/ 0 h 6858000"/>
              <a:gd name="connsiteX11" fmla="*/ 5051484 w 11299371"/>
              <a:gd name="connsiteY11" fmla="*/ 0 h 6858000"/>
              <a:gd name="connsiteX12" fmla="*/ 5716152 w 11299371"/>
              <a:gd name="connsiteY12" fmla="*/ 0 h 6858000"/>
              <a:gd name="connsiteX13" fmla="*/ 6154834 w 11299371"/>
              <a:gd name="connsiteY13" fmla="*/ 0 h 6858000"/>
              <a:gd name="connsiteX14" fmla="*/ 6819503 w 11299371"/>
              <a:gd name="connsiteY14" fmla="*/ 0 h 6858000"/>
              <a:gd name="connsiteX15" fmla="*/ 7484172 w 11299371"/>
              <a:gd name="connsiteY15" fmla="*/ 0 h 6858000"/>
              <a:gd name="connsiteX16" fmla="*/ 7922853 w 11299371"/>
              <a:gd name="connsiteY16" fmla="*/ 0 h 6858000"/>
              <a:gd name="connsiteX17" fmla="*/ 8813509 w 11299371"/>
              <a:gd name="connsiteY17" fmla="*/ 0 h 6858000"/>
              <a:gd name="connsiteX18" fmla="*/ 9365185 w 11299371"/>
              <a:gd name="connsiteY18" fmla="*/ 0 h 6858000"/>
              <a:gd name="connsiteX19" fmla="*/ 10142847 w 11299371"/>
              <a:gd name="connsiteY19" fmla="*/ 0 h 6858000"/>
              <a:gd name="connsiteX20" fmla="*/ 10468535 w 11299371"/>
              <a:gd name="connsiteY20" fmla="*/ 0 h 6858000"/>
              <a:gd name="connsiteX21" fmla="*/ 11299371 w 11299371"/>
              <a:gd name="connsiteY21" fmla="*/ 0 h 6858000"/>
              <a:gd name="connsiteX22" fmla="*/ 11299371 w 11299371"/>
              <a:gd name="connsiteY22" fmla="*/ 822960 h 6858000"/>
              <a:gd name="connsiteX23" fmla="*/ 11299371 w 11299371"/>
              <a:gd name="connsiteY23" fmla="*/ 1645920 h 6858000"/>
              <a:gd name="connsiteX24" fmla="*/ 11299371 w 11299371"/>
              <a:gd name="connsiteY24" fmla="*/ 2125980 h 6858000"/>
              <a:gd name="connsiteX25" fmla="*/ 11299371 w 11299371"/>
              <a:gd name="connsiteY25" fmla="*/ 2674620 h 6858000"/>
              <a:gd name="connsiteX26" fmla="*/ 11299371 w 11299371"/>
              <a:gd name="connsiteY26" fmla="*/ 3497580 h 6858000"/>
              <a:gd name="connsiteX27" fmla="*/ 11299371 w 11299371"/>
              <a:gd name="connsiteY27" fmla="*/ 4251960 h 6858000"/>
              <a:gd name="connsiteX28" fmla="*/ 11299371 w 11299371"/>
              <a:gd name="connsiteY28" fmla="*/ 5006340 h 6858000"/>
              <a:gd name="connsiteX29" fmla="*/ 11299371 w 11299371"/>
              <a:gd name="connsiteY29" fmla="*/ 5692140 h 6858000"/>
              <a:gd name="connsiteX30" fmla="*/ 11299371 w 11299371"/>
              <a:gd name="connsiteY30" fmla="*/ 6240780 h 6858000"/>
              <a:gd name="connsiteX31" fmla="*/ 11299371 w 11299371"/>
              <a:gd name="connsiteY31" fmla="*/ 6858000 h 6858000"/>
              <a:gd name="connsiteX32" fmla="*/ 10408715 w 11299371"/>
              <a:gd name="connsiteY32" fmla="*/ 6858000 h 6858000"/>
              <a:gd name="connsiteX33" fmla="*/ 9970033 w 11299371"/>
              <a:gd name="connsiteY33" fmla="*/ 6858000 h 6858000"/>
              <a:gd name="connsiteX34" fmla="*/ 9079377 w 11299371"/>
              <a:gd name="connsiteY34" fmla="*/ 6858000 h 6858000"/>
              <a:gd name="connsiteX35" fmla="*/ 8301714 w 11299371"/>
              <a:gd name="connsiteY35" fmla="*/ 6858000 h 6858000"/>
              <a:gd name="connsiteX36" fmla="*/ 7411058 w 11299371"/>
              <a:gd name="connsiteY36" fmla="*/ 6858000 h 6858000"/>
              <a:gd name="connsiteX37" fmla="*/ 6972377 w 11299371"/>
              <a:gd name="connsiteY37" fmla="*/ 6858000 h 6858000"/>
              <a:gd name="connsiteX38" fmla="*/ 6420701 w 11299371"/>
              <a:gd name="connsiteY38" fmla="*/ 6858000 h 6858000"/>
              <a:gd name="connsiteX39" fmla="*/ 6095014 w 11299371"/>
              <a:gd name="connsiteY39" fmla="*/ 6858000 h 6858000"/>
              <a:gd name="connsiteX40" fmla="*/ 5317351 w 11299371"/>
              <a:gd name="connsiteY40" fmla="*/ 6858000 h 6858000"/>
              <a:gd name="connsiteX41" fmla="*/ 4765676 w 11299371"/>
              <a:gd name="connsiteY41" fmla="*/ 6858000 h 6858000"/>
              <a:gd name="connsiteX42" fmla="*/ 3875020 w 11299371"/>
              <a:gd name="connsiteY42" fmla="*/ 6858000 h 6858000"/>
              <a:gd name="connsiteX43" fmla="*/ 3210351 w 11299371"/>
              <a:gd name="connsiteY43" fmla="*/ 6858000 h 6858000"/>
              <a:gd name="connsiteX44" fmla="*/ 2432688 w 11299371"/>
              <a:gd name="connsiteY44" fmla="*/ 6858000 h 6858000"/>
              <a:gd name="connsiteX45" fmla="*/ 2107000 w 11299371"/>
              <a:gd name="connsiteY45" fmla="*/ 6858000 h 6858000"/>
              <a:gd name="connsiteX46" fmla="*/ 1781313 w 11299371"/>
              <a:gd name="connsiteY46" fmla="*/ 6858000 h 6858000"/>
              <a:gd name="connsiteX47" fmla="*/ 1342631 w 11299371"/>
              <a:gd name="connsiteY47" fmla="*/ 6858000 h 6858000"/>
              <a:gd name="connsiteX48" fmla="*/ 0 w 11299371"/>
              <a:gd name="connsiteY48" fmla="*/ 6858000 h 6858000"/>
              <a:gd name="connsiteX49" fmla="*/ 0 w 11299371"/>
              <a:gd name="connsiteY49" fmla="*/ 6240780 h 6858000"/>
              <a:gd name="connsiteX50" fmla="*/ 0 w 11299371"/>
              <a:gd name="connsiteY50" fmla="*/ 5554980 h 6858000"/>
              <a:gd name="connsiteX51" fmla="*/ 0 w 11299371"/>
              <a:gd name="connsiteY51" fmla="*/ 5006340 h 6858000"/>
              <a:gd name="connsiteX52" fmla="*/ 0 w 11299371"/>
              <a:gd name="connsiteY52" fmla="*/ 4251960 h 6858000"/>
              <a:gd name="connsiteX53" fmla="*/ 0 w 11299371"/>
              <a:gd name="connsiteY53" fmla="*/ 3703320 h 6858000"/>
              <a:gd name="connsiteX54" fmla="*/ 0 w 11299371"/>
              <a:gd name="connsiteY54" fmla="*/ 3223260 h 6858000"/>
              <a:gd name="connsiteX55" fmla="*/ 0 w 11299371"/>
              <a:gd name="connsiteY55" fmla="*/ 2743200 h 6858000"/>
              <a:gd name="connsiteX56" fmla="*/ 0 w 11299371"/>
              <a:gd name="connsiteY56" fmla="*/ 2057400 h 6858000"/>
              <a:gd name="connsiteX57" fmla="*/ 0 w 11299371"/>
              <a:gd name="connsiteY57" fmla="*/ 1371600 h 6858000"/>
              <a:gd name="connsiteX58" fmla="*/ 0 w 11299371"/>
              <a:gd name="connsiteY58" fmla="*/ 891540 h 6858000"/>
              <a:gd name="connsiteX59" fmla="*/ 0 w 11299371"/>
              <a:gd name="connsiteY5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299371" h="685800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18BE541-0C92-5E60-3D98-87C4F3BE0B4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2628" y="0"/>
            <a:ext cx="11299372" cy="801877"/>
            <a:chOff x="892627" y="0"/>
            <a:chExt cx="11299372" cy="801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7EDBBA-3D93-8301-A793-BD3A8A1BAD7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-1" r="56296" b="83156"/>
            <a:stretch/>
          </p:blipFill>
          <p:spPr>
            <a:xfrm>
              <a:off x="892627" y="0"/>
              <a:ext cx="3057581" cy="8018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FA93A50-E594-56BA-A699-6C273339487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0" y="0"/>
              <a:ext cx="7269480" cy="801877"/>
            </a:xfrm>
            <a:prstGeom prst="rect">
              <a:avLst/>
            </a:prstGeom>
            <a:solidFill>
              <a:srgbClr val="013D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0CD094-8987-7FF0-CF4A-8F291C860AD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81687" t="-1" r="930" b="83156"/>
            <a:stretch/>
          </p:blipFill>
          <p:spPr>
            <a:xfrm>
              <a:off x="10975847" y="0"/>
              <a:ext cx="1216152" cy="801877"/>
            </a:xfrm>
            <a:prstGeom prst="rect">
              <a:avLst/>
            </a:prstGeom>
          </p:spPr>
        </p:pic>
      </p:grpSp>
      <p:pic>
        <p:nvPicPr>
          <p:cNvPr id="18" name="Picture 17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DB212827-443A-8FC6-4951-962553CBC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" y="0"/>
            <a:ext cx="687174" cy="82769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4AB54AF-E2DA-2D59-709B-A601679F0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25" y="1285450"/>
            <a:ext cx="6547093" cy="4709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F9F2D1-4A3B-C2D8-C126-27548F321C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3556" y="1954352"/>
            <a:ext cx="5398029" cy="375117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2AF984A-B088-882E-D9A6-BBB3C3366AE2}"/>
              </a:ext>
            </a:extLst>
          </p:cNvPr>
          <p:cNvGrpSpPr/>
          <p:nvPr/>
        </p:nvGrpSpPr>
        <p:grpSpPr>
          <a:xfrm>
            <a:off x="1260807" y="1316253"/>
            <a:ext cx="3755260" cy="2509223"/>
            <a:chOff x="1260807" y="1316253"/>
            <a:chExt cx="3755260" cy="25092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13B9108-B793-B599-F1C5-B4459C653040}"/>
                </a:ext>
              </a:extLst>
            </p:cNvPr>
            <p:cNvSpPr/>
            <p:nvPr/>
          </p:nvSpPr>
          <p:spPr>
            <a:xfrm>
              <a:off x="1260807" y="1316253"/>
              <a:ext cx="3646644" cy="2324100"/>
            </a:xfrm>
            <a:custGeom>
              <a:avLst/>
              <a:gdLst>
                <a:gd name="connsiteX0" fmla="*/ 0 w 3646644"/>
                <a:gd name="connsiteY0" fmla="*/ 0 h 2324100"/>
                <a:gd name="connsiteX1" fmla="*/ 498375 w 3646644"/>
                <a:gd name="connsiteY1" fmla="*/ 0 h 2324100"/>
                <a:gd name="connsiteX2" fmla="*/ 1106149 w 3646644"/>
                <a:gd name="connsiteY2" fmla="*/ 0 h 2324100"/>
                <a:gd name="connsiteX3" fmla="*/ 1640990 w 3646644"/>
                <a:gd name="connsiteY3" fmla="*/ 0 h 2324100"/>
                <a:gd name="connsiteX4" fmla="*/ 2139364 w 3646644"/>
                <a:gd name="connsiteY4" fmla="*/ 0 h 2324100"/>
                <a:gd name="connsiteX5" fmla="*/ 2710672 w 3646644"/>
                <a:gd name="connsiteY5" fmla="*/ 0 h 2324100"/>
                <a:gd name="connsiteX6" fmla="*/ 3646644 w 3646644"/>
                <a:gd name="connsiteY6" fmla="*/ 0 h 2324100"/>
                <a:gd name="connsiteX7" fmla="*/ 3646644 w 3646644"/>
                <a:gd name="connsiteY7" fmla="*/ 534543 h 2324100"/>
                <a:gd name="connsiteX8" fmla="*/ 3646644 w 3646644"/>
                <a:gd name="connsiteY8" fmla="*/ 1045845 h 2324100"/>
                <a:gd name="connsiteX9" fmla="*/ 3646644 w 3646644"/>
                <a:gd name="connsiteY9" fmla="*/ 1673352 h 2324100"/>
                <a:gd name="connsiteX10" fmla="*/ 3646644 w 3646644"/>
                <a:gd name="connsiteY10" fmla="*/ 2324100 h 2324100"/>
                <a:gd name="connsiteX11" fmla="*/ 3148269 w 3646644"/>
                <a:gd name="connsiteY11" fmla="*/ 2324100 h 2324100"/>
                <a:gd name="connsiteX12" fmla="*/ 2649895 w 3646644"/>
                <a:gd name="connsiteY12" fmla="*/ 2324100 h 2324100"/>
                <a:gd name="connsiteX13" fmla="*/ 2042121 w 3646644"/>
                <a:gd name="connsiteY13" fmla="*/ 2324100 h 2324100"/>
                <a:gd name="connsiteX14" fmla="*/ 1397880 w 3646644"/>
                <a:gd name="connsiteY14" fmla="*/ 2324100 h 2324100"/>
                <a:gd name="connsiteX15" fmla="*/ 899506 w 3646644"/>
                <a:gd name="connsiteY15" fmla="*/ 2324100 h 2324100"/>
                <a:gd name="connsiteX16" fmla="*/ 0 w 3646644"/>
                <a:gd name="connsiteY16" fmla="*/ 2324100 h 2324100"/>
                <a:gd name="connsiteX17" fmla="*/ 0 w 3646644"/>
                <a:gd name="connsiteY17" fmla="*/ 1789557 h 2324100"/>
                <a:gd name="connsiteX18" fmla="*/ 0 w 3646644"/>
                <a:gd name="connsiteY18" fmla="*/ 1208532 h 2324100"/>
                <a:gd name="connsiteX19" fmla="*/ 0 w 3646644"/>
                <a:gd name="connsiteY19" fmla="*/ 673989 h 2324100"/>
                <a:gd name="connsiteX20" fmla="*/ 0 w 3646644"/>
                <a:gd name="connsiteY20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46644" h="2324100" fill="none" extrusionOk="0">
                  <a:moveTo>
                    <a:pt x="0" y="0"/>
                  </a:moveTo>
                  <a:cubicBezTo>
                    <a:pt x="111967" y="13755"/>
                    <a:pt x="391968" y="-7192"/>
                    <a:pt x="498375" y="0"/>
                  </a:cubicBezTo>
                  <a:cubicBezTo>
                    <a:pt x="604783" y="7192"/>
                    <a:pt x="847387" y="-24857"/>
                    <a:pt x="1106149" y="0"/>
                  </a:cubicBezTo>
                  <a:cubicBezTo>
                    <a:pt x="1364911" y="24857"/>
                    <a:pt x="1513331" y="-2288"/>
                    <a:pt x="1640990" y="0"/>
                  </a:cubicBezTo>
                  <a:cubicBezTo>
                    <a:pt x="1768649" y="2288"/>
                    <a:pt x="1918407" y="-22115"/>
                    <a:pt x="2139364" y="0"/>
                  </a:cubicBezTo>
                  <a:cubicBezTo>
                    <a:pt x="2360321" y="22115"/>
                    <a:pt x="2519520" y="-2790"/>
                    <a:pt x="2710672" y="0"/>
                  </a:cubicBezTo>
                  <a:cubicBezTo>
                    <a:pt x="2901824" y="2790"/>
                    <a:pt x="3411364" y="37371"/>
                    <a:pt x="3646644" y="0"/>
                  </a:cubicBezTo>
                  <a:cubicBezTo>
                    <a:pt x="3620467" y="214700"/>
                    <a:pt x="3639855" y="360963"/>
                    <a:pt x="3646644" y="534543"/>
                  </a:cubicBezTo>
                  <a:cubicBezTo>
                    <a:pt x="3653433" y="708123"/>
                    <a:pt x="3657217" y="795805"/>
                    <a:pt x="3646644" y="1045845"/>
                  </a:cubicBezTo>
                  <a:cubicBezTo>
                    <a:pt x="3636071" y="1295885"/>
                    <a:pt x="3630301" y="1384848"/>
                    <a:pt x="3646644" y="1673352"/>
                  </a:cubicBezTo>
                  <a:cubicBezTo>
                    <a:pt x="3662987" y="1961856"/>
                    <a:pt x="3642536" y="2148099"/>
                    <a:pt x="3646644" y="2324100"/>
                  </a:cubicBezTo>
                  <a:cubicBezTo>
                    <a:pt x="3493112" y="2312849"/>
                    <a:pt x="3317678" y="2345255"/>
                    <a:pt x="3148269" y="2324100"/>
                  </a:cubicBezTo>
                  <a:cubicBezTo>
                    <a:pt x="2978861" y="2302945"/>
                    <a:pt x="2794213" y="2341463"/>
                    <a:pt x="2649895" y="2324100"/>
                  </a:cubicBezTo>
                  <a:cubicBezTo>
                    <a:pt x="2505577" y="2306737"/>
                    <a:pt x="2311483" y="2302512"/>
                    <a:pt x="2042121" y="2324100"/>
                  </a:cubicBezTo>
                  <a:cubicBezTo>
                    <a:pt x="1772759" y="2345688"/>
                    <a:pt x="1612195" y="2329219"/>
                    <a:pt x="1397880" y="2324100"/>
                  </a:cubicBezTo>
                  <a:cubicBezTo>
                    <a:pt x="1183565" y="2318981"/>
                    <a:pt x="1043538" y="2339544"/>
                    <a:pt x="899506" y="2324100"/>
                  </a:cubicBezTo>
                  <a:cubicBezTo>
                    <a:pt x="755474" y="2308656"/>
                    <a:pt x="399114" y="2356472"/>
                    <a:pt x="0" y="2324100"/>
                  </a:cubicBezTo>
                  <a:cubicBezTo>
                    <a:pt x="23648" y="2164967"/>
                    <a:pt x="22572" y="1928079"/>
                    <a:pt x="0" y="1789557"/>
                  </a:cubicBezTo>
                  <a:cubicBezTo>
                    <a:pt x="-22572" y="1651035"/>
                    <a:pt x="2461" y="1376312"/>
                    <a:pt x="0" y="1208532"/>
                  </a:cubicBezTo>
                  <a:cubicBezTo>
                    <a:pt x="-2461" y="1040752"/>
                    <a:pt x="-12365" y="937813"/>
                    <a:pt x="0" y="673989"/>
                  </a:cubicBezTo>
                  <a:cubicBezTo>
                    <a:pt x="12365" y="410165"/>
                    <a:pt x="-20069" y="234545"/>
                    <a:pt x="0" y="0"/>
                  </a:cubicBezTo>
                  <a:close/>
                </a:path>
                <a:path w="3646644" h="2324100" stroke="0" extrusionOk="0">
                  <a:moveTo>
                    <a:pt x="0" y="0"/>
                  </a:moveTo>
                  <a:cubicBezTo>
                    <a:pt x="255817" y="14452"/>
                    <a:pt x="466063" y="-26004"/>
                    <a:pt x="644240" y="0"/>
                  </a:cubicBezTo>
                  <a:cubicBezTo>
                    <a:pt x="822417" y="26004"/>
                    <a:pt x="1024195" y="21192"/>
                    <a:pt x="1324947" y="0"/>
                  </a:cubicBezTo>
                  <a:cubicBezTo>
                    <a:pt x="1625699" y="-21192"/>
                    <a:pt x="1759369" y="-22654"/>
                    <a:pt x="1969188" y="0"/>
                  </a:cubicBezTo>
                  <a:cubicBezTo>
                    <a:pt x="2179007" y="22654"/>
                    <a:pt x="2336369" y="-16005"/>
                    <a:pt x="2613428" y="0"/>
                  </a:cubicBezTo>
                  <a:cubicBezTo>
                    <a:pt x="2890487" y="16005"/>
                    <a:pt x="3377244" y="25912"/>
                    <a:pt x="3646644" y="0"/>
                  </a:cubicBezTo>
                  <a:cubicBezTo>
                    <a:pt x="3660428" y="126391"/>
                    <a:pt x="3648967" y="291077"/>
                    <a:pt x="3646644" y="581025"/>
                  </a:cubicBezTo>
                  <a:cubicBezTo>
                    <a:pt x="3644321" y="870974"/>
                    <a:pt x="3667854" y="867247"/>
                    <a:pt x="3646644" y="1115568"/>
                  </a:cubicBezTo>
                  <a:cubicBezTo>
                    <a:pt x="3625434" y="1363889"/>
                    <a:pt x="3642480" y="1524708"/>
                    <a:pt x="3646644" y="1673352"/>
                  </a:cubicBezTo>
                  <a:cubicBezTo>
                    <a:pt x="3650808" y="1821996"/>
                    <a:pt x="3645930" y="2191686"/>
                    <a:pt x="3646644" y="2324100"/>
                  </a:cubicBezTo>
                  <a:cubicBezTo>
                    <a:pt x="3380793" y="2333996"/>
                    <a:pt x="3148156" y="2321980"/>
                    <a:pt x="3002404" y="2324100"/>
                  </a:cubicBezTo>
                  <a:cubicBezTo>
                    <a:pt x="2856652" y="2326220"/>
                    <a:pt x="2471726" y="2290493"/>
                    <a:pt x="2321697" y="2324100"/>
                  </a:cubicBezTo>
                  <a:cubicBezTo>
                    <a:pt x="2171668" y="2357707"/>
                    <a:pt x="1971123" y="2311876"/>
                    <a:pt x="1786856" y="2324100"/>
                  </a:cubicBezTo>
                  <a:cubicBezTo>
                    <a:pt x="1602589" y="2336324"/>
                    <a:pt x="1456369" y="2345560"/>
                    <a:pt x="1215548" y="2324100"/>
                  </a:cubicBezTo>
                  <a:cubicBezTo>
                    <a:pt x="974727" y="2302640"/>
                    <a:pt x="934366" y="2313012"/>
                    <a:pt x="717173" y="2324100"/>
                  </a:cubicBezTo>
                  <a:cubicBezTo>
                    <a:pt x="499980" y="2335188"/>
                    <a:pt x="155303" y="2350692"/>
                    <a:pt x="0" y="2324100"/>
                  </a:cubicBezTo>
                  <a:cubicBezTo>
                    <a:pt x="-25341" y="2173029"/>
                    <a:pt x="-996" y="1926242"/>
                    <a:pt x="0" y="1789557"/>
                  </a:cubicBezTo>
                  <a:cubicBezTo>
                    <a:pt x="996" y="1652872"/>
                    <a:pt x="6512" y="1424536"/>
                    <a:pt x="0" y="1231773"/>
                  </a:cubicBezTo>
                  <a:cubicBezTo>
                    <a:pt x="-6512" y="1039010"/>
                    <a:pt x="16712" y="930127"/>
                    <a:pt x="0" y="697230"/>
                  </a:cubicBezTo>
                  <a:cubicBezTo>
                    <a:pt x="-16712" y="464333"/>
                    <a:pt x="9863" y="16773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8575">
              <a:extLst>
                <a:ext uri="{C807C97D-BFC1-408E-A445-0C87EB9F89A2}">
                  <ask:lineSketchStyleProps xmlns:ask="http://schemas.microsoft.com/office/drawing/2018/sketchyshapes" sd="384422866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b="1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Step 1: </a:t>
              </a:r>
            </a:p>
            <a:p>
              <a:r>
                <a:rPr lang="en-GB" sz="2400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Tap on the </a:t>
              </a:r>
              <a:r>
                <a:rPr lang="en-GB" sz="2400" b="1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Settings</a:t>
              </a:r>
              <a:r>
                <a:rPr lang="en-GB" sz="2400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icon on your iPad. </a:t>
              </a:r>
            </a:p>
            <a:p>
              <a:br>
                <a:rPr lang="en-GB" sz="2400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en-GB" sz="2400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It looks like this…</a:t>
              </a:r>
              <a:endParaRPr lang="en-GB" sz="1800" spc="0" dirty="0">
                <a:latin typeface="Twinkl" pitchFamily="2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7BBCEF6-61AD-0878-8F44-2C08BDEF9DDF}"/>
                </a:ext>
              </a:extLst>
            </p:cNvPr>
            <p:cNvSpPr/>
            <p:nvPr/>
          </p:nvSpPr>
          <p:spPr>
            <a:xfrm>
              <a:off x="4116067" y="2925476"/>
              <a:ext cx="900000" cy="900000"/>
            </a:xfrm>
            <a:prstGeom prst="roundRect">
              <a:avLst>
                <a:gd name="adj" fmla="val 21841"/>
              </a:avLst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C12CFC-4565-EC50-0326-D6D24DB7CD7C}"/>
              </a:ext>
            </a:extLst>
          </p:cNvPr>
          <p:cNvGrpSpPr/>
          <p:nvPr/>
        </p:nvGrpSpPr>
        <p:grpSpPr>
          <a:xfrm>
            <a:off x="1260806" y="4010599"/>
            <a:ext cx="3755261" cy="2509223"/>
            <a:chOff x="1260806" y="4010599"/>
            <a:chExt cx="3755261" cy="250922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B51C668-7A95-D96B-92B4-7D24823C378C}"/>
                </a:ext>
              </a:extLst>
            </p:cNvPr>
            <p:cNvSpPr/>
            <p:nvPr/>
          </p:nvSpPr>
          <p:spPr>
            <a:xfrm>
              <a:off x="1260806" y="4010599"/>
              <a:ext cx="3646643" cy="2324100"/>
            </a:xfrm>
            <a:custGeom>
              <a:avLst/>
              <a:gdLst>
                <a:gd name="connsiteX0" fmla="*/ 0 w 3646643"/>
                <a:gd name="connsiteY0" fmla="*/ 0 h 2324100"/>
                <a:gd name="connsiteX1" fmla="*/ 498375 w 3646643"/>
                <a:gd name="connsiteY1" fmla="*/ 0 h 2324100"/>
                <a:gd name="connsiteX2" fmla="*/ 1106148 w 3646643"/>
                <a:gd name="connsiteY2" fmla="*/ 0 h 2324100"/>
                <a:gd name="connsiteX3" fmla="*/ 1640989 w 3646643"/>
                <a:gd name="connsiteY3" fmla="*/ 0 h 2324100"/>
                <a:gd name="connsiteX4" fmla="*/ 2139364 w 3646643"/>
                <a:gd name="connsiteY4" fmla="*/ 0 h 2324100"/>
                <a:gd name="connsiteX5" fmla="*/ 2710671 w 3646643"/>
                <a:gd name="connsiteY5" fmla="*/ 0 h 2324100"/>
                <a:gd name="connsiteX6" fmla="*/ 3646643 w 3646643"/>
                <a:gd name="connsiteY6" fmla="*/ 0 h 2324100"/>
                <a:gd name="connsiteX7" fmla="*/ 3646643 w 3646643"/>
                <a:gd name="connsiteY7" fmla="*/ 534543 h 2324100"/>
                <a:gd name="connsiteX8" fmla="*/ 3646643 w 3646643"/>
                <a:gd name="connsiteY8" fmla="*/ 1045845 h 2324100"/>
                <a:gd name="connsiteX9" fmla="*/ 3646643 w 3646643"/>
                <a:gd name="connsiteY9" fmla="*/ 1673352 h 2324100"/>
                <a:gd name="connsiteX10" fmla="*/ 3646643 w 3646643"/>
                <a:gd name="connsiteY10" fmla="*/ 2324100 h 2324100"/>
                <a:gd name="connsiteX11" fmla="*/ 3148268 w 3646643"/>
                <a:gd name="connsiteY11" fmla="*/ 2324100 h 2324100"/>
                <a:gd name="connsiteX12" fmla="*/ 2649894 w 3646643"/>
                <a:gd name="connsiteY12" fmla="*/ 2324100 h 2324100"/>
                <a:gd name="connsiteX13" fmla="*/ 2042120 w 3646643"/>
                <a:gd name="connsiteY13" fmla="*/ 2324100 h 2324100"/>
                <a:gd name="connsiteX14" fmla="*/ 1397880 w 3646643"/>
                <a:gd name="connsiteY14" fmla="*/ 2324100 h 2324100"/>
                <a:gd name="connsiteX15" fmla="*/ 899505 w 3646643"/>
                <a:gd name="connsiteY15" fmla="*/ 2324100 h 2324100"/>
                <a:gd name="connsiteX16" fmla="*/ 0 w 3646643"/>
                <a:gd name="connsiteY16" fmla="*/ 2324100 h 2324100"/>
                <a:gd name="connsiteX17" fmla="*/ 0 w 3646643"/>
                <a:gd name="connsiteY17" fmla="*/ 1789557 h 2324100"/>
                <a:gd name="connsiteX18" fmla="*/ 0 w 3646643"/>
                <a:gd name="connsiteY18" fmla="*/ 1208532 h 2324100"/>
                <a:gd name="connsiteX19" fmla="*/ 0 w 3646643"/>
                <a:gd name="connsiteY19" fmla="*/ 673989 h 2324100"/>
                <a:gd name="connsiteX20" fmla="*/ 0 w 3646643"/>
                <a:gd name="connsiteY20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46643" h="2324100" fill="none" extrusionOk="0">
                  <a:moveTo>
                    <a:pt x="0" y="0"/>
                  </a:moveTo>
                  <a:cubicBezTo>
                    <a:pt x="111967" y="13755"/>
                    <a:pt x="391968" y="-7192"/>
                    <a:pt x="498375" y="0"/>
                  </a:cubicBezTo>
                  <a:cubicBezTo>
                    <a:pt x="604783" y="7192"/>
                    <a:pt x="849340" y="-20865"/>
                    <a:pt x="1106148" y="0"/>
                  </a:cubicBezTo>
                  <a:cubicBezTo>
                    <a:pt x="1362956" y="20865"/>
                    <a:pt x="1513330" y="-2288"/>
                    <a:pt x="1640989" y="0"/>
                  </a:cubicBezTo>
                  <a:cubicBezTo>
                    <a:pt x="1768648" y="2288"/>
                    <a:pt x="1914708" y="20952"/>
                    <a:pt x="2139364" y="0"/>
                  </a:cubicBezTo>
                  <a:cubicBezTo>
                    <a:pt x="2364020" y="-20952"/>
                    <a:pt x="2521919" y="4457"/>
                    <a:pt x="2710671" y="0"/>
                  </a:cubicBezTo>
                  <a:cubicBezTo>
                    <a:pt x="2899423" y="-4457"/>
                    <a:pt x="3411363" y="37371"/>
                    <a:pt x="3646643" y="0"/>
                  </a:cubicBezTo>
                  <a:cubicBezTo>
                    <a:pt x="3620466" y="214700"/>
                    <a:pt x="3639854" y="360963"/>
                    <a:pt x="3646643" y="534543"/>
                  </a:cubicBezTo>
                  <a:cubicBezTo>
                    <a:pt x="3653432" y="708123"/>
                    <a:pt x="3657216" y="795805"/>
                    <a:pt x="3646643" y="1045845"/>
                  </a:cubicBezTo>
                  <a:cubicBezTo>
                    <a:pt x="3636070" y="1295885"/>
                    <a:pt x="3630300" y="1384848"/>
                    <a:pt x="3646643" y="1673352"/>
                  </a:cubicBezTo>
                  <a:cubicBezTo>
                    <a:pt x="3662986" y="1961856"/>
                    <a:pt x="3642535" y="2148099"/>
                    <a:pt x="3646643" y="2324100"/>
                  </a:cubicBezTo>
                  <a:cubicBezTo>
                    <a:pt x="3493111" y="2312849"/>
                    <a:pt x="3317677" y="2345255"/>
                    <a:pt x="3148268" y="2324100"/>
                  </a:cubicBezTo>
                  <a:cubicBezTo>
                    <a:pt x="2978860" y="2302945"/>
                    <a:pt x="2794212" y="2341463"/>
                    <a:pt x="2649894" y="2324100"/>
                  </a:cubicBezTo>
                  <a:cubicBezTo>
                    <a:pt x="2505576" y="2306737"/>
                    <a:pt x="2311482" y="2302512"/>
                    <a:pt x="2042120" y="2324100"/>
                  </a:cubicBezTo>
                  <a:cubicBezTo>
                    <a:pt x="1772758" y="2345688"/>
                    <a:pt x="1611160" y="2323266"/>
                    <a:pt x="1397880" y="2324100"/>
                  </a:cubicBezTo>
                  <a:cubicBezTo>
                    <a:pt x="1184600" y="2324934"/>
                    <a:pt x="1047544" y="2340402"/>
                    <a:pt x="899505" y="2324100"/>
                  </a:cubicBezTo>
                  <a:cubicBezTo>
                    <a:pt x="751466" y="2307798"/>
                    <a:pt x="394561" y="2351743"/>
                    <a:pt x="0" y="2324100"/>
                  </a:cubicBezTo>
                  <a:cubicBezTo>
                    <a:pt x="23648" y="2164967"/>
                    <a:pt x="22572" y="1928079"/>
                    <a:pt x="0" y="1789557"/>
                  </a:cubicBezTo>
                  <a:cubicBezTo>
                    <a:pt x="-22572" y="1651035"/>
                    <a:pt x="2461" y="1376312"/>
                    <a:pt x="0" y="1208532"/>
                  </a:cubicBezTo>
                  <a:cubicBezTo>
                    <a:pt x="-2461" y="1040752"/>
                    <a:pt x="-12365" y="937813"/>
                    <a:pt x="0" y="673989"/>
                  </a:cubicBezTo>
                  <a:cubicBezTo>
                    <a:pt x="12365" y="410165"/>
                    <a:pt x="-20069" y="234545"/>
                    <a:pt x="0" y="0"/>
                  </a:cubicBezTo>
                  <a:close/>
                </a:path>
                <a:path w="3646643" h="2324100" stroke="0" extrusionOk="0">
                  <a:moveTo>
                    <a:pt x="0" y="0"/>
                  </a:moveTo>
                  <a:cubicBezTo>
                    <a:pt x="255817" y="14452"/>
                    <a:pt x="466063" y="-26004"/>
                    <a:pt x="644240" y="0"/>
                  </a:cubicBezTo>
                  <a:cubicBezTo>
                    <a:pt x="822417" y="26004"/>
                    <a:pt x="1024195" y="21192"/>
                    <a:pt x="1324947" y="0"/>
                  </a:cubicBezTo>
                  <a:cubicBezTo>
                    <a:pt x="1625699" y="-21192"/>
                    <a:pt x="1763106" y="-16985"/>
                    <a:pt x="1969187" y="0"/>
                  </a:cubicBezTo>
                  <a:cubicBezTo>
                    <a:pt x="2175268" y="16985"/>
                    <a:pt x="2336368" y="-16005"/>
                    <a:pt x="2613427" y="0"/>
                  </a:cubicBezTo>
                  <a:cubicBezTo>
                    <a:pt x="2890486" y="16005"/>
                    <a:pt x="3377243" y="25912"/>
                    <a:pt x="3646643" y="0"/>
                  </a:cubicBezTo>
                  <a:cubicBezTo>
                    <a:pt x="3660427" y="126391"/>
                    <a:pt x="3648966" y="291077"/>
                    <a:pt x="3646643" y="581025"/>
                  </a:cubicBezTo>
                  <a:cubicBezTo>
                    <a:pt x="3644320" y="870974"/>
                    <a:pt x="3667853" y="867247"/>
                    <a:pt x="3646643" y="1115568"/>
                  </a:cubicBezTo>
                  <a:cubicBezTo>
                    <a:pt x="3625433" y="1363889"/>
                    <a:pt x="3642479" y="1524708"/>
                    <a:pt x="3646643" y="1673352"/>
                  </a:cubicBezTo>
                  <a:cubicBezTo>
                    <a:pt x="3650807" y="1821996"/>
                    <a:pt x="3645929" y="2191686"/>
                    <a:pt x="3646643" y="2324100"/>
                  </a:cubicBezTo>
                  <a:cubicBezTo>
                    <a:pt x="3380792" y="2333996"/>
                    <a:pt x="3148155" y="2321980"/>
                    <a:pt x="3002403" y="2324100"/>
                  </a:cubicBezTo>
                  <a:cubicBezTo>
                    <a:pt x="2856651" y="2326220"/>
                    <a:pt x="2471725" y="2290493"/>
                    <a:pt x="2321696" y="2324100"/>
                  </a:cubicBezTo>
                  <a:cubicBezTo>
                    <a:pt x="2171667" y="2357707"/>
                    <a:pt x="1971122" y="2311876"/>
                    <a:pt x="1786855" y="2324100"/>
                  </a:cubicBezTo>
                  <a:cubicBezTo>
                    <a:pt x="1602588" y="2336324"/>
                    <a:pt x="1452743" y="2343208"/>
                    <a:pt x="1215548" y="2324100"/>
                  </a:cubicBezTo>
                  <a:cubicBezTo>
                    <a:pt x="978353" y="2304992"/>
                    <a:pt x="934366" y="2313012"/>
                    <a:pt x="717173" y="2324100"/>
                  </a:cubicBezTo>
                  <a:cubicBezTo>
                    <a:pt x="499980" y="2335188"/>
                    <a:pt x="155303" y="2350692"/>
                    <a:pt x="0" y="2324100"/>
                  </a:cubicBezTo>
                  <a:cubicBezTo>
                    <a:pt x="-25341" y="2173029"/>
                    <a:pt x="-996" y="1926242"/>
                    <a:pt x="0" y="1789557"/>
                  </a:cubicBezTo>
                  <a:cubicBezTo>
                    <a:pt x="996" y="1652872"/>
                    <a:pt x="6512" y="1424536"/>
                    <a:pt x="0" y="1231773"/>
                  </a:cubicBezTo>
                  <a:cubicBezTo>
                    <a:pt x="-6512" y="1039010"/>
                    <a:pt x="16712" y="930127"/>
                    <a:pt x="0" y="697230"/>
                  </a:cubicBezTo>
                  <a:cubicBezTo>
                    <a:pt x="-16712" y="464333"/>
                    <a:pt x="9863" y="16773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8575">
              <a:extLst>
                <a:ext uri="{C807C97D-BFC1-408E-A445-0C87EB9F89A2}">
                  <ask:lineSketchStyleProps xmlns:ask="http://schemas.microsoft.com/office/drawing/2018/sketchyshapes" sd="384422866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b="1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Step 2: </a:t>
              </a:r>
            </a:p>
            <a:p>
              <a:r>
                <a:rPr lang="en-GB" sz="2400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Scroll down the settings menu until you find </a:t>
              </a:r>
              <a:r>
                <a:rPr lang="en-GB" sz="2400" b="1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Accessibility</a:t>
              </a:r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and</a:t>
              </a:r>
              <a:endPara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r>
                <a:rPr lang="en-GB" sz="2400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tap it.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26EB52A-5EED-024D-3894-40BC6311B070}"/>
                </a:ext>
              </a:extLst>
            </p:cNvPr>
            <p:cNvSpPr/>
            <p:nvPr/>
          </p:nvSpPr>
          <p:spPr>
            <a:xfrm>
              <a:off x="4116067" y="5619822"/>
              <a:ext cx="900000" cy="900000"/>
            </a:xfrm>
            <a:prstGeom prst="roundRect">
              <a:avLst>
                <a:gd name="adj" fmla="val 21841"/>
              </a:avLst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7517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622631-75B1-241E-3E1B-B519EC688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EB8653-896F-F042-8FB2-0A32549E84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628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664669 w 11299371"/>
              <a:gd name="connsiteY1" fmla="*/ 0 h 6858000"/>
              <a:gd name="connsiteX2" fmla="*/ 1103350 w 11299371"/>
              <a:gd name="connsiteY2" fmla="*/ 0 h 6858000"/>
              <a:gd name="connsiteX3" fmla="*/ 1655026 w 11299371"/>
              <a:gd name="connsiteY3" fmla="*/ 0 h 6858000"/>
              <a:gd name="connsiteX4" fmla="*/ 2319694 w 11299371"/>
              <a:gd name="connsiteY4" fmla="*/ 0 h 6858000"/>
              <a:gd name="connsiteX5" fmla="*/ 2871370 w 11299371"/>
              <a:gd name="connsiteY5" fmla="*/ 0 h 6858000"/>
              <a:gd name="connsiteX6" fmla="*/ 3536038 w 11299371"/>
              <a:gd name="connsiteY6" fmla="*/ 0 h 6858000"/>
              <a:gd name="connsiteX7" fmla="*/ 3861726 w 11299371"/>
              <a:gd name="connsiteY7" fmla="*/ 0 h 6858000"/>
              <a:gd name="connsiteX8" fmla="*/ 4752383 w 11299371"/>
              <a:gd name="connsiteY8" fmla="*/ 0 h 6858000"/>
              <a:gd name="connsiteX9" fmla="*/ 5191064 w 11299371"/>
              <a:gd name="connsiteY9" fmla="*/ 0 h 6858000"/>
              <a:gd name="connsiteX10" fmla="*/ 6081720 w 11299371"/>
              <a:gd name="connsiteY10" fmla="*/ 0 h 6858000"/>
              <a:gd name="connsiteX11" fmla="*/ 6520402 w 11299371"/>
              <a:gd name="connsiteY11" fmla="*/ 0 h 6858000"/>
              <a:gd name="connsiteX12" fmla="*/ 7298064 w 11299371"/>
              <a:gd name="connsiteY12" fmla="*/ 0 h 6858000"/>
              <a:gd name="connsiteX13" fmla="*/ 7849740 w 11299371"/>
              <a:gd name="connsiteY13" fmla="*/ 0 h 6858000"/>
              <a:gd name="connsiteX14" fmla="*/ 8740396 w 11299371"/>
              <a:gd name="connsiteY14" fmla="*/ 0 h 6858000"/>
              <a:gd name="connsiteX15" fmla="*/ 9066084 w 11299371"/>
              <a:gd name="connsiteY15" fmla="*/ 0 h 6858000"/>
              <a:gd name="connsiteX16" fmla="*/ 9617759 w 11299371"/>
              <a:gd name="connsiteY16" fmla="*/ 0 h 6858000"/>
              <a:gd name="connsiteX17" fmla="*/ 9943446 w 11299371"/>
              <a:gd name="connsiteY17" fmla="*/ 0 h 6858000"/>
              <a:gd name="connsiteX18" fmla="*/ 11299371 w 11299371"/>
              <a:gd name="connsiteY18" fmla="*/ 0 h 6858000"/>
              <a:gd name="connsiteX19" fmla="*/ 11299371 w 11299371"/>
              <a:gd name="connsiteY19" fmla="*/ 685800 h 6858000"/>
              <a:gd name="connsiteX20" fmla="*/ 11299371 w 11299371"/>
              <a:gd name="connsiteY20" fmla="*/ 1508760 h 6858000"/>
              <a:gd name="connsiteX21" fmla="*/ 11299371 w 11299371"/>
              <a:gd name="connsiteY21" fmla="*/ 2125980 h 6858000"/>
              <a:gd name="connsiteX22" fmla="*/ 11299371 w 11299371"/>
              <a:gd name="connsiteY22" fmla="*/ 2948940 h 6858000"/>
              <a:gd name="connsiteX23" fmla="*/ 11299371 w 11299371"/>
              <a:gd name="connsiteY23" fmla="*/ 3771900 h 6858000"/>
              <a:gd name="connsiteX24" fmla="*/ 11299371 w 11299371"/>
              <a:gd name="connsiteY24" fmla="*/ 4526280 h 6858000"/>
              <a:gd name="connsiteX25" fmla="*/ 11299371 w 11299371"/>
              <a:gd name="connsiteY25" fmla="*/ 5280660 h 6858000"/>
              <a:gd name="connsiteX26" fmla="*/ 11299371 w 11299371"/>
              <a:gd name="connsiteY26" fmla="*/ 5966460 h 6858000"/>
              <a:gd name="connsiteX27" fmla="*/ 11299371 w 11299371"/>
              <a:gd name="connsiteY27" fmla="*/ 6858000 h 6858000"/>
              <a:gd name="connsiteX28" fmla="*/ 10634702 w 11299371"/>
              <a:gd name="connsiteY28" fmla="*/ 6858000 h 6858000"/>
              <a:gd name="connsiteX29" fmla="*/ 10083027 w 11299371"/>
              <a:gd name="connsiteY29" fmla="*/ 6858000 h 6858000"/>
              <a:gd name="connsiteX30" fmla="*/ 9644345 w 11299371"/>
              <a:gd name="connsiteY30" fmla="*/ 6858000 h 6858000"/>
              <a:gd name="connsiteX31" fmla="*/ 9205664 w 11299371"/>
              <a:gd name="connsiteY31" fmla="*/ 6858000 h 6858000"/>
              <a:gd name="connsiteX32" fmla="*/ 8766983 w 11299371"/>
              <a:gd name="connsiteY32" fmla="*/ 6858000 h 6858000"/>
              <a:gd name="connsiteX33" fmla="*/ 8215307 w 11299371"/>
              <a:gd name="connsiteY33" fmla="*/ 6858000 h 6858000"/>
              <a:gd name="connsiteX34" fmla="*/ 7663632 w 11299371"/>
              <a:gd name="connsiteY34" fmla="*/ 6858000 h 6858000"/>
              <a:gd name="connsiteX35" fmla="*/ 7111957 w 11299371"/>
              <a:gd name="connsiteY35" fmla="*/ 6858000 h 6858000"/>
              <a:gd name="connsiteX36" fmla="*/ 6447288 w 11299371"/>
              <a:gd name="connsiteY36" fmla="*/ 6858000 h 6858000"/>
              <a:gd name="connsiteX37" fmla="*/ 6008607 w 11299371"/>
              <a:gd name="connsiteY37" fmla="*/ 6858000 h 6858000"/>
              <a:gd name="connsiteX38" fmla="*/ 5569925 w 11299371"/>
              <a:gd name="connsiteY38" fmla="*/ 6858000 h 6858000"/>
              <a:gd name="connsiteX39" fmla="*/ 4679269 w 11299371"/>
              <a:gd name="connsiteY39" fmla="*/ 6858000 h 6858000"/>
              <a:gd name="connsiteX40" fmla="*/ 3788613 w 11299371"/>
              <a:gd name="connsiteY40" fmla="*/ 6858000 h 6858000"/>
              <a:gd name="connsiteX41" fmla="*/ 2897956 w 11299371"/>
              <a:gd name="connsiteY41" fmla="*/ 6858000 h 6858000"/>
              <a:gd name="connsiteX42" fmla="*/ 2346281 w 11299371"/>
              <a:gd name="connsiteY42" fmla="*/ 6858000 h 6858000"/>
              <a:gd name="connsiteX43" fmla="*/ 1907600 w 11299371"/>
              <a:gd name="connsiteY43" fmla="*/ 6858000 h 6858000"/>
              <a:gd name="connsiteX44" fmla="*/ 1016943 w 11299371"/>
              <a:gd name="connsiteY44" fmla="*/ 6858000 h 6858000"/>
              <a:gd name="connsiteX45" fmla="*/ 0 w 11299371"/>
              <a:gd name="connsiteY45" fmla="*/ 6858000 h 6858000"/>
              <a:gd name="connsiteX46" fmla="*/ 0 w 11299371"/>
              <a:gd name="connsiteY46" fmla="*/ 6377940 h 6858000"/>
              <a:gd name="connsiteX47" fmla="*/ 0 w 11299371"/>
              <a:gd name="connsiteY47" fmla="*/ 5623560 h 6858000"/>
              <a:gd name="connsiteX48" fmla="*/ 0 w 11299371"/>
              <a:gd name="connsiteY48" fmla="*/ 5006340 h 6858000"/>
              <a:gd name="connsiteX49" fmla="*/ 0 w 11299371"/>
              <a:gd name="connsiteY49" fmla="*/ 4457700 h 6858000"/>
              <a:gd name="connsiteX50" fmla="*/ 0 w 11299371"/>
              <a:gd name="connsiteY50" fmla="*/ 3840480 h 6858000"/>
              <a:gd name="connsiteX51" fmla="*/ 0 w 11299371"/>
              <a:gd name="connsiteY51" fmla="*/ 3086100 h 6858000"/>
              <a:gd name="connsiteX52" fmla="*/ 0 w 11299371"/>
              <a:gd name="connsiteY52" fmla="*/ 2263140 h 6858000"/>
              <a:gd name="connsiteX53" fmla="*/ 0 w 11299371"/>
              <a:gd name="connsiteY53" fmla="*/ 1783080 h 6858000"/>
              <a:gd name="connsiteX54" fmla="*/ 0 w 11299371"/>
              <a:gd name="connsiteY54" fmla="*/ 1234440 h 6858000"/>
              <a:gd name="connsiteX55" fmla="*/ 0 w 11299371"/>
              <a:gd name="connsiteY5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9371" h="6858000" fill="none" extrusionOk="0">
                <a:moveTo>
                  <a:pt x="0" y="0"/>
                </a:moveTo>
                <a:cubicBezTo>
                  <a:pt x="190694" y="24379"/>
                  <a:pt x="435898" y="-19253"/>
                  <a:pt x="664669" y="0"/>
                </a:cubicBezTo>
                <a:cubicBezTo>
                  <a:pt x="893440" y="19253"/>
                  <a:pt x="1000685" y="-12715"/>
                  <a:pt x="1103350" y="0"/>
                </a:cubicBezTo>
                <a:cubicBezTo>
                  <a:pt x="1206015" y="12715"/>
                  <a:pt x="1455108" y="-15844"/>
                  <a:pt x="1655026" y="0"/>
                </a:cubicBezTo>
                <a:cubicBezTo>
                  <a:pt x="1854944" y="15844"/>
                  <a:pt x="2170891" y="31481"/>
                  <a:pt x="2319694" y="0"/>
                </a:cubicBezTo>
                <a:cubicBezTo>
                  <a:pt x="2468497" y="-31481"/>
                  <a:pt x="2651324" y="10870"/>
                  <a:pt x="2871370" y="0"/>
                </a:cubicBezTo>
                <a:cubicBezTo>
                  <a:pt x="3091416" y="-10870"/>
                  <a:pt x="3291232" y="20889"/>
                  <a:pt x="3536038" y="0"/>
                </a:cubicBezTo>
                <a:cubicBezTo>
                  <a:pt x="3780844" y="-20889"/>
                  <a:pt x="3793294" y="-13822"/>
                  <a:pt x="3861726" y="0"/>
                </a:cubicBezTo>
                <a:cubicBezTo>
                  <a:pt x="3930158" y="13822"/>
                  <a:pt x="4323243" y="-32989"/>
                  <a:pt x="4752383" y="0"/>
                </a:cubicBezTo>
                <a:cubicBezTo>
                  <a:pt x="5181523" y="32989"/>
                  <a:pt x="5061868" y="-7936"/>
                  <a:pt x="5191064" y="0"/>
                </a:cubicBezTo>
                <a:cubicBezTo>
                  <a:pt x="5320260" y="7936"/>
                  <a:pt x="5826082" y="-18727"/>
                  <a:pt x="6081720" y="0"/>
                </a:cubicBezTo>
                <a:cubicBezTo>
                  <a:pt x="6337358" y="18727"/>
                  <a:pt x="6416577" y="-6213"/>
                  <a:pt x="6520402" y="0"/>
                </a:cubicBezTo>
                <a:cubicBezTo>
                  <a:pt x="6624227" y="6213"/>
                  <a:pt x="6951473" y="-7553"/>
                  <a:pt x="7298064" y="0"/>
                </a:cubicBezTo>
                <a:cubicBezTo>
                  <a:pt x="7644655" y="7553"/>
                  <a:pt x="7609611" y="3570"/>
                  <a:pt x="7849740" y="0"/>
                </a:cubicBezTo>
                <a:cubicBezTo>
                  <a:pt x="8089869" y="-3570"/>
                  <a:pt x="8487195" y="6738"/>
                  <a:pt x="8740396" y="0"/>
                </a:cubicBezTo>
                <a:cubicBezTo>
                  <a:pt x="8993597" y="-6738"/>
                  <a:pt x="8909348" y="512"/>
                  <a:pt x="9066084" y="0"/>
                </a:cubicBezTo>
                <a:cubicBezTo>
                  <a:pt x="9222820" y="-512"/>
                  <a:pt x="9401090" y="21240"/>
                  <a:pt x="9617759" y="0"/>
                </a:cubicBezTo>
                <a:cubicBezTo>
                  <a:pt x="9834428" y="-21240"/>
                  <a:pt x="9862007" y="-2823"/>
                  <a:pt x="9943446" y="0"/>
                </a:cubicBezTo>
                <a:cubicBezTo>
                  <a:pt x="10024885" y="2823"/>
                  <a:pt x="10954283" y="-62447"/>
                  <a:pt x="11299371" y="0"/>
                </a:cubicBezTo>
                <a:cubicBezTo>
                  <a:pt x="11306800" y="322773"/>
                  <a:pt x="11271695" y="529030"/>
                  <a:pt x="11299371" y="685800"/>
                </a:cubicBezTo>
                <a:cubicBezTo>
                  <a:pt x="11327047" y="842570"/>
                  <a:pt x="11295345" y="1294637"/>
                  <a:pt x="11299371" y="1508760"/>
                </a:cubicBezTo>
                <a:cubicBezTo>
                  <a:pt x="11303397" y="1722883"/>
                  <a:pt x="11308228" y="1945172"/>
                  <a:pt x="11299371" y="2125980"/>
                </a:cubicBezTo>
                <a:cubicBezTo>
                  <a:pt x="11290514" y="2306788"/>
                  <a:pt x="11320713" y="2648821"/>
                  <a:pt x="11299371" y="2948940"/>
                </a:cubicBezTo>
                <a:cubicBezTo>
                  <a:pt x="11278029" y="3249059"/>
                  <a:pt x="11266370" y="3583426"/>
                  <a:pt x="11299371" y="3771900"/>
                </a:cubicBezTo>
                <a:cubicBezTo>
                  <a:pt x="11332372" y="3960374"/>
                  <a:pt x="11298562" y="4290857"/>
                  <a:pt x="11299371" y="4526280"/>
                </a:cubicBezTo>
                <a:cubicBezTo>
                  <a:pt x="11300180" y="4761703"/>
                  <a:pt x="11318867" y="4904248"/>
                  <a:pt x="11299371" y="5280660"/>
                </a:cubicBezTo>
                <a:cubicBezTo>
                  <a:pt x="11279875" y="5657072"/>
                  <a:pt x="11291757" y="5825299"/>
                  <a:pt x="11299371" y="5966460"/>
                </a:cubicBezTo>
                <a:cubicBezTo>
                  <a:pt x="11306985" y="6107621"/>
                  <a:pt x="11341166" y="6505978"/>
                  <a:pt x="11299371" y="6858000"/>
                </a:cubicBezTo>
                <a:cubicBezTo>
                  <a:pt x="10997904" y="6861696"/>
                  <a:pt x="10863365" y="6842042"/>
                  <a:pt x="10634702" y="6858000"/>
                </a:cubicBezTo>
                <a:cubicBezTo>
                  <a:pt x="10406039" y="6873958"/>
                  <a:pt x="10226700" y="6880486"/>
                  <a:pt x="10083027" y="6858000"/>
                </a:cubicBezTo>
                <a:cubicBezTo>
                  <a:pt x="9939355" y="6835514"/>
                  <a:pt x="9836464" y="6878069"/>
                  <a:pt x="9644345" y="6858000"/>
                </a:cubicBezTo>
                <a:cubicBezTo>
                  <a:pt x="9452226" y="6837931"/>
                  <a:pt x="9376773" y="6845546"/>
                  <a:pt x="9205664" y="6858000"/>
                </a:cubicBezTo>
                <a:cubicBezTo>
                  <a:pt x="9034555" y="6870454"/>
                  <a:pt x="8922796" y="6837453"/>
                  <a:pt x="8766983" y="6858000"/>
                </a:cubicBezTo>
                <a:cubicBezTo>
                  <a:pt x="8611170" y="6878547"/>
                  <a:pt x="8349086" y="6842741"/>
                  <a:pt x="8215307" y="6858000"/>
                </a:cubicBezTo>
                <a:cubicBezTo>
                  <a:pt x="8081528" y="6873259"/>
                  <a:pt x="7801842" y="6863048"/>
                  <a:pt x="7663632" y="6858000"/>
                </a:cubicBezTo>
                <a:cubicBezTo>
                  <a:pt x="7525422" y="6852952"/>
                  <a:pt x="7224192" y="6869596"/>
                  <a:pt x="7111957" y="6858000"/>
                </a:cubicBezTo>
                <a:cubicBezTo>
                  <a:pt x="6999722" y="6846404"/>
                  <a:pt x="6754916" y="6836125"/>
                  <a:pt x="6447288" y="6858000"/>
                </a:cubicBezTo>
                <a:cubicBezTo>
                  <a:pt x="6139660" y="6879875"/>
                  <a:pt x="6181838" y="6861006"/>
                  <a:pt x="6008607" y="6858000"/>
                </a:cubicBezTo>
                <a:cubicBezTo>
                  <a:pt x="5835376" y="6854994"/>
                  <a:pt x="5675718" y="6846250"/>
                  <a:pt x="5569925" y="6858000"/>
                </a:cubicBezTo>
                <a:cubicBezTo>
                  <a:pt x="5464132" y="6869750"/>
                  <a:pt x="5011778" y="6878137"/>
                  <a:pt x="4679269" y="6858000"/>
                </a:cubicBezTo>
                <a:cubicBezTo>
                  <a:pt x="4346760" y="6837863"/>
                  <a:pt x="3992984" y="6856815"/>
                  <a:pt x="3788613" y="6858000"/>
                </a:cubicBezTo>
                <a:cubicBezTo>
                  <a:pt x="3584242" y="6859185"/>
                  <a:pt x="3261275" y="6897721"/>
                  <a:pt x="2897956" y="6858000"/>
                </a:cubicBezTo>
                <a:cubicBezTo>
                  <a:pt x="2534637" y="6818279"/>
                  <a:pt x="2461696" y="6868746"/>
                  <a:pt x="2346281" y="6858000"/>
                </a:cubicBezTo>
                <a:cubicBezTo>
                  <a:pt x="2230866" y="6847254"/>
                  <a:pt x="2095201" y="6862891"/>
                  <a:pt x="1907600" y="6858000"/>
                </a:cubicBezTo>
                <a:cubicBezTo>
                  <a:pt x="1719999" y="6853109"/>
                  <a:pt x="1431492" y="6828796"/>
                  <a:pt x="1016943" y="6858000"/>
                </a:cubicBezTo>
                <a:cubicBezTo>
                  <a:pt x="602394" y="6887204"/>
                  <a:pt x="362277" y="6825194"/>
                  <a:pt x="0" y="6858000"/>
                </a:cubicBezTo>
                <a:cubicBezTo>
                  <a:pt x="-6651" y="6619908"/>
                  <a:pt x="18133" y="6480462"/>
                  <a:pt x="0" y="6377940"/>
                </a:cubicBezTo>
                <a:cubicBezTo>
                  <a:pt x="-18133" y="6275418"/>
                  <a:pt x="2936" y="5836738"/>
                  <a:pt x="0" y="5623560"/>
                </a:cubicBezTo>
                <a:cubicBezTo>
                  <a:pt x="-2936" y="5410382"/>
                  <a:pt x="3597" y="5145334"/>
                  <a:pt x="0" y="5006340"/>
                </a:cubicBezTo>
                <a:cubicBezTo>
                  <a:pt x="-3597" y="4867346"/>
                  <a:pt x="-20431" y="4658493"/>
                  <a:pt x="0" y="4457700"/>
                </a:cubicBezTo>
                <a:cubicBezTo>
                  <a:pt x="20431" y="4256907"/>
                  <a:pt x="17653" y="4033281"/>
                  <a:pt x="0" y="3840480"/>
                </a:cubicBezTo>
                <a:cubicBezTo>
                  <a:pt x="-17653" y="3647679"/>
                  <a:pt x="33105" y="3417517"/>
                  <a:pt x="0" y="3086100"/>
                </a:cubicBezTo>
                <a:cubicBezTo>
                  <a:pt x="-33105" y="2754683"/>
                  <a:pt x="-15885" y="2447137"/>
                  <a:pt x="0" y="2263140"/>
                </a:cubicBezTo>
                <a:cubicBezTo>
                  <a:pt x="15885" y="2079143"/>
                  <a:pt x="-770" y="1901203"/>
                  <a:pt x="0" y="1783080"/>
                </a:cubicBezTo>
                <a:cubicBezTo>
                  <a:pt x="770" y="1664957"/>
                  <a:pt x="22032" y="1489751"/>
                  <a:pt x="0" y="1234440"/>
                </a:cubicBezTo>
                <a:cubicBezTo>
                  <a:pt x="-22032" y="979129"/>
                  <a:pt x="11781" y="275373"/>
                  <a:pt x="0" y="0"/>
                </a:cubicBezTo>
                <a:close/>
              </a:path>
              <a:path w="11299371" h="6858000" stroke="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E9FB1C-2318-C5B5-E676-808EEA2894BB}"/>
              </a:ext>
            </a:extLst>
          </p:cNvPr>
          <p:cNvSpPr/>
          <p:nvPr/>
        </p:nvSpPr>
        <p:spPr>
          <a:xfrm>
            <a:off x="892629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551675 w 11299371"/>
              <a:gd name="connsiteY1" fmla="*/ 0 h 6858000"/>
              <a:gd name="connsiteX2" fmla="*/ 877363 w 11299371"/>
              <a:gd name="connsiteY2" fmla="*/ 0 h 6858000"/>
              <a:gd name="connsiteX3" fmla="*/ 1316044 w 11299371"/>
              <a:gd name="connsiteY3" fmla="*/ 0 h 6858000"/>
              <a:gd name="connsiteX4" fmla="*/ 1641732 w 11299371"/>
              <a:gd name="connsiteY4" fmla="*/ 0 h 6858000"/>
              <a:gd name="connsiteX5" fmla="*/ 1967420 w 11299371"/>
              <a:gd name="connsiteY5" fmla="*/ 0 h 6858000"/>
              <a:gd name="connsiteX6" fmla="*/ 2293108 w 11299371"/>
              <a:gd name="connsiteY6" fmla="*/ 0 h 6858000"/>
              <a:gd name="connsiteX7" fmla="*/ 2731789 w 11299371"/>
              <a:gd name="connsiteY7" fmla="*/ 0 h 6858000"/>
              <a:gd name="connsiteX8" fmla="*/ 3509452 w 11299371"/>
              <a:gd name="connsiteY8" fmla="*/ 0 h 6858000"/>
              <a:gd name="connsiteX9" fmla="*/ 3948133 w 11299371"/>
              <a:gd name="connsiteY9" fmla="*/ 0 h 6858000"/>
              <a:gd name="connsiteX10" fmla="*/ 4725796 w 11299371"/>
              <a:gd name="connsiteY10" fmla="*/ 0 h 6858000"/>
              <a:gd name="connsiteX11" fmla="*/ 5051484 w 11299371"/>
              <a:gd name="connsiteY11" fmla="*/ 0 h 6858000"/>
              <a:gd name="connsiteX12" fmla="*/ 5716152 w 11299371"/>
              <a:gd name="connsiteY12" fmla="*/ 0 h 6858000"/>
              <a:gd name="connsiteX13" fmla="*/ 6154834 w 11299371"/>
              <a:gd name="connsiteY13" fmla="*/ 0 h 6858000"/>
              <a:gd name="connsiteX14" fmla="*/ 6819503 w 11299371"/>
              <a:gd name="connsiteY14" fmla="*/ 0 h 6858000"/>
              <a:gd name="connsiteX15" fmla="*/ 7484172 w 11299371"/>
              <a:gd name="connsiteY15" fmla="*/ 0 h 6858000"/>
              <a:gd name="connsiteX16" fmla="*/ 7922853 w 11299371"/>
              <a:gd name="connsiteY16" fmla="*/ 0 h 6858000"/>
              <a:gd name="connsiteX17" fmla="*/ 8813509 w 11299371"/>
              <a:gd name="connsiteY17" fmla="*/ 0 h 6858000"/>
              <a:gd name="connsiteX18" fmla="*/ 9365185 w 11299371"/>
              <a:gd name="connsiteY18" fmla="*/ 0 h 6858000"/>
              <a:gd name="connsiteX19" fmla="*/ 10142847 w 11299371"/>
              <a:gd name="connsiteY19" fmla="*/ 0 h 6858000"/>
              <a:gd name="connsiteX20" fmla="*/ 10468535 w 11299371"/>
              <a:gd name="connsiteY20" fmla="*/ 0 h 6858000"/>
              <a:gd name="connsiteX21" fmla="*/ 11299371 w 11299371"/>
              <a:gd name="connsiteY21" fmla="*/ 0 h 6858000"/>
              <a:gd name="connsiteX22" fmla="*/ 11299371 w 11299371"/>
              <a:gd name="connsiteY22" fmla="*/ 822960 h 6858000"/>
              <a:gd name="connsiteX23" fmla="*/ 11299371 w 11299371"/>
              <a:gd name="connsiteY23" fmla="*/ 1645920 h 6858000"/>
              <a:gd name="connsiteX24" fmla="*/ 11299371 w 11299371"/>
              <a:gd name="connsiteY24" fmla="*/ 2125980 h 6858000"/>
              <a:gd name="connsiteX25" fmla="*/ 11299371 w 11299371"/>
              <a:gd name="connsiteY25" fmla="*/ 2674620 h 6858000"/>
              <a:gd name="connsiteX26" fmla="*/ 11299371 w 11299371"/>
              <a:gd name="connsiteY26" fmla="*/ 3497580 h 6858000"/>
              <a:gd name="connsiteX27" fmla="*/ 11299371 w 11299371"/>
              <a:gd name="connsiteY27" fmla="*/ 4251960 h 6858000"/>
              <a:gd name="connsiteX28" fmla="*/ 11299371 w 11299371"/>
              <a:gd name="connsiteY28" fmla="*/ 5006340 h 6858000"/>
              <a:gd name="connsiteX29" fmla="*/ 11299371 w 11299371"/>
              <a:gd name="connsiteY29" fmla="*/ 5692140 h 6858000"/>
              <a:gd name="connsiteX30" fmla="*/ 11299371 w 11299371"/>
              <a:gd name="connsiteY30" fmla="*/ 6240780 h 6858000"/>
              <a:gd name="connsiteX31" fmla="*/ 11299371 w 11299371"/>
              <a:gd name="connsiteY31" fmla="*/ 6858000 h 6858000"/>
              <a:gd name="connsiteX32" fmla="*/ 10408715 w 11299371"/>
              <a:gd name="connsiteY32" fmla="*/ 6858000 h 6858000"/>
              <a:gd name="connsiteX33" fmla="*/ 9970033 w 11299371"/>
              <a:gd name="connsiteY33" fmla="*/ 6858000 h 6858000"/>
              <a:gd name="connsiteX34" fmla="*/ 9079377 w 11299371"/>
              <a:gd name="connsiteY34" fmla="*/ 6858000 h 6858000"/>
              <a:gd name="connsiteX35" fmla="*/ 8301714 w 11299371"/>
              <a:gd name="connsiteY35" fmla="*/ 6858000 h 6858000"/>
              <a:gd name="connsiteX36" fmla="*/ 7411058 w 11299371"/>
              <a:gd name="connsiteY36" fmla="*/ 6858000 h 6858000"/>
              <a:gd name="connsiteX37" fmla="*/ 6972377 w 11299371"/>
              <a:gd name="connsiteY37" fmla="*/ 6858000 h 6858000"/>
              <a:gd name="connsiteX38" fmla="*/ 6420701 w 11299371"/>
              <a:gd name="connsiteY38" fmla="*/ 6858000 h 6858000"/>
              <a:gd name="connsiteX39" fmla="*/ 6095014 w 11299371"/>
              <a:gd name="connsiteY39" fmla="*/ 6858000 h 6858000"/>
              <a:gd name="connsiteX40" fmla="*/ 5317351 w 11299371"/>
              <a:gd name="connsiteY40" fmla="*/ 6858000 h 6858000"/>
              <a:gd name="connsiteX41" fmla="*/ 4765676 w 11299371"/>
              <a:gd name="connsiteY41" fmla="*/ 6858000 h 6858000"/>
              <a:gd name="connsiteX42" fmla="*/ 3875020 w 11299371"/>
              <a:gd name="connsiteY42" fmla="*/ 6858000 h 6858000"/>
              <a:gd name="connsiteX43" fmla="*/ 3210351 w 11299371"/>
              <a:gd name="connsiteY43" fmla="*/ 6858000 h 6858000"/>
              <a:gd name="connsiteX44" fmla="*/ 2432688 w 11299371"/>
              <a:gd name="connsiteY44" fmla="*/ 6858000 h 6858000"/>
              <a:gd name="connsiteX45" fmla="*/ 2107000 w 11299371"/>
              <a:gd name="connsiteY45" fmla="*/ 6858000 h 6858000"/>
              <a:gd name="connsiteX46" fmla="*/ 1781313 w 11299371"/>
              <a:gd name="connsiteY46" fmla="*/ 6858000 h 6858000"/>
              <a:gd name="connsiteX47" fmla="*/ 1342631 w 11299371"/>
              <a:gd name="connsiteY47" fmla="*/ 6858000 h 6858000"/>
              <a:gd name="connsiteX48" fmla="*/ 0 w 11299371"/>
              <a:gd name="connsiteY48" fmla="*/ 6858000 h 6858000"/>
              <a:gd name="connsiteX49" fmla="*/ 0 w 11299371"/>
              <a:gd name="connsiteY49" fmla="*/ 6240780 h 6858000"/>
              <a:gd name="connsiteX50" fmla="*/ 0 w 11299371"/>
              <a:gd name="connsiteY50" fmla="*/ 5554980 h 6858000"/>
              <a:gd name="connsiteX51" fmla="*/ 0 w 11299371"/>
              <a:gd name="connsiteY51" fmla="*/ 5006340 h 6858000"/>
              <a:gd name="connsiteX52" fmla="*/ 0 w 11299371"/>
              <a:gd name="connsiteY52" fmla="*/ 4251960 h 6858000"/>
              <a:gd name="connsiteX53" fmla="*/ 0 w 11299371"/>
              <a:gd name="connsiteY53" fmla="*/ 3703320 h 6858000"/>
              <a:gd name="connsiteX54" fmla="*/ 0 w 11299371"/>
              <a:gd name="connsiteY54" fmla="*/ 3223260 h 6858000"/>
              <a:gd name="connsiteX55" fmla="*/ 0 w 11299371"/>
              <a:gd name="connsiteY55" fmla="*/ 2743200 h 6858000"/>
              <a:gd name="connsiteX56" fmla="*/ 0 w 11299371"/>
              <a:gd name="connsiteY56" fmla="*/ 2057400 h 6858000"/>
              <a:gd name="connsiteX57" fmla="*/ 0 w 11299371"/>
              <a:gd name="connsiteY57" fmla="*/ 1371600 h 6858000"/>
              <a:gd name="connsiteX58" fmla="*/ 0 w 11299371"/>
              <a:gd name="connsiteY58" fmla="*/ 891540 h 6858000"/>
              <a:gd name="connsiteX59" fmla="*/ 0 w 11299371"/>
              <a:gd name="connsiteY5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299371" h="685800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36D8A4-C6F8-FE6B-3E67-8FB038F5560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2628" y="0"/>
            <a:ext cx="11299372" cy="801877"/>
            <a:chOff x="892627" y="0"/>
            <a:chExt cx="11299372" cy="801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9BFF01D-6BED-88DC-1123-98A269A56B6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-1" r="56296" b="83156"/>
            <a:stretch/>
          </p:blipFill>
          <p:spPr>
            <a:xfrm>
              <a:off x="892627" y="0"/>
              <a:ext cx="3057581" cy="8018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EACF81-C94B-8499-8E34-D2634BEE7E9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0" y="0"/>
              <a:ext cx="7269480" cy="801877"/>
            </a:xfrm>
            <a:prstGeom prst="rect">
              <a:avLst/>
            </a:prstGeom>
            <a:solidFill>
              <a:srgbClr val="013D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DFEF91-1EA8-E86B-BC97-5F0A63D8E00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81687" t="-1" r="930" b="83156"/>
            <a:stretch/>
          </p:blipFill>
          <p:spPr>
            <a:xfrm>
              <a:off x="10975847" y="0"/>
              <a:ext cx="1216152" cy="801877"/>
            </a:xfrm>
            <a:prstGeom prst="rect">
              <a:avLst/>
            </a:prstGeom>
          </p:spPr>
        </p:pic>
      </p:grpSp>
      <p:pic>
        <p:nvPicPr>
          <p:cNvPr id="18" name="Picture 17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3F266331-8C01-3251-0190-B7DA98640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" y="0"/>
            <a:ext cx="687174" cy="82769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9E08B8A-27DE-2C14-F7F5-A5955D0AA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25" y="1285450"/>
            <a:ext cx="6547093" cy="4709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A7B92A-A1B4-627B-66C5-CD2BFA80BA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3556" y="1954352"/>
            <a:ext cx="5398029" cy="37511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D3EB2D6-4CAA-2F83-47D0-244C6EB22600}"/>
              </a:ext>
            </a:extLst>
          </p:cNvPr>
          <p:cNvSpPr/>
          <p:nvPr/>
        </p:nvSpPr>
        <p:spPr>
          <a:xfrm>
            <a:off x="1260807" y="1316253"/>
            <a:ext cx="3646644" cy="2324100"/>
          </a:xfrm>
          <a:custGeom>
            <a:avLst/>
            <a:gdLst>
              <a:gd name="connsiteX0" fmla="*/ 0 w 3646644"/>
              <a:gd name="connsiteY0" fmla="*/ 0 h 2324100"/>
              <a:gd name="connsiteX1" fmla="*/ 498375 w 3646644"/>
              <a:gd name="connsiteY1" fmla="*/ 0 h 2324100"/>
              <a:gd name="connsiteX2" fmla="*/ 1106149 w 3646644"/>
              <a:gd name="connsiteY2" fmla="*/ 0 h 2324100"/>
              <a:gd name="connsiteX3" fmla="*/ 1640990 w 3646644"/>
              <a:gd name="connsiteY3" fmla="*/ 0 h 2324100"/>
              <a:gd name="connsiteX4" fmla="*/ 2139364 w 3646644"/>
              <a:gd name="connsiteY4" fmla="*/ 0 h 2324100"/>
              <a:gd name="connsiteX5" fmla="*/ 2710672 w 3646644"/>
              <a:gd name="connsiteY5" fmla="*/ 0 h 2324100"/>
              <a:gd name="connsiteX6" fmla="*/ 3646644 w 3646644"/>
              <a:gd name="connsiteY6" fmla="*/ 0 h 2324100"/>
              <a:gd name="connsiteX7" fmla="*/ 3646644 w 3646644"/>
              <a:gd name="connsiteY7" fmla="*/ 534543 h 2324100"/>
              <a:gd name="connsiteX8" fmla="*/ 3646644 w 3646644"/>
              <a:gd name="connsiteY8" fmla="*/ 1045845 h 2324100"/>
              <a:gd name="connsiteX9" fmla="*/ 3646644 w 3646644"/>
              <a:gd name="connsiteY9" fmla="*/ 1673352 h 2324100"/>
              <a:gd name="connsiteX10" fmla="*/ 3646644 w 3646644"/>
              <a:gd name="connsiteY10" fmla="*/ 2324100 h 2324100"/>
              <a:gd name="connsiteX11" fmla="*/ 3148269 w 3646644"/>
              <a:gd name="connsiteY11" fmla="*/ 2324100 h 2324100"/>
              <a:gd name="connsiteX12" fmla="*/ 2649895 w 3646644"/>
              <a:gd name="connsiteY12" fmla="*/ 2324100 h 2324100"/>
              <a:gd name="connsiteX13" fmla="*/ 2042121 w 3646644"/>
              <a:gd name="connsiteY13" fmla="*/ 2324100 h 2324100"/>
              <a:gd name="connsiteX14" fmla="*/ 1397880 w 3646644"/>
              <a:gd name="connsiteY14" fmla="*/ 2324100 h 2324100"/>
              <a:gd name="connsiteX15" fmla="*/ 899506 w 3646644"/>
              <a:gd name="connsiteY15" fmla="*/ 2324100 h 2324100"/>
              <a:gd name="connsiteX16" fmla="*/ 0 w 3646644"/>
              <a:gd name="connsiteY16" fmla="*/ 2324100 h 2324100"/>
              <a:gd name="connsiteX17" fmla="*/ 0 w 3646644"/>
              <a:gd name="connsiteY17" fmla="*/ 1789557 h 2324100"/>
              <a:gd name="connsiteX18" fmla="*/ 0 w 3646644"/>
              <a:gd name="connsiteY18" fmla="*/ 1208532 h 2324100"/>
              <a:gd name="connsiteX19" fmla="*/ 0 w 3646644"/>
              <a:gd name="connsiteY19" fmla="*/ 673989 h 2324100"/>
              <a:gd name="connsiteX20" fmla="*/ 0 w 3646644"/>
              <a:gd name="connsiteY20" fmla="*/ 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46644" h="2324100" fill="none" extrusionOk="0">
                <a:moveTo>
                  <a:pt x="0" y="0"/>
                </a:moveTo>
                <a:cubicBezTo>
                  <a:pt x="111967" y="13755"/>
                  <a:pt x="391968" y="-7192"/>
                  <a:pt x="498375" y="0"/>
                </a:cubicBezTo>
                <a:cubicBezTo>
                  <a:pt x="604783" y="7192"/>
                  <a:pt x="847387" y="-24857"/>
                  <a:pt x="1106149" y="0"/>
                </a:cubicBezTo>
                <a:cubicBezTo>
                  <a:pt x="1364911" y="24857"/>
                  <a:pt x="1513331" y="-2288"/>
                  <a:pt x="1640990" y="0"/>
                </a:cubicBezTo>
                <a:cubicBezTo>
                  <a:pt x="1768649" y="2288"/>
                  <a:pt x="1918407" y="-22115"/>
                  <a:pt x="2139364" y="0"/>
                </a:cubicBezTo>
                <a:cubicBezTo>
                  <a:pt x="2360321" y="22115"/>
                  <a:pt x="2519520" y="-2790"/>
                  <a:pt x="2710672" y="0"/>
                </a:cubicBezTo>
                <a:cubicBezTo>
                  <a:pt x="2901824" y="2790"/>
                  <a:pt x="3411364" y="37371"/>
                  <a:pt x="3646644" y="0"/>
                </a:cubicBezTo>
                <a:cubicBezTo>
                  <a:pt x="3620467" y="214700"/>
                  <a:pt x="3639855" y="360963"/>
                  <a:pt x="3646644" y="534543"/>
                </a:cubicBezTo>
                <a:cubicBezTo>
                  <a:pt x="3653433" y="708123"/>
                  <a:pt x="3657217" y="795805"/>
                  <a:pt x="3646644" y="1045845"/>
                </a:cubicBezTo>
                <a:cubicBezTo>
                  <a:pt x="3636071" y="1295885"/>
                  <a:pt x="3630301" y="1384848"/>
                  <a:pt x="3646644" y="1673352"/>
                </a:cubicBezTo>
                <a:cubicBezTo>
                  <a:pt x="3662987" y="1961856"/>
                  <a:pt x="3642536" y="2148099"/>
                  <a:pt x="3646644" y="2324100"/>
                </a:cubicBezTo>
                <a:cubicBezTo>
                  <a:pt x="3493112" y="2312849"/>
                  <a:pt x="3317678" y="2345255"/>
                  <a:pt x="3148269" y="2324100"/>
                </a:cubicBezTo>
                <a:cubicBezTo>
                  <a:pt x="2978861" y="2302945"/>
                  <a:pt x="2794213" y="2341463"/>
                  <a:pt x="2649895" y="2324100"/>
                </a:cubicBezTo>
                <a:cubicBezTo>
                  <a:pt x="2505577" y="2306737"/>
                  <a:pt x="2311483" y="2302512"/>
                  <a:pt x="2042121" y="2324100"/>
                </a:cubicBezTo>
                <a:cubicBezTo>
                  <a:pt x="1772759" y="2345688"/>
                  <a:pt x="1612195" y="2329219"/>
                  <a:pt x="1397880" y="2324100"/>
                </a:cubicBezTo>
                <a:cubicBezTo>
                  <a:pt x="1183565" y="2318981"/>
                  <a:pt x="1043538" y="2339544"/>
                  <a:pt x="899506" y="2324100"/>
                </a:cubicBezTo>
                <a:cubicBezTo>
                  <a:pt x="755474" y="2308656"/>
                  <a:pt x="399114" y="2356472"/>
                  <a:pt x="0" y="2324100"/>
                </a:cubicBezTo>
                <a:cubicBezTo>
                  <a:pt x="23648" y="2164967"/>
                  <a:pt x="22572" y="1928079"/>
                  <a:pt x="0" y="1789557"/>
                </a:cubicBezTo>
                <a:cubicBezTo>
                  <a:pt x="-22572" y="1651035"/>
                  <a:pt x="2461" y="1376312"/>
                  <a:pt x="0" y="1208532"/>
                </a:cubicBezTo>
                <a:cubicBezTo>
                  <a:pt x="-2461" y="1040752"/>
                  <a:pt x="-12365" y="937813"/>
                  <a:pt x="0" y="673989"/>
                </a:cubicBezTo>
                <a:cubicBezTo>
                  <a:pt x="12365" y="410165"/>
                  <a:pt x="-20069" y="234545"/>
                  <a:pt x="0" y="0"/>
                </a:cubicBezTo>
                <a:close/>
              </a:path>
              <a:path w="3646644" h="2324100" stroke="0" extrusionOk="0">
                <a:moveTo>
                  <a:pt x="0" y="0"/>
                </a:moveTo>
                <a:cubicBezTo>
                  <a:pt x="255817" y="14452"/>
                  <a:pt x="466063" y="-26004"/>
                  <a:pt x="644240" y="0"/>
                </a:cubicBezTo>
                <a:cubicBezTo>
                  <a:pt x="822417" y="26004"/>
                  <a:pt x="1024195" y="21192"/>
                  <a:pt x="1324947" y="0"/>
                </a:cubicBezTo>
                <a:cubicBezTo>
                  <a:pt x="1625699" y="-21192"/>
                  <a:pt x="1759369" y="-22654"/>
                  <a:pt x="1969188" y="0"/>
                </a:cubicBezTo>
                <a:cubicBezTo>
                  <a:pt x="2179007" y="22654"/>
                  <a:pt x="2336369" y="-16005"/>
                  <a:pt x="2613428" y="0"/>
                </a:cubicBezTo>
                <a:cubicBezTo>
                  <a:pt x="2890487" y="16005"/>
                  <a:pt x="3377244" y="25912"/>
                  <a:pt x="3646644" y="0"/>
                </a:cubicBezTo>
                <a:cubicBezTo>
                  <a:pt x="3660428" y="126391"/>
                  <a:pt x="3648967" y="291077"/>
                  <a:pt x="3646644" y="581025"/>
                </a:cubicBezTo>
                <a:cubicBezTo>
                  <a:pt x="3644321" y="870974"/>
                  <a:pt x="3667854" y="867247"/>
                  <a:pt x="3646644" y="1115568"/>
                </a:cubicBezTo>
                <a:cubicBezTo>
                  <a:pt x="3625434" y="1363889"/>
                  <a:pt x="3642480" y="1524708"/>
                  <a:pt x="3646644" y="1673352"/>
                </a:cubicBezTo>
                <a:cubicBezTo>
                  <a:pt x="3650808" y="1821996"/>
                  <a:pt x="3645930" y="2191686"/>
                  <a:pt x="3646644" y="2324100"/>
                </a:cubicBezTo>
                <a:cubicBezTo>
                  <a:pt x="3380793" y="2333996"/>
                  <a:pt x="3148156" y="2321980"/>
                  <a:pt x="3002404" y="2324100"/>
                </a:cubicBezTo>
                <a:cubicBezTo>
                  <a:pt x="2856652" y="2326220"/>
                  <a:pt x="2471726" y="2290493"/>
                  <a:pt x="2321697" y="2324100"/>
                </a:cubicBezTo>
                <a:cubicBezTo>
                  <a:pt x="2171668" y="2357707"/>
                  <a:pt x="1971123" y="2311876"/>
                  <a:pt x="1786856" y="2324100"/>
                </a:cubicBezTo>
                <a:cubicBezTo>
                  <a:pt x="1602589" y="2336324"/>
                  <a:pt x="1456369" y="2345560"/>
                  <a:pt x="1215548" y="2324100"/>
                </a:cubicBezTo>
                <a:cubicBezTo>
                  <a:pt x="974727" y="2302640"/>
                  <a:pt x="934366" y="2313012"/>
                  <a:pt x="717173" y="2324100"/>
                </a:cubicBezTo>
                <a:cubicBezTo>
                  <a:pt x="499980" y="2335188"/>
                  <a:pt x="155303" y="2350692"/>
                  <a:pt x="0" y="2324100"/>
                </a:cubicBezTo>
                <a:cubicBezTo>
                  <a:pt x="-25341" y="2173029"/>
                  <a:pt x="-996" y="1926242"/>
                  <a:pt x="0" y="1789557"/>
                </a:cubicBezTo>
                <a:cubicBezTo>
                  <a:pt x="996" y="1652872"/>
                  <a:pt x="6512" y="1424536"/>
                  <a:pt x="0" y="1231773"/>
                </a:cubicBezTo>
                <a:cubicBezTo>
                  <a:pt x="-6512" y="1039010"/>
                  <a:pt x="16712" y="930127"/>
                  <a:pt x="0" y="697230"/>
                </a:cubicBezTo>
                <a:cubicBezTo>
                  <a:pt x="-16712" y="464333"/>
                  <a:pt x="9863" y="167730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8442286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Step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: </a:t>
            </a:r>
          </a:p>
          <a:p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Now tap </a:t>
            </a:r>
          </a:p>
          <a:p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Display &amp; Text </a:t>
            </a:r>
          </a:p>
          <a:p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Size</a:t>
            </a:r>
            <a:endParaRPr lang="en-GB" sz="1800" b="1" spc="0" dirty="0">
              <a:latin typeface="Twinkl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7278ABE-EC02-DE67-CF97-2D3A7D2E0757}"/>
              </a:ext>
            </a:extLst>
          </p:cNvPr>
          <p:cNvSpPr/>
          <p:nvPr/>
        </p:nvSpPr>
        <p:spPr>
          <a:xfrm>
            <a:off x="4116067" y="2925476"/>
            <a:ext cx="900000" cy="900000"/>
          </a:xfrm>
          <a:prstGeom prst="roundRect">
            <a:avLst>
              <a:gd name="adj" fmla="val 21841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4" name="Picture 10" descr="Right Arrow Clipart - Purple Arrow Transparent Transparent PNG - 600x457 -  Free Download on NicePNG">
            <a:extLst>
              <a:ext uri="{FF2B5EF4-FFF2-40B4-BE49-F238E27FC236}">
                <a16:creationId xmlns:a16="http://schemas.microsoft.com/office/drawing/2014/main" id="{84D88FA2-FE67-0DC3-C5F3-F0958832E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688">
            <a:off x="4792435" y="4025272"/>
            <a:ext cx="3739026" cy="24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97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147DC-E5E1-64C5-0A6E-4D97B37AD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52772D-6D5B-FE2C-1FFB-3EF11F5ED9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628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664669 w 11299371"/>
              <a:gd name="connsiteY1" fmla="*/ 0 h 6858000"/>
              <a:gd name="connsiteX2" fmla="*/ 1103350 w 11299371"/>
              <a:gd name="connsiteY2" fmla="*/ 0 h 6858000"/>
              <a:gd name="connsiteX3" fmla="*/ 1655026 w 11299371"/>
              <a:gd name="connsiteY3" fmla="*/ 0 h 6858000"/>
              <a:gd name="connsiteX4" fmla="*/ 2319694 w 11299371"/>
              <a:gd name="connsiteY4" fmla="*/ 0 h 6858000"/>
              <a:gd name="connsiteX5" fmla="*/ 2871370 w 11299371"/>
              <a:gd name="connsiteY5" fmla="*/ 0 h 6858000"/>
              <a:gd name="connsiteX6" fmla="*/ 3536038 w 11299371"/>
              <a:gd name="connsiteY6" fmla="*/ 0 h 6858000"/>
              <a:gd name="connsiteX7" fmla="*/ 3861726 w 11299371"/>
              <a:gd name="connsiteY7" fmla="*/ 0 h 6858000"/>
              <a:gd name="connsiteX8" fmla="*/ 4752383 w 11299371"/>
              <a:gd name="connsiteY8" fmla="*/ 0 h 6858000"/>
              <a:gd name="connsiteX9" fmla="*/ 5191064 w 11299371"/>
              <a:gd name="connsiteY9" fmla="*/ 0 h 6858000"/>
              <a:gd name="connsiteX10" fmla="*/ 6081720 w 11299371"/>
              <a:gd name="connsiteY10" fmla="*/ 0 h 6858000"/>
              <a:gd name="connsiteX11" fmla="*/ 6520402 w 11299371"/>
              <a:gd name="connsiteY11" fmla="*/ 0 h 6858000"/>
              <a:gd name="connsiteX12" fmla="*/ 7298064 w 11299371"/>
              <a:gd name="connsiteY12" fmla="*/ 0 h 6858000"/>
              <a:gd name="connsiteX13" fmla="*/ 7849740 w 11299371"/>
              <a:gd name="connsiteY13" fmla="*/ 0 h 6858000"/>
              <a:gd name="connsiteX14" fmla="*/ 8740396 w 11299371"/>
              <a:gd name="connsiteY14" fmla="*/ 0 h 6858000"/>
              <a:gd name="connsiteX15" fmla="*/ 9066084 w 11299371"/>
              <a:gd name="connsiteY15" fmla="*/ 0 h 6858000"/>
              <a:gd name="connsiteX16" fmla="*/ 9617759 w 11299371"/>
              <a:gd name="connsiteY16" fmla="*/ 0 h 6858000"/>
              <a:gd name="connsiteX17" fmla="*/ 9943446 w 11299371"/>
              <a:gd name="connsiteY17" fmla="*/ 0 h 6858000"/>
              <a:gd name="connsiteX18" fmla="*/ 11299371 w 11299371"/>
              <a:gd name="connsiteY18" fmla="*/ 0 h 6858000"/>
              <a:gd name="connsiteX19" fmla="*/ 11299371 w 11299371"/>
              <a:gd name="connsiteY19" fmla="*/ 685800 h 6858000"/>
              <a:gd name="connsiteX20" fmla="*/ 11299371 w 11299371"/>
              <a:gd name="connsiteY20" fmla="*/ 1508760 h 6858000"/>
              <a:gd name="connsiteX21" fmla="*/ 11299371 w 11299371"/>
              <a:gd name="connsiteY21" fmla="*/ 2125980 h 6858000"/>
              <a:gd name="connsiteX22" fmla="*/ 11299371 w 11299371"/>
              <a:gd name="connsiteY22" fmla="*/ 2948940 h 6858000"/>
              <a:gd name="connsiteX23" fmla="*/ 11299371 w 11299371"/>
              <a:gd name="connsiteY23" fmla="*/ 3771900 h 6858000"/>
              <a:gd name="connsiteX24" fmla="*/ 11299371 w 11299371"/>
              <a:gd name="connsiteY24" fmla="*/ 4526280 h 6858000"/>
              <a:gd name="connsiteX25" fmla="*/ 11299371 w 11299371"/>
              <a:gd name="connsiteY25" fmla="*/ 5280660 h 6858000"/>
              <a:gd name="connsiteX26" fmla="*/ 11299371 w 11299371"/>
              <a:gd name="connsiteY26" fmla="*/ 5966460 h 6858000"/>
              <a:gd name="connsiteX27" fmla="*/ 11299371 w 11299371"/>
              <a:gd name="connsiteY27" fmla="*/ 6858000 h 6858000"/>
              <a:gd name="connsiteX28" fmla="*/ 10634702 w 11299371"/>
              <a:gd name="connsiteY28" fmla="*/ 6858000 h 6858000"/>
              <a:gd name="connsiteX29" fmla="*/ 10083027 w 11299371"/>
              <a:gd name="connsiteY29" fmla="*/ 6858000 h 6858000"/>
              <a:gd name="connsiteX30" fmla="*/ 9644345 w 11299371"/>
              <a:gd name="connsiteY30" fmla="*/ 6858000 h 6858000"/>
              <a:gd name="connsiteX31" fmla="*/ 9205664 w 11299371"/>
              <a:gd name="connsiteY31" fmla="*/ 6858000 h 6858000"/>
              <a:gd name="connsiteX32" fmla="*/ 8766983 w 11299371"/>
              <a:gd name="connsiteY32" fmla="*/ 6858000 h 6858000"/>
              <a:gd name="connsiteX33" fmla="*/ 8215307 w 11299371"/>
              <a:gd name="connsiteY33" fmla="*/ 6858000 h 6858000"/>
              <a:gd name="connsiteX34" fmla="*/ 7663632 w 11299371"/>
              <a:gd name="connsiteY34" fmla="*/ 6858000 h 6858000"/>
              <a:gd name="connsiteX35" fmla="*/ 7111957 w 11299371"/>
              <a:gd name="connsiteY35" fmla="*/ 6858000 h 6858000"/>
              <a:gd name="connsiteX36" fmla="*/ 6447288 w 11299371"/>
              <a:gd name="connsiteY36" fmla="*/ 6858000 h 6858000"/>
              <a:gd name="connsiteX37" fmla="*/ 6008607 w 11299371"/>
              <a:gd name="connsiteY37" fmla="*/ 6858000 h 6858000"/>
              <a:gd name="connsiteX38" fmla="*/ 5569925 w 11299371"/>
              <a:gd name="connsiteY38" fmla="*/ 6858000 h 6858000"/>
              <a:gd name="connsiteX39" fmla="*/ 4679269 w 11299371"/>
              <a:gd name="connsiteY39" fmla="*/ 6858000 h 6858000"/>
              <a:gd name="connsiteX40" fmla="*/ 3788613 w 11299371"/>
              <a:gd name="connsiteY40" fmla="*/ 6858000 h 6858000"/>
              <a:gd name="connsiteX41" fmla="*/ 2897956 w 11299371"/>
              <a:gd name="connsiteY41" fmla="*/ 6858000 h 6858000"/>
              <a:gd name="connsiteX42" fmla="*/ 2346281 w 11299371"/>
              <a:gd name="connsiteY42" fmla="*/ 6858000 h 6858000"/>
              <a:gd name="connsiteX43" fmla="*/ 1907600 w 11299371"/>
              <a:gd name="connsiteY43" fmla="*/ 6858000 h 6858000"/>
              <a:gd name="connsiteX44" fmla="*/ 1016943 w 11299371"/>
              <a:gd name="connsiteY44" fmla="*/ 6858000 h 6858000"/>
              <a:gd name="connsiteX45" fmla="*/ 0 w 11299371"/>
              <a:gd name="connsiteY45" fmla="*/ 6858000 h 6858000"/>
              <a:gd name="connsiteX46" fmla="*/ 0 w 11299371"/>
              <a:gd name="connsiteY46" fmla="*/ 6377940 h 6858000"/>
              <a:gd name="connsiteX47" fmla="*/ 0 w 11299371"/>
              <a:gd name="connsiteY47" fmla="*/ 5623560 h 6858000"/>
              <a:gd name="connsiteX48" fmla="*/ 0 w 11299371"/>
              <a:gd name="connsiteY48" fmla="*/ 5006340 h 6858000"/>
              <a:gd name="connsiteX49" fmla="*/ 0 w 11299371"/>
              <a:gd name="connsiteY49" fmla="*/ 4457700 h 6858000"/>
              <a:gd name="connsiteX50" fmla="*/ 0 w 11299371"/>
              <a:gd name="connsiteY50" fmla="*/ 3840480 h 6858000"/>
              <a:gd name="connsiteX51" fmla="*/ 0 w 11299371"/>
              <a:gd name="connsiteY51" fmla="*/ 3086100 h 6858000"/>
              <a:gd name="connsiteX52" fmla="*/ 0 w 11299371"/>
              <a:gd name="connsiteY52" fmla="*/ 2263140 h 6858000"/>
              <a:gd name="connsiteX53" fmla="*/ 0 w 11299371"/>
              <a:gd name="connsiteY53" fmla="*/ 1783080 h 6858000"/>
              <a:gd name="connsiteX54" fmla="*/ 0 w 11299371"/>
              <a:gd name="connsiteY54" fmla="*/ 1234440 h 6858000"/>
              <a:gd name="connsiteX55" fmla="*/ 0 w 11299371"/>
              <a:gd name="connsiteY5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9371" h="6858000" fill="none" extrusionOk="0">
                <a:moveTo>
                  <a:pt x="0" y="0"/>
                </a:moveTo>
                <a:cubicBezTo>
                  <a:pt x="190694" y="24379"/>
                  <a:pt x="435898" y="-19253"/>
                  <a:pt x="664669" y="0"/>
                </a:cubicBezTo>
                <a:cubicBezTo>
                  <a:pt x="893440" y="19253"/>
                  <a:pt x="1000685" y="-12715"/>
                  <a:pt x="1103350" y="0"/>
                </a:cubicBezTo>
                <a:cubicBezTo>
                  <a:pt x="1206015" y="12715"/>
                  <a:pt x="1455108" y="-15844"/>
                  <a:pt x="1655026" y="0"/>
                </a:cubicBezTo>
                <a:cubicBezTo>
                  <a:pt x="1854944" y="15844"/>
                  <a:pt x="2170891" y="31481"/>
                  <a:pt x="2319694" y="0"/>
                </a:cubicBezTo>
                <a:cubicBezTo>
                  <a:pt x="2468497" y="-31481"/>
                  <a:pt x="2651324" y="10870"/>
                  <a:pt x="2871370" y="0"/>
                </a:cubicBezTo>
                <a:cubicBezTo>
                  <a:pt x="3091416" y="-10870"/>
                  <a:pt x="3291232" y="20889"/>
                  <a:pt x="3536038" y="0"/>
                </a:cubicBezTo>
                <a:cubicBezTo>
                  <a:pt x="3780844" y="-20889"/>
                  <a:pt x="3793294" y="-13822"/>
                  <a:pt x="3861726" y="0"/>
                </a:cubicBezTo>
                <a:cubicBezTo>
                  <a:pt x="3930158" y="13822"/>
                  <a:pt x="4323243" y="-32989"/>
                  <a:pt x="4752383" y="0"/>
                </a:cubicBezTo>
                <a:cubicBezTo>
                  <a:pt x="5181523" y="32989"/>
                  <a:pt x="5061868" y="-7936"/>
                  <a:pt x="5191064" y="0"/>
                </a:cubicBezTo>
                <a:cubicBezTo>
                  <a:pt x="5320260" y="7936"/>
                  <a:pt x="5826082" y="-18727"/>
                  <a:pt x="6081720" y="0"/>
                </a:cubicBezTo>
                <a:cubicBezTo>
                  <a:pt x="6337358" y="18727"/>
                  <a:pt x="6416577" y="-6213"/>
                  <a:pt x="6520402" y="0"/>
                </a:cubicBezTo>
                <a:cubicBezTo>
                  <a:pt x="6624227" y="6213"/>
                  <a:pt x="6951473" y="-7553"/>
                  <a:pt x="7298064" y="0"/>
                </a:cubicBezTo>
                <a:cubicBezTo>
                  <a:pt x="7644655" y="7553"/>
                  <a:pt x="7609611" y="3570"/>
                  <a:pt x="7849740" y="0"/>
                </a:cubicBezTo>
                <a:cubicBezTo>
                  <a:pt x="8089869" y="-3570"/>
                  <a:pt x="8487195" y="6738"/>
                  <a:pt x="8740396" y="0"/>
                </a:cubicBezTo>
                <a:cubicBezTo>
                  <a:pt x="8993597" y="-6738"/>
                  <a:pt x="8909348" y="512"/>
                  <a:pt x="9066084" y="0"/>
                </a:cubicBezTo>
                <a:cubicBezTo>
                  <a:pt x="9222820" y="-512"/>
                  <a:pt x="9401090" y="21240"/>
                  <a:pt x="9617759" y="0"/>
                </a:cubicBezTo>
                <a:cubicBezTo>
                  <a:pt x="9834428" y="-21240"/>
                  <a:pt x="9862007" y="-2823"/>
                  <a:pt x="9943446" y="0"/>
                </a:cubicBezTo>
                <a:cubicBezTo>
                  <a:pt x="10024885" y="2823"/>
                  <a:pt x="10954283" y="-62447"/>
                  <a:pt x="11299371" y="0"/>
                </a:cubicBezTo>
                <a:cubicBezTo>
                  <a:pt x="11306800" y="322773"/>
                  <a:pt x="11271695" y="529030"/>
                  <a:pt x="11299371" y="685800"/>
                </a:cubicBezTo>
                <a:cubicBezTo>
                  <a:pt x="11327047" y="842570"/>
                  <a:pt x="11295345" y="1294637"/>
                  <a:pt x="11299371" y="1508760"/>
                </a:cubicBezTo>
                <a:cubicBezTo>
                  <a:pt x="11303397" y="1722883"/>
                  <a:pt x="11308228" y="1945172"/>
                  <a:pt x="11299371" y="2125980"/>
                </a:cubicBezTo>
                <a:cubicBezTo>
                  <a:pt x="11290514" y="2306788"/>
                  <a:pt x="11320713" y="2648821"/>
                  <a:pt x="11299371" y="2948940"/>
                </a:cubicBezTo>
                <a:cubicBezTo>
                  <a:pt x="11278029" y="3249059"/>
                  <a:pt x="11266370" y="3583426"/>
                  <a:pt x="11299371" y="3771900"/>
                </a:cubicBezTo>
                <a:cubicBezTo>
                  <a:pt x="11332372" y="3960374"/>
                  <a:pt x="11298562" y="4290857"/>
                  <a:pt x="11299371" y="4526280"/>
                </a:cubicBezTo>
                <a:cubicBezTo>
                  <a:pt x="11300180" y="4761703"/>
                  <a:pt x="11318867" y="4904248"/>
                  <a:pt x="11299371" y="5280660"/>
                </a:cubicBezTo>
                <a:cubicBezTo>
                  <a:pt x="11279875" y="5657072"/>
                  <a:pt x="11291757" y="5825299"/>
                  <a:pt x="11299371" y="5966460"/>
                </a:cubicBezTo>
                <a:cubicBezTo>
                  <a:pt x="11306985" y="6107621"/>
                  <a:pt x="11341166" y="6505978"/>
                  <a:pt x="11299371" y="6858000"/>
                </a:cubicBezTo>
                <a:cubicBezTo>
                  <a:pt x="10997904" y="6861696"/>
                  <a:pt x="10863365" y="6842042"/>
                  <a:pt x="10634702" y="6858000"/>
                </a:cubicBezTo>
                <a:cubicBezTo>
                  <a:pt x="10406039" y="6873958"/>
                  <a:pt x="10226700" y="6880486"/>
                  <a:pt x="10083027" y="6858000"/>
                </a:cubicBezTo>
                <a:cubicBezTo>
                  <a:pt x="9939355" y="6835514"/>
                  <a:pt x="9836464" y="6878069"/>
                  <a:pt x="9644345" y="6858000"/>
                </a:cubicBezTo>
                <a:cubicBezTo>
                  <a:pt x="9452226" y="6837931"/>
                  <a:pt x="9376773" y="6845546"/>
                  <a:pt x="9205664" y="6858000"/>
                </a:cubicBezTo>
                <a:cubicBezTo>
                  <a:pt x="9034555" y="6870454"/>
                  <a:pt x="8922796" y="6837453"/>
                  <a:pt x="8766983" y="6858000"/>
                </a:cubicBezTo>
                <a:cubicBezTo>
                  <a:pt x="8611170" y="6878547"/>
                  <a:pt x="8349086" y="6842741"/>
                  <a:pt x="8215307" y="6858000"/>
                </a:cubicBezTo>
                <a:cubicBezTo>
                  <a:pt x="8081528" y="6873259"/>
                  <a:pt x="7801842" y="6863048"/>
                  <a:pt x="7663632" y="6858000"/>
                </a:cubicBezTo>
                <a:cubicBezTo>
                  <a:pt x="7525422" y="6852952"/>
                  <a:pt x="7224192" y="6869596"/>
                  <a:pt x="7111957" y="6858000"/>
                </a:cubicBezTo>
                <a:cubicBezTo>
                  <a:pt x="6999722" y="6846404"/>
                  <a:pt x="6754916" y="6836125"/>
                  <a:pt x="6447288" y="6858000"/>
                </a:cubicBezTo>
                <a:cubicBezTo>
                  <a:pt x="6139660" y="6879875"/>
                  <a:pt x="6181838" y="6861006"/>
                  <a:pt x="6008607" y="6858000"/>
                </a:cubicBezTo>
                <a:cubicBezTo>
                  <a:pt x="5835376" y="6854994"/>
                  <a:pt x="5675718" y="6846250"/>
                  <a:pt x="5569925" y="6858000"/>
                </a:cubicBezTo>
                <a:cubicBezTo>
                  <a:pt x="5464132" y="6869750"/>
                  <a:pt x="5011778" y="6878137"/>
                  <a:pt x="4679269" y="6858000"/>
                </a:cubicBezTo>
                <a:cubicBezTo>
                  <a:pt x="4346760" y="6837863"/>
                  <a:pt x="3992984" y="6856815"/>
                  <a:pt x="3788613" y="6858000"/>
                </a:cubicBezTo>
                <a:cubicBezTo>
                  <a:pt x="3584242" y="6859185"/>
                  <a:pt x="3261275" y="6897721"/>
                  <a:pt x="2897956" y="6858000"/>
                </a:cubicBezTo>
                <a:cubicBezTo>
                  <a:pt x="2534637" y="6818279"/>
                  <a:pt x="2461696" y="6868746"/>
                  <a:pt x="2346281" y="6858000"/>
                </a:cubicBezTo>
                <a:cubicBezTo>
                  <a:pt x="2230866" y="6847254"/>
                  <a:pt x="2095201" y="6862891"/>
                  <a:pt x="1907600" y="6858000"/>
                </a:cubicBezTo>
                <a:cubicBezTo>
                  <a:pt x="1719999" y="6853109"/>
                  <a:pt x="1431492" y="6828796"/>
                  <a:pt x="1016943" y="6858000"/>
                </a:cubicBezTo>
                <a:cubicBezTo>
                  <a:pt x="602394" y="6887204"/>
                  <a:pt x="362277" y="6825194"/>
                  <a:pt x="0" y="6858000"/>
                </a:cubicBezTo>
                <a:cubicBezTo>
                  <a:pt x="-6651" y="6619908"/>
                  <a:pt x="18133" y="6480462"/>
                  <a:pt x="0" y="6377940"/>
                </a:cubicBezTo>
                <a:cubicBezTo>
                  <a:pt x="-18133" y="6275418"/>
                  <a:pt x="2936" y="5836738"/>
                  <a:pt x="0" y="5623560"/>
                </a:cubicBezTo>
                <a:cubicBezTo>
                  <a:pt x="-2936" y="5410382"/>
                  <a:pt x="3597" y="5145334"/>
                  <a:pt x="0" y="5006340"/>
                </a:cubicBezTo>
                <a:cubicBezTo>
                  <a:pt x="-3597" y="4867346"/>
                  <a:pt x="-20431" y="4658493"/>
                  <a:pt x="0" y="4457700"/>
                </a:cubicBezTo>
                <a:cubicBezTo>
                  <a:pt x="20431" y="4256907"/>
                  <a:pt x="17653" y="4033281"/>
                  <a:pt x="0" y="3840480"/>
                </a:cubicBezTo>
                <a:cubicBezTo>
                  <a:pt x="-17653" y="3647679"/>
                  <a:pt x="33105" y="3417517"/>
                  <a:pt x="0" y="3086100"/>
                </a:cubicBezTo>
                <a:cubicBezTo>
                  <a:pt x="-33105" y="2754683"/>
                  <a:pt x="-15885" y="2447137"/>
                  <a:pt x="0" y="2263140"/>
                </a:cubicBezTo>
                <a:cubicBezTo>
                  <a:pt x="15885" y="2079143"/>
                  <a:pt x="-770" y="1901203"/>
                  <a:pt x="0" y="1783080"/>
                </a:cubicBezTo>
                <a:cubicBezTo>
                  <a:pt x="770" y="1664957"/>
                  <a:pt x="22032" y="1489751"/>
                  <a:pt x="0" y="1234440"/>
                </a:cubicBezTo>
                <a:cubicBezTo>
                  <a:pt x="-22032" y="979129"/>
                  <a:pt x="11781" y="275373"/>
                  <a:pt x="0" y="0"/>
                </a:cubicBezTo>
                <a:close/>
              </a:path>
              <a:path w="11299371" h="6858000" stroke="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237ED-7CE8-7E14-0DD9-03E093843F7F}"/>
              </a:ext>
            </a:extLst>
          </p:cNvPr>
          <p:cNvSpPr/>
          <p:nvPr/>
        </p:nvSpPr>
        <p:spPr>
          <a:xfrm>
            <a:off x="892629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551675 w 11299371"/>
              <a:gd name="connsiteY1" fmla="*/ 0 h 6858000"/>
              <a:gd name="connsiteX2" fmla="*/ 877363 w 11299371"/>
              <a:gd name="connsiteY2" fmla="*/ 0 h 6858000"/>
              <a:gd name="connsiteX3" fmla="*/ 1316044 w 11299371"/>
              <a:gd name="connsiteY3" fmla="*/ 0 h 6858000"/>
              <a:gd name="connsiteX4" fmla="*/ 1641732 w 11299371"/>
              <a:gd name="connsiteY4" fmla="*/ 0 h 6858000"/>
              <a:gd name="connsiteX5" fmla="*/ 1967420 w 11299371"/>
              <a:gd name="connsiteY5" fmla="*/ 0 h 6858000"/>
              <a:gd name="connsiteX6" fmla="*/ 2293108 w 11299371"/>
              <a:gd name="connsiteY6" fmla="*/ 0 h 6858000"/>
              <a:gd name="connsiteX7" fmla="*/ 2731789 w 11299371"/>
              <a:gd name="connsiteY7" fmla="*/ 0 h 6858000"/>
              <a:gd name="connsiteX8" fmla="*/ 3509452 w 11299371"/>
              <a:gd name="connsiteY8" fmla="*/ 0 h 6858000"/>
              <a:gd name="connsiteX9" fmla="*/ 3948133 w 11299371"/>
              <a:gd name="connsiteY9" fmla="*/ 0 h 6858000"/>
              <a:gd name="connsiteX10" fmla="*/ 4725796 w 11299371"/>
              <a:gd name="connsiteY10" fmla="*/ 0 h 6858000"/>
              <a:gd name="connsiteX11" fmla="*/ 5051484 w 11299371"/>
              <a:gd name="connsiteY11" fmla="*/ 0 h 6858000"/>
              <a:gd name="connsiteX12" fmla="*/ 5716152 w 11299371"/>
              <a:gd name="connsiteY12" fmla="*/ 0 h 6858000"/>
              <a:gd name="connsiteX13" fmla="*/ 6154834 w 11299371"/>
              <a:gd name="connsiteY13" fmla="*/ 0 h 6858000"/>
              <a:gd name="connsiteX14" fmla="*/ 6819503 w 11299371"/>
              <a:gd name="connsiteY14" fmla="*/ 0 h 6858000"/>
              <a:gd name="connsiteX15" fmla="*/ 7484172 w 11299371"/>
              <a:gd name="connsiteY15" fmla="*/ 0 h 6858000"/>
              <a:gd name="connsiteX16" fmla="*/ 7922853 w 11299371"/>
              <a:gd name="connsiteY16" fmla="*/ 0 h 6858000"/>
              <a:gd name="connsiteX17" fmla="*/ 8813509 w 11299371"/>
              <a:gd name="connsiteY17" fmla="*/ 0 h 6858000"/>
              <a:gd name="connsiteX18" fmla="*/ 9365185 w 11299371"/>
              <a:gd name="connsiteY18" fmla="*/ 0 h 6858000"/>
              <a:gd name="connsiteX19" fmla="*/ 10142847 w 11299371"/>
              <a:gd name="connsiteY19" fmla="*/ 0 h 6858000"/>
              <a:gd name="connsiteX20" fmla="*/ 10468535 w 11299371"/>
              <a:gd name="connsiteY20" fmla="*/ 0 h 6858000"/>
              <a:gd name="connsiteX21" fmla="*/ 11299371 w 11299371"/>
              <a:gd name="connsiteY21" fmla="*/ 0 h 6858000"/>
              <a:gd name="connsiteX22" fmla="*/ 11299371 w 11299371"/>
              <a:gd name="connsiteY22" fmla="*/ 822960 h 6858000"/>
              <a:gd name="connsiteX23" fmla="*/ 11299371 w 11299371"/>
              <a:gd name="connsiteY23" fmla="*/ 1645920 h 6858000"/>
              <a:gd name="connsiteX24" fmla="*/ 11299371 w 11299371"/>
              <a:gd name="connsiteY24" fmla="*/ 2125980 h 6858000"/>
              <a:gd name="connsiteX25" fmla="*/ 11299371 w 11299371"/>
              <a:gd name="connsiteY25" fmla="*/ 2674620 h 6858000"/>
              <a:gd name="connsiteX26" fmla="*/ 11299371 w 11299371"/>
              <a:gd name="connsiteY26" fmla="*/ 3497580 h 6858000"/>
              <a:gd name="connsiteX27" fmla="*/ 11299371 w 11299371"/>
              <a:gd name="connsiteY27" fmla="*/ 4251960 h 6858000"/>
              <a:gd name="connsiteX28" fmla="*/ 11299371 w 11299371"/>
              <a:gd name="connsiteY28" fmla="*/ 5006340 h 6858000"/>
              <a:gd name="connsiteX29" fmla="*/ 11299371 w 11299371"/>
              <a:gd name="connsiteY29" fmla="*/ 5692140 h 6858000"/>
              <a:gd name="connsiteX30" fmla="*/ 11299371 w 11299371"/>
              <a:gd name="connsiteY30" fmla="*/ 6240780 h 6858000"/>
              <a:gd name="connsiteX31" fmla="*/ 11299371 w 11299371"/>
              <a:gd name="connsiteY31" fmla="*/ 6858000 h 6858000"/>
              <a:gd name="connsiteX32" fmla="*/ 10408715 w 11299371"/>
              <a:gd name="connsiteY32" fmla="*/ 6858000 h 6858000"/>
              <a:gd name="connsiteX33" fmla="*/ 9970033 w 11299371"/>
              <a:gd name="connsiteY33" fmla="*/ 6858000 h 6858000"/>
              <a:gd name="connsiteX34" fmla="*/ 9079377 w 11299371"/>
              <a:gd name="connsiteY34" fmla="*/ 6858000 h 6858000"/>
              <a:gd name="connsiteX35" fmla="*/ 8301714 w 11299371"/>
              <a:gd name="connsiteY35" fmla="*/ 6858000 h 6858000"/>
              <a:gd name="connsiteX36" fmla="*/ 7411058 w 11299371"/>
              <a:gd name="connsiteY36" fmla="*/ 6858000 h 6858000"/>
              <a:gd name="connsiteX37" fmla="*/ 6972377 w 11299371"/>
              <a:gd name="connsiteY37" fmla="*/ 6858000 h 6858000"/>
              <a:gd name="connsiteX38" fmla="*/ 6420701 w 11299371"/>
              <a:gd name="connsiteY38" fmla="*/ 6858000 h 6858000"/>
              <a:gd name="connsiteX39" fmla="*/ 6095014 w 11299371"/>
              <a:gd name="connsiteY39" fmla="*/ 6858000 h 6858000"/>
              <a:gd name="connsiteX40" fmla="*/ 5317351 w 11299371"/>
              <a:gd name="connsiteY40" fmla="*/ 6858000 h 6858000"/>
              <a:gd name="connsiteX41" fmla="*/ 4765676 w 11299371"/>
              <a:gd name="connsiteY41" fmla="*/ 6858000 h 6858000"/>
              <a:gd name="connsiteX42" fmla="*/ 3875020 w 11299371"/>
              <a:gd name="connsiteY42" fmla="*/ 6858000 h 6858000"/>
              <a:gd name="connsiteX43" fmla="*/ 3210351 w 11299371"/>
              <a:gd name="connsiteY43" fmla="*/ 6858000 h 6858000"/>
              <a:gd name="connsiteX44" fmla="*/ 2432688 w 11299371"/>
              <a:gd name="connsiteY44" fmla="*/ 6858000 h 6858000"/>
              <a:gd name="connsiteX45" fmla="*/ 2107000 w 11299371"/>
              <a:gd name="connsiteY45" fmla="*/ 6858000 h 6858000"/>
              <a:gd name="connsiteX46" fmla="*/ 1781313 w 11299371"/>
              <a:gd name="connsiteY46" fmla="*/ 6858000 h 6858000"/>
              <a:gd name="connsiteX47" fmla="*/ 1342631 w 11299371"/>
              <a:gd name="connsiteY47" fmla="*/ 6858000 h 6858000"/>
              <a:gd name="connsiteX48" fmla="*/ 0 w 11299371"/>
              <a:gd name="connsiteY48" fmla="*/ 6858000 h 6858000"/>
              <a:gd name="connsiteX49" fmla="*/ 0 w 11299371"/>
              <a:gd name="connsiteY49" fmla="*/ 6240780 h 6858000"/>
              <a:gd name="connsiteX50" fmla="*/ 0 w 11299371"/>
              <a:gd name="connsiteY50" fmla="*/ 5554980 h 6858000"/>
              <a:gd name="connsiteX51" fmla="*/ 0 w 11299371"/>
              <a:gd name="connsiteY51" fmla="*/ 5006340 h 6858000"/>
              <a:gd name="connsiteX52" fmla="*/ 0 w 11299371"/>
              <a:gd name="connsiteY52" fmla="*/ 4251960 h 6858000"/>
              <a:gd name="connsiteX53" fmla="*/ 0 w 11299371"/>
              <a:gd name="connsiteY53" fmla="*/ 3703320 h 6858000"/>
              <a:gd name="connsiteX54" fmla="*/ 0 w 11299371"/>
              <a:gd name="connsiteY54" fmla="*/ 3223260 h 6858000"/>
              <a:gd name="connsiteX55" fmla="*/ 0 w 11299371"/>
              <a:gd name="connsiteY55" fmla="*/ 2743200 h 6858000"/>
              <a:gd name="connsiteX56" fmla="*/ 0 w 11299371"/>
              <a:gd name="connsiteY56" fmla="*/ 2057400 h 6858000"/>
              <a:gd name="connsiteX57" fmla="*/ 0 w 11299371"/>
              <a:gd name="connsiteY57" fmla="*/ 1371600 h 6858000"/>
              <a:gd name="connsiteX58" fmla="*/ 0 w 11299371"/>
              <a:gd name="connsiteY58" fmla="*/ 891540 h 6858000"/>
              <a:gd name="connsiteX59" fmla="*/ 0 w 11299371"/>
              <a:gd name="connsiteY5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299371" h="685800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04D376-9868-41A8-81F6-A64085C033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2628" y="0"/>
            <a:ext cx="11299372" cy="801877"/>
            <a:chOff x="892627" y="0"/>
            <a:chExt cx="11299372" cy="801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0456CCE-5FFB-8533-2829-3CCD687600E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-1" r="56296" b="83156"/>
            <a:stretch/>
          </p:blipFill>
          <p:spPr>
            <a:xfrm>
              <a:off x="892627" y="0"/>
              <a:ext cx="3057581" cy="8018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C33A19-3F1C-CA1A-3178-D9107B569BF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0" y="0"/>
              <a:ext cx="7269480" cy="801877"/>
            </a:xfrm>
            <a:prstGeom prst="rect">
              <a:avLst/>
            </a:prstGeom>
            <a:solidFill>
              <a:srgbClr val="013D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05594F-AF83-DE66-D47A-18967475EE0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81687" t="-1" r="930" b="83156"/>
            <a:stretch/>
          </p:blipFill>
          <p:spPr>
            <a:xfrm>
              <a:off x="10975847" y="0"/>
              <a:ext cx="1216152" cy="801877"/>
            </a:xfrm>
            <a:prstGeom prst="rect">
              <a:avLst/>
            </a:prstGeom>
          </p:spPr>
        </p:pic>
      </p:grpSp>
      <p:pic>
        <p:nvPicPr>
          <p:cNvPr id="18" name="Picture 17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12A493AE-8AC5-6F71-D70C-861F76CCD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" y="0"/>
            <a:ext cx="687174" cy="82769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7B2C187-E2B3-6660-62C8-BDC4CE5A84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25" y="1285450"/>
            <a:ext cx="6547093" cy="4709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A9428C-1B7E-D4FD-CAD1-DDD3F23CD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3556" y="1954352"/>
            <a:ext cx="5398029" cy="37511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085D5B5-CC5F-5D3B-8B20-747952BF00AB}"/>
              </a:ext>
            </a:extLst>
          </p:cNvPr>
          <p:cNvSpPr/>
          <p:nvPr/>
        </p:nvSpPr>
        <p:spPr>
          <a:xfrm>
            <a:off x="1260807" y="1316253"/>
            <a:ext cx="3646644" cy="2324100"/>
          </a:xfrm>
          <a:custGeom>
            <a:avLst/>
            <a:gdLst>
              <a:gd name="connsiteX0" fmla="*/ 0 w 3646644"/>
              <a:gd name="connsiteY0" fmla="*/ 0 h 2324100"/>
              <a:gd name="connsiteX1" fmla="*/ 498375 w 3646644"/>
              <a:gd name="connsiteY1" fmla="*/ 0 h 2324100"/>
              <a:gd name="connsiteX2" fmla="*/ 1106149 w 3646644"/>
              <a:gd name="connsiteY2" fmla="*/ 0 h 2324100"/>
              <a:gd name="connsiteX3" fmla="*/ 1640990 w 3646644"/>
              <a:gd name="connsiteY3" fmla="*/ 0 h 2324100"/>
              <a:gd name="connsiteX4" fmla="*/ 2139364 w 3646644"/>
              <a:gd name="connsiteY4" fmla="*/ 0 h 2324100"/>
              <a:gd name="connsiteX5" fmla="*/ 2710672 w 3646644"/>
              <a:gd name="connsiteY5" fmla="*/ 0 h 2324100"/>
              <a:gd name="connsiteX6" fmla="*/ 3646644 w 3646644"/>
              <a:gd name="connsiteY6" fmla="*/ 0 h 2324100"/>
              <a:gd name="connsiteX7" fmla="*/ 3646644 w 3646644"/>
              <a:gd name="connsiteY7" fmla="*/ 534543 h 2324100"/>
              <a:gd name="connsiteX8" fmla="*/ 3646644 w 3646644"/>
              <a:gd name="connsiteY8" fmla="*/ 1045845 h 2324100"/>
              <a:gd name="connsiteX9" fmla="*/ 3646644 w 3646644"/>
              <a:gd name="connsiteY9" fmla="*/ 1673352 h 2324100"/>
              <a:gd name="connsiteX10" fmla="*/ 3646644 w 3646644"/>
              <a:gd name="connsiteY10" fmla="*/ 2324100 h 2324100"/>
              <a:gd name="connsiteX11" fmla="*/ 3148269 w 3646644"/>
              <a:gd name="connsiteY11" fmla="*/ 2324100 h 2324100"/>
              <a:gd name="connsiteX12" fmla="*/ 2649895 w 3646644"/>
              <a:gd name="connsiteY12" fmla="*/ 2324100 h 2324100"/>
              <a:gd name="connsiteX13" fmla="*/ 2042121 w 3646644"/>
              <a:gd name="connsiteY13" fmla="*/ 2324100 h 2324100"/>
              <a:gd name="connsiteX14" fmla="*/ 1397880 w 3646644"/>
              <a:gd name="connsiteY14" fmla="*/ 2324100 h 2324100"/>
              <a:gd name="connsiteX15" fmla="*/ 899506 w 3646644"/>
              <a:gd name="connsiteY15" fmla="*/ 2324100 h 2324100"/>
              <a:gd name="connsiteX16" fmla="*/ 0 w 3646644"/>
              <a:gd name="connsiteY16" fmla="*/ 2324100 h 2324100"/>
              <a:gd name="connsiteX17" fmla="*/ 0 w 3646644"/>
              <a:gd name="connsiteY17" fmla="*/ 1789557 h 2324100"/>
              <a:gd name="connsiteX18" fmla="*/ 0 w 3646644"/>
              <a:gd name="connsiteY18" fmla="*/ 1208532 h 2324100"/>
              <a:gd name="connsiteX19" fmla="*/ 0 w 3646644"/>
              <a:gd name="connsiteY19" fmla="*/ 673989 h 2324100"/>
              <a:gd name="connsiteX20" fmla="*/ 0 w 3646644"/>
              <a:gd name="connsiteY20" fmla="*/ 0 h 232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46644" h="2324100" fill="none" extrusionOk="0">
                <a:moveTo>
                  <a:pt x="0" y="0"/>
                </a:moveTo>
                <a:cubicBezTo>
                  <a:pt x="111967" y="13755"/>
                  <a:pt x="391968" y="-7192"/>
                  <a:pt x="498375" y="0"/>
                </a:cubicBezTo>
                <a:cubicBezTo>
                  <a:pt x="604783" y="7192"/>
                  <a:pt x="847387" y="-24857"/>
                  <a:pt x="1106149" y="0"/>
                </a:cubicBezTo>
                <a:cubicBezTo>
                  <a:pt x="1364911" y="24857"/>
                  <a:pt x="1513331" y="-2288"/>
                  <a:pt x="1640990" y="0"/>
                </a:cubicBezTo>
                <a:cubicBezTo>
                  <a:pt x="1768649" y="2288"/>
                  <a:pt x="1918407" y="-22115"/>
                  <a:pt x="2139364" y="0"/>
                </a:cubicBezTo>
                <a:cubicBezTo>
                  <a:pt x="2360321" y="22115"/>
                  <a:pt x="2519520" y="-2790"/>
                  <a:pt x="2710672" y="0"/>
                </a:cubicBezTo>
                <a:cubicBezTo>
                  <a:pt x="2901824" y="2790"/>
                  <a:pt x="3411364" y="37371"/>
                  <a:pt x="3646644" y="0"/>
                </a:cubicBezTo>
                <a:cubicBezTo>
                  <a:pt x="3620467" y="214700"/>
                  <a:pt x="3639855" y="360963"/>
                  <a:pt x="3646644" y="534543"/>
                </a:cubicBezTo>
                <a:cubicBezTo>
                  <a:pt x="3653433" y="708123"/>
                  <a:pt x="3657217" y="795805"/>
                  <a:pt x="3646644" y="1045845"/>
                </a:cubicBezTo>
                <a:cubicBezTo>
                  <a:pt x="3636071" y="1295885"/>
                  <a:pt x="3630301" y="1384848"/>
                  <a:pt x="3646644" y="1673352"/>
                </a:cubicBezTo>
                <a:cubicBezTo>
                  <a:pt x="3662987" y="1961856"/>
                  <a:pt x="3642536" y="2148099"/>
                  <a:pt x="3646644" y="2324100"/>
                </a:cubicBezTo>
                <a:cubicBezTo>
                  <a:pt x="3493112" y="2312849"/>
                  <a:pt x="3317678" y="2345255"/>
                  <a:pt x="3148269" y="2324100"/>
                </a:cubicBezTo>
                <a:cubicBezTo>
                  <a:pt x="2978861" y="2302945"/>
                  <a:pt x="2794213" y="2341463"/>
                  <a:pt x="2649895" y="2324100"/>
                </a:cubicBezTo>
                <a:cubicBezTo>
                  <a:pt x="2505577" y="2306737"/>
                  <a:pt x="2311483" y="2302512"/>
                  <a:pt x="2042121" y="2324100"/>
                </a:cubicBezTo>
                <a:cubicBezTo>
                  <a:pt x="1772759" y="2345688"/>
                  <a:pt x="1612195" y="2329219"/>
                  <a:pt x="1397880" y="2324100"/>
                </a:cubicBezTo>
                <a:cubicBezTo>
                  <a:pt x="1183565" y="2318981"/>
                  <a:pt x="1043538" y="2339544"/>
                  <a:pt x="899506" y="2324100"/>
                </a:cubicBezTo>
                <a:cubicBezTo>
                  <a:pt x="755474" y="2308656"/>
                  <a:pt x="399114" y="2356472"/>
                  <a:pt x="0" y="2324100"/>
                </a:cubicBezTo>
                <a:cubicBezTo>
                  <a:pt x="23648" y="2164967"/>
                  <a:pt x="22572" y="1928079"/>
                  <a:pt x="0" y="1789557"/>
                </a:cubicBezTo>
                <a:cubicBezTo>
                  <a:pt x="-22572" y="1651035"/>
                  <a:pt x="2461" y="1376312"/>
                  <a:pt x="0" y="1208532"/>
                </a:cubicBezTo>
                <a:cubicBezTo>
                  <a:pt x="-2461" y="1040752"/>
                  <a:pt x="-12365" y="937813"/>
                  <a:pt x="0" y="673989"/>
                </a:cubicBezTo>
                <a:cubicBezTo>
                  <a:pt x="12365" y="410165"/>
                  <a:pt x="-20069" y="234545"/>
                  <a:pt x="0" y="0"/>
                </a:cubicBezTo>
                <a:close/>
              </a:path>
              <a:path w="3646644" h="2324100" stroke="0" extrusionOk="0">
                <a:moveTo>
                  <a:pt x="0" y="0"/>
                </a:moveTo>
                <a:cubicBezTo>
                  <a:pt x="255817" y="14452"/>
                  <a:pt x="466063" y="-26004"/>
                  <a:pt x="644240" y="0"/>
                </a:cubicBezTo>
                <a:cubicBezTo>
                  <a:pt x="822417" y="26004"/>
                  <a:pt x="1024195" y="21192"/>
                  <a:pt x="1324947" y="0"/>
                </a:cubicBezTo>
                <a:cubicBezTo>
                  <a:pt x="1625699" y="-21192"/>
                  <a:pt x="1759369" y="-22654"/>
                  <a:pt x="1969188" y="0"/>
                </a:cubicBezTo>
                <a:cubicBezTo>
                  <a:pt x="2179007" y="22654"/>
                  <a:pt x="2336369" y="-16005"/>
                  <a:pt x="2613428" y="0"/>
                </a:cubicBezTo>
                <a:cubicBezTo>
                  <a:pt x="2890487" y="16005"/>
                  <a:pt x="3377244" y="25912"/>
                  <a:pt x="3646644" y="0"/>
                </a:cubicBezTo>
                <a:cubicBezTo>
                  <a:pt x="3660428" y="126391"/>
                  <a:pt x="3648967" y="291077"/>
                  <a:pt x="3646644" y="581025"/>
                </a:cubicBezTo>
                <a:cubicBezTo>
                  <a:pt x="3644321" y="870974"/>
                  <a:pt x="3667854" y="867247"/>
                  <a:pt x="3646644" y="1115568"/>
                </a:cubicBezTo>
                <a:cubicBezTo>
                  <a:pt x="3625434" y="1363889"/>
                  <a:pt x="3642480" y="1524708"/>
                  <a:pt x="3646644" y="1673352"/>
                </a:cubicBezTo>
                <a:cubicBezTo>
                  <a:pt x="3650808" y="1821996"/>
                  <a:pt x="3645930" y="2191686"/>
                  <a:pt x="3646644" y="2324100"/>
                </a:cubicBezTo>
                <a:cubicBezTo>
                  <a:pt x="3380793" y="2333996"/>
                  <a:pt x="3148156" y="2321980"/>
                  <a:pt x="3002404" y="2324100"/>
                </a:cubicBezTo>
                <a:cubicBezTo>
                  <a:pt x="2856652" y="2326220"/>
                  <a:pt x="2471726" y="2290493"/>
                  <a:pt x="2321697" y="2324100"/>
                </a:cubicBezTo>
                <a:cubicBezTo>
                  <a:pt x="2171668" y="2357707"/>
                  <a:pt x="1971123" y="2311876"/>
                  <a:pt x="1786856" y="2324100"/>
                </a:cubicBezTo>
                <a:cubicBezTo>
                  <a:pt x="1602589" y="2336324"/>
                  <a:pt x="1456369" y="2345560"/>
                  <a:pt x="1215548" y="2324100"/>
                </a:cubicBezTo>
                <a:cubicBezTo>
                  <a:pt x="974727" y="2302640"/>
                  <a:pt x="934366" y="2313012"/>
                  <a:pt x="717173" y="2324100"/>
                </a:cubicBezTo>
                <a:cubicBezTo>
                  <a:pt x="499980" y="2335188"/>
                  <a:pt x="155303" y="2350692"/>
                  <a:pt x="0" y="2324100"/>
                </a:cubicBezTo>
                <a:cubicBezTo>
                  <a:pt x="-25341" y="2173029"/>
                  <a:pt x="-996" y="1926242"/>
                  <a:pt x="0" y="1789557"/>
                </a:cubicBezTo>
                <a:cubicBezTo>
                  <a:pt x="996" y="1652872"/>
                  <a:pt x="6512" y="1424536"/>
                  <a:pt x="0" y="1231773"/>
                </a:cubicBezTo>
                <a:cubicBezTo>
                  <a:pt x="-6512" y="1039010"/>
                  <a:pt x="16712" y="930127"/>
                  <a:pt x="0" y="697230"/>
                </a:cubicBezTo>
                <a:cubicBezTo>
                  <a:pt x="-16712" y="464333"/>
                  <a:pt x="9863" y="167730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8442286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There’s lots to adapt in here, a good bit is the </a:t>
            </a:r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Colour Filters </a:t>
            </a:r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if you like a coloured overlay, or if you are colour blind.</a:t>
            </a:r>
            <a:endParaRPr lang="en-GB" sz="1800" spc="0" dirty="0">
              <a:latin typeface="Twinkl" pitchFamily="2" charset="0"/>
            </a:endParaRPr>
          </a:p>
        </p:txBody>
      </p:sp>
      <p:pic>
        <p:nvPicPr>
          <p:cNvPr id="1034" name="Picture 10" descr="Right Arrow Clipart - Purple Arrow Transparent Transparent PNG - 600x457 -  Free Download on NicePNG">
            <a:extLst>
              <a:ext uri="{FF2B5EF4-FFF2-40B4-BE49-F238E27FC236}">
                <a16:creationId xmlns:a16="http://schemas.microsoft.com/office/drawing/2014/main" id="{39EDCF8B-1040-A257-DA7E-DCFD02862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688">
            <a:off x="4249175" y="3939634"/>
            <a:ext cx="3739026" cy="244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2CC066-38EE-59F8-AD6B-9FDE8A4F74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3555" y="1954352"/>
            <a:ext cx="5398029" cy="37511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C036E1-393E-FEC5-C0AD-64C725FE0BF0}"/>
              </a:ext>
            </a:extLst>
          </p:cNvPr>
          <p:cNvSpPr/>
          <p:nvPr/>
        </p:nvSpPr>
        <p:spPr>
          <a:xfrm>
            <a:off x="1247505" y="3840382"/>
            <a:ext cx="3646644" cy="2636617"/>
          </a:xfrm>
          <a:custGeom>
            <a:avLst/>
            <a:gdLst>
              <a:gd name="connsiteX0" fmla="*/ 0 w 3646644"/>
              <a:gd name="connsiteY0" fmla="*/ 0 h 2636617"/>
              <a:gd name="connsiteX1" fmla="*/ 498375 w 3646644"/>
              <a:gd name="connsiteY1" fmla="*/ 0 h 2636617"/>
              <a:gd name="connsiteX2" fmla="*/ 1106149 w 3646644"/>
              <a:gd name="connsiteY2" fmla="*/ 0 h 2636617"/>
              <a:gd name="connsiteX3" fmla="*/ 1640990 w 3646644"/>
              <a:gd name="connsiteY3" fmla="*/ 0 h 2636617"/>
              <a:gd name="connsiteX4" fmla="*/ 2139364 w 3646644"/>
              <a:gd name="connsiteY4" fmla="*/ 0 h 2636617"/>
              <a:gd name="connsiteX5" fmla="*/ 2710672 w 3646644"/>
              <a:gd name="connsiteY5" fmla="*/ 0 h 2636617"/>
              <a:gd name="connsiteX6" fmla="*/ 3646644 w 3646644"/>
              <a:gd name="connsiteY6" fmla="*/ 0 h 2636617"/>
              <a:gd name="connsiteX7" fmla="*/ 3646644 w 3646644"/>
              <a:gd name="connsiteY7" fmla="*/ 606422 h 2636617"/>
              <a:gd name="connsiteX8" fmla="*/ 3646644 w 3646644"/>
              <a:gd name="connsiteY8" fmla="*/ 1186478 h 2636617"/>
              <a:gd name="connsiteX9" fmla="*/ 3646644 w 3646644"/>
              <a:gd name="connsiteY9" fmla="*/ 1898364 h 2636617"/>
              <a:gd name="connsiteX10" fmla="*/ 3646644 w 3646644"/>
              <a:gd name="connsiteY10" fmla="*/ 2636617 h 2636617"/>
              <a:gd name="connsiteX11" fmla="*/ 3148269 w 3646644"/>
              <a:gd name="connsiteY11" fmla="*/ 2636617 h 2636617"/>
              <a:gd name="connsiteX12" fmla="*/ 2649895 w 3646644"/>
              <a:gd name="connsiteY12" fmla="*/ 2636617 h 2636617"/>
              <a:gd name="connsiteX13" fmla="*/ 2042121 w 3646644"/>
              <a:gd name="connsiteY13" fmla="*/ 2636617 h 2636617"/>
              <a:gd name="connsiteX14" fmla="*/ 1397880 w 3646644"/>
              <a:gd name="connsiteY14" fmla="*/ 2636617 h 2636617"/>
              <a:gd name="connsiteX15" fmla="*/ 899506 w 3646644"/>
              <a:gd name="connsiteY15" fmla="*/ 2636617 h 2636617"/>
              <a:gd name="connsiteX16" fmla="*/ 0 w 3646644"/>
              <a:gd name="connsiteY16" fmla="*/ 2636617 h 2636617"/>
              <a:gd name="connsiteX17" fmla="*/ 0 w 3646644"/>
              <a:gd name="connsiteY17" fmla="*/ 2030195 h 2636617"/>
              <a:gd name="connsiteX18" fmla="*/ 0 w 3646644"/>
              <a:gd name="connsiteY18" fmla="*/ 1371041 h 2636617"/>
              <a:gd name="connsiteX19" fmla="*/ 0 w 3646644"/>
              <a:gd name="connsiteY19" fmla="*/ 764619 h 2636617"/>
              <a:gd name="connsiteX20" fmla="*/ 0 w 3646644"/>
              <a:gd name="connsiteY20" fmla="*/ 0 h 263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46644" h="2636617" fill="none" extrusionOk="0">
                <a:moveTo>
                  <a:pt x="0" y="0"/>
                </a:moveTo>
                <a:cubicBezTo>
                  <a:pt x="111967" y="13755"/>
                  <a:pt x="391968" y="-7192"/>
                  <a:pt x="498375" y="0"/>
                </a:cubicBezTo>
                <a:cubicBezTo>
                  <a:pt x="604783" y="7192"/>
                  <a:pt x="847387" y="-24857"/>
                  <a:pt x="1106149" y="0"/>
                </a:cubicBezTo>
                <a:cubicBezTo>
                  <a:pt x="1364911" y="24857"/>
                  <a:pt x="1513331" y="-2288"/>
                  <a:pt x="1640990" y="0"/>
                </a:cubicBezTo>
                <a:cubicBezTo>
                  <a:pt x="1768649" y="2288"/>
                  <a:pt x="1918407" y="-22115"/>
                  <a:pt x="2139364" y="0"/>
                </a:cubicBezTo>
                <a:cubicBezTo>
                  <a:pt x="2360321" y="22115"/>
                  <a:pt x="2519520" y="-2790"/>
                  <a:pt x="2710672" y="0"/>
                </a:cubicBezTo>
                <a:cubicBezTo>
                  <a:pt x="2901824" y="2790"/>
                  <a:pt x="3411364" y="37371"/>
                  <a:pt x="3646644" y="0"/>
                </a:cubicBezTo>
                <a:cubicBezTo>
                  <a:pt x="3644508" y="253962"/>
                  <a:pt x="3648461" y="394467"/>
                  <a:pt x="3646644" y="606422"/>
                </a:cubicBezTo>
                <a:cubicBezTo>
                  <a:pt x="3644827" y="818377"/>
                  <a:pt x="3665643" y="1030281"/>
                  <a:pt x="3646644" y="1186478"/>
                </a:cubicBezTo>
                <a:cubicBezTo>
                  <a:pt x="3627645" y="1342675"/>
                  <a:pt x="3666428" y="1593092"/>
                  <a:pt x="3646644" y="1898364"/>
                </a:cubicBezTo>
                <a:cubicBezTo>
                  <a:pt x="3626860" y="2203636"/>
                  <a:pt x="3652330" y="2278188"/>
                  <a:pt x="3646644" y="2636617"/>
                </a:cubicBezTo>
                <a:cubicBezTo>
                  <a:pt x="3493112" y="2625366"/>
                  <a:pt x="3317678" y="2657772"/>
                  <a:pt x="3148269" y="2636617"/>
                </a:cubicBezTo>
                <a:cubicBezTo>
                  <a:pt x="2978861" y="2615462"/>
                  <a:pt x="2794213" y="2653980"/>
                  <a:pt x="2649895" y="2636617"/>
                </a:cubicBezTo>
                <a:cubicBezTo>
                  <a:pt x="2505577" y="2619254"/>
                  <a:pt x="2311483" y="2615029"/>
                  <a:pt x="2042121" y="2636617"/>
                </a:cubicBezTo>
                <a:cubicBezTo>
                  <a:pt x="1772759" y="2658205"/>
                  <a:pt x="1612195" y="2641736"/>
                  <a:pt x="1397880" y="2636617"/>
                </a:cubicBezTo>
                <a:cubicBezTo>
                  <a:pt x="1183565" y="2631498"/>
                  <a:pt x="1043538" y="2652061"/>
                  <a:pt x="899506" y="2636617"/>
                </a:cubicBezTo>
                <a:cubicBezTo>
                  <a:pt x="755474" y="2621173"/>
                  <a:pt x="399114" y="2668989"/>
                  <a:pt x="0" y="2636617"/>
                </a:cubicBezTo>
                <a:cubicBezTo>
                  <a:pt x="16946" y="2339787"/>
                  <a:pt x="11904" y="2203100"/>
                  <a:pt x="0" y="2030195"/>
                </a:cubicBezTo>
                <a:cubicBezTo>
                  <a:pt x="-11904" y="1857290"/>
                  <a:pt x="7978" y="1645497"/>
                  <a:pt x="0" y="1371041"/>
                </a:cubicBezTo>
                <a:cubicBezTo>
                  <a:pt x="-7978" y="1096585"/>
                  <a:pt x="-10021" y="956342"/>
                  <a:pt x="0" y="764619"/>
                </a:cubicBezTo>
                <a:cubicBezTo>
                  <a:pt x="10021" y="572896"/>
                  <a:pt x="22880" y="358324"/>
                  <a:pt x="0" y="0"/>
                </a:cubicBezTo>
                <a:close/>
              </a:path>
              <a:path w="3646644" h="2636617" stroke="0" extrusionOk="0">
                <a:moveTo>
                  <a:pt x="0" y="0"/>
                </a:moveTo>
                <a:cubicBezTo>
                  <a:pt x="255817" y="14452"/>
                  <a:pt x="466063" y="-26004"/>
                  <a:pt x="644240" y="0"/>
                </a:cubicBezTo>
                <a:cubicBezTo>
                  <a:pt x="822417" y="26004"/>
                  <a:pt x="1024195" y="21192"/>
                  <a:pt x="1324947" y="0"/>
                </a:cubicBezTo>
                <a:cubicBezTo>
                  <a:pt x="1625699" y="-21192"/>
                  <a:pt x="1759369" y="-22654"/>
                  <a:pt x="1969188" y="0"/>
                </a:cubicBezTo>
                <a:cubicBezTo>
                  <a:pt x="2179007" y="22654"/>
                  <a:pt x="2336369" y="-16005"/>
                  <a:pt x="2613428" y="0"/>
                </a:cubicBezTo>
                <a:cubicBezTo>
                  <a:pt x="2890487" y="16005"/>
                  <a:pt x="3377244" y="25912"/>
                  <a:pt x="3646644" y="0"/>
                </a:cubicBezTo>
                <a:cubicBezTo>
                  <a:pt x="3654310" y="285087"/>
                  <a:pt x="3659996" y="345769"/>
                  <a:pt x="3646644" y="659154"/>
                </a:cubicBezTo>
                <a:cubicBezTo>
                  <a:pt x="3633292" y="972539"/>
                  <a:pt x="3663734" y="1099899"/>
                  <a:pt x="3646644" y="1265576"/>
                </a:cubicBezTo>
                <a:cubicBezTo>
                  <a:pt x="3629554" y="1431253"/>
                  <a:pt x="3641246" y="1587337"/>
                  <a:pt x="3646644" y="1898364"/>
                </a:cubicBezTo>
                <a:cubicBezTo>
                  <a:pt x="3652042" y="2209391"/>
                  <a:pt x="3648099" y="2447829"/>
                  <a:pt x="3646644" y="2636617"/>
                </a:cubicBezTo>
                <a:cubicBezTo>
                  <a:pt x="3380793" y="2646513"/>
                  <a:pt x="3148156" y="2634497"/>
                  <a:pt x="3002404" y="2636617"/>
                </a:cubicBezTo>
                <a:cubicBezTo>
                  <a:pt x="2856652" y="2638737"/>
                  <a:pt x="2471726" y="2603010"/>
                  <a:pt x="2321697" y="2636617"/>
                </a:cubicBezTo>
                <a:cubicBezTo>
                  <a:pt x="2171668" y="2670224"/>
                  <a:pt x="1971123" y="2624393"/>
                  <a:pt x="1786856" y="2636617"/>
                </a:cubicBezTo>
                <a:cubicBezTo>
                  <a:pt x="1602589" y="2648841"/>
                  <a:pt x="1456369" y="2658077"/>
                  <a:pt x="1215548" y="2636617"/>
                </a:cubicBezTo>
                <a:cubicBezTo>
                  <a:pt x="974727" y="2615157"/>
                  <a:pt x="934366" y="2625529"/>
                  <a:pt x="717173" y="2636617"/>
                </a:cubicBezTo>
                <a:cubicBezTo>
                  <a:pt x="499980" y="2647705"/>
                  <a:pt x="155303" y="2663209"/>
                  <a:pt x="0" y="2636617"/>
                </a:cubicBezTo>
                <a:cubicBezTo>
                  <a:pt x="20711" y="2447713"/>
                  <a:pt x="-20994" y="2277302"/>
                  <a:pt x="0" y="2030195"/>
                </a:cubicBezTo>
                <a:cubicBezTo>
                  <a:pt x="20994" y="1783088"/>
                  <a:pt x="-8926" y="1663860"/>
                  <a:pt x="0" y="1397407"/>
                </a:cubicBezTo>
                <a:cubicBezTo>
                  <a:pt x="8926" y="1130954"/>
                  <a:pt x="26598" y="1027065"/>
                  <a:pt x="0" y="790985"/>
                </a:cubicBezTo>
                <a:cubicBezTo>
                  <a:pt x="-26598" y="554905"/>
                  <a:pt x="-6723" y="240231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8442286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If you turn on </a:t>
            </a:r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Colour Tint</a:t>
            </a:r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, beneath that you can change the </a:t>
            </a:r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</a:t>
            </a:r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ntensity</a:t>
            </a:r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 (how transparent the filter is) or </a:t>
            </a:r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Hue</a:t>
            </a:r>
            <a:r>
              <a: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 (what colour it is.</a:t>
            </a:r>
            <a:endParaRPr lang="en-GB" sz="1800" spc="0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8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1FCDB-F263-39A3-AD99-A1736EE96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44E6C5-B0BC-9182-2657-4B9994FF0B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628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664669 w 11299371"/>
              <a:gd name="connsiteY1" fmla="*/ 0 h 6858000"/>
              <a:gd name="connsiteX2" fmla="*/ 1103350 w 11299371"/>
              <a:gd name="connsiteY2" fmla="*/ 0 h 6858000"/>
              <a:gd name="connsiteX3" fmla="*/ 1655026 w 11299371"/>
              <a:gd name="connsiteY3" fmla="*/ 0 h 6858000"/>
              <a:gd name="connsiteX4" fmla="*/ 2319694 w 11299371"/>
              <a:gd name="connsiteY4" fmla="*/ 0 h 6858000"/>
              <a:gd name="connsiteX5" fmla="*/ 2871370 w 11299371"/>
              <a:gd name="connsiteY5" fmla="*/ 0 h 6858000"/>
              <a:gd name="connsiteX6" fmla="*/ 3536038 w 11299371"/>
              <a:gd name="connsiteY6" fmla="*/ 0 h 6858000"/>
              <a:gd name="connsiteX7" fmla="*/ 3861726 w 11299371"/>
              <a:gd name="connsiteY7" fmla="*/ 0 h 6858000"/>
              <a:gd name="connsiteX8" fmla="*/ 4752383 w 11299371"/>
              <a:gd name="connsiteY8" fmla="*/ 0 h 6858000"/>
              <a:gd name="connsiteX9" fmla="*/ 5191064 w 11299371"/>
              <a:gd name="connsiteY9" fmla="*/ 0 h 6858000"/>
              <a:gd name="connsiteX10" fmla="*/ 6081720 w 11299371"/>
              <a:gd name="connsiteY10" fmla="*/ 0 h 6858000"/>
              <a:gd name="connsiteX11" fmla="*/ 6520402 w 11299371"/>
              <a:gd name="connsiteY11" fmla="*/ 0 h 6858000"/>
              <a:gd name="connsiteX12" fmla="*/ 7298064 w 11299371"/>
              <a:gd name="connsiteY12" fmla="*/ 0 h 6858000"/>
              <a:gd name="connsiteX13" fmla="*/ 7849740 w 11299371"/>
              <a:gd name="connsiteY13" fmla="*/ 0 h 6858000"/>
              <a:gd name="connsiteX14" fmla="*/ 8740396 w 11299371"/>
              <a:gd name="connsiteY14" fmla="*/ 0 h 6858000"/>
              <a:gd name="connsiteX15" fmla="*/ 9066084 w 11299371"/>
              <a:gd name="connsiteY15" fmla="*/ 0 h 6858000"/>
              <a:gd name="connsiteX16" fmla="*/ 9617759 w 11299371"/>
              <a:gd name="connsiteY16" fmla="*/ 0 h 6858000"/>
              <a:gd name="connsiteX17" fmla="*/ 9943446 w 11299371"/>
              <a:gd name="connsiteY17" fmla="*/ 0 h 6858000"/>
              <a:gd name="connsiteX18" fmla="*/ 11299371 w 11299371"/>
              <a:gd name="connsiteY18" fmla="*/ 0 h 6858000"/>
              <a:gd name="connsiteX19" fmla="*/ 11299371 w 11299371"/>
              <a:gd name="connsiteY19" fmla="*/ 685800 h 6858000"/>
              <a:gd name="connsiteX20" fmla="*/ 11299371 w 11299371"/>
              <a:gd name="connsiteY20" fmla="*/ 1508760 h 6858000"/>
              <a:gd name="connsiteX21" fmla="*/ 11299371 w 11299371"/>
              <a:gd name="connsiteY21" fmla="*/ 2125980 h 6858000"/>
              <a:gd name="connsiteX22" fmla="*/ 11299371 w 11299371"/>
              <a:gd name="connsiteY22" fmla="*/ 2948940 h 6858000"/>
              <a:gd name="connsiteX23" fmla="*/ 11299371 w 11299371"/>
              <a:gd name="connsiteY23" fmla="*/ 3771900 h 6858000"/>
              <a:gd name="connsiteX24" fmla="*/ 11299371 w 11299371"/>
              <a:gd name="connsiteY24" fmla="*/ 4526280 h 6858000"/>
              <a:gd name="connsiteX25" fmla="*/ 11299371 w 11299371"/>
              <a:gd name="connsiteY25" fmla="*/ 5280660 h 6858000"/>
              <a:gd name="connsiteX26" fmla="*/ 11299371 w 11299371"/>
              <a:gd name="connsiteY26" fmla="*/ 5966460 h 6858000"/>
              <a:gd name="connsiteX27" fmla="*/ 11299371 w 11299371"/>
              <a:gd name="connsiteY27" fmla="*/ 6858000 h 6858000"/>
              <a:gd name="connsiteX28" fmla="*/ 10634702 w 11299371"/>
              <a:gd name="connsiteY28" fmla="*/ 6858000 h 6858000"/>
              <a:gd name="connsiteX29" fmla="*/ 10083027 w 11299371"/>
              <a:gd name="connsiteY29" fmla="*/ 6858000 h 6858000"/>
              <a:gd name="connsiteX30" fmla="*/ 9644345 w 11299371"/>
              <a:gd name="connsiteY30" fmla="*/ 6858000 h 6858000"/>
              <a:gd name="connsiteX31" fmla="*/ 9205664 w 11299371"/>
              <a:gd name="connsiteY31" fmla="*/ 6858000 h 6858000"/>
              <a:gd name="connsiteX32" fmla="*/ 8766983 w 11299371"/>
              <a:gd name="connsiteY32" fmla="*/ 6858000 h 6858000"/>
              <a:gd name="connsiteX33" fmla="*/ 8215307 w 11299371"/>
              <a:gd name="connsiteY33" fmla="*/ 6858000 h 6858000"/>
              <a:gd name="connsiteX34" fmla="*/ 7663632 w 11299371"/>
              <a:gd name="connsiteY34" fmla="*/ 6858000 h 6858000"/>
              <a:gd name="connsiteX35" fmla="*/ 7111957 w 11299371"/>
              <a:gd name="connsiteY35" fmla="*/ 6858000 h 6858000"/>
              <a:gd name="connsiteX36" fmla="*/ 6447288 w 11299371"/>
              <a:gd name="connsiteY36" fmla="*/ 6858000 h 6858000"/>
              <a:gd name="connsiteX37" fmla="*/ 6008607 w 11299371"/>
              <a:gd name="connsiteY37" fmla="*/ 6858000 h 6858000"/>
              <a:gd name="connsiteX38" fmla="*/ 5569925 w 11299371"/>
              <a:gd name="connsiteY38" fmla="*/ 6858000 h 6858000"/>
              <a:gd name="connsiteX39" fmla="*/ 4679269 w 11299371"/>
              <a:gd name="connsiteY39" fmla="*/ 6858000 h 6858000"/>
              <a:gd name="connsiteX40" fmla="*/ 3788613 w 11299371"/>
              <a:gd name="connsiteY40" fmla="*/ 6858000 h 6858000"/>
              <a:gd name="connsiteX41" fmla="*/ 2897956 w 11299371"/>
              <a:gd name="connsiteY41" fmla="*/ 6858000 h 6858000"/>
              <a:gd name="connsiteX42" fmla="*/ 2346281 w 11299371"/>
              <a:gd name="connsiteY42" fmla="*/ 6858000 h 6858000"/>
              <a:gd name="connsiteX43" fmla="*/ 1907600 w 11299371"/>
              <a:gd name="connsiteY43" fmla="*/ 6858000 h 6858000"/>
              <a:gd name="connsiteX44" fmla="*/ 1016943 w 11299371"/>
              <a:gd name="connsiteY44" fmla="*/ 6858000 h 6858000"/>
              <a:gd name="connsiteX45" fmla="*/ 0 w 11299371"/>
              <a:gd name="connsiteY45" fmla="*/ 6858000 h 6858000"/>
              <a:gd name="connsiteX46" fmla="*/ 0 w 11299371"/>
              <a:gd name="connsiteY46" fmla="*/ 6377940 h 6858000"/>
              <a:gd name="connsiteX47" fmla="*/ 0 w 11299371"/>
              <a:gd name="connsiteY47" fmla="*/ 5623560 h 6858000"/>
              <a:gd name="connsiteX48" fmla="*/ 0 w 11299371"/>
              <a:gd name="connsiteY48" fmla="*/ 5006340 h 6858000"/>
              <a:gd name="connsiteX49" fmla="*/ 0 w 11299371"/>
              <a:gd name="connsiteY49" fmla="*/ 4457700 h 6858000"/>
              <a:gd name="connsiteX50" fmla="*/ 0 w 11299371"/>
              <a:gd name="connsiteY50" fmla="*/ 3840480 h 6858000"/>
              <a:gd name="connsiteX51" fmla="*/ 0 w 11299371"/>
              <a:gd name="connsiteY51" fmla="*/ 3086100 h 6858000"/>
              <a:gd name="connsiteX52" fmla="*/ 0 w 11299371"/>
              <a:gd name="connsiteY52" fmla="*/ 2263140 h 6858000"/>
              <a:gd name="connsiteX53" fmla="*/ 0 w 11299371"/>
              <a:gd name="connsiteY53" fmla="*/ 1783080 h 6858000"/>
              <a:gd name="connsiteX54" fmla="*/ 0 w 11299371"/>
              <a:gd name="connsiteY54" fmla="*/ 1234440 h 6858000"/>
              <a:gd name="connsiteX55" fmla="*/ 0 w 11299371"/>
              <a:gd name="connsiteY5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9371" h="6858000" fill="none" extrusionOk="0">
                <a:moveTo>
                  <a:pt x="0" y="0"/>
                </a:moveTo>
                <a:cubicBezTo>
                  <a:pt x="190694" y="24379"/>
                  <a:pt x="435898" y="-19253"/>
                  <a:pt x="664669" y="0"/>
                </a:cubicBezTo>
                <a:cubicBezTo>
                  <a:pt x="893440" y="19253"/>
                  <a:pt x="1000685" y="-12715"/>
                  <a:pt x="1103350" y="0"/>
                </a:cubicBezTo>
                <a:cubicBezTo>
                  <a:pt x="1206015" y="12715"/>
                  <a:pt x="1455108" y="-15844"/>
                  <a:pt x="1655026" y="0"/>
                </a:cubicBezTo>
                <a:cubicBezTo>
                  <a:pt x="1854944" y="15844"/>
                  <a:pt x="2170891" y="31481"/>
                  <a:pt x="2319694" y="0"/>
                </a:cubicBezTo>
                <a:cubicBezTo>
                  <a:pt x="2468497" y="-31481"/>
                  <a:pt x="2651324" y="10870"/>
                  <a:pt x="2871370" y="0"/>
                </a:cubicBezTo>
                <a:cubicBezTo>
                  <a:pt x="3091416" y="-10870"/>
                  <a:pt x="3291232" y="20889"/>
                  <a:pt x="3536038" y="0"/>
                </a:cubicBezTo>
                <a:cubicBezTo>
                  <a:pt x="3780844" y="-20889"/>
                  <a:pt x="3793294" y="-13822"/>
                  <a:pt x="3861726" y="0"/>
                </a:cubicBezTo>
                <a:cubicBezTo>
                  <a:pt x="3930158" y="13822"/>
                  <a:pt x="4323243" y="-32989"/>
                  <a:pt x="4752383" y="0"/>
                </a:cubicBezTo>
                <a:cubicBezTo>
                  <a:pt x="5181523" y="32989"/>
                  <a:pt x="5061868" y="-7936"/>
                  <a:pt x="5191064" y="0"/>
                </a:cubicBezTo>
                <a:cubicBezTo>
                  <a:pt x="5320260" y="7936"/>
                  <a:pt x="5826082" y="-18727"/>
                  <a:pt x="6081720" y="0"/>
                </a:cubicBezTo>
                <a:cubicBezTo>
                  <a:pt x="6337358" y="18727"/>
                  <a:pt x="6416577" y="-6213"/>
                  <a:pt x="6520402" y="0"/>
                </a:cubicBezTo>
                <a:cubicBezTo>
                  <a:pt x="6624227" y="6213"/>
                  <a:pt x="6951473" y="-7553"/>
                  <a:pt x="7298064" y="0"/>
                </a:cubicBezTo>
                <a:cubicBezTo>
                  <a:pt x="7644655" y="7553"/>
                  <a:pt x="7609611" y="3570"/>
                  <a:pt x="7849740" y="0"/>
                </a:cubicBezTo>
                <a:cubicBezTo>
                  <a:pt x="8089869" y="-3570"/>
                  <a:pt x="8487195" y="6738"/>
                  <a:pt x="8740396" y="0"/>
                </a:cubicBezTo>
                <a:cubicBezTo>
                  <a:pt x="8993597" y="-6738"/>
                  <a:pt x="8909348" y="512"/>
                  <a:pt x="9066084" y="0"/>
                </a:cubicBezTo>
                <a:cubicBezTo>
                  <a:pt x="9222820" y="-512"/>
                  <a:pt x="9401090" y="21240"/>
                  <a:pt x="9617759" y="0"/>
                </a:cubicBezTo>
                <a:cubicBezTo>
                  <a:pt x="9834428" y="-21240"/>
                  <a:pt x="9862007" y="-2823"/>
                  <a:pt x="9943446" y="0"/>
                </a:cubicBezTo>
                <a:cubicBezTo>
                  <a:pt x="10024885" y="2823"/>
                  <a:pt x="10954283" y="-62447"/>
                  <a:pt x="11299371" y="0"/>
                </a:cubicBezTo>
                <a:cubicBezTo>
                  <a:pt x="11306800" y="322773"/>
                  <a:pt x="11271695" y="529030"/>
                  <a:pt x="11299371" y="685800"/>
                </a:cubicBezTo>
                <a:cubicBezTo>
                  <a:pt x="11327047" y="842570"/>
                  <a:pt x="11295345" y="1294637"/>
                  <a:pt x="11299371" y="1508760"/>
                </a:cubicBezTo>
                <a:cubicBezTo>
                  <a:pt x="11303397" y="1722883"/>
                  <a:pt x="11308228" y="1945172"/>
                  <a:pt x="11299371" y="2125980"/>
                </a:cubicBezTo>
                <a:cubicBezTo>
                  <a:pt x="11290514" y="2306788"/>
                  <a:pt x="11320713" y="2648821"/>
                  <a:pt x="11299371" y="2948940"/>
                </a:cubicBezTo>
                <a:cubicBezTo>
                  <a:pt x="11278029" y="3249059"/>
                  <a:pt x="11266370" y="3583426"/>
                  <a:pt x="11299371" y="3771900"/>
                </a:cubicBezTo>
                <a:cubicBezTo>
                  <a:pt x="11332372" y="3960374"/>
                  <a:pt x="11298562" y="4290857"/>
                  <a:pt x="11299371" y="4526280"/>
                </a:cubicBezTo>
                <a:cubicBezTo>
                  <a:pt x="11300180" y="4761703"/>
                  <a:pt x="11318867" y="4904248"/>
                  <a:pt x="11299371" y="5280660"/>
                </a:cubicBezTo>
                <a:cubicBezTo>
                  <a:pt x="11279875" y="5657072"/>
                  <a:pt x="11291757" y="5825299"/>
                  <a:pt x="11299371" y="5966460"/>
                </a:cubicBezTo>
                <a:cubicBezTo>
                  <a:pt x="11306985" y="6107621"/>
                  <a:pt x="11341166" y="6505978"/>
                  <a:pt x="11299371" y="6858000"/>
                </a:cubicBezTo>
                <a:cubicBezTo>
                  <a:pt x="10997904" y="6861696"/>
                  <a:pt x="10863365" y="6842042"/>
                  <a:pt x="10634702" y="6858000"/>
                </a:cubicBezTo>
                <a:cubicBezTo>
                  <a:pt x="10406039" y="6873958"/>
                  <a:pt x="10226700" y="6880486"/>
                  <a:pt x="10083027" y="6858000"/>
                </a:cubicBezTo>
                <a:cubicBezTo>
                  <a:pt x="9939355" y="6835514"/>
                  <a:pt x="9836464" y="6878069"/>
                  <a:pt x="9644345" y="6858000"/>
                </a:cubicBezTo>
                <a:cubicBezTo>
                  <a:pt x="9452226" y="6837931"/>
                  <a:pt x="9376773" y="6845546"/>
                  <a:pt x="9205664" y="6858000"/>
                </a:cubicBezTo>
                <a:cubicBezTo>
                  <a:pt x="9034555" y="6870454"/>
                  <a:pt x="8922796" y="6837453"/>
                  <a:pt x="8766983" y="6858000"/>
                </a:cubicBezTo>
                <a:cubicBezTo>
                  <a:pt x="8611170" y="6878547"/>
                  <a:pt x="8349086" y="6842741"/>
                  <a:pt x="8215307" y="6858000"/>
                </a:cubicBezTo>
                <a:cubicBezTo>
                  <a:pt x="8081528" y="6873259"/>
                  <a:pt x="7801842" y="6863048"/>
                  <a:pt x="7663632" y="6858000"/>
                </a:cubicBezTo>
                <a:cubicBezTo>
                  <a:pt x="7525422" y="6852952"/>
                  <a:pt x="7224192" y="6869596"/>
                  <a:pt x="7111957" y="6858000"/>
                </a:cubicBezTo>
                <a:cubicBezTo>
                  <a:pt x="6999722" y="6846404"/>
                  <a:pt x="6754916" y="6836125"/>
                  <a:pt x="6447288" y="6858000"/>
                </a:cubicBezTo>
                <a:cubicBezTo>
                  <a:pt x="6139660" y="6879875"/>
                  <a:pt x="6181838" y="6861006"/>
                  <a:pt x="6008607" y="6858000"/>
                </a:cubicBezTo>
                <a:cubicBezTo>
                  <a:pt x="5835376" y="6854994"/>
                  <a:pt x="5675718" y="6846250"/>
                  <a:pt x="5569925" y="6858000"/>
                </a:cubicBezTo>
                <a:cubicBezTo>
                  <a:pt x="5464132" y="6869750"/>
                  <a:pt x="5011778" y="6878137"/>
                  <a:pt x="4679269" y="6858000"/>
                </a:cubicBezTo>
                <a:cubicBezTo>
                  <a:pt x="4346760" y="6837863"/>
                  <a:pt x="3992984" y="6856815"/>
                  <a:pt x="3788613" y="6858000"/>
                </a:cubicBezTo>
                <a:cubicBezTo>
                  <a:pt x="3584242" y="6859185"/>
                  <a:pt x="3261275" y="6897721"/>
                  <a:pt x="2897956" y="6858000"/>
                </a:cubicBezTo>
                <a:cubicBezTo>
                  <a:pt x="2534637" y="6818279"/>
                  <a:pt x="2461696" y="6868746"/>
                  <a:pt x="2346281" y="6858000"/>
                </a:cubicBezTo>
                <a:cubicBezTo>
                  <a:pt x="2230866" y="6847254"/>
                  <a:pt x="2095201" y="6862891"/>
                  <a:pt x="1907600" y="6858000"/>
                </a:cubicBezTo>
                <a:cubicBezTo>
                  <a:pt x="1719999" y="6853109"/>
                  <a:pt x="1431492" y="6828796"/>
                  <a:pt x="1016943" y="6858000"/>
                </a:cubicBezTo>
                <a:cubicBezTo>
                  <a:pt x="602394" y="6887204"/>
                  <a:pt x="362277" y="6825194"/>
                  <a:pt x="0" y="6858000"/>
                </a:cubicBezTo>
                <a:cubicBezTo>
                  <a:pt x="-6651" y="6619908"/>
                  <a:pt x="18133" y="6480462"/>
                  <a:pt x="0" y="6377940"/>
                </a:cubicBezTo>
                <a:cubicBezTo>
                  <a:pt x="-18133" y="6275418"/>
                  <a:pt x="2936" y="5836738"/>
                  <a:pt x="0" y="5623560"/>
                </a:cubicBezTo>
                <a:cubicBezTo>
                  <a:pt x="-2936" y="5410382"/>
                  <a:pt x="3597" y="5145334"/>
                  <a:pt x="0" y="5006340"/>
                </a:cubicBezTo>
                <a:cubicBezTo>
                  <a:pt x="-3597" y="4867346"/>
                  <a:pt x="-20431" y="4658493"/>
                  <a:pt x="0" y="4457700"/>
                </a:cubicBezTo>
                <a:cubicBezTo>
                  <a:pt x="20431" y="4256907"/>
                  <a:pt x="17653" y="4033281"/>
                  <a:pt x="0" y="3840480"/>
                </a:cubicBezTo>
                <a:cubicBezTo>
                  <a:pt x="-17653" y="3647679"/>
                  <a:pt x="33105" y="3417517"/>
                  <a:pt x="0" y="3086100"/>
                </a:cubicBezTo>
                <a:cubicBezTo>
                  <a:pt x="-33105" y="2754683"/>
                  <a:pt x="-15885" y="2447137"/>
                  <a:pt x="0" y="2263140"/>
                </a:cubicBezTo>
                <a:cubicBezTo>
                  <a:pt x="15885" y="2079143"/>
                  <a:pt x="-770" y="1901203"/>
                  <a:pt x="0" y="1783080"/>
                </a:cubicBezTo>
                <a:cubicBezTo>
                  <a:pt x="770" y="1664957"/>
                  <a:pt x="22032" y="1489751"/>
                  <a:pt x="0" y="1234440"/>
                </a:cubicBezTo>
                <a:cubicBezTo>
                  <a:pt x="-22032" y="979129"/>
                  <a:pt x="11781" y="275373"/>
                  <a:pt x="0" y="0"/>
                </a:cubicBezTo>
                <a:close/>
              </a:path>
              <a:path w="11299371" h="6858000" stroke="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9DEED-6547-8349-E49C-9738029C9876}"/>
              </a:ext>
            </a:extLst>
          </p:cNvPr>
          <p:cNvSpPr/>
          <p:nvPr/>
        </p:nvSpPr>
        <p:spPr>
          <a:xfrm>
            <a:off x="892629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551675 w 11299371"/>
              <a:gd name="connsiteY1" fmla="*/ 0 h 6858000"/>
              <a:gd name="connsiteX2" fmla="*/ 877363 w 11299371"/>
              <a:gd name="connsiteY2" fmla="*/ 0 h 6858000"/>
              <a:gd name="connsiteX3" fmla="*/ 1316044 w 11299371"/>
              <a:gd name="connsiteY3" fmla="*/ 0 h 6858000"/>
              <a:gd name="connsiteX4" fmla="*/ 1641732 w 11299371"/>
              <a:gd name="connsiteY4" fmla="*/ 0 h 6858000"/>
              <a:gd name="connsiteX5" fmla="*/ 1967420 w 11299371"/>
              <a:gd name="connsiteY5" fmla="*/ 0 h 6858000"/>
              <a:gd name="connsiteX6" fmla="*/ 2293108 w 11299371"/>
              <a:gd name="connsiteY6" fmla="*/ 0 h 6858000"/>
              <a:gd name="connsiteX7" fmla="*/ 2731789 w 11299371"/>
              <a:gd name="connsiteY7" fmla="*/ 0 h 6858000"/>
              <a:gd name="connsiteX8" fmla="*/ 3509452 w 11299371"/>
              <a:gd name="connsiteY8" fmla="*/ 0 h 6858000"/>
              <a:gd name="connsiteX9" fmla="*/ 3948133 w 11299371"/>
              <a:gd name="connsiteY9" fmla="*/ 0 h 6858000"/>
              <a:gd name="connsiteX10" fmla="*/ 4725796 w 11299371"/>
              <a:gd name="connsiteY10" fmla="*/ 0 h 6858000"/>
              <a:gd name="connsiteX11" fmla="*/ 5051484 w 11299371"/>
              <a:gd name="connsiteY11" fmla="*/ 0 h 6858000"/>
              <a:gd name="connsiteX12" fmla="*/ 5716152 w 11299371"/>
              <a:gd name="connsiteY12" fmla="*/ 0 h 6858000"/>
              <a:gd name="connsiteX13" fmla="*/ 6154834 w 11299371"/>
              <a:gd name="connsiteY13" fmla="*/ 0 h 6858000"/>
              <a:gd name="connsiteX14" fmla="*/ 6819503 w 11299371"/>
              <a:gd name="connsiteY14" fmla="*/ 0 h 6858000"/>
              <a:gd name="connsiteX15" fmla="*/ 7484172 w 11299371"/>
              <a:gd name="connsiteY15" fmla="*/ 0 h 6858000"/>
              <a:gd name="connsiteX16" fmla="*/ 7922853 w 11299371"/>
              <a:gd name="connsiteY16" fmla="*/ 0 h 6858000"/>
              <a:gd name="connsiteX17" fmla="*/ 8813509 w 11299371"/>
              <a:gd name="connsiteY17" fmla="*/ 0 h 6858000"/>
              <a:gd name="connsiteX18" fmla="*/ 9365185 w 11299371"/>
              <a:gd name="connsiteY18" fmla="*/ 0 h 6858000"/>
              <a:gd name="connsiteX19" fmla="*/ 10142847 w 11299371"/>
              <a:gd name="connsiteY19" fmla="*/ 0 h 6858000"/>
              <a:gd name="connsiteX20" fmla="*/ 10468535 w 11299371"/>
              <a:gd name="connsiteY20" fmla="*/ 0 h 6858000"/>
              <a:gd name="connsiteX21" fmla="*/ 11299371 w 11299371"/>
              <a:gd name="connsiteY21" fmla="*/ 0 h 6858000"/>
              <a:gd name="connsiteX22" fmla="*/ 11299371 w 11299371"/>
              <a:gd name="connsiteY22" fmla="*/ 822960 h 6858000"/>
              <a:gd name="connsiteX23" fmla="*/ 11299371 w 11299371"/>
              <a:gd name="connsiteY23" fmla="*/ 1645920 h 6858000"/>
              <a:gd name="connsiteX24" fmla="*/ 11299371 w 11299371"/>
              <a:gd name="connsiteY24" fmla="*/ 2125980 h 6858000"/>
              <a:gd name="connsiteX25" fmla="*/ 11299371 w 11299371"/>
              <a:gd name="connsiteY25" fmla="*/ 2674620 h 6858000"/>
              <a:gd name="connsiteX26" fmla="*/ 11299371 w 11299371"/>
              <a:gd name="connsiteY26" fmla="*/ 3497580 h 6858000"/>
              <a:gd name="connsiteX27" fmla="*/ 11299371 w 11299371"/>
              <a:gd name="connsiteY27" fmla="*/ 4251960 h 6858000"/>
              <a:gd name="connsiteX28" fmla="*/ 11299371 w 11299371"/>
              <a:gd name="connsiteY28" fmla="*/ 5006340 h 6858000"/>
              <a:gd name="connsiteX29" fmla="*/ 11299371 w 11299371"/>
              <a:gd name="connsiteY29" fmla="*/ 5692140 h 6858000"/>
              <a:gd name="connsiteX30" fmla="*/ 11299371 w 11299371"/>
              <a:gd name="connsiteY30" fmla="*/ 6240780 h 6858000"/>
              <a:gd name="connsiteX31" fmla="*/ 11299371 w 11299371"/>
              <a:gd name="connsiteY31" fmla="*/ 6858000 h 6858000"/>
              <a:gd name="connsiteX32" fmla="*/ 10408715 w 11299371"/>
              <a:gd name="connsiteY32" fmla="*/ 6858000 h 6858000"/>
              <a:gd name="connsiteX33" fmla="*/ 9970033 w 11299371"/>
              <a:gd name="connsiteY33" fmla="*/ 6858000 h 6858000"/>
              <a:gd name="connsiteX34" fmla="*/ 9079377 w 11299371"/>
              <a:gd name="connsiteY34" fmla="*/ 6858000 h 6858000"/>
              <a:gd name="connsiteX35" fmla="*/ 8301714 w 11299371"/>
              <a:gd name="connsiteY35" fmla="*/ 6858000 h 6858000"/>
              <a:gd name="connsiteX36" fmla="*/ 7411058 w 11299371"/>
              <a:gd name="connsiteY36" fmla="*/ 6858000 h 6858000"/>
              <a:gd name="connsiteX37" fmla="*/ 6972377 w 11299371"/>
              <a:gd name="connsiteY37" fmla="*/ 6858000 h 6858000"/>
              <a:gd name="connsiteX38" fmla="*/ 6420701 w 11299371"/>
              <a:gd name="connsiteY38" fmla="*/ 6858000 h 6858000"/>
              <a:gd name="connsiteX39" fmla="*/ 6095014 w 11299371"/>
              <a:gd name="connsiteY39" fmla="*/ 6858000 h 6858000"/>
              <a:gd name="connsiteX40" fmla="*/ 5317351 w 11299371"/>
              <a:gd name="connsiteY40" fmla="*/ 6858000 h 6858000"/>
              <a:gd name="connsiteX41" fmla="*/ 4765676 w 11299371"/>
              <a:gd name="connsiteY41" fmla="*/ 6858000 h 6858000"/>
              <a:gd name="connsiteX42" fmla="*/ 3875020 w 11299371"/>
              <a:gd name="connsiteY42" fmla="*/ 6858000 h 6858000"/>
              <a:gd name="connsiteX43" fmla="*/ 3210351 w 11299371"/>
              <a:gd name="connsiteY43" fmla="*/ 6858000 h 6858000"/>
              <a:gd name="connsiteX44" fmla="*/ 2432688 w 11299371"/>
              <a:gd name="connsiteY44" fmla="*/ 6858000 h 6858000"/>
              <a:gd name="connsiteX45" fmla="*/ 2107000 w 11299371"/>
              <a:gd name="connsiteY45" fmla="*/ 6858000 h 6858000"/>
              <a:gd name="connsiteX46" fmla="*/ 1781313 w 11299371"/>
              <a:gd name="connsiteY46" fmla="*/ 6858000 h 6858000"/>
              <a:gd name="connsiteX47" fmla="*/ 1342631 w 11299371"/>
              <a:gd name="connsiteY47" fmla="*/ 6858000 h 6858000"/>
              <a:gd name="connsiteX48" fmla="*/ 0 w 11299371"/>
              <a:gd name="connsiteY48" fmla="*/ 6858000 h 6858000"/>
              <a:gd name="connsiteX49" fmla="*/ 0 w 11299371"/>
              <a:gd name="connsiteY49" fmla="*/ 6240780 h 6858000"/>
              <a:gd name="connsiteX50" fmla="*/ 0 w 11299371"/>
              <a:gd name="connsiteY50" fmla="*/ 5554980 h 6858000"/>
              <a:gd name="connsiteX51" fmla="*/ 0 w 11299371"/>
              <a:gd name="connsiteY51" fmla="*/ 5006340 h 6858000"/>
              <a:gd name="connsiteX52" fmla="*/ 0 w 11299371"/>
              <a:gd name="connsiteY52" fmla="*/ 4251960 h 6858000"/>
              <a:gd name="connsiteX53" fmla="*/ 0 w 11299371"/>
              <a:gd name="connsiteY53" fmla="*/ 3703320 h 6858000"/>
              <a:gd name="connsiteX54" fmla="*/ 0 w 11299371"/>
              <a:gd name="connsiteY54" fmla="*/ 3223260 h 6858000"/>
              <a:gd name="connsiteX55" fmla="*/ 0 w 11299371"/>
              <a:gd name="connsiteY55" fmla="*/ 2743200 h 6858000"/>
              <a:gd name="connsiteX56" fmla="*/ 0 w 11299371"/>
              <a:gd name="connsiteY56" fmla="*/ 2057400 h 6858000"/>
              <a:gd name="connsiteX57" fmla="*/ 0 w 11299371"/>
              <a:gd name="connsiteY57" fmla="*/ 1371600 h 6858000"/>
              <a:gd name="connsiteX58" fmla="*/ 0 w 11299371"/>
              <a:gd name="connsiteY58" fmla="*/ 891540 h 6858000"/>
              <a:gd name="connsiteX59" fmla="*/ 0 w 11299371"/>
              <a:gd name="connsiteY5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299371" h="685800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7FD1D9-EB2A-6CFE-CE5D-70E8E6895A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2628" y="0"/>
            <a:ext cx="11299372" cy="801877"/>
            <a:chOff x="892627" y="0"/>
            <a:chExt cx="11299372" cy="801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5E7CBE-9C48-E39E-0A5C-AE7915E41C6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-1" r="56296" b="83156"/>
            <a:stretch/>
          </p:blipFill>
          <p:spPr>
            <a:xfrm>
              <a:off x="892627" y="0"/>
              <a:ext cx="3057581" cy="8018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138804-9734-F420-1ABC-324A49ED05C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0" y="0"/>
              <a:ext cx="7269480" cy="801877"/>
            </a:xfrm>
            <a:prstGeom prst="rect">
              <a:avLst/>
            </a:prstGeom>
            <a:solidFill>
              <a:srgbClr val="013D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A6EB4B6-CE8C-ACAA-4603-348E9398B00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81687" t="-1" r="930" b="83156"/>
            <a:stretch/>
          </p:blipFill>
          <p:spPr>
            <a:xfrm>
              <a:off x="10975847" y="0"/>
              <a:ext cx="1216152" cy="801877"/>
            </a:xfrm>
            <a:prstGeom prst="rect">
              <a:avLst/>
            </a:prstGeom>
          </p:spPr>
        </p:pic>
      </p:grpSp>
      <p:pic>
        <p:nvPicPr>
          <p:cNvPr id="10" name="Picture 9" descr="A cartoon of a person pointing at a group of children&#10;&#10;AI-generated content may be incorrect.">
            <a:extLst>
              <a:ext uri="{FF2B5EF4-FFF2-40B4-BE49-F238E27FC236}">
                <a16:creationId xmlns:a16="http://schemas.microsoft.com/office/drawing/2014/main" id="{CE462F31-1582-D1C1-658B-444EC99B1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24" y="1285450"/>
            <a:ext cx="6649062" cy="4807231"/>
          </a:xfrm>
          <a:prstGeom prst="rect">
            <a:avLst/>
          </a:prstGeom>
        </p:spPr>
      </p:pic>
      <p:pic>
        <p:nvPicPr>
          <p:cNvPr id="18" name="Picture 17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B4619A7A-3BDD-1191-A13B-B9C8C7304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" y="0"/>
            <a:ext cx="687174" cy="8276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97B217D-100E-7935-7CD6-A7B09B88591C}"/>
              </a:ext>
            </a:extLst>
          </p:cNvPr>
          <p:cNvSpPr/>
          <p:nvPr/>
        </p:nvSpPr>
        <p:spPr>
          <a:xfrm>
            <a:off x="1245378" y="1211297"/>
            <a:ext cx="3716381" cy="5204291"/>
          </a:xfrm>
          <a:custGeom>
            <a:avLst/>
            <a:gdLst>
              <a:gd name="connsiteX0" fmla="*/ 0 w 3716381"/>
              <a:gd name="connsiteY0" fmla="*/ 0 h 5204291"/>
              <a:gd name="connsiteX1" fmla="*/ 507905 w 3716381"/>
              <a:gd name="connsiteY1" fmla="*/ 0 h 5204291"/>
              <a:gd name="connsiteX2" fmla="*/ 1127302 w 3716381"/>
              <a:gd name="connsiteY2" fmla="*/ 0 h 5204291"/>
              <a:gd name="connsiteX3" fmla="*/ 1635208 w 3716381"/>
              <a:gd name="connsiteY3" fmla="*/ 0 h 5204291"/>
              <a:gd name="connsiteX4" fmla="*/ 2180277 w 3716381"/>
              <a:gd name="connsiteY4" fmla="*/ 0 h 5204291"/>
              <a:gd name="connsiteX5" fmla="*/ 2688182 w 3716381"/>
              <a:gd name="connsiteY5" fmla="*/ 0 h 5204291"/>
              <a:gd name="connsiteX6" fmla="*/ 3716381 w 3716381"/>
              <a:gd name="connsiteY6" fmla="*/ 0 h 5204291"/>
              <a:gd name="connsiteX7" fmla="*/ 3716381 w 3716381"/>
              <a:gd name="connsiteY7" fmla="*/ 754622 h 5204291"/>
              <a:gd name="connsiteX8" fmla="*/ 3716381 w 3716381"/>
              <a:gd name="connsiteY8" fmla="*/ 1249030 h 5204291"/>
              <a:gd name="connsiteX9" fmla="*/ 3716381 w 3716381"/>
              <a:gd name="connsiteY9" fmla="*/ 1795480 h 5204291"/>
              <a:gd name="connsiteX10" fmla="*/ 3716381 w 3716381"/>
              <a:gd name="connsiteY10" fmla="*/ 2446017 h 5204291"/>
              <a:gd name="connsiteX11" fmla="*/ 3716381 w 3716381"/>
              <a:gd name="connsiteY11" fmla="*/ 2940424 h 5204291"/>
              <a:gd name="connsiteX12" fmla="*/ 3716381 w 3716381"/>
              <a:gd name="connsiteY12" fmla="*/ 3538918 h 5204291"/>
              <a:gd name="connsiteX13" fmla="*/ 3716381 w 3716381"/>
              <a:gd name="connsiteY13" fmla="*/ 4189454 h 5204291"/>
              <a:gd name="connsiteX14" fmla="*/ 3716381 w 3716381"/>
              <a:gd name="connsiteY14" fmla="*/ 5204291 h 5204291"/>
              <a:gd name="connsiteX15" fmla="*/ 3096984 w 3716381"/>
              <a:gd name="connsiteY15" fmla="*/ 5204291 h 5204291"/>
              <a:gd name="connsiteX16" fmla="*/ 2440424 w 3716381"/>
              <a:gd name="connsiteY16" fmla="*/ 5204291 h 5204291"/>
              <a:gd name="connsiteX17" fmla="*/ 1858191 w 3716381"/>
              <a:gd name="connsiteY17" fmla="*/ 5204291 h 5204291"/>
              <a:gd name="connsiteX18" fmla="*/ 1313121 w 3716381"/>
              <a:gd name="connsiteY18" fmla="*/ 5204291 h 5204291"/>
              <a:gd name="connsiteX19" fmla="*/ 693724 w 3716381"/>
              <a:gd name="connsiteY19" fmla="*/ 5204291 h 5204291"/>
              <a:gd name="connsiteX20" fmla="*/ 0 w 3716381"/>
              <a:gd name="connsiteY20" fmla="*/ 5204291 h 5204291"/>
              <a:gd name="connsiteX21" fmla="*/ 0 w 3716381"/>
              <a:gd name="connsiteY21" fmla="*/ 4709883 h 5204291"/>
              <a:gd name="connsiteX22" fmla="*/ 0 w 3716381"/>
              <a:gd name="connsiteY22" fmla="*/ 4059347 h 5204291"/>
              <a:gd name="connsiteX23" fmla="*/ 0 w 3716381"/>
              <a:gd name="connsiteY23" fmla="*/ 3408811 h 5204291"/>
              <a:gd name="connsiteX24" fmla="*/ 0 w 3716381"/>
              <a:gd name="connsiteY24" fmla="*/ 2862360 h 5204291"/>
              <a:gd name="connsiteX25" fmla="*/ 0 w 3716381"/>
              <a:gd name="connsiteY25" fmla="*/ 2107738 h 5204291"/>
              <a:gd name="connsiteX26" fmla="*/ 0 w 3716381"/>
              <a:gd name="connsiteY26" fmla="*/ 1405159 h 5204291"/>
              <a:gd name="connsiteX27" fmla="*/ 0 w 3716381"/>
              <a:gd name="connsiteY27" fmla="*/ 806665 h 5204291"/>
              <a:gd name="connsiteX28" fmla="*/ 0 w 3716381"/>
              <a:gd name="connsiteY28" fmla="*/ 0 h 520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716381" h="5204291" fill="none" extrusionOk="0">
                <a:moveTo>
                  <a:pt x="0" y="0"/>
                </a:moveTo>
                <a:cubicBezTo>
                  <a:pt x="152993" y="5684"/>
                  <a:pt x="272445" y="8659"/>
                  <a:pt x="507905" y="0"/>
                </a:cubicBezTo>
                <a:cubicBezTo>
                  <a:pt x="743365" y="-8659"/>
                  <a:pt x="956285" y="-29444"/>
                  <a:pt x="1127302" y="0"/>
                </a:cubicBezTo>
                <a:cubicBezTo>
                  <a:pt x="1298319" y="29444"/>
                  <a:pt x="1511270" y="21432"/>
                  <a:pt x="1635208" y="0"/>
                </a:cubicBezTo>
                <a:cubicBezTo>
                  <a:pt x="1759146" y="-21432"/>
                  <a:pt x="2015615" y="7456"/>
                  <a:pt x="2180277" y="0"/>
                </a:cubicBezTo>
                <a:cubicBezTo>
                  <a:pt x="2344939" y="-7456"/>
                  <a:pt x="2508022" y="15424"/>
                  <a:pt x="2688182" y="0"/>
                </a:cubicBezTo>
                <a:cubicBezTo>
                  <a:pt x="2868342" y="-15424"/>
                  <a:pt x="3483048" y="-7065"/>
                  <a:pt x="3716381" y="0"/>
                </a:cubicBezTo>
                <a:cubicBezTo>
                  <a:pt x="3734858" y="320814"/>
                  <a:pt x="3730667" y="472219"/>
                  <a:pt x="3716381" y="754622"/>
                </a:cubicBezTo>
                <a:cubicBezTo>
                  <a:pt x="3702095" y="1037025"/>
                  <a:pt x="3731432" y="1016914"/>
                  <a:pt x="3716381" y="1249030"/>
                </a:cubicBezTo>
                <a:cubicBezTo>
                  <a:pt x="3701330" y="1481146"/>
                  <a:pt x="3718795" y="1676785"/>
                  <a:pt x="3716381" y="1795480"/>
                </a:cubicBezTo>
                <a:cubicBezTo>
                  <a:pt x="3713968" y="1914175"/>
                  <a:pt x="3692187" y="2264567"/>
                  <a:pt x="3716381" y="2446017"/>
                </a:cubicBezTo>
                <a:cubicBezTo>
                  <a:pt x="3740575" y="2627467"/>
                  <a:pt x="3716109" y="2812673"/>
                  <a:pt x="3716381" y="2940424"/>
                </a:cubicBezTo>
                <a:cubicBezTo>
                  <a:pt x="3716653" y="3068175"/>
                  <a:pt x="3744364" y="3338368"/>
                  <a:pt x="3716381" y="3538918"/>
                </a:cubicBezTo>
                <a:cubicBezTo>
                  <a:pt x="3688398" y="3739468"/>
                  <a:pt x="3722158" y="4002131"/>
                  <a:pt x="3716381" y="4189454"/>
                </a:cubicBezTo>
                <a:cubicBezTo>
                  <a:pt x="3710604" y="4376777"/>
                  <a:pt x="3705867" y="4864180"/>
                  <a:pt x="3716381" y="5204291"/>
                </a:cubicBezTo>
                <a:cubicBezTo>
                  <a:pt x="3432596" y="5214940"/>
                  <a:pt x="3349937" y="5180403"/>
                  <a:pt x="3096984" y="5204291"/>
                </a:cubicBezTo>
                <a:cubicBezTo>
                  <a:pt x="2844031" y="5228179"/>
                  <a:pt x="2662686" y="5219787"/>
                  <a:pt x="2440424" y="5204291"/>
                </a:cubicBezTo>
                <a:cubicBezTo>
                  <a:pt x="2218162" y="5188795"/>
                  <a:pt x="2115326" y="5199986"/>
                  <a:pt x="1858191" y="5204291"/>
                </a:cubicBezTo>
                <a:cubicBezTo>
                  <a:pt x="1601056" y="5208596"/>
                  <a:pt x="1569976" y="5208420"/>
                  <a:pt x="1313121" y="5204291"/>
                </a:cubicBezTo>
                <a:cubicBezTo>
                  <a:pt x="1056266" y="5200163"/>
                  <a:pt x="918639" y="5187726"/>
                  <a:pt x="693724" y="5204291"/>
                </a:cubicBezTo>
                <a:cubicBezTo>
                  <a:pt x="468809" y="5220856"/>
                  <a:pt x="333286" y="5235275"/>
                  <a:pt x="0" y="5204291"/>
                </a:cubicBezTo>
                <a:cubicBezTo>
                  <a:pt x="-15793" y="4972903"/>
                  <a:pt x="-62" y="4915809"/>
                  <a:pt x="0" y="4709883"/>
                </a:cubicBezTo>
                <a:cubicBezTo>
                  <a:pt x="62" y="4503957"/>
                  <a:pt x="-4255" y="4339972"/>
                  <a:pt x="0" y="4059347"/>
                </a:cubicBezTo>
                <a:cubicBezTo>
                  <a:pt x="4255" y="3778722"/>
                  <a:pt x="-25296" y="3600122"/>
                  <a:pt x="0" y="3408811"/>
                </a:cubicBezTo>
                <a:cubicBezTo>
                  <a:pt x="25296" y="3217500"/>
                  <a:pt x="-12253" y="3062128"/>
                  <a:pt x="0" y="2862360"/>
                </a:cubicBezTo>
                <a:cubicBezTo>
                  <a:pt x="12253" y="2662592"/>
                  <a:pt x="26978" y="2348478"/>
                  <a:pt x="0" y="2107738"/>
                </a:cubicBezTo>
                <a:cubicBezTo>
                  <a:pt x="-26978" y="1866998"/>
                  <a:pt x="19694" y="1678347"/>
                  <a:pt x="0" y="1405159"/>
                </a:cubicBezTo>
                <a:cubicBezTo>
                  <a:pt x="-19694" y="1131971"/>
                  <a:pt x="-23249" y="946672"/>
                  <a:pt x="0" y="806665"/>
                </a:cubicBezTo>
                <a:cubicBezTo>
                  <a:pt x="23249" y="666658"/>
                  <a:pt x="-31378" y="204270"/>
                  <a:pt x="0" y="0"/>
                </a:cubicBezTo>
                <a:close/>
              </a:path>
              <a:path w="3716381" h="5204291" stroke="0" extrusionOk="0">
                <a:moveTo>
                  <a:pt x="0" y="0"/>
                </a:moveTo>
                <a:cubicBezTo>
                  <a:pt x="282524" y="18917"/>
                  <a:pt x="460112" y="18087"/>
                  <a:pt x="656561" y="0"/>
                </a:cubicBezTo>
                <a:cubicBezTo>
                  <a:pt x="853010" y="-18087"/>
                  <a:pt x="1033774" y="-11099"/>
                  <a:pt x="1350285" y="0"/>
                </a:cubicBezTo>
                <a:cubicBezTo>
                  <a:pt x="1666796" y="11099"/>
                  <a:pt x="1836915" y="-10956"/>
                  <a:pt x="2006846" y="0"/>
                </a:cubicBezTo>
                <a:cubicBezTo>
                  <a:pt x="2176777" y="10956"/>
                  <a:pt x="2511451" y="27315"/>
                  <a:pt x="2663406" y="0"/>
                </a:cubicBezTo>
                <a:cubicBezTo>
                  <a:pt x="2815361" y="-27315"/>
                  <a:pt x="3337635" y="4947"/>
                  <a:pt x="3716381" y="0"/>
                </a:cubicBezTo>
                <a:cubicBezTo>
                  <a:pt x="3704836" y="173913"/>
                  <a:pt x="3694272" y="367350"/>
                  <a:pt x="3716381" y="650536"/>
                </a:cubicBezTo>
                <a:cubicBezTo>
                  <a:pt x="3738490" y="933722"/>
                  <a:pt x="3704871" y="1008366"/>
                  <a:pt x="3716381" y="1196987"/>
                </a:cubicBezTo>
                <a:cubicBezTo>
                  <a:pt x="3727891" y="1385608"/>
                  <a:pt x="3705985" y="1600553"/>
                  <a:pt x="3716381" y="1795480"/>
                </a:cubicBezTo>
                <a:cubicBezTo>
                  <a:pt x="3726777" y="1990407"/>
                  <a:pt x="3737559" y="2194697"/>
                  <a:pt x="3716381" y="2393974"/>
                </a:cubicBezTo>
                <a:cubicBezTo>
                  <a:pt x="3695203" y="2593251"/>
                  <a:pt x="3716373" y="2922167"/>
                  <a:pt x="3716381" y="3096553"/>
                </a:cubicBezTo>
                <a:cubicBezTo>
                  <a:pt x="3716389" y="3270939"/>
                  <a:pt x="3735733" y="3366436"/>
                  <a:pt x="3716381" y="3590961"/>
                </a:cubicBezTo>
                <a:cubicBezTo>
                  <a:pt x="3697029" y="3815486"/>
                  <a:pt x="3726469" y="3961416"/>
                  <a:pt x="3716381" y="4085368"/>
                </a:cubicBezTo>
                <a:cubicBezTo>
                  <a:pt x="3706293" y="4209320"/>
                  <a:pt x="3726740" y="4682237"/>
                  <a:pt x="3716381" y="5204291"/>
                </a:cubicBezTo>
                <a:cubicBezTo>
                  <a:pt x="3522344" y="5203767"/>
                  <a:pt x="3287436" y="5210664"/>
                  <a:pt x="3022657" y="5204291"/>
                </a:cubicBezTo>
                <a:cubicBezTo>
                  <a:pt x="2757878" y="5197918"/>
                  <a:pt x="2575215" y="5202229"/>
                  <a:pt x="2403260" y="5204291"/>
                </a:cubicBezTo>
                <a:cubicBezTo>
                  <a:pt x="2231305" y="5206353"/>
                  <a:pt x="2010326" y="5204750"/>
                  <a:pt x="1858191" y="5204291"/>
                </a:cubicBezTo>
                <a:cubicBezTo>
                  <a:pt x="1706056" y="5203832"/>
                  <a:pt x="1486936" y="5205002"/>
                  <a:pt x="1201630" y="5204291"/>
                </a:cubicBezTo>
                <a:cubicBezTo>
                  <a:pt x="916324" y="5203580"/>
                  <a:pt x="339328" y="5238833"/>
                  <a:pt x="0" y="5204291"/>
                </a:cubicBezTo>
                <a:cubicBezTo>
                  <a:pt x="10758" y="4966212"/>
                  <a:pt x="-16487" y="4668759"/>
                  <a:pt x="0" y="4449669"/>
                </a:cubicBezTo>
                <a:cubicBezTo>
                  <a:pt x="16487" y="4230579"/>
                  <a:pt x="-7954" y="4158382"/>
                  <a:pt x="0" y="3955261"/>
                </a:cubicBezTo>
                <a:cubicBezTo>
                  <a:pt x="7954" y="3752140"/>
                  <a:pt x="25754" y="3506980"/>
                  <a:pt x="0" y="3252682"/>
                </a:cubicBezTo>
                <a:cubicBezTo>
                  <a:pt x="-25754" y="2998384"/>
                  <a:pt x="28829" y="2926742"/>
                  <a:pt x="0" y="2602146"/>
                </a:cubicBezTo>
                <a:cubicBezTo>
                  <a:pt x="-28829" y="2277550"/>
                  <a:pt x="22358" y="2146897"/>
                  <a:pt x="0" y="1951609"/>
                </a:cubicBezTo>
                <a:cubicBezTo>
                  <a:pt x="-22358" y="1756321"/>
                  <a:pt x="-14088" y="1571194"/>
                  <a:pt x="0" y="1353116"/>
                </a:cubicBezTo>
                <a:cubicBezTo>
                  <a:pt x="14088" y="1135038"/>
                  <a:pt x="-5839" y="878016"/>
                  <a:pt x="0" y="702579"/>
                </a:cubicBezTo>
                <a:cubicBezTo>
                  <a:pt x="5839" y="527142"/>
                  <a:pt x="5522" y="205278"/>
                  <a:pt x="0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84422866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Display &amp; Text Size</a:t>
            </a:r>
          </a:p>
          <a:p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4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a few things to try here…</a:t>
            </a:r>
          </a:p>
          <a:p>
            <a:endParaRPr lang="en-GB" sz="2400" b="1" spc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Bold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Larger 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Increase Contrast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Smart/Classic Invert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Colour Filters (scroll right to the bottom and choose </a:t>
            </a:r>
            <a:r>
              <a:rPr lang="en-GB" sz="2000" b="1" spc="0" dirty="0">
                <a:solidFill>
                  <a:schemeClr val="tx1"/>
                </a:solidFill>
                <a:latin typeface="Century Gothic" panose="020B0502020202020204" pitchFamily="34" charset="0"/>
              </a:rPr>
              <a:t>hue</a:t>
            </a:r>
            <a:r>
              <a:rPr lang="en-GB" sz="2000" spc="0" dirty="0">
                <a:solidFill>
                  <a:schemeClr val="tx1"/>
                </a:solidFill>
                <a:latin typeface="Century Gothic" panose="020B0502020202020204" pitchFamily="34" charset="0"/>
              </a:rPr>
              <a:t> to change the colour- the pencils do nothing except look pretty!)</a:t>
            </a:r>
            <a:endParaRPr lang="en-GB" sz="2000" spc="0" dirty="0">
              <a:latin typeface="Twinkl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402F47-9CBB-41E7-E58F-B32C7FF0B2D7}"/>
              </a:ext>
            </a:extLst>
          </p:cNvPr>
          <p:cNvSpPr/>
          <p:nvPr/>
        </p:nvSpPr>
        <p:spPr>
          <a:xfrm>
            <a:off x="5642313" y="4830476"/>
            <a:ext cx="900000" cy="900000"/>
          </a:xfrm>
          <a:prstGeom prst="roundRect">
            <a:avLst>
              <a:gd name="adj" fmla="val 21841"/>
            </a:avLst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62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C29D4-9D7F-C0AC-0E2C-8C49825D3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B94D5EC-E6D1-C00A-07B3-C6931997EB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628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664669 w 11299371"/>
              <a:gd name="connsiteY1" fmla="*/ 0 h 6858000"/>
              <a:gd name="connsiteX2" fmla="*/ 1103350 w 11299371"/>
              <a:gd name="connsiteY2" fmla="*/ 0 h 6858000"/>
              <a:gd name="connsiteX3" fmla="*/ 1655026 w 11299371"/>
              <a:gd name="connsiteY3" fmla="*/ 0 h 6858000"/>
              <a:gd name="connsiteX4" fmla="*/ 2319694 w 11299371"/>
              <a:gd name="connsiteY4" fmla="*/ 0 h 6858000"/>
              <a:gd name="connsiteX5" fmla="*/ 2871370 w 11299371"/>
              <a:gd name="connsiteY5" fmla="*/ 0 h 6858000"/>
              <a:gd name="connsiteX6" fmla="*/ 3536038 w 11299371"/>
              <a:gd name="connsiteY6" fmla="*/ 0 h 6858000"/>
              <a:gd name="connsiteX7" fmla="*/ 3861726 w 11299371"/>
              <a:gd name="connsiteY7" fmla="*/ 0 h 6858000"/>
              <a:gd name="connsiteX8" fmla="*/ 4752383 w 11299371"/>
              <a:gd name="connsiteY8" fmla="*/ 0 h 6858000"/>
              <a:gd name="connsiteX9" fmla="*/ 5191064 w 11299371"/>
              <a:gd name="connsiteY9" fmla="*/ 0 h 6858000"/>
              <a:gd name="connsiteX10" fmla="*/ 6081720 w 11299371"/>
              <a:gd name="connsiteY10" fmla="*/ 0 h 6858000"/>
              <a:gd name="connsiteX11" fmla="*/ 6520402 w 11299371"/>
              <a:gd name="connsiteY11" fmla="*/ 0 h 6858000"/>
              <a:gd name="connsiteX12" fmla="*/ 7298064 w 11299371"/>
              <a:gd name="connsiteY12" fmla="*/ 0 h 6858000"/>
              <a:gd name="connsiteX13" fmla="*/ 7849740 w 11299371"/>
              <a:gd name="connsiteY13" fmla="*/ 0 h 6858000"/>
              <a:gd name="connsiteX14" fmla="*/ 8740396 w 11299371"/>
              <a:gd name="connsiteY14" fmla="*/ 0 h 6858000"/>
              <a:gd name="connsiteX15" fmla="*/ 9066084 w 11299371"/>
              <a:gd name="connsiteY15" fmla="*/ 0 h 6858000"/>
              <a:gd name="connsiteX16" fmla="*/ 9617759 w 11299371"/>
              <a:gd name="connsiteY16" fmla="*/ 0 h 6858000"/>
              <a:gd name="connsiteX17" fmla="*/ 9943446 w 11299371"/>
              <a:gd name="connsiteY17" fmla="*/ 0 h 6858000"/>
              <a:gd name="connsiteX18" fmla="*/ 11299371 w 11299371"/>
              <a:gd name="connsiteY18" fmla="*/ 0 h 6858000"/>
              <a:gd name="connsiteX19" fmla="*/ 11299371 w 11299371"/>
              <a:gd name="connsiteY19" fmla="*/ 685800 h 6858000"/>
              <a:gd name="connsiteX20" fmla="*/ 11299371 w 11299371"/>
              <a:gd name="connsiteY20" fmla="*/ 1508760 h 6858000"/>
              <a:gd name="connsiteX21" fmla="*/ 11299371 w 11299371"/>
              <a:gd name="connsiteY21" fmla="*/ 2125980 h 6858000"/>
              <a:gd name="connsiteX22" fmla="*/ 11299371 w 11299371"/>
              <a:gd name="connsiteY22" fmla="*/ 2948940 h 6858000"/>
              <a:gd name="connsiteX23" fmla="*/ 11299371 w 11299371"/>
              <a:gd name="connsiteY23" fmla="*/ 3771900 h 6858000"/>
              <a:gd name="connsiteX24" fmla="*/ 11299371 w 11299371"/>
              <a:gd name="connsiteY24" fmla="*/ 4526280 h 6858000"/>
              <a:gd name="connsiteX25" fmla="*/ 11299371 w 11299371"/>
              <a:gd name="connsiteY25" fmla="*/ 5280660 h 6858000"/>
              <a:gd name="connsiteX26" fmla="*/ 11299371 w 11299371"/>
              <a:gd name="connsiteY26" fmla="*/ 5966460 h 6858000"/>
              <a:gd name="connsiteX27" fmla="*/ 11299371 w 11299371"/>
              <a:gd name="connsiteY27" fmla="*/ 6858000 h 6858000"/>
              <a:gd name="connsiteX28" fmla="*/ 10634702 w 11299371"/>
              <a:gd name="connsiteY28" fmla="*/ 6858000 h 6858000"/>
              <a:gd name="connsiteX29" fmla="*/ 10083027 w 11299371"/>
              <a:gd name="connsiteY29" fmla="*/ 6858000 h 6858000"/>
              <a:gd name="connsiteX30" fmla="*/ 9644345 w 11299371"/>
              <a:gd name="connsiteY30" fmla="*/ 6858000 h 6858000"/>
              <a:gd name="connsiteX31" fmla="*/ 9205664 w 11299371"/>
              <a:gd name="connsiteY31" fmla="*/ 6858000 h 6858000"/>
              <a:gd name="connsiteX32" fmla="*/ 8766983 w 11299371"/>
              <a:gd name="connsiteY32" fmla="*/ 6858000 h 6858000"/>
              <a:gd name="connsiteX33" fmla="*/ 8215307 w 11299371"/>
              <a:gd name="connsiteY33" fmla="*/ 6858000 h 6858000"/>
              <a:gd name="connsiteX34" fmla="*/ 7663632 w 11299371"/>
              <a:gd name="connsiteY34" fmla="*/ 6858000 h 6858000"/>
              <a:gd name="connsiteX35" fmla="*/ 7111957 w 11299371"/>
              <a:gd name="connsiteY35" fmla="*/ 6858000 h 6858000"/>
              <a:gd name="connsiteX36" fmla="*/ 6447288 w 11299371"/>
              <a:gd name="connsiteY36" fmla="*/ 6858000 h 6858000"/>
              <a:gd name="connsiteX37" fmla="*/ 6008607 w 11299371"/>
              <a:gd name="connsiteY37" fmla="*/ 6858000 h 6858000"/>
              <a:gd name="connsiteX38" fmla="*/ 5569925 w 11299371"/>
              <a:gd name="connsiteY38" fmla="*/ 6858000 h 6858000"/>
              <a:gd name="connsiteX39" fmla="*/ 4679269 w 11299371"/>
              <a:gd name="connsiteY39" fmla="*/ 6858000 h 6858000"/>
              <a:gd name="connsiteX40" fmla="*/ 3788613 w 11299371"/>
              <a:gd name="connsiteY40" fmla="*/ 6858000 h 6858000"/>
              <a:gd name="connsiteX41" fmla="*/ 2897956 w 11299371"/>
              <a:gd name="connsiteY41" fmla="*/ 6858000 h 6858000"/>
              <a:gd name="connsiteX42" fmla="*/ 2346281 w 11299371"/>
              <a:gd name="connsiteY42" fmla="*/ 6858000 h 6858000"/>
              <a:gd name="connsiteX43" fmla="*/ 1907600 w 11299371"/>
              <a:gd name="connsiteY43" fmla="*/ 6858000 h 6858000"/>
              <a:gd name="connsiteX44" fmla="*/ 1016943 w 11299371"/>
              <a:gd name="connsiteY44" fmla="*/ 6858000 h 6858000"/>
              <a:gd name="connsiteX45" fmla="*/ 0 w 11299371"/>
              <a:gd name="connsiteY45" fmla="*/ 6858000 h 6858000"/>
              <a:gd name="connsiteX46" fmla="*/ 0 w 11299371"/>
              <a:gd name="connsiteY46" fmla="*/ 6377940 h 6858000"/>
              <a:gd name="connsiteX47" fmla="*/ 0 w 11299371"/>
              <a:gd name="connsiteY47" fmla="*/ 5623560 h 6858000"/>
              <a:gd name="connsiteX48" fmla="*/ 0 w 11299371"/>
              <a:gd name="connsiteY48" fmla="*/ 5006340 h 6858000"/>
              <a:gd name="connsiteX49" fmla="*/ 0 w 11299371"/>
              <a:gd name="connsiteY49" fmla="*/ 4457700 h 6858000"/>
              <a:gd name="connsiteX50" fmla="*/ 0 w 11299371"/>
              <a:gd name="connsiteY50" fmla="*/ 3840480 h 6858000"/>
              <a:gd name="connsiteX51" fmla="*/ 0 w 11299371"/>
              <a:gd name="connsiteY51" fmla="*/ 3086100 h 6858000"/>
              <a:gd name="connsiteX52" fmla="*/ 0 w 11299371"/>
              <a:gd name="connsiteY52" fmla="*/ 2263140 h 6858000"/>
              <a:gd name="connsiteX53" fmla="*/ 0 w 11299371"/>
              <a:gd name="connsiteY53" fmla="*/ 1783080 h 6858000"/>
              <a:gd name="connsiteX54" fmla="*/ 0 w 11299371"/>
              <a:gd name="connsiteY54" fmla="*/ 1234440 h 6858000"/>
              <a:gd name="connsiteX55" fmla="*/ 0 w 11299371"/>
              <a:gd name="connsiteY5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9371" h="6858000" fill="none" extrusionOk="0">
                <a:moveTo>
                  <a:pt x="0" y="0"/>
                </a:moveTo>
                <a:cubicBezTo>
                  <a:pt x="190694" y="24379"/>
                  <a:pt x="435898" y="-19253"/>
                  <a:pt x="664669" y="0"/>
                </a:cubicBezTo>
                <a:cubicBezTo>
                  <a:pt x="893440" y="19253"/>
                  <a:pt x="1000685" y="-12715"/>
                  <a:pt x="1103350" y="0"/>
                </a:cubicBezTo>
                <a:cubicBezTo>
                  <a:pt x="1206015" y="12715"/>
                  <a:pt x="1455108" y="-15844"/>
                  <a:pt x="1655026" y="0"/>
                </a:cubicBezTo>
                <a:cubicBezTo>
                  <a:pt x="1854944" y="15844"/>
                  <a:pt x="2170891" y="31481"/>
                  <a:pt x="2319694" y="0"/>
                </a:cubicBezTo>
                <a:cubicBezTo>
                  <a:pt x="2468497" y="-31481"/>
                  <a:pt x="2651324" y="10870"/>
                  <a:pt x="2871370" y="0"/>
                </a:cubicBezTo>
                <a:cubicBezTo>
                  <a:pt x="3091416" y="-10870"/>
                  <a:pt x="3291232" y="20889"/>
                  <a:pt x="3536038" y="0"/>
                </a:cubicBezTo>
                <a:cubicBezTo>
                  <a:pt x="3780844" y="-20889"/>
                  <a:pt x="3793294" y="-13822"/>
                  <a:pt x="3861726" y="0"/>
                </a:cubicBezTo>
                <a:cubicBezTo>
                  <a:pt x="3930158" y="13822"/>
                  <a:pt x="4323243" y="-32989"/>
                  <a:pt x="4752383" y="0"/>
                </a:cubicBezTo>
                <a:cubicBezTo>
                  <a:pt x="5181523" y="32989"/>
                  <a:pt x="5061868" y="-7936"/>
                  <a:pt x="5191064" y="0"/>
                </a:cubicBezTo>
                <a:cubicBezTo>
                  <a:pt x="5320260" y="7936"/>
                  <a:pt x="5826082" y="-18727"/>
                  <a:pt x="6081720" y="0"/>
                </a:cubicBezTo>
                <a:cubicBezTo>
                  <a:pt x="6337358" y="18727"/>
                  <a:pt x="6416577" y="-6213"/>
                  <a:pt x="6520402" y="0"/>
                </a:cubicBezTo>
                <a:cubicBezTo>
                  <a:pt x="6624227" y="6213"/>
                  <a:pt x="6951473" y="-7553"/>
                  <a:pt x="7298064" y="0"/>
                </a:cubicBezTo>
                <a:cubicBezTo>
                  <a:pt x="7644655" y="7553"/>
                  <a:pt x="7609611" y="3570"/>
                  <a:pt x="7849740" y="0"/>
                </a:cubicBezTo>
                <a:cubicBezTo>
                  <a:pt x="8089869" y="-3570"/>
                  <a:pt x="8487195" y="6738"/>
                  <a:pt x="8740396" y="0"/>
                </a:cubicBezTo>
                <a:cubicBezTo>
                  <a:pt x="8993597" y="-6738"/>
                  <a:pt x="8909348" y="512"/>
                  <a:pt x="9066084" y="0"/>
                </a:cubicBezTo>
                <a:cubicBezTo>
                  <a:pt x="9222820" y="-512"/>
                  <a:pt x="9401090" y="21240"/>
                  <a:pt x="9617759" y="0"/>
                </a:cubicBezTo>
                <a:cubicBezTo>
                  <a:pt x="9834428" y="-21240"/>
                  <a:pt x="9862007" y="-2823"/>
                  <a:pt x="9943446" y="0"/>
                </a:cubicBezTo>
                <a:cubicBezTo>
                  <a:pt x="10024885" y="2823"/>
                  <a:pt x="10954283" y="-62447"/>
                  <a:pt x="11299371" y="0"/>
                </a:cubicBezTo>
                <a:cubicBezTo>
                  <a:pt x="11306800" y="322773"/>
                  <a:pt x="11271695" y="529030"/>
                  <a:pt x="11299371" y="685800"/>
                </a:cubicBezTo>
                <a:cubicBezTo>
                  <a:pt x="11327047" y="842570"/>
                  <a:pt x="11295345" y="1294637"/>
                  <a:pt x="11299371" y="1508760"/>
                </a:cubicBezTo>
                <a:cubicBezTo>
                  <a:pt x="11303397" y="1722883"/>
                  <a:pt x="11308228" y="1945172"/>
                  <a:pt x="11299371" y="2125980"/>
                </a:cubicBezTo>
                <a:cubicBezTo>
                  <a:pt x="11290514" y="2306788"/>
                  <a:pt x="11320713" y="2648821"/>
                  <a:pt x="11299371" y="2948940"/>
                </a:cubicBezTo>
                <a:cubicBezTo>
                  <a:pt x="11278029" y="3249059"/>
                  <a:pt x="11266370" y="3583426"/>
                  <a:pt x="11299371" y="3771900"/>
                </a:cubicBezTo>
                <a:cubicBezTo>
                  <a:pt x="11332372" y="3960374"/>
                  <a:pt x="11298562" y="4290857"/>
                  <a:pt x="11299371" y="4526280"/>
                </a:cubicBezTo>
                <a:cubicBezTo>
                  <a:pt x="11300180" y="4761703"/>
                  <a:pt x="11318867" y="4904248"/>
                  <a:pt x="11299371" y="5280660"/>
                </a:cubicBezTo>
                <a:cubicBezTo>
                  <a:pt x="11279875" y="5657072"/>
                  <a:pt x="11291757" y="5825299"/>
                  <a:pt x="11299371" y="5966460"/>
                </a:cubicBezTo>
                <a:cubicBezTo>
                  <a:pt x="11306985" y="6107621"/>
                  <a:pt x="11341166" y="6505978"/>
                  <a:pt x="11299371" y="6858000"/>
                </a:cubicBezTo>
                <a:cubicBezTo>
                  <a:pt x="10997904" y="6861696"/>
                  <a:pt x="10863365" y="6842042"/>
                  <a:pt x="10634702" y="6858000"/>
                </a:cubicBezTo>
                <a:cubicBezTo>
                  <a:pt x="10406039" y="6873958"/>
                  <a:pt x="10226700" y="6880486"/>
                  <a:pt x="10083027" y="6858000"/>
                </a:cubicBezTo>
                <a:cubicBezTo>
                  <a:pt x="9939355" y="6835514"/>
                  <a:pt x="9836464" y="6878069"/>
                  <a:pt x="9644345" y="6858000"/>
                </a:cubicBezTo>
                <a:cubicBezTo>
                  <a:pt x="9452226" y="6837931"/>
                  <a:pt x="9376773" y="6845546"/>
                  <a:pt x="9205664" y="6858000"/>
                </a:cubicBezTo>
                <a:cubicBezTo>
                  <a:pt x="9034555" y="6870454"/>
                  <a:pt x="8922796" y="6837453"/>
                  <a:pt x="8766983" y="6858000"/>
                </a:cubicBezTo>
                <a:cubicBezTo>
                  <a:pt x="8611170" y="6878547"/>
                  <a:pt x="8349086" y="6842741"/>
                  <a:pt x="8215307" y="6858000"/>
                </a:cubicBezTo>
                <a:cubicBezTo>
                  <a:pt x="8081528" y="6873259"/>
                  <a:pt x="7801842" y="6863048"/>
                  <a:pt x="7663632" y="6858000"/>
                </a:cubicBezTo>
                <a:cubicBezTo>
                  <a:pt x="7525422" y="6852952"/>
                  <a:pt x="7224192" y="6869596"/>
                  <a:pt x="7111957" y="6858000"/>
                </a:cubicBezTo>
                <a:cubicBezTo>
                  <a:pt x="6999722" y="6846404"/>
                  <a:pt x="6754916" y="6836125"/>
                  <a:pt x="6447288" y="6858000"/>
                </a:cubicBezTo>
                <a:cubicBezTo>
                  <a:pt x="6139660" y="6879875"/>
                  <a:pt x="6181838" y="6861006"/>
                  <a:pt x="6008607" y="6858000"/>
                </a:cubicBezTo>
                <a:cubicBezTo>
                  <a:pt x="5835376" y="6854994"/>
                  <a:pt x="5675718" y="6846250"/>
                  <a:pt x="5569925" y="6858000"/>
                </a:cubicBezTo>
                <a:cubicBezTo>
                  <a:pt x="5464132" y="6869750"/>
                  <a:pt x="5011778" y="6878137"/>
                  <a:pt x="4679269" y="6858000"/>
                </a:cubicBezTo>
                <a:cubicBezTo>
                  <a:pt x="4346760" y="6837863"/>
                  <a:pt x="3992984" y="6856815"/>
                  <a:pt x="3788613" y="6858000"/>
                </a:cubicBezTo>
                <a:cubicBezTo>
                  <a:pt x="3584242" y="6859185"/>
                  <a:pt x="3261275" y="6897721"/>
                  <a:pt x="2897956" y="6858000"/>
                </a:cubicBezTo>
                <a:cubicBezTo>
                  <a:pt x="2534637" y="6818279"/>
                  <a:pt x="2461696" y="6868746"/>
                  <a:pt x="2346281" y="6858000"/>
                </a:cubicBezTo>
                <a:cubicBezTo>
                  <a:pt x="2230866" y="6847254"/>
                  <a:pt x="2095201" y="6862891"/>
                  <a:pt x="1907600" y="6858000"/>
                </a:cubicBezTo>
                <a:cubicBezTo>
                  <a:pt x="1719999" y="6853109"/>
                  <a:pt x="1431492" y="6828796"/>
                  <a:pt x="1016943" y="6858000"/>
                </a:cubicBezTo>
                <a:cubicBezTo>
                  <a:pt x="602394" y="6887204"/>
                  <a:pt x="362277" y="6825194"/>
                  <a:pt x="0" y="6858000"/>
                </a:cubicBezTo>
                <a:cubicBezTo>
                  <a:pt x="-6651" y="6619908"/>
                  <a:pt x="18133" y="6480462"/>
                  <a:pt x="0" y="6377940"/>
                </a:cubicBezTo>
                <a:cubicBezTo>
                  <a:pt x="-18133" y="6275418"/>
                  <a:pt x="2936" y="5836738"/>
                  <a:pt x="0" y="5623560"/>
                </a:cubicBezTo>
                <a:cubicBezTo>
                  <a:pt x="-2936" y="5410382"/>
                  <a:pt x="3597" y="5145334"/>
                  <a:pt x="0" y="5006340"/>
                </a:cubicBezTo>
                <a:cubicBezTo>
                  <a:pt x="-3597" y="4867346"/>
                  <a:pt x="-20431" y="4658493"/>
                  <a:pt x="0" y="4457700"/>
                </a:cubicBezTo>
                <a:cubicBezTo>
                  <a:pt x="20431" y="4256907"/>
                  <a:pt x="17653" y="4033281"/>
                  <a:pt x="0" y="3840480"/>
                </a:cubicBezTo>
                <a:cubicBezTo>
                  <a:pt x="-17653" y="3647679"/>
                  <a:pt x="33105" y="3417517"/>
                  <a:pt x="0" y="3086100"/>
                </a:cubicBezTo>
                <a:cubicBezTo>
                  <a:pt x="-33105" y="2754683"/>
                  <a:pt x="-15885" y="2447137"/>
                  <a:pt x="0" y="2263140"/>
                </a:cubicBezTo>
                <a:cubicBezTo>
                  <a:pt x="15885" y="2079143"/>
                  <a:pt x="-770" y="1901203"/>
                  <a:pt x="0" y="1783080"/>
                </a:cubicBezTo>
                <a:cubicBezTo>
                  <a:pt x="770" y="1664957"/>
                  <a:pt x="22032" y="1489751"/>
                  <a:pt x="0" y="1234440"/>
                </a:cubicBezTo>
                <a:cubicBezTo>
                  <a:pt x="-22032" y="979129"/>
                  <a:pt x="11781" y="275373"/>
                  <a:pt x="0" y="0"/>
                </a:cubicBezTo>
                <a:close/>
              </a:path>
              <a:path w="11299371" h="6858000" stroke="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7726D3-E53A-52CD-058B-B7562B575E46}"/>
              </a:ext>
            </a:extLst>
          </p:cNvPr>
          <p:cNvSpPr/>
          <p:nvPr/>
        </p:nvSpPr>
        <p:spPr>
          <a:xfrm>
            <a:off x="892629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551675 w 11299371"/>
              <a:gd name="connsiteY1" fmla="*/ 0 h 6858000"/>
              <a:gd name="connsiteX2" fmla="*/ 877363 w 11299371"/>
              <a:gd name="connsiteY2" fmla="*/ 0 h 6858000"/>
              <a:gd name="connsiteX3" fmla="*/ 1316044 w 11299371"/>
              <a:gd name="connsiteY3" fmla="*/ 0 h 6858000"/>
              <a:gd name="connsiteX4" fmla="*/ 1641732 w 11299371"/>
              <a:gd name="connsiteY4" fmla="*/ 0 h 6858000"/>
              <a:gd name="connsiteX5" fmla="*/ 1967420 w 11299371"/>
              <a:gd name="connsiteY5" fmla="*/ 0 h 6858000"/>
              <a:gd name="connsiteX6" fmla="*/ 2293108 w 11299371"/>
              <a:gd name="connsiteY6" fmla="*/ 0 h 6858000"/>
              <a:gd name="connsiteX7" fmla="*/ 2731789 w 11299371"/>
              <a:gd name="connsiteY7" fmla="*/ 0 h 6858000"/>
              <a:gd name="connsiteX8" fmla="*/ 3509452 w 11299371"/>
              <a:gd name="connsiteY8" fmla="*/ 0 h 6858000"/>
              <a:gd name="connsiteX9" fmla="*/ 3948133 w 11299371"/>
              <a:gd name="connsiteY9" fmla="*/ 0 h 6858000"/>
              <a:gd name="connsiteX10" fmla="*/ 4725796 w 11299371"/>
              <a:gd name="connsiteY10" fmla="*/ 0 h 6858000"/>
              <a:gd name="connsiteX11" fmla="*/ 5051484 w 11299371"/>
              <a:gd name="connsiteY11" fmla="*/ 0 h 6858000"/>
              <a:gd name="connsiteX12" fmla="*/ 5716152 w 11299371"/>
              <a:gd name="connsiteY12" fmla="*/ 0 h 6858000"/>
              <a:gd name="connsiteX13" fmla="*/ 6154834 w 11299371"/>
              <a:gd name="connsiteY13" fmla="*/ 0 h 6858000"/>
              <a:gd name="connsiteX14" fmla="*/ 6819503 w 11299371"/>
              <a:gd name="connsiteY14" fmla="*/ 0 h 6858000"/>
              <a:gd name="connsiteX15" fmla="*/ 7484172 w 11299371"/>
              <a:gd name="connsiteY15" fmla="*/ 0 h 6858000"/>
              <a:gd name="connsiteX16" fmla="*/ 7922853 w 11299371"/>
              <a:gd name="connsiteY16" fmla="*/ 0 h 6858000"/>
              <a:gd name="connsiteX17" fmla="*/ 8813509 w 11299371"/>
              <a:gd name="connsiteY17" fmla="*/ 0 h 6858000"/>
              <a:gd name="connsiteX18" fmla="*/ 9365185 w 11299371"/>
              <a:gd name="connsiteY18" fmla="*/ 0 h 6858000"/>
              <a:gd name="connsiteX19" fmla="*/ 10142847 w 11299371"/>
              <a:gd name="connsiteY19" fmla="*/ 0 h 6858000"/>
              <a:gd name="connsiteX20" fmla="*/ 10468535 w 11299371"/>
              <a:gd name="connsiteY20" fmla="*/ 0 h 6858000"/>
              <a:gd name="connsiteX21" fmla="*/ 11299371 w 11299371"/>
              <a:gd name="connsiteY21" fmla="*/ 0 h 6858000"/>
              <a:gd name="connsiteX22" fmla="*/ 11299371 w 11299371"/>
              <a:gd name="connsiteY22" fmla="*/ 822960 h 6858000"/>
              <a:gd name="connsiteX23" fmla="*/ 11299371 w 11299371"/>
              <a:gd name="connsiteY23" fmla="*/ 1645920 h 6858000"/>
              <a:gd name="connsiteX24" fmla="*/ 11299371 w 11299371"/>
              <a:gd name="connsiteY24" fmla="*/ 2125980 h 6858000"/>
              <a:gd name="connsiteX25" fmla="*/ 11299371 w 11299371"/>
              <a:gd name="connsiteY25" fmla="*/ 2674620 h 6858000"/>
              <a:gd name="connsiteX26" fmla="*/ 11299371 w 11299371"/>
              <a:gd name="connsiteY26" fmla="*/ 3497580 h 6858000"/>
              <a:gd name="connsiteX27" fmla="*/ 11299371 w 11299371"/>
              <a:gd name="connsiteY27" fmla="*/ 4251960 h 6858000"/>
              <a:gd name="connsiteX28" fmla="*/ 11299371 w 11299371"/>
              <a:gd name="connsiteY28" fmla="*/ 5006340 h 6858000"/>
              <a:gd name="connsiteX29" fmla="*/ 11299371 w 11299371"/>
              <a:gd name="connsiteY29" fmla="*/ 5692140 h 6858000"/>
              <a:gd name="connsiteX30" fmla="*/ 11299371 w 11299371"/>
              <a:gd name="connsiteY30" fmla="*/ 6240780 h 6858000"/>
              <a:gd name="connsiteX31" fmla="*/ 11299371 w 11299371"/>
              <a:gd name="connsiteY31" fmla="*/ 6858000 h 6858000"/>
              <a:gd name="connsiteX32" fmla="*/ 10408715 w 11299371"/>
              <a:gd name="connsiteY32" fmla="*/ 6858000 h 6858000"/>
              <a:gd name="connsiteX33" fmla="*/ 9970033 w 11299371"/>
              <a:gd name="connsiteY33" fmla="*/ 6858000 h 6858000"/>
              <a:gd name="connsiteX34" fmla="*/ 9079377 w 11299371"/>
              <a:gd name="connsiteY34" fmla="*/ 6858000 h 6858000"/>
              <a:gd name="connsiteX35" fmla="*/ 8301714 w 11299371"/>
              <a:gd name="connsiteY35" fmla="*/ 6858000 h 6858000"/>
              <a:gd name="connsiteX36" fmla="*/ 7411058 w 11299371"/>
              <a:gd name="connsiteY36" fmla="*/ 6858000 h 6858000"/>
              <a:gd name="connsiteX37" fmla="*/ 6972377 w 11299371"/>
              <a:gd name="connsiteY37" fmla="*/ 6858000 h 6858000"/>
              <a:gd name="connsiteX38" fmla="*/ 6420701 w 11299371"/>
              <a:gd name="connsiteY38" fmla="*/ 6858000 h 6858000"/>
              <a:gd name="connsiteX39" fmla="*/ 6095014 w 11299371"/>
              <a:gd name="connsiteY39" fmla="*/ 6858000 h 6858000"/>
              <a:gd name="connsiteX40" fmla="*/ 5317351 w 11299371"/>
              <a:gd name="connsiteY40" fmla="*/ 6858000 h 6858000"/>
              <a:gd name="connsiteX41" fmla="*/ 4765676 w 11299371"/>
              <a:gd name="connsiteY41" fmla="*/ 6858000 h 6858000"/>
              <a:gd name="connsiteX42" fmla="*/ 3875020 w 11299371"/>
              <a:gd name="connsiteY42" fmla="*/ 6858000 h 6858000"/>
              <a:gd name="connsiteX43" fmla="*/ 3210351 w 11299371"/>
              <a:gd name="connsiteY43" fmla="*/ 6858000 h 6858000"/>
              <a:gd name="connsiteX44" fmla="*/ 2432688 w 11299371"/>
              <a:gd name="connsiteY44" fmla="*/ 6858000 h 6858000"/>
              <a:gd name="connsiteX45" fmla="*/ 2107000 w 11299371"/>
              <a:gd name="connsiteY45" fmla="*/ 6858000 h 6858000"/>
              <a:gd name="connsiteX46" fmla="*/ 1781313 w 11299371"/>
              <a:gd name="connsiteY46" fmla="*/ 6858000 h 6858000"/>
              <a:gd name="connsiteX47" fmla="*/ 1342631 w 11299371"/>
              <a:gd name="connsiteY47" fmla="*/ 6858000 h 6858000"/>
              <a:gd name="connsiteX48" fmla="*/ 0 w 11299371"/>
              <a:gd name="connsiteY48" fmla="*/ 6858000 h 6858000"/>
              <a:gd name="connsiteX49" fmla="*/ 0 w 11299371"/>
              <a:gd name="connsiteY49" fmla="*/ 6240780 h 6858000"/>
              <a:gd name="connsiteX50" fmla="*/ 0 w 11299371"/>
              <a:gd name="connsiteY50" fmla="*/ 5554980 h 6858000"/>
              <a:gd name="connsiteX51" fmla="*/ 0 w 11299371"/>
              <a:gd name="connsiteY51" fmla="*/ 5006340 h 6858000"/>
              <a:gd name="connsiteX52" fmla="*/ 0 w 11299371"/>
              <a:gd name="connsiteY52" fmla="*/ 4251960 h 6858000"/>
              <a:gd name="connsiteX53" fmla="*/ 0 w 11299371"/>
              <a:gd name="connsiteY53" fmla="*/ 3703320 h 6858000"/>
              <a:gd name="connsiteX54" fmla="*/ 0 w 11299371"/>
              <a:gd name="connsiteY54" fmla="*/ 3223260 h 6858000"/>
              <a:gd name="connsiteX55" fmla="*/ 0 w 11299371"/>
              <a:gd name="connsiteY55" fmla="*/ 2743200 h 6858000"/>
              <a:gd name="connsiteX56" fmla="*/ 0 w 11299371"/>
              <a:gd name="connsiteY56" fmla="*/ 2057400 h 6858000"/>
              <a:gd name="connsiteX57" fmla="*/ 0 w 11299371"/>
              <a:gd name="connsiteY57" fmla="*/ 1371600 h 6858000"/>
              <a:gd name="connsiteX58" fmla="*/ 0 w 11299371"/>
              <a:gd name="connsiteY58" fmla="*/ 891540 h 6858000"/>
              <a:gd name="connsiteX59" fmla="*/ 0 w 11299371"/>
              <a:gd name="connsiteY5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299371" h="685800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BB3CF9-D9F6-0B5B-785A-8097ACB1FC5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2628" y="0"/>
            <a:ext cx="11299372" cy="801877"/>
            <a:chOff x="892627" y="0"/>
            <a:chExt cx="11299372" cy="801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FD34B73-E52D-96C2-B8C2-C3DE5CD4599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-1" r="56296" b="83156"/>
            <a:stretch/>
          </p:blipFill>
          <p:spPr>
            <a:xfrm>
              <a:off x="892627" y="0"/>
              <a:ext cx="3057581" cy="8018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D2B49A-70FF-9F68-2420-1B3E389813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0" y="0"/>
              <a:ext cx="7269480" cy="801877"/>
            </a:xfrm>
            <a:prstGeom prst="rect">
              <a:avLst/>
            </a:prstGeom>
            <a:solidFill>
              <a:srgbClr val="013D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D66EFE-4EFF-5D58-A8A5-983AF31A389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81687" t="-1" r="930" b="83156"/>
            <a:stretch/>
          </p:blipFill>
          <p:spPr>
            <a:xfrm>
              <a:off x="10975847" y="0"/>
              <a:ext cx="1216152" cy="801877"/>
            </a:xfrm>
            <a:prstGeom prst="rect">
              <a:avLst/>
            </a:prstGeom>
          </p:spPr>
        </p:pic>
      </p:grpSp>
      <p:pic>
        <p:nvPicPr>
          <p:cNvPr id="18" name="Picture 17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74FEBEBB-3E57-E525-8616-FE6A626C2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" y="0"/>
            <a:ext cx="687174" cy="82769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3BE1F7C-C5B3-3883-82F3-B7EDB99B57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81" y="1025035"/>
            <a:ext cx="7798181" cy="5609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E0D9F4-6AFB-E41D-8ED1-6C1F93CE97E4}"/>
              </a:ext>
            </a:extLst>
          </p:cNvPr>
          <p:cNvSpPr/>
          <p:nvPr/>
        </p:nvSpPr>
        <p:spPr>
          <a:xfrm>
            <a:off x="3174929" y="1664619"/>
            <a:ext cx="6801479" cy="47264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Text to Speech</a:t>
            </a:r>
          </a:p>
        </p:txBody>
      </p:sp>
    </p:spTree>
    <p:extLst>
      <p:ext uri="{BB962C8B-B14F-4D97-AF65-F5344CB8AC3E}">
        <p14:creationId xmlns:p14="http://schemas.microsoft.com/office/powerpoint/2010/main" val="112802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B44C0-4594-F473-3CFB-21F6113BB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5B176D-DB67-2972-0F3B-07A356007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628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664669 w 11299371"/>
              <a:gd name="connsiteY1" fmla="*/ 0 h 6858000"/>
              <a:gd name="connsiteX2" fmla="*/ 1103350 w 11299371"/>
              <a:gd name="connsiteY2" fmla="*/ 0 h 6858000"/>
              <a:gd name="connsiteX3" fmla="*/ 1655026 w 11299371"/>
              <a:gd name="connsiteY3" fmla="*/ 0 h 6858000"/>
              <a:gd name="connsiteX4" fmla="*/ 2319694 w 11299371"/>
              <a:gd name="connsiteY4" fmla="*/ 0 h 6858000"/>
              <a:gd name="connsiteX5" fmla="*/ 2871370 w 11299371"/>
              <a:gd name="connsiteY5" fmla="*/ 0 h 6858000"/>
              <a:gd name="connsiteX6" fmla="*/ 3536038 w 11299371"/>
              <a:gd name="connsiteY6" fmla="*/ 0 h 6858000"/>
              <a:gd name="connsiteX7" fmla="*/ 3861726 w 11299371"/>
              <a:gd name="connsiteY7" fmla="*/ 0 h 6858000"/>
              <a:gd name="connsiteX8" fmla="*/ 4752383 w 11299371"/>
              <a:gd name="connsiteY8" fmla="*/ 0 h 6858000"/>
              <a:gd name="connsiteX9" fmla="*/ 5191064 w 11299371"/>
              <a:gd name="connsiteY9" fmla="*/ 0 h 6858000"/>
              <a:gd name="connsiteX10" fmla="*/ 6081720 w 11299371"/>
              <a:gd name="connsiteY10" fmla="*/ 0 h 6858000"/>
              <a:gd name="connsiteX11" fmla="*/ 6520402 w 11299371"/>
              <a:gd name="connsiteY11" fmla="*/ 0 h 6858000"/>
              <a:gd name="connsiteX12" fmla="*/ 7298064 w 11299371"/>
              <a:gd name="connsiteY12" fmla="*/ 0 h 6858000"/>
              <a:gd name="connsiteX13" fmla="*/ 7849740 w 11299371"/>
              <a:gd name="connsiteY13" fmla="*/ 0 h 6858000"/>
              <a:gd name="connsiteX14" fmla="*/ 8740396 w 11299371"/>
              <a:gd name="connsiteY14" fmla="*/ 0 h 6858000"/>
              <a:gd name="connsiteX15" fmla="*/ 9066084 w 11299371"/>
              <a:gd name="connsiteY15" fmla="*/ 0 h 6858000"/>
              <a:gd name="connsiteX16" fmla="*/ 9617759 w 11299371"/>
              <a:gd name="connsiteY16" fmla="*/ 0 h 6858000"/>
              <a:gd name="connsiteX17" fmla="*/ 9943446 w 11299371"/>
              <a:gd name="connsiteY17" fmla="*/ 0 h 6858000"/>
              <a:gd name="connsiteX18" fmla="*/ 11299371 w 11299371"/>
              <a:gd name="connsiteY18" fmla="*/ 0 h 6858000"/>
              <a:gd name="connsiteX19" fmla="*/ 11299371 w 11299371"/>
              <a:gd name="connsiteY19" fmla="*/ 685800 h 6858000"/>
              <a:gd name="connsiteX20" fmla="*/ 11299371 w 11299371"/>
              <a:gd name="connsiteY20" fmla="*/ 1508760 h 6858000"/>
              <a:gd name="connsiteX21" fmla="*/ 11299371 w 11299371"/>
              <a:gd name="connsiteY21" fmla="*/ 2125980 h 6858000"/>
              <a:gd name="connsiteX22" fmla="*/ 11299371 w 11299371"/>
              <a:gd name="connsiteY22" fmla="*/ 2948940 h 6858000"/>
              <a:gd name="connsiteX23" fmla="*/ 11299371 w 11299371"/>
              <a:gd name="connsiteY23" fmla="*/ 3771900 h 6858000"/>
              <a:gd name="connsiteX24" fmla="*/ 11299371 w 11299371"/>
              <a:gd name="connsiteY24" fmla="*/ 4526280 h 6858000"/>
              <a:gd name="connsiteX25" fmla="*/ 11299371 w 11299371"/>
              <a:gd name="connsiteY25" fmla="*/ 5280660 h 6858000"/>
              <a:gd name="connsiteX26" fmla="*/ 11299371 w 11299371"/>
              <a:gd name="connsiteY26" fmla="*/ 5966460 h 6858000"/>
              <a:gd name="connsiteX27" fmla="*/ 11299371 w 11299371"/>
              <a:gd name="connsiteY27" fmla="*/ 6858000 h 6858000"/>
              <a:gd name="connsiteX28" fmla="*/ 10634702 w 11299371"/>
              <a:gd name="connsiteY28" fmla="*/ 6858000 h 6858000"/>
              <a:gd name="connsiteX29" fmla="*/ 10083027 w 11299371"/>
              <a:gd name="connsiteY29" fmla="*/ 6858000 h 6858000"/>
              <a:gd name="connsiteX30" fmla="*/ 9644345 w 11299371"/>
              <a:gd name="connsiteY30" fmla="*/ 6858000 h 6858000"/>
              <a:gd name="connsiteX31" fmla="*/ 9205664 w 11299371"/>
              <a:gd name="connsiteY31" fmla="*/ 6858000 h 6858000"/>
              <a:gd name="connsiteX32" fmla="*/ 8766983 w 11299371"/>
              <a:gd name="connsiteY32" fmla="*/ 6858000 h 6858000"/>
              <a:gd name="connsiteX33" fmla="*/ 8215307 w 11299371"/>
              <a:gd name="connsiteY33" fmla="*/ 6858000 h 6858000"/>
              <a:gd name="connsiteX34" fmla="*/ 7663632 w 11299371"/>
              <a:gd name="connsiteY34" fmla="*/ 6858000 h 6858000"/>
              <a:gd name="connsiteX35" fmla="*/ 7111957 w 11299371"/>
              <a:gd name="connsiteY35" fmla="*/ 6858000 h 6858000"/>
              <a:gd name="connsiteX36" fmla="*/ 6447288 w 11299371"/>
              <a:gd name="connsiteY36" fmla="*/ 6858000 h 6858000"/>
              <a:gd name="connsiteX37" fmla="*/ 6008607 w 11299371"/>
              <a:gd name="connsiteY37" fmla="*/ 6858000 h 6858000"/>
              <a:gd name="connsiteX38" fmla="*/ 5569925 w 11299371"/>
              <a:gd name="connsiteY38" fmla="*/ 6858000 h 6858000"/>
              <a:gd name="connsiteX39" fmla="*/ 4679269 w 11299371"/>
              <a:gd name="connsiteY39" fmla="*/ 6858000 h 6858000"/>
              <a:gd name="connsiteX40" fmla="*/ 3788613 w 11299371"/>
              <a:gd name="connsiteY40" fmla="*/ 6858000 h 6858000"/>
              <a:gd name="connsiteX41" fmla="*/ 2897956 w 11299371"/>
              <a:gd name="connsiteY41" fmla="*/ 6858000 h 6858000"/>
              <a:gd name="connsiteX42" fmla="*/ 2346281 w 11299371"/>
              <a:gd name="connsiteY42" fmla="*/ 6858000 h 6858000"/>
              <a:gd name="connsiteX43" fmla="*/ 1907600 w 11299371"/>
              <a:gd name="connsiteY43" fmla="*/ 6858000 h 6858000"/>
              <a:gd name="connsiteX44" fmla="*/ 1016943 w 11299371"/>
              <a:gd name="connsiteY44" fmla="*/ 6858000 h 6858000"/>
              <a:gd name="connsiteX45" fmla="*/ 0 w 11299371"/>
              <a:gd name="connsiteY45" fmla="*/ 6858000 h 6858000"/>
              <a:gd name="connsiteX46" fmla="*/ 0 w 11299371"/>
              <a:gd name="connsiteY46" fmla="*/ 6377940 h 6858000"/>
              <a:gd name="connsiteX47" fmla="*/ 0 w 11299371"/>
              <a:gd name="connsiteY47" fmla="*/ 5623560 h 6858000"/>
              <a:gd name="connsiteX48" fmla="*/ 0 w 11299371"/>
              <a:gd name="connsiteY48" fmla="*/ 5006340 h 6858000"/>
              <a:gd name="connsiteX49" fmla="*/ 0 w 11299371"/>
              <a:gd name="connsiteY49" fmla="*/ 4457700 h 6858000"/>
              <a:gd name="connsiteX50" fmla="*/ 0 w 11299371"/>
              <a:gd name="connsiteY50" fmla="*/ 3840480 h 6858000"/>
              <a:gd name="connsiteX51" fmla="*/ 0 w 11299371"/>
              <a:gd name="connsiteY51" fmla="*/ 3086100 h 6858000"/>
              <a:gd name="connsiteX52" fmla="*/ 0 w 11299371"/>
              <a:gd name="connsiteY52" fmla="*/ 2263140 h 6858000"/>
              <a:gd name="connsiteX53" fmla="*/ 0 w 11299371"/>
              <a:gd name="connsiteY53" fmla="*/ 1783080 h 6858000"/>
              <a:gd name="connsiteX54" fmla="*/ 0 w 11299371"/>
              <a:gd name="connsiteY54" fmla="*/ 1234440 h 6858000"/>
              <a:gd name="connsiteX55" fmla="*/ 0 w 11299371"/>
              <a:gd name="connsiteY5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99371" h="6858000" fill="none" extrusionOk="0">
                <a:moveTo>
                  <a:pt x="0" y="0"/>
                </a:moveTo>
                <a:cubicBezTo>
                  <a:pt x="190694" y="24379"/>
                  <a:pt x="435898" y="-19253"/>
                  <a:pt x="664669" y="0"/>
                </a:cubicBezTo>
                <a:cubicBezTo>
                  <a:pt x="893440" y="19253"/>
                  <a:pt x="1000685" y="-12715"/>
                  <a:pt x="1103350" y="0"/>
                </a:cubicBezTo>
                <a:cubicBezTo>
                  <a:pt x="1206015" y="12715"/>
                  <a:pt x="1455108" y="-15844"/>
                  <a:pt x="1655026" y="0"/>
                </a:cubicBezTo>
                <a:cubicBezTo>
                  <a:pt x="1854944" y="15844"/>
                  <a:pt x="2170891" y="31481"/>
                  <a:pt x="2319694" y="0"/>
                </a:cubicBezTo>
                <a:cubicBezTo>
                  <a:pt x="2468497" y="-31481"/>
                  <a:pt x="2651324" y="10870"/>
                  <a:pt x="2871370" y="0"/>
                </a:cubicBezTo>
                <a:cubicBezTo>
                  <a:pt x="3091416" y="-10870"/>
                  <a:pt x="3291232" y="20889"/>
                  <a:pt x="3536038" y="0"/>
                </a:cubicBezTo>
                <a:cubicBezTo>
                  <a:pt x="3780844" y="-20889"/>
                  <a:pt x="3793294" y="-13822"/>
                  <a:pt x="3861726" y="0"/>
                </a:cubicBezTo>
                <a:cubicBezTo>
                  <a:pt x="3930158" y="13822"/>
                  <a:pt x="4323243" y="-32989"/>
                  <a:pt x="4752383" y="0"/>
                </a:cubicBezTo>
                <a:cubicBezTo>
                  <a:pt x="5181523" y="32989"/>
                  <a:pt x="5061868" y="-7936"/>
                  <a:pt x="5191064" y="0"/>
                </a:cubicBezTo>
                <a:cubicBezTo>
                  <a:pt x="5320260" y="7936"/>
                  <a:pt x="5826082" y="-18727"/>
                  <a:pt x="6081720" y="0"/>
                </a:cubicBezTo>
                <a:cubicBezTo>
                  <a:pt x="6337358" y="18727"/>
                  <a:pt x="6416577" y="-6213"/>
                  <a:pt x="6520402" y="0"/>
                </a:cubicBezTo>
                <a:cubicBezTo>
                  <a:pt x="6624227" y="6213"/>
                  <a:pt x="6951473" y="-7553"/>
                  <a:pt x="7298064" y="0"/>
                </a:cubicBezTo>
                <a:cubicBezTo>
                  <a:pt x="7644655" y="7553"/>
                  <a:pt x="7609611" y="3570"/>
                  <a:pt x="7849740" y="0"/>
                </a:cubicBezTo>
                <a:cubicBezTo>
                  <a:pt x="8089869" y="-3570"/>
                  <a:pt x="8487195" y="6738"/>
                  <a:pt x="8740396" y="0"/>
                </a:cubicBezTo>
                <a:cubicBezTo>
                  <a:pt x="8993597" y="-6738"/>
                  <a:pt x="8909348" y="512"/>
                  <a:pt x="9066084" y="0"/>
                </a:cubicBezTo>
                <a:cubicBezTo>
                  <a:pt x="9222820" y="-512"/>
                  <a:pt x="9401090" y="21240"/>
                  <a:pt x="9617759" y="0"/>
                </a:cubicBezTo>
                <a:cubicBezTo>
                  <a:pt x="9834428" y="-21240"/>
                  <a:pt x="9862007" y="-2823"/>
                  <a:pt x="9943446" y="0"/>
                </a:cubicBezTo>
                <a:cubicBezTo>
                  <a:pt x="10024885" y="2823"/>
                  <a:pt x="10954283" y="-62447"/>
                  <a:pt x="11299371" y="0"/>
                </a:cubicBezTo>
                <a:cubicBezTo>
                  <a:pt x="11306800" y="322773"/>
                  <a:pt x="11271695" y="529030"/>
                  <a:pt x="11299371" y="685800"/>
                </a:cubicBezTo>
                <a:cubicBezTo>
                  <a:pt x="11327047" y="842570"/>
                  <a:pt x="11295345" y="1294637"/>
                  <a:pt x="11299371" y="1508760"/>
                </a:cubicBezTo>
                <a:cubicBezTo>
                  <a:pt x="11303397" y="1722883"/>
                  <a:pt x="11308228" y="1945172"/>
                  <a:pt x="11299371" y="2125980"/>
                </a:cubicBezTo>
                <a:cubicBezTo>
                  <a:pt x="11290514" y="2306788"/>
                  <a:pt x="11320713" y="2648821"/>
                  <a:pt x="11299371" y="2948940"/>
                </a:cubicBezTo>
                <a:cubicBezTo>
                  <a:pt x="11278029" y="3249059"/>
                  <a:pt x="11266370" y="3583426"/>
                  <a:pt x="11299371" y="3771900"/>
                </a:cubicBezTo>
                <a:cubicBezTo>
                  <a:pt x="11332372" y="3960374"/>
                  <a:pt x="11298562" y="4290857"/>
                  <a:pt x="11299371" y="4526280"/>
                </a:cubicBezTo>
                <a:cubicBezTo>
                  <a:pt x="11300180" y="4761703"/>
                  <a:pt x="11318867" y="4904248"/>
                  <a:pt x="11299371" y="5280660"/>
                </a:cubicBezTo>
                <a:cubicBezTo>
                  <a:pt x="11279875" y="5657072"/>
                  <a:pt x="11291757" y="5825299"/>
                  <a:pt x="11299371" y="5966460"/>
                </a:cubicBezTo>
                <a:cubicBezTo>
                  <a:pt x="11306985" y="6107621"/>
                  <a:pt x="11341166" y="6505978"/>
                  <a:pt x="11299371" y="6858000"/>
                </a:cubicBezTo>
                <a:cubicBezTo>
                  <a:pt x="10997904" y="6861696"/>
                  <a:pt x="10863365" y="6842042"/>
                  <a:pt x="10634702" y="6858000"/>
                </a:cubicBezTo>
                <a:cubicBezTo>
                  <a:pt x="10406039" y="6873958"/>
                  <a:pt x="10226700" y="6880486"/>
                  <a:pt x="10083027" y="6858000"/>
                </a:cubicBezTo>
                <a:cubicBezTo>
                  <a:pt x="9939355" y="6835514"/>
                  <a:pt x="9836464" y="6878069"/>
                  <a:pt x="9644345" y="6858000"/>
                </a:cubicBezTo>
                <a:cubicBezTo>
                  <a:pt x="9452226" y="6837931"/>
                  <a:pt x="9376773" y="6845546"/>
                  <a:pt x="9205664" y="6858000"/>
                </a:cubicBezTo>
                <a:cubicBezTo>
                  <a:pt x="9034555" y="6870454"/>
                  <a:pt x="8922796" y="6837453"/>
                  <a:pt x="8766983" y="6858000"/>
                </a:cubicBezTo>
                <a:cubicBezTo>
                  <a:pt x="8611170" y="6878547"/>
                  <a:pt x="8349086" y="6842741"/>
                  <a:pt x="8215307" y="6858000"/>
                </a:cubicBezTo>
                <a:cubicBezTo>
                  <a:pt x="8081528" y="6873259"/>
                  <a:pt x="7801842" y="6863048"/>
                  <a:pt x="7663632" y="6858000"/>
                </a:cubicBezTo>
                <a:cubicBezTo>
                  <a:pt x="7525422" y="6852952"/>
                  <a:pt x="7224192" y="6869596"/>
                  <a:pt x="7111957" y="6858000"/>
                </a:cubicBezTo>
                <a:cubicBezTo>
                  <a:pt x="6999722" y="6846404"/>
                  <a:pt x="6754916" y="6836125"/>
                  <a:pt x="6447288" y="6858000"/>
                </a:cubicBezTo>
                <a:cubicBezTo>
                  <a:pt x="6139660" y="6879875"/>
                  <a:pt x="6181838" y="6861006"/>
                  <a:pt x="6008607" y="6858000"/>
                </a:cubicBezTo>
                <a:cubicBezTo>
                  <a:pt x="5835376" y="6854994"/>
                  <a:pt x="5675718" y="6846250"/>
                  <a:pt x="5569925" y="6858000"/>
                </a:cubicBezTo>
                <a:cubicBezTo>
                  <a:pt x="5464132" y="6869750"/>
                  <a:pt x="5011778" y="6878137"/>
                  <a:pt x="4679269" y="6858000"/>
                </a:cubicBezTo>
                <a:cubicBezTo>
                  <a:pt x="4346760" y="6837863"/>
                  <a:pt x="3992984" y="6856815"/>
                  <a:pt x="3788613" y="6858000"/>
                </a:cubicBezTo>
                <a:cubicBezTo>
                  <a:pt x="3584242" y="6859185"/>
                  <a:pt x="3261275" y="6897721"/>
                  <a:pt x="2897956" y="6858000"/>
                </a:cubicBezTo>
                <a:cubicBezTo>
                  <a:pt x="2534637" y="6818279"/>
                  <a:pt x="2461696" y="6868746"/>
                  <a:pt x="2346281" y="6858000"/>
                </a:cubicBezTo>
                <a:cubicBezTo>
                  <a:pt x="2230866" y="6847254"/>
                  <a:pt x="2095201" y="6862891"/>
                  <a:pt x="1907600" y="6858000"/>
                </a:cubicBezTo>
                <a:cubicBezTo>
                  <a:pt x="1719999" y="6853109"/>
                  <a:pt x="1431492" y="6828796"/>
                  <a:pt x="1016943" y="6858000"/>
                </a:cubicBezTo>
                <a:cubicBezTo>
                  <a:pt x="602394" y="6887204"/>
                  <a:pt x="362277" y="6825194"/>
                  <a:pt x="0" y="6858000"/>
                </a:cubicBezTo>
                <a:cubicBezTo>
                  <a:pt x="-6651" y="6619908"/>
                  <a:pt x="18133" y="6480462"/>
                  <a:pt x="0" y="6377940"/>
                </a:cubicBezTo>
                <a:cubicBezTo>
                  <a:pt x="-18133" y="6275418"/>
                  <a:pt x="2936" y="5836738"/>
                  <a:pt x="0" y="5623560"/>
                </a:cubicBezTo>
                <a:cubicBezTo>
                  <a:pt x="-2936" y="5410382"/>
                  <a:pt x="3597" y="5145334"/>
                  <a:pt x="0" y="5006340"/>
                </a:cubicBezTo>
                <a:cubicBezTo>
                  <a:pt x="-3597" y="4867346"/>
                  <a:pt x="-20431" y="4658493"/>
                  <a:pt x="0" y="4457700"/>
                </a:cubicBezTo>
                <a:cubicBezTo>
                  <a:pt x="20431" y="4256907"/>
                  <a:pt x="17653" y="4033281"/>
                  <a:pt x="0" y="3840480"/>
                </a:cubicBezTo>
                <a:cubicBezTo>
                  <a:pt x="-17653" y="3647679"/>
                  <a:pt x="33105" y="3417517"/>
                  <a:pt x="0" y="3086100"/>
                </a:cubicBezTo>
                <a:cubicBezTo>
                  <a:pt x="-33105" y="2754683"/>
                  <a:pt x="-15885" y="2447137"/>
                  <a:pt x="0" y="2263140"/>
                </a:cubicBezTo>
                <a:cubicBezTo>
                  <a:pt x="15885" y="2079143"/>
                  <a:pt x="-770" y="1901203"/>
                  <a:pt x="0" y="1783080"/>
                </a:cubicBezTo>
                <a:cubicBezTo>
                  <a:pt x="770" y="1664957"/>
                  <a:pt x="22032" y="1489751"/>
                  <a:pt x="0" y="1234440"/>
                </a:cubicBezTo>
                <a:cubicBezTo>
                  <a:pt x="-22032" y="979129"/>
                  <a:pt x="11781" y="275373"/>
                  <a:pt x="0" y="0"/>
                </a:cubicBezTo>
                <a:close/>
              </a:path>
              <a:path w="11299371" h="6858000" stroke="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FE7316-D0B1-B388-32BF-2310260B3BC1}"/>
              </a:ext>
            </a:extLst>
          </p:cNvPr>
          <p:cNvSpPr/>
          <p:nvPr/>
        </p:nvSpPr>
        <p:spPr>
          <a:xfrm>
            <a:off x="892629" y="0"/>
            <a:ext cx="11299371" cy="6858000"/>
          </a:xfrm>
          <a:custGeom>
            <a:avLst/>
            <a:gdLst>
              <a:gd name="connsiteX0" fmla="*/ 0 w 11299371"/>
              <a:gd name="connsiteY0" fmla="*/ 0 h 6858000"/>
              <a:gd name="connsiteX1" fmla="*/ 551675 w 11299371"/>
              <a:gd name="connsiteY1" fmla="*/ 0 h 6858000"/>
              <a:gd name="connsiteX2" fmla="*/ 877363 w 11299371"/>
              <a:gd name="connsiteY2" fmla="*/ 0 h 6858000"/>
              <a:gd name="connsiteX3" fmla="*/ 1316044 w 11299371"/>
              <a:gd name="connsiteY3" fmla="*/ 0 h 6858000"/>
              <a:gd name="connsiteX4" fmla="*/ 1641732 w 11299371"/>
              <a:gd name="connsiteY4" fmla="*/ 0 h 6858000"/>
              <a:gd name="connsiteX5" fmla="*/ 1967420 w 11299371"/>
              <a:gd name="connsiteY5" fmla="*/ 0 h 6858000"/>
              <a:gd name="connsiteX6" fmla="*/ 2293108 w 11299371"/>
              <a:gd name="connsiteY6" fmla="*/ 0 h 6858000"/>
              <a:gd name="connsiteX7" fmla="*/ 2731789 w 11299371"/>
              <a:gd name="connsiteY7" fmla="*/ 0 h 6858000"/>
              <a:gd name="connsiteX8" fmla="*/ 3509452 w 11299371"/>
              <a:gd name="connsiteY8" fmla="*/ 0 h 6858000"/>
              <a:gd name="connsiteX9" fmla="*/ 3948133 w 11299371"/>
              <a:gd name="connsiteY9" fmla="*/ 0 h 6858000"/>
              <a:gd name="connsiteX10" fmla="*/ 4725796 w 11299371"/>
              <a:gd name="connsiteY10" fmla="*/ 0 h 6858000"/>
              <a:gd name="connsiteX11" fmla="*/ 5051484 w 11299371"/>
              <a:gd name="connsiteY11" fmla="*/ 0 h 6858000"/>
              <a:gd name="connsiteX12" fmla="*/ 5716152 w 11299371"/>
              <a:gd name="connsiteY12" fmla="*/ 0 h 6858000"/>
              <a:gd name="connsiteX13" fmla="*/ 6154834 w 11299371"/>
              <a:gd name="connsiteY13" fmla="*/ 0 h 6858000"/>
              <a:gd name="connsiteX14" fmla="*/ 6819503 w 11299371"/>
              <a:gd name="connsiteY14" fmla="*/ 0 h 6858000"/>
              <a:gd name="connsiteX15" fmla="*/ 7484172 w 11299371"/>
              <a:gd name="connsiteY15" fmla="*/ 0 h 6858000"/>
              <a:gd name="connsiteX16" fmla="*/ 7922853 w 11299371"/>
              <a:gd name="connsiteY16" fmla="*/ 0 h 6858000"/>
              <a:gd name="connsiteX17" fmla="*/ 8813509 w 11299371"/>
              <a:gd name="connsiteY17" fmla="*/ 0 h 6858000"/>
              <a:gd name="connsiteX18" fmla="*/ 9365185 w 11299371"/>
              <a:gd name="connsiteY18" fmla="*/ 0 h 6858000"/>
              <a:gd name="connsiteX19" fmla="*/ 10142847 w 11299371"/>
              <a:gd name="connsiteY19" fmla="*/ 0 h 6858000"/>
              <a:gd name="connsiteX20" fmla="*/ 10468535 w 11299371"/>
              <a:gd name="connsiteY20" fmla="*/ 0 h 6858000"/>
              <a:gd name="connsiteX21" fmla="*/ 11299371 w 11299371"/>
              <a:gd name="connsiteY21" fmla="*/ 0 h 6858000"/>
              <a:gd name="connsiteX22" fmla="*/ 11299371 w 11299371"/>
              <a:gd name="connsiteY22" fmla="*/ 822960 h 6858000"/>
              <a:gd name="connsiteX23" fmla="*/ 11299371 w 11299371"/>
              <a:gd name="connsiteY23" fmla="*/ 1645920 h 6858000"/>
              <a:gd name="connsiteX24" fmla="*/ 11299371 w 11299371"/>
              <a:gd name="connsiteY24" fmla="*/ 2125980 h 6858000"/>
              <a:gd name="connsiteX25" fmla="*/ 11299371 w 11299371"/>
              <a:gd name="connsiteY25" fmla="*/ 2674620 h 6858000"/>
              <a:gd name="connsiteX26" fmla="*/ 11299371 w 11299371"/>
              <a:gd name="connsiteY26" fmla="*/ 3497580 h 6858000"/>
              <a:gd name="connsiteX27" fmla="*/ 11299371 w 11299371"/>
              <a:gd name="connsiteY27" fmla="*/ 4251960 h 6858000"/>
              <a:gd name="connsiteX28" fmla="*/ 11299371 w 11299371"/>
              <a:gd name="connsiteY28" fmla="*/ 5006340 h 6858000"/>
              <a:gd name="connsiteX29" fmla="*/ 11299371 w 11299371"/>
              <a:gd name="connsiteY29" fmla="*/ 5692140 h 6858000"/>
              <a:gd name="connsiteX30" fmla="*/ 11299371 w 11299371"/>
              <a:gd name="connsiteY30" fmla="*/ 6240780 h 6858000"/>
              <a:gd name="connsiteX31" fmla="*/ 11299371 w 11299371"/>
              <a:gd name="connsiteY31" fmla="*/ 6858000 h 6858000"/>
              <a:gd name="connsiteX32" fmla="*/ 10408715 w 11299371"/>
              <a:gd name="connsiteY32" fmla="*/ 6858000 h 6858000"/>
              <a:gd name="connsiteX33" fmla="*/ 9970033 w 11299371"/>
              <a:gd name="connsiteY33" fmla="*/ 6858000 h 6858000"/>
              <a:gd name="connsiteX34" fmla="*/ 9079377 w 11299371"/>
              <a:gd name="connsiteY34" fmla="*/ 6858000 h 6858000"/>
              <a:gd name="connsiteX35" fmla="*/ 8301714 w 11299371"/>
              <a:gd name="connsiteY35" fmla="*/ 6858000 h 6858000"/>
              <a:gd name="connsiteX36" fmla="*/ 7411058 w 11299371"/>
              <a:gd name="connsiteY36" fmla="*/ 6858000 h 6858000"/>
              <a:gd name="connsiteX37" fmla="*/ 6972377 w 11299371"/>
              <a:gd name="connsiteY37" fmla="*/ 6858000 h 6858000"/>
              <a:gd name="connsiteX38" fmla="*/ 6420701 w 11299371"/>
              <a:gd name="connsiteY38" fmla="*/ 6858000 h 6858000"/>
              <a:gd name="connsiteX39" fmla="*/ 6095014 w 11299371"/>
              <a:gd name="connsiteY39" fmla="*/ 6858000 h 6858000"/>
              <a:gd name="connsiteX40" fmla="*/ 5317351 w 11299371"/>
              <a:gd name="connsiteY40" fmla="*/ 6858000 h 6858000"/>
              <a:gd name="connsiteX41" fmla="*/ 4765676 w 11299371"/>
              <a:gd name="connsiteY41" fmla="*/ 6858000 h 6858000"/>
              <a:gd name="connsiteX42" fmla="*/ 3875020 w 11299371"/>
              <a:gd name="connsiteY42" fmla="*/ 6858000 h 6858000"/>
              <a:gd name="connsiteX43" fmla="*/ 3210351 w 11299371"/>
              <a:gd name="connsiteY43" fmla="*/ 6858000 h 6858000"/>
              <a:gd name="connsiteX44" fmla="*/ 2432688 w 11299371"/>
              <a:gd name="connsiteY44" fmla="*/ 6858000 h 6858000"/>
              <a:gd name="connsiteX45" fmla="*/ 2107000 w 11299371"/>
              <a:gd name="connsiteY45" fmla="*/ 6858000 h 6858000"/>
              <a:gd name="connsiteX46" fmla="*/ 1781313 w 11299371"/>
              <a:gd name="connsiteY46" fmla="*/ 6858000 h 6858000"/>
              <a:gd name="connsiteX47" fmla="*/ 1342631 w 11299371"/>
              <a:gd name="connsiteY47" fmla="*/ 6858000 h 6858000"/>
              <a:gd name="connsiteX48" fmla="*/ 0 w 11299371"/>
              <a:gd name="connsiteY48" fmla="*/ 6858000 h 6858000"/>
              <a:gd name="connsiteX49" fmla="*/ 0 w 11299371"/>
              <a:gd name="connsiteY49" fmla="*/ 6240780 h 6858000"/>
              <a:gd name="connsiteX50" fmla="*/ 0 w 11299371"/>
              <a:gd name="connsiteY50" fmla="*/ 5554980 h 6858000"/>
              <a:gd name="connsiteX51" fmla="*/ 0 w 11299371"/>
              <a:gd name="connsiteY51" fmla="*/ 5006340 h 6858000"/>
              <a:gd name="connsiteX52" fmla="*/ 0 w 11299371"/>
              <a:gd name="connsiteY52" fmla="*/ 4251960 h 6858000"/>
              <a:gd name="connsiteX53" fmla="*/ 0 w 11299371"/>
              <a:gd name="connsiteY53" fmla="*/ 3703320 h 6858000"/>
              <a:gd name="connsiteX54" fmla="*/ 0 w 11299371"/>
              <a:gd name="connsiteY54" fmla="*/ 3223260 h 6858000"/>
              <a:gd name="connsiteX55" fmla="*/ 0 w 11299371"/>
              <a:gd name="connsiteY55" fmla="*/ 2743200 h 6858000"/>
              <a:gd name="connsiteX56" fmla="*/ 0 w 11299371"/>
              <a:gd name="connsiteY56" fmla="*/ 2057400 h 6858000"/>
              <a:gd name="connsiteX57" fmla="*/ 0 w 11299371"/>
              <a:gd name="connsiteY57" fmla="*/ 1371600 h 6858000"/>
              <a:gd name="connsiteX58" fmla="*/ 0 w 11299371"/>
              <a:gd name="connsiteY58" fmla="*/ 891540 h 6858000"/>
              <a:gd name="connsiteX59" fmla="*/ 0 w 11299371"/>
              <a:gd name="connsiteY5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299371" h="6858000" extrusionOk="0">
                <a:moveTo>
                  <a:pt x="0" y="0"/>
                </a:moveTo>
                <a:cubicBezTo>
                  <a:pt x="125917" y="-479"/>
                  <a:pt x="311694" y="27321"/>
                  <a:pt x="551675" y="0"/>
                </a:cubicBezTo>
                <a:cubicBezTo>
                  <a:pt x="791656" y="-27321"/>
                  <a:pt x="756497" y="10042"/>
                  <a:pt x="877363" y="0"/>
                </a:cubicBezTo>
                <a:cubicBezTo>
                  <a:pt x="998229" y="-10042"/>
                  <a:pt x="1102766" y="-14265"/>
                  <a:pt x="1316044" y="0"/>
                </a:cubicBezTo>
                <a:cubicBezTo>
                  <a:pt x="1529322" y="14265"/>
                  <a:pt x="1511400" y="12980"/>
                  <a:pt x="1641732" y="0"/>
                </a:cubicBezTo>
                <a:cubicBezTo>
                  <a:pt x="1772064" y="-12980"/>
                  <a:pt x="1888640" y="-2396"/>
                  <a:pt x="1967420" y="0"/>
                </a:cubicBezTo>
                <a:cubicBezTo>
                  <a:pt x="2046200" y="2396"/>
                  <a:pt x="2202008" y="14619"/>
                  <a:pt x="2293108" y="0"/>
                </a:cubicBezTo>
                <a:cubicBezTo>
                  <a:pt x="2384208" y="-14619"/>
                  <a:pt x="2531837" y="3092"/>
                  <a:pt x="2731789" y="0"/>
                </a:cubicBezTo>
                <a:cubicBezTo>
                  <a:pt x="2931741" y="-3092"/>
                  <a:pt x="3265841" y="-30142"/>
                  <a:pt x="3509452" y="0"/>
                </a:cubicBezTo>
                <a:cubicBezTo>
                  <a:pt x="3753063" y="30142"/>
                  <a:pt x="3750675" y="13854"/>
                  <a:pt x="3948133" y="0"/>
                </a:cubicBezTo>
                <a:cubicBezTo>
                  <a:pt x="4145591" y="-13854"/>
                  <a:pt x="4388484" y="12519"/>
                  <a:pt x="4725796" y="0"/>
                </a:cubicBezTo>
                <a:cubicBezTo>
                  <a:pt x="5063108" y="-12519"/>
                  <a:pt x="4910023" y="6568"/>
                  <a:pt x="5051484" y="0"/>
                </a:cubicBezTo>
                <a:cubicBezTo>
                  <a:pt x="5192945" y="-6568"/>
                  <a:pt x="5431258" y="2383"/>
                  <a:pt x="5716152" y="0"/>
                </a:cubicBezTo>
                <a:cubicBezTo>
                  <a:pt x="6001046" y="-2383"/>
                  <a:pt x="6046059" y="-12670"/>
                  <a:pt x="6154834" y="0"/>
                </a:cubicBezTo>
                <a:cubicBezTo>
                  <a:pt x="6263609" y="12670"/>
                  <a:pt x="6665866" y="29508"/>
                  <a:pt x="6819503" y="0"/>
                </a:cubicBezTo>
                <a:cubicBezTo>
                  <a:pt x="6973140" y="-29508"/>
                  <a:pt x="7311009" y="30354"/>
                  <a:pt x="7484172" y="0"/>
                </a:cubicBezTo>
                <a:cubicBezTo>
                  <a:pt x="7657335" y="-30354"/>
                  <a:pt x="7806313" y="21303"/>
                  <a:pt x="7922853" y="0"/>
                </a:cubicBezTo>
                <a:cubicBezTo>
                  <a:pt x="8039393" y="-21303"/>
                  <a:pt x="8601938" y="5224"/>
                  <a:pt x="8813509" y="0"/>
                </a:cubicBezTo>
                <a:cubicBezTo>
                  <a:pt x="9025080" y="-5224"/>
                  <a:pt x="9163719" y="-1978"/>
                  <a:pt x="9365185" y="0"/>
                </a:cubicBezTo>
                <a:cubicBezTo>
                  <a:pt x="9566651" y="1978"/>
                  <a:pt x="9883194" y="-38495"/>
                  <a:pt x="10142847" y="0"/>
                </a:cubicBezTo>
                <a:cubicBezTo>
                  <a:pt x="10402500" y="38495"/>
                  <a:pt x="10397042" y="-9246"/>
                  <a:pt x="10468535" y="0"/>
                </a:cubicBezTo>
                <a:cubicBezTo>
                  <a:pt x="10540028" y="9246"/>
                  <a:pt x="10911686" y="7130"/>
                  <a:pt x="11299371" y="0"/>
                </a:cubicBezTo>
                <a:cubicBezTo>
                  <a:pt x="11323021" y="228852"/>
                  <a:pt x="11296391" y="656400"/>
                  <a:pt x="11299371" y="822960"/>
                </a:cubicBezTo>
                <a:cubicBezTo>
                  <a:pt x="11302351" y="989520"/>
                  <a:pt x="11294124" y="1322480"/>
                  <a:pt x="11299371" y="1645920"/>
                </a:cubicBezTo>
                <a:cubicBezTo>
                  <a:pt x="11304618" y="1969360"/>
                  <a:pt x="11287804" y="1964132"/>
                  <a:pt x="11299371" y="2125980"/>
                </a:cubicBezTo>
                <a:cubicBezTo>
                  <a:pt x="11310938" y="2287828"/>
                  <a:pt x="11316874" y="2521890"/>
                  <a:pt x="11299371" y="2674620"/>
                </a:cubicBezTo>
                <a:cubicBezTo>
                  <a:pt x="11281868" y="2827350"/>
                  <a:pt x="11334488" y="3133731"/>
                  <a:pt x="11299371" y="3497580"/>
                </a:cubicBezTo>
                <a:cubicBezTo>
                  <a:pt x="11264254" y="3861429"/>
                  <a:pt x="11266357" y="3961129"/>
                  <a:pt x="11299371" y="4251960"/>
                </a:cubicBezTo>
                <a:cubicBezTo>
                  <a:pt x="11332385" y="4542791"/>
                  <a:pt x="11313212" y="4796328"/>
                  <a:pt x="11299371" y="5006340"/>
                </a:cubicBezTo>
                <a:cubicBezTo>
                  <a:pt x="11285530" y="5216352"/>
                  <a:pt x="11267066" y="5376754"/>
                  <a:pt x="11299371" y="5692140"/>
                </a:cubicBezTo>
                <a:cubicBezTo>
                  <a:pt x="11331676" y="6007526"/>
                  <a:pt x="11301279" y="6124509"/>
                  <a:pt x="11299371" y="6240780"/>
                </a:cubicBezTo>
                <a:cubicBezTo>
                  <a:pt x="11297463" y="6357051"/>
                  <a:pt x="11272290" y="6679887"/>
                  <a:pt x="11299371" y="6858000"/>
                </a:cubicBezTo>
                <a:cubicBezTo>
                  <a:pt x="10907466" y="6819567"/>
                  <a:pt x="10703367" y="6826228"/>
                  <a:pt x="10408715" y="6858000"/>
                </a:cubicBezTo>
                <a:cubicBezTo>
                  <a:pt x="10114063" y="6889772"/>
                  <a:pt x="10171171" y="6875793"/>
                  <a:pt x="9970033" y="6858000"/>
                </a:cubicBezTo>
                <a:cubicBezTo>
                  <a:pt x="9768895" y="6840207"/>
                  <a:pt x="9356003" y="6899569"/>
                  <a:pt x="9079377" y="6858000"/>
                </a:cubicBezTo>
                <a:cubicBezTo>
                  <a:pt x="8802751" y="6816431"/>
                  <a:pt x="8629276" y="6844043"/>
                  <a:pt x="8301714" y="6858000"/>
                </a:cubicBezTo>
                <a:cubicBezTo>
                  <a:pt x="7974152" y="6871957"/>
                  <a:pt x="7608625" y="6886232"/>
                  <a:pt x="7411058" y="6858000"/>
                </a:cubicBezTo>
                <a:cubicBezTo>
                  <a:pt x="7213491" y="6829768"/>
                  <a:pt x="7106402" y="6873918"/>
                  <a:pt x="6972377" y="6858000"/>
                </a:cubicBezTo>
                <a:cubicBezTo>
                  <a:pt x="6838352" y="6842082"/>
                  <a:pt x="6548283" y="6842786"/>
                  <a:pt x="6420701" y="6858000"/>
                </a:cubicBezTo>
                <a:cubicBezTo>
                  <a:pt x="6293119" y="6873214"/>
                  <a:pt x="6169641" y="6866808"/>
                  <a:pt x="6095014" y="6858000"/>
                </a:cubicBezTo>
                <a:cubicBezTo>
                  <a:pt x="6020387" y="6849192"/>
                  <a:pt x="5497996" y="6861277"/>
                  <a:pt x="5317351" y="6858000"/>
                </a:cubicBezTo>
                <a:cubicBezTo>
                  <a:pt x="5136706" y="6854723"/>
                  <a:pt x="4991279" y="6830891"/>
                  <a:pt x="4765676" y="6858000"/>
                </a:cubicBezTo>
                <a:cubicBezTo>
                  <a:pt x="4540073" y="6885109"/>
                  <a:pt x="4065015" y="6892136"/>
                  <a:pt x="3875020" y="6858000"/>
                </a:cubicBezTo>
                <a:cubicBezTo>
                  <a:pt x="3685025" y="6823864"/>
                  <a:pt x="3516798" y="6858524"/>
                  <a:pt x="3210351" y="6858000"/>
                </a:cubicBezTo>
                <a:cubicBezTo>
                  <a:pt x="2903904" y="6857476"/>
                  <a:pt x="2670795" y="6838662"/>
                  <a:pt x="2432688" y="6858000"/>
                </a:cubicBezTo>
                <a:cubicBezTo>
                  <a:pt x="2194581" y="6877338"/>
                  <a:pt x="2188797" y="6846451"/>
                  <a:pt x="2107000" y="6858000"/>
                </a:cubicBezTo>
                <a:cubicBezTo>
                  <a:pt x="2025203" y="6869549"/>
                  <a:pt x="1930702" y="6865532"/>
                  <a:pt x="1781313" y="6858000"/>
                </a:cubicBezTo>
                <a:cubicBezTo>
                  <a:pt x="1631924" y="6850468"/>
                  <a:pt x="1542780" y="6852192"/>
                  <a:pt x="1342631" y="6858000"/>
                </a:cubicBezTo>
                <a:cubicBezTo>
                  <a:pt x="1142482" y="6863808"/>
                  <a:pt x="376580" y="6792600"/>
                  <a:pt x="0" y="6858000"/>
                </a:cubicBezTo>
                <a:cubicBezTo>
                  <a:pt x="-22816" y="6630888"/>
                  <a:pt x="5420" y="6435879"/>
                  <a:pt x="0" y="6240780"/>
                </a:cubicBezTo>
                <a:cubicBezTo>
                  <a:pt x="-5420" y="6045681"/>
                  <a:pt x="-14228" y="5858009"/>
                  <a:pt x="0" y="5554980"/>
                </a:cubicBezTo>
                <a:cubicBezTo>
                  <a:pt x="14228" y="5251951"/>
                  <a:pt x="-13414" y="5130758"/>
                  <a:pt x="0" y="5006340"/>
                </a:cubicBezTo>
                <a:cubicBezTo>
                  <a:pt x="13414" y="4881922"/>
                  <a:pt x="20979" y="4564033"/>
                  <a:pt x="0" y="4251960"/>
                </a:cubicBezTo>
                <a:cubicBezTo>
                  <a:pt x="-20979" y="3939887"/>
                  <a:pt x="-9026" y="3965857"/>
                  <a:pt x="0" y="3703320"/>
                </a:cubicBezTo>
                <a:cubicBezTo>
                  <a:pt x="9026" y="3440783"/>
                  <a:pt x="13455" y="3327149"/>
                  <a:pt x="0" y="3223260"/>
                </a:cubicBezTo>
                <a:cubicBezTo>
                  <a:pt x="-13455" y="3119371"/>
                  <a:pt x="-13589" y="2888400"/>
                  <a:pt x="0" y="2743200"/>
                </a:cubicBezTo>
                <a:cubicBezTo>
                  <a:pt x="13589" y="2598000"/>
                  <a:pt x="-24654" y="2248510"/>
                  <a:pt x="0" y="2057400"/>
                </a:cubicBezTo>
                <a:cubicBezTo>
                  <a:pt x="24654" y="1866290"/>
                  <a:pt x="-10301" y="1533638"/>
                  <a:pt x="0" y="1371600"/>
                </a:cubicBezTo>
                <a:cubicBezTo>
                  <a:pt x="10301" y="1209562"/>
                  <a:pt x="5929" y="1023186"/>
                  <a:pt x="0" y="891540"/>
                </a:cubicBezTo>
                <a:cubicBezTo>
                  <a:pt x="-5929" y="759894"/>
                  <a:pt x="18876" y="24239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07440386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95C69B-3BDE-701A-24C5-B8A4692028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92628" y="0"/>
            <a:ext cx="11299372" cy="801877"/>
            <a:chOff x="892627" y="0"/>
            <a:chExt cx="11299372" cy="8018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75CF59-D4F1-47CD-71BE-BAE3F4C0C46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t="-1" r="56296" b="83156"/>
            <a:stretch/>
          </p:blipFill>
          <p:spPr>
            <a:xfrm>
              <a:off x="892627" y="0"/>
              <a:ext cx="3057581" cy="80187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C706DB9-E53B-23E5-CA4C-326221EE5EB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886200" y="0"/>
              <a:ext cx="7269480" cy="801877"/>
            </a:xfrm>
            <a:prstGeom prst="rect">
              <a:avLst/>
            </a:prstGeom>
            <a:solidFill>
              <a:srgbClr val="013D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C8C8B14-CA86-CC6B-81A6-129B62F71DF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/>
            <a:srcRect l="81687" t="-1" r="930" b="83156"/>
            <a:stretch/>
          </p:blipFill>
          <p:spPr>
            <a:xfrm>
              <a:off x="10975847" y="0"/>
              <a:ext cx="1216152" cy="801877"/>
            </a:xfrm>
            <a:prstGeom prst="rect">
              <a:avLst/>
            </a:prstGeom>
          </p:spPr>
        </p:pic>
      </p:grpSp>
      <p:pic>
        <p:nvPicPr>
          <p:cNvPr id="18" name="Picture 17" descr="A purple tablet with a cartoon character on it&#10;&#10;AI-generated content may be incorrect.">
            <a:extLst>
              <a:ext uri="{FF2B5EF4-FFF2-40B4-BE49-F238E27FC236}">
                <a16:creationId xmlns:a16="http://schemas.microsoft.com/office/drawing/2014/main" id="{3DF860D0-95CB-0D17-05AD-4616F8B99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" y="0"/>
            <a:ext cx="687174" cy="827690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8EF3368-8F70-F2ED-F2F8-18876B969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25" y="1285450"/>
            <a:ext cx="6547093" cy="4709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4DEC8A-E9DE-D426-DD78-EEA5C09FF0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3556" y="1954352"/>
            <a:ext cx="5398029" cy="375117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1AE4BE1-3225-E105-5998-25889ECC76D1}"/>
              </a:ext>
            </a:extLst>
          </p:cNvPr>
          <p:cNvGrpSpPr/>
          <p:nvPr/>
        </p:nvGrpSpPr>
        <p:grpSpPr>
          <a:xfrm>
            <a:off x="1260807" y="1316253"/>
            <a:ext cx="3755260" cy="2509223"/>
            <a:chOff x="1260807" y="1316253"/>
            <a:chExt cx="3755260" cy="25092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FC69BA6-281D-E2EE-ECFF-9D11830AAC15}"/>
                </a:ext>
              </a:extLst>
            </p:cNvPr>
            <p:cNvSpPr/>
            <p:nvPr/>
          </p:nvSpPr>
          <p:spPr>
            <a:xfrm>
              <a:off x="1260807" y="1316253"/>
              <a:ext cx="3646644" cy="2324100"/>
            </a:xfrm>
            <a:custGeom>
              <a:avLst/>
              <a:gdLst>
                <a:gd name="connsiteX0" fmla="*/ 0 w 3646644"/>
                <a:gd name="connsiteY0" fmla="*/ 0 h 2324100"/>
                <a:gd name="connsiteX1" fmla="*/ 498375 w 3646644"/>
                <a:gd name="connsiteY1" fmla="*/ 0 h 2324100"/>
                <a:gd name="connsiteX2" fmla="*/ 1106149 w 3646644"/>
                <a:gd name="connsiteY2" fmla="*/ 0 h 2324100"/>
                <a:gd name="connsiteX3" fmla="*/ 1640990 w 3646644"/>
                <a:gd name="connsiteY3" fmla="*/ 0 h 2324100"/>
                <a:gd name="connsiteX4" fmla="*/ 2139364 w 3646644"/>
                <a:gd name="connsiteY4" fmla="*/ 0 h 2324100"/>
                <a:gd name="connsiteX5" fmla="*/ 2710672 w 3646644"/>
                <a:gd name="connsiteY5" fmla="*/ 0 h 2324100"/>
                <a:gd name="connsiteX6" fmla="*/ 3646644 w 3646644"/>
                <a:gd name="connsiteY6" fmla="*/ 0 h 2324100"/>
                <a:gd name="connsiteX7" fmla="*/ 3646644 w 3646644"/>
                <a:gd name="connsiteY7" fmla="*/ 534543 h 2324100"/>
                <a:gd name="connsiteX8" fmla="*/ 3646644 w 3646644"/>
                <a:gd name="connsiteY8" fmla="*/ 1045845 h 2324100"/>
                <a:gd name="connsiteX9" fmla="*/ 3646644 w 3646644"/>
                <a:gd name="connsiteY9" fmla="*/ 1673352 h 2324100"/>
                <a:gd name="connsiteX10" fmla="*/ 3646644 w 3646644"/>
                <a:gd name="connsiteY10" fmla="*/ 2324100 h 2324100"/>
                <a:gd name="connsiteX11" fmla="*/ 3148269 w 3646644"/>
                <a:gd name="connsiteY11" fmla="*/ 2324100 h 2324100"/>
                <a:gd name="connsiteX12" fmla="*/ 2649895 w 3646644"/>
                <a:gd name="connsiteY12" fmla="*/ 2324100 h 2324100"/>
                <a:gd name="connsiteX13" fmla="*/ 2042121 w 3646644"/>
                <a:gd name="connsiteY13" fmla="*/ 2324100 h 2324100"/>
                <a:gd name="connsiteX14" fmla="*/ 1397880 w 3646644"/>
                <a:gd name="connsiteY14" fmla="*/ 2324100 h 2324100"/>
                <a:gd name="connsiteX15" fmla="*/ 899506 w 3646644"/>
                <a:gd name="connsiteY15" fmla="*/ 2324100 h 2324100"/>
                <a:gd name="connsiteX16" fmla="*/ 0 w 3646644"/>
                <a:gd name="connsiteY16" fmla="*/ 2324100 h 2324100"/>
                <a:gd name="connsiteX17" fmla="*/ 0 w 3646644"/>
                <a:gd name="connsiteY17" fmla="*/ 1789557 h 2324100"/>
                <a:gd name="connsiteX18" fmla="*/ 0 w 3646644"/>
                <a:gd name="connsiteY18" fmla="*/ 1208532 h 2324100"/>
                <a:gd name="connsiteX19" fmla="*/ 0 w 3646644"/>
                <a:gd name="connsiteY19" fmla="*/ 673989 h 2324100"/>
                <a:gd name="connsiteX20" fmla="*/ 0 w 3646644"/>
                <a:gd name="connsiteY20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46644" h="2324100" fill="none" extrusionOk="0">
                  <a:moveTo>
                    <a:pt x="0" y="0"/>
                  </a:moveTo>
                  <a:cubicBezTo>
                    <a:pt x="111967" y="13755"/>
                    <a:pt x="391968" y="-7192"/>
                    <a:pt x="498375" y="0"/>
                  </a:cubicBezTo>
                  <a:cubicBezTo>
                    <a:pt x="604783" y="7192"/>
                    <a:pt x="847387" y="-24857"/>
                    <a:pt x="1106149" y="0"/>
                  </a:cubicBezTo>
                  <a:cubicBezTo>
                    <a:pt x="1364911" y="24857"/>
                    <a:pt x="1513331" y="-2288"/>
                    <a:pt x="1640990" y="0"/>
                  </a:cubicBezTo>
                  <a:cubicBezTo>
                    <a:pt x="1768649" y="2288"/>
                    <a:pt x="1918407" y="-22115"/>
                    <a:pt x="2139364" y="0"/>
                  </a:cubicBezTo>
                  <a:cubicBezTo>
                    <a:pt x="2360321" y="22115"/>
                    <a:pt x="2519520" y="-2790"/>
                    <a:pt x="2710672" y="0"/>
                  </a:cubicBezTo>
                  <a:cubicBezTo>
                    <a:pt x="2901824" y="2790"/>
                    <a:pt x="3411364" y="37371"/>
                    <a:pt x="3646644" y="0"/>
                  </a:cubicBezTo>
                  <a:cubicBezTo>
                    <a:pt x="3620467" y="214700"/>
                    <a:pt x="3639855" y="360963"/>
                    <a:pt x="3646644" y="534543"/>
                  </a:cubicBezTo>
                  <a:cubicBezTo>
                    <a:pt x="3653433" y="708123"/>
                    <a:pt x="3657217" y="795805"/>
                    <a:pt x="3646644" y="1045845"/>
                  </a:cubicBezTo>
                  <a:cubicBezTo>
                    <a:pt x="3636071" y="1295885"/>
                    <a:pt x="3630301" y="1384848"/>
                    <a:pt x="3646644" y="1673352"/>
                  </a:cubicBezTo>
                  <a:cubicBezTo>
                    <a:pt x="3662987" y="1961856"/>
                    <a:pt x="3642536" y="2148099"/>
                    <a:pt x="3646644" y="2324100"/>
                  </a:cubicBezTo>
                  <a:cubicBezTo>
                    <a:pt x="3493112" y="2312849"/>
                    <a:pt x="3317678" y="2345255"/>
                    <a:pt x="3148269" y="2324100"/>
                  </a:cubicBezTo>
                  <a:cubicBezTo>
                    <a:pt x="2978861" y="2302945"/>
                    <a:pt x="2794213" y="2341463"/>
                    <a:pt x="2649895" y="2324100"/>
                  </a:cubicBezTo>
                  <a:cubicBezTo>
                    <a:pt x="2505577" y="2306737"/>
                    <a:pt x="2311483" y="2302512"/>
                    <a:pt x="2042121" y="2324100"/>
                  </a:cubicBezTo>
                  <a:cubicBezTo>
                    <a:pt x="1772759" y="2345688"/>
                    <a:pt x="1612195" y="2329219"/>
                    <a:pt x="1397880" y="2324100"/>
                  </a:cubicBezTo>
                  <a:cubicBezTo>
                    <a:pt x="1183565" y="2318981"/>
                    <a:pt x="1043538" y="2339544"/>
                    <a:pt x="899506" y="2324100"/>
                  </a:cubicBezTo>
                  <a:cubicBezTo>
                    <a:pt x="755474" y="2308656"/>
                    <a:pt x="399114" y="2356472"/>
                    <a:pt x="0" y="2324100"/>
                  </a:cubicBezTo>
                  <a:cubicBezTo>
                    <a:pt x="23648" y="2164967"/>
                    <a:pt x="22572" y="1928079"/>
                    <a:pt x="0" y="1789557"/>
                  </a:cubicBezTo>
                  <a:cubicBezTo>
                    <a:pt x="-22572" y="1651035"/>
                    <a:pt x="2461" y="1376312"/>
                    <a:pt x="0" y="1208532"/>
                  </a:cubicBezTo>
                  <a:cubicBezTo>
                    <a:pt x="-2461" y="1040752"/>
                    <a:pt x="-12365" y="937813"/>
                    <a:pt x="0" y="673989"/>
                  </a:cubicBezTo>
                  <a:cubicBezTo>
                    <a:pt x="12365" y="410165"/>
                    <a:pt x="-20069" y="234545"/>
                    <a:pt x="0" y="0"/>
                  </a:cubicBezTo>
                  <a:close/>
                </a:path>
                <a:path w="3646644" h="2324100" stroke="0" extrusionOk="0">
                  <a:moveTo>
                    <a:pt x="0" y="0"/>
                  </a:moveTo>
                  <a:cubicBezTo>
                    <a:pt x="255817" y="14452"/>
                    <a:pt x="466063" y="-26004"/>
                    <a:pt x="644240" y="0"/>
                  </a:cubicBezTo>
                  <a:cubicBezTo>
                    <a:pt x="822417" y="26004"/>
                    <a:pt x="1024195" y="21192"/>
                    <a:pt x="1324947" y="0"/>
                  </a:cubicBezTo>
                  <a:cubicBezTo>
                    <a:pt x="1625699" y="-21192"/>
                    <a:pt x="1759369" y="-22654"/>
                    <a:pt x="1969188" y="0"/>
                  </a:cubicBezTo>
                  <a:cubicBezTo>
                    <a:pt x="2179007" y="22654"/>
                    <a:pt x="2336369" y="-16005"/>
                    <a:pt x="2613428" y="0"/>
                  </a:cubicBezTo>
                  <a:cubicBezTo>
                    <a:pt x="2890487" y="16005"/>
                    <a:pt x="3377244" y="25912"/>
                    <a:pt x="3646644" y="0"/>
                  </a:cubicBezTo>
                  <a:cubicBezTo>
                    <a:pt x="3660428" y="126391"/>
                    <a:pt x="3648967" y="291077"/>
                    <a:pt x="3646644" y="581025"/>
                  </a:cubicBezTo>
                  <a:cubicBezTo>
                    <a:pt x="3644321" y="870974"/>
                    <a:pt x="3667854" y="867247"/>
                    <a:pt x="3646644" y="1115568"/>
                  </a:cubicBezTo>
                  <a:cubicBezTo>
                    <a:pt x="3625434" y="1363889"/>
                    <a:pt x="3642480" y="1524708"/>
                    <a:pt x="3646644" y="1673352"/>
                  </a:cubicBezTo>
                  <a:cubicBezTo>
                    <a:pt x="3650808" y="1821996"/>
                    <a:pt x="3645930" y="2191686"/>
                    <a:pt x="3646644" y="2324100"/>
                  </a:cubicBezTo>
                  <a:cubicBezTo>
                    <a:pt x="3380793" y="2333996"/>
                    <a:pt x="3148156" y="2321980"/>
                    <a:pt x="3002404" y="2324100"/>
                  </a:cubicBezTo>
                  <a:cubicBezTo>
                    <a:pt x="2856652" y="2326220"/>
                    <a:pt x="2471726" y="2290493"/>
                    <a:pt x="2321697" y="2324100"/>
                  </a:cubicBezTo>
                  <a:cubicBezTo>
                    <a:pt x="2171668" y="2357707"/>
                    <a:pt x="1971123" y="2311876"/>
                    <a:pt x="1786856" y="2324100"/>
                  </a:cubicBezTo>
                  <a:cubicBezTo>
                    <a:pt x="1602589" y="2336324"/>
                    <a:pt x="1456369" y="2345560"/>
                    <a:pt x="1215548" y="2324100"/>
                  </a:cubicBezTo>
                  <a:cubicBezTo>
                    <a:pt x="974727" y="2302640"/>
                    <a:pt x="934366" y="2313012"/>
                    <a:pt x="717173" y="2324100"/>
                  </a:cubicBezTo>
                  <a:cubicBezTo>
                    <a:pt x="499980" y="2335188"/>
                    <a:pt x="155303" y="2350692"/>
                    <a:pt x="0" y="2324100"/>
                  </a:cubicBezTo>
                  <a:cubicBezTo>
                    <a:pt x="-25341" y="2173029"/>
                    <a:pt x="-996" y="1926242"/>
                    <a:pt x="0" y="1789557"/>
                  </a:cubicBezTo>
                  <a:cubicBezTo>
                    <a:pt x="996" y="1652872"/>
                    <a:pt x="6512" y="1424536"/>
                    <a:pt x="0" y="1231773"/>
                  </a:cubicBezTo>
                  <a:cubicBezTo>
                    <a:pt x="-6512" y="1039010"/>
                    <a:pt x="16712" y="930127"/>
                    <a:pt x="0" y="697230"/>
                  </a:cubicBezTo>
                  <a:cubicBezTo>
                    <a:pt x="-16712" y="464333"/>
                    <a:pt x="9863" y="16773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8575">
              <a:extLst>
                <a:ext uri="{C807C97D-BFC1-408E-A445-0C87EB9F89A2}">
                  <ask:lineSketchStyleProps xmlns:ask="http://schemas.microsoft.com/office/drawing/2018/sketchyshapes" sd="384422866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b="1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Step 1: </a:t>
              </a:r>
            </a:p>
            <a:p>
              <a:r>
                <a:rPr lang="en-GB" sz="2400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Tap on the </a:t>
              </a:r>
              <a:r>
                <a:rPr lang="en-GB" sz="2400" b="1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Settings</a:t>
              </a:r>
              <a:r>
                <a:rPr lang="en-GB" sz="2400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icon on your iPad. </a:t>
              </a:r>
            </a:p>
            <a:p>
              <a:br>
                <a:rPr lang="en-GB" sz="2400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en-GB" sz="2400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It looks like this…</a:t>
              </a:r>
              <a:endParaRPr lang="en-GB" sz="1800" spc="0" dirty="0">
                <a:latin typeface="Twinkl" pitchFamily="2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9BA0008-10E2-02A0-8F15-6CA281F7DEB8}"/>
                </a:ext>
              </a:extLst>
            </p:cNvPr>
            <p:cNvSpPr/>
            <p:nvPr/>
          </p:nvSpPr>
          <p:spPr>
            <a:xfrm>
              <a:off x="4116067" y="2925476"/>
              <a:ext cx="900000" cy="900000"/>
            </a:xfrm>
            <a:prstGeom prst="roundRect">
              <a:avLst>
                <a:gd name="adj" fmla="val 21841"/>
              </a:avLst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4EF7079-E2EC-273F-FECD-5B48B99B1E33}"/>
              </a:ext>
            </a:extLst>
          </p:cNvPr>
          <p:cNvGrpSpPr/>
          <p:nvPr/>
        </p:nvGrpSpPr>
        <p:grpSpPr>
          <a:xfrm>
            <a:off x="1260806" y="4010599"/>
            <a:ext cx="3755261" cy="2509223"/>
            <a:chOff x="1260806" y="4010599"/>
            <a:chExt cx="3755261" cy="250922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E264EC-6D74-1C62-E261-BED5E5305243}"/>
                </a:ext>
              </a:extLst>
            </p:cNvPr>
            <p:cNvSpPr/>
            <p:nvPr/>
          </p:nvSpPr>
          <p:spPr>
            <a:xfrm>
              <a:off x="1260806" y="4010599"/>
              <a:ext cx="3646643" cy="2324100"/>
            </a:xfrm>
            <a:custGeom>
              <a:avLst/>
              <a:gdLst>
                <a:gd name="connsiteX0" fmla="*/ 0 w 3646643"/>
                <a:gd name="connsiteY0" fmla="*/ 0 h 2324100"/>
                <a:gd name="connsiteX1" fmla="*/ 498375 w 3646643"/>
                <a:gd name="connsiteY1" fmla="*/ 0 h 2324100"/>
                <a:gd name="connsiteX2" fmla="*/ 1106148 w 3646643"/>
                <a:gd name="connsiteY2" fmla="*/ 0 h 2324100"/>
                <a:gd name="connsiteX3" fmla="*/ 1640989 w 3646643"/>
                <a:gd name="connsiteY3" fmla="*/ 0 h 2324100"/>
                <a:gd name="connsiteX4" fmla="*/ 2139364 w 3646643"/>
                <a:gd name="connsiteY4" fmla="*/ 0 h 2324100"/>
                <a:gd name="connsiteX5" fmla="*/ 2710671 w 3646643"/>
                <a:gd name="connsiteY5" fmla="*/ 0 h 2324100"/>
                <a:gd name="connsiteX6" fmla="*/ 3646643 w 3646643"/>
                <a:gd name="connsiteY6" fmla="*/ 0 h 2324100"/>
                <a:gd name="connsiteX7" fmla="*/ 3646643 w 3646643"/>
                <a:gd name="connsiteY7" fmla="*/ 534543 h 2324100"/>
                <a:gd name="connsiteX8" fmla="*/ 3646643 w 3646643"/>
                <a:gd name="connsiteY8" fmla="*/ 1045845 h 2324100"/>
                <a:gd name="connsiteX9" fmla="*/ 3646643 w 3646643"/>
                <a:gd name="connsiteY9" fmla="*/ 1673352 h 2324100"/>
                <a:gd name="connsiteX10" fmla="*/ 3646643 w 3646643"/>
                <a:gd name="connsiteY10" fmla="*/ 2324100 h 2324100"/>
                <a:gd name="connsiteX11" fmla="*/ 3148268 w 3646643"/>
                <a:gd name="connsiteY11" fmla="*/ 2324100 h 2324100"/>
                <a:gd name="connsiteX12" fmla="*/ 2649894 w 3646643"/>
                <a:gd name="connsiteY12" fmla="*/ 2324100 h 2324100"/>
                <a:gd name="connsiteX13" fmla="*/ 2042120 w 3646643"/>
                <a:gd name="connsiteY13" fmla="*/ 2324100 h 2324100"/>
                <a:gd name="connsiteX14" fmla="*/ 1397880 w 3646643"/>
                <a:gd name="connsiteY14" fmla="*/ 2324100 h 2324100"/>
                <a:gd name="connsiteX15" fmla="*/ 899505 w 3646643"/>
                <a:gd name="connsiteY15" fmla="*/ 2324100 h 2324100"/>
                <a:gd name="connsiteX16" fmla="*/ 0 w 3646643"/>
                <a:gd name="connsiteY16" fmla="*/ 2324100 h 2324100"/>
                <a:gd name="connsiteX17" fmla="*/ 0 w 3646643"/>
                <a:gd name="connsiteY17" fmla="*/ 1789557 h 2324100"/>
                <a:gd name="connsiteX18" fmla="*/ 0 w 3646643"/>
                <a:gd name="connsiteY18" fmla="*/ 1208532 h 2324100"/>
                <a:gd name="connsiteX19" fmla="*/ 0 w 3646643"/>
                <a:gd name="connsiteY19" fmla="*/ 673989 h 2324100"/>
                <a:gd name="connsiteX20" fmla="*/ 0 w 3646643"/>
                <a:gd name="connsiteY20" fmla="*/ 0 h 23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46643" h="2324100" fill="none" extrusionOk="0">
                  <a:moveTo>
                    <a:pt x="0" y="0"/>
                  </a:moveTo>
                  <a:cubicBezTo>
                    <a:pt x="111967" y="13755"/>
                    <a:pt x="391968" y="-7192"/>
                    <a:pt x="498375" y="0"/>
                  </a:cubicBezTo>
                  <a:cubicBezTo>
                    <a:pt x="604783" y="7192"/>
                    <a:pt x="849340" y="-20865"/>
                    <a:pt x="1106148" y="0"/>
                  </a:cubicBezTo>
                  <a:cubicBezTo>
                    <a:pt x="1362956" y="20865"/>
                    <a:pt x="1513330" y="-2288"/>
                    <a:pt x="1640989" y="0"/>
                  </a:cubicBezTo>
                  <a:cubicBezTo>
                    <a:pt x="1768648" y="2288"/>
                    <a:pt x="1914708" y="20952"/>
                    <a:pt x="2139364" y="0"/>
                  </a:cubicBezTo>
                  <a:cubicBezTo>
                    <a:pt x="2364020" y="-20952"/>
                    <a:pt x="2521919" y="4457"/>
                    <a:pt x="2710671" y="0"/>
                  </a:cubicBezTo>
                  <a:cubicBezTo>
                    <a:pt x="2899423" y="-4457"/>
                    <a:pt x="3411363" y="37371"/>
                    <a:pt x="3646643" y="0"/>
                  </a:cubicBezTo>
                  <a:cubicBezTo>
                    <a:pt x="3620466" y="214700"/>
                    <a:pt x="3639854" y="360963"/>
                    <a:pt x="3646643" y="534543"/>
                  </a:cubicBezTo>
                  <a:cubicBezTo>
                    <a:pt x="3653432" y="708123"/>
                    <a:pt x="3657216" y="795805"/>
                    <a:pt x="3646643" y="1045845"/>
                  </a:cubicBezTo>
                  <a:cubicBezTo>
                    <a:pt x="3636070" y="1295885"/>
                    <a:pt x="3630300" y="1384848"/>
                    <a:pt x="3646643" y="1673352"/>
                  </a:cubicBezTo>
                  <a:cubicBezTo>
                    <a:pt x="3662986" y="1961856"/>
                    <a:pt x="3642535" y="2148099"/>
                    <a:pt x="3646643" y="2324100"/>
                  </a:cubicBezTo>
                  <a:cubicBezTo>
                    <a:pt x="3493111" y="2312849"/>
                    <a:pt x="3317677" y="2345255"/>
                    <a:pt x="3148268" y="2324100"/>
                  </a:cubicBezTo>
                  <a:cubicBezTo>
                    <a:pt x="2978860" y="2302945"/>
                    <a:pt x="2794212" y="2341463"/>
                    <a:pt x="2649894" y="2324100"/>
                  </a:cubicBezTo>
                  <a:cubicBezTo>
                    <a:pt x="2505576" y="2306737"/>
                    <a:pt x="2311482" y="2302512"/>
                    <a:pt x="2042120" y="2324100"/>
                  </a:cubicBezTo>
                  <a:cubicBezTo>
                    <a:pt x="1772758" y="2345688"/>
                    <a:pt x="1611160" y="2323266"/>
                    <a:pt x="1397880" y="2324100"/>
                  </a:cubicBezTo>
                  <a:cubicBezTo>
                    <a:pt x="1184600" y="2324934"/>
                    <a:pt x="1047544" y="2340402"/>
                    <a:pt x="899505" y="2324100"/>
                  </a:cubicBezTo>
                  <a:cubicBezTo>
                    <a:pt x="751466" y="2307798"/>
                    <a:pt x="394561" y="2351743"/>
                    <a:pt x="0" y="2324100"/>
                  </a:cubicBezTo>
                  <a:cubicBezTo>
                    <a:pt x="23648" y="2164967"/>
                    <a:pt x="22572" y="1928079"/>
                    <a:pt x="0" y="1789557"/>
                  </a:cubicBezTo>
                  <a:cubicBezTo>
                    <a:pt x="-22572" y="1651035"/>
                    <a:pt x="2461" y="1376312"/>
                    <a:pt x="0" y="1208532"/>
                  </a:cubicBezTo>
                  <a:cubicBezTo>
                    <a:pt x="-2461" y="1040752"/>
                    <a:pt x="-12365" y="937813"/>
                    <a:pt x="0" y="673989"/>
                  </a:cubicBezTo>
                  <a:cubicBezTo>
                    <a:pt x="12365" y="410165"/>
                    <a:pt x="-20069" y="234545"/>
                    <a:pt x="0" y="0"/>
                  </a:cubicBezTo>
                  <a:close/>
                </a:path>
                <a:path w="3646643" h="2324100" stroke="0" extrusionOk="0">
                  <a:moveTo>
                    <a:pt x="0" y="0"/>
                  </a:moveTo>
                  <a:cubicBezTo>
                    <a:pt x="255817" y="14452"/>
                    <a:pt x="466063" y="-26004"/>
                    <a:pt x="644240" y="0"/>
                  </a:cubicBezTo>
                  <a:cubicBezTo>
                    <a:pt x="822417" y="26004"/>
                    <a:pt x="1024195" y="21192"/>
                    <a:pt x="1324947" y="0"/>
                  </a:cubicBezTo>
                  <a:cubicBezTo>
                    <a:pt x="1625699" y="-21192"/>
                    <a:pt x="1763106" y="-16985"/>
                    <a:pt x="1969187" y="0"/>
                  </a:cubicBezTo>
                  <a:cubicBezTo>
                    <a:pt x="2175268" y="16985"/>
                    <a:pt x="2336368" y="-16005"/>
                    <a:pt x="2613427" y="0"/>
                  </a:cubicBezTo>
                  <a:cubicBezTo>
                    <a:pt x="2890486" y="16005"/>
                    <a:pt x="3377243" y="25912"/>
                    <a:pt x="3646643" y="0"/>
                  </a:cubicBezTo>
                  <a:cubicBezTo>
                    <a:pt x="3660427" y="126391"/>
                    <a:pt x="3648966" y="291077"/>
                    <a:pt x="3646643" y="581025"/>
                  </a:cubicBezTo>
                  <a:cubicBezTo>
                    <a:pt x="3644320" y="870974"/>
                    <a:pt x="3667853" y="867247"/>
                    <a:pt x="3646643" y="1115568"/>
                  </a:cubicBezTo>
                  <a:cubicBezTo>
                    <a:pt x="3625433" y="1363889"/>
                    <a:pt x="3642479" y="1524708"/>
                    <a:pt x="3646643" y="1673352"/>
                  </a:cubicBezTo>
                  <a:cubicBezTo>
                    <a:pt x="3650807" y="1821996"/>
                    <a:pt x="3645929" y="2191686"/>
                    <a:pt x="3646643" y="2324100"/>
                  </a:cubicBezTo>
                  <a:cubicBezTo>
                    <a:pt x="3380792" y="2333996"/>
                    <a:pt x="3148155" y="2321980"/>
                    <a:pt x="3002403" y="2324100"/>
                  </a:cubicBezTo>
                  <a:cubicBezTo>
                    <a:pt x="2856651" y="2326220"/>
                    <a:pt x="2471725" y="2290493"/>
                    <a:pt x="2321696" y="2324100"/>
                  </a:cubicBezTo>
                  <a:cubicBezTo>
                    <a:pt x="2171667" y="2357707"/>
                    <a:pt x="1971122" y="2311876"/>
                    <a:pt x="1786855" y="2324100"/>
                  </a:cubicBezTo>
                  <a:cubicBezTo>
                    <a:pt x="1602588" y="2336324"/>
                    <a:pt x="1452743" y="2343208"/>
                    <a:pt x="1215548" y="2324100"/>
                  </a:cubicBezTo>
                  <a:cubicBezTo>
                    <a:pt x="978353" y="2304992"/>
                    <a:pt x="934366" y="2313012"/>
                    <a:pt x="717173" y="2324100"/>
                  </a:cubicBezTo>
                  <a:cubicBezTo>
                    <a:pt x="499980" y="2335188"/>
                    <a:pt x="155303" y="2350692"/>
                    <a:pt x="0" y="2324100"/>
                  </a:cubicBezTo>
                  <a:cubicBezTo>
                    <a:pt x="-25341" y="2173029"/>
                    <a:pt x="-996" y="1926242"/>
                    <a:pt x="0" y="1789557"/>
                  </a:cubicBezTo>
                  <a:cubicBezTo>
                    <a:pt x="996" y="1652872"/>
                    <a:pt x="6512" y="1424536"/>
                    <a:pt x="0" y="1231773"/>
                  </a:cubicBezTo>
                  <a:cubicBezTo>
                    <a:pt x="-6512" y="1039010"/>
                    <a:pt x="16712" y="930127"/>
                    <a:pt x="0" y="697230"/>
                  </a:cubicBezTo>
                  <a:cubicBezTo>
                    <a:pt x="-16712" y="464333"/>
                    <a:pt x="9863" y="16773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28575">
              <a:extLst>
                <a:ext uri="{C807C97D-BFC1-408E-A445-0C87EB9F89A2}">
                  <ask:lineSketchStyleProps xmlns:ask="http://schemas.microsoft.com/office/drawing/2018/sketchyshapes" sd="3844228664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2400" b="1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Step 2: </a:t>
              </a:r>
            </a:p>
            <a:p>
              <a:r>
                <a:rPr lang="en-GB" sz="2400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Scroll down the settings menu until you find </a:t>
              </a:r>
              <a:r>
                <a:rPr lang="en-GB" sz="2400" b="1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Accessibility</a:t>
              </a:r>
              <a:r>
                <a:rPr lang="en-GB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24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and</a:t>
              </a:r>
              <a:endParaRPr lang="en-GB" sz="2400" spc="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r>
                <a:rPr lang="en-GB" sz="2400" spc="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tap it.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B65A538-932D-EF85-B6AD-32F2F248D98C}"/>
                </a:ext>
              </a:extLst>
            </p:cNvPr>
            <p:cNvSpPr/>
            <p:nvPr/>
          </p:nvSpPr>
          <p:spPr>
            <a:xfrm>
              <a:off x="4116067" y="5619822"/>
              <a:ext cx="900000" cy="900000"/>
            </a:xfrm>
            <a:prstGeom prst="roundRect">
              <a:avLst>
                <a:gd name="adj" fmla="val 21841"/>
              </a:avLst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96319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666dd7-f713-47eb-a4ea-e6c25d473f81" xsi:nil="true"/>
    <lcf76f155ced4ddcb4097134ff3c332f xmlns="cd940abc-a03c-443d-b965-b348c28b3df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F323B2E68DAF478EC785A6715077B5" ma:contentTypeVersion="15" ma:contentTypeDescription="Create a new document." ma:contentTypeScope="" ma:versionID="0e0911c02c9f67a4a5d411c432139c55">
  <xsd:schema xmlns:xsd="http://www.w3.org/2001/XMLSchema" xmlns:xs="http://www.w3.org/2001/XMLSchema" xmlns:p="http://schemas.microsoft.com/office/2006/metadata/properties" xmlns:ns2="cd940abc-a03c-443d-b965-b348c28b3df6" xmlns:ns3="61666dd7-f713-47eb-a4ea-e6c25d473f81" targetNamespace="http://schemas.microsoft.com/office/2006/metadata/properties" ma:root="true" ma:fieldsID="4e22137fb35118236a5a4398d30f7c0c" ns2:_="" ns3:_="">
    <xsd:import namespace="cd940abc-a03c-443d-b965-b348c28b3df6"/>
    <xsd:import namespace="61666dd7-f713-47eb-a4ea-e6c25d473f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40abc-a03c-443d-b965-b348c28b3d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91404d7-7751-41e8-a4ee-909c4e7c55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66dd7-f713-47eb-a4ea-e6c25d473f8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0ba9783-ba00-4aad-bc5a-3694d0435d2a}" ma:internalName="TaxCatchAll" ma:showField="CatchAllData" ma:web="61666dd7-f713-47eb-a4ea-e6c25d473f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656BAB-39F5-49F1-80D8-F2FA850EB822}">
  <ds:schemaRefs>
    <ds:schemaRef ds:uri="http://purl.org/dc/terms/"/>
    <ds:schemaRef ds:uri="61666dd7-f713-47eb-a4ea-e6c25d473f81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d940abc-a03c-443d-b965-b348c28b3df6"/>
  </ds:schemaRefs>
</ds:datastoreItem>
</file>

<file path=customXml/itemProps2.xml><?xml version="1.0" encoding="utf-8"?>
<ds:datastoreItem xmlns:ds="http://schemas.openxmlformats.org/officeDocument/2006/customXml" ds:itemID="{E47E9A32-34D2-4E12-86F8-A199C2E1C7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E337E1-3EB9-491B-BD35-312E13BD9E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40abc-a03c-443d-b965-b348c28b3df6"/>
    <ds:schemaRef ds:uri="61666dd7-f713-47eb-a4ea-e6c25d473f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676</Words>
  <Application>Microsoft Office PowerPoint</Application>
  <PresentationFormat>Widescreen</PresentationFormat>
  <Paragraphs>95</Paragraphs>
  <Slides>17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Century Gothic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Miller-ed</dc:creator>
  <cp:lastModifiedBy>James Miller-ed</cp:lastModifiedBy>
  <cp:revision>2</cp:revision>
  <dcterms:created xsi:type="dcterms:W3CDTF">2025-06-16T08:39:43Z</dcterms:created>
  <dcterms:modified xsi:type="dcterms:W3CDTF">2025-10-27T12:53:25Z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0x01010099F323B2E68DAF478EC785A6715077B5</vt:lpwstr>
  </property>
  <property fmtid="{D5CDD505-2E9C-101B-9397-08002B2CF9AE}" pid="3" name="MediaServiceImageTags">
    <vt:lpwstr/>
  </property>
</Properties>
</file>