
<file path=[Content_Types].xml><?xml version="1.0" encoding="utf-8"?>
<Types xmlns="http://schemas.openxmlformats.org/package/2006/content-types">
  <Default Extension="png" ContentType="image/png"/>
  <Default Extension="jfif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media/image21.jfif" ContentType="image/jpeg"/>
  <Override PartName="/ppt/media/image22.jfif" ContentType="image/jpeg"/>
  <Override PartName="/ppt/media/image29.jfif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1" r:id="rId4"/>
    <p:sldId id="259" r:id="rId5"/>
    <p:sldId id="260" r:id="rId6"/>
    <p:sldId id="266" r:id="rId7"/>
    <p:sldId id="263" r:id="rId8"/>
    <p:sldId id="257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757B1-8235-43CC-B398-B9A0B4E86AA2}" type="datetimeFigureOut">
              <a:rPr lang="en-GB" smtClean="0"/>
              <a:t>21/09/2023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5285C-C31E-4D35-A51E-F99D96D5E7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1338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757B1-8235-43CC-B398-B9A0B4E86AA2}" type="datetimeFigureOut">
              <a:rPr lang="en-GB" smtClean="0"/>
              <a:t>21/09/2023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5285C-C31E-4D35-A51E-F99D96D5E7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6880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757B1-8235-43CC-B398-B9A0B4E86AA2}" type="datetimeFigureOut">
              <a:rPr lang="en-GB" smtClean="0"/>
              <a:t>21/09/2023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5285C-C31E-4D35-A51E-F99D96D5E7F7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34133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757B1-8235-43CC-B398-B9A0B4E86AA2}" type="datetimeFigureOut">
              <a:rPr lang="en-GB" smtClean="0"/>
              <a:t>21/09/2023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5285C-C31E-4D35-A51E-F99D96D5E7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35430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757B1-8235-43CC-B398-B9A0B4E86AA2}" type="datetimeFigureOut">
              <a:rPr lang="en-GB" smtClean="0"/>
              <a:t>21/09/2023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5285C-C31E-4D35-A51E-F99D96D5E7F7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459090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757B1-8235-43CC-B398-B9A0B4E86AA2}" type="datetimeFigureOut">
              <a:rPr lang="en-GB" smtClean="0"/>
              <a:t>21/09/2023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5285C-C31E-4D35-A51E-F99D96D5E7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45023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757B1-8235-43CC-B398-B9A0B4E86AA2}" type="datetimeFigureOut">
              <a:rPr lang="en-GB" smtClean="0"/>
              <a:t>21/09/2023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5285C-C31E-4D35-A51E-F99D96D5E7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68052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757B1-8235-43CC-B398-B9A0B4E86AA2}" type="datetimeFigureOut">
              <a:rPr lang="en-GB" smtClean="0"/>
              <a:t>21/09/2023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5285C-C31E-4D35-A51E-F99D96D5E7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0363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757B1-8235-43CC-B398-B9A0B4E86AA2}" type="datetimeFigureOut">
              <a:rPr lang="en-GB" smtClean="0"/>
              <a:t>21/09/2023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5285C-C31E-4D35-A51E-F99D96D5E7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652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757B1-8235-43CC-B398-B9A0B4E86AA2}" type="datetimeFigureOut">
              <a:rPr lang="en-GB" smtClean="0"/>
              <a:t>21/09/2023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5285C-C31E-4D35-A51E-F99D96D5E7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847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757B1-8235-43CC-B398-B9A0B4E86AA2}" type="datetimeFigureOut">
              <a:rPr lang="en-GB" smtClean="0"/>
              <a:t>21/09/2023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5285C-C31E-4D35-A51E-F99D96D5E7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490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757B1-8235-43CC-B398-B9A0B4E86AA2}" type="datetimeFigureOut">
              <a:rPr lang="en-GB" smtClean="0"/>
              <a:t>21/09/2023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5285C-C31E-4D35-A51E-F99D96D5E7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2692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757B1-8235-43CC-B398-B9A0B4E86AA2}" type="datetimeFigureOut">
              <a:rPr lang="en-GB" smtClean="0"/>
              <a:t>21/09/2023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5285C-C31E-4D35-A51E-F99D96D5E7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1917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757B1-8235-43CC-B398-B9A0B4E86AA2}" type="datetimeFigureOut">
              <a:rPr lang="en-GB" smtClean="0"/>
              <a:t>21/09/2023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5285C-C31E-4D35-A51E-F99D96D5E7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4143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757B1-8235-43CC-B398-B9A0B4E86AA2}" type="datetimeFigureOut">
              <a:rPr lang="en-GB" smtClean="0"/>
              <a:t>21/09/2023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5285C-C31E-4D35-A51E-F99D96D5E7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3886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757B1-8235-43CC-B398-B9A0B4E86AA2}" type="datetimeFigureOut">
              <a:rPr lang="en-GB" smtClean="0"/>
              <a:t>21/09/2023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5285C-C31E-4D35-A51E-F99D96D5E7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1333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757B1-8235-43CC-B398-B9A0B4E86AA2}" type="datetimeFigureOut">
              <a:rPr lang="en-GB" smtClean="0"/>
              <a:t>21/09/2023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0F5285C-C31E-4D35-A51E-F99D96D5E7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9420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mailto:Anstrutherps.enquiries@fife.gov.uk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260876&amp;picture=learning-and-development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greeneconomycoalition.org/news-analysis/the-5-principles-of-green-economy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12" Type="http://schemas.openxmlformats.org/officeDocument/2006/relationships/image" Target="../media/image18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fif"/><Relationship Id="rId11" Type="http://schemas.openxmlformats.org/officeDocument/2006/relationships/image" Target="../media/image17.jpg"/><Relationship Id="rId5" Type="http://schemas.openxmlformats.org/officeDocument/2006/relationships/image" Target="../media/image11.png"/><Relationship Id="rId10" Type="http://schemas.openxmlformats.org/officeDocument/2006/relationships/image" Target="../media/image16.jpg"/><Relationship Id="rId4" Type="http://schemas.openxmlformats.org/officeDocument/2006/relationships/image" Target="../media/image10.jfif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13" Type="http://schemas.openxmlformats.org/officeDocument/2006/relationships/image" Target="../media/image30.jp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jf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g"/><Relationship Id="rId11" Type="http://schemas.openxmlformats.org/officeDocument/2006/relationships/image" Target="../media/image28.png"/><Relationship Id="rId5" Type="http://schemas.openxmlformats.org/officeDocument/2006/relationships/image" Target="../media/image22.jfif"/><Relationship Id="rId15" Type="http://schemas.openxmlformats.org/officeDocument/2006/relationships/image" Target="../media/image32.jpg"/><Relationship Id="rId10" Type="http://schemas.openxmlformats.org/officeDocument/2006/relationships/image" Target="../media/image27.jpeg"/><Relationship Id="rId4" Type="http://schemas.openxmlformats.org/officeDocument/2006/relationships/image" Target="../media/image21.jfif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3.emf"/><Relationship Id="rId5" Type="http://schemas.openxmlformats.org/officeDocument/2006/relationships/package" Target="../embeddings/Microsoft_Word_Document.docx"/><Relationship Id="rId4" Type="http://schemas.openxmlformats.org/officeDocument/2006/relationships/image" Target="../media/image4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BE38C-9F60-427B-ADCB-A891CA40D0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5706" y="-914400"/>
            <a:ext cx="9144000" cy="2387600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solidFill>
                  <a:srgbClr val="C00000"/>
                </a:solidFill>
              </a:rPr>
              <a:t>Welcome to our team at </a:t>
            </a:r>
            <a:r>
              <a:rPr lang="en-GB" dirty="0" err="1">
                <a:solidFill>
                  <a:srgbClr val="C00000"/>
                </a:solidFill>
              </a:rPr>
              <a:t>Anstruther</a:t>
            </a:r>
            <a:r>
              <a:rPr lang="en-GB" dirty="0">
                <a:solidFill>
                  <a:srgbClr val="C00000"/>
                </a:solidFill>
              </a:rPr>
              <a:t> Primary &amp; Nursery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B29818-EC37-410A-A9F2-20D8AAFAC0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06" y="1473200"/>
            <a:ext cx="8128000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86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A520B-6ADD-493C-81D0-21233619F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221" y="1548468"/>
            <a:ext cx="8709947" cy="3761064"/>
          </a:xfrm>
        </p:spPr>
        <p:txBody>
          <a:bodyPr>
            <a:normAutofit/>
          </a:bodyPr>
          <a:lstStyle/>
          <a:p>
            <a:r>
              <a:rPr lang="en-GB" dirty="0"/>
              <a:t>We hope this helps you become a little more familiar with the team who work here. If you need to make contact with anyone in the team email </a:t>
            </a:r>
            <a:r>
              <a:rPr lang="en-GB" dirty="0">
                <a:hlinkClick r:id="rId2"/>
              </a:rPr>
              <a:t>Anstrutherps.enquiries@fife.gov.uk</a:t>
            </a:r>
            <a:r>
              <a:rPr lang="en-GB" dirty="0"/>
              <a:t> or telephone 01334 659447.</a:t>
            </a:r>
          </a:p>
        </p:txBody>
      </p:sp>
    </p:spTree>
    <p:extLst>
      <p:ext uri="{BB962C8B-B14F-4D97-AF65-F5344CB8AC3E}">
        <p14:creationId xmlns:p14="http://schemas.microsoft.com/office/powerpoint/2010/main" val="63917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23577-5317-4F68-83B5-860ECB962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558" y="2353811"/>
            <a:ext cx="8701558" cy="2150378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We would like to introduce the adults who support our children in learning and wellbeing.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050C1F-45D0-4076-AB30-E59E57AC3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758973" y="268446"/>
            <a:ext cx="2589508" cy="17155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2B9233-1403-4EE8-A8CC-3A75A15792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011454" y="4085438"/>
            <a:ext cx="2084546" cy="208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27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46990-FB63-4AA9-A847-88B454D6E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Senior Leadership Team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386060D-A502-4EB0-916B-89CE67FB510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797" y="1920544"/>
            <a:ext cx="2182935" cy="3274403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907E31D-F8FC-46EB-87E7-96D91C3E64D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187" y="1914320"/>
            <a:ext cx="2438120" cy="3280627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B95575-08A9-45CE-9F17-E59B218C00A9}"/>
              </a:ext>
            </a:extLst>
          </p:cNvPr>
          <p:cNvSpPr txBox="1"/>
          <p:nvPr/>
        </p:nvSpPr>
        <p:spPr>
          <a:xfrm>
            <a:off x="308218" y="5264105"/>
            <a:ext cx="2099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Mrs Easton - DHT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A7D2F6-628F-4043-9D60-D057A7F440B6}"/>
              </a:ext>
            </a:extLst>
          </p:cNvPr>
          <p:cNvSpPr/>
          <p:nvPr/>
        </p:nvSpPr>
        <p:spPr>
          <a:xfrm>
            <a:off x="5505797" y="5264105"/>
            <a:ext cx="22669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Mrs Hamilton - DHT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80DD43-564F-48D9-B95E-2C42E804F3AE}"/>
              </a:ext>
            </a:extLst>
          </p:cNvPr>
          <p:cNvSpPr/>
          <p:nvPr/>
        </p:nvSpPr>
        <p:spPr>
          <a:xfrm>
            <a:off x="3010011" y="5264105"/>
            <a:ext cx="2002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Miss Manton - HT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2B34BE-9F7E-4F84-8918-5A48C61044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222" y="1914320"/>
            <a:ext cx="2338858" cy="32744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6D2C3A-BD89-4F6B-B0A6-EB9B4EF1C7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77" y="1914593"/>
            <a:ext cx="2325720" cy="328035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32DB187-34A7-4AEE-A1C2-EAFBF38E5845}"/>
              </a:ext>
            </a:extLst>
          </p:cNvPr>
          <p:cNvSpPr/>
          <p:nvPr/>
        </p:nvSpPr>
        <p:spPr>
          <a:xfrm>
            <a:off x="8233533" y="5264105"/>
            <a:ext cx="1800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Mrs Todd - DHT</a:t>
            </a:r>
          </a:p>
        </p:txBody>
      </p:sp>
    </p:spTree>
    <p:extLst>
      <p:ext uri="{BB962C8B-B14F-4D97-AF65-F5344CB8AC3E}">
        <p14:creationId xmlns:p14="http://schemas.microsoft.com/office/powerpoint/2010/main" val="75710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52431-BBE2-46B0-B2A4-5AF5D0D8C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Early Learning Centre - Nursery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EA119E-C371-4F56-804A-821C4E80F02F}"/>
              </a:ext>
            </a:extLst>
          </p:cNvPr>
          <p:cNvSpPr txBox="1"/>
          <p:nvPr/>
        </p:nvSpPr>
        <p:spPr>
          <a:xfrm>
            <a:off x="446686" y="5719322"/>
            <a:ext cx="1353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Mrs </a:t>
            </a:r>
            <a:r>
              <a:rPr lang="en-GB" b="1" dirty="0" err="1">
                <a:solidFill>
                  <a:srgbClr val="C00000"/>
                </a:solidFill>
              </a:rPr>
              <a:t>Lowrie</a:t>
            </a:r>
            <a:endParaRPr lang="en-GB" b="1" dirty="0">
              <a:solidFill>
                <a:srgbClr val="C0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395B97A-B1E5-41F6-A92B-62ACC72EAA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148" y="1567758"/>
            <a:ext cx="1361000" cy="18299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98ED4CF-F89B-48AE-99C0-03FCDF5D6297}"/>
              </a:ext>
            </a:extLst>
          </p:cNvPr>
          <p:cNvSpPr txBox="1"/>
          <p:nvPr/>
        </p:nvSpPr>
        <p:spPr>
          <a:xfrm>
            <a:off x="5531413" y="3397672"/>
            <a:ext cx="1503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Mrs Gourley</a:t>
            </a: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A6A27A6F-5853-4255-922E-0A27B7A9F25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833" y="3981292"/>
            <a:ext cx="1436430" cy="1759455"/>
          </a:xfr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2283926-14AC-4B08-A086-94D37F86F723}"/>
              </a:ext>
            </a:extLst>
          </p:cNvPr>
          <p:cNvSpPr txBox="1"/>
          <p:nvPr/>
        </p:nvSpPr>
        <p:spPr>
          <a:xfrm>
            <a:off x="4095347" y="5745448"/>
            <a:ext cx="1353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Miss Scott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4A8BF86-73A2-41D7-BB49-0066372C1B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181" y="1599567"/>
            <a:ext cx="959877" cy="179354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9B9E2ED-E381-4C5F-A3F1-00095944D7F7}"/>
              </a:ext>
            </a:extLst>
          </p:cNvPr>
          <p:cNvSpPr txBox="1"/>
          <p:nvPr/>
        </p:nvSpPr>
        <p:spPr>
          <a:xfrm>
            <a:off x="2042827" y="3393355"/>
            <a:ext cx="1482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Miss Buchan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7D5B92F-594A-44C7-AEEB-7DEBF92EEA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0656" y="1572925"/>
            <a:ext cx="1357494" cy="181747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5DFD52F-934E-4F3D-B58A-2DB3A601AA60}"/>
              </a:ext>
            </a:extLst>
          </p:cNvPr>
          <p:cNvSpPr/>
          <p:nvPr/>
        </p:nvSpPr>
        <p:spPr>
          <a:xfrm>
            <a:off x="7535449" y="3404947"/>
            <a:ext cx="14879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Miss Hartley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3F92B97-45DB-4960-82CC-FB531E0FD07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8" b="11113"/>
          <a:stretch/>
        </p:blipFill>
        <p:spPr>
          <a:xfrm>
            <a:off x="3971762" y="1577613"/>
            <a:ext cx="982760" cy="179354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7ED0030-C07E-4AA1-9B45-3779D49CBD6D}"/>
              </a:ext>
            </a:extLst>
          </p:cNvPr>
          <p:cNvSpPr txBox="1"/>
          <p:nvPr/>
        </p:nvSpPr>
        <p:spPr>
          <a:xfrm>
            <a:off x="3635248" y="3395340"/>
            <a:ext cx="1699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Miss Cameron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6C03272F-D5C7-453F-872A-D8D643CBC2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22" y="3944493"/>
            <a:ext cx="1322730" cy="1763640"/>
          </a:xfr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FE1B59F-8A89-483A-A80E-AF46704508C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6"/>
          <a:stretch/>
        </p:blipFill>
        <p:spPr>
          <a:xfrm>
            <a:off x="6050232" y="3971442"/>
            <a:ext cx="891916" cy="17594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87C1E3-A084-4526-8659-A18F9E10B1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743" y="3944493"/>
            <a:ext cx="817314" cy="176893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C9A28F0-54E3-4393-ADE3-9A54BD551726}"/>
              </a:ext>
            </a:extLst>
          </p:cNvPr>
          <p:cNvSpPr txBox="1"/>
          <p:nvPr/>
        </p:nvSpPr>
        <p:spPr>
          <a:xfrm>
            <a:off x="5862772" y="5745448"/>
            <a:ext cx="1436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Mrs Smith</a:t>
            </a:r>
          </a:p>
        </p:txBody>
      </p:sp>
      <p:pic>
        <p:nvPicPr>
          <p:cNvPr id="33" name="Content Placeholder 15">
            <a:extLst>
              <a:ext uri="{FF2B5EF4-FFF2-40B4-BE49-F238E27FC236}">
                <a16:creationId xmlns:a16="http://schemas.microsoft.com/office/drawing/2014/main" id="{DA8824F0-9629-409E-AA35-8CBC5EE9B5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421" y="3939236"/>
            <a:ext cx="992047" cy="176364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A950B8B-BD26-412D-9E4C-86A7CF3C9294}"/>
              </a:ext>
            </a:extLst>
          </p:cNvPr>
          <p:cNvSpPr txBox="1"/>
          <p:nvPr/>
        </p:nvSpPr>
        <p:spPr>
          <a:xfrm>
            <a:off x="2113616" y="5745448"/>
            <a:ext cx="1699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Miss Partridge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5D88FF4-534C-489C-91B8-640163EEBBEE}"/>
              </a:ext>
            </a:extLst>
          </p:cNvPr>
          <p:cNvSpPr txBox="1"/>
          <p:nvPr/>
        </p:nvSpPr>
        <p:spPr>
          <a:xfrm>
            <a:off x="7177905" y="5730897"/>
            <a:ext cx="1436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Mrs </a:t>
            </a:r>
            <a:r>
              <a:rPr lang="en-GB" b="1" dirty="0" err="1">
                <a:solidFill>
                  <a:srgbClr val="C00000"/>
                </a:solidFill>
              </a:rPr>
              <a:t>Strath</a:t>
            </a:r>
            <a:endParaRPr lang="en-GB" b="1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BD4091-3325-4C4F-9828-5DC1849761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652" y="3961961"/>
            <a:ext cx="976296" cy="173563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647DA79-8ADB-40DD-BB83-8E3B940AD62C}"/>
              </a:ext>
            </a:extLst>
          </p:cNvPr>
          <p:cNvSpPr txBox="1"/>
          <p:nvPr/>
        </p:nvSpPr>
        <p:spPr>
          <a:xfrm>
            <a:off x="8532683" y="5745448"/>
            <a:ext cx="1436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Miss West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36A173-53B1-484C-958C-E09196DD5F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7189" y="1763594"/>
            <a:ext cx="1837214" cy="137791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FF6FF6C-2C47-44C1-BFF3-BD1BD88B5974}"/>
              </a:ext>
            </a:extLst>
          </p:cNvPr>
          <p:cNvSpPr txBox="1"/>
          <p:nvPr/>
        </p:nvSpPr>
        <p:spPr>
          <a:xfrm>
            <a:off x="234516" y="3397672"/>
            <a:ext cx="1699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Miss Anderson</a:t>
            </a:r>
          </a:p>
        </p:txBody>
      </p:sp>
    </p:spTree>
    <p:extLst>
      <p:ext uri="{BB962C8B-B14F-4D97-AF65-F5344CB8AC3E}">
        <p14:creationId xmlns:p14="http://schemas.microsoft.com/office/powerpoint/2010/main" val="202852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9A578-99F1-4A53-8C93-B7613A3AB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Primary Teachers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8013BF3-832A-4B19-AC5B-8E33A3B8AF9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17" y="1263000"/>
            <a:ext cx="1042409" cy="184920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3F1905-FA42-4FB6-8E3F-4C70D01C4B18}"/>
              </a:ext>
            </a:extLst>
          </p:cNvPr>
          <p:cNvSpPr txBox="1"/>
          <p:nvPr/>
        </p:nvSpPr>
        <p:spPr>
          <a:xfrm>
            <a:off x="504329" y="3131593"/>
            <a:ext cx="12331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C00000"/>
                </a:solidFill>
              </a:rPr>
              <a:t>Miss Armour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3A2182-8971-40D2-8733-8AB22E512371}"/>
              </a:ext>
            </a:extLst>
          </p:cNvPr>
          <p:cNvSpPr/>
          <p:nvPr/>
        </p:nvSpPr>
        <p:spPr>
          <a:xfrm>
            <a:off x="1935204" y="3125752"/>
            <a:ext cx="71846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b="1" dirty="0">
                <a:solidFill>
                  <a:srgbClr val="C00000"/>
                </a:solidFill>
              </a:rPr>
              <a:t>Ms Badu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2780E3-E1BD-4DBB-B1F1-C8455A413710}"/>
              </a:ext>
            </a:extLst>
          </p:cNvPr>
          <p:cNvSpPr/>
          <p:nvPr/>
        </p:nvSpPr>
        <p:spPr>
          <a:xfrm>
            <a:off x="4569697" y="3159063"/>
            <a:ext cx="119295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b="1" dirty="0">
                <a:solidFill>
                  <a:srgbClr val="C00000"/>
                </a:solidFill>
              </a:rPr>
              <a:t>Miss Gillingham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83FB5B0-974A-4D71-BD50-A78BEAD3B0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53846" y="1488957"/>
            <a:ext cx="1839645" cy="137973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1A80768-5DE3-428D-8970-6F999B65DB50}"/>
              </a:ext>
            </a:extLst>
          </p:cNvPr>
          <p:cNvSpPr/>
          <p:nvPr/>
        </p:nvSpPr>
        <p:spPr>
          <a:xfrm>
            <a:off x="6303552" y="3167390"/>
            <a:ext cx="79701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b="1" dirty="0">
                <a:solidFill>
                  <a:srgbClr val="C00000"/>
                </a:solidFill>
              </a:rPr>
              <a:t>Miss Jack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0AA1B3D-33BE-4F7D-9000-9D5712A688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103" y="1276693"/>
            <a:ext cx="1383912" cy="184521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BCA9DF-C3D1-4238-8DCB-3798B5F0BD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137" y="1249434"/>
            <a:ext cx="1568347" cy="18587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1C2154F-75EF-4352-B7C0-8131A0E3C2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002" y="1263000"/>
            <a:ext cx="1383912" cy="184521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331890E-AE96-4619-958F-D5AE2C4A89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693" y="4139054"/>
            <a:ext cx="782458" cy="179821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FBB574A-CE20-411A-9A78-43CC249187F4}"/>
              </a:ext>
            </a:extLst>
          </p:cNvPr>
          <p:cNvSpPr/>
          <p:nvPr/>
        </p:nvSpPr>
        <p:spPr>
          <a:xfrm>
            <a:off x="7948619" y="3159063"/>
            <a:ext cx="77938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b="1" dirty="0">
                <a:solidFill>
                  <a:srgbClr val="C00000"/>
                </a:solidFill>
              </a:rPr>
              <a:t>Miss King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BCC612E-05E3-4804-A6A6-194EC00C1D58}"/>
              </a:ext>
            </a:extLst>
          </p:cNvPr>
          <p:cNvSpPr/>
          <p:nvPr/>
        </p:nvSpPr>
        <p:spPr>
          <a:xfrm>
            <a:off x="9561296" y="3159063"/>
            <a:ext cx="89319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b="1" dirty="0">
                <a:solidFill>
                  <a:srgbClr val="C00000"/>
                </a:solidFill>
              </a:rPr>
              <a:t>Mrs McNeil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3BBE75-3ECD-4DA3-A832-6CBD06084E48}"/>
              </a:ext>
            </a:extLst>
          </p:cNvPr>
          <p:cNvSpPr/>
          <p:nvPr/>
        </p:nvSpPr>
        <p:spPr>
          <a:xfrm>
            <a:off x="408921" y="6018574"/>
            <a:ext cx="97654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b="1" dirty="0">
                <a:solidFill>
                  <a:srgbClr val="C00000"/>
                </a:solidFill>
              </a:rPr>
              <a:t>Miss McNeill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B79B0D9-F1F2-4A4D-BA9A-BDDD25804F82}"/>
              </a:ext>
            </a:extLst>
          </p:cNvPr>
          <p:cNvSpPr/>
          <p:nvPr/>
        </p:nvSpPr>
        <p:spPr>
          <a:xfrm>
            <a:off x="1675175" y="6018574"/>
            <a:ext cx="105349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b="1" dirty="0">
                <a:solidFill>
                  <a:srgbClr val="C00000"/>
                </a:solidFill>
              </a:rPr>
              <a:t>Miss Muldoon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E41C6A-C201-4921-BA1E-414AAA8AE3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070" y="4232424"/>
            <a:ext cx="1383912" cy="1679059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A563A67B-B9C5-4B14-8E35-925208FF0D06}"/>
              </a:ext>
            </a:extLst>
          </p:cNvPr>
          <p:cNvSpPr/>
          <p:nvPr/>
        </p:nvSpPr>
        <p:spPr>
          <a:xfrm>
            <a:off x="2998068" y="6018574"/>
            <a:ext cx="98777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b="1" dirty="0">
                <a:solidFill>
                  <a:srgbClr val="C00000"/>
                </a:solidFill>
              </a:rPr>
              <a:t>Miss Murphy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53326D-5D03-408D-A95B-A3A5443C37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8770" y="4113265"/>
            <a:ext cx="1346004" cy="1798218"/>
          </a:xfrm>
          <a:prstGeom prst="rect">
            <a:avLst/>
          </a:prstGeom>
        </p:spPr>
      </p:pic>
      <p:pic>
        <p:nvPicPr>
          <p:cNvPr id="3076" name="Picture 4" descr="Image">
            <a:extLst>
              <a:ext uri="{FF2B5EF4-FFF2-40B4-BE49-F238E27FC236}">
                <a16:creationId xmlns:a16="http://schemas.microsoft.com/office/drawing/2014/main" id="{DF14CD24-176C-4EF5-A5FE-494BD9596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723" y="1274476"/>
            <a:ext cx="1386905" cy="184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C3C45D-DEAE-478B-9B36-915197BA80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08901" y="4103005"/>
            <a:ext cx="1383912" cy="184724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087375D-EF40-4FB5-84A5-3C3397D7E402}"/>
              </a:ext>
            </a:extLst>
          </p:cNvPr>
          <p:cNvSpPr txBox="1"/>
          <p:nvPr/>
        </p:nvSpPr>
        <p:spPr>
          <a:xfrm>
            <a:off x="4735132" y="6018574"/>
            <a:ext cx="958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C00000"/>
                </a:solidFill>
              </a:rPr>
              <a:t>Miss Niven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E5B0C59-248C-4525-832E-3BE57E47B80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732" y="4066267"/>
            <a:ext cx="1383912" cy="184521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6947248-11F4-4948-BFC5-FC7BA4054A0B}"/>
              </a:ext>
            </a:extLst>
          </p:cNvPr>
          <p:cNvSpPr txBox="1"/>
          <p:nvPr/>
        </p:nvSpPr>
        <p:spPr>
          <a:xfrm>
            <a:off x="6221286" y="6018574"/>
            <a:ext cx="958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C00000"/>
                </a:solidFill>
              </a:rPr>
              <a:t>Miss Parker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95BC6B2-2296-4DC4-93E5-61089D7A166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123" y="4066267"/>
            <a:ext cx="997570" cy="1845217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0812FB4-DCDC-4E23-8B8F-315A837E9BD5}"/>
              </a:ext>
            </a:extLst>
          </p:cNvPr>
          <p:cNvSpPr txBox="1"/>
          <p:nvPr/>
        </p:nvSpPr>
        <p:spPr>
          <a:xfrm>
            <a:off x="7654466" y="6018574"/>
            <a:ext cx="8814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C00000"/>
                </a:solidFill>
              </a:rPr>
              <a:t>Mr Wilson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3836958-5A8E-42CE-8F97-F55227F25C9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13172" y="4350246"/>
            <a:ext cx="1324256" cy="132425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06BB8B8F-27E3-48F7-A227-0A706EBAD4E4}"/>
              </a:ext>
            </a:extLst>
          </p:cNvPr>
          <p:cNvSpPr/>
          <p:nvPr/>
        </p:nvSpPr>
        <p:spPr>
          <a:xfrm>
            <a:off x="3355646" y="3131593"/>
            <a:ext cx="91563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b="1" dirty="0">
                <a:solidFill>
                  <a:srgbClr val="C00000"/>
                </a:solidFill>
              </a:rPr>
              <a:t>Miss </a:t>
            </a:r>
            <a:r>
              <a:rPr lang="en-GB" sz="1100" b="1" dirty="0" err="1">
                <a:solidFill>
                  <a:srgbClr val="C00000"/>
                </a:solidFill>
              </a:rPr>
              <a:t>Clunie</a:t>
            </a:r>
            <a:endParaRPr lang="en-GB" sz="1100" b="1" dirty="0">
              <a:solidFill>
                <a:srgbClr val="C00000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CB94333-FD11-42DA-AB8A-DADB218A0994}"/>
              </a:ext>
            </a:extLst>
          </p:cNvPr>
          <p:cNvSpPr/>
          <p:nvPr/>
        </p:nvSpPr>
        <p:spPr>
          <a:xfrm>
            <a:off x="8813172" y="6018574"/>
            <a:ext cx="93006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b="1" dirty="0">
                <a:solidFill>
                  <a:srgbClr val="C00000"/>
                </a:solidFill>
              </a:rPr>
              <a:t>Miss Wilson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40B353-800B-45B7-B71D-56FC62016C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614" y="1274476"/>
            <a:ext cx="1259295" cy="177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06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18E92-16A5-408A-A179-CF06CAA7F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2600" y="430815"/>
            <a:ext cx="2141367" cy="405468"/>
          </a:xfrm>
        </p:spPr>
        <p:txBody>
          <a:bodyPr>
            <a:normAutofit/>
          </a:bodyPr>
          <a:lstStyle/>
          <a:p>
            <a:r>
              <a:rPr lang="en-GB" sz="2000" dirty="0"/>
              <a:t>Our SFL Teachers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49DD9C-2D39-4781-A922-F5F90D10D8F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96826" y="1189359"/>
            <a:ext cx="1548518" cy="2060627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7AAEEA3-64B7-49F8-AF34-14B8FA9FBED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318446" y="4271392"/>
            <a:ext cx="1569672" cy="20606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528742-25C6-4508-9866-6DCF417D997F}"/>
              </a:ext>
            </a:extLst>
          </p:cNvPr>
          <p:cNvSpPr txBox="1"/>
          <p:nvPr/>
        </p:nvSpPr>
        <p:spPr>
          <a:xfrm>
            <a:off x="4707912" y="6332019"/>
            <a:ext cx="7907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C00000"/>
                </a:solidFill>
              </a:rPr>
              <a:t>Mr Noble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1CE724-3D9E-48DB-8982-18EF9C023534}"/>
              </a:ext>
            </a:extLst>
          </p:cNvPr>
          <p:cNvSpPr txBox="1"/>
          <p:nvPr/>
        </p:nvSpPr>
        <p:spPr>
          <a:xfrm>
            <a:off x="3457954" y="3298195"/>
            <a:ext cx="11492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C00000"/>
                </a:solidFill>
              </a:rPr>
              <a:t>Mrs Morrissey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E32AE55-AEAD-458F-9AE4-39DB9FFBC4D8}"/>
              </a:ext>
            </a:extLst>
          </p:cNvPr>
          <p:cNvSpPr txBox="1">
            <a:spLocks/>
          </p:cNvSpPr>
          <p:nvPr/>
        </p:nvSpPr>
        <p:spPr>
          <a:xfrm>
            <a:off x="3471102" y="3759615"/>
            <a:ext cx="3264361" cy="54162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2000" dirty="0"/>
              <a:t>Our Non Class Contact Teachers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C67DA9-C9BB-48E1-BC17-E3726CD3D3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4789" y="1203342"/>
            <a:ext cx="1542422" cy="20545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9C252F-6D5F-4953-B70A-33BA193A04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0098" y="3276587"/>
            <a:ext cx="871804" cy="3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29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AC18A-C578-4F2E-AAC5-33A2338E4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Pupil Support Assistants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434017-2491-4119-9483-846A6F50FC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63"/>
          <a:stretch/>
        </p:blipFill>
        <p:spPr>
          <a:xfrm>
            <a:off x="829279" y="1432264"/>
            <a:ext cx="1483655" cy="20636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8685C9-64CA-49A8-A33E-96ACB0333401}"/>
              </a:ext>
            </a:extLst>
          </p:cNvPr>
          <p:cNvSpPr txBox="1"/>
          <p:nvPr/>
        </p:nvSpPr>
        <p:spPr>
          <a:xfrm>
            <a:off x="1135277" y="3601960"/>
            <a:ext cx="8716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C00000"/>
                </a:solidFill>
              </a:rPr>
              <a:t>Miss Bruce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5ED00C-8789-467B-B902-13D962B93F6C}"/>
              </a:ext>
            </a:extLst>
          </p:cNvPr>
          <p:cNvSpPr txBox="1"/>
          <p:nvPr/>
        </p:nvSpPr>
        <p:spPr>
          <a:xfrm>
            <a:off x="3490617" y="3601960"/>
            <a:ext cx="9974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C00000"/>
                </a:solidFill>
              </a:rPr>
              <a:t>Mrs Cowan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A78DAF-9823-411F-8288-5C56A1631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909" y="3967255"/>
            <a:ext cx="1160776" cy="20636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97779C-8F8D-4A3D-9777-5BC0705D8C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9" t="6207" r="5648" b="6798"/>
          <a:stretch/>
        </p:blipFill>
        <p:spPr>
          <a:xfrm>
            <a:off x="3344051" y="1403875"/>
            <a:ext cx="1160092" cy="2087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7CD26D-27B7-487E-A9C0-BF4E130914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8" t="4988" r="7137" b="6390"/>
          <a:stretch/>
        </p:blipFill>
        <p:spPr>
          <a:xfrm>
            <a:off x="5514393" y="1407985"/>
            <a:ext cx="1149292" cy="20878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9A7EA3E-0DB7-44CC-9BD0-7B9B6692BD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83"/>
          <a:stretch/>
        </p:blipFill>
        <p:spPr>
          <a:xfrm>
            <a:off x="3376490" y="3967255"/>
            <a:ext cx="1095214" cy="206360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C013ED6-F822-4712-92E3-DB9FFC7C63FE}"/>
              </a:ext>
            </a:extLst>
          </p:cNvPr>
          <p:cNvSpPr txBox="1"/>
          <p:nvPr/>
        </p:nvSpPr>
        <p:spPr>
          <a:xfrm>
            <a:off x="5521354" y="3604016"/>
            <a:ext cx="11492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C00000"/>
                </a:solidFill>
              </a:rPr>
              <a:t>Mrs Horsburgh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B034E9-F662-44ED-9BD4-B7FEB10F761D}"/>
              </a:ext>
            </a:extLst>
          </p:cNvPr>
          <p:cNvSpPr txBox="1"/>
          <p:nvPr/>
        </p:nvSpPr>
        <p:spPr>
          <a:xfrm>
            <a:off x="5660171" y="6147582"/>
            <a:ext cx="8716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C00000"/>
                </a:solidFill>
              </a:rPr>
              <a:t>Mrs May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FA4621-E8E8-4FE0-BEB6-215A0CF451E5}"/>
              </a:ext>
            </a:extLst>
          </p:cNvPr>
          <p:cNvSpPr txBox="1"/>
          <p:nvPr/>
        </p:nvSpPr>
        <p:spPr>
          <a:xfrm>
            <a:off x="3553534" y="6117595"/>
            <a:ext cx="8716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C00000"/>
                </a:solidFill>
              </a:rPr>
              <a:t>Mrs Reilly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FCF3B38-A857-400B-B712-CF6DB567DAF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0" r="22086"/>
          <a:stretch/>
        </p:blipFill>
        <p:spPr>
          <a:xfrm>
            <a:off x="909998" y="3967255"/>
            <a:ext cx="1322215" cy="207012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662B78F-FF9C-4136-B7AE-D4B054DAC684}"/>
              </a:ext>
            </a:extLst>
          </p:cNvPr>
          <p:cNvSpPr txBox="1"/>
          <p:nvPr/>
        </p:nvSpPr>
        <p:spPr>
          <a:xfrm>
            <a:off x="1071827" y="6147582"/>
            <a:ext cx="10104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C00000"/>
                </a:solidFill>
              </a:rPr>
              <a:t>Miss McLean</a:t>
            </a:r>
          </a:p>
        </p:txBody>
      </p:sp>
    </p:spTree>
    <p:extLst>
      <p:ext uri="{BB962C8B-B14F-4D97-AF65-F5344CB8AC3E}">
        <p14:creationId xmlns:p14="http://schemas.microsoft.com/office/powerpoint/2010/main" val="370472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0E3CA70-A41E-4B04-9D1F-C73B32C01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Office Staff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6A2E5F1E-D844-43F8-8B4E-A14BF876D3E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473" y="2011286"/>
            <a:ext cx="2712529" cy="3529905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8B0E008-1F17-4A8A-AE42-184BB605CD8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597" y="1989850"/>
            <a:ext cx="2679583" cy="3572778"/>
          </a:xfrm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727B4C29-22B3-4476-8251-B68C67C19F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3214324"/>
              </p:ext>
            </p:extLst>
          </p:nvPr>
        </p:nvGraphicFramePr>
        <p:xfrm>
          <a:off x="566318" y="1662155"/>
          <a:ext cx="2786390" cy="41681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9" name="Document" r:id="rId5" imgW="5730132" imgH="8568949" progId="Word.Document.12">
                  <p:embed/>
                </p:oleObj>
              </mc:Choice>
              <mc:Fallback>
                <p:oleObj name="Document" r:id="rId5" imgW="5730132" imgH="856894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66318" y="1662155"/>
                        <a:ext cx="2786390" cy="41681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A1C1FE50-C372-426D-82F3-410DA14B751A}"/>
              </a:ext>
            </a:extLst>
          </p:cNvPr>
          <p:cNvSpPr txBox="1"/>
          <p:nvPr/>
        </p:nvSpPr>
        <p:spPr>
          <a:xfrm>
            <a:off x="1155043" y="5754848"/>
            <a:ext cx="1608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Mrs Campbell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89DB83-BB7A-4E6C-B105-6C4CFD2CA383}"/>
              </a:ext>
            </a:extLst>
          </p:cNvPr>
          <p:cNvSpPr txBox="1"/>
          <p:nvPr/>
        </p:nvSpPr>
        <p:spPr>
          <a:xfrm>
            <a:off x="4171198" y="5754848"/>
            <a:ext cx="1608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Miss Jackson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6EA696-F30E-4056-A793-A823E4EAA100}"/>
              </a:ext>
            </a:extLst>
          </p:cNvPr>
          <p:cNvSpPr txBox="1"/>
          <p:nvPr/>
        </p:nvSpPr>
        <p:spPr>
          <a:xfrm>
            <a:off x="7192089" y="5754848"/>
            <a:ext cx="1451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Miss Shaw</a:t>
            </a:r>
          </a:p>
        </p:txBody>
      </p:sp>
    </p:spTree>
    <p:extLst>
      <p:ext uri="{BB962C8B-B14F-4D97-AF65-F5344CB8AC3E}">
        <p14:creationId xmlns:p14="http://schemas.microsoft.com/office/powerpoint/2010/main" val="279072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56D2B-6EDE-4274-B8CA-CF30439AA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Catering Assistants and Janitors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D870D6E-65E4-493A-89A5-37C5353D0F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40338" y="2644974"/>
            <a:ext cx="3881437" cy="2911077"/>
          </a:xfr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5CB6D39-6211-4F85-BD42-D2EB747EAA9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3" y="2532658"/>
            <a:ext cx="4183062" cy="3137296"/>
          </a:xfrm>
        </p:spPr>
      </p:pic>
    </p:spTree>
    <p:extLst>
      <p:ext uri="{BB962C8B-B14F-4D97-AF65-F5344CB8AC3E}">
        <p14:creationId xmlns:p14="http://schemas.microsoft.com/office/powerpoint/2010/main" val="219834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Facet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231</TotalTime>
  <Words>189</Words>
  <Application>Microsoft Office PowerPoint</Application>
  <PresentationFormat>Widescreen</PresentationFormat>
  <Paragraphs>51</Paragraphs>
  <Slides>10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Trebuchet MS</vt:lpstr>
      <vt:lpstr>Wingdings 3</vt:lpstr>
      <vt:lpstr>Facet</vt:lpstr>
      <vt:lpstr>Document</vt:lpstr>
      <vt:lpstr>Welcome to our team at Anstruther Primary &amp; Nursery  </vt:lpstr>
      <vt:lpstr>We would like to introduce the adults who support our children in learning and wellbeing.</vt:lpstr>
      <vt:lpstr>Our Senior Leadership Team</vt:lpstr>
      <vt:lpstr>Our Early Learning Centre - Nursery</vt:lpstr>
      <vt:lpstr>Our Primary Teachers</vt:lpstr>
      <vt:lpstr>Our SFL Teachers</vt:lpstr>
      <vt:lpstr>Our Pupil Support Assistants</vt:lpstr>
      <vt:lpstr>Our Office Staff</vt:lpstr>
      <vt:lpstr>Our Catering Assistants and Janitors</vt:lpstr>
      <vt:lpstr>We hope this helps you become a little more familiar with the team who work here. If you need to make contact with anyone in the team email Anstrutherps.enquiries@fife.gov.uk or telephone 01334 659447.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our team at Anstruther primary &amp; Nursery</dc:title>
  <dc:creator>Miss Jackson</dc:creator>
  <cp:lastModifiedBy>Niamh Jackson</cp:lastModifiedBy>
  <cp:revision>55</cp:revision>
  <dcterms:created xsi:type="dcterms:W3CDTF">2023-05-25T13:37:27Z</dcterms:created>
  <dcterms:modified xsi:type="dcterms:W3CDTF">2023-09-21T08:07:51Z</dcterms:modified>
</cp:coreProperties>
</file>