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5545138" cy="7777163"/>
  <p:notesSz cx="6858000" cy="9144000"/>
  <p:defaultTextStyle>
    <a:defPPr>
      <a:defRPr lang="en-US"/>
    </a:defPPr>
    <a:lvl1pPr marL="0" algn="l" defTabSz="72658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3291" algn="l" defTabSz="72658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26582" algn="l" defTabSz="72658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89873" algn="l" defTabSz="72658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53164" algn="l" defTabSz="72658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16456" algn="l" defTabSz="72658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79747" algn="l" defTabSz="72658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43038" algn="l" defTabSz="72658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06329" algn="l" defTabSz="72658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50">
          <p15:clr>
            <a:srgbClr val="A4A3A4"/>
          </p15:clr>
        </p15:guide>
        <p15:guide id="2" pos="174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cues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5375DB-44B0-AC64-1054-1FC91F3AB9C8}" v="45" dt="2021-10-06T10:56:23.602"/>
    <p1510:client id="{40E83B00-B865-46A1-949F-A4E59776D6E7}" v="13" dt="2022-01-26T09:50:21.291"/>
    <p1510:client id="{4C357CA2-11FC-4C85-B68F-76DF8443D626}" v="9" dt="2021-06-17T07:32:03.387"/>
    <p1510:client id="{59BD0C16-8779-3BB2-51E3-D7B756F03679}" v="115" dt="2021-10-06T11:18:08.747"/>
    <p1510:client id="{B793E29E-7E4E-ADCE-6D03-5E34C0E2547B}" v="13" dt="2021-10-06T11:36:54.997"/>
    <p1510:client id="{BD566C1E-2B9D-4F82-8370-F5711B7A1B1F}" v="317" dt="2021-06-17T07:45:46.607"/>
    <p1510:client id="{D7C69B47-AB7D-4F1C-BD37-EF2BA4B4187F}" v="24" dt="2021-06-16T16:05: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558" y="120"/>
      </p:cViewPr>
      <p:guideLst>
        <p:guide orient="horz" pos="2450"/>
        <p:guide pos="174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2725F-26DF-47C1-ABEE-6CF6B37DA42B}" type="datetimeFigureOut">
              <a:rPr lang="en-GB" smtClean="0"/>
              <a:pPr/>
              <a:t>22/01/2023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6625" y="685800"/>
            <a:ext cx="2444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3463D-51BC-4EBD-8EBC-ED791BF3FFB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886" y="2415964"/>
            <a:ext cx="4713367" cy="16670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1771" y="4407059"/>
            <a:ext cx="3881597" cy="19874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3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6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9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5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16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79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43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06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ADB9-A9D1-4422-9FA9-BC30E4129626}" type="datetimeFigureOut">
              <a:rPr lang="en-GB" smtClean="0"/>
              <a:pPr/>
              <a:t>22/01/2023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C5C-ED7D-45B9-988B-F371094D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ADB9-A9D1-4422-9FA9-BC30E4129626}" type="datetimeFigureOut">
              <a:rPr lang="en-GB" smtClean="0"/>
              <a:pPr/>
              <a:t>22/01/2023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C5C-ED7D-45B9-988B-F371094D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15169" y="415863"/>
            <a:ext cx="935742" cy="88465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44" y="415863"/>
            <a:ext cx="2714808" cy="88465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ADB9-A9D1-4422-9FA9-BC30E4129626}" type="datetimeFigureOut">
              <a:rPr lang="en-GB" smtClean="0"/>
              <a:pPr/>
              <a:t>22/01/2023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C5C-ED7D-45B9-988B-F371094D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ADB9-A9D1-4422-9FA9-BC30E4129626}" type="datetimeFigureOut">
              <a:rPr lang="en-GB" smtClean="0"/>
              <a:pPr/>
              <a:t>22/01/2023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C5C-ED7D-45B9-988B-F371094D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028" y="4997547"/>
            <a:ext cx="4713367" cy="1544631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028" y="3296295"/>
            <a:ext cx="4713367" cy="1701253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32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265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898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531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1645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7974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4303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0632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ADB9-A9D1-4422-9FA9-BC30E4129626}" type="datetimeFigureOut">
              <a:rPr lang="en-GB" smtClean="0"/>
              <a:pPr/>
              <a:t>22/01/2023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C5C-ED7D-45B9-988B-F371094D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44" y="2419562"/>
            <a:ext cx="1825275" cy="684282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5637" y="2419562"/>
            <a:ext cx="1825275" cy="684282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ADB9-A9D1-4422-9FA9-BC30E4129626}" type="datetimeFigureOut">
              <a:rPr lang="en-GB" smtClean="0"/>
              <a:pPr/>
              <a:t>22/01/2023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C5C-ED7D-45B9-988B-F371094D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57" y="311447"/>
            <a:ext cx="4990624" cy="129619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257" y="1740861"/>
            <a:ext cx="2450066" cy="72550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3291" indent="0">
              <a:buNone/>
              <a:defRPr sz="1600" b="1"/>
            </a:lvl2pPr>
            <a:lvl3pPr marL="726582" indent="0">
              <a:buNone/>
              <a:defRPr sz="1400" b="1"/>
            </a:lvl3pPr>
            <a:lvl4pPr marL="1089873" indent="0">
              <a:buNone/>
              <a:defRPr sz="1300" b="1"/>
            </a:lvl4pPr>
            <a:lvl5pPr marL="1453164" indent="0">
              <a:buNone/>
              <a:defRPr sz="1300" b="1"/>
            </a:lvl5pPr>
            <a:lvl6pPr marL="1816456" indent="0">
              <a:buNone/>
              <a:defRPr sz="1300" b="1"/>
            </a:lvl6pPr>
            <a:lvl7pPr marL="2179747" indent="0">
              <a:buNone/>
              <a:defRPr sz="1300" b="1"/>
            </a:lvl7pPr>
            <a:lvl8pPr marL="2543038" indent="0">
              <a:buNone/>
              <a:defRPr sz="1300" b="1"/>
            </a:lvl8pPr>
            <a:lvl9pPr marL="2906329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257" y="2466369"/>
            <a:ext cx="2450066" cy="448087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16854" y="1740861"/>
            <a:ext cx="2451028" cy="72550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3291" indent="0">
              <a:buNone/>
              <a:defRPr sz="1600" b="1"/>
            </a:lvl2pPr>
            <a:lvl3pPr marL="726582" indent="0">
              <a:buNone/>
              <a:defRPr sz="1400" b="1"/>
            </a:lvl3pPr>
            <a:lvl4pPr marL="1089873" indent="0">
              <a:buNone/>
              <a:defRPr sz="1300" b="1"/>
            </a:lvl4pPr>
            <a:lvl5pPr marL="1453164" indent="0">
              <a:buNone/>
              <a:defRPr sz="1300" b="1"/>
            </a:lvl5pPr>
            <a:lvl6pPr marL="1816456" indent="0">
              <a:buNone/>
              <a:defRPr sz="1300" b="1"/>
            </a:lvl6pPr>
            <a:lvl7pPr marL="2179747" indent="0">
              <a:buNone/>
              <a:defRPr sz="1300" b="1"/>
            </a:lvl7pPr>
            <a:lvl8pPr marL="2543038" indent="0">
              <a:buNone/>
              <a:defRPr sz="1300" b="1"/>
            </a:lvl8pPr>
            <a:lvl9pPr marL="2906329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16854" y="2466369"/>
            <a:ext cx="2451028" cy="448087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ADB9-A9D1-4422-9FA9-BC30E4129626}" type="datetimeFigureOut">
              <a:rPr lang="en-GB" smtClean="0"/>
              <a:pPr/>
              <a:t>22/01/2023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C5C-ED7D-45B9-988B-F371094D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ADB9-A9D1-4422-9FA9-BC30E4129626}" type="datetimeFigureOut">
              <a:rPr lang="en-GB" smtClean="0"/>
              <a:pPr/>
              <a:t>22/01/2023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C5C-ED7D-45B9-988B-F371094D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ADB9-A9D1-4422-9FA9-BC30E4129626}" type="datetimeFigureOut">
              <a:rPr lang="en-GB" smtClean="0"/>
              <a:pPr/>
              <a:t>22/01/2023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C5C-ED7D-45B9-988B-F371094D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58" y="309647"/>
            <a:ext cx="1824312" cy="1317797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7996" y="309647"/>
            <a:ext cx="3099887" cy="663759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258" y="1627444"/>
            <a:ext cx="1824312" cy="5319796"/>
          </a:xfrm>
        </p:spPr>
        <p:txBody>
          <a:bodyPr/>
          <a:lstStyle>
            <a:lvl1pPr marL="0" indent="0">
              <a:buNone/>
              <a:defRPr sz="1100"/>
            </a:lvl1pPr>
            <a:lvl2pPr marL="363291" indent="0">
              <a:buNone/>
              <a:defRPr sz="1000"/>
            </a:lvl2pPr>
            <a:lvl3pPr marL="726582" indent="0">
              <a:buNone/>
              <a:defRPr sz="800"/>
            </a:lvl3pPr>
            <a:lvl4pPr marL="1089873" indent="0">
              <a:buNone/>
              <a:defRPr sz="700"/>
            </a:lvl4pPr>
            <a:lvl5pPr marL="1453164" indent="0">
              <a:buNone/>
              <a:defRPr sz="700"/>
            </a:lvl5pPr>
            <a:lvl6pPr marL="1816456" indent="0">
              <a:buNone/>
              <a:defRPr sz="700"/>
            </a:lvl6pPr>
            <a:lvl7pPr marL="2179747" indent="0">
              <a:buNone/>
              <a:defRPr sz="700"/>
            </a:lvl7pPr>
            <a:lvl8pPr marL="2543038" indent="0">
              <a:buNone/>
              <a:defRPr sz="700"/>
            </a:lvl8pPr>
            <a:lvl9pPr marL="2906329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ADB9-A9D1-4422-9FA9-BC30E4129626}" type="datetimeFigureOut">
              <a:rPr lang="en-GB" smtClean="0"/>
              <a:pPr/>
              <a:t>22/01/2023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C5C-ED7D-45B9-988B-F371094D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886" y="5444015"/>
            <a:ext cx="3327083" cy="642697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86886" y="694903"/>
            <a:ext cx="3327083" cy="4666298"/>
          </a:xfrm>
        </p:spPr>
        <p:txBody>
          <a:bodyPr/>
          <a:lstStyle>
            <a:lvl1pPr marL="0" indent="0">
              <a:buNone/>
              <a:defRPr sz="2500"/>
            </a:lvl1pPr>
            <a:lvl2pPr marL="363291" indent="0">
              <a:buNone/>
              <a:defRPr sz="2200"/>
            </a:lvl2pPr>
            <a:lvl3pPr marL="726582" indent="0">
              <a:buNone/>
              <a:defRPr sz="1900"/>
            </a:lvl3pPr>
            <a:lvl4pPr marL="1089873" indent="0">
              <a:buNone/>
              <a:defRPr sz="1600"/>
            </a:lvl4pPr>
            <a:lvl5pPr marL="1453164" indent="0">
              <a:buNone/>
              <a:defRPr sz="1600"/>
            </a:lvl5pPr>
            <a:lvl6pPr marL="1816456" indent="0">
              <a:buNone/>
              <a:defRPr sz="1600"/>
            </a:lvl6pPr>
            <a:lvl7pPr marL="2179747" indent="0">
              <a:buNone/>
              <a:defRPr sz="1600"/>
            </a:lvl7pPr>
            <a:lvl8pPr marL="2543038" indent="0">
              <a:buNone/>
              <a:defRPr sz="1600"/>
            </a:lvl8pPr>
            <a:lvl9pPr marL="2906329" indent="0">
              <a:buNone/>
              <a:defRPr sz="16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6886" y="6086712"/>
            <a:ext cx="3327083" cy="912736"/>
          </a:xfrm>
        </p:spPr>
        <p:txBody>
          <a:bodyPr/>
          <a:lstStyle>
            <a:lvl1pPr marL="0" indent="0">
              <a:buNone/>
              <a:defRPr sz="1100"/>
            </a:lvl1pPr>
            <a:lvl2pPr marL="363291" indent="0">
              <a:buNone/>
              <a:defRPr sz="1000"/>
            </a:lvl2pPr>
            <a:lvl3pPr marL="726582" indent="0">
              <a:buNone/>
              <a:defRPr sz="800"/>
            </a:lvl3pPr>
            <a:lvl4pPr marL="1089873" indent="0">
              <a:buNone/>
              <a:defRPr sz="700"/>
            </a:lvl4pPr>
            <a:lvl5pPr marL="1453164" indent="0">
              <a:buNone/>
              <a:defRPr sz="700"/>
            </a:lvl5pPr>
            <a:lvl6pPr marL="1816456" indent="0">
              <a:buNone/>
              <a:defRPr sz="700"/>
            </a:lvl6pPr>
            <a:lvl7pPr marL="2179747" indent="0">
              <a:buNone/>
              <a:defRPr sz="700"/>
            </a:lvl7pPr>
            <a:lvl8pPr marL="2543038" indent="0">
              <a:buNone/>
              <a:defRPr sz="700"/>
            </a:lvl8pPr>
            <a:lvl9pPr marL="2906329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ADB9-A9D1-4422-9FA9-BC30E4129626}" type="datetimeFigureOut">
              <a:rPr lang="en-GB" smtClean="0"/>
              <a:pPr/>
              <a:t>22/01/2023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C5C-ED7D-45B9-988B-F371094D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7257" y="311447"/>
            <a:ext cx="4990624" cy="1296194"/>
          </a:xfrm>
          <a:prstGeom prst="rect">
            <a:avLst/>
          </a:prstGeom>
        </p:spPr>
        <p:txBody>
          <a:bodyPr vert="horz" lIns="72658" tIns="36329" rIns="72658" bIns="3632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257" y="1814673"/>
            <a:ext cx="4990624" cy="5132568"/>
          </a:xfrm>
          <a:prstGeom prst="rect">
            <a:avLst/>
          </a:prstGeom>
        </p:spPr>
        <p:txBody>
          <a:bodyPr vert="horz" lIns="72658" tIns="36329" rIns="72658" bIns="363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7257" y="7208279"/>
            <a:ext cx="1293866" cy="414061"/>
          </a:xfrm>
          <a:prstGeom prst="rect">
            <a:avLst/>
          </a:prstGeom>
        </p:spPr>
        <p:txBody>
          <a:bodyPr vert="horz" lIns="72658" tIns="36329" rIns="72658" bIns="36329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7ADB9-A9D1-4422-9FA9-BC30E4129626}" type="datetimeFigureOut">
              <a:rPr lang="en-GB" smtClean="0"/>
              <a:pPr/>
              <a:t>22/01/2023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4589" y="7208279"/>
            <a:ext cx="1755960" cy="414061"/>
          </a:xfrm>
          <a:prstGeom prst="rect">
            <a:avLst/>
          </a:prstGeom>
        </p:spPr>
        <p:txBody>
          <a:bodyPr vert="horz" lIns="72658" tIns="36329" rIns="72658" bIns="36329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74015" y="7208279"/>
            <a:ext cx="1293866" cy="414061"/>
          </a:xfrm>
          <a:prstGeom prst="rect">
            <a:avLst/>
          </a:prstGeom>
        </p:spPr>
        <p:txBody>
          <a:bodyPr vert="horz" lIns="72658" tIns="36329" rIns="72658" bIns="36329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ACC5C-ED7D-45B9-988B-F371094D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26582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2468" indent="-272468" algn="l" defTabSz="72658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90348" indent="-227057" algn="l" defTabSz="72658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8228" indent="-181646" algn="l" defTabSz="72658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71519" indent="-181646" algn="l" defTabSz="72658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4810" indent="-181646" algn="l" defTabSz="726582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8101" indent="-181646" algn="l" defTabSz="72658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61392" indent="-181646" algn="l" defTabSz="72658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4683" indent="-181646" algn="l" defTabSz="72658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87975" indent="-181646" algn="l" defTabSz="72658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658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3291" algn="l" defTabSz="72658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6582" algn="l" defTabSz="72658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9873" algn="l" defTabSz="72658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3164" algn="l" defTabSz="72658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6456" algn="l" defTabSz="72658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9747" algn="l" defTabSz="72658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3038" algn="l" defTabSz="72658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6329" algn="l" defTabSz="72658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59011" y="2389940"/>
            <a:ext cx="5295900" cy="4320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658" tIns="36329" rIns="72658" bIns="3632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Shine is a 6 session online anxiety management group for adolescents, using a CBT approach. The course looks at helping teenagers identify anxiety when it occurs and learn strategies to tackle it effectively.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Young people are eligible for the group if they are:</a:t>
            </a:r>
          </a:p>
          <a:p>
            <a:pPr lvl="0">
              <a:buFont typeface="Arial" pitchFamily="34" charset="0"/>
              <a:buChar char="•"/>
            </a:pPr>
            <a:r>
              <a:rPr lang="en-GB" dirty="0"/>
              <a:t>Aged between 12 and 17 years</a:t>
            </a:r>
          </a:p>
          <a:p>
            <a:pPr lvl="0">
              <a:buFont typeface="Arial" pitchFamily="34" charset="0"/>
              <a:buChar char="•"/>
            </a:pPr>
            <a:r>
              <a:rPr lang="en-GB" dirty="0"/>
              <a:t>Mild to moderate anxiety, and would benefit from learning strategies for managing stress and anxiety</a:t>
            </a:r>
          </a:p>
          <a:p>
            <a:pPr lvl="0">
              <a:buFont typeface="Arial" pitchFamily="34" charset="0"/>
              <a:buChar char="•"/>
            </a:pPr>
            <a:r>
              <a:rPr lang="en-GB" dirty="0"/>
              <a:t>Do not require intensive or crisis support</a:t>
            </a:r>
          </a:p>
          <a:p>
            <a:pPr lvl="0"/>
            <a:endParaRPr lang="en-GB" dirty="0">
              <a:cs typeface="Calibri"/>
            </a:endParaRPr>
          </a:p>
          <a:p>
            <a:endParaRPr lang="en-GB" dirty="0"/>
          </a:p>
          <a:p>
            <a:pPr fontAlgn="base"/>
            <a:r>
              <a:rPr lang="en-GB" dirty="0"/>
              <a:t>The next group starts on </a:t>
            </a:r>
            <a:r>
              <a:rPr lang="en-GB" b="1" dirty="0"/>
              <a:t>Tuesday </a:t>
            </a:r>
            <a:r>
              <a:rPr lang="en-GB" b="1"/>
              <a:t>7</a:t>
            </a:r>
            <a:r>
              <a:rPr lang="en-GB" b="1" baseline="30000"/>
              <a:t>th</a:t>
            </a:r>
            <a:r>
              <a:rPr lang="en-GB" b="1"/>
              <a:t> January 2023 </a:t>
            </a:r>
            <a:r>
              <a:rPr lang="en-GB" dirty="0"/>
              <a:t>and runs until</a:t>
            </a:r>
            <a:r>
              <a:rPr lang="en-GB" b="1" dirty="0"/>
              <a:t> Tuesday 14</a:t>
            </a:r>
            <a:r>
              <a:rPr lang="en-GB" b="1" baseline="30000" dirty="0"/>
              <a:t>th</a:t>
            </a:r>
            <a:r>
              <a:rPr lang="en-GB" b="1" dirty="0"/>
              <a:t> March 2023 </a:t>
            </a:r>
            <a:r>
              <a:rPr lang="en-GB" dirty="0"/>
              <a:t>from 4.15pm-5.15pm</a:t>
            </a:r>
            <a:endParaRPr lang="en-GB" b="1" dirty="0"/>
          </a:p>
          <a:p>
            <a:pPr lvl="0"/>
            <a:endParaRPr lang="en-GB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99170" y="7019860"/>
            <a:ext cx="5888412" cy="350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658" tIns="36329" rIns="72658" bIns="36329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en-GB" sz="1800">
              <a:cs typeface="Calibri"/>
            </a:endParaRPr>
          </a:p>
        </p:txBody>
      </p:sp>
      <p:pic>
        <p:nvPicPr>
          <p:cNvPr id="7" name="Picture 6" descr="accessv0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48" y="158767"/>
            <a:ext cx="648072" cy="871024"/>
          </a:xfrm>
          <a:prstGeom prst="rect">
            <a:avLst/>
          </a:prstGeom>
        </p:spPr>
      </p:pic>
      <p:pic>
        <p:nvPicPr>
          <p:cNvPr id="8" name="Picture 7" descr="NHS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3040" y="241630"/>
            <a:ext cx="939809" cy="63747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90675" y="1352550"/>
            <a:ext cx="22098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3600" b="1" dirty="0">
                <a:latin typeface="Verdana"/>
                <a:ea typeface="Verdana"/>
              </a:rPr>
              <a:t>Shine</a:t>
            </a:r>
          </a:p>
        </p:txBody>
      </p:sp>
      <p:pic>
        <p:nvPicPr>
          <p:cNvPr id="1026" name="Picture 2" descr="FHSCP_logo_col_let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3833" y="157119"/>
            <a:ext cx="1619250" cy="800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6309D3-861E-4FD4-AFEB-85FE47B3B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102" y="6668381"/>
            <a:ext cx="5555240" cy="93438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72658" tIns="36329" rIns="72658" bIns="3632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72658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3291" algn="l" defTabSz="72658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6582" algn="l" defTabSz="72658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9873" algn="l" defTabSz="72658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164" algn="l" defTabSz="72658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16456" algn="l" defTabSz="72658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79747" algn="l" defTabSz="72658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43038" algn="l" defTabSz="72658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06329" algn="l" defTabSz="72658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>
                <a:solidFill>
                  <a:schemeClr val="bg1"/>
                </a:solidFill>
              </a:rPr>
              <a:t>To sign up visit: www.accesstherapiesfife.scot.nhs.uk 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NHS Fife Child and Family Psychology Department</a:t>
            </a:r>
            <a:endParaRPr lang="en-GB" sz="2000" b="1" dirty="0">
              <a:solidFill>
                <a:schemeClr val="bg1"/>
              </a:solidFill>
              <a:latin typeface="Verdana"/>
              <a:ea typeface="Verdana"/>
              <a:cs typeface="Arial"/>
            </a:endParaRPr>
          </a:p>
          <a:p>
            <a:pPr algn="ctr">
              <a:spcAft>
                <a:spcPts val="600"/>
              </a:spcAft>
            </a:pPr>
            <a:endParaRPr lang="en-GB" sz="2000" u="sng" dirty="0">
              <a:solidFill>
                <a:schemeClr val="bg1"/>
              </a:solidFill>
              <a:cs typeface="Calibri"/>
            </a:endParaRPr>
          </a:p>
          <a:p>
            <a:pPr algn="ctr"/>
            <a:endParaRPr lang="en-GB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en-GB" sz="18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en-GB" sz="1600" dirty="0">
              <a:solidFill>
                <a:schemeClr val="bg1"/>
              </a:solidFill>
            </a:endParaRPr>
          </a:p>
        </p:txBody>
      </p:sp>
      <p:pic>
        <p:nvPicPr>
          <p:cNvPr id="10" name="Picture 9" descr="happy girl with tablet and cat (decent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78532" y="238126"/>
            <a:ext cx="2566606" cy="3771900"/>
          </a:xfrm>
          <a:prstGeom prst="rect">
            <a:avLst/>
          </a:prstGeom>
        </p:spPr>
      </p:pic>
      <p:sp>
        <p:nvSpPr>
          <p:cNvPr id="2" name="AutoShape 2" descr="data:image/svg+xml;charset=utf8,%20%3Csvg%20width%3D'531'%20height%3D'531'%20xmlns%3D'http%3A%2F%2Fwww.w3.org%2F2000%2Fsvg'%20xmlns%3Axlink%3D'http%3A%2F%2Fwww.w3.org%2F1999%2Fxlink'%20overflow%3D'hidden'%3E%3Cdefs%3E%3CclipPath%20id%3D'clip0'%3E%3Crect%20x%3D'0'%20y%3D'0'%20width%3D'531'%20height%3D'531'%2F%3E%3C%2FclipPath%3E%3C%2Fdefs%3E%3Cg%20clip-path%3D'url(%23clip0)'%3E%3Cpath%20d%3D'M248.353%20156.534C213.402%20156.534%20182.297%20172.993%20162.358%20198.579%20155.066%20196.077%20147.251%20194.7%20139.111%20194.7%2099.5509%20194.7%2067.4812%20226.77%2067.4812%20266.33%2067.4812%20305.89%2099.5509%20337.959%20139.111%20337.959%20147.637%20337.959%20155.813%20336.462%20163.397%20333.729%20183.37%20358.566%20214.002%20374.466%20248.353%20374.466%20308.533%20374.466%20357.319%20325.68%20357.319%20265.5%20357.319%20205.32%20308.533%20156.534%20248.353%20156.534Z'%20fill%3D'%23E4E4E4'%2F%3E%3Cpath%20d%3D'M196.012%20298.688%20195.601%20298.688C177.385%20298.688%20162.619%20283.921%20162.619%20265.706L162.619%20265.295C162.619%20247.079%20177.385%20232.313%20195.6%20232.313L196.011%20232.313C214.227%20232.313%20228.994%20247.079%20228.994%20265.294L228.994%20265.705C228.994%20283.921%20214.227%20298.688%20196.012%20298.688Z'%20fill%3D'%23FFC000'%2F%3E%3Cpath%20d%3D'M133.702%20265.5C133.702%20270.956%20129.279%20275.378%20123.824%20275.378%20118.368%20275.378%20113.945%20270.956%20113.945%20265.5%20113.945%20260.044%20118.368%20255.622%20123.824%20255.622%20129.279%20255.622%20133.702%20260.044%20133.702%20265.5Z'%20fill%3D'%23737373'%2F%3E%3Cpath%20d%3D'M243.686%20264.131%20316.692%20264.131%20316.692%20266.868%20243.686%20266.868Z'%20fill%3D'%23C6C6C6'%2F%3E%3Cpath%20d%3D'M245.107%20283.163%20317.002%20270.489%20317.478%20273.186%20245.582%20285.859Z'%20fill%3D'%23C6C6C6'%2F%3E%3Cpath%20d%3D'M249.825%20301.66%20318.429%20276.692%20319.365%20279.264%20250.761%20304.232Z'%20fill%3D'%23C6C6C6'%2F%3E%3Cpath%20d%3D'M257.673%20319.078%20320.903%20282.582%20322.272%20284.954%20259.042%20321.449Z'%20fill%3D'%23C6C6C6'%2F%3E%3Cpath%20d%3D'M268.445%20334.838%20324.367%20287.903%20326.127%20290%20270.205%20336.935Z'%20fill%3D'%23C6C6C6'%2F%3E%3Cpath%20d%3D'M281.769%20348.515%20328.704%20292.592%20330.801%20294.352%20283.866%20350.275Z'%20fill%3D'%23C6C6C6'%2F%3E%3Cpath%20d%3D'M297.262%20359.641%20333.757%20296.412%20336.128%20297.781%20299.633%20361.01Z'%20fill%3D'%23C6C6C6'%2F%3E%3Cpath%20d%3D'M314.448%20367.961%20339.431%20299.366%20342.003%20300.302%20317.02%20368.898Z'%20fill%3D'%23C6C6C6'%2F%3E%3Cpath%20d%3D'M332.825%20373.109%20345.499%20301.213%20348.195%20301.688%20335.522%20373.584Z'%20fill%3D'%23C6C6C6'%2F%3E%3Cpath%20d%3D'M351.826%20302.002%20354.563%20302.002%20354.563%20375.008%20351.826%20375.008Z'%20fill%3D'%23C6C6C6'%2F%3E%3Cpath%20d%3D'M358.196%20301.667%20360.893%20301.192%20373.574%20373.087%20370.877%20373.563Z'%20fill%3D'%23C6C6C6'%2F%3E%3Cpath%20d%3D'M364.39%20300.277%20366.963%20299.341%20391.93%20367.944%20389.358%20368.88Z'%20fill%3D'%23C6C6C6'%2F%3E%3Cpath%20d%3D'M370.25%20297.792%20372.621%20296.423%20409.124%20359.646%20406.752%20361.015Z'%20fill%3D'%23C6C6C6'%2F%3E%3Cpath%20d%3D'M375.595%20294.321%20377.692%20292.562%20424.62%20348.484%20422.523%20350.243Z'%20fill%3D'%23C6C6C6'%2F%3E%3Cpath%20d%3D'M380.27%20290.034%20382.03%20287.937%20437.952%20334.865%20436.193%20336.962Z'%20fill%3D'%23C6C6C6'%2F%3E%3Cpath%20d%3D'M384.116%20284.95%20385.485%20282.578%20448.708%20319.081%20447.339%20321.452Z'%20fill%3D'%23C6C6C6'%2F%3E%3Cpath%20d%3D'M387.021%20279.259%20387.957%20276.687%20456.56%20301.655%20455.624%20304.227Z'%20fill%3D'%23C6C6C6'%2F%3E%3Cpath%20d%3D'M388.884%20273.18%20389.359%20270.483%20461.255%20283.157%20460.78%20285.854Z'%20fill%3D'%23C6C6C6'%2F%3E%3Cpath%20d%3D'M389.697%20264.131%20462.702%20264.131%20462.702%20266.868%20389.697%20266.868Z'%20fill%3D'%23C6C6C6'%2F%3E%3Cpath%20d%3D'M388.891%20257.826%20460.787%20245.152%20461.263%20247.848%20389.367%20260.521Z'%20fill%3D'%23C6C6C6'%2F%3E%3Cpath%20d%3D'M387.043%20251.737%20455.647%20226.761%20456.583%20229.334%20387.98%20254.309Z'%20fill%3D'%23C6C6C6'%2F%3E%3Cpath%20d%3D'M384.112%20246.059%20447.336%20209.556%20448.704%20211.926%20385.481%20248.429Z'%20fill%3D'%23C6C6C6'%2F%3E%3Cpath%20d%3D'M380.297%20240.98%20436.227%20194.052%20437.987%20196.149%20382.057%20243.077Z'%20fill%3D'%23C6C6C6'%2F%3E%3Cpath%20d%3D'M375.625%20236.658%20422.56%20180.736%20424.657%20182.496%20377.722%20238.418Z'%20fill%3D'%23C6C6C6'%2F%3E%3Cpath%20d%3D'M370.263%20233.193%20406.758%20169.963%20409.13%20171.332%20372.634%20234.562Z'%20fill%3D'%23C6C6C6'%2F%3E%3Cpath%20d%3D'M364.4%20230.737%20389.368%20162.134%20391.94%20163.07%20366.972%20231.673Z'%20fill%3D'%23C6C6C6'%2F%3E%3Cpath%20d%3D'M358.182%20229.319%20370.856%20157.423%20373.552%20157.898%20360.878%20229.794Z'%20fill%3D'%23C6C6C6'%2F%3E%3Cpath%20d%3D'M351.826%20155.992%20354.563%20155.992%20354.563%20228.997%20351.826%20228.997Z'%20fill%3D'%23C6C6C6'%2F%3E%3Cpath%20d%3D'M332.82%20157.907%20335.517%20157.432%20348.19%20229.328%20345.494%20229.803Z'%20fill%3D'%23C6C6C6'%2F%3E%3Cpath%20d%3D'M314.453%20163.072%20317.026%20162.136%20341.994%20230.739%20339.421%20231.676Z'%20fill%3D'%23C6C6C6'%2F%3E%3Cpath%20d%3D'M297.247%20171.342%20299.618%20169.973%20336.12%20233.196%20333.749%20234.565Z'%20fill%3D'%23C6C6C6'%2F%3E%3Cpath%20d%3D'M281.744%20182.481%20283.841%20180.721%20330.768%20236.643%20328.672%20238.403Z'%20fill%3D'%23C6C6C6'%2F%3E%3Cpath%20d%3D'M268.422%20196.172%20270.182%20194.075%20326.104%20241.003%20324.344%20243.1Z'%20fill%3D'%23C6C6C6'%2F%3E%3Cpath%20d%3D'M257.668%20211.939%20259.037%20209.568%20322.26%20246.071%20320.891%20248.441Z'%20fill%3D'%23C6C6C6'%2F%3E%3Cpath%20d%3D'M249.818%20229.326%20250.755%20226.754%20319.358%20251.722%20318.422%20254.294Z'%20fill%3D'%23C6C6C6'%2F%3E%3Cpath%20d%3D'M245.097%20247.824%20245.572%20245.128%20317.468%20257.802%20316.993%20260.498Z'%20fill%3D'%23C6C6C6'%2F%3E%3C%2Fg%3E%3C%2Fsvg%3E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data:image/svg+xml;charset=utf8,%20%3Csvg%20width%3D'531'%20height%3D'531'%20xmlns%3D'http%3A%2F%2Fwww.w3.org%2F2000%2Fsvg'%20xmlns%3Axlink%3D'http%3A%2F%2Fwww.w3.org%2F1999%2Fxlink'%20overflow%3D'hidden'%3E%3Cdefs%3E%3CclipPath%20id%3D'clip0'%3E%3Crect%20x%3D'0'%20y%3D'0'%20width%3D'531'%20height%3D'531'%2F%3E%3C%2FclipPath%3E%3C%2Fdefs%3E%3Cg%20clip-path%3D'url(%23clip0)'%3E%3Cpath%20d%3D'M248.353%20156.534C213.402%20156.534%20182.297%20172.993%20162.358%20198.579%20155.066%20196.077%20147.251%20194.7%20139.111%20194.7%2099.5509%20194.7%2067.4812%20226.77%2067.4812%20266.33%2067.4812%20305.89%2099.5509%20337.959%20139.111%20337.959%20147.637%20337.959%20155.813%20336.462%20163.397%20333.729%20183.37%20358.566%20214.002%20374.466%20248.353%20374.466%20308.533%20374.466%20357.319%20325.68%20357.319%20265.5%20357.319%20205.32%20308.533%20156.534%20248.353%20156.534Z'%20fill%3D'%23E4E4E4'%2F%3E%3Cpath%20d%3D'M196.012%20298.688%20195.601%20298.688C177.385%20298.688%20162.619%20283.921%20162.619%20265.706L162.619%20265.295C162.619%20247.079%20177.385%20232.313%20195.6%20232.313L196.011%20232.313C214.227%20232.313%20228.994%20247.079%20228.994%20265.294L228.994%20265.705C228.994%20283.921%20214.227%20298.688%20196.012%20298.688Z'%20fill%3D'%23FFC000'%2F%3E%3Cpath%20d%3D'M133.702%20265.5C133.702%20270.956%20129.279%20275.378%20123.824%20275.378%20118.368%20275.378%20113.945%20270.956%20113.945%20265.5%20113.945%20260.044%20118.368%20255.622%20123.824%20255.622%20129.279%20255.622%20133.702%20260.044%20133.702%20265.5Z'%20fill%3D'%23737373'%2F%3E%3Cpath%20d%3D'M243.686%20264.131%20316.692%20264.131%20316.692%20266.868%20243.686%20266.868Z'%20fill%3D'%23C6C6C6'%2F%3E%3Cpath%20d%3D'M245.107%20283.163%20317.002%20270.489%20317.478%20273.186%20245.582%20285.859Z'%20fill%3D'%23C6C6C6'%2F%3E%3Cpath%20d%3D'M249.825%20301.66%20318.429%20276.692%20319.365%20279.264%20250.761%20304.232Z'%20fill%3D'%23C6C6C6'%2F%3E%3Cpath%20d%3D'M257.673%20319.078%20320.903%20282.582%20322.272%20284.954%20259.042%20321.449Z'%20fill%3D'%23C6C6C6'%2F%3E%3Cpath%20d%3D'M268.445%20334.838%20324.367%20287.903%20326.127%20290%20270.205%20336.935Z'%20fill%3D'%23C6C6C6'%2F%3E%3Cpath%20d%3D'M281.769%20348.515%20328.704%20292.592%20330.801%20294.352%20283.866%20350.275Z'%20fill%3D'%23C6C6C6'%2F%3E%3Cpath%20d%3D'M297.262%20359.641%20333.757%20296.412%20336.128%20297.781%20299.633%20361.01Z'%20fill%3D'%23C6C6C6'%2F%3E%3Cpath%20d%3D'M314.448%20367.961%20339.431%20299.366%20342.003%20300.302%20317.02%20368.898Z'%20fill%3D'%23C6C6C6'%2F%3E%3Cpath%20d%3D'M332.825%20373.109%20345.499%20301.213%20348.195%20301.688%20335.522%20373.584Z'%20fill%3D'%23C6C6C6'%2F%3E%3Cpath%20d%3D'M351.826%20302.002%20354.563%20302.002%20354.563%20375.008%20351.826%20375.008Z'%20fill%3D'%23C6C6C6'%2F%3E%3Cpath%20d%3D'M358.196%20301.667%20360.893%20301.192%20373.574%20373.087%20370.877%20373.563Z'%20fill%3D'%23C6C6C6'%2F%3E%3Cpath%20d%3D'M364.39%20300.277%20366.963%20299.341%20391.93%20367.944%20389.358%20368.88Z'%20fill%3D'%23C6C6C6'%2F%3E%3Cpath%20d%3D'M370.25%20297.792%20372.621%20296.423%20409.124%20359.646%20406.752%20361.015Z'%20fill%3D'%23C6C6C6'%2F%3E%3Cpath%20d%3D'M375.595%20294.321%20377.692%20292.562%20424.62%20348.484%20422.523%20350.243Z'%20fill%3D'%23C6C6C6'%2F%3E%3Cpath%20d%3D'M380.27%20290.034%20382.03%20287.937%20437.952%20334.865%20436.193%20336.962Z'%20fill%3D'%23C6C6C6'%2F%3E%3Cpath%20d%3D'M384.116%20284.95%20385.485%20282.578%20448.708%20319.081%20447.339%20321.452Z'%20fill%3D'%23C6C6C6'%2F%3E%3Cpath%20d%3D'M387.021%20279.259%20387.957%20276.687%20456.56%20301.655%20455.624%20304.227Z'%20fill%3D'%23C6C6C6'%2F%3E%3Cpath%20d%3D'M388.884%20273.18%20389.359%20270.483%20461.255%20283.157%20460.78%20285.854Z'%20fill%3D'%23C6C6C6'%2F%3E%3Cpath%20d%3D'M389.697%20264.131%20462.702%20264.131%20462.702%20266.868%20389.697%20266.868Z'%20fill%3D'%23C6C6C6'%2F%3E%3Cpath%20d%3D'M388.891%20257.826%20460.787%20245.152%20461.263%20247.848%20389.367%20260.521Z'%20fill%3D'%23C6C6C6'%2F%3E%3Cpath%20d%3D'M387.043%20251.737%20455.647%20226.761%20456.583%20229.334%20387.98%20254.309Z'%20fill%3D'%23C6C6C6'%2F%3E%3Cpath%20d%3D'M384.112%20246.059%20447.336%20209.556%20448.704%20211.926%20385.481%20248.429Z'%20fill%3D'%23C6C6C6'%2F%3E%3Cpath%20d%3D'M380.297%20240.98%20436.227%20194.052%20437.987%20196.149%20382.057%20243.077Z'%20fill%3D'%23C6C6C6'%2F%3E%3Cpath%20d%3D'M375.625%20236.658%20422.56%20180.736%20424.657%20182.496%20377.722%20238.418Z'%20fill%3D'%23C6C6C6'%2F%3E%3Cpath%20d%3D'M370.263%20233.193%20406.758%20169.963%20409.13%20171.332%20372.634%20234.562Z'%20fill%3D'%23C6C6C6'%2F%3E%3Cpath%20d%3D'M364.4%20230.737%20389.368%20162.134%20391.94%20163.07%20366.972%20231.673Z'%20fill%3D'%23C6C6C6'%2F%3E%3Cpath%20d%3D'M358.182%20229.319%20370.856%20157.423%20373.552%20157.898%20360.878%20229.794Z'%20fill%3D'%23C6C6C6'%2F%3E%3Cpath%20d%3D'M351.826%20155.992%20354.563%20155.992%20354.563%20228.997%20351.826%20228.997Z'%20fill%3D'%23C6C6C6'%2F%3E%3Cpath%20d%3D'M332.82%20157.907%20335.517%20157.432%20348.19%20229.328%20345.494%20229.803Z'%20fill%3D'%23C6C6C6'%2F%3E%3Cpath%20d%3D'M314.453%20163.072%20317.026%20162.136%20341.994%20230.739%20339.421%20231.676Z'%20fill%3D'%23C6C6C6'%2F%3E%3Cpath%20d%3D'M297.247%20171.342%20299.618%20169.973%20336.12%20233.196%20333.749%20234.565Z'%20fill%3D'%23C6C6C6'%2F%3E%3Cpath%20d%3D'M281.744%20182.481%20283.841%20180.721%20330.768%20236.643%20328.672%20238.403Z'%20fill%3D'%23C6C6C6'%2F%3E%3Cpath%20d%3D'M268.422%20196.172%20270.182%20194.075%20326.104%20241.003%20324.344%20243.1Z'%20fill%3D'%23C6C6C6'%2F%3E%3Cpath%20d%3D'M257.668%20211.939%20259.037%20209.568%20322.26%20246.071%20320.891%20248.441Z'%20fill%3D'%23C6C6C6'%2F%3E%3Cpath%20d%3D'M249.818%20229.326%20250.755%20226.754%20319.358%20251.722%20318.422%20254.294Z'%20fill%3D'%23C6C6C6'%2F%3E%3Cpath%20d%3D'M245.097%20247.824%20245.572%20245.128%20317.468%20257.802%20316.993%20260.498Z'%20fill%3D'%23C6C6C6'%2F%3E%3C%2Fg%3E%3C%2Fsvg%3E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data:image/svg+xml;charset=utf8,%20%3Csvg%20width%3D'531'%20height%3D'531'%20xmlns%3D'http%3A%2F%2Fwww.w3.org%2F2000%2Fsvg'%20xmlns%3Axlink%3D'http%3A%2F%2Fwww.w3.org%2F1999%2Fxlink'%20overflow%3D'hidden'%3E%3Cdefs%3E%3CclipPath%20id%3D'clip0'%3E%3Crect%20x%3D'0'%20y%3D'0'%20width%3D'531'%20height%3D'531'%2F%3E%3C%2FclipPath%3E%3C%2Fdefs%3E%3Cg%20clip-path%3D'url(%23clip0)'%3E%3Cpath%20d%3D'M248.353%20156.534C213.402%20156.534%20182.297%20172.993%20162.358%20198.579%20155.066%20196.077%20147.251%20194.7%20139.111%20194.7%2099.5509%20194.7%2067.4812%20226.77%2067.4812%20266.33%2067.4812%20305.89%2099.5509%20337.959%20139.111%20337.959%20147.637%20337.959%20155.813%20336.462%20163.397%20333.729%20183.37%20358.566%20214.002%20374.466%20248.353%20374.466%20308.533%20374.466%20357.319%20325.68%20357.319%20265.5%20357.319%20205.32%20308.533%20156.534%20248.353%20156.534Z'%20fill%3D'%23E4E4E4'%2F%3E%3Cpath%20d%3D'M196.012%20298.688%20195.601%20298.688C177.385%20298.688%20162.619%20283.921%20162.619%20265.706L162.619%20265.295C162.619%20247.079%20177.385%20232.313%20195.6%20232.313L196.011%20232.313C214.227%20232.313%20228.994%20247.079%20228.994%20265.294L228.994%20265.705C228.994%20283.921%20214.227%20298.688%20196.012%20298.688Z'%20fill%3D'%23FFC000'%2F%3E%3Cpath%20d%3D'M133.702%20265.5C133.702%20270.956%20129.279%20275.378%20123.824%20275.378%20118.368%20275.378%20113.945%20270.956%20113.945%20265.5%20113.945%20260.044%20118.368%20255.622%20123.824%20255.622%20129.279%20255.622%20133.702%20260.044%20133.702%20265.5Z'%20fill%3D'%23737373'%2F%3E%3Cpath%20d%3D'M243.686%20264.131%20316.692%20264.131%20316.692%20266.868%20243.686%20266.868Z'%20fill%3D'%23C6C6C6'%2F%3E%3Cpath%20d%3D'M245.107%20283.163%20317.002%20270.489%20317.478%20273.186%20245.582%20285.859Z'%20fill%3D'%23C6C6C6'%2F%3E%3Cpath%20d%3D'M249.825%20301.66%20318.429%20276.692%20319.365%20279.264%20250.761%20304.232Z'%20fill%3D'%23C6C6C6'%2F%3E%3Cpath%20d%3D'M257.673%20319.078%20320.903%20282.582%20322.272%20284.954%20259.042%20321.449Z'%20fill%3D'%23C6C6C6'%2F%3E%3Cpath%20d%3D'M268.445%20334.838%20324.367%20287.903%20326.127%20290%20270.205%20336.935Z'%20fill%3D'%23C6C6C6'%2F%3E%3Cpath%20d%3D'M281.769%20348.515%20328.704%20292.592%20330.801%20294.352%20283.866%20350.275Z'%20fill%3D'%23C6C6C6'%2F%3E%3Cpath%20d%3D'M297.262%20359.641%20333.757%20296.412%20336.128%20297.781%20299.633%20361.01Z'%20fill%3D'%23C6C6C6'%2F%3E%3Cpath%20d%3D'M314.448%20367.961%20339.431%20299.366%20342.003%20300.302%20317.02%20368.898Z'%20fill%3D'%23C6C6C6'%2F%3E%3Cpath%20d%3D'M332.825%20373.109%20345.499%20301.213%20348.195%20301.688%20335.522%20373.584Z'%20fill%3D'%23C6C6C6'%2F%3E%3Cpath%20d%3D'M351.826%20302.002%20354.563%20302.002%20354.563%20375.008%20351.826%20375.008Z'%20fill%3D'%23C6C6C6'%2F%3E%3Cpath%20d%3D'M358.196%20301.667%20360.893%20301.192%20373.574%20373.087%20370.877%20373.563Z'%20fill%3D'%23C6C6C6'%2F%3E%3Cpath%20d%3D'M364.39%20300.277%20366.963%20299.341%20391.93%20367.944%20389.358%20368.88Z'%20fill%3D'%23C6C6C6'%2F%3E%3Cpath%20d%3D'M370.25%20297.792%20372.621%20296.423%20409.124%20359.646%20406.752%20361.015Z'%20fill%3D'%23C6C6C6'%2F%3E%3Cpath%20d%3D'M375.595%20294.321%20377.692%20292.562%20424.62%20348.484%20422.523%20350.243Z'%20fill%3D'%23C6C6C6'%2F%3E%3Cpath%20d%3D'M380.27%20290.034%20382.03%20287.937%20437.952%20334.865%20436.193%20336.962Z'%20fill%3D'%23C6C6C6'%2F%3E%3Cpath%20d%3D'M384.116%20284.95%20385.485%20282.578%20448.708%20319.081%20447.339%20321.452Z'%20fill%3D'%23C6C6C6'%2F%3E%3Cpath%20d%3D'M387.021%20279.259%20387.957%20276.687%20456.56%20301.655%20455.624%20304.227Z'%20fill%3D'%23C6C6C6'%2F%3E%3Cpath%20d%3D'M388.884%20273.18%20389.359%20270.483%20461.255%20283.157%20460.78%20285.854Z'%20fill%3D'%23C6C6C6'%2F%3E%3Cpath%20d%3D'M389.697%20264.131%20462.702%20264.131%20462.702%20266.868%20389.697%20266.868Z'%20fill%3D'%23C6C6C6'%2F%3E%3Cpath%20d%3D'M388.891%20257.826%20460.787%20245.152%20461.263%20247.848%20389.367%20260.521Z'%20fill%3D'%23C6C6C6'%2F%3E%3Cpath%20d%3D'M387.043%20251.737%20455.647%20226.761%20456.583%20229.334%20387.98%20254.309Z'%20fill%3D'%23C6C6C6'%2F%3E%3Cpath%20d%3D'M384.112%20246.059%20447.336%20209.556%20448.704%20211.926%20385.481%20248.429Z'%20fill%3D'%23C6C6C6'%2F%3E%3Cpath%20d%3D'M380.297%20240.98%20436.227%20194.052%20437.987%20196.149%20382.057%20243.077Z'%20fill%3D'%23C6C6C6'%2F%3E%3Cpath%20d%3D'M375.625%20236.658%20422.56%20180.736%20424.657%20182.496%20377.722%20238.418Z'%20fill%3D'%23C6C6C6'%2F%3E%3Cpath%20d%3D'M370.263%20233.193%20406.758%20169.963%20409.13%20171.332%20372.634%20234.562Z'%20fill%3D'%23C6C6C6'%2F%3E%3Cpath%20d%3D'M364.4%20230.737%20389.368%20162.134%20391.94%20163.07%20366.972%20231.673Z'%20fill%3D'%23C6C6C6'%2F%3E%3Cpath%20d%3D'M358.182%20229.319%20370.856%20157.423%20373.552%20157.898%20360.878%20229.794Z'%20fill%3D'%23C6C6C6'%2F%3E%3Cpath%20d%3D'M351.826%20155.992%20354.563%20155.992%20354.563%20228.997%20351.826%20228.997Z'%20fill%3D'%23C6C6C6'%2F%3E%3Cpath%20d%3D'M332.82%20157.907%20335.517%20157.432%20348.19%20229.328%20345.494%20229.803Z'%20fill%3D'%23C6C6C6'%2F%3E%3Cpath%20d%3D'M314.453%20163.072%20317.026%20162.136%20341.994%20230.739%20339.421%20231.676Z'%20fill%3D'%23C6C6C6'%2F%3E%3Cpath%20d%3D'M297.247%20171.342%20299.618%20169.973%20336.12%20233.196%20333.749%20234.565Z'%20fill%3D'%23C6C6C6'%2F%3E%3Cpath%20d%3D'M281.744%20182.481%20283.841%20180.721%20330.768%20236.643%20328.672%20238.403Z'%20fill%3D'%23C6C6C6'%2F%3E%3Cpath%20d%3D'M268.422%20196.172%20270.182%20194.075%20326.104%20241.003%20324.344%20243.1Z'%20fill%3D'%23C6C6C6'%2F%3E%3Cpath%20d%3D'M257.668%20211.939%20259.037%20209.568%20322.26%20246.071%20320.891%20248.441Z'%20fill%3D'%23C6C6C6'%2F%3E%3Cpath%20d%3D'M249.818%20229.326%20250.755%20226.754%20319.358%20251.722%20318.422%20254.294Z'%20fill%3D'%23C6C6C6'%2F%3E%3Cpath%20d%3D'M245.097%20247.824%20245.572%20245.128%20317.468%20257.802%20316.993%20260.498Z'%20fill%3D'%23C6C6C6'%2F%3E%3C%2Fg%3E%3C%2Fsvg%3E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data:image/svg+xml;charset=utf8,%20%3Csvg%20width%3D'531'%20height%3D'531'%20xmlns%3D'http%3A%2F%2Fwww.w3.org%2F2000%2Fsvg'%20xmlns%3Axlink%3D'http%3A%2F%2Fwww.w3.org%2F1999%2Fxlink'%20overflow%3D'hidden'%3E%3Cdefs%3E%3CclipPath%20id%3D'clip0'%3E%3Crect%20x%3D'0'%20y%3D'0'%20width%3D'531'%20height%3D'531'%2F%3E%3C%2FclipPath%3E%3C%2Fdefs%3E%3Cg%20clip-path%3D'url(%23clip0)'%3E%3Cpath%20d%3D'M248.353%20156.534C213.402%20156.534%20182.297%20172.993%20162.358%20198.579%20155.066%20196.077%20147.251%20194.7%20139.111%20194.7%2099.5509%20194.7%2067.4812%20226.77%2067.4812%20266.33%2067.4812%20305.89%2099.5509%20337.959%20139.111%20337.959%20147.637%20337.959%20155.813%20336.462%20163.397%20333.729%20183.37%20358.566%20214.002%20374.466%20248.353%20374.466%20308.533%20374.466%20357.319%20325.68%20357.319%20265.5%20357.319%20205.32%20308.533%20156.534%20248.353%20156.534Z'%20fill%3D'%23E4E4E4'%2F%3E%3Cpath%20d%3D'M196.012%20298.688%20195.601%20298.688C177.385%20298.688%20162.619%20283.921%20162.619%20265.706L162.619%20265.295C162.619%20247.079%20177.385%20232.313%20195.6%20232.313L196.011%20232.313C214.227%20232.313%20228.994%20247.079%20228.994%20265.294L228.994%20265.705C228.994%20283.921%20214.227%20298.688%20196.012%20298.688Z'%20fill%3D'%23FFC000'%2F%3E%3Cpath%20d%3D'M133.702%20265.5C133.702%20270.956%20129.279%20275.378%20123.824%20275.378%20118.368%20275.378%20113.945%20270.956%20113.945%20265.5%20113.945%20260.044%20118.368%20255.622%20123.824%20255.622%20129.279%20255.622%20133.702%20260.044%20133.702%20265.5Z'%20fill%3D'%23737373'%2F%3E%3Cpath%20d%3D'M243.686%20264.131%20316.692%20264.131%20316.692%20266.868%20243.686%20266.868Z'%20fill%3D'%23C6C6C6'%2F%3E%3Cpath%20d%3D'M245.107%20283.163%20317.002%20270.489%20317.478%20273.186%20245.582%20285.859Z'%20fill%3D'%23C6C6C6'%2F%3E%3Cpath%20d%3D'M249.825%20301.66%20318.429%20276.692%20319.365%20279.264%20250.761%20304.232Z'%20fill%3D'%23C6C6C6'%2F%3E%3Cpath%20d%3D'M257.673%20319.078%20320.903%20282.582%20322.272%20284.954%20259.042%20321.449Z'%20fill%3D'%23C6C6C6'%2F%3E%3Cpath%20d%3D'M268.445%20334.838%20324.367%20287.903%20326.127%20290%20270.205%20336.935Z'%20fill%3D'%23C6C6C6'%2F%3E%3Cpath%20d%3D'M281.769%20348.515%20328.704%20292.592%20330.801%20294.352%20283.866%20350.275Z'%20fill%3D'%23C6C6C6'%2F%3E%3Cpath%20d%3D'M297.262%20359.641%20333.757%20296.412%20336.128%20297.781%20299.633%20361.01Z'%20fill%3D'%23C6C6C6'%2F%3E%3Cpath%20d%3D'M314.448%20367.961%20339.431%20299.366%20342.003%20300.302%20317.02%20368.898Z'%20fill%3D'%23C6C6C6'%2F%3E%3Cpath%20d%3D'M332.825%20373.109%20345.499%20301.213%20348.195%20301.688%20335.522%20373.584Z'%20fill%3D'%23C6C6C6'%2F%3E%3Cpath%20d%3D'M351.826%20302.002%20354.563%20302.002%20354.563%20375.008%20351.826%20375.008Z'%20fill%3D'%23C6C6C6'%2F%3E%3Cpath%20d%3D'M358.196%20301.667%20360.893%20301.192%20373.574%20373.087%20370.877%20373.563Z'%20fill%3D'%23C6C6C6'%2F%3E%3Cpath%20d%3D'M364.39%20300.277%20366.963%20299.341%20391.93%20367.944%20389.358%20368.88Z'%20fill%3D'%23C6C6C6'%2F%3E%3Cpath%20d%3D'M370.25%20297.792%20372.621%20296.423%20409.124%20359.646%20406.752%20361.015Z'%20fill%3D'%23C6C6C6'%2F%3E%3Cpath%20d%3D'M375.595%20294.321%20377.692%20292.562%20424.62%20348.484%20422.523%20350.243Z'%20fill%3D'%23C6C6C6'%2F%3E%3Cpath%20d%3D'M380.27%20290.034%20382.03%20287.937%20437.952%20334.865%20436.193%20336.962Z'%20fill%3D'%23C6C6C6'%2F%3E%3Cpath%20d%3D'M384.116%20284.95%20385.485%20282.578%20448.708%20319.081%20447.339%20321.452Z'%20fill%3D'%23C6C6C6'%2F%3E%3Cpath%20d%3D'M387.021%20279.259%20387.957%20276.687%20456.56%20301.655%20455.624%20304.227Z'%20fill%3D'%23C6C6C6'%2F%3E%3Cpath%20d%3D'M388.884%20273.18%20389.359%20270.483%20461.255%20283.157%20460.78%20285.854Z'%20fill%3D'%23C6C6C6'%2F%3E%3Cpath%20d%3D'M389.697%20264.131%20462.702%20264.131%20462.702%20266.868%20389.697%20266.868Z'%20fill%3D'%23C6C6C6'%2F%3E%3Cpath%20d%3D'M388.891%20257.826%20460.787%20245.152%20461.263%20247.848%20389.367%20260.521Z'%20fill%3D'%23C6C6C6'%2F%3E%3Cpath%20d%3D'M387.043%20251.737%20455.647%20226.761%20456.583%20229.334%20387.98%20254.309Z'%20fill%3D'%23C6C6C6'%2F%3E%3Cpath%20d%3D'M384.112%20246.059%20447.336%20209.556%20448.704%20211.926%20385.481%20248.429Z'%20fill%3D'%23C6C6C6'%2F%3E%3Cpath%20d%3D'M380.297%20240.98%20436.227%20194.052%20437.987%20196.149%20382.057%20243.077Z'%20fill%3D'%23C6C6C6'%2F%3E%3Cpath%20d%3D'M375.625%20236.658%20422.56%20180.736%20424.657%20182.496%20377.722%20238.418Z'%20fill%3D'%23C6C6C6'%2F%3E%3Cpath%20d%3D'M370.263%20233.193%20406.758%20169.963%20409.13%20171.332%20372.634%20234.562Z'%20fill%3D'%23C6C6C6'%2F%3E%3Cpath%20d%3D'M364.4%20230.737%20389.368%20162.134%20391.94%20163.07%20366.972%20231.673Z'%20fill%3D'%23C6C6C6'%2F%3E%3Cpath%20d%3D'M358.182%20229.319%20370.856%20157.423%20373.552%20157.898%20360.878%20229.794Z'%20fill%3D'%23C6C6C6'%2F%3E%3Cpath%20d%3D'M351.826%20155.992%20354.563%20155.992%20354.563%20228.997%20351.826%20228.997Z'%20fill%3D'%23C6C6C6'%2F%3E%3Cpath%20d%3D'M332.82%20157.907%20335.517%20157.432%20348.19%20229.328%20345.494%20229.803Z'%20fill%3D'%23C6C6C6'%2F%3E%3Cpath%20d%3D'M314.453%20163.072%20317.026%20162.136%20341.994%20230.739%20339.421%20231.676Z'%20fill%3D'%23C6C6C6'%2F%3E%3Cpath%20d%3D'M297.247%20171.342%20299.618%20169.973%20336.12%20233.196%20333.749%20234.565Z'%20fill%3D'%23C6C6C6'%2F%3E%3Cpath%20d%3D'M281.744%20182.481%20283.841%20180.721%20330.768%20236.643%20328.672%20238.403Z'%20fill%3D'%23C6C6C6'%2F%3E%3Cpath%20d%3D'M268.422%20196.172%20270.182%20194.075%20326.104%20241.003%20324.344%20243.1Z'%20fill%3D'%23C6C6C6'%2F%3E%3Cpath%20d%3D'M257.668%20211.939%20259.037%20209.568%20322.26%20246.071%20320.891%20248.441Z'%20fill%3D'%23C6C6C6'%2F%3E%3Cpath%20d%3D'M249.818%20229.326%20250.755%20226.754%20319.358%20251.722%20318.422%20254.294Z'%20fill%3D'%23C6C6C6'%2F%3E%3Cpath%20d%3D'M245.097%20247.824%20245.572%20245.128%20317.468%20257.802%20316.993%20260.498Z'%20fill%3D'%23C6C6C6'%2F%3E%3C%2Fg%3E%3C%2Fsvg%3E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F81BD"/>
        </a:solidFill>
        <a:ln w="9525">
          <a:solidFill>
            <a:srgbClr val="4F81BD"/>
          </a:solidFill>
          <a:miter lim="800000"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B19D3283AA954185896822B315E3BF" ma:contentTypeVersion="8" ma:contentTypeDescription="Create a new document." ma:contentTypeScope="" ma:versionID="131297594f9684f2714662770cee0ae4">
  <xsd:schema xmlns:xsd="http://www.w3.org/2001/XMLSchema" xmlns:xs="http://www.w3.org/2001/XMLSchema" xmlns:p="http://schemas.microsoft.com/office/2006/metadata/properties" xmlns:ns2="774c18f0-8426-4cd4-ad66-09192f1c9d7e" xmlns:ns3="264c5323-e590-4694-88b8-b70f18bb79bc" targetNamespace="http://schemas.microsoft.com/office/2006/metadata/properties" ma:root="true" ma:fieldsID="2a006519c66fb55989955360ed1a6a2a" ns2:_="" ns3:_="">
    <xsd:import namespace="774c18f0-8426-4cd4-ad66-09192f1c9d7e"/>
    <xsd:import namespace="264c5323-e590-4694-88b8-b70f18bb79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c18f0-8426-4cd4-ad66-09192f1c9d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91404d7-7751-41e8-a4ee-909c4e7c55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4c5323-e590-4694-88b8-b70f18bb79b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9a00d15d-c185-4848-ada3-f7f08076f188}" ma:internalName="TaxCatchAll" ma:showField="CatchAllData" ma:web="bdfd5778-519a-4722-ad48-aada4e16b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4c18f0-8426-4cd4-ad66-09192f1c9d7e">
      <Terms xmlns="http://schemas.microsoft.com/office/infopath/2007/PartnerControls"/>
    </lcf76f155ced4ddcb4097134ff3c332f>
    <TaxCatchAll xmlns="264c5323-e590-4694-88b8-b70f18bb79b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A66D7A-C6F8-4924-9E8F-447288BF15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4c18f0-8426-4cd4-ad66-09192f1c9d7e"/>
    <ds:schemaRef ds:uri="264c5323-e590-4694-88b8-b70f18bb79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159EC2-97C5-42D8-819C-775E71170FE9}">
  <ds:schemaRefs>
    <ds:schemaRef ds:uri="http://purl.org/dc/dcmitype/"/>
    <ds:schemaRef ds:uri="http://schemas.microsoft.com/office/infopath/2007/PartnerControls"/>
    <ds:schemaRef ds:uri="4e4bc821-5d6d-493e-afba-47abe5f863e5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bb822c07-e5df-4c5c-a247-b733f4b6e647"/>
    <ds:schemaRef ds:uri="http://schemas.microsoft.com/office/2006/metadata/properties"/>
    <ds:schemaRef ds:uri="http://www.w3.org/XML/1998/namespace"/>
    <ds:schemaRef ds:uri="774c18f0-8426-4cd4-ad66-09192f1c9d7e"/>
    <ds:schemaRef ds:uri="264c5323-e590-4694-88b8-b70f18bb79bc"/>
  </ds:schemaRefs>
</ds:datastoreItem>
</file>

<file path=customXml/itemProps3.xml><?xml version="1.0" encoding="utf-8"?>
<ds:datastoreItem xmlns:ds="http://schemas.openxmlformats.org/officeDocument/2006/customXml" ds:itemID="{CB8F96C8-E328-414A-95F9-DA7A47B583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116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NHS FIFE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E1. SHINE flyer for socials 2022</dc:title>
  <dc:creator>thomsonnic</dc:creator>
  <cp:lastModifiedBy>Jillian Harper</cp:lastModifiedBy>
  <cp:revision>16</cp:revision>
  <dcterms:created xsi:type="dcterms:W3CDTF">2018-10-12T10:51:37Z</dcterms:created>
  <dcterms:modified xsi:type="dcterms:W3CDTF">2023-01-22T11:40:41Z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0x010100A0B19D3283AA954185896822B315E3BF</vt:lpwstr>
  </property>
</Properties>
</file>