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2CB5-F1C1-4752-AC71-06D4C83D4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1495D-F71D-4356-AD75-78240E757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1FBE3-721F-406C-B9B8-6699597C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11AB3-2C52-40B1-B46F-3A97A3C0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D193F-402A-407C-AEFD-81026719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1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3A-F166-4C0C-832D-2901E212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4EB2E-1F6D-4314-867E-5B1F6C479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3D3BC-1033-4D0B-8FE4-B68EDE6F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4C1E7-D5AD-4820-B008-0EAF66BB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00D5A-4FA5-41D2-B510-E3E46C6C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7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283D3-CA94-4AA5-8E5F-6CE139517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E4A71-B0CF-4E79-A0DF-041776468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B9A02-CA5D-48F3-8601-FED9F479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57F7F-A47D-4212-B677-DEC2AD94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702F-1897-48BA-9B62-2615EF97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4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49CA-3FF8-4692-BDB2-A2E0A885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2523-6C12-44F6-8BC8-372483BA4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F2336-2D27-4360-8DAD-BCB2B516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65A0A-C36F-46A8-BED3-E66259F0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2CFE-57C2-4D20-9BE4-D992EBE5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41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4FD0-8B59-45B7-AEAC-674C938E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BC143-1CB4-44B6-B495-C5A0599CF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0A167-1754-4E6C-925B-B47728D4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98C3-A6D8-4BA7-8A67-C0887EAE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CEEA7-DCB4-4ED3-BD4C-0940BF7F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AC92-2600-4B16-9023-5AE6D9C8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ED515-31DD-414A-8196-41D45B21E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01691-1943-4380-AAD4-E40E23847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3E1C0-BBB9-4565-A899-1580FF5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D3A3A-D2E0-403C-AA80-F3151414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D9F7E-8C8A-4D6A-A107-84DF5EAA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5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B5C0-8E7D-4868-8628-02134370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32B8B-923C-4236-A638-6E8F23319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B9D0D-0A50-4E46-A76F-F41CD593C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30763-63C2-4D9F-9E22-9B15DC78E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D53BE-55B2-41DF-B727-358F12A45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A5CD7-AE2F-449B-A187-3F0CC95A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6A1FC-268D-488F-AE41-1D2BC8A4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15FB3-13EF-4D47-8A06-49FE7B5B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7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FE46-DDB0-43A0-A579-CCEF9C4C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2E586-9166-4597-9160-D24BAAE5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F6860-DCBE-4394-AC8C-04B21A47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A2189-062B-4513-B725-E32F79AE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5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07CCA-FE72-4CE0-85D1-998DD0DA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A1CC3-FC5F-4FA1-9BCA-7DAABC1D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8EA32-10CB-404E-A1DC-ADE98CFE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9D09-FB01-46A7-9613-CC5BA639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37EEE-42BA-47AA-877C-F819A15F6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66F9-A2B3-4733-96EC-EB493F168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00034-EBF5-4FBC-B36A-14B682BE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0BB3A-E1FD-4EDB-97F6-C8B98C90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C6151-799C-4BC5-B567-19A9AD18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6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B466-E189-4026-A55A-6CDB3248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828700-DC56-44D2-80BB-87FE6CAA8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1DF24-9A53-4588-A0B5-D1FFE5A1D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D50C2-2758-4F99-8078-B3835920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3D662-BE59-4469-BD5D-17210516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2F51C-9A8B-4F87-98D2-20BD8DEA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17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C372E-080E-40D5-9627-DCF0F814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E05CE-A5F4-45C7-8A60-49B8698A3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95315-B65A-4E83-A018-131C1A0A6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63D6-5FA9-439A-86C7-A8296C519F7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B7ACB-B8E2-4576-A77A-EE2866897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76BA-F498-4854-98CD-FE0FD3D3B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88D4-ED9A-404E-A2A8-91F8C2416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5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256A92-8043-4C41-A714-D2B3ADBB3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73" y="0"/>
            <a:ext cx="1092485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3A04C-D646-4B86-9963-C0640A788017}"/>
              </a:ext>
            </a:extLst>
          </p:cNvPr>
          <p:cNvSpPr txBox="1"/>
          <p:nvPr/>
        </p:nvSpPr>
        <p:spPr>
          <a:xfrm rot="3339214">
            <a:off x="1981766" y="3822961"/>
            <a:ext cx="755779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Parking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A4AED0-8986-4A67-97F8-277489786103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407597" y="4302783"/>
            <a:ext cx="1080122" cy="18731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7BEC38-6C06-4BCB-92BC-16E883D4DF0A}"/>
              </a:ext>
            </a:extLst>
          </p:cNvPr>
          <p:cNvCxnSpPr>
            <a:cxnSpLocks/>
          </p:cNvCxnSpPr>
          <p:nvPr/>
        </p:nvCxnSpPr>
        <p:spPr>
          <a:xfrm>
            <a:off x="2840451" y="4123947"/>
            <a:ext cx="1706256" cy="262704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33E2AD5-3C0E-4B61-B2B2-A6B8B5218084}"/>
              </a:ext>
            </a:extLst>
          </p:cNvPr>
          <p:cNvSpPr txBox="1"/>
          <p:nvPr/>
        </p:nvSpPr>
        <p:spPr>
          <a:xfrm>
            <a:off x="7487719" y="4351602"/>
            <a:ext cx="2377140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P3-4 &amp; P5-7 Race Start/Finish Point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A80B5DD-A8EB-4CE3-BE21-53B8D1C10AC0}"/>
              </a:ext>
            </a:extLst>
          </p:cNvPr>
          <p:cNvCxnSpPr>
            <a:cxnSpLocks/>
          </p:cNvCxnSpPr>
          <p:nvPr/>
        </p:nvCxnSpPr>
        <p:spPr>
          <a:xfrm flipH="1">
            <a:off x="3550596" y="622570"/>
            <a:ext cx="1778521" cy="17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B5B688A-E987-493E-BC20-72F88BBB38EC}"/>
              </a:ext>
            </a:extLst>
          </p:cNvPr>
          <p:cNvCxnSpPr>
            <a:cxnSpLocks/>
          </p:cNvCxnSpPr>
          <p:nvPr/>
        </p:nvCxnSpPr>
        <p:spPr>
          <a:xfrm>
            <a:off x="3557341" y="797668"/>
            <a:ext cx="1199485" cy="17753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8E4D5DB-36DB-4752-A4D4-66634D9EEE1B}"/>
              </a:ext>
            </a:extLst>
          </p:cNvPr>
          <p:cNvCxnSpPr>
            <a:cxnSpLocks/>
          </p:cNvCxnSpPr>
          <p:nvPr/>
        </p:nvCxnSpPr>
        <p:spPr>
          <a:xfrm>
            <a:off x="5311508" y="612450"/>
            <a:ext cx="155437" cy="247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25866BE-AB61-40E3-B56F-CBA1E31D9501}"/>
              </a:ext>
            </a:extLst>
          </p:cNvPr>
          <p:cNvCxnSpPr>
            <a:cxnSpLocks/>
          </p:cNvCxnSpPr>
          <p:nvPr/>
        </p:nvCxnSpPr>
        <p:spPr>
          <a:xfrm flipH="1">
            <a:off x="6096000" y="3278078"/>
            <a:ext cx="177816" cy="88620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327782A8-524A-4ECF-9495-55BF5EC06EDA}"/>
              </a:ext>
            </a:extLst>
          </p:cNvPr>
          <p:cNvSpPr txBox="1"/>
          <p:nvPr/>
        </p:nvSpPr>
        <p:spPr>
          <a:xfrm>
            <a:off x="4930652" y="5328434"/>
            <a:ext cx="152746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parent viewing areas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737693-B5EC-4A34-A73C-2B196D9CAB95}"/>
              </a:ext>
            </a:extLst>
          </p:cNvPr>
          <p:cNvCxnSpPr>
            <a:cxnSpLocks/>
          </p:cNvCxnSpPr>
          <p:nvPr/>
        </p:nvCxnSpPr>
        <p:spPr>
          <a:xfrm flipH="1" flipV="1">
            <a:off x="5466945" y="860350"/>
            <a:ext cx="1881305" cy="284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95656EF-6AC9-4A11-B95D-C3EF3189A230}"/>
              </a:ext>
            </a:extLst>
          </p:cNvPr>
          <p:cNvSpPr/>
          <p:nvPr/>
        </p:nvSpPr>
        <p:spPr>
          <a:xfrm rot="3516976">
            <a:off x="5165714" y="2242483"/>
            <a:ext cx="2008322" cy="14000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B24702-4EED-4C00-9149-AFB9C47A6B38}"/>
              </a:ext>
            </a:extLst>
          </p:cNvPr>
          <p:cNvSpPr txBox="1"/>
          <p:nvPr/>
        </p:nvSpPr>
        <p:spPr>
          <a:xfrm>
            <a:off x="5490393" y="3001079"/>
            <a:ext cx="1935446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P1-2 Race Start/Finish Point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855980-2599-401A-AAF7-6762605FA240}"/>
              </a:ext>
            </a:extLst>
          </p:cNvPr>
          <p:cNvCxnSpPr>
            <a:cxnSpLocks/>
          </p:cNvCxnSpPr>
          <p:nvPr/>
        </p:nvCxnSpPr>
        <p:spPr>
          <a:xfrm>
            <a:off x="4740846" y="2548833"/>
            <a:ext cx="1355154" cy="17539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8A85382-4649-4E7A-800A-7FFD8EC05353}"/>
              </a:ext>
            </a:extLst>
          </p:cNvPr>
          <p:cNvCxnSpPr>
            <a:cxnSpLocks/>
          </p:cNvCxnSpPr>
          <p:nvPr/>
        </p:nvCxnSpPr>
        <p:spPr>
          <a:xfrm>
            <a:off x="7322948" y="1128054"/>
            <a:ext cx="1062295" cy="17854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475C0FD-1EEA-4D3D-A7D6-5F1AB49DFACF}"/>
              </a:ext>
            </a:extLst>
          </p:cNvPr>
          <p:cNvCxnSpPr>
            <a:cxnSpLocks/>
          </p:cNvCxnSpPr>
          <p:nvPr/>
        </p:nvCxnSpPr>
        <p:spPr>
          <a:xfrm flipH="1">
            <a:off x="6589452" y="2913456"/>
            <a:ext cx="1828333" cy="12508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BF7860C-AAFF-4205-9460-A2C4D2978626}"/>
              </a:ext>
            </a:extLst>
          </p:cNvPr>
          <p:cNvCxnSpPr>
            <a:cxnSpLocks/>
          </p:cNvCxnSpPr>
          <p:nvPr/>
        </p:nvCxnSpPr>
        <p:spPr>
          <a:xfrm flipV="1">
            <a:off x="6085998" y="4164284"/>
            <a:ext cx="503454" cy="1384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751C1F9-55BB-4760-8876-5E5E8FE9CB80}"/>
              </a:ext>
            </a:extLst>
          </p:cNvPr>
          <p:cNvCxnSpPr>
            <a:cxnSpLocks/>
          </p:cNvCxnSpPr>
          <p:nvPr/>
        </p:nvCxnSpPr>
        <p:spPr>
          <a:xfrm flipV="1">
            <a:off x="5564221" y="4490101"/>
            <a:ext cx="152872" cy="8383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3EFEC6-62DB-4F91-8885-601F91237A78}"/>
              </a:ext>
            </a:extLst>
          </p:cNvPr>
          <p:cNvCxnSpPr>
            <a:cxnSpLocks/>
          </p:cNvCxnSpPr>
          <p:nvPr/>
        </p:nvCxnSpPr>
        <p:spPr>
          <a:xfrm flipH="1" flipV="1">
            <a:off x="1419376" y="1678701"/>
            <a:ext cx="1242283" cy="2098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136E81C-C702-4528-A6C9-60DDCB713456}"/>
              </a:ext>
            </a:extLst>
          </p:cNvPr>
          <p:cNvCxnSpPr>
            <a:cxnSpLocks/>
          </p:cNvCxnSpPr>
          <p:nvPr/>
        </p:nvCxnSpPr>
        <p:spPr>
          <a:xfrm flipV="1">
            <a:off x="2881349" y="3341380"/>
            <a:ext cx="732118" cy="4358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056FEF6-4C05-4F1D-9D67-5CE6BC9111E6}"/>
              </a:ext>
            </a:extLst>
          </p:cNvPr>
          <p:cNvCxnSpPr>
            <a:cxnSpLocks/>
          </p:cNvCxnSpPr>
          <p:nvPr/>
        </p:nvCxnSpPr>
        <p:spPr>
          <a:xfrm flipV="1">
            <a:off x="3782562" y="2912659"/>
            <a:ext cx="732118" cy="4358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32A674E-8E4A-4A2D-86C0-08C6F56F6854}"/>
              </a:ext>
            </a:extLst>
          </p:cNvPr>
          <p:cNvCxnSpPr>
            <a:cxnSpLocks/>
          </p:cNvCxnSpPr>
          <p:nvPr/>
        </p:nvCxnSpPr>
        <p:spPr>
          <a:xfrm flipH="1" flipV="1">
            <a:off x="5002646" y="3341380"/>
            <a:ext cx="293167" cy="20702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90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Grant</dc:creator>
  <cp:lastModifiedBy>Ross Grant</cp:lastModifiedBy>
  <cp:revision>4</cp:revision>
  <dcterms:created xsi:type="dcterms:W3CDTF">2022-06-17T08:39:30Z</dcterms:created>
  <dcterms:modified xsi:type="dcterms:W3CDTF">2022-10-07T11:07:01Z</dcterms:modified>
</cp:coreProperties>
</file>