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12192000" cy="6858000"/>
  <p:notesSz cx="6742113"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9BA52E-1D33-4CD5-A18A-54FC63F3B623}" type="doc">
      <dgm:prSet loTypeId="urn:microsoft.com/office/officeart/2005/8/layout/venn3" loCatId="relationship" qsTypeId="urn:microsoft.com/office/officeart/2005/8/quickstyle/3d3" qsCatId="3D" csTypeId="urn:microsoft.com/office/officeart/2005/8/colors/accent1_2" csCatId="accent1" phldr="1"/>
      <dgm:spPr/>
      <dgm:t>
        <a:bodyPr/>
        <a:lstStyle/>
        <a:p>
          <a:endParaRPr lang="en-GB"/>
        </a:p>
      </dgm:t>
    </dgm:pt>
    <dgm:pt modelId="{E5BEAF68-1E3A-4A3A-91D5-E9D45B73B0C6}">
      <dgm:prSet phldrT="[Text]" custT="1"/>
      <dgm:spPr/>
      <dgm:t>
        <a:bodyPr/>
        <a:lstStyle/>
        <a:p>
          <a:pPr algn="ctr"/>
          <a:r>
            <a:rPr lang="en-GB" sz="1800" b="1" u="sng" dirty="0"/>
            <a:t>Role of Learning Support </a:t>
          </a:r>
        </a:p>
        <a:p>
          <a:pPr algn="l"/>
          <a:r>
            <a:rPr lang="en-GB" sz="1300" dirty="0"/>
            <a:t>Staff are highly skilled with ongoing opportunities for CPD to support &amp; plan for the specifics needs of individuals in their consideration of planned experiences &amp; outcomes. </a:t>
          </a:r>
        </a:p>
        <a:p>
          <a:pPr algn="l"/>
          <a:r>
            <a:rPr lang="en-GB" sz="1300" dirty="0"/>
            <a:t>A consistent &amp; flexible approach to support for staff via short terms intense support, staff and curricular development, ongoing opportunities for consultation &amp; cooperative teaching with focus on pupil/staff outcome.</a:t>
          </a:r>
        </a:p>
        <a:p>
          <a:pPr algn="l"/>
          <a:r>
            <a:rPr lang="en-GB" sz="1300" dirty="0"/>
            <a:t>Early detection of barriers to learning which leads to early intervention which in turn, improves outcomes life chances for all. </a:t>
          </a:r>
        </a:p>
        <a:p>
          <a:pPr algn="l"/>
          <a:r>
            <a:rPr lang="en-GB" sz="1300" dirty="0"/>
            <a:t>Support across the curriculum to remove barriers to learning &amp; allow breadth and depth to learning.</a:t>
          </a:r>
        </a:p>
        <a:p>
          <a:pPr algn="l"/>
          <a:r>
            <a:rPr lang="en-GB" sz="1300" dirty="0"/>
            <a:t>Progressive strategies designed to develop independent learners. </a:t>
          </a:r>
        </a:p>
        <a:p>
          <a:pPr algn="l"/>
          <a:r>
            <a:rPr lang="en-GB" sz="1300" dirty="0"/>
            <a:t>Partnership &amp; consultation between stakeholders with regular review, robust ongoing assessment &amp; effective evaluation to plan, supportive and appropriate next steps to ensure we are ‘getting it right’ for every pupil. </a:t>
          </a:r>
        </a:p>
        <a:p>
          <a:pPr algn="ctr"/>
          <a:endParaRPr lang="en-GB" sz="1300" dirty="0"/>
        </a:p>
      </dgm:t>
    </dgm:pt>
    <dgm:pt modelId="{C0492111-ACB0-40E9-BF78-2BF4B5F940F5}" type="parTrans" cxnId="{52C6C2EC-A5E3-4770-AD7A-CE968C3E7E17}">
      <dgm:prSet/>
      <dgm:spPr/>
      <dgm:t>
        <a:bodyPr/>
        <a:lstStyle/>
        <a:p>
          <a:endParaRPr lang="en-GB"/>
        </a:p>
      </dgm:t>
    </dgm:pt>
    <dgm:pt modelId="{3A70332C-0845-4D1B-BECC-10BBF782C861}" type="sibTrans" cxnId="{52C6C2EC-A5E3-4770-AD7A-CE968C3E7E17}">
      <dgm:prSet/>
      <dgm:spPr/>
      <dgm:t>
        <a:bodyPr/>
        <a:lstStyle/>
        <a:p>
          <a:endParaRPr lang="en-GB"/>
        </a:p>
      </dgm:t>
    </dgm:pt>
    <dgm:pt modelId="{6D91E7C0-96D4-430C-AE78-259C726A4D21}">
      <dgm:prSet custT="1"/>
      <dgm:spPr/>
      <dgm:t>
        <a:bodyPr/>
        <a:lstStyle/>
        <a:p>
          <a:pPr algn="ctr"/>
          <a:r>
            <a:rPr lang="en-GB" sz="2000" b="1" u="sng" dirty="0"/>
            <a:t>Learner Experiences  </a:t>
          </a:r>
          <a:endParaRPr lang="en-GB" sz="1800" b="1" u="sng" dirty="0"/>
        </a:p>
      </dgm:t>
    </dgm:pt>
    <dgm:pt modelId="{DC413AC0-5B0B-4424-B328-AC8E467ED5D6}" type="sibTrans" cxnId="{98EA06C8-CC5B-4CE8-B631-25FA5A39C142}">
      <dgm:prSet/>
      <dgm:spPr/>
      <dgm:t>
        <a:bodyPr/>
        <a:lstStyle/>
        <a:p>
          <a:endParaRPr lang="en-GB"/>
        </a:p>
      </dgm:t>
    </dgm:pt>
    <dgm:pt modelId="{EF835FA6-FC1D-4AE3-8EA7-109CD060CD15}" type="parTrans" cxnId="{98EA06C8-CC5B-4CE8-B631-25FA5A39C142}">
      <dgm:prSet/>
      <dgm:spPr/>
      <dgm:t>
        <a:bodyPr/>
        <a:lstStyle/>
        <a:p>
          <a:endParaRPr lang="en-GB"/>
        </a:p>
      </dgm:t>
    </dgm:pt>
    <dgm:pt modelId="{3A453095-2654-40B7-9259-DFAC8A0D15ED}">
      <dgm:prSet custT="1"/>
      <dgm:spPr/>
      <dgm:t>
        <a:bodyPr/>
        <a:lstStyle/>
        <a:p>
          <a:pPr algn="l"/>
          <a:r>
            <a:rPr lang="en-GB" sz="1300" dirty="0"/>
            <a:t>Continuous ongoing support which is regularly reviewed &amp; evaluated with individuals needs at the forefront and underpinned by the ‘pupil voice’. </a:t>
          </a:r>
        </a:p>
      </dgm:t>
    </dgm:pt>
    <dgm:pt modelId="{643CBE7A-DE49-4353-A2AD-1809628DDBA3}" type="sibTrans" cxnId="{FD0E2BEB-61AF-4268-88A5-7AC4D72AEA41}">
      <dgm:prSet/>
      <dgm:spPr/>
      <dgm:t>
        <a:bodyPr/>
        <a:lstStyle/>
        <a:p>
          <a:endParaRPr lang="en-GB"/>
        </a:p>
      </dgm:t>
    </dgm:pt>
    <dgm:pt modelId="{39CD6B3B-8C03-4069-8C62-2596EF16EEB9}" type="parTrans" cxnId="{FD0E2BEB-61AF-4268-88A5-7AC4D72AEA41}">
      <dgm:prSet/>
      <dgm:spPr/>
      <dgm:t>
        <a:bodyPr/>
        <a:lstStyle/>
        <a:p>
          <a:endParaRPr lang="en-GB"/>
        </a:p>
      </dgm:t>
    </dgm:pt>
    <dgm:pt modelId="{2497DDF9-CCB0-4D63-BACC-9B16AE2ADBA3}">
      <dgm:prSet custT="1"/>
      <dgm:spPr/>
      <dgm:t>
        <a:bodyPr/>
        <a:lstStyle/>
        <a:p>
          <a:pPr algn="l"/>
          <a:r>
            <a:rPr lang="en-GB" sz="1300" dirty="0"/>
            <a:t>Enhanced awareness of learners needs &amp; strategies which are supportive of these &amp; permeated into the day to day experience of learners.</a:t>
          </a:r>
        </a:p>
      </dgm:t>
    </dgm:pt>
    <dgm:pt modelId="{B20D2AFC-8E21-4467-9125-98D6A6DF800F}" type="sibTrans" cxnId="{E42352CB-A86D-4B29-9096-B1B2D687E69A}">
      <dgm:prSet/>
      <dgm:spPr/>
      <dgm:t>
        <a:bodyPr/>
        <a:lstStyle/>
        <a:p>
          <a:endParaRPr lang="en-GB"/>
        </a:p>
      </dgm:t>
    </dgm:pt>
    <dgm:pt modelId="{9821E065-01A1-499F-AE11-CE4035052254}" type="parTrans" cxnId="{E42352CB-A86D-4B29-9096-B1B2D687E69A}">
      <dgm:prSet/>
      <dgm:spPr/>
      <dgm:t>
        <a:bodyPr/>
        <a:lstStyle/>
        <a:p>
          <a:endParaRPr lang="en-GB"/>
        </a:p>
      </dgm:t>
    </dgm:pt>
    <dgm:pt modelId="{46C2A41D-16C4-43E0-B80C-4E2DF247A971}">
      <dgm:prSet custT="1"/>
      <dgm:spPr/>
      <dgm:t>
        <a:bodyPr/>
        <a:lstStyle/>
        <a:p>
          <a:pPr algn="l"/>
          <a:r>
            <a:rPr lang="en-GB" sz="1300" dirty="0"/>
            <a:t>Transition support to secondary and from nursery.</a:t>
          </a:r>
        </a:p>
      </dgm:t>
    </dgm:pt>
    <dgm:pt modelId="{9166B6BE-EE6E-4B4D-A33D-56376E9F91E6}" type="sibTrans" cxnId="{6409B203-FE4C-4E02-968B-8D376FF1E6D8}">
      <dgm:prSet/>
      <dgm:spPr/>
      <dgm:t>
        <a:bodyPr/>
        <a:lstStyle/>
        <a:p>
          <a:endParaRPr lang="en-GB"/>
        </a:p>
      </dgm:t>
    </dgm:pt>
    <dgm:pt modelId="{7067F6B9-D1A4-44CE-8B6B-BA3DA041B821}" type="parTrans" cxnId="{6409B203-FE4C-4E02-968B-8D376FF1E6D8}">
      <dgm:prSet/>
      <dgm:spPr/>
      <dgm:t>
        <a:bodyPr/>
        <a:lstStyle/>
        <a:p>
          <a:endParaRPr lang="en-GB"/>
        </a:p>
      </dgm:t>
    </dgm:pt>
    <dgm:pt modelId="{09FC5833-B9CD-4D3C-988A-0668287DEF1C}">
      <dgm:prSet custT="1"/>
      <dgm:spPr/>
      <dgm:t>
        <a:bodyPr/>
        <a:lstStyle/>
        <a:p>
          <a:pPr algn="l"/>
          <a:r>
            <a:rPr lang="en-GB" sz="1300" dirty="0"/>
            <a:t>Universal access to support</a:t>
          </a:r>
          <a:r>
            <a:rPr lang="en-GB" sz="1600" dirty="0"/>
            <a:t>.</a:t>
          </a:r>
        </a:p>
      </dgm:t>
    </dgm:pt>
    <dgm:pt modelId="{1C5FF2D3-C460-4DAB-9E83-1375B1F80A9C}" type="sibTrans" cxnId="{D69670A2-C052-4110-B7C5-97C652CE6406}">
      <dgm:prSet/>
      <dgm:spPr/>
      <dgm:t>
        <a:bodyPr/>
        <a:lstStyle/>
        <a:p>
          <a:endParaRPr lang="en-GB"/>
        </a:p>
      </dgm:t>
    </dgm:pt>
    <dgm:pt modelId="{1A1F2299-3CCE-4208-87A3-9451647BF09D}" type="parTrans" cxnId="{D69670A2-C052-4110-B7C5-97C652CE6406}">
      <dgm:prSet/>
      <dgm:spPr/>
      <dgm:t>
        <a:bodyPr/>
        <a:lstStyle/>
        <a:p>
          <a:endParaRPr lang="en-GB"/>
        </a:p>
      </dgm:t>
    </dgm:pt>
    <dgm:pt modelId="{A2ECB5B7-3121-4333-8C1A-76486A09B838}">
      <dgm:prSet custT="1"/>
      <dgm:spPr/>
      <dgm:t>
        <a:bodyPr/>
        <a:lstStyle/>
        <a:p>
          <a:pPr algn="ctr"/>
          <a:r>
            <a:rPr lang="en-GB" sz="2400" b="1" u="sng" dirty="0"/>
            <a:t>Continuum of Support</a:t>
          </a:r>
        </a:p>
      </dgm:t>
    </dgm:pt>
    <dgm:pt modelId="{F85FFB5B-72DB-4DAC-8195-92F5972988D5}" type="sibTrans" cxnId="{F26D184B-C41B-460C-B8BA-9C0AAC18665A}">
      <dgm:prSet/>
      <dgm:spPr/>
      <dgm:t>
        <a:bodyPr/>
        <a:lstStyle/>
        <a:p>
          <a:endParaRPr lang="en-GB"/>
        </a:p>
      </dgm:t>
    </dgm:pt>
    <dgm:pt modelId="{FDC69C16-F240-4A72-BB61-9342F18AA65A}" type="parTrans" cxnId="{F26D184B-C41B-460C-B8BA-9C0AAC18665A}">
      <dgm:prSet/>
      <dgm:spPr/>
      <dgm:t>
        <a:bodyPr/>
        <a:lstStyle/>
        <a:p>
          <a:endParaRPr lang="en-GB"/>
        </a:p>
      </dgm:t>
    </dgm:pt>
    <dgm:pt modelId="{C12A66D1-5077-4617-B760-B00833E83705}">
      <dgm:prSet custT="1"/>
      <dgm:spPr/>
      <dgm:t>
        <a:bodyPr/>
        <a:lstStyle/>
        <a:p>
          <a:pPr algn="ctr"/>
          <a:r>
            <a:rPr lang="en-GB" sz="1800" u="sng" dirty="0"/>
            <a:t>Universal</a:t>
          </a:r>
          <a:r>
            <a:rPr lang="en-GB" sz="1300" u="sng" dirty="0"/>
            <a:t> </a:t>
          </a:r>
        </a:p>
      </dgm:t>
    </dgm:pt>
    <dgm:pt modelId="{08D8B756-AE8C-48E7-B43B-75BCAD3B8AF9}" type="sibTrans" cxnId="{9B075ACB-315E-41BA-873E-0F228678A9B4}">
      <dgm:prSet/>
      <dgm:spPr/>
      <dgm:t>
        <a:bodyPr/>
        <a:lstStyle/>
        <a:p>
          <a:endParaRPr lang="en-GB"/>
        </a:p>
      </dgm:t>
    </dgm:pt>
    <dgm:pt modelId="{3BCBE1DC-AAAC-420A-B7C8-4A79C0C7FA73}" type="parTrans" cxnId="{9B075ACB-315E-41BA-873E-0F228678A9B4}">
      <dgm:prSet/>
      <dgm:spPr/>
      <dgm:t>
        <a:bodyPr/>
        <a:lstStyle/>
        <a:p>
          <a:endParaRPr lang="en-GB"/>
        </a:p>
      </dgm:t>
    </dgm:pt>
    <dgm:pt modelId="{FAF57783-7CC2-4312-93CA-847A28D86FBC}">
      <dgm:prSet custT="1"/>
      <dgm:spPr/>
      <dgm:t>
        <a:bodyPr/>
        <a:lstStyle/>
        <a:p>
          <a:pPr algn="l"/>
          <a:r>
            <a:rPr lang="en-GB" sz="1300" u="none" dirty="0"/>
            <a:t>The needs of pupils are met through class teacher planning tools. These pupils may require support from education services or health professionals but this will incorporated into the daily practice of teacher, SFL or PSAs.</a:t>
          </a:r>
          <a:endParaRPr lang="en-GB" sz="1800" u="none" dirty="0"/>
        </a:p>
      </dgm:t>
    </dgm:pt>
    <dgm:pt modelId="{475B10D4-54AD-45B2-AC44-012C7FF8D712}" type="sibTrans" cxnId="{AF189A0F-8895-4AB9-95ED-AC2E168FDCA1}">
      <dgm:prSet/>
      <dgm:spPr/>
      <dgm:t>
        <a:bodyPr/>
        <a:lstStyle/>
        <a:p>
          <a:endParaRPr lang="en-GB"/>
        </a:p>
      </dgm:t>
    </dgm:pt>
    <dgm:pt modelId="{E67A9A32-FFA5-4512-B3A3-A1BA34B3DCC2}" type="parTrans" cxnId="{AF189A0F-8895-4AB9-95ED-AC2E168FDCA1}">
      <dgm:prSet/>
      <dgm:spPr/>
      <dgm:t>
        <a:bodyPr/>
        <a:lstStyle/>
        <a:p>
          <a:endParaRPr lang="en-GB"/>
        </a:p>
      </dgm:t>
    </dgm:pt>
    <dgm:pt modelId="{CC6651D7-A8D2-494B-AA4B-A83F06BE8815}">
      <dgm:prSet custT="1"/>
      <dgm:spPr/>
      <dgm:t>
        <a:bodyPr/>
        <a:lstStyle/>
        <a:p>
          <a:pPr algn="l"/>
          <a:r>
            <a:rPr lang="en-GB" sz="1300" u="none" dirty="0"/>
            <a:t>These pupil's needs  require frequent involvement from education or health which may require lead to an additional support plan</a:t>
          </a:r>
          <a:r>
            <a:rPr lang="en-GB" sz="1800" u="none" dirty="0"/>
            <a:t>.</a:t>
          </a:r>
        </a:p>
      </dgm:t>
    </dgm:pt>
    <dgm:pt modelId="{7E751938-714F-4985-88C2-F1549CB7141A}" type="sibTrans" cxnId="{71F9AEDD-E01C-499E-8A53-D8A73915724A}">
      <dgm:prSet/>
      <dgm:spPr/>
      <dgm:t>
        <a:bodyPr/>
        <a:lstStyle/>
        <a:p>
          <a:endParaRPr lang="en-GB"/>
        </a:p>
      </dgm:t>
    </dgm:pt>
    <dgm:pt modelId="{D96A943F-2C2C-44ED-BFE3-8F76A396AF35}" type="parTrans" cxnId="{71F9AEDD-E01C-499E-8A53-D8A73915724A}">
      <dgm:prSet/>
      <dgm:spPr/>
      <dgm:t>
        <a:bodyPr/>
        <a:lstStyle/>
        <a:p>
          <a:endParaRPr lang="en-GB"/>
        </a:p>
      </dgm:t>
    </dgm:pt>
    <dgm:pt modelId="{89AAD01E-970E-4EE6-BBFF-64544B2DA131}">
      <dgm:prSet custT="1"/>
      <dgm:spPr/>
      <dgm:t>
        <a:bodyPr/>
        <a:lstStyle/>
        <a:p>
          <a:pPr algn="ctr"/>
          <a:r>
            <a:rPr lang="en-GB" sz="1800" u="sng" dirty="0"/>
            <a:t>Intense</a:t>
          </a:r>
        </a:p>
      </dgm:t>
    </dgm:pt>
    <dgm:pt modelId="{FAFC0166-D805-43BB-84EB-77BDECBFCBFA}" type="sibTrans" cxnId="{DD40208C-D552-486A-871B-35CAA8E1E186}">
      <dgm:prSet/>
      <dgm:spPr/>
      <dgm:t>
        <a:bodyPr/>
        <a:lstStyle/>
        <a:p>
          <a:endParaRPr lang="en-GB"/>
        </a:p>
      </dgm:t>
    </dgm:pt>
    <dgm:pt modelId="{BDD2B981-3783-4A7C-89D6-38BD5E93FFEB}" type="parTrans" cxnId="{DD40208C-D552-486A-871B-35CAA8E1E186}">
      <dgm:prSet/>
      <dgm:spPr/>
      <dgm:t>
        <a:bodyPr/>
        <a:lstStyle/>
        <a:p>
          <a:endParaRPr lang="en-GB"/>
        </a:p>
      </dgm:t>
    </dgm:pt>
    <dgm:pt modelId="{D9BF9461-CD18-430B-A580-3DAF9F7DD98F}">
      <dgm:prSet custT="1"/>
      <dgm:spPr/>
      <dgm:t>
        <a:bodyPr/>
        <a:lstStyle/>
        <a:p>
          <a:pPr algn="ctr"/>
          <a:r>
            <a:rPr lang="en-GB" sz="1800" u="sng" dirty="0"/>
            <a:t>Additional</a:t>
          </a:r>
        </a:p>
      </dgm:t>
    </dgm:pt>
    <dgm:pt modelId="{20FB1FA7-2AB4-4B6B-94B4-2519A08453DD}" type="sibTrans" cxnId="{3F6ACADF-3839-476E-8F65-FC6E888A6A1A}">
      <dgm:prSet/>
      <dgm:spPr/>
      <dgm:t>
        <a:bodyPr/>
        <a:lstStyle/>
        <a:p>
          <a:endParaRPr lang="en-GB"/>
        </a:p>
      </dgm:t>
    </dgm:pt>
    <dgm:pt modelId="{CB9C4FEF-E004-4ED9-8F31-363E045B17F8}" type="parTrans" cxnId="{3F6ACADF-3839-476E-8F65-FC6E888A6A1A}">
      <dgm:prSet/>
      <dgm:spPr/>
      <dgm:t>
        <a:bodyPr/>
        <a:lstStyle/>
        <a:p>
          <a:endParaRPr lang="en-GB"/>
        </a:p>
      </dgm:t>
    </dgm:pt>
    <dgm:pt modelId="{4254B2B4-176B-4FE4-B73D-F75E4EC0173C}">
      <dgm:prSet custT="1"/>
      <dgm:spPr/>
      <dgm:t>
        <a:bodyPr/>
        <a:lstStyle/>
        <a:p>
          <a:pPr algn="ctr"/>
          <a:r>
            <a:rPr lang="en-GB" sz="1300" u="none" dirty="0"/>
            <a:t>This level of intervention may result in statutory plans such as a Child’s Plan or CSP.</a:t>
          </a:r>
        </a:p>
      </dgm:t>
    </dgm:pt>
    <dgm:pt modelId="{27B7AB36-41D8-49AF-B00C-155F33D64C7C}" type="parTrans" cxnId="{562EC6AE-0A57-42B2-8F51-36ADE9BF3CD9}">
      <dgm:prSet/>
      <dgm:spPr/>
      <dgm:t>
        <a:bodyPr/>
        <a:lstStyle/>
        <a:p>
          <a:endParaRPr lang="en-GB"/>
        </a:p>
      </dgm:t>
    </dgm:pt>
    <dgm:pt modelId="{7DFAB7A2-E5CE-49D4-9877-0EEAA233F819}" type="sibTrans" cxnId="{562EC6AE-0A57-42B2-8F51-36ADE9BF3CD9}">
      <dgm:prSet/>
      <dgm:spPr/>
      <dgm:t>
        <a:bodyPr/>
        <a:lstStyle/>
        <a:p>
          <a:endParaRPr lang="en-GB"/>
        </a:p>
      </dgm:t>
    </dgm:pt>
    <dgm:pt modelId="{40CC7BA6-6253-4E5B-AC9D-7C7CF2B5B88E}">
      <dgm:prSet custT="1"/>
      <dgm:spPr/>
      <dgm:t>
        <a:bodyPr/>
        <a:lstStyle/>
        <a:p>
          <a:pPr algn="ctr"/>
          <a:r>
            <a:rPr lang="en-GB" sz="1300" u="none" dirty="0"/>
            <a:t>The intensive support required by education, health &amp; or social work has resulted in a coordinated approach to planning</a:t>
          </a:r>
          <a:r>
            <a:rPr lang="en-GB" sz="1200" u="none" dirty="0"/>
            <a:t>.</a:t>
          </a:r>
        </a:p>
      </dgm:t>
    </dgm:pt>
    <dgm:pt modelId="{87736999-B9D0-4134-9B2D-0366440E8411}" type="parTrans" cxnId="{67C1F6D3-5B44-4BA5-8529-0457075AA264}">
      <dgm:prSet/>
      <dgm:spPr/>
      <dgm:t>
        <a:bodyPr/>
        <a:lstStyle/>
        <a:p>
          <a:endParaRPr lang="en-GB"/>
        </a:p>
      </dgm:t>
    </dgm:pt>
    <dgm:pt modelId="{7CF29076-28A2-4E28-BAE6-D0A689C899C2}" type="sibTrans" cxnId="{67C1F6D3-5B44-4BA5-8529-0457075AA264}">
      <dgm:prSet/>
      <dgm:spPr/>
      <dgm:t>
        <a:bodyPr/>
        <a:lstStyle/>
        <a:p>
          <a:endParaRPr lang="en-GB"/>
        </a:p>
      </dgm:t>
    </dgm:pt>
    <dgm:pt modelId="{5F2A6FDF-B68F-46D9-8CDB-D6F15EDF4F19}">
      <dgm:prSet custT="1"/>
      <dgm:spPr/>
      <dgm:t>
        <a:bodyPr/>
        <a:lstStyle/>
        <a:p>
          <a:pPr algn="l"/>
          <a:r>
            <a:rPr lang="en-GB" sz="1300" dirty="0"/>
            <a:t>Inclusive approach to educational practice  which is led by equity, social justice and participation. It is about the removal of all barriers to learning  led by the wellbeing of the ‘whole child.’</a:t>
          </a:r>
        </a:p>
      </dgm:t>
    </dgm:pt>
    <dgm:pt modelId="{F498D608-6F15-42AD-A863-4F1127E37156}" type="parTrans" cxnId="{A2F5C87C-253F-4F64-8D92-6D838C635443}">
      <dgm:prSet/>
      <dgm:spPr/>
      <dgm:t>
        <a:bodyPr/>
        <a:lstStyle/>
        <a:p>
          <a:endParaRPr lang="en-GB"/>
        </a:p>
      </dgm:t>
    </dgm:pt>
    <dgm:pt modelId="{5EA2AB92-D382-42A3-A1EA-DC569F350DA8}" type="sibTrans" cxnId="{A2F5C87C-253F-4F64-8D92-6D838C635443}">
      <dgm:prSet/>
      <dgm:spPr/>
      <dgm:t>
        <a:bodyPr/>
        <a:lstStyle/>
        <a:p>
          <a:endParaRPr lang="en-GB"/>
        </a:p>
      </dgm:t>
    </dgm:pt>
    <dgm:pt modelId="{59CAA2EB-47D3-49EC-A9EA-1397BFDEAF10}">
      <dgm:prSet custT="1"/>
      <dgm:spPr/>
      <dgm:t>
        <a:bodyPr/>
        <a:lstStyle/>
        <a:p>
          <a:pPr algn="l"/>
          <a:r>
            <a:rPr lang="en-GB" sz="1300" dirty="0"/>
            <a:t> Pupils are empowered to lead their learning through planned opportunities for success &amp; reflection. </a:t>
          </a:r>
        </a:p>
      </dgm:t>
    </dgm:pt>
    <dgm:pt modelId="{0E3CDDF1-8E43-4872-90D9-41F8860211FF}" type="parTrans" cxnId="{66A32787-F2A0-4403-92BC-799E244C2598}">
      <dgm:prSet/>
      <dgm:spPr/>
      <dgm:t>
        <a:bodyPr/>
        <a:lstStyle/>
        <a:p>
          <a:endParaRPr lang="en-GB"/>
        </a:p>
      </dgm:t>
    </dgm:pt>
    <dgm:pt modelId="{055DB4FF-F50F-49B2-BAA5-CD7B8F5F9843}" type="sibTrans" cxnId="{66A32787-F2A0-4403-92BC-799E244C2598}">
      <dgm:prSet/>
      <dgm:spPr/>
      <dgm:t>
        <a:bodyPr/>
        <a:lstStyle/>
        <a:p>
          <a:endParaRPr lang="en-GB"/>
        </a:p>
      </dgm:t>
    </dgm:pt>
    <dgm:pt modelId="{35CDE602-B1DA-4B47-AC82-EDB75659F48B}">
      <dgm:prSet custT="1"/>
      <dgm:spPr/>
      <dgm:t>
        <a:bodyPr/>
        <a:lstStyle/>
        <a:p>
          <a:pPr algn="l"/>
          <a:r>
            <a:rPr lang="en-GB" sz="1300" dirty="0"/>
            <a:t>Development of skills for life at a fundamental level to support resilience &amp; emotional literacy with the wellbeing of each pupil at the centre.</a:t>
          </a:r>
        </a:p>
      </dgm:t>
    </dgm:pt>
    <dgm:pt modelId="{D31B22E6-C3D9-4539-BF06-8078627F100F}" type="parTrans" cxnId="{045C032C-23A1-471C-A290-6ECFEEEB0A38}">
      <dgm:prSet/>
      <dgm:spPr/>
      <dgm:t>
        <a:bodyPr/>
        <a:lstStyle/>
        <a:p>
          <a:endParaRPr lang="en-GB"/>
        </a:p>
      </dgm:t>
    </dgm:pt>
    <dgm:pt modelId="{7EA8FEDE-E039-4A84-BD8F-86D114567F2E}" type="sibTrans" cxnId="{045C032C-23A1-471C-A290-6ECFEEEB0A38}">
      <dgm:prSet/>
      <dgm:spPr/>
      <dgm:t>
        <a:bodyPr/>
        <a:lstStyle/>
        <a:p>
          <a:endParaRPr lang="en-GB"/>
        </a:p>
      </dgm:t>
    </dgm:pt>
    <dgm:pt modelId="{62BC6A9A-F47F-41B2-A1BE-3CA160604EB3}" type="pres">
      <dgm:prSet presAssocID="{3F9BA52E-1D33-4CD5-A18A-54FC63F3B623}" presName="Name0" presStyleCnt="0">
        <dgm:presLayoutVars>
          <dgm:dir/>
          <dgm:resizeHandles val="exact"/>
        </dgm:presLayoutVars>
      </dgm:prSet>
      <dgm:spPr/>
    </dgm:pt>
    <dgm:pt modelId="{1B764D8B-2D6A-44B3-80E8-8E72751338F1}" type="pres">
      <dgm:prSet presAssocID="{E5BEAF68-1E3A-4A3A-91D5-E9D45B73B0C6}" presName="Name5" presStyleLbl="vennNode1" presStyleIdx="0" presStyleCnt="3" custScaleY="124611">
        <dgm:presLayoutVars>
          <dgm:bulletEnabled val="1"/>
        </dgm:presLayoutVars>
      </dgm:prSet>
      <dgm:spPr/>
    </dgm:pt>
    <dgm:pt modelId="{3A618C3D-9A94-4F6A-B471-093E800092AB}" type="pres">
      <dgm:prSet presAssocID="{3A70332C-0845-4D1B-BECC-10BBF782C861}" presName="space" presStyleCnt="0"/>
      <dgm:spPr/>
    </dgm:pt>
    <dgm:pt modelId="{84AE1FCB-2BDF-46F1-9F3F-DA3135B6C065}" type="pres">
      <dgm:prSet presAssocID="{A2ECB5B7-3121-4333-8C1A-76486A09B838}" presName="Name5" presStyleLbl="vennNode1" presStyleIdx="1" presStyleCnt="3" custScaleY="124611" custLinFactNeighborX="0" custLinFactNeighborY="0">
        <dgm:presLayoutVars>
          <dgm:bulletEnabled val="1"/>
        </dgm:presLayoutVars>
      </dgm:prSet>
      <dgm:spPr/>
    </dgm:pt>
    <dgm:pt modelId="{2785C763-8C81-464E-A917-E711F4F3DFA5}" type="pres">
      <dgm:prSet presAssocID="{F85FFB5B-72DB-4DAC-8195-92F5972988D5}" presName="space" presStyleCnt="0"/>
      <dgm:spPr/>
    </dgm:pt>
    <dgm:pt modelId="{9FFBB94E-D526-499E-883B-2B116CD7FDDD}" type="pres">
      <dgm:prSet presAssocID="{6D91E7C0-96D4-430C-AE78-259C726A4D21}" presName="Name5" presStyleLbl="vennNode1" presStyleIdx="2" presStyleCnt="3" custScaleY="124611">
        <dgm:presLayoutVars>
          <dgm:bulletEnabled val="1"/>
        </dgm:presLayoutVars>
      </dgm:prSet>
      <dgm:spPr/>
    </dgm:pt>
  </dgm:ptLst>
  <dgm:cxnLst>
    <dgm:cxn modelId="{6409B203-FE4C-4E02-968B-8D376FF1E6D8}" srcId="{6D91E7C0-96D4-430C-AE78-259C726A4D21}" destId="{46C2A41D-16C4-43E0-B80C-4E2DF247A971}" srcOrd="5" destOrd="0" parTransId="{7067F6B9-D1A4-44CE-8B6B-BA3DA041B821}" sibTransId="{9166B6BE-EE6E-4B4D-A33D-56376E9F91E6}"/>
    <dgm:cxn modelId="{AF189A0F-8895-4AB9-95ED-AC2E168FDCA1}" srcId="{A2ECB5B7-3121-4333-8C1A-76486A09B838}" destId="{FAF57783-7CC2-4312-93CA-847A28D86FBC}" srcOrd="1" destOrd="0" parTransId="{E67A9A32-FFA5-4512-B3A3-A1BA34B3DCC2}" sibTransId="{475B10D4-54AD-45B2-AC44-012C7FF8D712}"/>
    <dgm:cxn modelId="{EDEEB31F-AADA-4DC1-9233-2140EE913652}" type="presOf" srcId="{FAF57783-7CC2-4312-93CA-847A28D86FBC}" destId="{84AE1FCB-2BDF-46F1-9F3F-DA3135B6C065}" srcOrd="0" destOrd="2" presId="urn:microsoft.com/office/officeart/2005/8/layout/venn3"/>
    <dgm:cxn modelId="{045C032C-23A1-471C-A290-6ECFEEEB0A38}" srcId="{6D91E7C0-96D4-430C-AE78-259C726A4D21}" destId="{35CDE602-B1DA-4B47-AC82-EDB75659F48B}" srcOrd="3" destOrd="0" parTransId="{D31B22E6-C3D9-4539-BF06-8078627F100F}" sibTransId="{7EA8FEDE-E039-4A84-BD8F-86D114567F2E}"/>
    <dgm:cxn modelId="{A85F5A37-D4E9-4EF2-B151-AC6E292EAEA2}" type="presOf" srcId="{D9BF9461-CD18-430B-A580-3DAF9F7DD98F}" destId="{84AE1FCB-2BDF-46F1-9F3F-DA3135B6C065}" srcOrd="0" destOrd="3" presId="urn:microsoft.com/office/officeart/2005/8/layout/venn3"/>
    <dgm:cxn modelId="{B7C1175C-B350-480F-986E-0E95C38F04D9}" type="presOf" srcId="{C12A66D1-5077-4617-B760-B00833E83705}" destId="{84AE1FCB-2BDF-46F1-9F3F-DA3135B6C065}" srcOrd="0" destOrd="1" presId="urn:microsoft.com/office/officeart/2005/8/layout/venn3"/>
    <dgm:cxn modelId="{B8FED865-ABCB-4193-8BC4-0D688875E121}" type="presOf" srcId="{35CDE602-B1DA-4B47-AC82-EDB75659F48B}" destId="{9FFBB94E-D526-499E-883B-2B116CD7FDDD}" srcOrd="0" destOrd="4" presId="urn:microsoft.com/office/officeart/2005/8/layout/venn3"/>
    <dgm:cxn modelId="{F26D184B-C41B-460C-B8BA-9C0AAC18665A}" srcId="{3F9BA52E-1D33-4CD5-A18A-54FC63F3B623}" destId="{A2ECB5B7-3121-4333-8C1A-76486A09B838}" srcOrd="1" destOrd="0" parTransId="{FDC69C16-F240-4A72-BB61-9342F18AA65A}" sibTransId="{F85FFB5B-72DB-4DAC-8195-92F5972988D5}"/>
    <dgm:cxn modelId="{A16FF86B-7ED0-474A-A225-A82225738A1C}" type="presOf" srcId="{40CC7BA6-6253-4E5B-AC9D-7C7CF2B5B88E}" destId="{84AE1FCB-2BDF-46F1-9F3F-DA3135B6C065}" srcOrd="0" destOrd="7" presId="urn:microsoft.com/office/officeart/2005/8/layout/venn3"/>
    <dgm:cxn modelId="{2DD18E72-1026-4E0F-8C3D-4799D7D7324E}" type="presOf" srcId="{E5BEAF68-1E3A-4A3A-91D5-E9D45B73B0C6}" destId="{1B764D8B-2D6A-44B3-80E8-8E72751338F1}" srcOrd="0" destOrd="0" presId="urn:microsoft.com/office/officeart/2005/8/layout/venn3"/>
    <dgm:cxn modelId="{53DEA375-4747-4EEC-88E2-2C14A7D3D68E}" type="presOf" srcId="{4254B2B4-176B-4FE4-B73D-F75E4EC0173C}" destId="{84AE1FCB-2BDF-46F1-9F3F-DA3135B6C065}" srcOrd="0" destOrd="6" presId="urn:microsoft.com/office/officeart/2005/8/layout/venn3"/>
    <dgm:cxn modelId="{7CD45C77-40EE-47EC-8854-67641349816A}" type="presOf" srcId="{5F2A6FDF-B68F-46D9-8CDB-D6F15EDF4F19}" destId="{9FFBB94E-D526-499E-883B-2B116CD7FDDD}" srcOrd="0" destOrd="5" presId="urn:microsoft.com/office/officeart/2005/8/layout/venn3"/>
    <dgm:cxn modelId="{A2F5C87C-253F-4F64-8D92-6D838C635443}" srcId="{6D91E7C0-96D4-430C-AE78-259C726A4D21}" destId="{5F2A6FDF-B68F-46D9-8CDB-D6F15EDF4F19}" srcOrd="4" destOrd="0" parTransId="{F498D608-6F15-42AD-A863-4F1127E37156}" sibTransId="{5EA2AB92-D382-42A3-A1EA-DC569F350DA8}"/>
    <dgm:cxn modelId="{DEDE187E-88EC-4F5F-AF2A-942F549D18DD}" type="presOf" srcId="{A2ECB5B7-3121-4333-8C1A-76486A09B838}" destId="{84AE1FCB-2BDF-46F1-9F3F-DA3135B6C065}" srcOrd="0" destOrd="0" presId="urn:microsoft.com/office/officeart/2005/8/layout/venn3"/>
    <dgm:cxn modelId="{66A32787-F2A0-4403-92BC-799E244C2598}" srcId="{6D91E7C0-96D4-430C-AE78-259C726A4D21}" destId="{59CAA2EB-47D3-49EC-A9EA-1397BFDEAF10}" srcOrd="2" destOrd="0" parTransId="{0E3CDDF1-8E43-4872-90D9-41F8860211FF}" sibTransId="{055DB4FF-F50F-49B2-BAA5-CD7B8F5F9843}"/>
    <dgm:cxn modelId="{DD40208C-D552-486A-871B-35CAA8E1E186}" srcId="{A2ECB5B7-3121-4333-8C1A-76486A09B838}" destId="{89AAD01E-970E-4EE6-BBFF-64544B2DA131}" srcOrd="4" destOrd="0" parTransId="{BDD2B981-3783-4A7C-89D6-38BD5E93FFEB}" sibTransId="{FAFC0166-D805-43BB-84EB-77BDECBFCBFA}"/>
    <dgm:cxn modelId="{CCB2B096-9556-4B3B-8DE6-2C7065E2EB44}" type="presOf" srcId="{3A453095-2654-40B7-9259-DFAC8A0D15ED}" destId="{9FFBB94E-D526-499E-883B-2B116CD7FDDD}" srcOrd="0" destOrd="1" presId="urn:microsoft.com/office/officeart/2005/8/layout/venn3"/>
    <dgm:cxn modelId="{7AC5D096-1DD0-43CF-8F52-6F97B4D4BD93}" type="presOf" srcId="{3F9BA52E-1D33-4CD5-A18A-54FC63F3B623}" destId="{62BC6A9A-F47F-41B2-A1BE-3CA160604EB3}" srcOrd="0" destOrd="0" presId="urn:microsoft.com/office/officeart/2005/8/layout/venn3"/>
    <dgm:cxn modelId="{D69670A2-C052-4110-B7C5-97C652CE6406}" srcId="{6D91E7C0-96D4-430C-AE78-259C726A4D21}" destId="{09FC5833-B9CD-4D3C-988A-0668287DEF1C}" srcOrd="6" destOrd="0" parTransId="{1A1F2299-3CCE-4208-87A3-9451647BF09D}" sibTransId="{1C5FF2D3-C460-4DAB-9E83-1375B1F80A9C}"/>
    <dgm:cxn modelId="{E3E860A6-17C3-44EA-968A-AD9D7C14390A}" type="presOf" srcId="{59CAA2EB-47D3-49EC-A9EA-1397BFDEAF10}" destId="{9FFBB94E-D526-499E-883B-2B116CD7FDDD}" srcOrd="0" destOrd="3" presId="urn:microsoft.com/office/officeart/2005/8/layout/venn3"/>
    <dgm:cxn modelId="{562EC6AE-0A57-42B2-8F51-36ADE9BF3CD9}" srcId="{A2ECB5B7-3121-4333-8C1A-76486A09B838}" destId="{4254B2B4-176B-4FE4-B73D-F75E4EC0173C}" srcOrd="5" destOrd="0" parTransId="{27B7AB36-41D8-49AF-B00C-155F33D64C7C}" sibTransId="{7DFAB7A2-E5CE-49D4-9877-0EEAA233F819}"/>
    <dgm:cxn modelId="{52EAF3B7-5419-4136-BB4F-4D13A39B454C}" type="presOf" srcId="{89AAD01E-970E-4EE6-BBFF-64544B2DA131}" destId="{84AE1FCB-2BDF-46F1-9F3F-DA3135B6C065}" srcOrd="0" destOrd="5" presId="urn:microsoft.com/office/officeart/2005/8/layout/venn3"/>
    <dgm:cxn modelId="{72BC75BB-F924-4175-A4D6-726029C2AF53}" type="presOf" srcId="{09FC5833-B9CD-4D3C-988A-0668287DEF1C}" destId="{9FFBB94E-D526-499E-883B-2B116CD7FDDD}" srcOrd="0" destOrd="7" presId="urn:microsoft.com/office/officeart/2005/8/layout/venn3"/>
    <dgm:cxn modelId="{98C83DBF-05BC-4F47-AEAC-5A238047530F}" type="presOf" srcId="{CC6651D7-A8D2-494B-AA4B-A83F06BE8815}" destId="{84AE1FCB-2BDF-46F1-9F3F-DA3135B6C065}" srcOrd="0" destOrd="4" presId="urn:microsoft.com/office/officeart/2005/8/layout/venn3"/>
    <dgm:cxn modelId="{98EA06C8-CC5B-4CE8-B631-25FA5A39C142}" srcId="{3F9BA52E-1D33-4CD5-A18A-54FC63F3B623}" destId="{6D91E7C0-96D4-430C-AE78-259C726A4D21}" srcOrd="2" destOrd="0" parTransId="{EF835FA6-FC1D-4AE3-8EA7-109CD060CD15}" sibTransId="{DC413AC0-5B0B-4424-B328-AC8E467ED5D6}"/>
    <dgm:cxn modelId="{E42352CB-A86D-4B29-9096-B1B2D687E69A}" srcId="{6D91E7C0-96D4-430C-AE78-259C726A4D21}" destId="{2497DDF9-CCB0-4D63-BACC-9B16AE2ADBA3}" srcOrd="1" destOrd="0" parTransId="{9821E065-01A1-499F-AE11-CE4035052254}" sibTransId="{B20D2AFC-8E21-4467-9125-98D6A6DF800F}"/>
    <dgm:cxn modelId="{9B075ACB-315E-41BA-873E-0F228678A9B4}" srcId="{A2ECB5B7-3121-4333-8C1A-76486A09B838}" destId="{C12A66D1-5077-4617-B760-B00833E83705}" srcOrd="0" destOrd="0" parTransId="{3BCBE1DC-AAAC-420A-B7C8-4A79C0C7FA73}" sibTransId="{08D8B756-AE8C-48E7-B43B-75BCAD3B8AF9}"/>
    <dgm:cxn modelId="{B441C1D2-5D60-4AE9-885D-ECD747C2717F}" type="presOf" srcId="{6D91E7C0-96D4-430C-AE78-259C726A4D21}" destId="{9FFBB94E-D526-499E-883B-2B116CD7FDDD}" srcOrd="0" destOrd="0" presId="urn:microsoft.com/office/officeart/2005/8/layout/venn3"/>
    <dgm:cxn modelId="{67C1F6D3-5B44-4BA5-8529-0457075AA264}" srcId="{A2ECB5B7-3121-4333-8C1A-76486A09B838}" destId="{40CC7BA6-6253-4E5B-AC9D-7C7CF2B5B88E}" srcOrd="6" destOrd="0" parTransId="{87736999-B9D0-4134-9B2D-0366440E8411}" sibTransId="{7CF29076-28A2-4E28-BAE6-D0A689C899C2}"/>
    <dgm:cxn modelId="{71F9AEDD-E01C-499E-8A53-D8A73915724A}" srcId="{A2ECB5B7-3121-4333-8C1A-76486A09B838}" destId="{CC6651D7-A8D2-494B-AA4B-A83F06BE8815}" srcOrd="3" destOrd="0" parTransId="{D96A943F-2C2C-44ED-BFE3-8F76A396AF35}" sibTransId="{7E751938-714F-4985-88C2-F1549CB7141A}"/>
    <dgm:cxn modelId="{3F6ACADF-3839-476E-8F65-FC6E888A6A1A}" srcId="{A2ECB5B7-3121-4333-8C1A-76486A09B838}" destId="{D9BF9461-CD18-430B-A580-3DAF9F7DD98F}" srcOrd="2" destOrd="0" parTransId="{CB9C4FEF-E004-4ED9-8F31-363E045B17F8}" sibTransId="{20FB1FA7-2AB4-4B6B-94B4-2519A08453DD}"/>
    <dgm:cxn modelId="{FD0E2BEB-61AF-4268-88A5-7AC4D72AEA41}" srcId="{6D91E7C0-96D4-430C-AE78-259C726A4D21}" destId="{3A453095-2654-40B7-9259-DFAC8A0D15ED}" srcOrd="0" destOrd="0" parTransId="{39CD6B3B-8C03-4069-8C62-2596EF16EEB9}" sibTransId="{643CBE7A-DE49-4353-A2AD-1809628DDBA3}"/>
    <dgm:cxn modelId="{52C6C2EC-A5E3-4770-AD7A-CE968C3E7E17}" srcId="{3F9BA52E-1D33-4CD5-A18A-54FC63F3B623}" destId="{E5BEAF68-1E3A-4A3A-91D5-E9D45B73B0C6}" srcOrd="0" destOrd="0" parTransId="{C0492111-ACB0-40E9-BF78-2BF4B5F940F5}" sibTransId="{3A70332C-0845-4D1B-BECC-10BBF782C861}"/>
    <dgm:cxn modelId="{02D6CBEC-AA90-4D8B-A325-F84E43B0BC3F}" type="presOf" srcId="{2497DDF9-CCB0-4D63-BACC-9B16AE2ADBA3}" destId="{9FFBB94E-D526-499E-883B-2B116CD7FDDD}" srcOrd="0" destOrd="2" presId="urn:microsoft.com/office/officeart/2005/8/layout/venn3"/>
    <dgm:cxn modelId="{F916AFF0-59F8-4BB9-B4A5-E6304EB79BE5}" type="presOf" srcId="{46C2A41D-16C4-43E0-B80C-4E2DF247A971}" destId="{9FFBB94E-D526-499E-883B-2B116CD7FDDD}" srcOrd="0" destOrd="6" presId="urn:microsoft.com/office/officeart/2005/8/layout/venn3"/>
    <dgm:cxn modelId="{C57CCE88-B9BF-4A9A-9012-E6856BBD0FBE}" type="presParOf" srcId="{62BC6A9A-F47F-41B2-A1BE-3CA160604EB3}" destId="{1B764D8B-2D6A-44B3-80E8-8E72751338F1}" srcOrd="0" destOrd="0" presId="urn:microsoft.com/office/officeart/2005/8/layout/venn3"/>
    <dgm:cxn modelId="{43CE72D6-9297-4CF6-B2C1-092CB53825B1}" type="presParOf" srcId="{62BC6A9A-F47F-41B2-A1BE-3CA160604EB3}" destId="{3A618C3D-9A94-4F6A-B471-093E800092AB}" srcOrd="1" destOrd="0" presId="urn:microsoft.com/office/officeart/2005/8/layout/venn3"/>
    <dgm:cxn modelId="{5C97021F-5778-4373-A37E-B1C504FD6201}" type="presParOf" srcId="{62BC6A9A-F47F-41B2-A1BE-3CA160604EB3}" destId="{84AE1FCB-2BDF-46F1-9F3F-DA3135B6C065}" srcOrd="2" destOrd="0" presId="urn:microsoft.com/office/officeart/2005/8/layout/venn3"/>
    <dgm:cxn modelId="{0B8303E2-9432-4DD5-89C7-8ED4DA99F971}" type="presParOf" srcId="{62BC6A9A-F47F-41B2-A1BE-3CA160604EB3}" destId="{2785C763-8C81-464E-A917-E711F4F3DFA5}" srcOrd="3" destOrd="0" presId="urn:microsoft.com/office/officeart/2005/8/layout/venn3"/>
    <dgm:cxn modelId="{6FAA5494-FA35-4382-BF03-68C3093A8DBD}" type="presParOf" srcId="{62BC6A9A-F47F-41B2-A1BE-3CA160604EB3}" destId="{9FFBB94E-D526-499E-883B-2B116CD7FDDD}" srcOrd="4"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764D8B-2D6A-44B3-80E8-8E72751338F1}">
      <dsp:nvSpPr>
        <dsp:cNvPr id="0" name=""/>
        <dsp:cNvSpPr/>
      </dsp:nvSpPr>
      <dsp:spPr>
        <a:xfrm>
          <a:off x="5357" y="483725"/>
          <a:ext cx="4685109" cy="5838161"/>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257837" tIns="22860" rIns="257837" bIns="22860" numCol="1" spcCol="1270" anchor="ctr" anchorCtr="0">
          <a:noAutofit/>
        </a:bodyPr>
        <a:lstStyle/>
        <a:p>
          <a:pPr marL="0" lvl="0" indent="0" algn="ctr" defTabSz="800100">
            <a:lnSpc>
              <a:spcPct val="90000"/>
            </a:lnSpc>
            <a:spcBef>
              <a:spcPct val="0"/>
            </a:spcBef>
            <a:spcAft>
              <a:spcPct val="35000"/>
            </a:spcAft>
            <a:buNone/>
          </a:pPr>
          <a:r>
            <a:rPr lang="en-GB" sz="1800" b="1" u="sng" kern="1200" dirty="0"/>
            <a:t>Role of Learning Support </a:t>
          </a:r>
        </a:p>
        <a:p>
          <a:pPr marL="0" lvl="0" indent="0" algn="l" defTabSz="800100">
            <a:lnSpc>
              <a:spcPct val="90000"/>
            </a:lnSpc>
            <a:spcBef>
              <a:spcPct val="0"/>
            </a:spcBef>
            <a:spcAft>
              <a:spcPct val="35000"/>
            </a:spcAft>
            <a:buNone/>
          </a:pPr>
          <a:r>
            <a:rPr lang="en-GB" sz="1300" kern="1200" dirty="0"/>
            <a:t>Staff are highly skilled with ongoing opportunities for CPD to support &amp; plan for the specifics needs of individuals in their consideration of planned experiences &amp; outcomes. </a:t>
          </a:r>
        </a:p>
        <a:p>
          <a:pPr marL="0" lvl="0" indent="0" algn="l" defTabSz="800100">
            <a:lnSpc>
              <a:spcPct val="90000"/>
            </a:lnSpc>
            <a:spcBef>
              <a:spcPct val="0"/>
            </a:spcBef>
            <a:spcAft>
              <a:spcPct val="35000"/>
            </a:spcAft>
            <a:buNone/>
          </a:pPr>
          <a:r>
            <a:rPr lang="en-GB" sz="1300" kern="1200" dirty="0"/>
            <a:t>A consistent &amp; flexible approach to support for staff via short terms intense support, staff and curricular development, ongoing opportunities for consultation &amp; cooperative teaching with focus on pupil/staff outcome.</a:t>
          </a:r>
        </a:p>
        <a:p>
          <a:pPr marL="0" lvl="0" indent="0" algn="l" defTabSz="800100">
            <a:lnSpc>
              <a:spcPct val="90000"/>
            </a:lnSpc>
            <a:spcBef>
              <a:spcPct val="0"/>
            </a:spcBef>
            <a:spcAft>
              <a:spcPct val="35000"/>
            </a:spcAft>
            <a:buNone/>
          </a:pPr>
          <a:r>
            <a:rPr lang="en-GB" sz="1300" kern="1200" dirty="0"/>
            <a:t>Early detection of barriers to learning which leads to early intervention which in turn, improves outcomes life chances for all. </a:t>
          </a:r>
        </a:p>
        <a:p>
          <a:pPr marL="0" lvl="0" indent="0" algn="l" defTabSz="800100">
            <a:lnSpc>
              <a:spcPct val="90000"/>
            </a:lnSpc>
            <a:spcBef>
              <a:spcPct val="0"/>
            </a:spcBef>
            <a:spcAft>
              <a:spcPct val="35000"/>
            </a:spcAft>
            <a:buNone/>
          </a:pPr>
          <a:r>
            <a:rPr lang="en-GB" sz="1300" kern="1200" dirty="0"/>
            <a:t>Support across the curriculum to remove barriers to learning &amp; allow breadth and depth to learning.</a:t>
          </a:r>
        </a:p>
        <a:p>
          <a:pPr marL="0" lvl="0" indent="0" algn="l" defTabSz="800100">
            <a:lnSpc>
              <a:spcPct val="90000"/>
            </a:lnSpc>
            <a:spcBef>
              <a:spcPct val="0"/>
            </a:spcBef>
            <a:spcAft>
              <a:spcPct val="35000"/>
            </a:spcAft>
            <a:buNone/>
          </a:pPr>
          <a:r>
            <a:rPr lang="en-GB" sz="1300" kern="1200" dirty="0"/>
            <a:t>Progressive strategies designed to develop independent learners. </a:t>
          </a:r>
        </a:p>
        <a:p>
          <a:pPr marL="0" lvl="0" indent="0" algn="l" defTabSz="800100">
            <a:lnSpc>
              <a:spcPct val="90000"/>
            </a:lnSpc>
            <a:spcBef>
              <a:spcPct val="0"/>
            </a:spcBef>
            <a:spcAft>
              <a:spcPct val="35000"/>
            </a:spcAft>
            <a:buNone/>
          </a:pPr>
          <a:r>
            <a:rPr lang="en-GB" sz="1300" kern="1200" dirty="0"/>
            <a:t>Partnership &amp; consultation between stakeholders with regular review, robust ongoing assessment &amp; effective evaluation to plan, supportive and appropriate next steps to ensure we are ‘getting it right’ for every pupil. </a:t>
          </a:r>
        </a:p>
        <a:p>
          <a:pPr marL="0" lvl="0" indent="0" algn="ctr" defTabSz="800100">
            <a:lnSpc>
              <a:spcPct val="90000"/>
            </a:lnSpc>
            <a:spcBef>
              <a:spcPct val="0"/>
            </a:spcBef>
            <a:spcAft>
              <a:spcPct val="35000"/>
            </a:spcAft>
            <a:buNone/>
          </a:pPr>
          <a:endParaRPr lang="en-GB" sz="1300" kern="1200" dirty="0"/>
        </a:p>
      </dsp:txBody>
      <dsp:txXfrm>
        <a:off x="691475" y="1338704"/>
        <a:ext cx="3312873" cy="4128203"/>
      </dsp:txXfrm>
    </dsp:sp>
    <dsp:sp modelId="{84AE1FCB-2BDF-46F1-9F3F-DA3135B6C065}">
      <dsp:nvSpPr>
        <dsp:cNvPr id="0" name=""/>
        <dsp:cNvSpPr/>
      </dsp:nvSpPr>
      <dsp:spPr>
        <a:xfrm>
          <a:off x="3753445" y="483725"/>
          <a:ext cx="4685109" cy="5838161"/>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257837" tIns="30480" rIns="257837" bIns="30480" numCol="1" spcCol="1270" anchor="ctr" anchorCtr="1">
          <a:noAutofit/>
        </a:bodyPr>
        <a:lstStyle/>
        <a:p>
          <a:pPr marL="0" lvl="0" indent="0" algn="ctr" defTabSz="1066800">
            <a:lnSpc>
              <a:spcPct val="90000"/>
            </a:lnSpc>
            <a:spcBef>
              <a:spcPct val="0"/>
            </a:spcBef>
            <a:spcAft>
              <a:spcPct val="35000"/>
            </a:spcAft>
            <a:buNone/>
          </a:pPr>
          <a:r>
            <a:rPr lang="en-GB" sz="2400" b="1" u="sng" kern="1200" dirty="0"/>
            <a:t>Continuum of Support</a:t>
          </a:r>
        </a:p>
        <a:p>
          <a:pPr marL="171450" lvl="1" indent="-171450" algn="ctr" defTabSz="800100">
            <a:lnSpc>
              <a:spcPct val="90000"/>
            </a:lnSpc>
            <a:spcBef>
              <a:spcPct val="0"/>
            </a:spcBef>
            <a:spcAft>
              <a:spcPct val="15000"/>
            </a:spcAft>
            <a:buChar char="•"/>
          </a:pPr>
          <a:r>
            <a:rPr lang="en-GB" sz="1800" u="sng" kern="1200" dirty="0"/>
            <a:t>Universal</a:t>
          </a:r>
          <a:r>
            <a:rPr lang="en-GB" sz="1300" u="sng" kern="1200" dirty="0"/>
            <a:t> </a:t>
          </a:r>
        </a:p>
        <a:p>
          <a:pPr marL="114300" lvl="1" indent="-114300" algn="l" defTabSz="577850">
            <a:lnSpc>
              <a:spcPct val="90000"/>
            </a:lnSpc>
            <a:spcBef>
              <a:spcPct val="0"/>
            </a:spcBef>
            <a:spcAft>
              <a:spcPct val="15000"/>
            </a:spcAft>
            <a:buChar char="•"/>
          </a:pPr>
          <a:r>
            <a:rPr lang="en-GB" sz="1300" u="none" kern="1200" dirty="0"/>
            <a:t>The needs of pupils are met through class teacher planning tools. These pupils may require support from education services or health professionals but this will incorporated into the daily practice of teacher, SFL or PSAs.</a:t>
          </a:r>
          <a:endParaRPr lang="en-GB" sz="1800" u="none" kern="1200" dirty="0"/>
        </a:p>
        <a:p>
          <a:pPr marL="171450" lvl="1" indent="-171450" algn="ctr" defTabSz="800100">
            <a:lnSpc>
              <a:spcPct val="90000"/>
            </a:lnSpc>
            <a:spcBef>
              <a:spcPct val="0"/>
            </a:spcBef>
            <a:spcAft>
              <a:spcPct val="15000"/>
            </a:spcAft>
            <a:buChar char="•"/>
          </a:pPr>
          <a:r>
            <a:rPr lang="en-GB" sz="1800" u="sng" kern="1200" dirty="0"/>
            <a:t>Additional</a:t>
          </a:r>
        </a:p>
        <a:p>
          <a:pPr marL="114300" lvl="1" indent="-114300" algn="l" defTabSz="577850">
            <a:lnSpc>
              <a:spcPct val="90000"/>
            </a:lnSpc>
            <a:spcBef>
              <a:spcPct val="0"/>
            </a:spcBef>
            <a:spcAft>
              <a:spcPct val="15000"/>
            </a:spcAft>
            <a:buChar char="•"/>
          </a:pPr>
          <a:r>
            <a:rPr lang="en-GB" sz="1300" u="none" kern="1200" dirty="0"/>
            <a:t>These pupil's needs  require frequent involvement from education or health which may require lead to an additional support plan</a:t>
          </a:r>
          <a:r>
            <a:rPr lang="en-GB" sz="1800" u="none" kern="1200" dirty="0"/>
            <a:t>.</a:t>
          </a:r>
        </a:p>
        <a:p>
          <a:pPr marL="171450" lvl="1" indent="-171450" algn="ctr" defTabSz="800100">
            <a:lnSpc>
              <a:spcPct val="90000"/>
            </a:lnSpc>
            <a:spcBef>
              <a:spcPct val="0"/>
            </a:spcBef>
            <a:spcAft>
              <a:spcPct val="15000"/>
            </a:spcAft>
            <a:buChar char="•"/>
          </a:pPr>
          <a:r>
            <a:rPr lang="en-GB" sz="1800" u="sng" kern="1200" dirty="0"/>
            <a:t>Intense</a:t>
          </a:r>
        </a:p>
        <a:p>
          <a:pPr marL="114300" lvl="1" indent="-114300" algn="ctr" defTabSz="577850">
            <a:lnSpc>
              <a:spcPct val="90000"/>
            </a:lnSpc>
            <a:spcBef>
              <a:spcPct val="0"/>
            </a:spcBef>
            <a:spcAft>
              <a:spcPct val="15000"/>
            </a:spcAft>
            <a:buChar char="•"/>
          </a:pPr>
          <a:r>
            <a:rPr lang="en-GB" sz="1300" u="none" kern="1200" dirty="0"/>
            <a:t>This level of intervention may result in statutory plans such as a Child’s Plan or CSP.</a:t>
          </a:r>
        </a:p>
        <a:p>
          <a:pPr marL="114300" lvl="1" indent="-114300" algn="ctr" defTabSz="577850">
            <a:lnSpc>
              <a:spcPct val="90000"/>
            </a:lnSpc>
            <a:spcBef>
              <a:spcPct val="0"/>
            </a:spcBef>
            <a:spcAft>
              <a:spcPct val="15000"/>
            </a:spcAft>
            <a:buChar char="•"/>
          </a:pPr>
          <a:r>
            <a:rPr lang="en-GB" sz="1300" u="none" kern="1200" dirty="0"/>
            <a:t>The intensive support required by education, health &amp; or social work has resulted in a coordinated approach to planning</a:t>
          </a:r>
          <a:r>
            <a:rPr lang="en-GB" sz="1200" u="none" kern="1200" dirty="0"/>
            <a:t>.</a:t>
          </a:r>
        </a:p>
      </dsp:txBody>
      <dsp:txXfrm>
        <a:off x="4439563" y="1338704"/>
        <a:ext cx="3312873" cy="4128203"/>
      </dsp:txXfrm>
    </dsp:sp>
    <dsp:sp modelId="{9FFBB94E-D526-499E-883B-2B116CD7FDDD}">
      <dsp:nvSpPr>
        <dsp:cNvPr id="0" name=""/>
        <dsp:cNvSpPr/>
      </dsp:nvSpPr>
      <dsp:spPr>
        <a:xfrm>
          <a:off x="7501532" y="483725"/>
          <a:ext cx="4685109" cy="5838161"/>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257837" tIns="25400" rIns="257837" bIns="25400" numCol="1" spcCol="1270" anchor="ctr" anchorCtr="1">
          <a:noAutofit/>
        </a:bodyPr>
        <a:lstStyle/>
        <a:p>
          <a:pPr marL="0" lvl="0" indent="0" algn="ctr" defTabSz="889000">
            <a:lnSpc>
              <a:spcPct val="90000"/>
            </a:lnSpc>
            <a:spcBef>
              <a:spcPct val="0"/>
            </a:spcBef>
            <a:spcAft>
              <a:spcPct val="35000"/>
            </a:spcAft>
            <a:buNone/>
          </a:pPr>
          <a:r>
            <a:rPr lang="en-GB" sz="2000" b="1" u="sng" kern="1200" dirty="0"/>
            <a:t>Learner Experiences  </a:t>
          </a:r>
          <a:endParaRPr lang="en-GB" sz="1800" b="1" u="sng" kern="1200" dirty="0"/>
        </a:p>
        <a:p>
          <a:pPr marL="114300" lvl="1" indent="-114300" algn="l" defTabSz="577850">
            <a:lnSpc>
              <a:spcPct val="90000"/>
            </a:lnSpc>
            <a:spcBef>
              <a:spcPct val="0"/>
            </a:spcBef>
            <a:spcAft>
              <a:spcPct val="15000"/>
            </a:spcAft>
            <a:buChar char="•"/>
          </a:pPr>
          <a:r>
            <a:rPr lang="en-GB" sz="1300" kern="1200" dirty="0"/>
            <a:t>Continuous ongoing support which is regularly reviewed &amp; evaluated with individuals needs at the forefront and underpinned by the ‘pupil voice’. </a:t>
          </a:r>
        </a:p>
        <a:p>
          <a:pPr marL="114300" lvl="1" indent="-114300" algn="l" defTabSz="577850">
            <a:lnSpc>
              <a:spcPct val="90000"/>
            </a:lnSpc>
            <a:spcBef>
              <a:spcPct val="0"/>
            </a:spcBef>
            <a:spcAft>
              <a:spcPct val="15000"/>
            </a:spcAft>
            <a:buChar char="•"/>
          </a:pPr>
          <a:r>
            <a:rPr lang="en-GB" sz="1300" kern="1200" dirty="0"/>
            <a:t>Enhanced awareness of learners needs &amp; strategies which are supportive of these &amp; permeated into the day to day experience of learners.</a:t>
          </a:r>
        </a:p>
        <a:p>
          <a:pPr marL="114300" lvl="1" indent="-114300" algn="l" defTabSz="577850">
            <a:lnSpc>
              <a:spcPct val="90000"/>
            </a:lnSpc>
            <a:spcBef>
              <a:spcPct val="0"/>
            </a:spcBef>
            <a:spcAft>
              <a:spcPct val="15000"/>
            </a:spcAft>
            <a:buChar char="•"/>
          </a:pPr>
          <a:r>
            <a:rPr lang="en-GB" sz="1300" kern="1200" dirty="0"/>
            <a:t> Pupils are empowered to lead their learning through planned opportunities for success &amp; reflection. </a:t>
          </a:r>
        </a:p>
        <a:p>
          <a:pPr marL="114300" lvl="1" indent="-114300" algn="l" defTabSz="577850">
            <a:lnSpc>
              <a:spcPct val="90000"/>
            </a:lnSpc>
            <a:spcBef>
              <a:spcPct val="0"/>
            </a:spcBef>
            <a:spcAft>
              <a:spcPct val="15000"/>
            </a:spcAft>
            <a:buChar char="•"/>
          </a:pPr>
          <a:r>
            <a:rPr lang="en-GB" sz="1300" kern="1200" dirty="0"/>
            <a:t>Development of skills for life at a fundamental level to support resilience &amp; emotional literacy with the wellbeing of each pupil at the centre.</a:t>
          </a:r>
        </a:p>
        <a:p>
          <a:pPr marL="114300" lvl="1" indent="-114300" algn="l" defTabSz="577850">
            <a:lnSpc>
              <a:spcPct val="90000"/>
            </a:lnSpc>
            <a:spcBef>
              <a:spcPct val="0"/>
            </a:spcBef>
            <a:spcAft>
              <a:spcPct val="15000"/>
            </a:spcAft>
            <a:buChar char="•"/>
          </a:pPr>
          <a:r>
            <a:rPr lang="en-GB" sz="1300" kern="1200" dirty="0"/>
            <a:t>Inclusive approach to educational practice  which is led by equity, social justice and participation. It is about the removal of all barriers to learning  led by the wellbeing of the ‘whole child.’</a:t>
          </a:r>
        </a:p>
        <a:p>
          <a:pPr marL="114300" lvl="1" indent="-114300" algn="l" defTabSz="577850">
            <a:lnSpc>
              <a:spcPct val="90000"/>
            </a:lnSpc>
            <a:spcBef>
              <a:spcPct val="0"/>
            </a:spcBef>
            <a:spcAft>
              <a:spcPct val="15000"/>
            </a:spcAft>
            <a:buChar char="•"/>
          </a:pPr>
          <a:r>
            <a:rPr lang="en-GB" sz="1300" kern="1200" dirty="0"/>
            <a:t>Transition support to secondary and from nursery.</a:t>
          </a:r>
        </a:p>
        <a:p>
          <a:pPr marL="114300" lvl="1" indent="-114300" algn="l" defTabSz="577850">
            <a:lnSpc>
              <a:spcPct val="90000"/>
            </a:lnSpc>
            <a:spcBef>
              <a:spcPct val="0"/>
            </a:spcBef>
            <a:spcAft>
              <a:spcPct val="15000"/>
            </a:spcAft>
            <a:buChar char="•"/>
          </a:pPr>
          <a:r>
            <a:rPr lang="en-GB" sz="1300" kern="1200" dirty="0"/>
            <a:t>Universal access to support</a:t>
          </a:r>
          <a:r>
            <a:rPr lang="en-GB" sz="1600" kern="1200" dirty="0"/>
            <a:t>.</a:t>
          </a:r>
        </a:p>
      </dsp:txBody>
      <dsp:txXfrm>
        <a:off x="8187650" y="1338704"/>
        <a:ext cx="3312873" cy="4128203"/>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5D5D0-3D56-4028-8F02-5D17D3DE9A8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9BE6A84-44FE-4EF3-AA47-63128DFA0B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DE8B415-905F-4D21-BFD5-73666F924018}"/>
              </a:ext>
            </a:extLst>
          </p:cNvPr>
          <p:cNvSpPr>
            <a:spLocks noGrp="1"/>
          </p:cNvSpPr>
          <p:nvPr>
            <p:ph type="dt" sz="half" idx="10"/>
          </p:nvPr>
        </p:nvSpPr>
        <p:spPr/>
        <p:txBody>
          <a:bodyPr/>
          <a:lstStyle/>
          <a:p>
            <a:fld id="{4A7877F0-457F-4E4F-9565-44B661A60F57}" type="datetimeFigureOut">
              <a:rPr lang="en-GB" smtClean="0"/>
              <a:t>19/04/2022</a:t>
            </a:fld>
            <a:endParaRPr lang="en-GB"/>
          </a:p>
        </p:txBody>
      </p:sp>
      <p:sp>
        <p:nvSpPr>
          <p:cNvPr id="5" name="Footer Placeholder 4">
            <a:extLst>
              <a:ext uri="{FF2B5EF4-FFF2-40B4-BE49-F238E27FC236}">
                <a16:creationId xmlns:a16="http://schemas.microsoft.com/office/drawing/2014/main" id="{5DD9EE30-781B-4E1A-9D5B-75E3D641CB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02E2FEF-ACDE-451E-9670-DEE06541A557}"/>
              </a:ext>
            </a:extLst>
          </p:cNvPr>
          <p:cNvSpPr>
            <a:spLocks noGrp="1"/>
          </p:cNvSpPr>
          <p:nvPr>
            <p:ph type="sldNum" sz="quarter" idx="12"/>
          </p:nvPr>
        </p:nvSpPr>
        <p:spPr/>
        <p:txBody>
          <a:bodyPr/>
          <a:lstStyle/>
          <a:p>
            <a:fld id="{6AE06DEB-D55D-4DEE-862E-49C9959725EC}" type="slidenum">
              <a:rPr lang="en-GB" smtClean="0"/>
              <a:t>‹#›</a:t>
            </a:fld>
            <a:endParaRPr lang="en-GB"/>
          </a:p>
        </p:txBody>
      </p:sp>
    </p:spTree>
    <p:extLst>
      <p:ext uri="{BB962C8B-B14F-4D97-AF65-F5344CB8AC3E}">
        <p14:creationId xmlns:p14="http://schemas.microsoft.com/office/powerpoint/2010/main" val="285045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482D3-7CA1-457C-AA9C-BD61BF3120E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DECD63E-EBA7-4E89-A8EB-E42A691702C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B5773A9-345E-49A5-84D6-A4547618F090}"/>
              </a:ext>
            </a:extLst>
          </p:cNvPr>
          <p:cNvSpPr>
            <a:spLocks noGrp="1"/>
          </p:cNvSpPr>
          <p:nvPr>
            <p:ph type="dt" sz="half" idx="10"/>
          </p:nvPr>
        </p:nvSpPr>
        <p:spPr/>
        <p:txBody>
          <a:bodyPr/>
          <a:lstStyle/>
          <a:p>
            <a:fld id="{4A7877F0-457F-4E4F-9565-44B661A60F57}" type="datetimeFigureOut">
              <a:rPr lang="en-GB" smtClean="0"/>
              <a:t>19/04/2022</a:t>
            </a:fld>
            <a:endParaRPr lang="en-GB"/>
          </a:p>
        </p:txBody>
      </p:sp>
      <p:sp>
        <p:nvSpPr>
          <p:cNvPr id="5" name="Footer Placeholder 4">
            <a:extLst>
              <a:ext uri="{FF2B5EF4-FFF2-40B4-BE49-F238E27FC236}">
                <a16:creationId xmlns:a16="http://schemas.microsoft.com/office/drawing/2014/main" id="{B79A5A9B-C032-48F7-B323-ED391B35B98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678B3F6-E165-4CE4-A7FD-B904B48A6A1D}"/>
              </a:ext>
            </a:extLst>
          </p:cNvPr>
          <p:cNvSpPr>
            <a:spLocks noGrp="1"/>
          </p:cNvSpPr>
          <p:nvPr>
            <p:ph type="sldNum" sz="quarter" idx="12"/>
          </p:nvPr>
        </p:nvSpPr>
        <p:spPr/>
        <p:txBody>
          <a:bodyPr/>
          <a:lstStyle/>
          <a:p>
            <a:fld id="{6AE06DEB-D55D-4DEE-862E-49C9959725EC}" type="slidenum">
              <a:rPr lang="en-GB" smtClean="0"/>
              <a:t>‹#›</a:t>
            </a:fld>
            <a:endParaRPr lang="en-GB"/>
          </a:p>
        </p:txBody>
      </p:sp>
    </p:spTree>
    <p:extLst>
      <p:ext uri="{BB962C8B-B14F-4D97-AF65-F5344CB8AC3E}">
        <p14:creationId xmlns:p14="http://schemas.microsoft.com/office/powerpoint/2010/main" val="1208823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5BA1D22-737C-4428-8A93-4042DBE9C46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69370E9-7089-4FC5-B0ED-604990EBE11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53A45C9-8416-475E-905F-B8B3DCB5CE33}"/>
              </a:ext>
            </a:extLst>
          </p:cNvPr>
          <p:cNvSpPr>
            <a:spLocks noGrp="1"/>
          </p:cNvSpPr>
          <p:nvPr>
            <p:ph type="dt" sz="half" idx="10"/>
          </p:nvPr>
        </p:nvSpPr>
        <p:spPr/>
        <p:txBody>
          <a:bodyPr/>
          <a:lstStyle/>
          <a:p>
            <a:fld id="{4A7877F0-457F-4E4F-9565-44B661A60F57}" type="datetimeFigureOut">
              <a:rPr lang="en-GB" smtClean="0"/>
              <a:t>19/04/2022</a:t>
            </a:fld>
            <a:endParaRPr lang="en-GB"/>
          </a:p>
        </p:txBody>
      </p:sp>
      <p:sp>
        <p:nvSpPr>
          <p:cNvPr id="5" name="Footer Placeholder 4">
            <a:extLst>
              <a:ext uri="{FF2B5EF4-FFF2-40B4-BE49-F238E27FC236}">
                <a16:creationId xmlns:a16="http://schemas.microsoft.com/office/drawing/2014/main" id="{AC1DCA27-9461-4877-984A-50790A03822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825BABA-3DF1-4A7E-AC26-ED8D843FA2A7}"/>
              </a:ext>
            </a:extLst>
          </p:cNvPr>
          <p:cNvSpPr>
            <a:spLocks noGrp="1"/>
          </p:cNvSpPr>
          <p:nvPr>
            <p:ph type="sldNum" sz="quarter" idx="12"/>
          </p:nvPr>
        </p:nvSpPr>
        <p:spPr/>
        <p:txBody>
          <a:bodyPr/>
          <a:lstStyle/>
          <a:p>
            <a:fld id="{6AE06DEB-D55D-4DEE-862E-49C9959725EC}" type="slidenum">
              <a:rPr lang="en-GB" smtClean="0"/>
              <a:t>‹#›</a:t>
            </a:fld>
            <a:endParaRPr lang="en-GB"/>
          </a:p>
        </p:txBody>
      </p:sp>
    </p:spTree>
    <p:extLst>
      <p:ext uri="{BB962C8B-B14F-4D97-AF65-F5344CB8AC3E}">
        <p14:creationId xmlns:p14="http://schemas.microsoft.com/office/powerpoint/2010/main" val="3527141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F52DA-1BC8-47EB-BED6-1B3F2223CF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9ECA280-AA36-419B-88F8-A30CE6814CB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C8F8535-18F5-4177-BDD1-5EF2601C02D0}"/>
              </a:ext>
            </a:extLst>
          </p:cNvPr>
          <p:cNvSpPr>
            <a:spLocks noGrp="1"/>
          </p:cNvSpPr>
          <p:nvPr>
            <p:ph type="dt" sz="half" idx="10"/>
          </p:nvPr>
        </p:nvSpPr>
        <p:spPr/>
        <p:txBody>
          <a:bodyPr/>
          <a:lstStyle/>
          <a:p>
            <a:fld id="{4A7877F0-457F-4E4F-9565-44B661A60F57}" type="datetimeFigureOut">
              <a:rPr lang="en-GB" smtClean="0"/>
              <a:t>19/04/2022</a:t>
            </a:fld>
            <a:endParaRPr lang="en-GB"/>
          </a:p>
        </p:txBody>
      </p:sp>
      <p:sp>
        <p:nvSpPr>
          <p:cNvPr id="5" name="Footer Placeholder 4">
            <a:extLst>
              <a:ext uri="{FF2B5EF4-FFF2-40B4-BE49-F238E27FC236}">
                <a16:creationId xmlns:a16="http://schemas.microsoft.com/office/drawing/2014/main" id="{9CB797D3-B308-4565-A84F-CE26889BF3C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7F1C7C8-80A5-4010-8944-7BC343E473A9}"/>
              </a:ext>
            </a:extLst>
          </p:cNvPr>
          <p:cNvSpPr>
            <a:spLocks noGrp="1"/>
          </p:cNvSpPr>
          <p:nvPr>
            <p:ph type="sldNum" sz="quarter" idx="12"/>
          </p:nvPr>
        </p:nvSpPr>
        <p:spPr/>
        <p:txBody>
          <a:bodyPr/>
          <a:lstStyle/>
          <a:p>
            <a:fld id="{6AE06DEB-D55D-4DEE-862E-49C9959725EC}" type="slidenum">
              <a:rPr lang="en-GB" smtClean="0"/>
              <a:t>‹#›</a:t>
            </a:fld>
            <a:endParaRPr lang="en-GB"/>
          </a:p>
        </p:txBody>
      </p:sp>
    </p:spTree>
    <p:extLst>
      <p:ext uri="{BB962C8B-B14F-4D97-AF65-F5344CB8AC3E}">
        <p14:creationId xmlns:p14="http://schemas.microsoft.com/office/powerpoint/2010/main" val="4055722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B041E-7346-440C-B077-FC1B30454C0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AA12A23-82DB-44BE-841E-B7DEC9016E6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E047D20-0567-4D08-907A-2259521AE3A0}"/>
              </a:ext>
            </a:extLst>
          </p:cNvPr>
          <p:cNvSpPr>
            <a:spLocks noGrp="1"/>
          </p:cNvSpPr>
          <p:nvPr>
            <p:ph type="dt" sz="half" idx="10"/>
          </p:nvPr>
        </p:nvSpPr>
        <p:spPr/>
        <p:txBody>
          <a:bodyPr/>
          <a:lstStyle/>
          <a:p>
            <a:fld id="{4A7877F0-457F-4E4F-9565-44B661A60F57}" type="datetimeFigureOut">
              <a:rPr lang="en-GB" smtClean="0"/>
              <a:t>19/04/2022</a:t>
            </a:fld>
            <a:endParaRPr lang="en-GB"/>
          </a:p>
        </p:txBody>
      </p:sp>
      <p:sp>
        <p:nvSpPr>
          <p:cNvPr id="5" name="Footer Placeholder 4">
            <a:extLst>
              <a:ext uri="{FF2B5EF4-FFF2-40B4-BE49-F238E27FC236}">
                <a16:creationId xmlns:a16="http://schemas.microsoft.com/office/drawing/2014/main" id="{CD80AEBB-D57F-457E-83DC-84E9058B4F6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E42146E-8617-4C36-8F28-11B90C1A0F8D}"/>
              </a:ext>
            </a:extLst>
          </p:cNvPr>
          <p:cNvSpPr>
            <a:spLocks noGrp="1"/>
          </p:cNvSpPr>
          <p:nvPr>
            <p:ph type="sldNum" sz="quarter" idx="12"/>
          </p:nvPr>
        </p:nvSpPr>
        <p:spPr/>
        <p:txBody>
          <a:bodyPr/>
          <a:lstStyle/>
          <a:p>
            <a:fld id="{6AE06DEB-D55D-4DEE-862E-49C9959725EC}" type="slidenum">
              <a:rPr lang="en-GB" smtClean="0"/>
              <a:t>‹#›</a:t>
            </a:fld>
            <a:endParaRPr lang="en-GB"/>
          </a:p>
        </p:txBody>
      </p:sp>
    </p:spTree>
    <p:extLst>
      <p:ext uri="{BB962C8B-B14F-4D97-AF65-F5344CB8AC3E}">
        <p14:creationId xmlns:p14="http://schemas.microsoft.com/office/powerpoint/2010/main" val="1279468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8968F-1413-46FD-A281-60192A05F3E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0E5D360-2C4E-4FC7-AD5F-7AE42111357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32C957E-913A-4317-91D0-56BD7FE6A1C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85CBE1A-59F2-4964-BD79-7EB38C9FCAF2}"/>
              </a:ext>
            </a:extLst>
          </p:cNvPr>
          <p:cNvSpPr>
            <a:spLocks noGrp="1"/>
          </p:cNvSpPr>
          <p:nvPr>
            <p:ph type="dt" sz="half" idx="10"/>
          </p:nvPr>
        </p:nvSpPr>
        <p:spPr/>
        <p:txBody>
          <a:bodyPr/>
          <a:lstStyle/>
          <a:p>
            <a:fld id="{4A7877F0-457F-4E4F-9565-44B661A60F57}" type="datetimeFigureOut">
              <a:rPr lang="en-GB" smtClean="0"/>
              <a:t>19/04/2022</a:t>
            </a:fld>
            <a:endParaRPr lang="en-GB"/>
          </a:p>
        </p:txBody>
      </p:sp>
      <p:sp>
        <p:nvSpPr>
          <p:cNvPr id="6" name="Footer Placeholder 5">
            <a:extLst>
              <a:ext uri="{FF2B5EF4-FFF2-40B4-BE49-F238E27FC236}">
                <a16:creationId xmlns:a16="http://schemas.microsoft.com/office/drawing/2014/main" id="{D09A0AD5-52DF-4732-A410-42553C07C36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E1F33C3-6DF1-47E7-942A-03DD6E3FF5E2}"/>
              </a:ext>
            </a:extLst>
          </p:cNvPr>
          <p:cNvSpPr>
            <a:spLocks noGrp="1"/>
          </p:cNvSpPr>
          <p:nvPr>
            <p:ph type="sldNum" sz="quarter" idx="12"/>
          </p:nvPr>
        </p:nvSpPr>
        <p:spPr/>
        <p:txBody>
          <a:bodyPr/>
          <a:lstStyle/>
          <a:p>
            <a:fld id="{6AE06DEB-D55D-4DEE-862E-49C9959725EC}" type="slidenum">
              <a:rPr lang="en-GB" smtClean="0"/>
              <a:t>‹#›</a:t>
            </a:fld>
            <a:endParaRPr lang="en-GB"/>
          </a:p>
        </p:txBody>
      </p:sp>
    </p:spTree>
    <p:extLst>
      <p:ext uri="{BB962C8B-B14F-4D97-AF65-F5344CB8AC3E}">
        <p14:creationId xmlns:p14="http://schemas.microsoft.com/office/powerpoint/2010/main" val="284155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1A14D-AEC0-4D88-922E-C2C4ABA647A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293BFDC-B21A-4935-B2D3-5714421613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3DDDD55-E04A-4CE4-A585-7F667CC3036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9D3839C-2AF9-4445-9187-EAA4E0417E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2701785-97B6-40A5-9213-0E288AB04EF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A19477C-CBE8-4ED7-A252-707835C61040}"/>
              </a:ext>
            </a:extLst>
          </p:cNvPr>
          <p:cNvSpPr>
            <a:spLocks noGrp="1"/>
          </p:cNvSpPr>
          <p:nvPr>
            <p:ph type="dt" sz="half" idx="10"/>
          </p:nvPr>
        </p:nvSpPr>
        <p:spPr/>
        <p:txBody>
          <a:bodyPr/>
          <a:lstStyle/>
          <a:p>
            <a:fld id="{4A7877F0-457F-4E4F-9565-44B661A60F57}" type="datetimeFigureOut">
              <a:rPr lang="en-GB" smtClean="0"/>
              <a:t>19/04/2022</a:t>
            </a:fld>
            <a:endParaRPr lang="en-GB"/>
          </a:p>
        </p:txBody>
      </p:sp>
      <p:sp>
        <p:nvSpPr>
          <p:cNvPr id="8" name="Footer Placeholder 7">
            <a:extLst>
              <a:ext uri="{FF2B5EF4-FFF2-40B4-BE49-F238E27FC236}">
                <a16:creationId xmlns:a16="http://schemas.microsoft.com/office/drawing/2014/main" id="{03437415-E18B-4099-A4DC-BCD1988D936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9E000FF-EA7A-4F54-9317-807B87B9CE84}"/>
              </a:ext>
            </a:extLst>
          </p:cNvPr>
          <p:cNvSpPr>
            <a:spLocks noGrp="1"/>
          </p:cNvSpPr>
          <p:nvPr>
            <p:ph type="sldNum" sz="quarter" idx="12"/>
          </p:nvPr>
        </p:nvSpPr>
        <p:spPr/>
        <p:txBody>
          <a:bodyPr/>
          <a:lstStyle/>
          <a:p>
            <a:fld id="{6AE06DEB-D55D-4DEE-862E-49C9959725EC}" type="slidenum">
              <a:rPr lang="en-GB" smtClean="0"/>
              <a:t>‹#›</a:t>
            </a:fld>
            <a:endParaRPr lang="en-GB"/>
          </a:p>
        </p:txBody>
      </p:sp>
    </p:spTree>
    <p:extLst>
      <p:ext uri="{BB962C8B-B14F-4D97-AF65-F5344CB8AC3E}">
        <p14:creationId xmlns:p14="http://schemas.microsoft.com/office/powerpoint/2010/main" val="3568940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485BC-B2AB-4DD4-832A-E27D6ADB173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BBB16DE-F3B9-4F50-B50C-26C2FAE2ACC1}"/>
              </a:ext>
            </a:extLst>
          </p:cNvPr>
          <p:cNvSpPr>
            <a:spLocks noGrp="1"/>
          </p:cNvSpPr>
          <p:nvPr>
            <p:ph type="dt" sz="half" idx="10"/>
          </p:nvPr>
        </p:nvSpPr>
        <p:spPr/>
        <p:txBody>
          <a:bodyPr/>
          <a:lstStyle/>
          <a:p>
            <a:fld id="{4A7877F0-457F-4E4F-9565-44B661A60F57}" type="datetimeFigureOut">
              <a:rPr lang="en-GB" smtClean="0"/>
              <a:t>19/04/2022</a:t>
            </a:fld>
            <a:endParaRPr lang="en-GB"/>
          </a:p>
        </p:txBody>
      </p:sp>
      <p:sp>
        <p:nvSpPr>
          <p:cNvPr id="4" name="Footer Placeholder 3">
            <a:extLst>
              <a:ext uri="{FF2B5EF4-FFF2-40B4-BE49-F238E27FC236}">
                <a16:creationId xmlns:a16="http://schemas.microsoft.com/office/drawing/2014/main" id="{165AA976-6496-47B7-8DB6-779F9DD30B7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DD17D95-17DD-4A6D-AEB2-325E489F082D}"/>
              </a:ext>
            </a:extLst>
          </p:cNvPr>
          <p:cNvSpPr>
            <a:spLocks noGrp="1"/>
          </p:cNvSpPr>
          <p:nvPr>
            <p:ph type="sldNum" sz="quarter" idx="12"/>
          </p:nvPr>
        </p:nvSpPr>
        <p:spPr/>
        <p:txBody>
          <a:bodyPr/>
          <a:lstStyle/>
          <a:p>
            <a:fld id="{6AE06DEB-D55D-4DEE-862E-49C9959725EC}" type="slidenum">
              <a:rPr lang="en-GB" smtClean="0"/>
              <a:t>‹#›</a:t>
            </a:fld>
            <a:endParaRPr lang="en-GB"/>
          </a:p>
        </p:txBody>
      </p:sp>
    </p:spTree>
    <p:extLst>
      <p:ext uri="{BB962C8B-B14F-4D97-AF65-F5344CB8AC3E}">
        <p14:creationId xmlns:p14="http://schemas.microsoft.com/office/powerpoint/2010/main" val="330238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493AF68-101E-4C4D-87CD-CD36B00500DF}"/>
              </a:ext>
            </a:extLst>
          </p:cNvPr>
          <p:cNvSpPr>
            <a:spLocks noGrp="1"/>
          </p:cNvSpPr>
          <p:nvPr>
            <p:ph type="dt" sz="half" idx="10"/>
          </p:nvPr>
        </p:nvSpPr>
        <p:spPr/>
        <p:txBody>
          <a:bodyPr/>
          <a:lstStyle/>
          <a:p>
            <a:fld id="{4A7877F0-457F-4E4F-9565-44B661A60F57}" type="datetimeFigureOut">
              <a:rPr lang="en-GB" smtClean="0"/>
              <a:t>19/04/2022</a:t>
            </a:fld>
            <a:endParaRPr lang="en-GB"/>
          </a:p>
        </p:txBody>
      </p:sp>
      <p:sp>
        <p:nvSpPr>
          <p:cNvPr id="3" name="Footer Placeholder 2">
            <a:extLst>
              <a:ext uri="{FF2B5EF4-FFF2-40B4-BE49-F238E27FC236}">
                <a16:creationId xmlns:a16="http://schemas.microsoft.com/office/drawing/2014/main" id="{CB48A923-F134-4452-A908-11BB8121DDB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6C34465-1329-4ADC-AAFD-90BCFC31C223}"/>
              </a:ext>
            </a:extLst>
          </p:cNvPr>
          <p:cNvSpPr>
            <a:spLocks noGrp="1"/>
          </p:cNvSpPr>
          <p:nvPr>
            <p:ph type="sldNum" sz="quarter" idx="12"/>
          </p:nvPr>
        </p:nvSpPr>
        <p:spPr/>
        <p:txBody>
          <a:bodyPr/>
          <a:lstStyle/>
          <a:p>
            <a:fld id="{6AE06DEB-D55D-4DEE-862E-49C9959725EC}" type="slidenum">
              <a:rPr lang="en-GB" smtClean="0"/>
              <a:t>‹#›</a:t>
            </a:fld>
            <a:endParaRPr lang="en-GB"/>
          </a:p>
        </p:txBody>
      </p:sp>
    </p:spTree>
    <p:extLst>
      <p:ext uri="{BB962C8B-B14F-4D97-AF65-F5344CB8AC3E}">
        <p14:creationId xmlns:p14="http://schemas.microsoft.com/office/powerpoint/2010/main" val="2306262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17856-143C-42E0-8AF1-2BD0E5B794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25E274D-09E7-4445-A1CA-26F9207172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E3DE2D9-3FCA-4234-83A0-2BF5E4FAF2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62F1C85-5DCE-4BCC-991F-295818B2BC1D}"/>
              </a:ext>
            </a:extLst>
          </p:cNvPr>
          <p:cNvSpPr>
            <a:spLocks noGrp="1"/>
          </p:cNvSpPr>
          <p:nvPr>
            <p:ph type="dt" sz="half" idx="10"/>
          </p:nvPr>
        </p:nvSpPr>
        <p:spPr/>
        <p:txBody>
          <a:bodyPr/>
          <a:lstStyle/>
          <a:p>
            <a:fld id="{4A7877F0-457F-4E4F-9565-44B661A60F57}" type="datetimeFigureOut">
              <a:rPr lang="en-GB" smtClean="0"/>
              <a:t>19/04/2022</a:t>
            </a:fld>
            <a:endParaRPr lang="en-GB"/>
          </a:p>
        </p:txBody>
      </p:sp>
      <p:sp>
        <p:nvSpPr>
          <p:cNvPr id="6" name="Footer Placeholder 5">
            <a:extLst>
              <a:ext uri="{FF2B5EF4-FFF2-40B4-BE49-F238E27FC236}">
                <a16:creationId xmlns:a16="http://schemas.microsoft.com/office/drawing/2014/main" id="{26319DB2-C508-4974-A944-731D52BEECE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A88FD12-BF62-4AE1-9EED-60DAE33B92B3}"/>
              </a:ext>
            </a:extLst>
          </p:cNvPr>
          <p:cNvSpPr>
            <a:spLocks noGrp="1"/>
          </p:cNvSpPr>
          <p:nvPr>
            <p:ph type="sldNum" sz="quarter" idx="12"/>
          </p:nvPr>
        </p:nvSpPr>
        <p:spPr/>
        <p:txBody>
          <a:bodyPr/>
          <a:lstStyle/>
          <a:p>
            <a:fld id="{6AE06DEB-D55D-4DEE-862E-49C9959725EC}" type="slidenum">
              <a:rPr lang="en-GB" smtClean="0"/>
              <a:t>‹#›</a:t>
            </a:fld>
            <a:endParaRPr lang="en-GB"/>
          </a:p>
        </p:txBody>
      </p:sp>
    </p:spTree>
    <p:extLst>
      <p:ext uri="{BB962C8B-B14F-4D97-AF65-F5344CB8AC3E}">
        <p14:creationId xmlns:p14="http://schemas.microsoft.com/office/powerpoint/2010/main" val="1655422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40D4D-F69A-4CC1-89FB-34E6EB3573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DB113AA-36D7-4187-A5BC-EE59AC4407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970283B-F6C8-4B29-83C7-55AEA1D5C5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2622C7F-68C5-471A-BCA0-5C35E8B424B6}"/>
              </a:ext>
            </a:extLst>
          </p:cNvPr>
          <p:cNvSpPr>
            <a:spLocks noGrp="1"/>
          </p:cNvSpPr>
          <p:nvPr>
            <p:ph type="dt" sz="half" idx="10"/>
          </p:nvPr>
        </p:nvSpPr>
        <p:spPr/>
        <p:txBody>
          <a:bodyPr/>
          <a:lstStyle/>
          <a:p>
            <a:fld id="{4A7877F0-457F-4E4F-9565-44B661A60F57}" type="datetimeFigureOut">
              <a:rPr lang="en-GB" smtClean="0"/>
              <a:t>19/04/2022</a:t>
            </a:fld>
            <a:endParaRPr lang="en-GB"/>
          </a:p>
        </p:txBody>
      </p:sp>
      <p:sp>
        <p:nvSpPr>
          <p:cNvPr id="6" name="Footer Placeholder 5">
            <a:extLst>
              <a:ext uri="{FF2B5EF4-FFF2-40B4-BE49-F238E27FC236}">
                <a16:creationId xmlns:a16="http://schemas.microsoft.com/office/drawing/2014/main" id="{B3C7964E-7763-4D14-BF94-D0D690E86E5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A331DA8-6328-4EEF-A867-637F75CF3977}"/>
              </a:ext>
            </a:extLst>
          </p:cNvPr>
          <p:cNvSpPr>
            <a:spLocks noGrp="1"/>
          </p:cNvSpPr>
          <p:nvPr>
            <p:ph type="sldNum" sz="quarter" idx="12"/>
          </p:nvPr>
        </p:nvSpPr>
        <p:spPr/>
        <p:txBody>
          <a:bodyPr/>
          <a:lstStyle/>
          <a:p>
            <a:fld id="{6AE06DEB-D55D-4DEE-862E-49C9959725EC}" type="slidenum">
              <a:rPr lang="en-GB" smtClean="0"/>
              <a:t>‹#›</a:t>
            </a:fld>
            <a:endParaRPr lang="en-GB"/>
          </a:p>
        </p:txBody>
      </p:sp>
    </p:spTree>
    <p:extLst>
      <p:ext uri="{BB962C8B-B14F-4D97-AF65-F5344CB8AC3E}">
        <p14:creationId xmlns:p14="http://schemas.microsoft.com/office/powerpoint/2010/main" val="2559226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F3870F-4736-4288-A820-72C2BF38E9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580AD3A-C194-4EEA-9982-D7A4572326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EAD0545-8B8B-466E-9ACD-9EE96E4BF6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7877F0-457F-4E4F-9565-44B661A60F57}" type="datetimeFigureOut">
              <a:rPr lang="en-GB" smtClean="0"/>
              <a:t>19/04/2022</a:t>
            </a:fld>
            <a:endParaRPr lang="en-GB"/>
          </a:p>
        </p:txBody>
      </p:sp>
      <p:sp>
        <p:nvSpPr>
          <p:cNvPr id="5" name="Footer Placeholder 4">
            <a:extLst>
              <a:ext uri="{FF2B5EF4-FFF2-40B4-BE49-F238E27FC236}">
                <a16:creationId xmlns:a16="http://schemas.microsoft.com/office/drawing/2014/main" id="{C4312516-E5A9-47FA-B3B2-870F6D6101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CCBAE33-813A-4112-BB5D-EC01B2D7A18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E06DEB-D55D-4DEE-862E-49C9959725EC}" type="slidenum">
              <a:rPr lang="en-GB" smtClean="0"/>
              <a:t>‹#›</a:t>
            </a:fld>
            <a:endParaRPr lang="en-GB"/>
          </a:p>
        </p:txBody>
      </p:sp>
    </p:spTree>
    <p:extLst>
      <p:ext uri="{BB962C8B-B14F-4D97-AF65-F5344CB8AC3E}">
        <p14:creationId xmlns:p14="http://schemas.microsoft.com/office/powerpoint/2010/main" val="19889659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DD82493B-CB36-4431-B5A0-1AFA432F9B83}"/>
              </a:ext>
            </a:extLst>
          </p:cNvPr>
          <p:cNvGraphicFramePr/>
          <p:nvPr>
            <p:extLst>
              <p:ext uri="{D42A27DB-BD31-4B8C-83A1-F6EECF244321}">
                <p14:modId xmlns:p14="http://schemas.microsoft.com/office/powerpoint/2010/main" val="2298899685"/>
              </p:ext>
            </p:extLst>
          </p:nvPr>
        </p:nvGraphicFramePr>
        <p:xfrm>
          <a:off x="0" y="1"/>
          <a:ext cx="12192000" cy="68056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a:extLst>
              <a:ext uri="{FF2B5EF4-FFF2-40B4-BE49-F238E27FC236}">
                <a16:creationId xmlns:a16="http://schemas.microsoft.com/office/drawing/2014/main" id="{9AA4CF1A-51B8-4761-A6C0-B47D27B88797}"/>
              </a:ext>
            </a:extLst>
          </p:cNvPr>
          <p:cNvSpPr/>
          <p:nvPr/>
        </p:nvSpPr>
        <p:spPr>
          <a:xfrm>
            <a:off x="0" y="6235776"/>
            <a:ext cx="3182997" cy="461665"/>
          </a:xfrm>
          <a:prstGeom prst="rect">
            <a:avLst/>
          </a:prstGeom>
          <a:noFill/>
        </p:spPr>
        <p:txBody>
          <a:bodyPr wrap="square" lIns="91440" tIns="45720" rIns="91440" bIns="45720">
            <a:spAutoFit/>
          </a:bodyPr>
          <a:lstStyle/>
          <a:p>
            <a:pPr algn="ctr"/>
            <a:r>
              <a:rPr lang="en-US" sz="2400" dirty="0">
                <a:ln w="0"/>
                <a:solidFill>
                  <a:schemeClr val="accent1"/>
                </a:solidFill>
                <a:effectLst>
                  <a:outerShdw blurRad="38100" dist="25400" dir="5400000" algn="ctr" rotWithShape="0">
                    <a:srgbClr val="6E747A">
                      <a:alpha val="43000"/>
                    </a:srgbClr>
                  </a:outerShdw>
                </a:effectLst>
              </a:rPr>
              <a:t>Successful Learners</a:t>
            </a:r>
            <a:endParaRPr lang="en-US" sz="2400" b="0" cap="none" spc="0" dirty="0">
              <a:ln w="0"/>
              <a:solidFill>
                <a:schemeClr val="accent1"/>
              </a:solidFill>
              <a:effectLst>
                <a:outerShdw blurRad="38100" dist="25400" dir="5400000" algn="ctr" rotWithShape="0">
                  <a:srgbClr val="6E747A">
                    <a:alpha val="43000"/>
                  </a:srgbClr>
                </a:outerShdw>
              </a:effectLst>
            </a:endParaRPr>
          </a:p>
        </p:txBody>
      </p:sp>
      <p:sp>
        <p:nvSpPr>
          <p:cNvPr id="6" name="Rectangle 5">
            <a:extLst>
              <a:ext uri="{FF2B5EF4-FFF2-40B4-BE49-F238E27FC236}">
                <a16:creationId xmlns:a16="http://schemas.microsoft.com/office/drawing/2014/main" id="{84160C27-B45C-4426-BC96-75D6E64BB447}"/>
              </a:ext>
            </a:extLst>
          </p:cNvPr>
          <p:cNvSpPr/>
          <p:nvPr/>
        </p:nvSpPr>
        <p:spPr>
          <a:xfrm>
            <a:off x="2824101" y="6235776"/>
            <a:ext cx="3182997" cy="461665"/>
          </a:xfrm>
          <a:prstGeom prst="rect">
            <a:avLst/>
          </a:prstGeom>
          <a:noFill/>
        </p:spPr>
        <p:txBody>
          <a:bodyPr wrap="square" lIns="91440" tIns="45720" rIns="91440" bIns="45720">
            <a:spAutoFit/>
          </a:bodyPr>
          <a:lstStyle/>
          <a:p>
            <a:pPr algn="ctr"/>
            <a:r>
              <a:rPr lang="en-US" sz="2400" dirty="0">
                <a:ln w="0"/>
                <a:solidFill>
                  <a:schemeClr val="accent1"/>
                </a:solidFill>
                <a:effectLst>
                  <a:outerShdw blurRad="38100" dist="25400" dir="5400000" algn="ctr" rotWithShape="0">
                    <a:srgbClr val="6E747A">
                      <a:alpha val="43000"/>
                    </a:srgbClr>
                  </a:outerShdw>
                </a:effectLst>
              </a:rPr>
              <a:t>Effective Contributors</a:t>
            </a:r>
            <a:endParaRPr lang="en-US" sz="2400" b="0" cap="none" spc="0" dirty="0">
              <a:ln w="0"/>
              <a:solidFill>
                <a:schemeClr val="accent1"/>
              </a:solidFill>
              <a:effectLst>
                <a:outerShdw blurRad="38100" dist="25400" dir="5400000" algn="ctr" rotWithShape="0">
                  <a:srgbClr val="6E747A">
                    <a:alpha val="43000"/>
                  </a:srgbClr>
                </a:outerShdw>
              </a:effectLst>
            </a:endParaRPr>
          </a:p>
        </p:txBody>
      </p:sp>
      <p:sp>
        <p:nvSpPr>
          <p:cNvPr id="7" name="Rectangle 6">
            <a:extLst>
              <a:ext uri="{FF2B5EF4-FFF2-40B4-BE49-F238E27FC236}">
                <a16:creationId xmlns:a16="http://schemas.microsoft.com/office/drawing/2014/main" id="{6940785F-E30F-45D8-B072-B4E473432EFF}"/>
              </a:ext>
            </a:extLst>
          </p:cNvPr>
          <p:cNvSpPr/>
          <p:nvPr/>
        </p:nvSpPr>
        <p:spPr>
          <a:xfrm>
            <a:off x="5546035" y="6179143"/>
            <a:ext cx="3182997" cy="461665"/>
          </a:xfrm>
          <a:prstGeom prst="rect">
            <a:avLst/>
          </a:prstGeom>
          <a:noFill/>
        </p:spPr>
        <p:txBody>
          <a:bodyPr wrap="square" lIns="91440" tIns="45720" rIns="91440" bIns="45720">
            <a:spAutoFit/>
          </a:bodyPr>
          <a:lstStyle/>
          <a:p>
            <a:pPr algn="ctr"/>
            <a:endParaRPr lang="en-US" sz="2400" b="0" cap="none" spc="0" dirty="0">
              <a:ln w="0"/>
              <a:solidFill>
                <a:schemeClr val="accent1"/>
              </a:solidFill>
              <a:effectLst>
                <a:outerShdw blurRad="38100" dist="25400" dir="5400000" algn="ctr" rotWithShape="0">
                  <a:srgbClr val="6E747A">
                    <a:alpha val="43000"/>
                  </a:srgbClr>
                </a:outerShdw>
              </a:effectLst>
            </a:endParaRPr>
          </a:p>
        </p:txBody>
      </p:sp>
      <p:sp>
        <p:nvSpPr>
          <p:cNvPr id="8" name="Rectangle 7">
            <a:extLst>
              <a:ext uri="{FF2B5EF4-FFF2-40B4-BE49-F238E27FC236}">
                <a16:creationId xmlns:a16="http://schemas.microsoft.com/office/drawing/2014/main" id="{B4ED04C3-7EE4-44B2-8010-EE95106727D7}"/>
              </a:ext>
            </a:extLst>
          </p:cNvPr>
          <p:cNvSpPr/>
          <p:nvPr/>
        </p:nvSpPr>
        <p:spPr>
          <a:xfrm>
            <a:off x="8496871" y="6261543"/>
            <a:ext cx="3182997" cy="461665"/>
          </a:xfrm>
          <a:prstGeom prst="rect">
            <a:avLst/>
          </a:prstGeom>
          <a:noFill/>
        </p:spPr>
        <p:txBody>
          <a:bodyPr wrap="square" lIns="91440" tIns="45720" rIns="91440" bIns="45720">
            <a:spAutoFit/>
          </a:bodyPr>
          <a:lstStyle/>
          <a:p>
            <a:pPr algn="ctr"/>
            <a:r>
              <a:rPr lang="en-US" sz="2400" dirty="0">
                <a:ln w="0"/>
                <a:solidFill>
                  <a:schemeClr val="accent1"/>
                </a:solidFill>
                <a:effectLst>
                  <a:outerShdw blurRad="38100" dist="25400" dir="5400000" algn="ctr" rotWithShape="0">
                    <a:srgbClr val="6E747A">
                      <a:alpha val="43000"/>
                    </a:srgbClr>
                  </a:outerShdw>
                </a:effectLst>
              </a:rPr>
              <a:t>Responsible Citizens</a:t>
            </a:r>
            <a:endParaRPr lang="en-US" sz="2400" b="0" cap="none" spc="0" dirty="0">
              <a:ln w="0"/>
              <a:solidFill>
                <a:schemeClr val="accent1"/>
              </a:solidFill>
              <a:effectLst>
                <a:outerShdw blurRad="38100" dist="25400" dir="5400000" algn="ctr" rotWithShape="0">
                  <a:srgbClr val="6E747A">
                    <a:alpha val="43000"/>
                  </a:srgbClr>
                </a:outerShdw>
              </a:effectLst>
            </a:endParaRPr>
          </a:p>
        </p:txBody>
      </p:sp>
      <p:sp>
        <p:nvSpPr>
          <p:cNvPr id="9" name="Rectangle 8">
            <a:extLst>
              <a:ext uri="{FF2B5EF4-FFF2-40B4-BE49-F238E27FC236}">
                <a16:creationId xmlns:a16="http://schemas.microsoft.com/office/drawing/2014/main" id="{8AE795A6-8A14-4CD8-9A5A-CDBF6261C742}"/>
              </a:ext>
            </a:extLst>
          </p:cNvPr>
          <p:cNvSpPr/>
          <p:nvPr/>
        </p:nvSpPr>
        <p:spPr>
          <a:xfrm>
            <a:off x="5686020" y="6261544"/>
            <a:ext cx="3182997" cy="461665"/>
          </a:xfrm>
          <a:prstGeom prst="rect">
            <a:avLst/>
          </a:prstGeom>
          <a:noFill/>
        </p:spPr>
        <p:txBody>
          <a:bodyPr wrap="square" lIns="91440" tIns="45720" rIns="91440" bIns="45720">
            <a:spAutoFit/>
          </a:bodyPr>
          <a:lstStyle/>
          <a:p>
            <a:pPr algn="ctr"/>
            <a:r>
              <a:rPr lang="en-US" sz="2400" dirty="0">
                <a:ln w="0"/>
                <a:solidFill>
                  <a:schemeClr val="accent1"/>
                </a:solidFill>
                <a:effectLst>
                  <a:outerShdw blurRad="38100" dist="25400" dir="5400000" algn="ctr" rotWithShape="0">
                    <a:srgbClr val="6E747A">
                      <a:alpha val="43000"/>
                    </a:srgbClr>
                  </a:outerShdw>
                </a:effectLst>
              </a:rPr>
              <a:t>Confident Individuals</a:t>
            </a:r>
            <a:endParaRPr lang="en-US" sz="2400" b="0" cap="none" spc="0" dirty="0">
              <a:ln w="0"/>
              <a:solidFill>
                <a:schemeClr val="accent1"/>
              </a:solidFill>
              <a:effectLst>
                <a:outerShdw blurRad="38100" dist="25400" dir="5400000" algn="ctr" rotWithShape="0">
                  <a:srgbClr val="6E747A">
                    <a:alpha val="43000"/>
                  </a:srgbClr>
                </a:outerShdw>
              </a:effectLst>
            </a:endParaRPr>
          </a:p>
        </p:txBody>
      </p:sp>
      <p:sp>
        <p:nvSpPr>
          <p:cNvPr id="10" name="Rectangle 9">
            <a:extLst>
              <a:ext uri="{FF2B5EF4-FFF2-40B4-BE49-F238E27FC236}">
                <a16:creationId xmlns:a16="http://schemas.microsoft.com/office/drawing/2014/main" id="{4120CE8D-EF5F-4E9E-A384-FBB2058D14F9}"/>
              </a:ext>
            </a:extLst>
          </p:cNvPr>
          <p:cNvSpPr/>
          <p:nvPr/>
        </p:nvSpPr>
        <p:spPr>
          <a:xfrm>
            <a:off x="1491369" y="-162607"/>
            <a:ext cx="9031458" cy="646331"/>
          </a:xfrm>
          <a:prstGeom prst="rect">
            <a:avLst/>
          </a:prstGeom>
          <a:noFill/>
        </p:spPr>
        <p:txBody>
          <a:bodyPr wrap="square" lIns="91440" tIns="45720" rIns="91440" bIns="45720">
            <a:spAutoFit/>
          </a:bodyPr>
          <a:lstStyle/>
          <a:p>
            <a:pPr algn="ctr"/>
            <a:r>
              <a:rPr lang="en-US" sz="3600" b="0" u="sng" cap="none" spc="0" dirty="0">
                <a:ln w="0"/>
                <a:solidFill>
                  <a:schemeClr val="accent1"/>
                </a:solidFill>
                <a:effectLst>
                  <a:outerShdw blurRad="38100" dist="25400" dir="5400000" algn="ctr" rotWithShape="0">
                    <a:srgbClr val="6E747A">
                      <a:alpha val="43000"/>
                    </a:srgbClr>
                  </a:outerShdw>
                </a:effectLst>
              </a:rPr>
              <a:t>Support for Learning</a:t>
            </a:r>
          </a:p>
        </p:txBody>
      </p:sp>
      <p:cxnSp>
        <p:nvCxnSpPr>
          <p:cNvPr id="11" name="Straight Arrow Connector 10">
            <a:extLst>
              <a:ext uri="{FF2B5EF4-FFF2-40B4-BE49-F238E27FC236}">
                <a16:creationId xmlns:a16="http://schemas.microsoft.com/office/drawing/2014/main" id="{F9360555-B746-4FCC-8964-9CF32D60C14E}"/>
              </a:ext>
            </a:extLst>
          </p:cNvPr>
          <p:cNvCxnSpPr>
            <a:cxnSpLocks/>
          </p:cNvCxnSpPr>
          <p:nvPr/>
        </p:nvCxnSpPr>
        <p:spPr>
          <a:xfrm>
            <a:off x="3806000" y="3329919"/>
            <a:ext cx="821635" cy="0"/>
          </a:xfrm>
          <a:prstGeom prst="straightConnector1">
            <a:avLst/>
          </a:prstGeom>
          <a:ln w="762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D9F2F8C9-5A9C-4555-B038-CD3DB2C815AC}"/>
              </a:ext>
            </a:extLst>
          </p:cNvPr>
          <p:cNvCxnSpPr>
            <a:cxnSpLocks/>
          </p:cNvCxnSpPr>
          <p:nvPr/>
        </p:nvCxnSpPr>
        <p:spPr>
          <a:xfrm>
            <a:off x="7523084" y="3329919"/>
            <a:ext cx="821635" cy="0"/>
          </a:xfrm>
          <a:prstGeom prst="straightConnector1">
            <a:avLst/>
          </a:prstGeom>
          <a:ln w="76200">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12371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831</TotalTime>
  <Words>401</Words>
  <Application>Microsoft Office PowerPoint</Application>
  <PresentationFormat>Widescreen</PresentationFormat>
  <Paragraphs>28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Pitblado</dc:creator>
  <cp:lastModifiedBy>Cheryl Houston</cp:lastModifiedBy>
  <cp:revision>60</cp:revision>
  <cp:lastPrinted>2020-02-12T10:42:22Z</cp:lastPrinted>
  <dcterms:created xsi:type="dcterms:W3CDTF">2020-01-09T12:20:59Z</dcterms:created>
  <dcterms:modified xsi:type="dcterms:W3CDTF">2022-04-19T10:49:16Z</dcterms:modified>
</cp:coreProperties>
</file>