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257" r:id="rId4"/>
    <p:sldId id="276" r:id="rId5"/>
    <p:sldId id="258" r:id="rId6"/>
    <p:sldId id="259" r:id="rId7"/>
    <p:sldId id="284" r:id="rId8"/>
    <p:sldId id="285" r:id="rId9"/>
    <p:sldId id="265" r:id="rId10"/>
    <p:sldId id="272" r:id="rId11"/>
    <p:sldId id="260" r:id="rId12"/>
    <p:sldId id="268" r:id="rId13"/>
    <p:sldId id="267" r:id="rId14"/>
    <p:sldId id="283" r:id="rId15"/>
    <p:sldId id="277" r:id="rId16"/>
    <p:sldId id="269" r:id="rId17"/>
    <p:sldId id="286" r:id="rId18"/>
    <p:sldId id="279" r:id="rId19"/>
    <p:sldId id="281" r:id="rId20"/>
    <p:sldId id="280" r:id="rId21"/>
    <p:sldId id="282" r:id="rId22"/>
    <p:sldId id="263" r:id="rId23"/>
    <p:sldId id="264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943D8-B04A-4403-AE01-FD0AE0A9F14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3829B3-31BB-4350-A2A4-287308589C43}">
      <dgm:prSet phldrT="[Text]" custT="1"/>
      <dgm:spPr/>
      <dgm:t>
        <a:bodyPr/>
        <a:lstStyle/>
        <a:p>
          <a:r>
            <a:rPr lang="en-GB" sz="3200" b="1" u="sng" dirty="0">
              <a:solidFill>
                <a:schemeClr val="tx1"/>
              </a:solidFill>
            </a:rPr>
            <a:t>Ready</a:t>
          </a:r>
        </a:p>
      </dgm:t>
    </dgm:pt>
    <dgm:pt modelId="{CA3FE3BC-F00C-4ED6-BBB7-0DADA8988D0C}" type="parTrans" cxnId="{5051E5BA-BB75-474B-B13F-71A4DB910F2D}">
      <dgm:prSet/>
      <dgm:spPr/>
      <dgm:t>
        <a:bodyPr/>
        <a:lstStyle/>
        <a:p>
          <a:endParaRPr lang="en-GB"/>
        </a:p>
      </dgm:t>
    </dgm:pt>
    <dgm:pt modelId="{E64DE6E5-3C30-4E18-91EF-90D7AB877EFF}" type="sibTrans" cxnId="{5051E5BA-BB75-474B-B13F-71A4DB910F2D}">
      <dgm:prSet/>
      <dgm:spPr/>
      <dgm:t>
        <a:bodyPr/>
        <a:lstStyle/>
        <a:p>
          <a:endParaRPr lang="en-GB"/>
        </a:p>
      </dgm:t>
    </dgm:pt>
    <dgm:pt modelId="{45153DD8-B917-4BB2-B021-C781C293B622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Lovely Lines</a:t>
          </a:r>
        </a:p>
      </dgm:t>
    </dgm:pt>
    <dgm:pt modelId="{B18863CD-96C2-448E-9B7A-72E315E1AC74}" type="parTrans" cxnId="{1CF34918-07F6-4373-B49E-F4C9B0A7A44D}">
      <dgm:prSet/>
      <dgm:spPr/>
      <dgm:t>
        <a:bodyPr/>
        <a:lstStyle/>
        <a:p>
          <a:endParaRPr lang="en-GB"/>
        </a:p>
      </dgm:t>
    </dgm:pt>
    <dgm:pt modelId="{A652B799-EA2C-4064-A1CC-15678E877DF6}" type="sibTrans" cxnId="{1CF34918-07F6-4373-B49E-F4C9B0A7A44D}">
      <dgm:prSet/>
      <dgm:spPr/>
      <dgm:t>
        <a:bodyPr/>
        <a:lstStyle/>
        <a:p>
          <a:endParaRPr lang="en-GB"/>
        </a:p>
      </dgm:t>
    </dgm:pt>
    <dgm:pt modelId="{61B093B2-4AD7-4767-992F-FDE279AFBD14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Prepared for class</a:t>
          </a:r>
        </a:p>
      </dgm:t>
    </dgm:pt>
    <dgm:pt modelId="{4FEB43DB-14D0-4E7B-82DA-2A476CE37F9E}" type="parTrans" cxnId="{F09D38B6-41EF-4DD6-8A6D-6B90C7F5B29C}">
      <dgm:prSet/>
      <dgm:spPr/>
      <dgm:t>
        <a:bodyPr/>
        <a:lstStyle/>
        <a:p>
          <a:endParaRPr lang="en-GB"/>
        </a:p>
      </dgm:t>
    </dgm:pt>
    <dgm:pt modelId="{08F33FF0-F293-4DC3-9E3F-5C373809E4B9}" type="sibTrans" cxnId="{F09D38B6-41EF-4DD6-8A6D-6B90C7F5B29C}">
      <dgm:prSet/>
      <dgm:spPr/>
      <dgm:t>
        <a:bodyPr/>
        <a:lstStyle/>
        <a:p>
          <a:endParaRPr lang="en-GB"/>
        </a:p>
      </dgm:t>
    </dgm:pt>
    <dgm:pt modelId="{598236A7-065F-4BA7-8293-96730396563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Organised for school</a:t>
          </a:r>
        </a:p>
      </dgm:t>
    </dgm:pt>
    <dgm:pt modelId="{CED68227-571B-4D52-9ACA-66F486656CAB}" type="parTrans" cxnId="{8B9E519A-7FD6-4349-B357-2DCB3D00EB59}">
      <dgm:prSet/>
      <dgm:spPr/>
      <dgm:t>
        <a:bodyPr/>
        <a:lstStyle/>
        <a:p>
          <a:endParaRPr lang="en-GB"/>
        </a:p>
      </dgm:t>
    </dgm:pt>
    <dgm:pt modelId="{A04AC566-60AC-483D-AE4B-743DB7560500}" type="sibTrans" cxnId="{8B9E519A-7FD6-4349-B357-2DCB3D00EB59}">
      <dgm:prSet/>
      <dgm:spPr/>
      <dgm:t>
        <a:bodyPr/>
        <a:lstStyle/>
        <a:p>
          <a:endParaRPr lang="en-GB"/>
        </a:p>
      </dgm:t>
    </dgm:pt>
    <dgm:pt modelId="{4AABBB03-6CB1-4603-9BA9-9384C8C831B2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Finish work on time</a:t>
          </a:r>
        </a:p>
      </dgm:t>
    </dgm:pt>
    <dgm:pt modelId="{5593C0C1-7FC3-47F3-806C-6AB2D7B45902}" type="parTrans" cxnId="{FC4BC0E5-D2EA-42DC-89F4-6195866EE583}">
      <dgm:prSet/>
      <dgm:spPr/>
      <dgm:t>
        <a:bodyPr/>
        <a:lstStyle/>
        <a:p>
          <a:endParaRPr lang="en-GB"/>
        </a:p>
      </dgm:t>
    </dgm:pt>
    <dgm:pt modelId="{587BFBEA-3FD8-4B0C-9D87-7C39901D6152}" type="sibTrans" cxnId="{FC4BC0E5-D2EA-42DC-89F4-6195866EE583}">
      <dgm:prSet/>
      <dgm:spPr/>
      <dgm:t>
        <a:bodyPr/>
        <a:lstStyle/>
        <a:p>
          <a:endParaRPr lang="en-GB"/>
        </a:p>
      </dgm:t>
    </dgm:pt>
    <dgm:pt modelId="{8D4F9C37-DF56-431E-9F19-862EB4B7D323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Listening to instructions</a:t>
          </a:r>
        </a:p>
      </dgm:t>
    </dgm:pt>
    <dgm:pt modelId="{9902031E-9098-4DA8-B0B5-C8D145669CF4}" type="parTrans" cxnId="{B2C6B2D1-2061-48EA-9886-E339C0408867}">
      <dgm:prSet/>
      <dgm:spPr/>
      <dgm:t>
        <a:bodyPr/>
        <a:lstStyle/>
        <a:p>
          <a:endParaRPr lang="en-GB"/>
        </a:p>
      </dgm:t>
    </dgm:pt>
    <dgm:pt modelId="{76BFA43D-30D3-4721-B474-566368A1786E}" type="sibTrans" cxnId="{B2C6B2D1-2061-48EA-9886-E339C0408867}">
      <dgm:prSet/>
      <dgm:spPr/>
      <dgm:t>
        <a:bodyPr/>
        <a:lstStyle/>
        <a:p>
          <a:endParaRPr lang="en-GB"/>
        </a:p>
      </dgm:t>
    </dgm:pt>
    <dgm:pt modelId="{F77A0677-B635-4EDC-89C3-78D2AB5064E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Focused</a:t>
          </a:r>
        </a:p>
        <a:p>
          <a:r>
            <a:rPr lang="en-GB" dirty="0"/>
            <a:t>Not wasting time</a:t>
          </a:r>
        </a:p>
      </dgm:t>
    </dgm:pt>
    <dgm:pt modelId="{978E8004-CA38-42C2-AB1C-6A8A104412C3}" type="parTrans" cxnId="{848BBF28-1D12-479F-99F6-F7E944DD5944}">
      <dgm:prSet/>
      <dgm:spPr/>
      <dgm:t>
        <a:bodyPr/>
        <a:lstStyle/>
        <a:p>
          <a:endParaRPr lang="en-GB"/>
        </a:p>
      </dgm:t>
    </dgm:pt>
    <dgm:pt modelId="{A1A4D2A2-C21D-4B02-9F6C-A5777FA828E5}" type="sibTrans" cxnId="{848BBF28-1D12-479F-99F6-F7E944DD5944}">
      <dgm:prSet/>
      <dgm:spPr/>
      <dgm:t>
        <a:bodyPr/>
        <a:lstStyle/>
        <a:p>
          <a:endParaRPr lang="en-GB"/>
        </a:p>
      </dgm:t>
    </dgm:pt>
    <dgm:pt modelId="{80743A8C-57F1-4E5C-B0B5-03D09DF48A12}" type="pres">
      <dgm:prSet presAssocID="{54B943D8-B04A-4403-AE01-FD0AE0A9F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4DC9D7-78D6-42EF-9BAA-939335B1DC31}" type="pres">
      <dgm:prSet presAssocID="{3A3829B3-31BB-4350-A2A4-287308589C4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3CFE145-5695-419F-9193-4611B3204341}" type="pres">
      <dgm:prSet presAssocID="{45153DD8-B917-4BB2-B021-C781C293B622}" presName="Accent1" presStyleCnt="0"/>
      <dgm:spPr/>
    </dgm:pt>
    <dgm:pt modelId="{FF90B505-129C-488A-B84E-E8734C4019B7}" type="pres">
      <dgm:prSet presAssocID="{45153DD8-B917-4BB2-B021-C781C293B622}" presName="Accent" presStyleLbl="bgShp" presStyleIdx="0" presStyleCnt="6"/>
      <dgm:spPr/>
    </dgm:pt>
    <dgm:pt modelId="{AB1FD55C-7C04-4367-B3C6-D8AA3CA3E883}" type="pres">
      <dgm:prSet presAssocID="{45153DD8-B917-4BB2-B021-C781C293B62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BEC71-3794-447C-B8E5-489E4B26208A}" type="pres">
      <dgm:prSet presAssocID="{61B093B2-4AD7-4767-992F-FDE279AFBD14}" presName="Accent2" presStyleCnt="0"/>
      <dgm:spPr/>
    </dgm:pt>
    <dgm:pt modelId="{D048C7A1-8140-4064-BA03-26429E750A51}" type="pres">
      <dgm:prSet presAssocID="{61B093B2-4AD7-4767-992F-FDE279AFBD14}" presName="Accent" presStyleLbl="bgShp" presStyleIdx="1" presStyleCnt="6"/>
      <dgm:spPr/>
    </dgm:pt>
    <dgm:pt modelId="{747A809A-C512-4E6F-A5E3-FF83ECFBB7C0}" type="pres">
      <dgm:prSet presAssocID="{61B093B2-4AD7-4767-992F-FDE279AFBD1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33A62-BA47-4807-8E9B-A60C24D480F8}" type="pres">
      <dgm:prSet presAssocID="{598236A7-065F-4BA7-8293-967303965630}" presName="Accent3" presStyleCnt="0"/>
      <dgm:spPr/>
    </dgm:pt>
    <dgm:pt modelId="{569BA550-F9BB-4461-9634-3FD24ADBAC1D}" type="pres">
      <dgm:prSet presAssocID="{598236A7-065F-4BA7-8293-967303965630}" presName="Accent" presStyleLbl="bgShp" presStyleIdx="2" presStyleCnt="6"/>
      <dgm:spPr/>
    </dgm:pt>
    <dgm:pt modelId="{765A5185-FF7E-469F-9917-87ED128E8224}" type="pres">
      <dgm:prSet presAssocID="{598236A7-065F-4BA7-8293-96730396563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11793-4712-49A2-BA8B-9C5F5F91782C}" type="pres">
      <dgm:prSet presAssocID="{4AABBB03-6CB1-4603-9BA9-9384C8C831B2}" presName="Accent4" presStyleCnt="0"/>
      <dgm:spPr/>
    </dgm:pt>
    <dgm:pt modelId="{832AFB1A-B6B3-4935-BD72-F0B1EA758FA2}" type="pres">
      <dgm:prSet presAssocID="{4AABBB03-6CB1-4603-9BA9-9384C8C831B2}" presName="Accent" presStyleLbl="bgShp" presStyleIdx="3" presStyleCnt="6"/>
      <dgm:spPr/>
    </dgm:pt>
    <dgm:pt modelId="{BAA4E998-B68E-43BE-B399-A93D3E0FE666}" type="pres">
      <dgm:prSet presAssocID="{4AABBB03-6CB1-4603-9BA9-9384C8C831B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87073-1C8D-4434-B576-87E20FCD5536}" type="pres">
      <dgm:prSet presAssocID="{8D4F9C37-DF56-431E-9F19-862EB4B7D323}" presName="Accent5" presStyleCnt="0"/>
      <dgm:spPr/>
    </dgm:pt>
    <dgm:pt modelId="{FFA4F100-27F4-475F-91FA-18E0AB20748C}" type="pres">
      <dgm:prSet presAssocID="{8D4F9C37-DF56-431E-9F19-862EB4B7D323}" presName="Accent" presStyleLbl="bgShp" presStyleIdx="4" presStyleCnt="6"/>
      <dgm:spPr/>
    </dgm:pt>
    <dgm:pt modelId="{E7DF494D-6657-4C56-9479-645A5BCA2D97}" type="pres">
      <dgm:prSet presAssocID="{8D4F9C37-DF56-431E-9F19-862EB4B7D32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BF2C-0DD8-4042-8FCB-DD775DAD8F9B}" type="pres">
      <dgm:prSet presAssocID="{F77A0677-B635-4EDC-89C3-78D2AB5064E9}" presName="Accent6" presStyleCnt="0"/>
      <dgm:spPr/>
    </dgm:pt>
    <dgm:pt modelId="{460AAFF3-C90B-4405-8010-317702918E05}" type="pres">
      <dgm:prSet presAssocID="{F77A0677-B635-4EDC-89C3-78D2AB5064E9}" presName="Accent" presStyleLbl="bgShp" presStyleIdx="5" presStyleCnt="6"/>
      <dgm:spPr/>
    </dgm:pt>
    <dgm:pt modelId="{63BC9891-FDA7-4E1D-87D8-705A3A23DFFE}" type="pres">
      <dgm:prSet presAssocID="{F77A0677-B635-4EDC-89C3-78D2AB5064E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EE90E2-E2CF-4122-AA8D-BE193C3C33D9}" type="presOf" srcId="{8D4F9C37-DF56-431E-9F19-862EB4B7D323}" destId="{E7DF494D-6657-4C56-9479-645A5BCA2D97}" srcOrd="0" destOrd="0" presId="urn:microsoft.com/office/officeart/2011/layout/HexagonRadial"/>
    <dgm:cxn modelId="{F2189C30-470A-4220-86D9-CBA19FB2F164}" type="presOf" srcId="{45153DD8-B917-4BB2-B021-C781C293B622}" destId="{AB1FD55C-7C04-4367-B3C6-D8AA3CA3E883}" srcOrd="0" destOrd="0" presId="urn:microsoft.com/office/officeart/2011/layout/HexagonRadial"/>
    <dgm:cxn modelId="{52DF7CBE-2D76-49D6-94D2-94F5642D3EC8}" type="presOf" srcId="{3A3829B3-31BB-4350-A2A4-287308589C43}" destId="{FF4DC9D7-78D6-42EF-9BAA-939335B1DC31}" srcOrd="0" destOrd="0" presId="urn:microsoft.com/office/officeart/2011/layout/HexagonRadial"/>
    <dgm:cxn modelId="{D87622DA-6814-426C-96A5-671A4631CB0B}" type="presOf" srcId="{F77A0677-B635-4EDC-89C3-78D2AB5064E9}" destId="{63BC9891-FDA7-4E1D-87D8-705A3A23DFFE}" srcOrd="0" destOrd="0" presId="urn:microsoft.com/office/officeart/2011/layout/HexagonRadial"/>
    <dgm:cxn modelId="{5051E5BA-BB75-474B-B13F-71A4DB910F2D}" srcId="{54B943D8-B04A-4403-AE01-FD0AE0A9F145}" destId="{3A3829B3-31BB-4350-A2A4-287308589C43}" srcOrd="0" destOrd="0" parTransId="{CA3FE3BC-F00C-4ED6-BBB7-0DADA8988D0C}" sibTransId="{E64DE6E5-3C30-4E18-91EF-90D7AB877EFF}"/>
    <dgm:cxn modelId="{3CC8EBA5-B5E6-447D-B60C-FC1C7D4F2681}" type="presOf" srcId="{54B943D8-B04A-4403-AE01-FD0AE0A9F145}" destId="{80743A8C-57F1-4E5C-B0B5-03D09DF48A12}" srcOrd="0" destOrd="0" presId="urn:microsoft.com/office/officeart/2011/layout/HexagonRadial"/>
    <dgm:cxn modelId="{848BBF28-1D12-479F-99F6-F7E944DD5944}" srcId="{3A3829B3-31BB-4350-A2A4-287308589C43}" destId="{F77A0677-B635-4EDC-89C3-78D2AB5064E9}" srcOrd="5" destOrd="0" parTransId="{978E8004-CA38-42C2-AB1C-6A8A104412C3}" sibTransId="{A1A4D2A2-C21D-4B02-9F6C-A5777FA828E5}"/>
    <dgm:cxn modelId="{FC4BC0E5-D2EA-42DC-89F4-6195866EE583}" srcId="{3A3829B3-31BB-4350-A2A4-287308589C43}" destId="{4AABBB03-6CB1-4603-9BA9-9384C8C831B2}" srcOrd="3" destOrd="0" parTransId="{5593C0C1-7FC3-47F3-806C-6AB2D7B45902}" sibTransId="{587BFBEA-3FD8-4B0C-9D87-7C39901D6152}"/>
    <dgm:cxn modelId="{27BA16ED-C589-4DA8-8758-4AF2DF5F00B0}" type="presOf" srcId="{598236A7-065F-4BA7-8293-967303965630}" destId="{765A5185-FF7E-469F-9917-87ED128E8224}" srcOrd="0" destOrd="0" presId="urn:microsoft.com/office/officeart/2011/layout/HexagonRadial"/>
    <dgm:cxn modelId="{1CF34918-07F6-4373-B49E-F4C9B0A7A44D}" srcId="{3A3829B3-31BB-4350-A2A4-287308589C43}" destId="{45153DD8-B917-4BB2-B021-C781C293B622}" srcOrd="0" destOrd="0" parTransId="{B18863CD-96C2-448E-9B7A-72E315E1AC74}" sibTransId="{A652B799-EA2C-4064-A1CC-15678E877DF6}"/>
    <dgm:cxn modelId="{F09D38B6-41EF-4DD6-8A6D-6B90C7F5B29C}" srcId="{3A3829B3-31BB-4350-A2A4-287308589C43}" destId="{61B093B2-4AD7-4767-992F-FDE279AFBD14}" srcOrd="1" destOrd="0" parTransId="{4FEB43DB-14D0-4E7B-82DA-2A476CE37F9E}" sibTransId="{08F33FF0-F293-4DC3-9E3F-5C373809E4B9}"/>
    <dgm:cxn modelId="{171EDAE2-292C-4BE3-9944-A5DBFA6B6500}" type="presOf" srcId="{61B093B2-4AD7-4767-992F-FDE279AFBD14}" destId="{747A809A-C512-4E6F-A5E3-FF83ECFBB7C0}" srcOrd="0" destOrd="0" presId="urn:microsoft.com/office/officeart/2011/layout/HexagonRadial"/>
    <dgm:cxn modelId="{8B9E519A-7FD6-4349-B357-2DCB3D00EB59}" srcId="{3A3829B3-31BB-4350-A2A4-287308589C43}" destId="{598236A7-065F-4BA7-8293-967303965630}" srcOrd="2" destOrd="0" parTransId="{CED68227-571B-4D52-9ACA-66F486656CAB}" sibTransId="{A04AC566-60AC-483D-AE4B-743DB7560500}"/>
    <dgm:cxn modelId="{FA822426-C7E7-45B2-BA15-4B4327DB9415}" type="presOf" srcId="{4AABBB03-6CB1-4603-9BA9-9384C8C831B2}" destId="{BAA4E998-B68E-43BE-B399-A93D3E0FE666}" srcOrd="0" destOrd="0" presId="urn:microsoft.com/office/officeart/2011/layout/HexagonRadial"/>
    <dgm:cxn modelId="{B2C6B2D1-2061-48EA-9886-E339C0408867}" srcId="{3A3829B3-31BB-4350-A2A4-287308589C43}" destId="{8D4F9C37-DF56-431E-9F19-862EB4B7D323}" srcOrd="4" destOrd="0" parTransId="{9902031E-9098-4DA8-B0B5-C8D145669CF4}" sibTransId="{76BFA43D-30D3-4721-B474-566368A1786E}"/>
    <dgm:cxn modelId="{883AEF7A-FF2D-4F29-B4BD-9254E23AFF18}" type="presParOf" srcId="{80743A8C-57F1-4E5C-B0B5-03D09DF48A12}" destId="{FF4DC9D7-78D6-42EF-9BAA-939335B1DC31}" srcOrd="0" destOrd="0" presId="urn:microsoft.com/office/officeart/2011/layout/HexagonRadial"/>
    <dgm:cxn modelId="{C1C65975-A681-49F4-9598-AB4F6E6F3B49}" type="presParOf" srcId="{80743A8C-57F1-4E5C-B0B5-03D09DF48A12}" destId="{D3CFE145-5695-419F-9193-4611B3204341}" srcOrd="1" destOrd="0" presId="urn:microsoft.com/office/officeart/2011/layout/HexagonRadial"/>
    <dgm:cxn modelId="{79F76922-FAB2-45E5-941D-69974A48E3EB}" type="presParOf" srcId="{D3CFE145-5695-419F-9193-4611B3204341}" destId="{FF90B505-129C-488A-B84E-E8734C4019B7}" srcOrd="0" destOrd="0" presId="urn:microsoft.com/office/officeart/2011/layout/HexagonRadial"/>
    <dgm:cxn modelId="{ACBC5907-DE01-4142-8C78-AB4D1DB01218}" type="presParOf" srcId="{80743A8C-57F1-4E5C-B0B5-03D09DF48A12}" destId="{AB1FD55C-7C04-4367-B3C6-D8AA3CA3E883}" srcOrd="2" destOrd="0" presId="urn:microsoft.com/office/officeart/2011/layout/HexagonRadial"/>
    <dgm:cxn modelId="{BE41E79E-0E11-47E5-B3F1-06C05D314C33}" type="presParOf" srcId="{80743A8C-57F1-4E5C-B0B5-03D09DF48A12}" destId="{7BABEC71-3794-447C-B8E5-489E4B26208A}" srcOrd="3" destOrd="0" presId="urn:microsoft.com/office/officeart/2011/layout/HexagonRadial"/>
    <dgm:cxn modelId="{1BFEB942-7B41-4614-8BD0-653C4EA28E2E}" type="presParOf" srcId="{7BABEC71-3794-447C-B8E5-489E4B26208A}" destId="{D048C7A1-8140-4064-BA03-26429E750A51}" srcOrd="0" destOrd="0" presId="urn:microsoft.com/office/officeart/2011/layout/HexagonRadial"/>
    <dgm:cxn modelId="{DF1C710A-B13A-4A57-B40B-3FFBCBA89096}" type="presParOf" srcId="{80743A8C-57F1-4E5C-B0B5-03D09DF48A12}" destId="{747A809A-C512-4E6F-A5E3-FF83ECFBB7C0}" srcOrd="4" destOrd="0" presId="urn:microsoft.com/office/officeart/2011/layout/HexagonRadial"/>
    <dgm:cxn modelId="{858488A6-DAE9-4670-A375-E53625D6EBC5}" type="presParOf" srcId="{80743A8C-57F1-4E5C-B0B5-03D09DF48A12}" destId="{17E33A62-BA47-4807-8E9B-A60C24D480F8}" srcOrd="5" destOrd="0" presId="urn:microsoft.com/office/officeart/2011/layout/HexagonRadial"/>
    <dgm:cxn modelId="{E9E93DCA-B695-4EAC-B124-17C354EAC7EE}" type="presParOf" srcId="{17E33A62-BA47-4807-8E9B-A60C24D480F8}" destId="{569BA550-F9BB-4461-9634-3FD24ADBAC1D}" srcOrd="0" destOrd="0" presId="urn:microsoft.com/office/officeart/2011/layout/HexagonRadial"/>
    <dgm:cxn modelId="{9076920A-288B-458D-B967-75859E68CAB7}" type="presParOf" srcId="{80743A8C-57F1-4E5C-B0B5-03D09DF48A12}" destId="{765A5185-FF7E-469F-9917-87ED128E8224}" srcOrd="6" destOrd="0" presId="urn:microsoft.com/office/officeart/2011/layout/HexagonRadial"/>
    <dgm:cxn modelId="{33B033BB-A434-458C-A24C-301912798967}" type="presParOf" srcId="{80743A8C-57F1-4E5C-B0B5-03D09DF48A12}" destId="{08311793-4712-49A2-BA8B-9C5F5F91782C}" srcOrd="7" destOrd="0" presId="urn:microsoft.com/office/officeart/2011/layout/HexagonRadial"/>
    <dgm:cxn modelId="{1815BC20-B7C9-4E66-BD6B-7569C630E313}" type="presParOf" srcId="{08311793-4712-49A2-BA8B-9C5F5F91782C}" destId="{832AFB1A-B6B3-4935-BD72-F0B1EA758FA2}" srcOrd="0" destOrd="0" presId="urn:microsoft.com/office/officeart/2011/layout/HexagonRadial"/>
    <dgm:cxn modelId="{A90C393F-9190-4FA0-9C07-FACB98DE6337}" type="presParOf" srcId="{80743A8C-57F1-4E5C-B0B5-03D09DF48A12}" destId="{BAA4E998-B68E-43BE-B399-A93D3E0FE666}" srcOrd="8" destOrd="0" presId="urn:microsoft.com/office/officeart/2011/layout/HexagonRadial"/>
    <dgm:cxn modelId="{54CEBA9C-596D-48CF-9620-D3B5BB128DBF}" type="presParOf" srcId="{80743A8C-57F1-4E5C-B0B5-03D09DF48A12}" destId="{6CB87073-1C8D-4434-B576-87E20FCD5536}" srcOrd="9" destOrd="0" presId="urn:microsoft.com/office/officeart/2011/layout/HexagonRadial"/>
    <dgm:cxn modelId="{F19316B7-63FA-468B-AB51-B3B0DB08154B}" type="presParOf" srcId="{6CB87073-1C8D-4434-B576-87E20FCD5536}" destId="{FFA4F100-27F4-475F-91FA-18E0AB20748C}" srcOrd="0" destOrd="0" presId="urn:microsoft.com/office/officeart/2011/layout/HexagonRadial"/>
    <dgm:cxn modelId="{0FF9FEE5-27A6-4814-AD60-0A916AAF5CDB}" type="presParOf" srcId="{80743A8C-57F1-4E5C-B0B5-03D09DF48A12}" destId="{E7DF494D-6657-4C56-9479-645A5BCA2D97}" srcOrd="10" destOrd="0" presId="urn:microsoft.com/office/officeart/2011/layout/HexagonRadial"/>
    <dgm:cxn modelId="{E6C92DF5-0DE2-4654-9641-5C27F9CCFD93}" type="presParOf" srcId="{80743A8C-57F1-4E5C-B0B5-03D09DF48A12}" destId="{D645BF2C-0DD8-4042-8FCB-DD775DAD8F9B}" srcOrd="11" destOrd="0" presId="urn:microsoft.com/office/officeart/2011/layout/HexagonRadial"/>
    <dgm:cxn modelId="{D5AD3589-D9CF-475A-A10A-319A27E25AB4}" type="presParOf" srcId="{D645BF2C-0DD8-4042-8FCB-DD775DAD8F9B}" destId="{460AAFF3-C90B-4405-8010-317702918E05}" srcOrd="0" destOrd="0" presId="urn:microsoft.com/office/officeart/2011/layout/HexagonRadial"/>
    <dgm:cxn modelId="{91FC510F-A509-4BE9-B863-083FDC628558}" type="presParOf" srcId="{80743A8C-57F1-4E5C-B0B5-03D09DF48A12}" destId="{63BC9891-FDA7-4E1D-87D8-705A3A23DFF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943D8-B04A-4403-AE01-FD0AE0A9F14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3829B3-31BB-4350-A2A4-287308589C43}">
      <dgm:prSet phldrT="[Text]" custT="1"/>
      <dgm:spPr/>
      <dgm:t>
        <a:bodyPr/>
        <a:lstStyle/>
        <a:p>
          <a:r>
            <a:rPr lang="en-GB" sz="1800" b="1" u="sng" dirty="0">
              <a:solidFill>
                <a:schemeClr val="tx1"/>
              </a:solidFill>
            </a:rPr>
            <a:t>Respectful</a:t>
          </a:r>
          <a:endParaRPr lang="en-GB" sz="2000" b="1" u="sng" dirty="0">
            <a:solidFill>
              <a:schemeClr val="tx1"/>
            </a:solidFill>
          </a:endParaRPr>
        </a:p>
      </dgm:t>
    </dgm:pt>
    <dgm:pt modelId="{CA3FE3BC-F00C-4ED6-BBB7-0DADA8988D0C}" type="parTrans" cxnId="{5051E5BA-BB75-474B-B13F-71A4DB910F2D}">
      <dgm:prSet/>
      <dgm:spPr/>
      <dgm:t>
        <a:bodyPr/>
        <a:lstStyle/>
        <a:p>
          <a:endParaRPr lang="en-GB"/>
        </a:p>
      </dgm:t>
    </dgm:pt>
    <dgm:pt modelId="{E64DE6E5-3C30-4E18-91EF-90D7AB877EFF}" type="sibTrans" cxnId="{5051E5BA-BB75-474B-B13F-71A4DB910F2D}">
      <dgm:prSet/>
      <dgm:spPr/>
      <dgm:t>
        <a:bodyPr/>
        <a:lstStyle/>
        <a:p>
          <a:endParaRPr lang="en-GB"/>
        </a:p>
      </dgm:t>
    </dgm:pt>
    <dgm:pt modelId="{45153DD8-B917-4BB2-B021-C781C293B622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Be kind</a:t>
          </a:r>
        </a:p>
      </dgm:t>
    </dgm:pt>
    <dgm:pt modelId="{B18863CD-96C2-448E-9B7A-72E315E1AC74}" type="parTrans" cxnId="{1CF34918-07F6-4373-B49E-F4C9B0A7A44D}">
      <dgm:prSet/>
      <dgm:spPr/>
      <dgm:t>
        <a:bodyPr/>
        <a:lstStyle/>
        <a:p>
          <a:endParaRPr lang="en-GB"/>
        </a:p>
      </dgm:t>
    </dgm:pt>
    <dgm:pt modelId="{A652B799-EA2C-4064-A1CC-15678E877DF6}" type="sibTrans" cxnId="{1CF34918-07F6-4373-B49E-F4C9B0A7A44D}">
      <dgm:prSet/>
      <dgm:spPr/>
      <dgm:t>
        <a:bodyPr/>
        <a:lstStyle/>
        <a:p>
          <a:endParaRPr lang="en-GB"/>
        </a:p>
      </dgm:t>
    </dgm:pt>
    <dgm:pt modelId="{61B093B2-4AD7-4767-992F-FDE279AFBD14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Tell the truth</a:t>
          </a:r>
        </a:p>
      </dgm:t>
    </dgm:pt>
    <dgm:pt modelId="{4FEB43DB-14D0-4E7B-82DA-2A476CE37F9E}" type="parTrans" cxnId="{F09D38B6-41EF-4DD6-8A6D-6B90C7F5B29C}">
      <dgm:prSet/>
      <dgm:spPr/>
      <dgm:t>
        <a:bodyPr/>
        <a:lstStyle/>
        <a:p>
          <a:endParaRPr lang="en-GB"/>
        </a:p>
      </dgm:t>
    </dgm:pt>
    <dgm:pt modelId="{08F33FF0-F293-4DC3-9E3F-5C373809E4B9}" type="sibTrans" cxnId="{F09D38B6-41EF-4DD6-8A6D-6B90C7F5B29C}">
      <dgm:prSet/>
      <dgm:spPr/>
      <dgm:t>
        <a:bodyPr/>
        <a:lstStyle/>
        <a:p>
          <a:endParaRPr lang="en-GB"/>
        </a:p>
      </dgm:t>
    </dgm:pt>
    <dgm:pt modelId="{598236A7-065F-4BA7-8293-96730396563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Tell people how you feel</a:t>
          </a:r>
        </a:p>
      </dgm:t>
    </dgm:pt>
    <dgm:pt modelId="{CED68227-571B-4D52-9ACA-66F486656CAB}" type="parTrans" cxnId="{8B9E519A-7FD6-4349-B357-2DCB3D00EB59}">
      <dgm:prSet/>
      <dgm:spPr/>
      <dgm:t>
        <a:bodyPr/>
        <a:lstStyle/>
        <a:p>
          <a:endParaRPr lang="en-GB"/>
        </a:p>
      </dgm:t>
    </dgm:pt>
    <dgm:pt modelId="{A04AC566-60AC-483D-AE4B-743DB7560500}" type="sibTrans" cxnId="{8B9E519A-7FD6-4349-B357-2DCB3D00EB59}">
      <dgm:prSet/>
      <dgm:spPr/>
      <dgm:t>
        <a:bodyPr/>
        <a:lstStyle/>
        <a:p>
          <a:endParaRPr lang="en-GB"/>
        </a:p>
      </dgm:t>
    </dgm:pt>
    <dgm:pt modelId="{4AABBB03-6CB1-4603-9BA9-9384C8C831B2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Do your best-work hard</a:t>
          </a:r>
        </a:p>
      </dgm:t>
    </dgm:pt>
    <dgm:pt modelId="{5593C0C1-7FC3-47F3-806C-6AB2D7B45902}" type="parTrans" cxnId="{FC4BC0E5-D2EA-42DC-89F4-6195866EE583}">
      <dgm:prSet/>
      <dgm:spPr/>
      <dgm:t>
        <a:bodyPr/>
        <a:lstStyle/>
        <a:p>
          <a:endParaRPr lang="en-GB"/>
        </a:p>
      </dgm:t>
    </dgm:pt>
    <dgm:pt modelId="{587BFBEA-3FD8-4B0C-9D87-7C39901D6152}" type="sibTrans" cxnId="{FC4BC0E5-D2EA-42DC-89F4-6195866EE583}">
      <dgm:prSet/>
      <dgm:spPr/>
      <dgm:t>
        <a:bodyPr/>
        <a:lstStyle/>
        <a:p>
          <a:endParaRPr lang="en-GB"/>
        </a:p>
      </dgm:t>
    </dgm:pt>
    <dgm:pt modelId="{8D4F9C37-DF56-431E-9F19-862EB4B7D323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Keep school tidy</a:t>
          </a:r>
        </a:p>
      </dgm:t>
    </dgm:pt>
    <dgm:pt modelId="{9902031E-9098-4DA8-B0B5-C8D145669CF4}" type="parTrans" cxnId="{B2C6B2D1-2061-48EA-9886-E339C0408867}">
      <dgm:prSet/>
      <dgm:spPr/>
      <dgm:t>
        <a:bodyPr/>
        <a:lstStyle/>
        <a:p>
          <a:endParaRPr lang="en-GB"/>
        </a:p>
      </dgm:t>
    </dgm:pt>
    <dgm:pt modelId="{76BFA43D-30D3-4721-B474-566368A1786E}" type="sibTrans" cxnId="{B2C6B2D1-2061-48EA-9886-E339C0408867}">
      <dgm:prSet/>
      <dgm:spPr/>
      <dgm:t>
        <a:bodyPr/>
        <a:lstStyle/>
        <a:p>
          <a:endParaRPr lang="en-GB"/>
        </a:p>
      </dgm:t>
    </dgm:pt>
    <dgm:pt modelId="{F77A0677-B635-4EDC-89C3-78D2AB5064E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Good manners</a:t>
          </a:r>
        </a:p>
      </dgm:t>
    </dgm:pt>
    <dgm:pt modelId="{978E8004-CA38-42C2-AB1C-6A8A104412C3}" type="parTrans" cxnId="{848BBF28-1D12-479F-99F6-F7E944DD5944}">
      <dgm:prSet/>
      <dgm:spPr/>
      <dgm:t>
        <a:bodyPr/>
        <a:lstStyle/>
        <a:p>
          <a:endParaRPr lang="en-GB"/>
        </a:p>
      </dgm:t>
    </dgm:pt>
    <dgm:pt modelId="{A1A4D2A2-C21D-4B02-9F6C-A5777FA828E5}" type="sibTrans" cxnId="{848BBF28-1D12-479F-99F6-F7E944DD5944}">
      <dgm:prSet/>
      <dgm:spPr/>
      <dgm:t>
        <a:bodyPr/>
        <a:lstStyle/>
        <a:p>
          <a:endParaRPr lang="en-GB"/>
        </a:p>
      </dgm:t>
    </dgm:pt>
    <dgm:pt modelId="{80743A8C-57F1-4E5C-B0B5-03D09DF48A12}" type="pres">
      <dgm:prSet presAssocID="{54B943D8-B04A-4403-AE01-FD0AE0A9F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4DC9D7-78D6-42EF-9BAA-939335B1DC31}" type="pres">
      <dgm:prSet presAssocID="{3A3829B3-31BB-4350-A2A4-287308589C4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3CFE145-5695-419F-9193-4611B3204341}" type="pres">
      <dgm:prSet presAssocID="{45153DD8-B917-4BB2-B021-C781C293B622}" presName="Accent1" presStyleCnt="0"/>
      <dgm:spPr/>
    </dgm:pt>
    <dgm:pt modelId="{FF90B505-129C-488A-B84E-E8734C4019B7}" type="pres">
      <dgm:prSet presAssocID="{45153DD8-B917-4BB2-B021-C781C293B622}" presName="Accent" presStyleLbl="bgShp" presStyleIdx="0" presStyleCnt="6"/>
      <dgm:spPr/>
    </dgm:pt>
    <dgm:pt modelId="{AB1FD55C-7C04-4367-B3C6-D8AA3CA3E883}" type="pres">
      <dgm:prSet presAssocID="{45153DD8-B917-4BB2-B021-C781C293B62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BEC71-3794-447C-B8E5-489E4B26208A}" type="pres">
      <dgm:prSet presAssocID="{61B093B2-4AD7-4767-992F-FDE279AFBD14}" presName="Accent2" presStyleCnt="0"/>
      <dgm:spPr/>
    </dgm:pt>
    <dgm:pt modelId="{D048C7A1-8140-4064-BA03-26429E750A51}" type="pres">
      <dgm:prSet presAssocID="{61B093B2-4AD7-4767-992F-FDE279AFBD14}" presName="Accent" presStyleLbl="bgShp" presStyleIdx="1" presStyleCnt="6"/>
      <dgm:spPr/>
    </dgm:pt>
    <dgm:pt modelId="{747A809A-C512-4E6F-A5E3-FF83ECFBB7C0}" type="pres">
      <dgm:prSet presAssocID="{61B093B2-4AD7-4767-992F-FDE279AFBD1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33A62-BA47-4807-8E9B-A60C24D480F8}" type="pres">
      <dgm:prSet presAssocID="{598236A7-065F-4BA7-8293-967303965630}" presName="Accent3" presStyleCnt="0"/>
      <dgm:spPr/>
    </dgm:pt>
    <dgm:pt modelId="{569BA550-F9BB-4461-9634-3FD24ADBAC1D}" type="pres">
      <dgm:prSet presAssocID="{598236A7-065F-4BA7-8293-967303965630}" presName="Accent" presStyleLbl="bgShp" presStyleIdx="2" presStyleCnt="6"/>
      <dgm:spPr/>
    </dgm:pt>
    <dgm:pt modelId="{765A5185-FF7E-469F-9917-87ED128E8224}" type="pres">
      <dgm:prSet presAssocID="{598236A7-065F-4BA7-8293-96730396563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11793-4712-49A2-BA8B-9C5F5F91782C}" type="pres">
      <dgm:prSet presAssocID="{4AABBB03-6CB1-4603-9BA9-9384C8C831B2}" presName="Accent4" presStyleCnt="0"/>
      <dgm:spPr/>
    </dgm:pt>
    <dgm:pt modelId="{832AFB1A-B6B3-4935-BD72-F0B1EA758FA2}" type="pres">
      <dgm:prSet presAssocID="{4AABBB03-6CB1-4603-9BA9-9384C8C831B2}" presName="Accent" presStyleLbl="bgShp" presStyleIdx="3" presStyleCnt="6"/>
      <dgm:spPr/>
    </dgm:pt>
    <dgm:pt modelId="{BAA4E998-B68E-43BE-B399-A93D3E0FE666}" type="pres">
      <dgm:prSet presAssocID="{4AABBB03-6CB1-4603-9BA9-9384C8C831B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87073-1C8D-4434-B576-87E20FCD5536}" type="pres">
      <dgm:prSet presAssocID="{8D4F9C37-DF56-431E-9F19-862EB4B7D323}" presName="Accent5" presStyleCnt="0"/>
      <dgm:spPr/>
    </dgm:pt>
    <dgm:pt modelId="{FFA4F100-27F4-475F-91FA-18E0AB20748C}" type="pres">
      <dgm:prSet presAssocID="{8D4F9C37-DF56-431E-9F19-862EB4B7D323}" presName="Accent" presStyleLbl="bgShp" presStyleIdx="4" presStyleCnt="6"/>
      <dgm:spPr/>
    </dgm:pt>
    <dgm:pt modelId="{E7DF494D-6657-4C56-9479-645A5BCA2D97}" type="pres">
      <dgm:prSet presAssocID="{8D4F9C37-DF56-431E-9F19-862EB4B7D32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BF2C-0DD8-4042-8FCB-DD775DAD8F9B}" type="pres">
      <dgm:prSet presAssocID="{F77A0677-B635-4EDC-89C3-78D2AB5064E9}" presName="Accent6" presStyleCnt="0"/>
      <dgm:spPr/>
    </dgm:pt>
    <dgm:pt modelId="{460AAFF3-C90B-4405-8010-317702918E05}" type="pres">
      <dgm:prSet presAssocID="{F77A0677-B635-4EDC-89C3-78D2AB5064E9}" presName="Accent" presStyleLbl="bgShp" presStyleIdx="5" presStyleCnt="6"/>
      <dgm:spPr/>
    </dgm:pt>
    <dgm:pt modelId="{63BC9891-FDA7-4E1D-87D8-705A3A23DFFE}" type="pres">
      <dgm:prSet presAssocID="{F77A0677-B635-4EDC-89C3-78D2AB5064E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CA4C8A-CC4A-42AA-95F0-8251D4AA65F0}" type="presOf" srcId="{3A3829B3-31BB-4350-A2A4-287308589C43}" destId="{FF4DC9D7-78D6-42EF-9BAA-939335B1DC31}" srcOrd="0" destOrd="0" presId="urn:microsoft.com/office/officeart/2011/layout/HexagonRadial"/>
    <dgm:cxn modelId="{4A185875-3212-444A-979F-060D2578CBA7}" type="presOf" srcId="{598236A7-065F-4BA7-8293-967303965630}" destId="{765A5185-FF7E-469F-9917-87ED128E8224}" srcOrd="0" destOrd="0" presId="urn:microsoft.com/office/officeart/2011/layout/HexagonRadial"/>
    <dgm:cxn modelId="{26195B86-341F-4DDF-8D53-C526D201DC9B}" type="presOf" srcId="{8D4F9C37-DF56-431E-9F19-862EB4B7D323}" destId="{E7DF494D-6657-4C56-9479-645A5BCA2D97}" srcOrd="0" destOrd="0" presId="urn:microsoft.com/office/officeart/2011/layout/HexagonRadial"/>
    <dgm:cxn modelId="{666F24F1-9A6D-4915-B377-74503F1F9D20}" type="presOf" srcId="{45153DD8-B917-4BB2-B021-C781C293B622}" destId="{AB1FD55C-7C04-4367-B3C6-D8AA3CA3E883}" srcOrd="0" destOrd="0" presId="urn:microsoft.com/office/officeart/2011/layout/HexagonRadial"/>
    <dgm:cxn modelId="{5051E5BA-BB75-474B-B13F-71A4DB910F2D}" srcId="{54B943D8-B04A-4403-AE01-FD0AE0A9F145}" destId="{3A3829B3-31BB-4350-A2A4-287308589C43}" srcOrd="0" destOrd="0" parTransId="{CA3FE3BC-F00C-4ED6-BBB7-0DADA8988D0C}" sibTransId="{E64DE6E5-3C30-4E18-91EF-90D7AB877EFF}"/>
    <dgm:cxn modelId="{848BBF28-1D12-479F-99F6-F7E944DD5944}" srcId="{3A3829B3-31BB-4350-A2A4-287308589C43}" destId="{F77A0677-B635-4EDC-89C3-78D2AB5064E9}" srcOrd="5" destOrd="0" parTransId="{978E8004-CA38-42C2-AB1C-6A8A104412C3}" sibTransId="{A1A4D2A2-C21D-4B02-9F6C-A5777FA828E5}"/>
    <dgm:cxn modelId="{FC4BC0E5-D2EA-42DC-89F4-6195866EE583}" srcId="{3A3829B3-31BB-4350-A2A4-287308589C43}" destId="{4AABBB03-6CB1-4603-9BA9-9384C8C831B2}" srcOrd="3" destOrd="0" parTransId="{5593C0C1-7FC3-47F3-806C-6AB2D7B45902}" sibTransId="{587BFBEA-3FD8-4B0C-9D87-7C39901D6152}"/>
    <dgm:cxn modelId="{1CF34918-07F6-4373-B49E-F4C9B0A7A44D}" srcId="{3A3829B3-31BB-4350-A2A4-287308589C43}" destId="{45153DD8-B917-4BB2-B021-C781C293B622}" srcOrd="0" destOrd="0" parTransId="{B18863CD-96C2-448E-9B7A-72E315E1AC74}" sibTransId="{A652B799-EA2C-4064-A1CC-15678E877DF6}"/>
    <dgm:cxn modelId="{F09D38B6-41EF-4DD6-8A6D-6B90C7F5B29C}" srcId="{3A3829B3-31BB-4350-A2A4-287308589C43}" destId="{61B093B2-4AD7-4767-992F-FDE279AFBD14}" srcOrd="1" destOrd="0" parTransId="{4FEB43DB-14D0-4E7B-82DA-2A476CE37F9E}" sibTransId="{08F33FF0-F293-4DC3-9E3F-5C373809E4B9}"/>
    <dgm:cxn modelId="{FF0BC78D-5C42-4AB5-82E5-D6E71A21CD38}" type="presOf" srcId="{F77A0677-B635-4EDC-89C3-78D2AB5064E9}" destId="{63BC9891-FDA7-4E1D-87D8-705A3A23DFFE}" srcOrd="0" destOrd="0" presId="urn:microsoft.com/office/officeart/2011/layout/HexagonRadial"/>
    <dgm:cxn modelId="{8B9E519A-7FD6-4349-B357-2DCB3D00EB59}" srcId="{3A3829B3-31BB-4350-A2A4-287308589C43}" destId="{598236A7-065F-4BA7-8293-967303965630}" srcOrd="2" destOrd="0" parTransId="{CED68227-571B-4D52-9ACA-66F486656CAB}" sibTransId="{A04AC566-60AC-483D-AE4B-743DB7560500}"/>
    <dgm:cxn modelId="{9975B0EC-C678-4368-AC15-25CFC37940EE}" type="presOf" srcId="{54B943D8-B04A-4403-AE01-FD0AE0A9F145}" destId="{80743A8C-57F1-4E5C-B0B5-03D09DF48A12}" srcOrd="0" destOrd="0" presId="urn:microsoft.com/office/officeart/2011/layout/HexagonRadial"/>
    <dgm:cxn modelId="{02E8A287-5F9D-4F59-952C-AA9009332E9E}" type="presOf" srcId="{4AABBB03-6CB1-4603-9BA9-9384C8C831B2}" destId="{BAA4E998-B68E-43BE-B399-A93D3E0FE666}" srcOrd="0" destOrd="0" presId="urn:microsoft.com/office/officeart/2011/layout/HexagonRadial"/>
    <dgm:cxn modelId="{08FFB605-FBA4-45BF-9B52-2D59046A7526}" type="presOf" srcId="{61B093B2-4AD7-4767-992F-FDE279AFBD14}" destId="{747A809A-C512-4E6F-A5E3-FF83ECFBB7C0}" srcOrd="0" destOrd="0" presId="urn:microsoft.com/office/officeart/2011/layout/HexagonRadial"/>
    <dgm:cxn modelId="{B2C6B2D1-2061-48EA-9886-E339C0408867}" srcId="{3A3829B3-31BB-4350-A2A4-287308589C43}" destId="{8D4F9C37-DF56-431E-9F19-862EB4B7D323}" srcOrd="4" destOrd="0" parTransId="{9902031E-9098-4DA8-B0B5-C8D145669CF4}" sibTransId="{76BFA43D-30D3-4721-B474-566368A1786E}"/>
    <dgm:cxn modelId="{EF96D8FD-B9FA-4FEF-92CE-CD93C113A418}" type="presParOf" srcId="{80743A8C-57F1-4E5C-B0B5-03D09DF48A12}" destId="{FF4DC9D7-78D6-42EF-9BAA-939335B1DC31}" srcOrd="0" destOrd="0" presId="urn:microsoft.com/office/officeart/2011/layout/HexagonRadial"/>
    <dgm:cxn modelId="{153E28C3-108A-4D92-8FD2-F377FC1BCD26}" type="presParOf" srcId="{80743A8C-57F1-4E5C-B0B5-03D09DF48A12}" destId="{D3CFE145-5695-419F-9193-4611B3204341}" srcOrd="1" destOrd="0" presId="urn:microsoft.com/office/officeart/2011/layout/HexagonRadial"/>
    <dgm:cxn modelId="{CA726631-2C0B-4E67-A15D-8F09310539C5}" type="presParOf" srcId="{D3CFE145-5695-419F-9193-4611B3204341}" destId="{FF90B505-129C-488A-B84E-E8734C4019B7}" srcOrd="0" destOrd="0" presId="urn:microsoft.com/office/officeart/2011/layout/HexagonRadial"/>
    <dgm:cxn modelId="{00617FCC-9F54-4090-BFCA-FEBA2F5CB3DE}" type="presParOf" srcId="{80743A8C-57F1-4E5C-B0B5-03D09DF48A12}" destId="{AB1FD55C-7C04-4367-B3C6-D8AA3CA3E883}" srcOrd="2" destOrd="0" presId="urn:microsoft.com/office/officeart/2011/layout/HexagonRadial"/>
    <dgm:cxn modelId="{BBCE7743-FDFA-4F8E-A415-24AF0628B79E}" type="presParOf" srcId="{80743A8C-57F1-4E5C-B0B5-03D09DF48A12}" destId="{7BABEC71-3794-447C-B8E5-489E4B26208A}" srcOrd="3" destOrd="0" presId="urn:microsoft.com/office/officeart/2011/layout/HexagonRadial"/>
    <dgm:cxn modelId="{50626FA5-1993-4753-8B34-AFCEF0956DA5}" type="presParOf" srcId="{7BABEC71-3794-447C-B8E5-489E4B26208A}" destId="{D048C7A1-8140-4064-BA03-26429E750A51}" srcOrd="0" destOrd="0" presId="urn:microsoft.com/office/officeart/2011/layout/HexagonRadial"/>
    <dgm:cxn modelId="{AC91B08A-C830-469F-BB3A-E7CF32C498B6}" type="presParOf" srcId="{80743A8C-57F1-4E5C-B0B5-03D09DF48A12}" destId="{747A809A-C512-4E6F-A5E3-FF83ECFBB7C0}" srcOrd="4" destOrd="0" presId="urn:microsoft.com/office/officeart/2011/layout/HexagonRadial"/>
    <dgm:cxn modelId="{3DE429B5-ED1E-43EC-A381-1FD1040F06BF}" type="presParOf" srcId="{80743A8C-57F1-4E5C-B0B5-03D09DF48A12}" destId="{17E33A62-BA47-4807-8E9B-A60C24D480F8}" srcOrd="5" destOrd="0" presId="urn:microsoft.com/office/officeart/2011/layout/HexagonRadial"/>
    <dgm:cxn modelId="{C77C51EF-1772-44B5-BC5B-45B8723F411B}" type="presParOf" srcId="{17E33A62-BA47-4807-8E9B-A60C24D480F8}" destId="{569BA550-F9BB-4461-9634-3FD24ADBAC1D}" srcOrd="0" destOrd="0" presId="urn:microsoft.com/office/officeart/2011/layout/HexagonRadial"/>
    <dgm:cxn modelId="{F82E8306-BD04-4741-B248-6B487CEBC6DA}" type="presParOf" srcId="{80743A8C-57F1-4E5C-B0B5-03D09DF48A12}" destId="{765A5185-FF7E-469F-9917-87ED128E8224}" srcOrd="6" destOrd="0" presId="urn:microsoft.com/office/officeart/2011/layout/HexagonRadial"/>
    <dgm:cxn modelId="{FE8CE85A-BCAF-461B-9115-298184BA29B8}" type="presParOf" srcId="{80743A8C-57F1-4E5C-B0B5-03D09DF48A12}" destId="{08311793-4712-49A2-BA8B-9C5F5F91782C}" srcOrd="7" destOrd="0" presId="urn:microsoft.com/office/officeart/2011/layout/HexagonRadial"/>
    <dgm:cxn modelId="{4E9F8E84-9526-48F3-ABD5-532B289318AF}" type="presParOf" srcId="{08311793-4712-49A2-BA8B-9C5F5F91782C}" destId="{832AFB1A-B6B3-4935-BD72-F0B1EA758FA2}" srcOrd="0" destOrd="0" presId="urn:microsoft.com/office/officeart/2011/layout/HexagonRadial"/>
    <dgm:cxn modelId="{E1F14BD9-80AF-4906-AAA0-96A51FE1D12E}" type="presParOf" srcId="{80743A8C-57F1-4E5C-B0B5-03D09DF48A12}" destId="{BAA4E998-B68E-43BE-B399-A93D3E0FE666}" srcOrd="8" destOrd="0" presId="urn:microsoft.com/office/officeart/2011/layout/HexagonRadial"/>
    <dgm:cxn modelId="{252D710B-3797-4632-8B0E-FCE444B8F857}" type="presParOf" srcId="{80743A8C-57F1-4E5C-B0B5-03D09DF48A12}" destId="{6CB87073-1C8D-4434-B576-87E20FCD5536}" srcOrd="9" destOrd="0" presId="urn:microsoft.com/office/officeart/2011/layout/HexagonRadial"/>
    <dgm:cxn modelId="{93BFBC69-B766-4E1B-9780-DD1416FA1401}" type="presParOf" srcId="{6CB87073-1C8D-4434-B576-87E20FCD5536}" destId="{FFA4F100-27F4-475F-91FA-18E0AB20748C}" srcOrd="0" destOrd="0" presId="urn:microsoft.com/office/officeart/2011/layout/HexagonRadial"/>
    <dgm:cxn modelId="{20063330-FCDB-451D-86A2-141CEBB9A691}" type="presParOf" srcId="{80743A8C-57F1-4E5C-B0B5-03D09DF48A12}" destId="{E7DF494D-6657-4C56-9479-645A5BCA2D97}" srcOrd="10" destOrd="0" presId="urn:microsoft.com/office/officeart/2011/layout/HexagonRadial"/>
    <dgm:cxn modelId="{A2148F8B-900C-4DCE-9345-10299E9A0097}" type="presParOf" srcId="{80743A8C-57F1-4E5C-B0B5-03D09DF48A12}" destId="{D645BF2C-0DD8-4042-8FCB-DD775DAD8F9B}" srcOrd="11" destOrd="0" presId="urn:microsoft.com/office/officeart/2011/layout/HexagonRadial"/>
    <dgm:cxn modelId="{F6E12493-E1BE-4DF5-9633-7CFA3B4F7892}" type="presParOf" srcId="{D645BF2C-0DD8-4042-8FCB-DD775DAD8F9B}" destId="{460AAFF3-C90B-4405-8010-317702918E05}" srcOrd="0" destOrd="0" presId="urn:microsoft.com/office/officeart/2011/layout/HexagonRadial"/>
    <dgm:cxn modelId="{B91A86CA-5C49-46D5-85DA-D0D85C519A0E}" type="presParOf" srcId="{80743A8C-57F1-4E5C-B0B5-03D09DF48A12}" destId="{63BC9891-FDA7-4E1D-87D8-705A3A23DFF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B943D8-B04A-4403-AE01-FD0AE0A9F14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3829B3-31BB-4350-A2A4-287308589C43}">
      <dgm:prSet phldrT="[Text]" custT="1"/>
      <dgm:spPr/>
      <dgm:t>
        <a:bodyPr/>
        <a:lstStyle/>
        <a:p>
          <a:r>
            <a:rPr lang="en-GB" sz="2000" b="1" u="sng" dirty="0">
              <a:solidFill>
                <a:schemeClr val="tx1"/>
              </a:solidFill>
            </a:rPr>
            <a:t>Safe</a:t>
          </a:r>
        </a:p>
      </dgm:t>
    </dgm:pt>
    <dgm:pt modelId="{CA3FE3BC-F00C-4ED6-BBB7-0DADA8988D0C}" type="parTrans" cxnId="{5051E5BA-BB75-474B-B13F-71A4DB910F2D}">
      <dgm:prSet/>
      <dgm:spPr/>
      <dgm:t>
        <a:bodyPr/>
        <a:lstStyle/>
        <a:p>
          <a:endParaRPr lang="en-GB"/>
        </a:p>
      </dgm:t>
    </dgm:pt>
    <dgm:pt modelId="{E64DE6E5-3C30-4E18-91EF-90D7AB877EFF}" type="sibTrans" cxnId="{5051E5BA-BB75-474B-B13F-71A4DB910F2D}">
      <dgm:prSet/>
      <dgm:spPr/>
      <dgm:t>
        <a:bodyPr/>
        <a:lstStyle/>
        <a:p>
          <a:endParaRPr lang="en-GB"/>
        </a:p>
      </dgm:t>
    </dgm:pt>
    <dgm:pt modelId="{45153DD8-B917-4BB2-B021-C781C293B622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Be familiar with the fire drill</a:t>
          </a:r>
        </a:p>
      </dgm:t>
    </dgm:pt>
    <dgm:pt modelId="{B18863CD-96C2-448E-9B7A-72E315E1AC74}" type="parTrans" cxnId="{1CF34918-07F6-4373-B49E-F4C9B0A7A44D}">
      <dgm:prSet/>
      <dgm:spPr/>
      <dgm:t>
        <a:bodyPr/>
        <a:lstStyle/>
        <a:p>
          <a:endParaRPr lang="en-GB"/>
        </a:p>
      </dgm:t>
    </dgm:pt>
    <dgm:pt modelId="{A652B799-EA2C-4064-A1CC-15678E877DF6}" type="sibTrans" cxnId="{1CF34918-07F6-4373-B49E-F4C9B0A7A44D}">
      <dgm:prSet/>
      <dgm:spPr/>
      <dgm:t>
        <a:bodyPr/>
        <a:lstStyle/>
        <a:p>
          <a:endParaRPr lang="en-GB"/>
        </a:p>
      </dgm:t>
    </dgm:pt>
    <dgm:pt modelId="{61B093B2-4AD7-4767-992F-FDE279AFBD14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Wonderful walking</a:t>
          </a:r>
        </a:p>
      </dgm:t>
    </dgm:pt>
    <dgm:pt modelId="{4FEB43DB-14D0-4E7B-82DA-2A476CE37F9E}" type="parTrans" cxnId="{F09D38B6-41EF-4DD6-8A6D-6B90C7F5B29C}">
      <dgm:prSet/>
      <dgm:spPr/>
      <dgm:t>
        <a:bodyPr/>
        <a:lstStyle/>
        <a:p>
          <a:endParaRPr lang="en-GB"/>
        </a:p>
      </dgm:t>
    </dgm:pt>
    <dgm:pt modelId="{08F33FF0-F293-4DC3-9E3F-5C373809E4B9}" type="sibTrans" cxnId="{F09D38B6-41EF-4DD6-8A6D-6B90C7F5B29C}">
      <dgm:prSet/>
      <dgm:spPr/>
      <dgm:t>
        <a:bodyPr/>
        <a:lstStyle/>
        <a:p>
          <a:endParaRPr lang="en-GB"/>
        </a:p>
      </dgm:t>
    </dgm:pt>
    <dgm:pt modelId="{598236A7-065F-4BA7-8293-96730396563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Push in chairs</a:t>
          </a:r>
        </a:p>
      </dgm:t>
    </dgm:pt>
    <dgm:pt modelId="{CED68227-571B-4D52-9ACA-66F486656CAB}" type="parTrans" cxnId="{8B9E519A-7FD6-4349-B357-2DCB3D00EB59}">
      <dgm:prSet/>
      <dgm:spPr/>
      <dgm:t>
        <a:bodyPr/>
        <a:lstStyle/>
        <a:p>
          <a:endParaRPr lang="en-GB"/>
        </a:p>
      </dgm:t>
    </dgm:pt>
    <dgm:pt modelId="{A04AC566-60AC-483D-AE4B-743DB7560500}" type="sibTrans" cxnId="{8B9E519A-7FD6-4349-B357-2DCB3D00EB59}">
      <dgm:prSet/>
      <dgm:spPr/>
      <dgm:t>
        <a:bodyPr/>
        <a:lstStyle/>
        <a:p>
          <a:endParaRPr lang="en-GB"/>
        </a:p>
      </dgm:t>
    </dgm:pt>
    <dgm:pt modelId="{4AABBB03-6CB1-4603-9BA9-9384C8C831B2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Keep classroom tidy</a:t>
          </a:r>
        </a:p>
      </dgm:t>
    </dgm:pt>
    <dgm:pt modelId="{5593C0C1-7FC3-47F3-806C-6AB2D7B45902}" type="parTrans" cxnId="{FC4BC0E5-D2EA-42DC-89F4-6195866EE583}">
      <dgm:prSet/>
      <dgm:spPr/>
      <dgm:t>
        <a:bodyPr/>
        <a:lstStyle/>
        <a:p>
          <a:endParaRPr lang="en-GB"/>
        </a:p>
      </dgm:t>
    </dgm:pt>
    <dgm:pt modelId="{587BFBEA-3FD8-4B0C-9D87-7C39901D6152}" type="sibTrans" cxnId="{FC4BC0E5-D2EA-42DC-89F4-6195866EE583}">
      <dgm:prSet/>
      <dgm:spPr/>
      <dgm:t>
        <a:bodyPr/>
        <a:lstStyle/>
        <a:p>
          <a:endParaRPr lang="en-GB"/>
        </a:p>
      </dgm:t>
    </dgm:pt>
    <dgm:pt modelId="{8D4F9C37-DF56-431E-9F19-862EB4B7D323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Keep safe while running in the playground</a:t>
          </a:r>
        </a:p>
      </dgm:t>
    </dgm:pt>
    <dgm:pt modelId="{9902031E-9098-4DA8-B0B5-C8D145669CF4}" type="parTrans" cxnId="{B2C6B2D1-2061-48EA-9886-E339C0408867}">
      <dgm:prSet/>
      <dgm:spPr/>
      <dgm:t>
        <a:bodyPr/>
        <a:lstStyle/>
        <a:p>
          <a:endParaRPr lang="en-GB"/>
        </a:p>
      </dgm:t>
    </dgm:pt>
    <dgm:pt modelId="{76BFA43D-30D3-4721-B474-566368A1786E}" type="sibTrans" cxnId="{B2C6B2D1-2061-48EA-9886-E339C0408867}">
      <dgm:prSet/>
      <dgm:spPr/>
      <dgm:t>
        <a:bodyPr/>
        <a:lstStyle/>
        <a:p>
          <a:endParaRPr lang="en-GB"/>
        </a:p>
      </dgm:t>
    </dgm:pt>
    <dgm:pt modelId="{F77A0677-B635-4EDC-89C3-78D2AB5064E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Look where you are going</a:t>
          </a:r>
        </a:p>
      </dgm:t>
    </dgm:pt>
    <dgm:pt modelId="{978E8004-CA38-42C2-AB1C-6A8A104412C3}" type="parTrans" cxnId="{848BBF28-1D12-479F-99F6-F7E944DD5944}">
      <dgm:prSet/>
      <dgm:spPr/>
      <dgm:t>
        <a:bodyPr/>
        <a:lstStyle/>
        <a:p>
          <a:endParaRPr lang="en-GB"/>
        </a:p>
      </dgm:t>
    </dgm:pt>
    <dgm:pt modelId="{A1A4D2A2-C21D-4B02-9F6C-A5777FA828E5}" type="sibTrans" cxnId="{848BBF28-1D12-479F-99F6-F7E944DD5944}">
      <dgm:prSet/>
      <dgm:spPr/>
      <dgm:t>
        <a:bodyPr/>
        <a:lstStyle/>
        <a:p>
          <a:endParaRPr lang="en-GB"/>
        </a:p>
      </dgm:t>
    </dgm:pt>
    <dgm:pt modelId="{80743A8C-57F1-4E5C-B0B5-03D09DF48A12}" type="pres">
      <dgm:prSet presAssocID="{54B943D8-B04A-4403-AE01-FD0AE0A9F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4DC9D7-78D6-42EF-9BAA-939335B1DC31}" type="pres">
      <dgm:prSet presAssocID="{3A3829B3-31BB-4350-A2A4-287308589C4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3CFE145-5695-419F-9193-4611B3204341}" type="pres">
      <dgm:prSet presAssocID="{45153DD8-B917-4BB2-B021-C781C293B622}" presName="Accent1" presStyleCnt="0"/>
      <dgm:spPr/>
    </dgm:pt>
    <dgm:pt modelId="{FF90B505-129C-488A-B84E-E8734C4019B7}" type="pres">
      <dgm:prSet presAssocID="{45153DD8-B917-4BB2-B021-C781C293B622}" presName="Accent" presStyleLbl="bgShp" presStyleIdx="0" presStyleCnt="6"/>
      <dgm:spPr/>
    </dgm:pt>
    <dgm:pt modelId="{AB1FD55C-7C04-4367-B3C6-D8AA3CA3E883}" type="pres">
      <dgm:prSet presAssocID="{45153DD8-B917-4BB2-B021-C781C293B62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BEC71-3794-447C-B8E5-489E4B26208A}" type="pres">
      <dgm:prSet presAssocID="{61B093B2-4AD7-4767-992F-FDE279AFBD14}" presName="Accent2" presStyleCnt="0"/>
      <dgm:spPr/>
    </dgm:pt>
    <dgm:pt modelId="{D048C7A1-8140-4064-BA03-26429E750A51}" type="pres">
      <dgm:prSet presAssocID="{61B093B2-4AD7-4767-992F-FDE279AFBD14}" presName="Accent" presStyleLbl="bgShp" presStyleIdx="1" presStyleCnt="6"/>
      <dgm:spPr/>
    </dgm:pt>
    <dgm:pt modelId="{747A809A-C512-4E6F-A5E3-FF83ECFBB7C0}" type="pres">
      <dgm:prSet presAssocID="{61B093B2-4AD7-4767-992F-FDE279AFBD1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33A62-BA47-4807-8E9B-A60C24D480F8}" type="pres">
      <dgm:prSet presAssocID="{598236A7-065F-4BA7-8293-967303965630}" presName="Accent3" presStyleCnt="0"/>
      <dgm:spPr/>
    </dgm:pt>
    <dgm:pt modelId="{569BA550-F9BB-4461-9634-3FD24ADBAC1D}" type="pres">
      <dgm:prSet presAssocID="{598236A7-065F-4BA7-8293-967303965630}" presName="Accent" presStyleLbl="bgShp" presStyleIdx="2" presStyleCnt="6"/>
      <dgm:spPr/>
    </dgm:pt>
    <dgm:pt modelId="{765A5185-FF7E-469F-9917-87ED128E8224}" type="pres">
      <dgm:prSet presAssocID="{598236A7-065F-4BA7-8293-96730396563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11793-4712-49A2-BA8B-9C5F5F91782C}" type="pres">
      <dgm:prSet presAssocID="{4AABBB03-6CB1-4603-9BA9-9384C8C831B2}" presName="Accent4" presStyleCnt="0"/>
      <dgm:spPr/>
    </dgm:pt>
    <dgm:pt modelId="{832AFB1A-B6B3-4935-BD72-F0B1EA758FA2}" type="pres">
      <dgm:prSet presAssocID="{4AABBB03-6CB1-4603-9BA9-9384C8C831B2}" presName="Accent" presStyleLbl="bgShp" presStyleIdx="3" presStyleCnt="6"/>
      <dgm:spPr/>
    </dgm:pt>
    <dgm:pt modelId="{BAA4E998-B68E-43BE-B399-A93D3E0FE666}" type="pres">
      <dgm:prSet presAssocID="{4AABBB03-6CB1-4603-9BA9-9384C8C831B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87073-1C8D-4434-B576-87E20FCD5536}" type="pres">
      <dgm:prSet presAssocID="{8D4F9C37-DF56-431E-9F19-862EB4B7D323}" presName="Accent5" presStyleCnt="0"/>
      <dgm:spPr/>
    </dgm:pt>
    <dgm:pt modelId="{FFA4F100-27F4-475F-91FA-18E0AB20748C}" type="pres">
      <dgm:prSet presAssocID="{8D4F9C37-DF56-431E-9F19-862EB4B7D323}" presName="Accent" presStyleLbl="bgShp" presStyleIdx="4" presStyleCnt="6"/>
      <dgm:spPr/>
    </dgm:pt>
    <dgm:pt modelId="{E7DF494D-6657-4C56-9479-645A5BCA2D97}" type="pres">
      <dgm:prSet presAssocID="{8D4F9C37-DF56-431E-9F19-862EB4B7D32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BF2C-0DD8-4042-8FCB-DD775DAD8F9B}" type="pres">
      <dgm:prSet presAssocID="{F77A0677-B635-4EDC-89C3-78D2AB5064E9}" presName="Accent6" presStyleCnt="0"/>
      <dgm:spPr/>
    </dgm:pt>
    <dgm:pt modelId="{460AAFF3-C90B-4405-8010-317702918E05}" type="pres">
      <dgm:prSet presAssocID="{F77A0677-B635-4EDC-89C3-78D2AB5064E9}" presName="Accent" presStyleLbl="bgShp" presStyleIdx="5" presStyleCnt="6"/>
      <dgm:spPr/>
    </dgm:pt>
    <dgm:pt modelId="{63BC9891-FDA7-4E1D-87D8-705A3A23DFFE}" type="pres">
      <dgm:prSet presAssocID="{F77A0677-B635-4EDC-89C3-78D2AB5064E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D2CA84-F3E0-451A-8450-C90AF9F3CAF7}" type="presOf" srcId="{3A3829B3-31BB-4350-A2A4-287308589C43}" destId="{FF4DC9D7-78D6-42EF-9BAA-939335B1DC31}" srcOrd="0" destOrd="0" presId="urn:microsoft.com/office/officeart/2011/layout/HexagonRadial"/>
    <dgm:cxn modelId="{D5B5AB7F-5AD0-4D5B-8A21-5D81FECCB732}" type="presOf" srcId="{4AABBB03-6CB1-4603-9BA9-9384C8C831B2}" destId="{BAA4E998-B68E-43BE-B399-A93D3E0FE666}" srcOrd="0" destOrd="0" presId="urn:microsoft.com/office/officeart/2011/layout/HexagonRadial"/>
    <dgm:cxn modelId="{3C9E0178-BC3A-4DA9-8B6C-2D09601FAA19}" type="presOf" srcId="{F77A0677-B635-4EDC-89C3-78D2AB5064E9}" destId="{63BC9891-FDA7-4E1D-87D8-705A3A23DFFE}" srcOrd="0" destOrd="0" presId="urn:microsoft.com/office/officeart/2011/layout/HexagonRadial"/>
    <dgm:cxn modelId="{5051E5BA-BB75-474B-B13F-71A4DB910F2D}" srcId="{54B943D8-B04A-4403-AE01-FD0AE0A9F145}" destId="{3A3829B3-31BB-4350-A2A4-287308589C43}" srcOrd="0" destOrd="0" parTransId="{CA3FE3BC-F00C-4ED6-BBB7-0DADA8988D0C}" sibTransId="{E64DE6E5-3C30-4E18-91EF-90D7AB877EFF}"/>
    <dgm:cxn modelId="{848BBF28-1D12-479F-99F6-F7E944DD5944}" srcId="{3A3829B3-31BB-4350-A2A4-287308589C43}" destId="{F77A0677-B635-4EDC-89C3-78D2AB5064E9}" srcOrd="5" destOrd="0" parTransId="{978E8004-CA38-42C2-AB1C-6A8A104412C3}" sibTransId="{A1A4D2A2-C21D-4B02-9F6C-A5777FA828E5}"/>
    <dgm:cxn modelId="{FC4BC0E5-D2EA-42DC-89F4-6195866EE583}" srcId="{3A3829B3-31BB-4350-A2A4-287308589C43}" destId="{4AABBB03-6CB1-4603-9BA9-9384C8C831B2}" srcOrd="3" destOrd="0" parTransId="{5593C0C1-7FC3-47F3-806C-6AB2D7B45902}" sibTransId="{587BFBEA-3FD8-4B0C-9D87-7C39901D6152}"/>
    <dgm:cxn modelId="{712F0591-6E47-4F33-A1B2-FD231FC8F4AA}" type="presOf" srcId="{598236A7-065F-4BA7-8293-967303965630}" destId="{765A5185-FF7E-469F-9917-87ED128E8224}" srcOrd="0" destOrd="0" presId="urn:microsoft.com/office/officeart/2011/layout/HexagonRadial"/>
    <dgm:cxn modelId="{C9688FD2-9FC5-45EE-AB6D-A0EA69D4BB94}" type="presOf" srcId="{54B943D8-B04A-4403-AE01-FD0AE0A9F145}" destId="{80743A8C-57F1-4E5C-B0B5-03D09DF48A12}" srcOrd="0" destOrd="0" presId="urn:microsoft.com/office/officeart/2011/layout/HexagonRadial"/>
    <dgm:cxn modelId="{1CF34918-07F6-4373-B49E-F4C9B0A7A44D}" srcId="{3A3829B3-31BB-4350-A2A4-287308589C43}" destId="{45153DD8-B917-4BB2-B021-C781C293B622}" srcOrd="0" destOrd="0" parTransId="{B18863CD-96C2-448E-9B7A-72E315E1AC74}" sibTransId="{A652B799-EA2C-4064-A1CC-15678E877DF6}"/>
    <dgm:cxn modelId="{F09D38B6-41EF-4DD6-8A6D-6B90C7F5B29C}" srcId="{3A3829B3-31BB-4350-A2A4-287308589C43}" destId="{61B093B2-4AD7-4767-992F-FDE279AFBD14}" srcOrd="1" destOrd="0" parTransId="{4FEB43DB-14D0-4E7B-82DA-2A476CE37F9E}" sibTransId="{08F33FF0-F293-4DC3-9E3F-5C373809E4B9}"/>
    <dgm:cxn modelId="{8B9E519A-7FD6-4349-B357-2DCB3D00EB59}" srcId="{3A3829B3-31BB-4350-A2A4-287308589C43}" destId="{598236A7-065F-4BA7-8293-967303965630}" srcOrd="2" destOrd="0" parTransId="{CED68227-571B-4D52-9ACA-66F486656CAB}" sibTransId="{A04AC566-60AC-483D-AE4B-743DB7560500}"/>
    <dgm:cxn modelId="{26C8178C-2138-4D75-8EA9-ABECC33677F0}" type="presOf" srcId="{8D4F9C37-DF56-431E-9F19-862EB4B7D323}" destId="{E7DF494D-6657-4C56-9479-645A5BCA2D97}" srcOrd="0" destOrd="0" presId="urn:microsoft.com/office/officeart/2011/layout/HexagonRadial"/>
    <dgm:cxn modelId="{AA55A9E6-2247-4134-96B4-7B36D683BB88}" type="presOf" srcId="{61B093B2-4AD7-4767-992F-FDE279AFBD14}" destId="{747A809A-C512-4E6F-A5E3-FF83ECFBB7C0}" srcOrd="0" destOrd="0" presId="urn:microsoft.com/office/officeart/2011/layout/HexagonRadial"/>
    <dgm:cxn modelId="{C0BE5728-3DDB-4908-B73A-32A48F010F1E}" type="presOf" srcId="{45153DD8-B917-4BB2-B021-C781C293B622}" destId="{AB1FD55C-7C04-4367-B3C6-D8AA3CA3E883}" srcOrd="0" destOrd="0" presId="urn:microsoft.com/office/officeart/2011/layout/HexagonRadial"/>
    <dgm:cxn modelId="{B2C6B2D1-2061-48EA-9886-E339C0408867}" srcId="{3A3829B3-31BB-4350-A2A4-287308589C43}" destId="{8D4F9C37-DF56-431E-9F19-862EB4B7D323}" srcOrd="4" destOrd="0" parTransId="{9902031E-9098-4DA8-B0B5-C8D145669CF4}" sibTransId="{76BFA43D-30D3-4721-B474-566368A1786E}"/>
    <dgm:cxn modelId="{BD99C60B-21D1-4B2F-9635-1AEF39A94A3E}" type="presParOf" srcId="{80743A8C-57F1-4E5C-B0B5-03D09DF48A12}" destId="{FF4DC9D7-78D6-42EF-9BAA-939335B1DC31}" srcOrd="0" destOrd="0" presId="urn:microsoft.com/office/officeart/2011/layout/HexagonRadial"/>
    <dgm:cxn modelId="{56F727F3-2E4B-412F-A1C2-79532F6C5FF2}" type="presParOf" srcId="{80743A8C-57F1-4E5C-B0B5-03D09DF48A12}" destId="{D3CFE145-5695-419F-9193-4611B3204341}" srcOrd="1" destOrd="0" presId="urn:microsoft.com/office/officeart/2011/layout/HexagonRadial"/>
    <dgm:cxn modelId="{ECEBBD1C-A70E-4754-8881-0E22940FCB17}" type="presParOf" srcId="{D3CFE145-5695-419F-9193-4611B3204341}" destId="{FF90B505-129C-488A-B84E-E8734C4019B7}" srcOrd="0" destOrd="0" presId="urn:microsoft.com/office/officeart/2011/layout/HexagonRadial"/>
    <dgm:cxn modelId="{F793142D-0F73-44F4-AF6E-908B491C3969}" type="presParOf" srcId="{80743A8C-57F1-4E5C-B0B5-03D09DF48A12}" destId="{AB1FD55C-7C04-4367-B3C6-D8AA3CA3E883}" srcOrd="2" destOrd="0" presId="urn:microsoft.com/office/officeart/2011/layout/HexagonRadial"/>
    <dgm:cxn modelId="{FF1787A6-D83A-4463-B520-EE8F62C7D497}" type="presParOf" srcId="{80743A8C-57F1-4E5C-B0B5-03D09DF48A12}" destId="{7BABEC71-3794-447C-B8E5-489E4B26208A}" srcOrd="3" destOrd="0" presId="urn:microsoft.com/office/officeart/2011/layout/HexagonRadial"/>
    <dgm:cxn modelId="{4EF386E3-7FDF-4293-97F0-F506AE8548AB}" type="presParOf" srcId="{7BABEC71-3794-447C-B8E5-489E4B26208A}" destId="{D048C7A1-8140-4064-BA03-26429E750A51}" srcOrd="0" destOrd="0" presId="urn:microsoft.com/office/officeart/2011/layout/HexagonRadial"/>
    <dgm:cxn modelId="{9967ADF9-6B06-4CB8-8BC7-C0253AE5A9DA}" type="presParOf" srcId="{80743A8C-57F1-4E5C-B0B5-03D09DF48A12}" destId="{747A809A-C512-4E6F-A5E3-FF83ECFBB7C0}" srcOrd="4" destOrd="0" presId="urn:microsoft.com/office/officeart/2011/layout/HexagonRadial"/>
    <dgm:cxn modelId="{45C9C809-BC8C-49CA-A06F-E47FA30EF825}" type="presParOf" srcId="{80743A8C-57F1-4E5C-B0B5-03D09DF48A12}" destId="{17E33A62-BA47-4807-8E9B-A60C24D480F8}" srcOrd="5" destOrd="0" presId="urn:microsoft.com/office/officeart/2011/layout/HexagonRadial"/>
    <dgm:cxn modelId="{B073B1C8-31E6-4644-8401-390396F685FC}" type="presParOf" srcId="{17E33A62-BA47-4807-8E9B-A60C24D480F8}" destId="{569BA550-F9BB-4461-9634-3FD24ADBAC1D}" srcOrd="0" destOrd="0" presId="urn:microsoft.com/office/officeart/2011/layout/HexagonRadial"/>
    <dgm:cxn modelId="{E3AEB7FA-BCA9-4D64-A548-CDD3ECE45A12}" type="presParOf" srcId="{80743A8C-57F1-4E5C-B0B5-03D09DF48A12}" destId="{765A5185-FF7E-469F-9917-87ED128E8224}" srcOrd="6" destOrd="0" presId="urn:microsoft.com/office/officeart/2011/layout/HexagonRadial"/>
    <dgm:cxn modelId="{1A1DD96B-15C9-4D06-BF9F-7767772646E4}" type="presParOf" srcId="{80743A8C-57F1-4E5C-B0B5-03D09DF48A12}" destId="{08311793-4712-49A2-BA8B-9C5F5F91782C}" srcOrd="7" destOrd="0" presId="urn:microsoft.com/office/officeart/2011/layout/HexagonRadial"/>
    <dgm:cxn modelId="{95633C2F-996C-4695-8D15-9608CAD1FC6D}" type="presParOf" srcId="{08311793-4712-49A2-BA8B-9C5F5F91782C}" destId="{832AFB1A-B6B3-4935-BD72-F0B1EA758FA2}" srcOrd="0" destOrd="0" presId="urn:microsoft.com/office/officeart/2011/layout/HexagonRadial"/>
    <dgm:cxn modelId="{F767D4BC-A47C-4C30-B293-DB796C17F1C2}" type="presParOf" srcId="{80743A8C-57F1-4E5C-B0B5-03D09DF48A12}" destId="{BAA4E998-B68E-43BE-B399-A93D3E0FE666}" srcOrd="8" destOrd="0" presId="urn:microsoft.com/office/officeart/2011/layout/HexagonRadial"/>
    <dgm:cxn modelId="{3104AEA1-EDFC-4DC2-8E45-A55F06B03853}" type="presParOf" srcId="{80743A8C-57F1-4E5C-B0B5-03D09DF48A12}" destId="{6CB87073-1C8D-4434-B576-87E20FCD5536}" srcOrd="9" destOrd="0" presId="urn:microsoft.com/office/officeart/2011/layout/HexagonRadial"/>
    <dgm:cxn modelId="{460CE9BA-6247-4E14-9B25-7BE2F63FA436}" type="presParOf" srcId="{6CB87073-1C8D-4434-B576-87E20FCD5536}" destId="{FFA4F100-27F4-475F-91FA-18E0AB20748C}" srcOrd="0" destOrd="0" presId="urn:microsoft.com/office/officeart/2011/layout/HexagonRadial"/>
    <dgm:cxn modelId="{26CC28C9-E19E-4EFA-903F-19A2BE28F22D}" type="presParOf" srcId="{80743A8C-57F1-4E5C-B0B5-03D09DF48A12}" destId="{E7DF494D-6657-4C56-9479-645A5BCA2D97}" srcOrd="10" destOrd="0" presId="urn:microsoft.com/office/officeart/2011/layout/HexagonRadial"/>
    <dgm:cxn modelId="{22A73337-04B6-4CAE-98D8-09F9C4576EC7}" type="presParOf" srcId="{80743A8C-57F1-4E5C-B0B5-03D09DF48A12}" destId="{D645BF2C-0DD8-4042-8FCB-DD775DAD8F9B}" srcOrd="11" destOrd="0" presId="urn:microsoft.com/office/officeart/2011/layout/HexagonRadial"/>
    <dgm:cxn modelId="{E7FEE03B-00C9-4AA9-9878-3AB619C592D7}" type="presParOf" srcId="{D645BF2C-0DD8-4042-8FCB-DD775DAD8F9B}" destId="{460AAFF3-C90B-4405-8010-317702918E05}" srcOrd="0" destOrd="0" presId="urn:microsoft.com/office/officeart/2011/layout/HexagonRadial"/>
    <dgm:cxn modelId="{3F2186BB-6F0D-49ED-B9B1-FB526D492B7D}" type="presParOf" srcId="{80743A8C-57F1-4E5C-B0B5-03D09DF48A12}" destId="{63BC9891-FDA7-4E1D-87D8-705A3A23DFF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DC9D7-78D6-42EF-9BAA-939335B1DC31}">
      <dsp:nvSpPr>
        <dsp:cNvPr id="0" name=""/>
        <dsp:cNvSpPr/>
      </dsp:nvSpPr>
      <dsp:spPr>
        <a:xfrm>
          <a:off x="1866419" y="1396795"/>
          <a:ext cx="1775387" cy="153578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u="sng" kern="1200" dirty="0">
              <a:solidFill>
                <a:schemeClr val="tx1"/>
              </a:solidFill>
            </a:rPr>
            <a:t>Ready</a:t>
          </a:r>
        </a:p>
      </dsp:txBody>
      <dsp:txXfrm>
        <a:off x="2160625" y="1651295"/>
        <a:ext cx="1186975" cy="1026781"/>
      </dsp:txXfrm>
    </dsp:sp>
    <dsp:sp modelId="{D048C7A1-8140-4064-BA03-26429E750A51}">
      <dsp:nvSpPr>
        <dsp:cNvPr id="0" name=""/>
        <dsp:cNvSpPr/>
      </dsp:nvSpPr>
      <dsp:spPr>
        <a:xfrm>
          <a:off x="2978153" y="662027"/>
          <a:ext cx="669848" cy="5771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FD55C-7C04-4367-B3C6-D8AA3CA3E883}">
      <dsp:nvSpPr>
        <dsp:cNvPr id="0" name=""/>
        <dsp:cNvSpPr/>
      </dsp:nvSpPr>
      <dsp:spPr>
        <a:xfrm>
          <a:off x="2029958" y="0"/>
          <a:ext cx="1454917" cy="1258674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Lovely Lines</a:t>
          </a:r>
        </a:p>
      </dsp:txBody>
      <dsp:txXfrm>
        <a:off x="2271069" y="208589"/>
        <a:ext cx="972695" cy="841496"/>
      </dsp:txXfrm>
    </dsp:sp>
    <dsp:sp modelId="{569BA550-F9BB-4461-9634-3FD24ADBAC1D}">
      <dsp:nvSpPr>
        <dsp:cNvPr id="0" name=""/>
        <dsp:cNvSpPr/>
      </dsp:nvSpPr>
      <dsp:spPr>
        <a:xfrm>
          <a:off x="3759918" y="1741014"/>
          <a:ext cx="669848" cy="5771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A809A-C512-4E6F-A5E3-FF83ECFBB7C0}">
      <dsp:nvSpPr>
        <dsp:cNvPr id="0" name=""/>
        <dsp:cNvSpPr/>
      </dsp:nvSpPr>
      <dsp:spPr>
        <a:xfrm>
          <a:off x="3364286" y="774169"/>
          <a:ext cx="1454917" cy="1258674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Prepared for class</a:t>
          </a:r>
        </a:p>
      </dsp:txBody>
      <dsp:txXfrm>
        <a:off x="3605397" y="982758"/>
        <a:ext cx="972695" cy="841496"/>
      </dsp:txXfrm>
    </dsp:sp>
    <dsp:sp modelId="{832AFB1A-B6B3-4935-BD72-F0B1EA758FA2}">
      <dsp:nvSpPr>
        <dsp:cNvPr id="0" name=""/>
        <dsp:cNvSpPr/>
      </dsp:nvSpPr>
      <dsp:spPr>
        <a:xfrm>
          <a:off x="3216854" y="2958988"/>
          <a:ext cx="669848" cy="5771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A5185-FF7E-469F-9917-87ED128E8224}">
      <dsp:nvSpPr>
        <dsp:cNvPr id="0" name=""/>
        <dsp:cNvSpPr/>
      </dsp:nvSpPr>
      <dsp:spPr>
        <a:xfrm>
          <a:off x="3364286" y="2296095"/>
          <a:ext cx="1454917" cy="125867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Organised for school</a:t>
          </a:r>
        </a:p>
      </dsp:txBody>
      <dsp:txXfrm>
        <a:off x="3605397" y="2504684"/>
        <a:ext cx="972695" cy="841496"/>
      </dsp:txXfrm>
    </dsp:sp>
    <dsp:sp modelId="{FFA4F100-27F4-475F-91FA-18E0AB20748C}">
      <dsp:nvSpPr>
        <dsp:cNvPr id="0" name=""/>
        <dsp:cNvSpPr/>
      </dsp:nvSpPr>
      <dsp:spPr>
        <a:xfrm>
          <a:off x="1869723" y="3085419"/>
          <a:ext cx="669848" cy="5771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4E998-B68E-43BE-B399-A93D3E0FE666}">
      <dsp:nvSpPr>
        <dsp:cNvPr id="0" name=""/>
        <dsp:cNvSpPr/>
      </dsp:nvSpPr>
      <dsp:spPr>
        <a:xfrm>
          <a:off x="2029958" y="3071130"/>
          <a:ext cx="1454917" cy="1258674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Finish work on time</a:t>
          </a:r>
        </a:p>
      </dsp:txBody>
      <dsp:txXfrm>
        <a:off x="2271069" y="3279719"/>
        <a:ext cx="972695" cy="841496"/>
      </dsp:txXfrm>
    </dsp:sp>
    <dsp:sp modelId="{460AAFF3-C90B-4405-8010-317702918E05}">
      <dsp:nvSpPr>
        <dsp:cNvPr id="0" name=""/>
        <dsp:cNvSpPr/>
      </dsp:nvSpPr>
      <dsp:spPr>
        <a:xfrm>
          <a:off x="1075156" y="2006864"/>
          <a:ext cx="669848" cy="5771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F494D-6657-4C56-9479-645A5BCA2D97}">
      <dsp:nvSpPr>
        <dsp:cNvPr id="0" name=""/>
        <dsp:cNvSpPr/>
      </dsp:nvSpPr>
      <dsp:spPr>
        <a:xfrm>
          <a:off x="689435" y="2296961"/>
          <a:ext cx="1454917" cy="125867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Listening to instructions</a:t>
          </a:r>
        </a:p>
      </dsp:txBody>
      <dsp:txXfrm>
        <a:off x="930546" y="2505550"/>
        <a:ext cx="972695" cy="841496"/>
      </dsp:txXfrm>
    </dsp:sp>
    <dsp:sp modelId="{63BC9891-FDA7-4E1D-87D8-705A3A23DFFE}">
      <dsp:nvSpPr>
        <dsp:cNvPr id="0" name=""/>
        <dsp:cNvSpPr/>
      </dsp:nvSpPr>
      <dsp:spPr>
        <a:xfrm>
          <a:off x="689435" y="772437"/>
          <a:ext cx="1454917" cy="1258674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Focused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Not wasting time</a:t>
          </a:r>
        </a:p>
      </dsp:txBody>
      <dsp:txXfrm>
        <a:off x="930546" y="981026"/>
        <a:ext cx="972695" cy="841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DC9D7-78D6-42EF-9BAA-939335B1DC31}">
      <dsp:nvSpPr>
        <dsp:cNvPr id="0" name=""/>
        <dsp:cNvSpPr/>
      </dsp:nvSpPr>
      <dsp:spPr>
        <a:xfrm>
          <a:off x="1784871" y="1367937"/>
          <a:ext cx="1738708" cy="15040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sng" kern="1200" dirty="0">
              <a:solidFill>
                <a:schemeClr val="tx1"/>
              </a:solidFill>
            </a:rPr>
            <a:t>Respectful</a:t>
          </a:r>
          <a:endParaRPr lang="en-GB" sz="2000" b="1" u="sng" kern="1200" dirty="0">
            <a:solidFill>
              <a:schemeClr val="tx1"/>
            </a:solidFill>
          </a:endParaRPr>
        </a:p>
      </dsp:txBody>
      <dsp:txXfrm>
        <a:off x="2072999" y="1617180"/>
        <a:ext cx="1162452" cy="1005567"/>
      </dsp:txXfrm>
    </dsp:sp>
    <dsp:sp modelId="{D048C7A1-8140-4064-BA03-26429E750A51}">
      <dsp:nvSpPr>
        <dsp:cNvPr id="0" name=""/>
        <dsp:cNvSpPr/>
      </dsp:nvSpPr>
      <dsp:spPr>
        <a:xfrm>
          <a:off x="2873637" y="648349"/>
          <a:ext cx="656009" cy="5652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FD55C-7C04-4367-B3C6-D8AA3CA3E883}">
      <dsp:nvSpPr>
        <dsp:cNvPr id="0" name=""/>
        <dsp:cNvSpPr/>
      </dsp:nvSpPr>
      <dsp:spPr>
        <a:xfrm>
          <a:off x="1945031" y="0"/>
          <a:ext cx="1424859" cy="1232670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Be kind</a:t>
          </a:r>
        </a:p>
      </dsp:txBody>
      <dsp:txXfrm>
        <a:off x="2181161" y="204280"/>
        <a:ext cx="952599" cy="824110"/>
      </dsp:txXfrm>
    </dsp:sp>
    <dsp:sp modelId="{569BA550-F9BB-4461-9634-3FD24ADBAC1D}">
      <dsp:nvSpPr>
        <dsp:cNvPr id="0" name=""/>
        <dsp:cNvSpPr/>
      </dsp:nvSpPr>
      <dsp:spPr>
        <a:xfrm>
          <a:off x="3639251" y="1705045"/>
          <a:ext cx="656009" cy="5652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A809A-C512-4E6F-A5E3-FF83ECFBB7C0}">
      <dsp:nvSpPr>
        <dsp:cNvPr id="0" name=""/>
        <dsp:cNvSpPr/>
      </dsp:nvSpPr>
      <dsp:spPr>
        <a:xfrm>
          <a:off x="3251793" y="758175"/>
          <a:ext cx="1424859" cy="1232670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Tell the truth</a:t>
          </a:r>
        </a:p>
      </dsp:txBody>
      <dsp:txXfrm>
        <a:off x="3487923" y="962455"/>
        <a:ext cx="952599" cy="824110"/>
      </dsp:txXfrm>
    </dsp:sp>
    <dsp:sp modelId="{832AFB1A-B6B3-4935-BD72-F0B1EA758FA2}">
      <dsp:nvSpPr>
        <dsp:cNvPr id="0" name=""/>
        <dsp:cNvSpPr/>
      </dsp:nvSpPr>
      <dsp:spPr>
        <a:xfrm>
          <a:off x="3107406" y="2897857"/>
          <a:ext cx="656009" cy="5652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A5185-FF7E-469F-9917-87ED128E8224}">
      <dsp:nvSpPr>
        <dsp:cNvPr id="0" name=""/>
        <dsp:cNvSpPr/>
      </dsp:nvSpPr>
      <dsp:spPr>
        <a:xfrm>
          <a:off x="3251793" y="2248659"/>
          <a:ext cx="1424859" cy="123267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Tell people how you feel</a:t>
          </a:r>
        </a:p>
      </dsp:txBody>
      <dsp:txXfrm>
        <a:off x="3487923" y="2452939"/>
        <a:ext cx="952599" cy="824110"/>
      </dsp:txXfrm>
    </dsp:sp>
    <dsp:sp modelId="{FFA4F100-27F4-475F-91FA-18E0AB20748C}">
      <dsp:nvSpPr>
        <dsp:cNvPr id="0" name=""/>
        <dsp:cNvSpPr/>
      </dsp:nvSpPr>
      <dsp:spPr>
        <a:xfrm>
          <a:off x="1788107" y="3021675"/>
          <a:ext cx="656009" cy="5652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4E998-B68E-43BE-B399-A93D3E0FE666}">
      <dsp:nvSpPr>
        <dsp:cNvPr id="0" name=""/>
        <dsp:cNvSpPr/>
      </dsp:nvSpPr>
      <dsp:spPr>
        <a:xfrm>
          <a:off x="1945031" y="3007682"/>
          <a:ext cx="1424859" cy="1232670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Do your best-work hard</a:t>
          </a:r>
        </a:p>
      </dsp:txBody>
      <dsp:txXfrm>
        <a:off x="2181161" y="3211962"/>
        <a:ext cx="952599" cy="824110"/>
      </dsp:txXfrm>
    </dsp:sp>
    <dsp:sp modelId="{460AAFF3-C90B-4405-8010-317702918E05}">
      <dsp:nvSpPr>
        <dsp:cNvPr id="0" name=""/>
        <dsp:cNvSpPr/>
      </dsp:nvSpPr>
      <dsp:spPr>
        <a:xfrm>
          <a:off x="1009955" y="1965403"/>
          <a:ext cx="656009" cy="5652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F494D-6657-4C56-9479-645A5BCA2D97}">
      <dsp:nvSpPr>
        <dsp:cNvPr id="0" name=""/>
        <dsp:cNvSpPr/>
      </dsp:nvSpPr>
      <dsp:spPr>
        <a:xfrm>
          <a:off x="632203" y="2249507"/>
          <a:ext cx="1424859" cy="123267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Keep school tidy</a:t>
          </a:r>
        </a:p>
      </dsp:txBody>
      <dsp:txXfrm>
        <a:off x="868333" y="2453787"/>
        <a:ext cx="952599" cy="824110"/>
      </dsp:txXfrm>
    </dsp:sp>
    <dsp:sp modelId="{63BC9891-FDA7-4E1D-87D8-705A3A23DFFE}">
      <dsp:nvSpPr>
        <dsp:cNvPr id="0" name=""/>
        <dsp:cNvSpPr/>
      </dsp:nvSpPr>
      <dsp:spPr>
        <a:xfrm>
          <a:off x="632203" y="756478"/>
          <a:ext cx="1424859" cy="1232670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Good manners</a:t>
          </a:r>
        </a:p>
      </dsp:txBody>
      <dsp:txXfrm>
        <a:off x="868333" y="960758"/>
        <a:ext cx="952599" cy="824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DC9D7-78D6-42EF-9BAA-939335B1DC31}">
      <dsp:nvSpPr>
        <dsp:cNvPr id="0" name=""/>
        <dsp:cNvSpPr/>
      </dsp:nvSpPr>
      <dsp:spPr>
        <a:xfrm>
          <a:off x="2007057" y="1339725"/>
          <a:ext cx="1702849" cy="14730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u="sng" kern="1200" dirty="0">
              <a:solidFill>
                <a:schemeClr val="tx1"/>
              </a:solidFill>
            </a:rPr>
            <a:t>Safe</a:t>
          </a:r>
        </a:p>
      </dsp:txBody>
      <dsp:txXfrm>
        <a:off x="2289243" y="1583827"/>
        <a:ext cx="1138477" cy="984829"/>
      </dsp:txXfrm>
    </dsp:sp>
    <dsp:sp modelId="{D048C7A1-8140-4064-BA03-26429E750A51}">
      <dsp:nvSpPr>
        <dsp:cNvPr id="0" name=""/>
        <dsp:cNvSpPr/>
      </dsp:nvSpPr>
      <dsp:spPr>
        <a:xfrm>
          <a:off x="3073368" y="634978"/>
          <a:ext cx="642480" cy="5535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FD55C-7C04-4367-B3C6-D8AA3CA3E883}">
      <dsp:nvSpPr>
        <dsp:cNvPr id="0" name=""/>
        <dsp:cNvSpPr/>
      </dsp:nvSpPr>
      <dsp:spPr>
        <a:xfrm>
          <a:off x="2163914" y="0"/>
          <a:ext cx="1395472" cy="1207248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Be familiar with the fire drill</a:t>
          </a:r>
        </a:p>
      </dsp:txBody>
      <dsp:txXfrm>
        <a:off x="2395174" y="200067"/>
        <a:ext cx="932952" cy="807114"/>
      </dsp:txXfrm>
    </dsp:sp>
    <dsp:sp modelId="{569BA550-F9BB-4461-9634-3FD24ADBAC1D}">
      <dsp:nvSpPr>
        <dsp:cNvPr id="0" name=""/>
        <dsp:cNvSpPr/>
      </dsp:nvSpPr>
      <dsp:spPr>
        <a:xfrm>
          <a:off x="3823192" y="1669881"/>
          <a:ext cx="642480" cy="5535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A809A-C512-4E6F-A5E3-FF83ECFBB7C0}">
      <dsp:nvSpPr>
        <dsp:cNvPr id="0" name=""/>
        <dsp:cNvSpPr/>
      </dsp:nvSpPr>
      <dsp:spPr>
        <a:xfrm>
          <a:off x="3443725" y="742538"/>
          <a:ext cx="1395472" cy="1207248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Wonderful walking</a:t>
          </a:r>
        </a:p>
      </dsp:txBody>
      <dsp:txXfrm>
        <a:off x="3674985" y="942605"/>
        <a:ext cx="932952" cy="807114"/>
      </dsp:txXfrm>
    </dsp:sp>
    <dsp:sp modelId="{832AFB1A-B6B3-4935-BD72-F0B1EA758FA2}">
      <dsp:nvSpPr>
        <dsp:cNvPr id="0" name=""/>
        <dsp:cNvSpPr/>
      </dsp:nvSpPr>
      <dsp:spPr>
        <a:xfrm>
          <a:off x="3302316" y="2838091"/>
          <a:ext cx="642480" cy="5535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A5185-FF7E-469F-9917-87ED128E8224}">
      <dsp:nvSpPr>
        <dsp:cNvPr id="0" name=""/>
        <dsp:cNvSpPr/>
      </dsp:nvSpPr>
      <dsp:spPr>
        <a:xfrm>
          <a:off x="3443725" y="2202282"/>
          <a:ext cx="1395472" cy="120724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Push in chairs</a:t>
          </a:r>
        </a:p>
      </dsp:txBody>
      <dsp:txXfrm>
        <a:off x="3674985" y="2402349"/>
        <a:ext cx="932952" cy="807114"/>
      </dsp:txXfrm>
    </dsp:sp>
    <dsp:sp modelId="{FFA4F100-27F4-475F-91FA-18E0AB20748C}">
      <dsp:nvSpPr>
        <dsp:cNvPr id="0" name=""/>
        <dsp:cNvSpPr/>
      </dsp:nvSpPr>
      <dsp:spPr>
        <a:xfrm>
          <a:off x="2010226" y="2959356"/>
          <a:ext cx="642480" cy="5535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4E998-B68E-43BE-B399-A93D3E0FE666}">
      <dsp:nvSpPr>
        <dsp:cNvPr id="0" name=""/>
        <dsp:cNvSpPr/>
      </dsp:nvSpPr>
      <dsp:spPr>
        <a:xfrm>
          <a:off x="2163914" y="2945651"/>
          <a:ext cx="1395472" cy="1207248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Keep classroom tidy</a:t>
          </a:r>
        </a:p>
      </dsp:txBody>
      <dsp:txXfrm>
        <a:off x="2395174" y="3145718"/>
        <a:ext cx="932952" cy="807114"/>
      </dsp:txXfrm>
    </dsp:sp>
    <dsp:sp modelId="{460AAFF3-C90B-4405-8010-317702918E05}">
      <dsp:nvSpPr>
        <dsp:cNvPr id="0" name=""/>
        <dsp:cNvSpPr/>
      </dsp:nvSpPr>
      <dsp:spPr>
        <a:xfrm>
          <a:off x="1248123" y="1924869"/>
          <a:ext cx="642480" cy="5535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F494D-6657-4C56-9479-645A5BCA2D97}">
      <dsp:nvSpPr>
        <dsp:cNvPr id="0" name=""/>
        <dsp:cNvSpPr/>
      </dsp:nvSpPr>
      <dsp:spPr>
        <a:xfrm>
          <a:off x="878162" y="2203113"/>
          <a:ext cx="1395472" cy="120724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Keep safe while running in the playground</a:t>
          </a:r>
        </a:p>
      </dsp:txBody>
      <dsp:txXfrm>
        <a:off x="1109422" y="2403180"/>
        <a:ext cx="932952" cy="807114"/>
      </dsp:txXfrm>
    </dsp:sp>
    <dsp:sp modelId="{63BC9891-FDA7-4E1D-87D8-705A3A23DFFE}">
      <dsp:nvSpPr>
        <dsp:cNvPr id="0" name=""/>
        <dsp:cNvSpPr/>
      </dsp:nvSpPr>
      <dsp:spPr>
        <a:xfrm>
          <a:off x="878162" y="740877"/>
          <a:ext cx="1395472" cy="120724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Look where you are going</a:t>
          </a:r>
        </a:p>
      </dsp:txBody>
      <dsp:txXfrm>
        <a:off x="1109422" y="940944"/>
        <a:ext cx="932952" cy="807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8A738-125B-428E-BFB0-EBAFBAC05E4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C7B21-CB1A-4C55-B4F5-951C77DFD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5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7B21-CB1A-4C55-B4F5-951C77DFD6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7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7B21-CB1A-4C55-B4F5-951C77DFD6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4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48d197711ddf3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238" y="685800"/>
            <a:ext cx="4835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48d197711ddf3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13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0D51E9-6A86-4272-BC24-4F2D869D2569}" type="datetime1">
              <a:rPr lang="en-GB"/>
              <a:pPr lvl="0"/>
              <a:t>29/08/2023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0A8B0B-9CB8-419E-99FA-9031571DB2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9525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221F14-13D9-415F-8F35-EA97AD9E8FD2}" type="datetime1">
              <a:rPr lang="en-GB"/>
              <a:pPr lvl="0"/>
              <a:t>29/08/2023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0F9ADC-3031-4F59-8D9F-5352C22CD7C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40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D431C4-2A93-46F1-87AB-101068EA0DA2}" type="datetime1">
              <a:rPr lang="en-GB"/>
              <a:pPr lvl="0"/>
              <a:t>29/08/2023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16E40E-299C-44F8-824B-7ADDA7E8A57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12ED5E-6C4B-48E3-999B-38AE14DCDAB7}" type="datetime1">
              <a:rPr lang="en-GB"/>
              <a:pPr lvl="0"/>
              <a:t>29/08/2023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BD3ABC-868D-491E-A6BC-7647191DA66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8859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52E4D4-99BB-451B-B045-9CF5CA11715A}" type="datetime1">
              <a:rPr lang="en-GB"/>
              <a:pPr lvl="0"/>
              <a:t>29/08/2023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8DA683-FEF3-4BBB-B90D-0D5D1D6674D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48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DE69B6-CC59-4CAA-B071-3B8FEC4DC496}" type="datetime1">
              <a:rPr lang="en-GB"/>
              <a:pPr lvl="0"/>
              <a:t>29/08/2023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EF7722-993B-4D40-89F0-92001F7D1A4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68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04A7F-CFDD-4DC1-9701-E4CCC02103ED}" type="datetime1">
              <a:rPr lang="en-GB"/>
              <a:pPr lvl="0"/>
              <a:t>29/08/2023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003535-8D95-40CA-8497-3C05980397F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80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8D084D-E378-4103-8595-D8B31F433498}" type="datetime1">
              <a:rPr lang="en-GB"/>
              <a:pPr lvl="0"/>
              <a:t>29/08/2023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DCC56-D62B-44BD-BA06-C4DB37F93F5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3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A0F3E0-A29B-40BF-8350-73D2401F570C}" type="datetime1">
              <a:rPr lang="en-GB"/>
              <a:pPr lvl="0"/>
              <a:t>29/08/2023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737784-3F70-4B40-B480-87C01794B4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7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DA1DE2-2FD5-494D-A055-44688FBA34C4}" type="datetime1">
              <a:rPr lang="en-GB"/>
              <a:pPr lvl="0"/>
              <a:t>29/08/2023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B54C3C-35FB-491C-B793-9D79D68967A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28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8E0829-0F2C-4223-8014-135392B4282B}" type="datetime1">
              <a:rPr lang="en-GB"/>
              <a:pPr lvl="0"/>
              <a:t>29/08/2023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CAED4F-4690-460C-A666-A2AE0BF8961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7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8E3D3A63-83C5-483C-849D-182885D02641}" type="datetime1">
              <a:rPr lang="en-GB"/>
              <a:pPr lvl="0"/>
              <a:t>29/08/2023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53C8C7FC-54EF-4CF3-93B5-B73FE35B521A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WestquarterPri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0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755577" y="1772820"/>
            <a:ext cx="6400800" cy="1295403"/>
          </a:xfrm>
        </p:spPr>
        <p:txBody>
          <a:bodyPr/>
          <a:lstStyle/>
          <a:p>
            <a:pPr lvl="0"/>
            <a:r>
              <a:rPr lang="en-GB" sz="6600" dirty="0">
                <a:solidFill>
                  <a:srgbClr val="FFFFFF"/>
                </a:solidFill>
              </a:rPr>
              <a:t>Primary 4</a:t>
            </a:r>
            <a:r>
              <a:rPr lang="en-GB" sz="4000" dirty="0">
                <a:solidFill>
                  <a:srgbClr val="FFFFFF"/>
                </a:solidFill>
              </a:rPr>
              <a:t/>
            </a:r>
            <a:br>
              <a:rPr lang="en-GB" sz="4000" dirty="0">
                <a:solidFill>
                  <a:srgbClr val="FFFFFF"/>
                </a:solidFill>
              </a:rPr>
            </a:b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267928" y="3228828"/>
            <a:ext cx="6400800" cy="761996"/>
          </a:xfrm>
        </p:spPr>
        <p:txBody>
          <a:bodyPr/>
          <a:lstStyle/>
          <a:p>
            <a:pPr lvl="0"/>
            <a:r>
              <a:rPr lang="en-GB" dirty="0" smtClean="0">
                <a:solidFill>
                  <a:srgbClr val="FFFFFF"/>
                </a:solidFill>
              </a:rPr>
              <a:t>P4Q- </a:t>
            </a:r>
            <a:r>
              <a:rPr lang="en-GB" dirty="0">
                <a:solidFill>
                  <a:srgbClr val="FFFFFF"/>
                </a:solidFill>
              </a:rPr>
              <a:t>Miss </a:t>
            </a:r>
            <a:r>
              <a:rPr lang="en-GB" dirty="0" smtClean="0">
                <a:solidFill>
                  <a:srgbClr val="FFFFFF"/>
                </a:solidFill>
              </a:rPr>
              <a:t>McCafferty</a:t>
            </a:r>
            <a:endParaRPr lang="en-GB" dirty="0">
              <a:solidFill>
                <a:srgbClr val="FFFFFF"/>
              </a:solidFill>
            </a:endParaRPr>
          </a:p>
          <a:p>
            <a:pPr lvl="0"/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/>
          <p:cNvSpPr txBox="1"/>
          <p:nvPr/>
        </p:nvSpPr>
        <p:spPr>
          <a:xfrm>
            <a:off x="643370" y="295977"/>
            <a:ext cx="8250977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 smtClean="0">
                <a:solidFill>
                  <a:srgbClr val="FFFFFF"/>
                </a:solidFill>
                <a:latin typeface="Calibri"/>
                <a:ea typeface=""/>
                <a:cs typeface=""/>
              </a:rPr>
              <a:t>Emotion Works is a health and well-being resource used in school to develop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rgbClr val="FFFFFF"/>
                </a:solidFill>
                <a:latin typeface="Calibri"/>
                <a:ea typeface=""/>
                <a:cs typeface=""/>
              </a:rPr>
              <a:t>c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hildren’s emotiona</a:t>
            </a:r>
            <a:r>
              <a:rPr lang="en-GB" sz="2000" dirty="0" smtClean="0">
                <a:solidFill>
                  <a:srgbClr val="FFFFFF"/>
                </a:solidFill>
                <a:latin typeface="Calibri"/>
                <a:ea typeface=""/>
                <a:cs typeface=""/>
              </a:rPr>
              <a:t>l vocabulary. More information on this resource can be </a:t>
            </a:r>
            <a:br>
              <a:rPr lang="en-GB" sz="2000" dirty="0" smtClean="0">
                <a:solidFill>
                  <a:srgbClr val="FFFFFF"/>
                </a:solidFill>
                <a:latin typeface="Calibri"/>
                <a:ea typeface=""/>
                <a:cs typeface=""/>
              </a:rPr>
            </a:br>
            <a:r>
              <a:rPr lang="en-GB" sz="2000" dirty="0" smtClean="0">
                <a:solidFill>
                  <a:srgbClr val="FFFFFF"/>
                </a:solidFill>
                <a:latin typeface="Calibri"/>
                <a:ea typeface=""/>
                <a:cs typeface=""/>
              </a:rPr>
              <a:t>found</a:t>
            </a:r>
            <a:r>
              <a:rPr lang="en-GB" sz="2000" dirty="0">
                <a:solidFill>
                  <a:srgbClr val="FFFFFF"/>
                </a:solidFill>
                <a:latin typeface="Calibri"/>
                <a:ea typeface=""/>
                <a:cs typeface=""/>
              </a:rPr>
              <a:t> </a:t>
            </a:r>
            <a:r>
              <a:rPr lang="en-GB" sz="2000" kern="0" dirty="0" smtClean="0">
                <a:solidFill>
                  <a:srgbClr val="FFFFFF"/>
                </a:solidFill>
                <a:latin typeface="Calibri"/>
                <a:ea typeface=""/>
                <a:cs typeface=""/>
              </a:rPr>
              <a:t>o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n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 the school website 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  <a:sym typeface="Wingdings" panose="05000000000000000000" pitchFamily="2" charset="2"/>
              </a:rPr>
              <a:t>.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6" name="Picture 2" descr="Image result for emotion work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0994" y="1133477"/>
            <a:ext cx="7505806" cy="45910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/>
          <p:cNvSpPr txBox="1"/>
          <p:nvPr/>
        </p:nvSpPr>
        <p:spPr>
          <a:xfrm>
            <a:off x="2860279" y="260649"/>
            <a:ext cx="3423440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Absences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5577" y="1628802"/>
            <a:ext cx="7560844" cy="25853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Although we encourage pupils to be in school every day we know absences are inevitable throughout a school year.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If your child is absent please contact the school </a:t>
            </a:r>
            <a:r>
              <a:rPr lang="en-GB" sz="2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via phone</a:t>
            </a:r>
            <a:r>
              <a:rPr lang="en-GB" sz="24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call or email to let us know why.</a:t>
            </a: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87820" y="260649"/>
            <a:ext cx="2880917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Literacy</a:t>
            </a:r>
            <a:endParaRPr lang="en-GB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565" y="1413058"/>
            <a:ext cx="7951694" cy="370870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Spelling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– Set spelling words will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be given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each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week which will also be available on Teams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. Individual spelling cards also used in class.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/>
            </a:r>
            <a:b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endParaRPr lang="en-GB" sz="2000" b="0" i="0" u="none" strike="noStrike" kern="1200" cap="none" spc="0" baseline="0" dirty="0" smtClean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Handwriting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– Our focus 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will be </a:t>
            </a:r>
            <a:r>
              <a:rPr lang="en-GB" sz="20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on joining letters.</a:t>
            </a:r>
            <a:br>
              <a:rPr lang="en-GB" sz="20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</a:br>
            <a:endParaRPr lang="en-GB" sz="2000" b="0" i="0" u="none" strike="noStrike" kern="1200" cap="none" spc="0" baseline="0" dirty="0" smtClean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Writing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</a:t>
            </a: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–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Talk for Writing.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Working on a genre of writing for a specific period of time.</a:t>
            </a:r>
            <a:b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Reading</a:t>
            </a: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– We will have a class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novel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and </a:t>
            </a:r>
            <a:r>
              <a:rPr lang="en-GB" sz="2000" b="0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will have </a:t>
            </a:r>
            <a:r>
              <a:rPr lang="en-GB" sz="2000" b="0" i="0" u="none" strike="noStrike" kern="1200" cap="none" spc="0" dirty="0" err="1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BugClub</a:t>
            </a:r>
            <a:r>
              <a:rPr lang="en-GB" sz="2000" b="0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books every 1-2 weeks dependant on length. 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Novels for groups may begin at points throughout the year. 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31838" y="285768"/>
            <a:ext cx="2372767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Maths</a:t>
            </a:r>
            <a:endParaRPr lang="en-GB" sz="66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6" name="Picture 2" descr="https://encrypted-tbn2.gstatic.com/images?q=tbn:ANd9GcT6XMjVA706TulcUC1NdoyvSflQz32cwzknqxqBBz_7hk1aoyeV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576" y="58009"/>
            <a:ext cx="1824136" cy="15125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6"/>
          <p:cNvSpPr/>
          <p:nvPr/>
        </p:nvSpPr>
        <p:spPr>
          <a:xfrm>
            <a:off x="839961" y="1570527"/>
            <a:ext cx="7632844" cy="39087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In maths we will be following</a:t>
            </a:r>
            <a:r>
              <a:rPr lang="en-GB" b="0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the HAM resource, we are currently focusing on place value</a:t>
            </a:r>
            <a:r>
              <a:rPr lang="en-GB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aseline="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This year we will cover: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Place value (including comparing and ordering and rounding)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aseline="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Multiplication and division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Fractions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aseline="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Addition</a:t>
            </a:r>
            <a:r>
              <a:rPr lang="en-GB" sz="1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 and subtraction (introducing the formal method)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Time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Money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Shape and symmetry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Position and Movement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Measure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Information handling</a:t>
            </a: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The children will have </a:t>
            </a:r>
            <a:r>
              <a:rPr lang="en-GB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a variety of activities including times </a:t>
            </a:r>
            <a:r>
              <a:rPr lang="en-GB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where they are writing and using text books,</a:t>
            </a:r>
            <a:r>
              <a:rPr lang="en-GB" b="0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</a:t>
            </a:r>
            <a:r>
              <a:rPr lang="en-GB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using the </a:t>
            </a:r>
            <a:r>
              <a:rPr lang="en-GB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iPads, </a:t>
            </a:r>
            <a:r>
              <a:rPr lang="en-GB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playing games (bought and made), </a:t>
            </a:r>
            <a:r>
              <a:rPr lang="en-GB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and </a:t>
            </a:r>
            <a:r>
              <a:rPr lang="en-GB" b="0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writing in formal jotters.</a:t>
            </a:r>
            <a:endParaRPr lang="en-GB" sz="7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6652" y="260649"/>
            <a:ext cx="8034366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0" i="0" u="none" strike="noStrike" kern="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Health and Wellbeing</a:t>
            </a:r>
            <a:endParaRPr lang="en-GB" sz="54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565" y="1413058"/>
            <a:ext cx="7951694" cy="70788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74320" lvl="0" indent="-274320">
              <a:spcBef>
                <a:spcPts val="58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/>
            </a:r>
            <a:b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  <p:pic>
        <p:nvPicPr>
          <p:cNvPr id="8" name="Picture 3" descr="Animated image of fruit with a moving backgrou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4625" y="210953"/>
            <a:ext cx="1973263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8565" y="1166843"/>
            <a:ext cx="71737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our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Wellbeing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– Global Goals, harmful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safe substances and relationships.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Healthy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Playpiece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e.g. fruit/veg, biscuit, small packet of crisps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Bottles: water only please - no juice allowed in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dinners – go over with children at home.  Please send a packed lunch if they do not like anything.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of quality P.E.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Outdoor Learning </a:t>
            </a:r>
          </a:p>
        </p:txBody>
      </p:sp>
    </p:spTree>
    <p:extLst>
      <p:ext uri="{BB962C8B-B14F-4D97-AF65-F5344CB8AC3E}">
        <p14:creationId xmlns:p14="http://schemas.microsoft.com/office/powerpoint/2010/main" val="428155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54306" y="260649"/>
            <a:ext cx="6626712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Online Learning</a:t>
            </a:r>
            <a:endParaRPr lang="en-GB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565" y="1413058"/>
            <a:ext cx="7951694" cy="43242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Log in details will be sent home for the following websites:</a:t>
            </a: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i="0" u="sng" strike="noStrike" kern="1200" cap="none" spc="0" baseline="0" dirty="0" smtClean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Active </a:t>
            </a:r>
            <a:r>
              <a:rPr lang="en-GB" sz="2000" b="1" u="sng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L</a:t>
            </a:r>
            <a:r>
              <a:rPr lang="en-GB" sz="2000" b="1" i="0" u="sng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earn Online</a:t>
            </a:r>
            <a:r>
              <a:rPr lang="en-GB" sz="2000" i="0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– Children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can access their Bug Club </a:t>
            </a: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books and complete comprehension activities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online. </a:t>
            </a:r>
            <a:endParaRPr lang="en-GB" sz="2000" dirty="0">
              <a:solidFill>
                <a:srgbClr val="FFFFFF"/>
              </a:solidFill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 smtClean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u="sng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Education City</a:t>
            </a:r>
            <a:r>
              <a:rPr lang="en-GB" sz="20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 – A variety of different literacy and numeracy task will be available to access online.</a:t>
            </a: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u="sng" kern="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Glow/Teams</a:t>
            </a:r>
            <a:r>
              <a:rPr lang="en-GB" sz="2000" kern="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 – Weekly spelling words, spelling activities and reading records will be available on our class Teams page.</a:t>
            </a:r>
          </a:p>
          <a:p>
            <a:pPr marL="274320" lvl="0" indent="-274320">
              <a:spcBef>
                <a:spcPts val="58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/>
            </a:r>
            <a:b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02621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/>
          <p:cNvSpPr txBox="1"/>
          <p:nvPr/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IDL (Interdisciplinary Learning) </a:t>
            </a:r>
          </a:p>
        </p:txBody>
      </p:sp>
      <p:pic>
        <p:nvPicPr>
          <p:cNvPr id="6" name="Picture 2" descr="https://encrypted-tbn0.gstatic.com/images?q=tbn:ANd9GcQnLJ1AKLAyS5cvQQAq7WiG019NoDyvgtJofk44njWdG9VZuPxNtw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114" y="4869161"/>
            <a:ext cx="1171382" cy="17763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6"/>
          <p:cNvSpPr/>
          <p:nvPr/>
        </p:nvSpPr>
        <p:spPr>
          <a:xfrm>
            <a:off x="639805" y="1510424"/>
            <a:ext cx="7892634" cy="28007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IDL is </a:t>
            </a:r>
            <a:r>
              <a:rPr lang="en-GB" sz="240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a</a:t>
            </a:r>
            <a:r>
              <a:rPr lang="en-GB" sz="240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planned </a:t>
            </a:r>
            <a:r>
              <a:rPr lang="en-GB" sz="2400" dirty="0">
                <a:solidFill>
                  <a:schemeClr val="bg1"/>
                </a:solidFill>
                <a:latin typeface="SassoonPrimaryInfant" pitchFamily="2" charset="0"/>
              </a:rPr>
              <a:t>approach to learning which uses links across different subjects or disciplines to enhance learning. </a:t>
            </a:r>
            <a:endParaRPr lang="en-GB" sz="2400" i="0" u="none" strike="noStrike" kern="1200" cap="none" spc="0" baseline="0" dirty="0">
              <a:solidFill>
                <a:schemeClr val="bg1"/>
              </a:solidFill>
              <a:uFillTx/>
              <a:latin typeface="SassoonPrimaryInfant" pitchFamily="2" charset="0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The children are involved in choosing what they would like to learn and how they would like to learn it. </a:t>
            </a:r>
            <a:endParaRPr lang="en-GB" sz="2400" b="0" i="0" u="none" strike="noStrike" kern="1200" cap="none" spc="0" baseline="0" dirty="0" smtClean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dirty="0" smtClean="0">
              <a:solidFill>
                <a:schemeClr val="bg1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Topics covered this year to incorporate all areas of the curriculum.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 smtClean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21" y="3536998"/>
            <a:ext cx="6658909" cy="13321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82147" y="5128328"/>
            <a:ext cx="6142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Possible topics – Global Goals, The Vikings, STEM topic. Topic </a:t>
            </a:r>
            <a:r>
              <a:rPr lang="en-GB" dirty="0">
                <a:solidFill>
                  <a:schemeClr val="bg1"/>
                </a:solidFill>
              </a:rPr>
              <a:t>subject </a:t>
            </a:r>
            <a:r>
              <a:rPr lang="en-GB" dirty="0" smtClean="0">
                <a:solidFill>
                  <a:schemeClr val="bg1"/>
                </a:solidFill>
              </a:rPr>
              <a:t>may change according </a:t>
            </a:r>
            <a:r>
              <a:rPr lang="en-GB" dirty="0">
                <a:solidFill>
                  <a:schemeClr val="bg1"/>
                </a:solidFill>
              </a:rPr>
              <a:t>to children's </a:t>
            </a:r>
            <a:r>
              <a:rPr lang="en-GB" dirty="0" smtClean="0">
                <a:solidFill>
                  <a:schemeClr val="bg1"/>
                </a:solidFill>
              </a:rPr>
              <a:t>interests.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Google Shape;64;p15"/>
          <p:cNvGraphicFramePr/>
          <p:nvPr>
            <p:extLst/>
          </p:nvPr>
        </p:nvGraphicFramePr>
        <p:xfrm>
          <a:off x="148883" y="358687"/>
          <a:ext cx="8253560" cy="623189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7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053">
                  <a:extLst>
                    <a:ext uri="{9D8B030D-6E8A-4147-A177-3AD203B41FA5}">
                      <a16:colId xmlns:a16="http://schemas.microsoft.com/office/drawing/2014/main" val="1513652296"/>
                    </a:ext>
                  </a:extLst>
                </a:gridCol>
                <a:gridCol w="399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67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3364">
                  <a:extLst>
                    <a:ext uri="{9D8B030D-6E8A-4147-A177-3AD203B41FA5}">
                      <a16:colId xmlns:a16="http://schemas.microsoft.com/office/drawing/2014/main" val="86010610"/>
                    </a:ext>
                  </a:extLst>
                </a:gridCol>
                <a:gridCol w="513364">
                  <a:extLst>
                    <a:ext uri="{9D8B030D-6E8A-4147-A177-3AD203B41FA5}">
                      <a16:colId xmlns:a16="http://schemas.microsoft.com/office/drawing/2014/main" val="2242909454"/>
                    </a:ext>
                  </a:extLst>
                </a:gridCol>
                <a:gridCol w="1026727">
                  <a:extLst>
                    <a:ext uri="{9D8B030D-6E8A-4147-A177-3AD203B41FA5}">
                      <a16:colId xmlns:a16="http://schemas.microsoft.com/office/drawing/2014/main" val="3271569155"/>
                    </a:ext>
                  </a:extLst>
                </a:gridCol>
              </a:tblGrid>
              <a:tr h="60944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Time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9:00 </a:t>
                      </a:r>
                      <a:r>
                        <a:rPr lang="en-GB" sz="9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– </a:t>
                      </a:r>
                      <a:r>
                        <a:rPr lang="en-GB" sz="9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10:00</a:t>
                      </a:r>
                      <a:endParaRPr sz="9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10:15 </a:t>
                      </a:r>
                      <a:r>
                        <a:rPr lang="en-GB" sz="9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– </a:t>
                      </a:r>
                      <a:r>
                        <a:rPr lang="en-GB" sz="9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11:15</a:t>
                      </a:r>
                      <a:endParaRPr sz="9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11:15 – 12:15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89318" marR="89318" marT="102909" marB="10290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1:00 - 2:00</a:t>
                      </a:r>
                      <a:endParaRPr sz="9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2:00 - 3:00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40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Mon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Literacy</a:t>
                      </a: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AA8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</a:t>
                      </a:r>
                      <a:endParaRPr sz="10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</a:t>
                      </a:r>
                      <a:endParaRPr sz="10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</a:t>
                      </a:r>
                      <a:endParaRPr sz="10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</a:t>
                      </a:r>
                      <a:endParaRPr sz="10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</a:t>
                      </a:r>
                      <a:endParaRPr sz="10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 10:15</a:t>
                      </a:r>
                      <a:endParaRPr sz="10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Numeracy</a:t>
                      </a:r>
                      <a:endParaRPr sz="1200" b="1" i="0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u="none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Literacy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AA8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</a:t>
                      </a:r>
                      <a:endParaRPr sz="10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</a:t>
                      </a:r>
                      <a:endParaRPr sz="10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</a:t>
                      </a:r>
                      <a:endParaRPr sz="10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</a:t>
                      </a:r>
                      <a:endParaRPr sz="10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</a:t>
                      </a:r>
                      <a:endParaRPr sz="10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12:15</a:t>
                      </a:r>
                      <a:endParaRPr sz="10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1:00</a:t>
                      </a:r>
                      <a:endParaRPr sz="10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1200" b="1" u="none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PE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1200" b="1" u="none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Mr </a:t>
                      </a:r>
                      <a:r>
                        <a:rPr lang="en-GB" sz="1200" b="1" u="none" dirty="0" err="1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Manchip</a:t>
                      </a:r>
                      <a:r>
                        <a:rPr lang="en-GB" sz="1200" b="1" u="none" baseline="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(NCCT)</a:t>
                      </a:r>
                      <a:endParaRPr lang="en-GB" sz="1200" b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dirty="0" smtClean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Health and Wellbeing/Music (every 2</a:t>
                      </a:r>
                      <a:r>
                        <a:rPr lang="en-GB" sz="1200" b="1" u="none" baseline="30000" dirty="0" smtClean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nd</a:t>
                      </a:r>
                      <a:r>
                        <a:rPr lang="en-GB" sz="1200" b="1" u="none" dirty="0" smtClean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week)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dirty="0" smtClean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2:30 - Library</a:t>
                      </a:r>
                      <a:endParaRPr sz="1200" b="1" u="none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19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Tues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u="none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Literacy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AA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i="0" u="none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Numeracy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="1" i="0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u="none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Literacy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AA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1200" b="1" i="0" u="none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IDL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lang="en-GB" sz="1200" b="1" i="0" u="none" dirty="0" smtClean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1200" b="1" i="0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9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1200" b="1" i="0" u="none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Assembly 1:20-1:45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1200" b="1" i="0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1900" b="1" i="0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147375" marR="147375" marT="169800" marB="169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i="0" u="none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Fun</a:t>
                      </a:r>
                      <a:r>
                        <a:rPr lang="en-GB" sz="1200" b="1" i="0" u="none" baseline="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31</a:t>
                      </a:r>
                      <a:endParaRPr lang="en-GB" sz="1200" b="1" i="0" u="none" dirty="0" smtClean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1200" b="1" i="0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709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Wed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Numeracy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Literacy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A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i="0" u="none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Literacy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AA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i="0" u="none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NCCT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1200" b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9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i="0" u="none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Art</a:t>
                      </a:r>
                      <a:endParaRPr lang="en-GB" sz="1200" b="1" i="0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177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Thurs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Literacy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AA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Maths</a:t>
                      </a:r>
                      <a:endParaRPr sz="1200" b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Literacy</a:t>
                      </a:r>
                      <a:endParaRPr sz="1200" b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AA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PE</a:t>
                      </a:r>
                      <a:endParaRPr lang="en-GB" sz="1200" b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i="0" u="none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IDL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9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998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Fri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Numeracy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Literacy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A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i="0" u="none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Literacy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AA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i="0" u="none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IDL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9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i="0" u="none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Fun 31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89318" marR="89318" marT="102909" marB="10290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47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96844" y="274640"/>
            <a:ext cx="3526928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Our Rules</a:t>
            </a:r>
            <a:endParaRPr lang="en-GB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782048"/>
              </p:ext>
            </p:extLst>
          </p:nvPr>
        </p:nvGraphicFramePr>
        <p:xfrm>
          <a:off x="1816500" y="1417640"/>
          <a:ext cx="5508640" cy="4329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872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96844" y="274640"/>
            <a:ext cx="3526928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Our Rules</a:t>
            </a:r>
            <a:endParaRPr lang="en-GB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248988"/>
              </p:ext>
            </p:extLst>
          </p:nvPr>
        </p:nvGraphicFramePr>
        <p:xfrm>
          <a:off x="1827440" y="1292087"/>
          <a:ext cx="5308856" cy="4240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866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/>
          <p:cNvSpPr/>
          <p:nvPr/>
        </p:nvSpPr>
        <p:spPr>
          <a:xfrm>
            <a:off x="1064033" y="614922"/>
            <a:ext cx="6508448" cy="7694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The Year Ahead</a:t>
            </a:r>
            <a:r>
              <a:rPr lang="en-GB" sz="44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   2023-24</a:t>
            </a:r>
            <a:endParaRPr lang="en-GB" sz="4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7" y="1238006"/>
            <a:ext cx="7778823" cy="3416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FFFFFF"/>
              </a:solidFill>
              <a:latin typeface="SassoonPrimaryInfant" pitchFamily="2"/>
              <a:ea typeface=""/>
              <a:cs typeface=""/>
            </a:endParaRPr>
          </a:p>
          <a:p>
            <a:r>
              <a:rPr lang="en-GB" sz="2400" b="1" u="sng" dirty="0">
                <a:solidFill>
                  <a:schemeClr val="bg1"/>
                </a:solidFill>
              </a:rPr>
              <a:t>Adults in </a:t>
            </a:r>
            <a:r>
              <a:rPr lang="en-GB" sz="2400" b="1" u="sng" dirty="0" smtClean="0">
                <a:solidFill>
                  <a:schemeClr val="bg1"/>
                </a:solidFill>
              </a:rPr>
              <a:t>P4Q: </a:t>
            </a:r>
            <a:endParaRPr lang="en-GB" sz="2400" b="1" u="sng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chemeClr val="bg1"/>
                </a:solidFill>
              </a:rPr>
              <a:t>Class Teacher</a:t>
            </a:r>
            <a:r>
              <a:rPr lang="en-US" sz="2400" dirty="0">
                <a:solidFill>
                  <a:schemeClr val="bg1"/>
                </a:solidFill>
              </a:rPr>
              <a:t>: Miss Sarah McCafferty</a:t>
            </a:r>
          </a:p>
          <a:p>
            <a:r>
              <a:rPr lang="en-GB" sz="2400" b="1" u="sng" dirty="0">
                <a:solidFill>
                  <a:schemeClr val="bg1"/>
                </a:solidFill>
              </a:rPr>
              <a:t>Music</a:t>
            </a:r>
            <a:r>
              <a:rPr lang="en-GB" sz="2400" dirty="0">
                <a:solidFill>
                  <a:schemeClr val="bg1"/>
                </a:solidFill>
              </a:rPr>
              <a:t> – Mrs Tracey </a:t>
            </a:r>
            <a:r>
              <a:rPr lang="en-GB" sz="2400" dirty="0" err="1">
                <a:solidFill>
                  <a:schemeClr val="bg1"/>
                </a:solidFill>
              </a:rPr>
              <a:t>Brockie</a:t>
            </a:r>
            <a:r>
              <a:rPr lang="en-GB" sz="2400" dirty="0">
                <a:solidFill>
                  <a:schemeClr val="bg1"/>
                </a:solidFill>
              </a:rPr>
              <a:t> (every second </a:t>
            </a:r>
            <a:r>
              <a:rPr lang="en-GB" sz="2400" dirty="0" smtClean="0">
                <a:solidFill>
                  <a:schemeClr val="bg1"/>
                </a:solidFill>
              </a:rPr>
              <a:t>Monday</a:t>
            </a:r>
            <a:r>
              <a:rPr lang="en-GB" sz="2400" dirty="0">
                <a:solidFill>
                  <a:schemeClr val="bg1"/>
                </a:solidFill>
              </a:rPr>
              <a:t>)</a:t>
            </a:r>
          </a:p>
          <a:p>
            <a:r>
              <a:rPr lang="en-GB" sz="2400" b="1" u="sng" dirty="0">
                <a:solidFill>
                  <a:schemeClr val="bg1"/>
                </a:solidFill>
              </a:rPr>
              <a:t>PE</a:t>
            </a:r>
            <a:r>
              <a:rPr lang="en-GB" sz="2400" dirty="0">
                <a:solidFill>
                  <a:schemeClr val="bg1"/>
                </a:solidFill>
              </a:rPr>
              <a:t> – </a:t>
            </a:r>
            <a:r>
              <a:rPr lang="en-GB" sz="2400" dirty="0" smtClean="0">
                <a:solidFill>
                  <a:schemeClr val="bg1"/>
                </a:solidFill>
              </a:rPr>
              <a:t>Mr Ross </a:t>
            </a:r>
            <a:r>
              <a:rPr lang="en-GB" sz="2400" dirty="0" err="1" smtClean="0">
                <a:solidFill>
                  <a:schemeClr val="bg1"/>
                </a:solidFill>
              </a:rPr>
              <a:t>Manchip</a:t>
            </a:r>
            <a:r>
              <a:rPr lang="en-GB" sz="2400" dirty="0" smtClean="0">
                <a:solidFill>
                  <a:schemeClr val="bg1"/>
                </a:solidFill>
              </a:rPr>
              <a:t> (Monday, Thursday </a:t>
            </a:r>
            <a:r>
              <a:rPr lang="en-GB" sz="2400" dirty="0">
                <a:solidFill>
                  <a:schemeClr val="bg1"/>
                </a:solidFill>
              </a:rPr>
              <a:t>with class teacher)</a:t>
            </a:r>
          </a:p>
          <a:p>
            <a:r>
              <a:rPr lang="en-GB" sz="2400" b="1" u="sng" dirty="0">
                <a:solidFill>
                  <a:schemeClr val="bg1"/>
                </a:solidFill>
              </a:rPr>
              <a:t>Support for Learning Teacher</a:t>
            </a:r>
            <a:r>
              <a:rPr lang="en-GB" sz="2400" dirty="0">
                <a:solidFill>
                  <a:schemeClr val="bg1"/>
                </a:solidFill>
              </a:rPr>
              <a:t>: Mrs Gillian </a:t>
            </a:r>
            <a:r>
              <a:rPr lang="en-GB" sz="2400" dirty="0" smtClean="0">
                <a:solidFill>
                  <a:schemeClr val="bg1"/>
                </a:solidFill>
              </a:rPr>
              <a:t>Downie</a:t>
            </a:r>
          </a:p>
          <a:p>
            <a:r>
              <a:rPr lang="en-GB" sz="2400" b="1" u="sng" dirty="0" smtClean="0">
                <a:solidFill>
                  <a:schemeClr val="bg1"/>
                </a:solidFill>
              </a:rPr>
              <a:t>PEF funded EYO</a:t>
            </a:r>
            <a:r>
              <a:rPr lang="en-GB" sz="2400" dirty="0" smtClean="0">
                <a:solidFill>
                  <a:schemeClr val="bg1"/>
                </a:solidFill>
              </a:rPr>
              <a:t>: Miss Julie Wood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b="1" u="sng" dirty="0">
                <a:solidFill>
                  <a:schemeClr val="bg1"/>
                </a:solidFill>
              </a:rPr>
              <a:t>Support for Learning </a:t>
            </a:r>
            <a:r>
              <a:rPr lang="en-GB" sz="2400" b="1" u="sng" dirty="0" smtClean="0">
                <a:solidFill>
                  <a:schemeClr val="bg1"/>
                </a:solidFill>
              </a:rPr>
              <a:t>Assistant</a:t>
            </a:r>
            <a:r>
              <a:rPr lang="en-GB" sz="2400" b="1" dirty="0" smtClean="0">
                <a:solidFill>
                  <a:schemeClr val="bg1"/>
                </a:solidFill>
              </a:rPr>
              <a:t>: </a:t>
            </a:r>
            <a:r>
              <a:rPr lang="en-GB" sz="2400" dirty="0" smtClean="0">
                <a:solidFill>
                  <a:schemeClr val="bg1"/>
                </a:solidFill>
              </a:rPr>
              <a:t>Monika</a:t>
            </a:r>
            <a:endParaRPr lang="en-GB" sz="2400" dirty="0">
              <a:solidFill>
                <a:schemeClr val="bg1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000000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910674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96844" y="274640"/>
            <a:ext cx="3526928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Our Rules</a:t>
            </a:r>
            <a:endParaRPr lang="en-GB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271046"/>
              </p:ext>
            </p:extLst>
          </p:nvPr>
        </p:nvGraphicFramePr>
        <p:xfrm>
          <a:off x="1707168" y="1252331"/>
          <a:ext cx="5717361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0068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54236" y="274640"/>
            <a:ext cx="7358105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Restorative Practises</a:t>
            </a:r>
            <a:endParaRPr lang="en-GB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59" y="1657276"/>
            <a:ext cx="792087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Its about ‘justice for all’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Whole school approach by all staff and pupils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RESPECT – for everybody by listening to opinions of others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RESPONSIBILITY – for your own actions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REPAIR – identifying what went wrong and ensuring it won’t happen again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What happened?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Who has been affected?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How can we find a way forward?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How can we do things differently in the future?</a:t>
            </a:r>
          </a:p>
          <a:p>
            <a:pPr marL="2470150" lvl="8" indent="-274320">
              <a:buClr>
                <a:schemeClr val="accent3"/>
              </a:buClr>
              <a:defRPr/>
            </a:pPr>
            <a:r>
              <a:rPr lang="en-GB" dirty="0">
                <a:solidFill>
                  <a:schemeClr val="bg1"/>
                </a:solidFill>
                <a:latin typeface="SassoonPrimaryInfant" pitchFamily="2" charset="0"/>
              </a:rPr>
              <a:t>Takes time but it’s worth it!</a:t>
            </a:r>
          </a:p>
        </p:txBody>
      </p:sp>
    </p:spTree>
    <p:extLst>
      <p:ext uri="{BB962C8B-B14F-4D97-AF65-F5344CB8AC3E}">
        <p14:creationId xmlns:p14="http://schemas.microsoft.com/office/powerpoint/2010/main" val="2122987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/>
          <p:cNvSpPr/>
          <p:nvPr/>
        </p:nvSpPr>
        <p:spPr>
          <a:xfrm>
            <a:off x="611559" y="1772820"/>
            <a:ext cx="7920880" cy="26776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Please do no hesitate to call or email the school with any enquiries </a:t>
            </a:r>
            <a:r>
              <a:rPr lang="en-GB" sz="2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  <a:sym typeface="Wingdings" panose="05000000000000000000" pitchFamily="2" charset="2"/>
              </a:rPr>
              <a:t>.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FFFFFF"/>
              </a:solidFill>
              <a:latin typeface="SassoonPrimaryInfant" pitchFamily="2"/>
              <a:ea typeface=""/>
              <a:cs typeface=""/>
              <a:sym typeface="Wingdings" panose="05000000000000000000" pitchFamily="2" charset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  <a:sym typeface="Wingdings" panose="05000000000000000000" pitchFamily="2" charset="2"/>
              </a:rPr>
              <a:t>Tel: 01324 503950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  <a:sym typeface="Wingdings" panose="05000000000000000000" pitchFamily="2" charset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  <a:sym typeface="Wingdings" panose="05000000000000000000" pitchFamily="2" charset="2"/>
              </a:rPr>
              <a:t>Email: westquarterprimaryschool@falkirk.gov.uk</a:t>
            </a: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8149" y="260649"/>
            <a:ext cx="5647700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Communication</a:t>
            </a:r>
            <a:endParaRPr lang="en-GB" sz="66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83766" y="260649"/>
            <a:ext cx="4528291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Class Twitter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0699" y="1412452"/>
            <a:ext cx="6237605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FFFFFF"/>
                </a:solidFill>
                <a:latin typeface="SassoonPrimaryInfant"/>
                <a:ea typeface=""/>
                <a:cs typeface=""/>
              </a:rPr>
              <a:t>Follow our learning journey on our class Twitter!</a:t>
            </a: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/>
              <a:ea typeface=""/>
              <a:cs typeface="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2342391"/>
            <a:ext cx="5328592" cy="29238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 smtClean="0">
                <a:solidFill>
                  <a:srgbClr val="FFFFFF"/>
                </a:solidFill>
                <a:latin typeface="Calibri"/>
                <a:ea typeface=""/>
                <a:cs typeface=""/>
              </a:rPr>
              <a:t>@</a:t>
            </a:r>
            <a:r>
              <a:rPr lang="en-GB" sz="3200" dirty="0" err="1" smtClean="0">
                <a:solidFill>
                  <a:srgbClr val="FFFFFF"/>
                </a:solidFill>
                <a:latin typeface="Calibri"/>
                <a:ea typeface=""/>
                <a:cs typeface=""/>
              </a:rPr>
              <a:t>WPSSheltie</a:t>
            </a:r>
            <a:endParaRPr lang="en-GB" sz="3200" dirty="0" smtClean="0">
              <a:solidFill>
                <a:srgbClr val="FFFFFF"/>
              </a:solidFill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Our school twitter is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SassoonPrimaryInfant" pitchFamily="2"/>
                <a:ea typeface=""/>
                <a:cs typeface=""/>
                <a:hlinkClick r:id="rId3"/>
              </a:rPr>
              <a:t>https://twitter.com/WestquarterPrim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 dirty="0">
                <a:solidFill>
                  <a:srgbClr val="FF0000"/>
                </a:solidFill>
                <a:uFillTx/>
                <a:latin typeface="SassoonPrimaryInfant" pitchFamily="2"/>
                <a:ea typeface=""/>
                <a:cs typeface=""/>
              </a:rPr>
              <a:t>@</a:t>
            </a:r>
            <a:r>
              <a:rPr lang="en-GB" sz="3600" b="0" i="0" u="none" strike="noStrike" kern="1200" cap="none" spc="0" baseline="0" dirty="0" err="1">
                <a:solidFill>
                  <a:srgbClr val="FF0000"/>
                </a:solidFill>
                <a:uFillTx/>
                <a:latin typeface="SassoonPrimaryInfant" pitchFamily="2"/>
                <a:ea typeface=""/>
                <a:cs typeface=""/>
              </a:rPr>
              <a:t>WestquarterPrim</a:t>
            </a:r>
            <a:endParaRPr lang="en-GB" sz="3600" b="0" i="0" u="none" strike="noStrike" kern="1200" cap="none" spc="0" baseline="0" dirty="0">
              <a:solidFill>
                <a:srgbClr val="FF0000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http://1.bp.blogspot.com/-EWQIu9wo64E/UCTPOQB12YI/AAAAAAAADis/OP9Vhb0lxB4/s1600/back+to+school+powerpoint+background_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99395"/>
            <a:ext cx="9149056" cy="68617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83766" y="1844820"/>
            <a:ext cx="5832646" cy="38164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Thank you for </a:t>
            </a:r>
            <a:r>
              <a:rPr lang="en-GB" sz="32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coming.</a:t>
            </a: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/>
            </a:r>
            <a:b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r>
              <a:rPr lang="en-GB" sz="3200" b="1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I</a:t>
            </a:r>
            <a:r>
              <a:rPr lang="en-GB" sz="32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</a:t>
            </a: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look forward</a:t>
            </a:r>
            <a:r>
              <a:rPr lang="en-GB" sz="3200" b="1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to watching the children develop and grow this year.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baseline="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Miss </a:t>
            </a:r>
            <a:r>
              <a:rPr lang="en-GB" sz="3200" b="1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McCafferty </a:t>
            </a:r>
            <a:r>
              <a:rPr lang="en-GB" sz="3200" b="1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1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  <a:sym typeface="Wingdings" panose="05000000000000000000" pitchFamily="2" charset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  <a:sym typeface="Wingdings" panose="05000000000000000000" pitchFamily="2" charset="2"/>
              </a:rPr>
              <a:t>Any questions? </a:t>
            </a:r>
            <a:r>
              <a:rPr lang="en-GB" sz="18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/>
            </a:r>
            <a:br>
              <a:rPr lang="en-GB" sz="18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/>
          <p:cNvSpPr/>
          <p:nvPr/>
        </p:nvSpPr>
        <p:spPr>
          <a:xfrm>
            <a:off x="2699793" y="404667"/>
            <a:ext cx="3469219" cy="7694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Daily Routines</a:t>
            </a:r>
            <a:endParaRPr lang="en-GB" sz="4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7" y="1238006"/>
            <a:ext cx="7778823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FFFFFF"/>
              </a:solidFill>
              <a:latin typeface="SassoonPrimaryInfant" pitchFamily="2"/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Playtime – please make sure children have suitable play pieces. Try to encourage healthy snacks</a:t>
            </a: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. Waste free Wednesday and Fruity Friday. </a:t>
            </a:r>
            <a:endParaRPr lang="en-GB" sz="2400" dirty="0">
              <a:solidFill>
                <a:srgbClr val="FFFFFF"/>
              </a:solidFill>
              <a:latin typeface="SassoonPrimaryInfant" pitchFamily="2"/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FFFFFF"/>
              </a:solidFill>
              <a:latin typeface="SassoonPrimaryInfant" pitchFamily="2"/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Children are encouraged to bring water </a:t>
            </a: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bottles to school which they are allowed to keep on their desk.</a:t>
            </a:r>
            <a: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/>
            </a:r>
            <a:b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</a:br>
            <a: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/>
            </a:r>
            <a:b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</a:b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Break: 10.00 – 10.15 </a:t>
            </a:r>
            <a:b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</a:b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Lunch: 12.15 – 1.00 </a:t>
            </a:r>
            <a: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(Lunches can be pre-ordered using </a:t>
            </a:r>
            <a:r>
              <a:rPr lang="en-GB" sz="2400" dirty="0" err="1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ipay</a:t>
            </a:r>
            <a: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)</a:t>
            </a:r>
            <a:endParaRPr lang="en-GB" sz="2400" dirty="0">
              <a:solidFill>
                <a:srgbClr val="000000"/>
              </a:solidFill>
              <a:ea typeface=""/>
              <a:cs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250" y="334989"/>
            <a:ext cx="66095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SassoonPrimaryInfant" pitchFamily="2" charset="0"/>
              </a:rPr>
              <a:t>Introducing Miss </a:t>
            </a:r>
            <a:r>
              <a:rPr lang="en-GB" sz="3000" dirty="0" smtClean="0">
                <a:solidFill>
                  <a:schemeClr val="bg1"/>
                </a:solidFill>
                <a:latin typeface="SassoonPrimaryInfant" pitchFamily="2" charset="0"/>
              </a:rPr>
              <a:t>McCafferty! </a:t>
            </a:r>
            <a:r>
              <a:rPr lang="en-GB" sz="3000" dirty="0">
                <a:solidFill>
                  <a:schemeClr val="bg1"/>
                </a:solidFill>
                <a:latin typeface="SassoonPrimaryInfant" pitchFamily="2" charset="0"/>
              </a:rPr>
              <a:t>…</a:t>
            </a:r>
          </a:p>
          <a:p>
            <a:endParaRPr lang="en-GB" sz="3000" dirty="0">
              <a:solidFill>
                <a:schemeClr val="bg1"/>
              </a:solidFill>
              <a:latin typeface="SassoonPrimaryInfant" pitchFamily="2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SassoonPrimaryInfant" pitchFamily="2" charset="0"/>
              </a:rPr>
              <a:t>Hello, my name is Miss </a:t>
            </a:r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McCafferty! </a:t>
            </a:r>
            <a:endParaRPr lang="en-GB" sz="2400" dirty="0">
              <a:solidFill>
                <a:schemeClr val="bg1"/>
              </a:solidFill>
              <a:latin typeface="SassoonPrimaryInfant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I joined Westquarter Primary in August 2016.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I have 2 dogs called Briana and Collins and 2 horses called Red and Sian.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I enjoy taking part in </a:t>
            </a:r>
            <a:r>
              <a:rPr lang="en-GB" sz="2400" dirty="0" err="1" smtClean="0">
                <a:solidFill>
                  <a:schemeClr val="bg1"/>
                </a:solidFill>
                <a:latin typeface="SassoonPrimaryInfant" pitchFamily="2" charset="0"/>
              </a:rPr>
              <a:t>showjumping</a:t>
            </a:r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 competitions with my horses.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I love Harry Potter!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I look forward to working with you all this year </a:t>
            </a:r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bg1"/>
              </a:solidFill>
              <a:latin typeface="SassoonPrimaryInfa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72" y="2061866"/>
            <a:ext cx="1248490" cy="1943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34" y="334989"/>
            <a:ext cx="1375087" cy="1659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3" y="4305307"/>
            <a:ext cx="1121464" cy="1477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78" y="4305307"/>
            <a:ext cx="1069176" cy="1739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35" y="4235433"/>
            <a:ext cx="1267165" cy="1547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06" y="4235433"/>
            <a:ext cx="2286000" cy="17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64242" y="199604"/>
            <a:ext cx="957313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PE</a:t>
            </a:r>
            <a:endParaRPr lang="en-GB" sz="6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86" y="1290300"/>
            <a:ext cx="7056781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PE days: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 smtClean="0">
                <a:solidFill>
                  <a:srgbClr val="FFFFFF"/>
                </a:solidFill>
                <a:latin typeface="SassoonPrimaryInfant"/>
                <a:ea typeface=""/>
                <a:cs typeface=""/>
              </a:rPr>
              <a:t>Thursday with Miss McCafferty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 smtClean="0">
                <a:solidFill>
                  <a:srgbClr val="FFFFFF"/>
                </a:solidFill>
                <a:latin typeface="SassoonPrimaryInfant"/>
                <a:ea typeface=""/>
                <a:cs typeface=""/>
              </a:rPr>
              <a:t>Monday with Mr </a:t>
            </a:r>
            <a:r>
              <a:rPr lang="en-GB" sz="2000" b="1" kern="0" dirty="0" err="1" smtClean="0">
                <a:solidFill>
                  <a:srgbClr val="FFFFFF"/>
                </a:solidFill>
                <a:latin typeface="SassoonPrimaryInfant"/>
                <a:ea typeface=""/>
                <a:cs typeface=""/>
              </a:rPr>
              <a:t>Manchip</a:t>
            </a:r>
            <a:endParaRPr lang="en-GB" sz="2000" b="1" i="0" u="none" strike="noStrike" kern="1200" cap="none" spc="0" baseline="0" dirty="0" smtClean="0">
              <a:solidFill>
                <a:srgbClr val="FFFFFF"/>
              </a:solidFill>
              <a:uFillTx/>
              <a:latin typeface="SassoonPrimaryInfant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dirty="0">
              <a:solidFill>
                <a:srgbClr val="FFFFFF"/>
              </a:solidFill>
              <a:latin typeface="SassoonPrimaryInfant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Please ensure that your child brings suitable PE kit on these days</a:t>
            </a:r>
            <a:r>
              <a:rPr lang="en-GB" sz="2000" b="0" i="0" u="none" strike="noStrike" kern="1200" cap="none" spc="0" dirty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SassoonPrimaryInfant"/>
                <a:ea typeface=""/>
                <a:cs typeface=""/>
              </a:rPr>
              <a:t>(school jumpers, polo shirt, dark coloured shorts/leggings/</a:t>
            </a:r>
            <a:r>
              <a:rPr lang="en-GB" sz="2000" dirty="0" err="1" smtClean="0">
                <a:solidFill>
                  <a:srgbClr val="FFFFFF"/>
                </a:solidFill>
                <a:latin typeface="SassoonPrimaryInfant"/>
                <a:ea typeface=""/>
                <a:cs typeface=""/>
              </a:rPr>
              <a:t>joggies</a:t>
            </a:r>
            <a:r>
              <a:rPr lang="en-GB" sz="2000" dirty="0" smtClean="0">
                <a:solidFill>
                  <a:srgbClr val="FFFFFF"/>
                </a:solidFill>
                <a:latin typeface="SassoonPrimaryInfant"/>
                <a:ea typeface=""/>
                <a:cs typeface="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 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Jewellery should not be worn on gym days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and long </a:t>
            </a: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hair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preferably tied </a:t>
            </a: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up. If earrings can’t be removed they must be covered with tape.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99793" y="260649"/>
            <a:ext cx="4268861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Class </a:t>
            </a:r>
            <a:r>
              <a:rPr lang="en-GB" sz="6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Charter</a:t>
            </a:r>
            <a:endParaRPr lang="en-GB" sz="6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262073"/>
            <a:ext cx="6929806" cy="47089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During the first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few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weeks of school, the pupils worked together to create our Class Charter.</a:t>
            </a:r>
            <a:b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/>
            </a:r>
            <a:b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r>
              <a:rPr lang="en-GB" sz="2000" dirty="0" smtClean="0">
                <a:solidFill>
                  <a:schemeClr val="bg1"/>
                </a:solidFill>
                <a:latin typeface="SassoonPrimaryInfant" pitchFamily="2"/>
                <a:ea typeface=""/>
                <a:cs typeface=""/>
              </a:rPr>
              <a:t>As a class we completed activities to </a:t>
            </a:r>
            <a:r>
              <a:rPr lang="en-GB" sz="2000" dirty="0" smtClean="0">
                <a:solidFill>
                  <a:schemeClr val="bg1"/>
                </a:solidFill>
                <a:latin typeface="SassoonPrimaryInfant" pitchFamily="2"/>
                <a:ea typeface=""/>
                <a:cs typeface=""/>
              </a:rPr>
              <a:t>decide </a:t>
            </a:r>
            <a:r>
              <a:rPr lang="en-GB" sz="2000" dirty="0" smtClean="0">
                <a:solidFill>
                  <a:schemeClr val="bg1"/>
                </a:solidFill>
                <a:latin typeface="SassoonPrimaryInfant" pitchFamily="2"/>
                <a:ea typeface=""/>
                <a:cs typeface=""/>
              </a:rPr>
              <a:t>which rights were most important to </a:t>
            </a:r>
            <a:r>
              <a:rPr lang="en-GB" sz="2000" dirty="0" smtClean="0">
                <a:solidFill>
                  <a:schemeClr val="bg1"/>
                </a:solidFill>
                <a:latin typeface="SassoonPrimaryInfant" pitchFamily="2"/>
                <a:ea typeface=""/>
                <a:cs typeface=""/>
              </a:rPr>
              <a:t>us. We choose the following articles: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 smtClean="0">
                <a:solidFill>
                  <a:schemeClr val="bg1"/>
                </a:solidFill>
                <a:latin typeface="SassoonPrimaryInfant" pitchFamily="2"/>
                <a:ea typeface=""/>
                <a:cs typeface=""/>
              </a:rPr>
              <a:t>Article 12 – The right to be heard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 smtClean="0">
                <a:solidFill>
                  <a:schemeClr val="bg1"/>
                </a:solidFill>
                <a:latin typeface="SassoonPrimaryInfant" pitchFamily="2"/>
                <a:ea typeface=""/>
                <a:cs typeface=""/>
              </a:rPr>
              <a:t>Article 19 – The right to be safe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 smtClean="0">
                <a:solidFill>
                  <a:schemeClr val="bg1"/>
                </a:solidFill>
                <a:latin typeface="SassoonPrimaryInfant" pitchFamily="2"/>
                <a:ea typeface=""/>
                <a:cs typeface=""/>
              </a:rPr>
              <a:t>Article 24 – The right to be healthy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 smtClean="0">
                <a:solidFill>
                  <a:schemeClr val="bg1"/>
                </a:solidFill>
                <a:latin typeface="SassoonPrimaryInfant" pitchFamily="2"/>
                <a:ea typeface=""/>
                <a:cs typeface=""/>
              </a:rPr>
              <a:t>Article 28 – The right to learn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 smtClean="0">
                <a:solidFill>
                  <a:schemeClr val="bg1"/>
                </a:solidFill>
                <a:latin typeface="SassoonPrimaryInfant" pitchFamily="2"/>
                <a:ea typeface=""/>
                <a:cs typeface=""/>
              </a:rPr>
              <a:t>Article 31 – The right to rest and play</a:t>
            </a:r>
            <a:r>
              <a:rPr lang="en-GB" sz="2000" dirty="0" smtClean="0">
                <a:solidFill>
                  <a:schemeClr val="bg1"/>
                </a:solidFill>
                <a:latin typeface="SassoonPrimaryInfant" pitchFamily="2"/>
                <a:ea typeface=""/>
                <a:cs typeface=""/>
              </a:rPr>
              <a:t/>
            </a:r>
            <a:br>
              <a:rPr lang="en-GB" sz="2000" dirty="0" smtClean="0">
                <a:solidFill>
                  <a:schemeClr val="bg1"/>
                </a:solidFill>
                <a:latin typeface="SassoonPrimaryInfant" pitchFamily="2"/>
                <a:ea typeface=""/>
                <a:cs typeface=""/>
              </a:rPr>
            </a:br>
            <a:endParaRPr lang="en-GB" sz="2000" dirty="0" smtClean="0">
              <a:solidFill>
                <a:schemeClr val="bg1"/>
              </a:solidFill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 smtClean="0">
                <a:solidFill>
                  <a:schemeClr val="bg1"/>
                </a:solidFill>
                <a:uFillTx/>
                <a:latin typeface="SassoonPrimaryInfant" pitchFamily="2"/>
                <a:ea typeface=""/>
                <a:cs typeface=""/>
              </a:rPr>
              <a:t>We</a:t>
            </a:r>
            <a:r>
              <a:rPr lang="en-GB" sz="2000" b="0" i="0" u="none" strike="noStrike" kern="1200" cap="none" spc="0" dirty="0" smtClean="0">
                <a:solidFill>
                  <a:schemeClr val="bg1"/>
                </a:solidFill>
                <a:uFillTx/>
                <a:latin typeface="SassoonPrimaryInfant" pitchFamily="2"/>
                <a:ea typeface=""/>
                <a:cs typeface=""/>
              </a:rPr>
              <a:t> then discussed and voted on a theme for our charter with the most popular choice being a </a:t>
            </a:r>
            <a:r>
              <a:rPr lang="en-GB" sz="2000" b="0" i="0" u="none" strike="noStrike" kern="1200" cap="none" spc="0" dirty="0" smtClean="0">
                <a:solidFill>
                  <a:schemeClr val="bg1"/>
                </a:solidFill>
                <a:uFillTx/>
                <a:latin typeface="SassoonPrimaryInfant" pitchFamily="2"/>
                <a:ea typeface=""/>
                <a:cs typeface=""/>
              </a:rPr>
              <a:t>‘</a:t>
            </a:r>
            <a:r>
              <a:rPr lang="en-GB" sz="2000" dirty="0" err="1" smtClean="0">
                <a:solidFill>
                  <a:schemeClr val="bg1"/>
                </a:solidFill>
                <a:latin typeface="SassoonPrimaryInfant" pitchFamily="2"/>
                <a:ea typeface=""/>
                <a:cs typeface=""/>
              </a:rPr>
              <a:t>Pokemon</a:t>
            </a:r>
            <a:r>
              <a:rPr lang="en-GB" sz="2000" b="0" i="0" u="none" strike="noStrike" kern="1200" cap="none" spc="0" dirty="0" smtClean="0">
                <a:solidFill>
                  <a:schemeClr val="bg1"/>
                </a:solidFill>
                <a:uFillTx/>
                <a:latin typeface="SassoonPrimaryInfant" pitchFamily="2"/>
                <a:ea typeface=""/>
                <a:cs typeface=""/>
              </a:rPr>
              <a:t> </a:t>
            </a:r>
            <a:r>
              <a:rPr lang="en-GB" sz="2000" b="0" i="0" u="none" strike="noStrike" kern="1200" cap="none" spc="0" dirty="0" smtClean="0">
                <a:solidFill>
                  <a:schemeClr val="bg1"/>
                </a:solidFill>
                <a:uFillTx/>
                <a:latin typeface="SassoonPrimaryInfant" pitchFamily="2"/>
                <a:ea typeface=""/>
                <a:cs typeface=""/>
              </a:rPr>
              <a:t>charter’. </a:t>
            </a:r>
            <a:br>
              <a:rPr lang="en-GB" sz="2000" b="0" i="0" u="none" strike="noStrike" kern="1200" cap="none" spc="0" dirty="0" smtClean="0">
                <a:solidFill>
                  <a:schemeClr val="bg1"/>
                </a:solidFill>
                <a:uFillTx/>
                <a:latin typeface="SassoonPrimaryInfant" pitchFamily="2"/>
                <a:ea typeface=""/>
                <a:cs typeface=""/>
              </a:rPr>
            </a:br>
            <a:r>
              <a:rPr lang="en-GB" sz="2000" b="0" i="0" u="none" strike="noStrike" kern="1200" cap="none" spc="0" dirty="0" smtClean="0">
                <a:solidFill>
                  <a:schemeClr val="bg1"/>
                </a:solidFill>
                <a:uFillTx/>
                <a:latin typeface="SassoonPrimaryInfant" pitchFamily="2"/>
                <a:ea typeface=""/>
                <a:cs typeface=""/>
              </a:rPr>
              <a:t/>
            </a:r>
            <a:br>
              <a:rPr lang="en-GB" sz="2000" b="0" i="0" u="none" strike="noStrike" kern="1200" cap="none" spc="0" dirty="0" smtClean="0">
                <a:solidFill>
                  <a:schemeClr val="bg1"/>
                </a:solidFill>
                <a:uFillTx/>
                <a:latin typeface="SassoonPrimaryInfant" pitchFamily="2"/>
                <a:ea typeface=""/>
                <a:cs typeface=""/>
              </a:rPr>
            </a:br>
            <a:endParaRPr lang="en-GB" sz="2000" b="0" i="0" u="none" strike="noStrike" kern="1200" cap="none" spc="0" baseline="0" dirty="0">
              <a:solidFill>
                <a:schemeClr val="bg1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6545" y="509332"/>
            <a:ext cx="7765321" cy="994741"/>
          </a:xfrm>
        </p:spPr>
        <p:txBody>
          <a:bodyPr/>
          <a:lstStyle/>
          <a:p>
            <a:r>
              <a:rPr lang="en-GB" b="1" u="sng" dirty="0" smtClean="0"/>
              <a:t>Rights Respecting Schools</a:t>
            </a:r>
            <a:br>
              <a:rPr lang="en-GB" b="1" u="sng" dirty="0" smtClean="0"/>
            </a:br>
            <a:r>
              <a:rPr lang="en-GB" b="1" u="sng" dirty="0" err="1" smtClean="0"/>
              <a:t>Westquarter’s</a:t>
            </a:r>
            <a:r>
              <a:rPr lang="en-GB" b="1" u="sng" dirty="0" smtClean="0"/>
              <a:t> </a:t>
            </a:r>
            <a:r>
              <a:rPr lang="en-GB" b="1" u="sng" dirty="0"/>
              <a:t>Rights Journey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86" y="1851991"/>
            <a:ext cx="6326802" cy="3339548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Westquarter Primary is working on the Rights Respecting Schools Award. </a:t>
            </a:r>
          </a:p>
          <a:p>
            <a:r>
              <a:rPr lang="en-GB" dirty="0" smtClean="0"/>
              <a:t>We have achieved our Bronze Award and are working towards Silver. </a:t>
            </a:r>
          </a:p>
          <a:p>
            <a:r>
              <a:rPr lang="en-GB" dirty="0" smtClean="0"/>
              <a:t>Pupils learn about the UNCRC (United Nations Convention on the Rights of the Child) and their rights in class. </a:t>
            </a:r>
          </a:p>
          <a:p>
            <a:r>
              <a:rPr lang="en-GB" dirty="0" smtClean="0"/>
              <a:t>Each class will set up a Class Charter which </a:t>
            </a:r>
            <a:r>
              <a:rPr lang="en-GB" dirty="0"/>
              <a:t>is an agreement as a class about </a:t>
            </a:r>
            <a:r>
              <a:rPr lang="en-GB" dirty="0" smtClean="0"/>
              <a:t>how </a:t>
            </a:r>
            <a:r>
              <a:rPr lang="en-GB" dirty="0"/>
              <a:t>the Rights of the Child will be </a:t>
            </a:r>
            <a:r>
              <a:rPr lang="en-GB" dirty="0" smtClean="0"/>
              <a:t>respected. </a:t>
            </a:r>
          </a:p>
          <a:p>
            <a:r>
              <a:rPr lang="en-GB" dirty="0" smtClean="0"/>
              <a:t>Pupils are </a:t>
            </a:r>
            <a:r>
              <a:rPr lang="en-GB" b="1" dirty="0" smtClean="0"/>
              <a:t>Rights Holders </a:t>
            </a:r>
            <a:r>
              <a:rPr lang="en-GB" dirty="0" smtClean="0"/>
              <a:t>and adults in school and at home are </a:t>
            </a:r>
            <a:r>
              <a:rPr lang="en-GB" b="1" dirty="0" smtClean="0"/>
              <a:t>Duty Bearers. </a:t>
            </a:r>
          </a:p>
          <a:p>
            <a:r>
              <a:rPr lang="en-GB" dirty="0" smtClean="0"/>
              <a:t>Children may discuss this with you at home. Please let us know if you would like any more information. </a:t>
            </a:r>
          </a:p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D6DCE3-3A7B-3BA2-5419-0D66A5F24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89" y="1099468"/>
            <a:ext cx="2260811" cy="4844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071441"/>
            <a:ext cx="5638800" cy="85408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  <a:latin typeface="SassoonPrimaryInfant" pitchFamily="2" charset="0"/>
              </a:rPr>
              <a:t>Article 42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  <a:latin typeface="SassoonPrimaryInfant" pitchFamily="2" charset="0"/>
              </a:rPr>
              <a:t>All adults and children should know about this </a:t>
            </a:r>
            <a:r>
              <a:rPr lang="en-GB" dirty="0">
                <a:solidFill>
                  <a:prstClr val="black"/>
                </a:solidFill>
                <a:latin typeface="SassoonPrimaryInfant" pitchFamily="2" charset="0"/>
              </a:rPr>
              <a:t>convention.</a:t>
            </a:r>
            <a:endParaRPr lang="en-GB" dirty="0">
              <a:solidFill>
                <a:prstClr val="black"/>
              </a:solidFill>
              <a:latin typeface="SassoonPrimaryInfant" pitchFamily="2" charset="0"/>
            </a:endParaRPr>
          </a:p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18014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7" y="931380"/>
            <a:ext cx="7765321" cy="994741"/>
          </a:xfrm>
        </p:spPr>
        <p:txBody>
          <a:bodyPr/>
          <a:lstStyle/>
          <a:p>
            <a:r>
              <a:rPr lang="en-GB" b="1" u="sng" dirty="0"/>
              <a:t>What is the </a:t>
            </a:r>
            <a:r>
              <a:rPr lang="en-GB" b="1" u="sng" dirty="0" smtClean="0"/>
              <a:t>UNCRC?</a:t>
            </a:r>
            <a:endParaRPr lang="en-GB" b="1" u="sng" dirty="0"/>
          </a:p>
        </p:txBody>
      </p:sp>
      <p:pic>
        <p:nvPicPr>
          <p:cNvPr id="4" name="Picture 2" descr="Child-friendly UNCRC Poster leaflet - Play Scotland">
            <a:extLst>
              <a:ext uri="{FF2B5EF4-FFF2-40B4-BE49-F238E27FC236}">
                <a16:creationId xmlns:a16="http://schemas.microsoft.com/office/drawing/2014/main" id="{16AC60BF-0F90-B3EB-6A4F-87EC9496B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"/>
          <a:stretch/>
        </p:blipFill>
        <p:spPr bwMode="auto">
          <a:xfrm>
            <a:off x="5097795" y="857250"/>
            <a:ext cx="4046205" cy="51435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7636637-1BEA-B8D0-3377-49A9B9A1C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7" y="4706131"/>
            <a:ext cx="4872038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89297" y="1428750"/>
            <a:ext cx="5008959" cy="3086100"/>
          </a:xfrm>
          <a:prstGeom prst="rect">
            <a:avLst/>
          </a:prstGeom>
        </p:spPr>
        <p:txBody>
          <a:bodyPr vert="horz" wrap="square" lIns="68580" tIns="34290" rIns="68580" bIns="34290" rtlCol="0" anchor="ctr" anchorCtr="0" compatLnSpc="1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The United Nations Convention on the Rights of the Child is a universally agreed set of </a:t>
            </a:r>
            <a:r>
              <a:rPr lang="en-GB" dirty="0" smtClean="0">
                <a:solidFill>
                  <a:schemeClr val="tx1"/>
                </a:solidFill>
              </a:rPr>
              <a:t>non-negotiable </a:t>
            </a:r>
            <a:r>
              <a:rPr lang="en-GB" dirty="0">
                <a:solidFill>
                  <a:schemeClr val="tx1"/>
                </a:solidFill>
              </a:rPr>
              <a:t>standards and obligations, built on varied legal systems and cultural traditions. </a:t>
            </a:r>
          </a:p>
          <a:p>
            <a:r>
              <a:rPr lang="en-GB" dirty="0">
                <a:solidFill>
                  <a:schemeClr val="tx1"/>
                </a:solidFill>
              </a:rPr>
              <a:t>The Convention has a total of 54 articles.</a:t>
            </a:r>
          </a:p>
          <a:p>
            <a:r>
              <a:rPr lang="en-GB" dirty="0">
                <a:solidFill>
                  <a:schemeClr val="tx1"/>
                </a:solidFill>
              </a:rPr>
              <a:t>In school we focus on Articles 1-42. </a:t>
            </a:r>
          </a:p>
          <a:p>
            <a:r>
              <a:rPr lang="en-GB" dirty="0">
                <a:solidFill>
                  <a:schemeClr val="tx1"/>
                </a:solidFill>
              </a:rPr>
              <a:t>Articles 43-54 are about how adults and governments work together to make sure that all children get all their rights. </a:t>
            </a:r>
          </a:p>
        </p:txBody>
      </p:sp>
    </p:spTree>
    <p:extLst>
      <p:ext uri="{BB962C8B-B14F-4D97-AF65-F5344CB8AC3E}">
        <p14:creationId xmlns:p14="http://schemas.microsoft.com/office/powerpoint/2010/main" val="2119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/>
          <p:cNvSpPr txBox="1"/>
          <p:nvPr/>
        </p:nvSpPr>
        <p:spPr>
          <a:xfrm>
            <a:off x="749707" y="245525"/>
            <a:ext cx="7644594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Ready, Respectful and safe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075" y="1191088"/>
            <a:ext cx="3992078" cy="18705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Reminder 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“I’ve noticed that – </a:t>
            </a:r>
            <a:r>
              <a:rPr lang="en-GB" sz="1800" b="0" i="1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reminder of rule.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I need you to – </a:t>
            </a:r>
            <a:r>
              <a:rPr lang="en-GB" sz="1800" b="0" i="1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relate to rule.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Do you remember . . .? – </a:t>
            </a:r>
            <a:r>
              <a:rPr lang="en-GB" sz="1800" b="0" i="1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relate to positive behaviour observed.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That’s who I need to see today!”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429225" y="3233693"/>
            <a:ext cx="389744" cy="507592"/>
          </a:xfrm>
          <a:custGeom>
            <a:avLst>
              <a:gd name="f0" fmla="val 1330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600075" y="4005062"/>
            <a:ext cx="3971925" cy="15741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Warning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“I’ve explained that you’re not – </a:t>
            </a:r>
            <a:r>
              <a:rPr lang="en-GB" sz="1800" b="0" i="1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reminder of rule.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You know what the consequences are.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Think carefully about your next steps.”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4608786" y="1137111"/>
            <a:ext cx="3973241" cy="18705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Last Chance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“This is your last chance to make the right choice.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You will have a time out.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You’ll have to speak to me at . . .</a:t>
            </a: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  – </a:t>
            </a:r>
            <a:r>
              <a:rPr lang="en-GB" sz="1800" b="0" i="1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state time.”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</p:txBody>
      </p:sp>
      <p:sp>
        <p:nvSpPr>
          <p:cNvPr id="10" name="Down Arrow 10"/>
          <p:cNvSpPr/>
          <p:nvPr/>
        </p:nvSpPr>
        <p:spPr>
          <a:xfrm rot="13260936">
            <a:off x="4110285" y="3214351"/>
            <a:ext cx="369371" cy="1144993"/>
          </a:xfrm>
          <a:custGeom>
            <a:avLst>
              <a:gd name="f0" fmla="val 1811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1" name="Down Arrow 11"/>
          <p:cNvSpPr/>
          <p:nvPr/>
        </p:nvSpPr>
        <p:spPr>
          <a:xfrm>
            <a:off x="6480691" y="3014849"/>
            <a:ext cx="389744" cy="507592"/>
          </a:xfrm>
          <a:custGeom>
            <a:avLst>
              <a:gd name="f0" fmla="val 1330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2" name="Rectangle 12"/>
          <p:cNvSpPr/>
          <p:nvPr/>
        </p:nvSpPr>
        <p:spPr>
          <a:xfrm>
            <a:off x="5081320" y="3592503"/>
            <a:ext cx="3500707" cy="6850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Time out</a:t>
            </a: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“You need some time out.” 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</p:txBody>
      </p:sp>
      <p:sp>
        <p:nvSpPr>
          <p:cNvPr id="13" name="Down Arrow 13"/>
          <p:cNvSpPr/>
          <p:nvPr/>
        </p:nvSpPr>
        <p:spPr>
          <a:xfrm>
            <a:off x="6505041" y="4284549"/>
            <a:ext cx="389744" cy="507592"/>
          </a:xfrm>
          <a:custGeom>
            <a:avLst>
              <a:gd name="f0" fmla="val 1330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4" name="Rectangle 14"/>
          <p:cNvSpPr/>
          <p:nvPr/>
        </p:nvSpPr>
        <p:spPr>
          <a:xfrm>
            <a:off x="4810027" y="4869161"/>
            <a:ext cx="3913247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Repair – consequence if necessary </a:t>
            </a: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804" y="3378031"/>
            <a:ext cx="851909" cy="756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991" y="3480105"/>
            <a:ext cx="827422" cy="8274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798" y="5156795"/>
            <a:ext cx="942133" cy="94213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</TotalTime>
  <Words>1476</Words>
  <Application>Microsoft Office PowerPoint</Application>
  <PresentationFormat>On-screen Show (4:3)</PresentationFormat>
  <Paragraphs>231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Comic Sans MS</vt:lpstr>
      <vt:lpstr>SassoonPrimaryInfant</vt:lpstr>
      <vt:lpstr>Times New Roman</vt:lpstr>
      <vt:lpstr>Wingdings</vt:lpstr>
      <vt:lpstr>Wingdings 2</vt:lpstr>
      <vt:lpstr>Wingdings 3</vt:lpstr>
      <vt:lpstr>Office Theme</vt:lpstr>
      <vt:lpstr>Primary 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Rights Respecting Schools Westquarter’s Rights Journey </vt:lpstr>
      <vt:lpstr>What is the UNCRC?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4T</dc:title>
  <dc:creator>Jemma</dc:creator>
  <cp:lastModifiedBy>Sarah McCafferty</cp:lastModifiedBy>
  <cp:revision>39</cp:revision>
  <dcterms:created xsi:type="dcterms:W3CDTF">2019-08-31T16:05:59Z</dcterms:created>
  <dcterms:modified xsi:type="dcterms:W3CDTF">2023-08-29T13:39:03Z</dcterms:modified>
</cp:coreProperties>
</file>