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8" r:id="rId3"/>
    <p:sldId id="257" r:id="rId4"/>
    <p:sldId id="258" r:id="rId5"/>
    <p:sldId id="259" r:id="rId6"/>
    <p:sldId id="286" r:id="rId7"/>
    <p:sldId id="287" r:id="rId8"/>
    <p:sldId id="265" r:id="rId9"/>
    <p:sldId id="272" r:id="rId10"/>
    <p:sldId id="260" r:id="rId11"/>
    <p:sldId id="268" r:id="rId12"/>
    <p:sldId id="267" r:id="rId13"/>
    <p:sldId id="283" r:id="rId14"/>
    <p:sldId id="277" r:id="rId15"/>
    <p:sldId id="269" r:id="rId16"/>
    <p:sldId id="279" r:id="rId17"/>
    <p:sldId id="281" r:id="rId18"/>
    <p:sldId id="280" r:id="rId19"/>
    <p:sldId id="282" r:id="rId20"/>
    <p:sldId id="263" r:id="rId21"/>
    <p:sldId id="264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2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2DEE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B9BD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B943D8-B04A-4403-AE01-FD0AE0A9F145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A3829B3-31BB-4350-A2A4-287308589C43}">
      <dgm:prSet phldrT="[Text]" custT="1"/>
      <dgm:spPr/>
      <dgm:t>
        <a:bodyPr/>
        <a:lstStyle/>
        <a:p>
          <a:r>
            <a:rPr lang="en-GB" sz="2800" b="1" u="sng" dirty="0">
              <a:solidFill>
                <a:schemeClr val="tx1"/>
              </a:solidFill>
              <a:latin typeface="SassoonPrimaryInfant" pitchFamily="2" charset="0"/>
            </a:rPr>
            <a:t>Ready</a:t>
          </a:r>
        </a:p>
      </dgm:t>
    </dgm:pt>
    <dgm:pt modelId="{CA3FE3BC-F00C-4ED6-BBB7-0DADA8988D0C}" type="parTrans" cxnId="{5051E5BA-BB75-474B-B13F-71A4DB910F2D}">
      <dgm:prSet/>
      <dgm:spPr/>
      <dgm:t>
        <a:bodyPr/>
        <a:lstStyle/>
        <a:p>
          <a:endParaRPr lang="en-GB"/>
        </a:p>
      </dgm:t>
    </dgm:pt>
    <dgm:pt modelId="{E64DE6E5-3C30-4E18-91EF-90D7AB877EFF}" type="sibTrans" cxnId="{5051E5BA-BB75-474B-B13F-71A4DB910F2D}">
      <dgm:prSet/>
      <dgm:spPr/>
      <dgm:t>
        <a:bodyPr/>
        <a:lstStyle/>
        <a:p>
          <a:endParaRPr lang="en-GB"/>
        </a:p>
      </dgm:t>
    </dgm:pt>
    <dgm:pt modelId="{45153DD8-B917-4BB2-B021-C781C293B622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>
              <a:latin typeface="SassoonPrimaryInfant" pitchFamily="2" charset="0"/>
            </a:rPr>
            <a:t>Lovely Lines</a:t>
          </a:r>
        </a:p>
      </dgm:t>
    </dgm:pt>
    <dgm:pt modelId="{B18863CD-96C2-448E-9B7A-72E315E1AC74}" type="parTrans" cxnId="{1CF34918-07F6-4373-B49E-F4C9B0A7A44D}">
      <dgm:prSet/>
      <dgm:spPr/>
      <dgm:t>
        <a:bodyPr/>
        <a:lstStyle/>
        <a:p>
          <a:endParaRPr lang="en-GB"/>
        </a:p>
      </dgm:t>
    </dgm:pt>
    <dgm:pt modelId="{A652B799-EA2C-4064-A1CC-15678E877DF6}" type="sibTrans" cxnId="{1CF34918-07F6-4373-B49E-F4C9B0A7A44D}">
      <dgm:prSet/>
      <dgm:spPr/>
      <dgm:t>
        <a:bodyPr/>
        <a:lstStyle/>
        <a:p>
          <a:endParaRPr lang="en-GB"/>
        </a:p>
      </dgm:t>
    </dgm:pt>
    <dgm:pt modelId="{61B093B2-4AD7-4767-992F-FDE279AFBD14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>
              <a:latin typeface="SassoonPrimaryInfant" pitchFamily="2" charset="0"/>
            </a:rPr>
            <a:t>Prepared for class</a:t>
          </a:r>
        </a:p>
      </dgm:t>
    </dgm:pt>
    <dgm:pt modelId="{4FEB43DB-14D0-4E7B-82DA-2A476CE37F9E}" type="parTrans" cxnId="{F09D38B6-41EF-4DD6-8A6D-6B90C7F5B29C}">
      <dgm:prSet/>
      <dgm:spPr/>
      <dgm:t>
        <a:bodyPr/>
        <a:lstStyle/>
        <a:p>
          <a:endParaRPr lang="en-GB"/>
        </a:p>
      </dgm:t>
    </dgm:pt>
    <dgm:pt modelId="{08F33FF0-F293-4DC3-9E3F-5C373809E4B9}" type="sibTrans" cxnId="{F09D38B6-41EF-4DD6-8A6D-6B90C7F5B29C}">
      <dgm:prSet/>
      <dgm:spPr/>
      <dgm:t>
        <a:bodyPr/>
        <a:lstStyle/>
        <a:p>
          <a:endParaRPr lang="en-GB"/>
        </a:p>
      </dgm:t>
    </dgm:pt>
    <dgm:pt modelId="{598236A7-065F-4BA7-8293-96730396563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>
              <a:latin typeface="SassoonPrimaryInfant" pitchFamily="2" charset="0"/>
            </a:rPr>
            <a:t>Organised for school</a:t>
          </a:r>
        </a:p>
      </dgm:t>
    </dgm:pt>
    <dgm:pt modelId="{CED68227-571B-4D52-9ACA-66F486656CAB}" type="parTrans" cxnId="{8B9E519A-7FD6-4349-B357-2DCB3D00EB59}">
      <dgm:prSet/>
      <dgm:spPr/>
      <dgm:t>
        <a:bodyPr/>
        <a:lstStyle/>
        <a:p>
          <a:endParaRPr lang="en-GB"/>
        </a:p>
      </dgm:t>
    </dgm:pt>
    <dgm:pt modelId="{A04AC566-60AC-483D-AE4B-743DB7560500}" type="sibTrans" cxnId="{8B9E519A-7FD6-4349-B357-2DCB3D00EB59}">
      <dgm:prSet/>
      <dgm:spPr/>
      <dgm:t>
        <a:bodyPr/>
        <a:lstStyle/>
        <a:p>
          <a:endParaRPr lang="en-GB"/>
        </a:p>
      </dgm:t>
    </dgm:pt>
    <dgm:pt modelId="{4AABBB03-6CB1-4603-9BA9-9384C8C831B2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>
              <a:latin typeface="SassoonPrimaryInfant" pitchFamily="2" charset="0"/>
            </a:rPr>
            <a:t>Finish work on time</a:t>
          </a:r>
        </a:p>
      </dgm:t>
    </dgm:pt>
    <dgm:pt modelId="{5593C0C1-7FC3-47F3-806C-6AB2D7B45902}" type="parTrans" cxnId="{FC4BC0E5-D2EA-42DC-89F4-6195866EE583}">
      <dgm:prSet/>
      <dgm:spPr/>
      <dgm:t>
        <a:bodyPr/>
        <a:lstStyle/>
        <a:p>
          <a:endParaRPr lang="en-GB"/>
        </a:p>
      </dgm:t>
    </dgm:pt>
    <dgm:pt modelId="{587BFBEA-3FD8-4B0C-9D87-7C39901D6152}" type="sibTrans" cxnId="{FC4BC0E5-D2EA-42DC-89F4-6195866EE583}">
      <dgm:prSet/>
      <dgm:spPr/>
      <dgm:t>
        <a:bodyPr/>
        <a:lstStyle/>
        <a:p>
          <a:endParaRPr lang="en-GB"/>
        </a:p>
      </dgm:t>
    </dgm:pt>
    <dgm:pt modelId="{8D4F9C37-DF56-431E-9F19-862EB4B7D323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 dirty="0">
              <a:latin typeface="SassoonPrimaryInfant" pitchFamily="2" charset="0"/>
            </a:rPr>
            <a:t>Listening to instructions</a:t>
          </a:r>
        </a:p>
      </dgm:t>
    </dgm:pt>
    <dgm:pt modelId="{9902031E-9098-4DA8-B0B5-C8D145669CF4}" type="parTrans" cxnId="{B2C6B2D1-2061-48EA-9886-E339C0408867}">
      <dgm:prSet/>
      <dgm:spPr/>
      <dgm:t>
        <a:bodyPr/>
        <a:lstStyle/>
        <a:p>
          <a:endParaRPr lang="en-GB"/>
        </a:p>
      </dgm:t>
    </dgm:pt>
    <dgm:pt modelId="{76BFA43D-30D3-4721-B474-566368A1786E}" type="sibTrans" cxnId="{B2C6B2D1-2061-48EA-9886-E339C0408867}">
      <dgm:prSet/>
      <dgm:spPr/>
      <dgm:t>
        <a:bodyPr/>
        <a:lstStyle/>
        <a:p>
          <a:endParaRPr lang="en-GB"/>
        </a:p>
      </dgm:t>
    </dgm:pt>
    <dgm:pt modelId="{F77A0677-B635-4EDC-89C3-78D2AB5064E9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dirty="0">
              <a:latin typeface="SassoonPrimaryInfant" pitchFamily="2" charset="0"/>
            </a:rPr>
            <a:t>Focused</a:t>
          </a:r>
        </a:p>
        <a:p>
          <a:r>
            <a:rPr lang="en-GB" dirty="0">
              <a:latin typeface="SassoonPrimaryInfant" pitchFamily="2" charset="0"/>
            </a:rPr>
            <a:t>Not wasting time</a:t>
          </a:r>
        </a:p>
      </dgm:t>
    </dgm:pt>
    <dgm:pt modelId="{978E8004-CA38-42C2-AB1C-6A8A104412C3}" type="parTrans" cxnId="{848BBF28-1D12-479F-99F6-F7E944DD5944}">
      <dgm:prSet/>
      <dgm:spPr/>
      <dgm:t>
        <a:bodyPr/>
        <a:lstStyle/>
        <a:p>
          <a:endParaRPr lang="en-GB"/>
        </a:p>
      </dgm:t>
    </dgm:pt>
    <dgm:pt modelId="{A1A4D2A2-C21D-4B02-9F6C-A5777FA828E5}" type="sibTrans" cxnId="{848BBF28-1D12-479F-99F6-F7E944DD5944}">
      <dgm:prSet/>
      <dgm:spPr/>
      <dgm:t>
        <a:bodyPr/>
        <a:lstStyle/>
        <a:p>
          <a:endParaRPr lang="en-GB"/>
        </a:p>
      </dgm:t>
    </dgm:pt>
    <dgm:pt modelId="{80743A8C-57F1-4E5C-B0B5-03D09DF48A12}" type="pres">
      <dgm:prSet presAssocID="{54B943D8-B04A-4403-AE01-FD0AE0A9F14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F4DC9D7-78D6-42EF-9BAA-939335B1DC31}" type="pres">
      <dgm:prSet presAssocID="{3A3829B3-31BB-4350-A2A4-287308589C43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3CFE145-5695-419F-9193-4611B3204341}" type="pres">
      <dgm:prSet presAssocID="{45153DD8-B917-4BB2-B021-C781C293B622}" presName="Accent1" presStyleCnt="0"/>
      <dgm:spPr/>
    </dgm:pt>
    <dgm:pt modelId="{FF90B505-129C-488A-B84E-E8734C4019B7}" type="pres">
      <dgm:prSet presAssocID="{45153DD8-B917-4BB2-B021-C781C293B622}" presName="Accent" presStyleLbl="bgShp" presStyleIdx="0" presStyleCnt="6"/>
      <dgm:spPr/>
    </dgm:pt>
    <dgm:pt modelId="{AB1FD55C-7C04-4367-B3C6-D8AA3CA3E883}" type="pres">
      <dgm:prSet presAssocID="{45153DD8-B917-4BB2-B021-C781C293B622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BEC71-3794-447C-B8E5-489E4B26208A}" type="pres">
      <dgm:prSet presAssocID="{61B093B2-4AD7-4767-992F-FDE279AFBD14}" presName="Accent2" presStyleCnt="0"/>
      <dgm:spPr/>
    </dgm:pt>
    <dgm:pt modelId="{D048C7A1-8140-4064-BA03-26429E750A51}" type="pres">
      <dgm:prSet presAssocID="{61B093B2-4AD7-4767-992F-FDE279AFBD14}" presName="Accent" presStyleLbl="bgShp" presStyleIdx="1" presStyleCnt="6"/>
      <dgm:spPr/>
    </dgm:pt>
    <dgm:pt modelId="{747A809A-C512-4E6F-A5E3-FF83ECFBB7C0}" type="pres">
      <dgm:prSet presAssocID="{61B093B2-4AD7-4767-992F-FDE279AFBD14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33A62-BA47-4807-8E9B-A60C24D480F8}" type="pres">
      <dgm:prSet presAssocID="{598236A7-065F-4BA7-8293-967303965630}" presName="Accent3" presStyleCnt="0"/>
      <dgm:spPr/>
    </dgm:pt>
    <dgm:pt modelId="{569BA550-F9BB-4461-9634-3FD24ADBAC1D}" type="pres">
      <dgm:prSet presAssocID="{598236A7-065F-4BA7-8293-967303965630}" presName="Accent" presStyleLbl="bgShp" presStyleIdx="2" presStyleCnt="6"/>
      <dgm:spPr/>
    </dgm:pt>
    <dgm:pt modelId="{765A5185-FF7E-469F-9917-87ED128E8224}" type="pres">
      <dgm:prSet presAssocID="{598236A7-065F-4BA7-8293-967303965630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11793-4712-49A2-BA8B-9C5F5F91782C}" type="pres">
      <dgm:prSet presAssocID="{4AABBB03-6CB1-4603-9BA9-9384C8C831B2}" presName="Accent4" presStyleCnt="0"/>
      <dgm:spPr/>
    </dgm:pt>
    <dgm:pt modelId="{832AFB1A-B6B3-4935-BD72-F0B1EA758FA2}" type="pres">
      <dgm:prSet presAssocID="{4AABBB03-6CB1-4603-9BA9-9384C8C831B2}" presName="Accent" presStyleLbl="bgShp" presStyleIdx="3" presStyleCnt="6"/>
      <dgm:spPr/>
    </dgm:pt>
    <dgm:pt modelId="{BAA4E998-B68E-43BE-B399-A93D3E0FE666}" type="pres">
      <dgm:prSet presAssocID="{4AABBB03-6CB1-4603-9BA9-9384C8C831B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B87073-1C8D-4434-B576-87E20FCD5536}" type="pres">
      <dgm:prSet presAssocID="{8D4F9C37-DF56-431E-9F19-862EB4B7D323}" presName="Accent5" presStyleCnt="0"/>
      <dgm:spPr/>
    </dgm:pt>
    <dgm:pt modelId="{FFA4F100-27F4-475F-91FA-18E0AB20748C}" type="pres">
      <dgm:prSet presAssocID="{8D4F9C37-DF56-431E-9F19-862EB4B7D323}" presName="Accent" presStyleLbl="bgShp" presStyleIdx="4" presStyleCnt="6"/>
      <dgm:spPr/>
    </dgm:pt>
    <dgm:pt modelId="{E7DF494D-6657-4C56-9479-645A5BCA2D97}" type="pres">
      <dgm:prSet presAssocID="{8D4F9C37-DF56-431E-9F19-862EB4B7D32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5BF2C-0DD8-4042-8FCB-DD775DAD8F9B}" type="pres">
      <dgm:prSet presAssocID="{F77A0677-B635-4EDC-89C3-78D2AB5064E9}" presName="Accent6" presStyleCnt="0"/>
      <dgm:spPr/>
    </dgm:pt>
    <dgm:pt modelId="{460AAFF3-C90B-4405-8010-317702918E05}" type="pres">
      <dgm:prSet presAssocID="{F77A0677-B635-4EDC-89C3-78D2AB5064E9}" presName="Accent" presStyleLbl="bgShp" presStyleIdx="5" presStyleCnt="6"/>
      <dgm:spPr/>
    </dgm:pt>
    <dgm:pt modelId="{63BC9891-FDA7-4E1D-87D8-705A3A23DFFE}" type="pres">
      <dgm:prSet presAssocID="{F77A0677-B635-4EDC-89C3-78D2AB5064E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4BC0E5-D2EA-42DC-89F4-6195866EE583}" srcId="{3A3829B3-31BB-4350-A2A4-287308589C43}" destId="{4AABBB03-6CB1-4603-9BA9-9384C8C831B2}" srcOrd="3" destOrd="0" parTransId="{5593C0C1-7FC3-47F3-806C-6AB2D7B45902}" sibTransId="{587BFBEA-3FD8-4B0C-9D87-7C39901D6152}"/>
    <dgm:cxn modelId="{D0EE90E2-E2CF-4122-AA8D-BE193C3C33D9}" type="presOf" srcId="{8D4F9C37-DF56-431E-9F19-862EB4B7D323}" destId="{E7DF494D-6657-4C56-9479-645A5BCA2D97}" srcOrd="0" destOrd="0" presId="urn:microsoft.com/office/officeart/2011/layout/HexagonRadial"/>
    <dgm:cxn modelId="{848BBF28-1D12-479F-99F6-F7E944DD5944}" srcId="{3A3829B3-31BB-4350-A2A4-287308589C43}" destId="{F77A0677-B635-4EDC-89C3-78D2AB5064E9}" srcOrd="5" destOrd="0" parTransId="{978E8004-CA38-42C2-AB1C-6A8A104412C3}" sibTransId="{A1A4D2A2-C21D-4B02-9F6C-A5777FA828E5}"/>
    <dgm:cxn modelId="{171EDAE2-292C-4BE3-9944-A5DBFA6B6500}" type="presOf" srcId="{61B093B2-4AD7-4767-992F-FDE279AFBD14}" destId="{747A809A-C512-4E6F-A5E3-FF83ECFBB7C0}" srcOrd="0" destOrd="0" presId="urn:microsoft.com/office/officeart/2011/layout/HexagonRadial"/>
    <dgm:cxn modelId="{1CF34918-07F6-4373-B49E-F4C9B0A7A44D}" srcId="{3A3829B3-31BB-4350-A2A4-287308589C43}" destId="{45153DD8-B917-4BB2-B021-C781C293B622}" srcOrd="0" destOrd="0" parTransId="{B18863CD-96C2-448E-9B7A-72E315E1AC74}" sibTransId="{A652B799-EA2C-4064-A1CC-15678E877DF6}"/>
    <dgm:cxn modelId="{27BA16ED-C589-4DA8-8758-4AF2DF5F00B0}" type="presOf" srcId="{598236A7-065F-4BA7-8293-967303965630}" destId="{765A5185-FF7E-469F-9917-87ED128E8224}" srcOrd="0" destOrd="0" presId="urn:microsoft.com/office/officeart/2011/layout/HexagonRadial"/>
    <dgm:cxn modelId="{5051E5BA-BB75-474B-B13F-71A4DB910F2D}" srcId="{54B943D8-B04A-4403-AE01-FD0AE0A9F145}" destId="{3A3829B3-31BB-4350-A2A4-287308589C43}" srcOrd="0" destOrd="0" parTransId="{CA3FE3BC-F00C-4ED6-BBB7-0DADA8988D0C}" sibTransId="{E64DE6E5-3C30-4E18-91EF-90D7AB877EFF}"/>
    <dgm:cxn modelId="{F09D38B6-41EF-4DD6-8A6D-6B90C7F5B29C}" srcId="{3A3829B3-31BB-4350-A2A4-287308589C43}" destId="{61B093B2-4AD7-4767-992F-FDE279AFBD14}" srcOrd="1" destOrd="0" parTransId="{4FEB43DB-14D0-4E7B-82DA-2A476CE37F9E}" sibTransId="{08F33FF0-F293-4DC3-9E3F-5C373809E4B9}"/>
    <dgm:cxn modelId="{B2C6B2D1-2061-48EA-9886-E339C0408867}" srcId="{3A3829B3-31BB-4350-A2A4-287308589C43}" destId="{8D4F9C37-DF56-431E-9F19-862EB4B7D323}" srcOrd="4" destOrd="0" parTransId="{9902031E-9098-4DA8-B0B5-C8D145669CF4}" sibTransId="{76BFA43D-30D3-4721-B474-566368A1786E}"/>
    <dgm:cxn modelId="{52DF7CBE-2D76-49D6-94D2-94F5642D3EC8}" type="presOf" srcId="{3A3829B3-31BB-4350-A2A4-287308589C43}" destId="{FF4DC9D7-78D6-42EF-9BAA-939335B1DC31}" srcOrd="0" destOrd="0" presId="urn:microsoft.com/office/officeart/2011/layout/HexagonRadial"/>
    <dgm:cxn modelId="{8B9E519A-7FD6-4349-B357-2DCB3D00EB59}" srcId="{3A3829B3-31BB-4350-A2A4-287308589C43}" destId="{598236A7-065F-4BA7-8293-967303965630}" srcOrd="2" destOrd="0" parTransId="{CED68227-571B-4D52-9ACA-66F486656CAB}" sibTransId="{A04AC566-60AC-483D-AE4B-743DB7560500}"/>
    <dgm:cxn modelId="{D87622DA-6814-426C-96A5-671A4631CB0B}" type="presOf" srcId="{F77A0677-B635-4EDC-89C3-78D2AB5064E9}" destId="{63BC9891-FDA7-4E1D-87D8-705A3A23DFFE}" srcOrd="0" destOrd="0" presId="urn:microsoft.com/office/officeart/2011/layout/HexagonRadial"/>
    <dgm:cxn modelId="{FA822426-C7E7-45B2-BA15-4B4327DB9415}" type="presOf" srcId="{4AABBB03-6CB1-4603-9BA9-9384C8C831B2}" destId="{BAA4E998-B68E-43BE-B399-A93D3E0FE666}" srcOrd="0" destOrd="0" presId="urn:microsoft.com/office/officeart/2011/layout/HexagonRadial"/>
    <dgm:cxn modelId="{3CC8EBA5-B5E6-447D-B60C-FC1C7D4F2681}" type="presOf" srcId="{54B943D8-B04A-4403-AE01-FD0AE0A9F145}" destId="{80743A8C-57F1-4E5C-B0B5-03D09DF48A12}" srcOrd="0" destOrd="0" presId="urn:microsoft.com/office/officeart/2011/layout/HexagonRadial"/>
    <dgm:cxn modelId="{F2189C30-470A-4220-86D9-CBA19FB2F164}" type="presOf" srcId="{45153DD8-B917-4BB2-B021-C781C293B622}" destId="{AB1FD55C-7C04-4367-B3C6-D8AA3CA3E883}" srcOrd="0" destOrd="0" presId="urn:microsoft.com/office/officeart/2011/layout/HexagonRadial"/>
    <dgm:cxn modelId="{883AEF7A-FF2D-4F29-B4BD-9254E23AFF18}" type="presParOf" srcId="{80743A8C-57F1-4E5C-B0B5-03D09DF48A12}" destId="{FF4DC9D7-78D6-42EF-9BAA-939335B1DC31}" srcOrd="0" destOrd="0" presId="urn:microsoft.com/office/officeart/2011/layout/HexagonRadial"/>
    <dgm:cxn modelId="{C1C65975-A681-49F4-9598-AB4F6E6F3B49}" type="presParOf" srcId="{80743A8C-57F1-4E5C-B0B5-03D09DF48A12}" destId="{D3CFE145-5695-419F-9193-4611B3204341}" srcOrd="1" destOrd="0" presId="urn:microsoft.com/office/officeart/2011/layout/HexagonRadial"/>
    <dgm:cxn modelId="{79F76922-FAB2-45E5-941D-69974A48E3EB}" type="presParOf" srcId="{D3CFE145-5695-419F-9193-4611B3204341}" destId="{FF90B505-129C-488A-B84E-E8734C4019B7}" srcOrd="0" destOrd="0" presId="urn:microsoft.com/office/officeart/2011/layout/HexagonRadial"/>
    <dgm:cxn modelId="{ACBC5907-DE01-4142-8C78-AB4D1DB01218}" type="presParOf" srcId="{80743A8C-57F1-4E5C-B0B5-03D09DF48A12}" destId="{AB1FD55C-7C04-4367-B3C6-D8AA3CA3E883}" srcOrd="2" destOrd="0" presId="urn:microsoft.com/office/officeart/2011/layout/HexagonRadial"/>
    <dgm:cxn modelId="{BE41E79E-0E11-47E5-B3F1-06C05D314C33}" type="presParOf" srcId="{80743A8C-57F1-4E5C-B0B5-03D09DF48A12}" destId="{7BABEC71-3794-447C-B8E5-489E4B26208A}" srcOrd="3" destOrd="0" presId="urn:microsoft.com/office/officeart/2011/layout/HexagonRadial"/>
    <dgm:cxn modelId="{1BFEB942-7B41-4614-8BD0-653C4EA28E2E}" type="presParOf" srcId="{7BABEC71-3794-447C-B8E5-489E4B26208A}" destId="{D048C7A1-8140-4064-BA03-26429E750A51}" srcOrd="0" destOrd="0" presId="urn:microsoft.com/office/officeart/2011/layout/HexagonRadial"/>
    <dgm:cxn modelId="{DF1C710A-B13A-4A57-B40B-3FFBCBA89096}" type="presParOf" srcId="{80743A8C-57F1-4E5C-B0B5-03D09DF48A12}" destId="{747A809A-C512-4E6F-A5E3-FF83ECFBB7C0}" srcOrd="4" destOrd="0" presId="urn:microsoft.com/office/officeart/2011/layout/HexagonRadial"/>
    <dgm:cxn modelId="{858488A6-DAE9-4670-A375-E53625D6EBC5}" type="presParOf" srcId="{80743A8C-57F1-4E5C-B0B5-03D09DF48A12}" destId="{17E33A62-BA47-4807-8E9B-A60C24D480F8}" srcOrd="5" destOrd="0" presId="urn:microsoft.com/office/officeart/2011/layout/HexagonRadial"/>
    <dgm:cxn modelId="{E9E93DCA-B695-4EAC-B124-17C354EAC7EE}" type="presParOf" srcId="{17E33A62-BA47-4807-8E9B-A60C24D480F8}" destId="{569BA550-F9BB-4461-9634-3FD24ADBAC1D}" srcOrd="0" destOrd="0" presId="urn:microsoft.com/office/officeart/2011/layout/HexagonRadial"/>
    <dgm:cxn modelId="{9076920A-288B-458D-B967-75859E68CAB7}" type="presParOf" srcId="{80743A8C-57F1-4E5C-B0B5-03D09DF48A12}" destId="{765A5185-FF7E-469F-9917-87ED128E8224}" srcOrd="6" destOrd="0" presId="urn:microsoft.com/office/officeart/2011/layout/HexagonRadial"/>
    <dgm:cxn modelId="{33B033BB-A434-458C-A24C-301912798967}" type="presParOf" srcId="{80743A8C-57F1-4E5C-B0B5-03D09DF48A12}" destId="{08311793-4712-49A2-BA8B-9C5F5F91782C}" srcOrd="7" destOrd="0" presId="urn:microsoft.com/office/officeart/2011/layout/HexagonRadial"/>
    <dgm:cxn modelId="{1815BC20-B7C9-4E66-BD6B-7569C630E313}" type="presParOf" srcId="{08311793-4712-49A2-BA8B-9C5F5F91782C}" destId="{832AFB1A-B6B3-4935-BD72-F0B1EA758FA2}" srcOrd="0" destOrd="0" presId="urn:microsoft.com/office/officeart/2011/layout/HexagonRadial"/>
    <dgm:cxn modelId="{A90C393F-9190-4FA0-9C07-FACB98DE6337}" type="presParOf" srcId="{80743A8C-57F1-4E5C-B0B5-03D09DF48A12}" destId="{BAA4E998-B68E-43BE-B399-A93D3E0FE666}" srcOrd="8" destOrd="0" presId="urn:microsoft.com/office/officeart/2011/layout/HexagonRadial"/>
    <dgm:cxn modelId="{54CEBA9C-596D-48CF-9620-D3B5BB128DBF}" type="presParOf" srcId="{80743A8C-57F1-4E5C-B0B5-03D09DF48A12}" destId="{6CB87073-1C8D-4434-B576-87E20FCD5536}" srcOrd="9" destOrd="0" presId="urn:microsoft.com/office/officeart/2011/layout/HexagonRadial"/>
    <dgm:cxn modelId="{F19316B7-63FA-468B-AB51-B3B0DB08154B}" type="presParOf" srcId="{6CB87073-1C8D-4434-B576-87E20FCD5536}" destId="{FFA4F100-27F4-475F-91FA-18E0AB20748C}" srcOrd="0" destOrd="0" presId="urn:microsoft.com/office/officeart/2011/layout/HexagonRadial"/>
    <dgm:cxn modelId="{0FF9FEE5-27A6-4814-AD60-0A916AAF5CDB}" type="presParOf" srcId="{80743A8C-57F1-4E5C-B0B5-03D09DF48A12}" destId="{E7DF494D-6657-4C56-9479-645A5BCA2D97}" srcOrd="10" destOrd="0" presId="urn:microsoft.com/office/officeart/2011/layout/HexagonRadial"/>
    <dgm:cxn modelId="{E6C92DF5-0DE2-4654-9641-5C27F9CCFD93}" type="presParOf" srcId="{80743A8C-57F1-4E5C-B0B5-03D09DF48A12}" destId="{D645BF2C-0DD8-4042-8FCB-DD775DAD8F9B}" srcOrd="11" destOrd="0" presId="urn:microsoft.com/office/officeart/2011/layout/HexagonRadial"/>
    <dgm:cxn modelId="{D5AD3589-D9CF-475A-A10A-319A27E25AB4}" type="presParOf" srcId="{D645BF2C-0DD8-4042-8FCB-DD775DAD8F9B}" destId="{460AAFF3-C90B-4405-8010-317702918E05}" srcOrd="0" destOrd="0" presId="urn:microsoft.com/office/officeart/2011/layout/HexagonRadial"/>
    <dgm:cxn modelId="{91FC510F-A509-4BE9-B863-083FDC628558}" type="presParOf" srcId="{80743A8C-57F1-4E5C-B0B5-03D09DF48A12}" destId="{63BC9891-FDA7-4E1D-87D8-705A3A23DFF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B943D8-B04A-4403-AE01-FD0AE0A9F145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A3829B3-31BB-4350-A2A4-287308589C43}">
      <dgm:prSet phldrT="[Text]" custT="1"/>
      <dgm:spPr/>
      <dgm:t>
        <a:bodyPr/>
        <a:lstStyle/>
        <a:p>
          <a:r>
            <a:rPr lang="en-GB" sz="1800" b="1" u="sng" dirty="0">
              <a:solidFill>
                <a:schemeClr val="tx1"/>
              </a:solidFill>
              <a:latin typeface="SassoonPrimaryInfant" pitchFamily="2" charset="0"/>
            </a:rPr>
            <a:t>Respectful</a:t>
          </a:r>
          <a:endParaRPr lang="en-GB" sz="2000" b="1" u="sng" dirty="0">
            <a:solidFill>
              <a:schemeClr val="tx1"/>
            </a:solidFill>
            <a:latin typeface="SassoonPrimaryInfant" pitchFamily="2" charset="0"/>
          </a:endParaRPr>
        </a:p>
      </dgm:t>
    </dgm:pt>
    <dgm:pt modelId="{CA3FE3BC-F00C-4ED6-BBB7-0DADA8988D0C}" type="parTrans" cxnId="{5051E5BA-BB75-474B-B13F-71A4DB910F2D}">
      <dgm:prSet/>
      <dgm:spPr/>
      <dgm:t>
        <a:bodyPr/>
        <a:lstStyle/>
        <a:p>
          <a:endParaRPr lang="en-GB"/>
        </a:p>
      </dgm:t>
    </dgm:pt>
    <dgm:pt modelId="{E64DE6E5-3C30-4E18-91EF-90D7AB877EFF}" type="sibTrans" cxnId="{5051E5BA-BB75-474B-B13F-71A4DB910F2D}">
      <dgm:prSet/>
      <dgm:spPr/>
      <dgm:t>
        <a:bodyPr/>
        <a:lstStyle/>
        <a:p>
          <a:endParaRPr lang="en-GB"/>
        </a:p>
      </dgm:t>
    </dgm:pt>
    <dgm:pt modelId="{45153DD8-B917-4BB2-B021-C781C293B622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>
              <a:latin typeface="SassoonPrimaryInfant" pitchFamily="2" charset="0"/>
            </a:rPr>
            <a:t>Be kind</a:t>
          </a:r>
        </a:p>
      </dgm:t>
    </dgm:pt>
    <dgm:pt modelId="{B18863CD-96C2-448E-9B7A-72E315E1AC74}" type="parTrans" cxnId="{1CF34918-07F6-4373-B49E-F4C9B0A7A44D}">
      <dgm:prSet/>
      <dgm:spPr/>
      <dgm:t>
        <a:bodyPr/>
        <a:lstStyle/>
        <a:p>
          <a:endParaRPr lang="en-GB"/>
        </a:p>
      </dgm:t>
    </dgm:pt>
    <dgm:pt modelId="{A652B799-EA2C-4064-A1CC-15678E877DF6}" type="sibTrans" cxnId="{1CF34918-07F6-4373-B49E-F4C9B0A7A44D}">
      <dgm:prSet/>
      <dgm:spPr/>
      <dgm:t>
        <a:bodyPr/>
        <a:lstStyle/>
        <a:p>
          <a:endParaRPr lang="en-GB"/>
        </a:p>
      </dgm:t>
    </dgm:pt>
    <dgm:pt modelId="{61B093B2-4AD7-4767-992F-FDE279AFBD14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>
              <a:latin typeface="SassoonPrimaryInfant" pitchFamily="2" charset="0"/>
            </a:rPr>
            <a:t>Tell the truth</a:t>
          </a:r>
        </a:p>
      </dgm:t>
    </dgm:pt>
    <dgm:pt modelId="{4FEB43DB-14D0-4E7B-82DA-2A476CE37F9E}" type="parTrans" cxnId="{F09D38B6-41EF-4DD6-8A6D-6B90C7F5B29C}">
      <dgm:prSet/>
      <dgm:spPr/>
      <dgm:t>
        <a:bodyPr/>
        <a:lstStyle/>
        <a:p>
          <a:endParaRPr lang="en-GB"/>
        </a:p>
      </dgm:t>
    </dgm:pt>
    <dgm:pt modelId="{08F33FF0-F293-4DC3-9E3F-5C373809E4B9}" type="sibTrans" cxnId="{F09D38B6-41EF-4DD6-8A6D-6B90C7F5B29C}">
      <dgm:prSet/>
      <dgm:spPr/>
      <dgm:t>
        <a:bodyPr/>
        <a:lstStyle/>
        <a:p>
          <a:endParaRPr lang="en-GB"/>
        </a:p>
      </dgm:t>
    </dgm:pt>
    <dgm:pt modelId="{598236A7-065F-4BA7-8293-96730396563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>
              <a:latin typeface="SassoonPrimaryInfant" pitchFamily="2" charset="0"/>
            </a:rPr>
            <a:t>Tell people how you feel</a:t>
          </a:r>
        </a:p>
      </dgm:t>
    </dgm:pt>
    <dgm:pt modelId="{CED68227-571B-4D52-9ACA-66F486656CAB}" type="parTrans" cxnId="{8B9E519A-7FD6-4349-B357-2DCB3D00EB59}">
      <dgm:prSet/>
      <dgm:spPr/>
      <dgm:t>
        <a:bodyPr/>
        <a:lstStyle/>
        <a:p>
          <a:endParaRPr lang="en-GB"/>
        </a:p>
      </dgm:t>
    </dgm:pt>
    <dgm:pt modelId="{A04AC566-60AC-483D-AE4B-743DB7560500}" type="sibTrans" cxnId="{8B9E519A-7FD6-4349-B357-2DCB3D00EB59}">
      <dgm:prSet/>
      <dgm:spPr/>
      <dgm:t>
        <a:bodyPr/>
        <a:lstStyle/>
        <a:p>
          <a:endParaRPr lang="en-GB"/>
        </a:p>
      </dgm:t>
    </dgm:pt>
    <dgm:pt modelId="{4AABBB03-6CB1-4603-9BA9-9384C8C831B2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>
              <a:latin typeface="SassoonPrimaryInfant" pitchFamily="2" charset="0"/>
            </a:rPr>
            <a:t>Do your best-work hard</a:t>
          </a:r>
        </a:p>
      </dgm:t>
    </dgm:pt>
    <dgm:pt modelId="{5593C0C1-7FC3-47F3-806C-6AB2D7B45902}" type="parTrans" cxnId="{FC4BC0E5-D2EA-42DC-89F4-6195866EE583}">
      <dgm:prSet/>
      <dgm:spPr/>
      <dgm:t>
        <a:bodyPr/>
        <a:lstStyle/>
        <a:p>
          <a:endParaRPr lang="en-GB"/>
        </a:p>
      </dgm:t>
    </dgm:pt>
    <dgm:pt modelId="{587BFBEA-3FD8-4B0C-9D87-7C39901D6152}" type="sibTrans" cxnId="{FC4BC0E5-D2EA-42DC-89F4-6195866EE583}">
      <dgm:prSet/>
      <dgm:spPr/>
      <dgm:t>
        <a:bodyPr/>
        <a:lstStyle/>
        <a:p>
          <a:endParaRPr lang="en-GB"/>
        </a:p>
      </dgm:t>
    </dgm:pt>
    <dgm:pt modelId="{8D4F9C37-DF56-431E-9F19-862EB4B7D323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 dirty="0">
              <a:latin typeface="SassoonPrimaryInfant" pitchFamily="2" charset="0"/>
            </a:rPr>
            <a:t>Keep school tidy</a:t>
          </a:r>
        </a:p>
      </dgm:t>
    </dgm:pt>
    <dgm:pt modelId="{9902031E-9098-4DA8-B0B5-C8D145669CF4}" type="parTrans" cxnId="{B2C6B2D1-2061-48EA-9886-E339C0408867}">
      <dgm:prSet/>
      <dgm:spPr/>
      <dgm:t>
        <a:bodyPr/>
        <a:lstStyle/>
        <a:p>
          <a:endParaRPr lang="en-GB"/>
        </a:p>
      </dgm:t>
    </dgm:pt>
    <dgm:pt modelId="{76BFA43D-30D3-4721-B474-566368A1786E}" type="sibTrans" cxnId="{B2C6B2D1-2061-48EA-9886-E339C0408867}">
      <dgm:prSet/>
      <dgm:spPr/>
      <dgm:t>
        <a:bodyPr/>
        <a:lstStyle/>
        <a:p>
          <a:endParaRPr lang="en-GB"/>
        </a:p>
      </dgm:t>
    </dgm:pt>
    <dgm:pt modelId="{F77A0677-B635-4EDC-89C3-78D2AB5064E9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dirty="0">
              <a:latin typeface="SassoonPrimaryInfant" pitchFamily="2" charset="0"/>
            </a:rPr>
            <a:t>Good manners</a:t>
          </a:r>
        </a:p>
      </dgm:t>
    </dgm:pt>
    <dgm:pt modelId="{978E8004-CA38-42C2-AB1C-6A8A104412C3}" type="parTrans" cxnId="{848BBF28-1D12-479F-99F6-F7E944DD5944}">
      <dgm:prSet/>
      <dgm:spPr/>
      <dgm:t>
        <a:bodyPr/>
        <a:lstStyle/>
        <a:p>
          <a:endParaRPr lang="en-GB"/>
        </a:p>
      </dgm:t>
    </dgm:pt>
    <dgm:pt modelId="{A1A4D2A2-C21D-4B02-9F6C-A5777FA828E5}" type="sibTrans" cxnId="{848BBF28-1D12-479F-99F6-F7E944DD5944}">
      <dgm:prSet/>
      <dgm:spPr/>
      <dgm:t>
        <a:bodyPr/>
        <a:lstStyle/>
        <a:p>
          <a:endParaRPr lang="en-GB"/>
        </a:p>
      </dgm:t>
    </dgm:pt>
    <dgm:pt modelId="{80743A8C-57F1-4E5C-B0B5-03D09DF48A12}" type="pres">
      <dgm:prSet presAssocID="{54B943D8-B04A-4403-AE01-FD0AE0A9F14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F4DC9D7-78D6-42EF-9BAA-939335B1DC31}" type="pres">
      <dgm:prSet presAssocID="{3A3829B3-31BB-4350-A2A4-287308589C43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3CFE145-5695-419F-9193-4611B3204341}" type="pres">
      <dgm:prSet presAssocID="{45153DD8-B917-4BB2-B021-C781C293B622}" presName="Accent1" presStyleCnt="0"/>
      <dgm:spPr/>
    </dgm:pt>
    <dgm:pt modelId="{FF90B505-129C-488A-B84E-E8734C4019B7}" type="pres">
      <dgm:prSet presAssocID="{45153DD8-B917-4BB2-B021-C781C293B622}" presName="Accent" presStyleLbl="bgShp" presStyleIdx="0" presStyleCnt="6"/>
      <dgm:spPr/>
    </dgm:pt>
    <dgm:pt modelId="{AB1FD55C-7C04-4367-B3C6-D8AA3CA3E883}" type="pres">
      <dgm:prSet presAssocID="{45153DD8-B917-4BB2-B021-C781C293B622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BEC71-3794-447C-B8E5-489E4B26208A}" type="pres">
      <dgm:prSet presAssocID="{61B093B2-4AD7-4767-992F-FDE279AFBD14}" presName="Accent2" presStyleCnt="0"/>
      <dgm:spPr/>
    </dgm:pt>
    <dgm:pt modelId="{D048C7A1-8140-4064-BA03-26429E750A51}" type="pres">
      <dgm:prSet presAssocID="{61B093B2-4AD7-4767-992F-FDE279AFBD14}" presName="Accent" presStyleLbl="bgShp" presStyleIdx="1" presStyleCnt="6"/>
      <dgm:spPr/>
    </dgm:pt>
    <dgm:pt modelId="{747A809A-C512-4E6F-A5E3-FF83ECFBB7C0}" type="pres">
      <dgm:prSet presAssocID="{61B093B2-4AD7-4767-992F-FDE279AFBD14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33A62-BA47-4807-8E9B-A60C24D480F8}" type="pres">
      <dgm:prSet presAssocID="{598236A7-065F-4BA7-8293-967303965630}" presName="Accent3" presStyleCnt="0"/>
      <dgm:spPr/>
    </dgm:pt>
    <dgm:pt modelId="{569BA550-F9BB-4461-9634-3FD24ADBAC1D}" type="pres">
      <dgm:prSet presAssocID="{598236A7-065F-4BA7-8293-967303965630}" presName="Accent" presStyleLbl="bgShp" presStyleIdx="2" presStyleCnt="6"/>
      <dgm:spPr/>
    </dgm:pt>
    <dgm:pt modelId="{765A5185-FF7E-469F-9917-87ED128E8224}" type="pres">
      <dgm:prSet presAssocID="{598236A7-065F-4BA7-8293-967303965630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11793-4712-49A2-BA8B-9C5F5F91782C}" type="pres">
      <dgm:prSet presAssocID="{4AABBB03-6CB1-4603-9BA9-9384C8C831B2}" presName="Accent4" presStyleCnt="0"/>
      <dgm:spPr/>
    </dgm:pt>
    <dgm:pt modelId="{832AFB1A-B6B3-4935-BD72-F0B1EA758FA2}" type="pres">
      <dgm:prSet presAssocID="{4AABBB03-6CB1-4603-9BA9-9384C8C831B2}" presName="Accent" presStyleLbl="bgShp" presStyleIdx="3" presStyleCnt="6"/>
      <dgm:spPr/>
    </dgm:pt>
    <dgm:pt modelId="{BAA4E998-B68E-43BE-B399-A93D3E0FE666}" type="pres">
      <dgm:prSet presAssocID="{4AABBB03-6CB1-4603-9BA9-9384C8C831B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B87073-1C8D-4434-B576-87E20FCD5536}" type="pres">
      <dgm:prSet presAssocID="{8D4F9C37-DF56-431E-9F19-862EB4B7D323}" presName="Accent5" presStyleCnt="0"/>
      <dgm:spPr/>
    </dgm:pt>
    <dgm:pt modelId="{FFA4F100-27F4-475F-91FA-18E0AB20748C}" type="pres">
      <dgm:prSet presAssocID="{8D4F9C37-DF56-431E-9F19-862EB4B7D323}" presName="Accent" presStyleLbl="bgShp" presStyleIdx="4" presStyleCnt="6"/>
      <dgm:spPr/>
    </dgm:pt>
    <dgm:pt modelId="{E7DF494D-6657-4C56-9479-645A5BCA2D97}" type="pres">
      <dgm:prSet presAssocID="{8D4F9C37-DF56-431E-9F19-862EB4B7D32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5BF2C-0DD8-4042-8FCB-DD775DAD8F9B}" type="pres">
      <dgm:prSet presAssocID="{F77A0677-B635-4EDC-89C3-78D2AB5064E9}" presName="Accent6" presStyleCnt="0"/>
      <dgm:spPr/>
    </dgm:pt>
    <dgm:pt modelId="{460AAFF3-C90B-4405-8010-317702918E05}" type="pres">
      <dgm:prSet presAssocID="{F77A0677-B635-4EDC-89C3-78D2AB5064E9}" presName="Accent" presStyleLbl="bgShp" presStyleIdx="5" presStyleCnt="6"/>
      <dgm:spPr/>
    </dgm:pt>
    <dgm:pt modelId="{63BC9891-FDA7-4E1D-87D8-705A3A23DFFE}" type="pres">
      <dgm:prSet presAssocID="{F77A0677-B635-4EDC-89C3-78D2AB5064E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CA4C8A-CC4A-42AA-95F0-8251D4AA65F0}" type="presOf" srcId="{3A3829B3-31BB-4350-A2A4-287308589C43}" destId="{FF4DC9D7-78D6-42EF-9BAA-939335B1DC31}" srcOrd="0" destOrd="0" presId="urn:microsoft.com/office/officeart/2011/layout/HexagonRadial"/>
    <dgm:cxn modelId="{4A185875-3212-444A-979F-060D2578CBA7}" type="presOf" srcId="{598236A7-065F-4BA7-8293-967303965630}" destId="{765A5185-FF7E-469F-9917-87ED128E8224}" srcOrd="0" destOrd="0" presId="urn:microsoft.com/office/officeart/2011/layout/HexagonRadial"/>
    <dgm:cxn modelId="{26195B86-341F-4DDF-8D53-C526D201DC9B}" type="presOf" srcId="{8D4F9C37-DF56-431E-9F19-862EB4B7D323}" destId="{E7DF494D-6657-4C56-9479-645A5BCA2D97}" srcOrd="0" destOrd="0" presId="urn:microsoft.com/office/officeart/2011/layout/HexagonRadial"/>
    <dgm:cxn modelId="{666F24F1-9A6D-4915-B377-74503F1F9D20}" type="presOf" srcId="{45153DD8-B917-4BB2-B021-C781C293B622}" destId="{AB1FD55C-7C04-4367-B3C6-D8AA3CA3E883}" srcOrd="0" destOrd="0" presId="urn:microsoft.com/office/officeart/2011/layout/HexagonRadial"/>
    <dgm:cxn modelId="{5051E5BA-BB75-474B-B13F-71A4DB910F2D}" srcId="{54B943D8-B04A-4403-AE01-FD0AE0A9F145}" destId="{3A3829B3-31BB-4350-A2A4-287308589C43}" srcOrd="0" destOrd="0" parTransId="{CA3FE3BC-F00C-4ED6-BBB7-0DADA8988D0C}" sibTransId="{E64DE6E5-3C30-4E18-91EF-90D7AB877EFF}"/>
    <dgm:cxn modelId="{848BBF28-1D12-479F-99F6-F7E944DD5944}" srcId="{3A3829B3-31BB-4350-A2A4-287308589C43}" destId="{F77A0677-B635-4EDC-89C3-78D2AB5064E9}" srcOrd="5" destOrd="0" parTransId="{978E8004-CA38-42C2-AB1C-6A8A104412C3}" sibTransId="{A1A4D2A2-C21D-4B02-9F6C-A5777FA828E5}"/>
    <dgm:cxn modelId="{FC4BC0E5-D2EA-42DC-89F4-6195866EE583}" srcId="{3A3829B3-31BB-4350-A2A4-287308589C43}" destId="{4AABBB03-6CB1-4603-9BA9-9384C8C831B2}" srcOrd="3" destOrd="0" parTransId="{5593C0C1-7FC3-47F3-806C-6AB2D7B45902}" sibTransId="{587BFBEA-3FD8-4B0C-9D87-7C39901D6152}"/>
    <dgm:cxn modelId="{1CF34918-07F6-4373-B49E-F4C9B0A7A44D}" srcId="{3A3829B3-31BB-4350-A2A4-287308589C43}" destId="{45153DD8-B917-4BB2-B021-C781C293B622}" srcOrd="0" destOrd="0" parTransId="{B18863CD-96C2-448E-9B7A-72E315E1AC74}" sibTransId="{A652B799-EA2C-4064-A1CC-15678E877DF6}"/>
    <dgm:cxn modelId="{F09D38B6-41EF-4DD6-8A6D-6B90C7F5B29C}" srcId="{3A3829B3-31BB-4350-A2A4-287308589C43}" destId="{61B093B2-4AD7-4767-992F-FDE279AFBD14}" srcOrd="1" destOrd="0" parTransId="{4FEB43DB-14D0-4E7B-82DA-2A476CE37F9E}" sibTransId="{08F33FF0-F293-4DC3-9E3F-5C373809E4B9}"/>
    <dgm:cxn modelId="{FF0BC78D-5C42-4AB5-82E5-D6E71A21CD38}" type="presOf" srcId="{F77A0677-B635-4EDC-89C3-78D2AB5064E9}" destId="{63BC9891-FDA7-4E1D-87D8-705A3A23DFFE}" srcOrd="0" destOrd="0" presId="urn:microsoft.com/office/officeart/2011/layout/HexagonRadial"/>
    <dgm:cxn modelId="{8B9E519A-7FD6-4349-B357-2DCB3D00EB59}" srcId="{3A3829B3-31BB-4350-A2A4-287308589C43}" destId="{598236A7-065F-4BA7-8293-967303965630}" srcOrd="2" destOrd="0" parTransId="{CED68227-571B-4D52-9ACA-66F486656CAB}" sibTransId="{A04AC566-60AC-483D-AE4B-743DB7560500}"/>
    <dgm:cxn modelId="{9975B0EC-C678-4368-AC15-25CFC37940EE}" type="presOf" srcId="{54B943D8-B04A-4403-AE01-FD0AE0A9F145}" destId="{80743A8C-57F1-4E5C-B0B5-03D09DF48A12}" srcOrd="0" destOrd="0" presId="urn:microsoft.com/office/officeart/2011/layout/HexagonRadial"/>
    <dgm:cxn modelId="{02E8A287-5F9D-4F59-952C-AA9009332E9E}" type="presOf" srcId="{4AABBB03-6CB1-4603-9BA9-9384C8C831B2}" destId="{BAA4E998-B68E-43BE-B399-A93D3E0FE666}" srcOrd="0" destOrd="0" presId="urn:microsoft.com/office/officeart/2011/layout/HexagonRadial"/>
    <dgm:cxn modelId="{08FFB605-FBA4-45BF-9B52-2D59046A7526}" type="presOf" srcId="{61B093B2-4AD7-4767-992F-FDE279AFBD14}" destId="{747A809A-C512-4E6F-A5E3-FF83ECFBB7C0}" srcOrd="0" destOrd="0" presId="urn:microsoft.com/office/officeart/2011/layout/HexagonRadial"/>
    <dgm:cxn modelId="{B2C6B2D1-2061-48EA-9886-E339C0408867}" srcId="{3A3829B3-31BB-4350-A2A4-287308589C43}" destId="{8D4F9C37-DF56-431E-9F19-862EB4B7D323}" srcOrd="4" destOrd="0" parTransId="{9902031E-9098-4DA8-B0B5-C8D145669CF4}" sibTransId="{76BFA43D-30D3-4721-B474-566368A1786E}"/>
    <dgm:cxn modelId="{EF96D8FD-B9FA-4FEF-92CE-CD93C113A418}" type="presParOf" srcId="{80743A8C-57F1-4E5C-B0B5-03D09DF48A12}" destId="{FF4DC9D7-78D6-42EF-9BAA-939335B1DC31}" srcOrd="0" destOrd="0" presId="urn:microsoft.com/office/officeart/2011/layout/HexagonRadial"/>
    <dgm:cxn modelId="{153E28C3-108A-4D92-8FD2-F377FC1BCD26}" type="presParOf" srcId="{80743A8C-57F1-4E5C-B0B5-03D09DF48A12}" destId="{D3CFE145-5695-419F-9193-4611B3204341}" srcOrd="1" destOrd="0" presId="urn:microsoft.com/office/officeart/2011/layout/HexagonRadial"/>
    <dgm:cxn modelId="{CA726631-2C0B-4E67-A15D-8F09310539C5}" type="presParOf" srcId="{D3CFE145-5695-419F-9193-4611B3204341}" destId="{FF90B505-129C-488A-B84E-E8734C4019B7}" srcOrd="0" destOrd="0" presId="urn:microsoft.com/office/officeart/2011/layout/HexagonRadial"/>
    <dgm:cxn modelId="{00617FCC-9F54-4090-BFCA-FEBA2F5CB3DE}" type="presParOf" srcId="{80743A8C-57F1-4E5C-B0B5-03D09DF48A12}" destId="{AB1FD55C-7C04-4367-B3C6-D8AA3CA3E883}" srcOrd="2" destOrd="0" presId="urn:microsoft.com/office/officeart/2011/layout/HexagonRadial"/>
    <dgm:cxn modelId="{BBCE7743-FDFA-4F8E-A415-24AF0628B79E}" type="presParOf" srcId="{80743A8C-57F1-4E5C-B0B5-03D09DF48A12}" destId="{7BABEC71-3794-447C-B8E5-489E4B26208A}" srcOrd="3" destOrd="0" presId="urn:microsoft.com/office/officeart/2011/layout/HexagonRadial"/>
    <dgm:cxn modelId="{50626FA5-1993-4753-8B34-AFCEF0956DA5}" type="presParOf" srcId="{7BABEC71-3794-447C-B8E5-489E4B26208A}" destId="{D048C7A1-8140-4064-BA03-26429E750A51}" srcOrd="0" destOrd="0" presId="urn:microsoft.com/office/officeart/2011/layout/HexagonRadial"/>
    <dgm:cxn modelId="{AC91B08A-C830-469F-BB3A-E7CF32C498B6}" type="presParOf" srcId="{80743A8C-57F1-4E5C-B0B5-03D09DF48A12}" destId="{747A809A-C512-4E6F-A5E3-FF83ECFBB7C0}" srcOrd="4" destOrd="0" presId="urn:microsoft.com/office/officeart/2011/layout/HexagonRadial"/>
    <dgm:cxn modelId="{3DE429B5-ED1E-43EC-A381-1FD1040F06BF}" type="presParOf" srcId="{80743A8C-57F1-4E5C-B0B5-03D09DF48A12}" destId="{17E33A62-BA47-4807-8E9B-A60C24D480F8}" srcOrd="5" destOrd="0" presId="urn:microsoft.com/office/officeart/2011/layout/HexagonRadial"/>
    <dgm:cxn modelId="{C77C51EF-1772-44B5-BC5B-45B8723F411B}" type="presParOf" srcId="{17E33A62-BA47-4807-8E9B-A60C24D480F8}" destId="{569BA550-F9BB-4461-9634-3FD24ADBAC1D}" srcOrd="0" destOrd="0" presId="urn:microsoft.com/office/officeart/2011/layout/HexagonRadial"/>
    <dgm:cxn modelId="{F82E8306-BD04-4741-B248-6B487CEBC6DA}" type="presParOf" srcId="{80743A8C-57F1-4E5C-B0B5-03D09DF48A12}" destId="{765A5185-FF7E-469F-9917-87ED128E8224}" srcOrd="6" destOrd="0" presId="urn:microsoft.com/office/officeart/2011/layout/HexagonRadial"/>
    <dgm:cxn modelId="{FE8CE85A-BCAF-461B-9115-298184BA29B8}" type="presParOf" srcId="{80743A8C-57F1-4E5C-B0B5-03D09DF48A12}" destId="{08311793-4712-49A2-BA8B-9C5F5F91782C}" srcOrd="7" destOrd="0" presId="urn:microsoft.com/office/officeart/2011/layout/HexagonRadial"/>
    <dgm:cxn modelId="{4E9F8E84-9526-48F3-ABD5-532B289318AF}" type="presParOf" srcId="{08311793-4712-49A2-BA8B-9C5F5F91782C}" destId="{832AFB1A-B6B3-4935-BD72-F0B1EA758FA2}" srcOrd="0" destOrd="0" presId="urn:microsoft.com/office/officeart/2011/layout/HexagonRadial"/>
    <dgm:cxn modelId="{E1F14BD9-80AF-4906-AAA0-96A51FE1D12E}" type="presParOf" srcId="{80743A8C-57F1-4E5C-B0B5-03D09DF48A12}" destId="{BAA4E998-B68E-43BE-B399-A93D3E0FE666}" srcOrd="8" destOrd="0" presId="urn:microsoft.com/office/officeart/2011/layout/HexagonRadial"/>
    <dgm:cxn modelId="{252D710B-3797-4632-8B0E-FCE444B8F857}" type="presParOf" srcId="{80743A8C-57F1-4E5C-B0B5-03D09DF48A12}" destId="{6CB87073-1C8D-4434-B576-87E20FCD5536}" srcOrd="9" destOrd="0" presId="urn:microsoft.com/office/officeart/2011/layout/HexagonRadial"/>
    <dgm:cxn modelId="{93BFBC69-B766-4E1B-9780-DD1416FA1401}" type="presParOf" srcId="{6CB87073-1C8D-4434-B576-87E20FCD5536}" destId="{FFA4F100-27F4-475F-91FA-18E0AB20748C}" srcOrd="0" destOrd="0" presId="urn:microsoft.com/office/officeart/2011/layout/HexagonRadial"/>
    <dgm:cxn modelId="{20063330-FCDB-451D-86A2-141CEBB9A691}" type="presParOf" srcId="{80743A8C-57F1-4E5C-B0B5-03D09DF48A12}" destId="{E7DF494D-6657-4C56-9479-645A5BCA2D97}" srcOrd="10" destOrd="0" presId="urn:microsoft.com/office/officeart/2011/layout/HexagonRadial"/>
    <dgm:cxn modelId="{A2148F8B-900C-4DCE-9345-10299E9A0097}" type="presParOf" srcId="{80743A8C-57F1-4E5C-B0B5-03D09DF48A12}" destId="{D645BF2C-0DD8-4042-8FCB-DD775DAD8F9B}" srcOrd="11" destOrd="0" presId="urn:microsoft.com/office/officeart/2011/layout/HexagonRadial"/>
    <dgm:cxn modelId="{F6E12493-E1BE-4DF5-9633-7CFA3B4F7892}" type="presParOf" srcId="{D645BF2C-0DD8-4042-8FCB-DD775DAD8F9B}" destId="{460AAFF3-C90B-4405-8010-317702918E05}" srcOrd="0" destOrd="0" presId="urn:microsoft.com/office/officeart/2011/layout/HexagonRadial"/>
    <dgm:cxn modelId="{B91A86CA-5C49-46D5-85DA-D0D85C519A0E}" type="presParOf" srcId="{80743A8C-57F1-4E5C-B0B5-03D09DF48A12}" destId="{63BC9891-FDA7-4E1D-87D8-705A3A23DFF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B943D8-B04A-4403-AE01-FD0AE0A9F145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A3829B3-31BB-4350-A2A4-287308589C43}">
      <dgm:prSet phldrT="[Text]" custT="1"/>
      <dgm:spPr/>
      <dgm:t>
        <a:bodyPr/>
        <a:lstStyle/>
        <a:p>
          <a:r>
            <a:rPr lang="en-GB" sz="2000" b="1" u="sng" dirty="0">
              <a:solidFill>
                <a:schemeClr val="tx1"/>
              </a:solidFill>
              <a:latin typeface="SassoonPrimaryInfant" pitchFamily="2" charset="0"/>
            </a:rPr>
            <a:t>Safe</a:t>
          </a:r>
        </a:p>
      </dgm:t>
    </dgm:pt>
    <dgm:pt modelId="{CA3FE3BC-F00C-4ED6-BBB7-0DADA8988D0C}" type="parTrans" cxnId="{5051E5BA-BB75-474B-B13F-71A4DB910F2D}">
      <dgm:prSet/>
      <dgm:spPr/>
      <dgm:t>
        <a:bodyPr/>
        <a:lstStyle/>
        <a:p>
          <a:endParaRPr lang="en-GB"/>
        </a:p>
      </dgm:t>
    </dgm:pt>
    <dgm:pt modelId="{E64DE6E5-3C30-4E18-91EF-90D7AB877EFF}" type="sibTrans" cxnId="{5051E5BA-BB75-474B-B13F-71A4DB910F2D}">
      <dgm:prSet/>
      <dgm:spPr/>
      <dgm:t>
        <a:bodyPr/>
        <a:lstStyle/>
        <a:p>
          <a:endParaRPr lang="en-GB"/>
        </a:p>
      </dgm:t>
    </dgm:pt>
    <dgm:pt modelId="{45153DD8-B917-4BB2-B021-C781C293B622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>
              <a:latin typeface="SassoonPrimaryInfant" pitchFamily="2" charset="0"/>
            </a:rPr>
            <a:t>Be familiar with the fire drill</a:t>
          </a:r>
        </a:p>
      </dgm:t>
    </dgm:pt>
    <dgm:pt modelId="{B18863CD-96C2-448E-9B7A-72E315E1AC74}" type="parTrans" cxnId="{1CF34918-07F6-4373-B49E-F4C9B0A7A44D}">
      <dgm:prSet/>
      <dgm:spPr/>
      <dgm:t>
        <a:bodyPr/>
        <a:lstStyle/>
        <a:p>
          <a:endParaRPr lang="en-GB"/>
        </a:p>
      </dgm:t>
    </dgm:pt>
    <dgm:pt modelId="{A652B799-EA2C-4064-A1CC-15678E877DF6}" type="sibTrans" cxnId="{1CF34918-07F6-4373-B49E-F4C9B0A7A44D}">
      <dgm:prSet/>
      <dgm:spPr/>
      <dgm:t>
        <a:bodyPr/>
        <a:lstStyle/>
        <a:p>
          <a:endParaRPr lang="en-GB"/>
        </a:p>
      </dgm:t>
    </dgm:pt>
    <dgm:pt modelId="{61B093B2-4AD7-4767-992F-FDE279AFBD14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>
              <a:latin typeface="SassoonPrimaryInfant" pitchFamily="2" charset="0"/>
            </a:rPr>
            <a:t>Wonderful walking</a:t>
          </a:r>
        </a:p>
      </dgm:t>
    </dgm:pt>
    <dgm:pt modelId="{4FEB43DB-14D0-4E7B-82DA-2A476CE37F9E}" type="parTrans" cxnId="{F09D38B6-41EF-4DD6-8A6D-6B90C7F5B29C}">
      <dgm:prSet/>
      <dgm:spPr/>
      <dgm:t>
        <a:bodyPr/>
        <a:lstStyle/>
        <a:p>
          <a:endParaRPr lang="en-GB"/>
        </a:p>
      </dgm:t>
    </dgm:pt>
    <dgm:pt modelId="{08F33FF0-F293-4DC3-9E3F-5C373809E4B9}" type="sibTrans" cxnId="{F09D38B6-41EF-4DD6-8A6D-6B90C7F5B29C}">
      <dgm:prSet/>
      <dgm:spPr/>
      <dgm:t>
        <a:bodyPr/>
        <a:lstStyle/>
        <a:p>
          <a:endParaRPr lang="en-GB"/>
        </a:p>
      </dgm:t>
    </dgm:pt>
    <dgm:pt modelId="{598236A7-065F-4BA7-8293-96730396563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>
              <a:latin typeface="SassoonPrimaryInfant" pitchFamily="2" charset="0"/>
            </a:rPr>
            <a:t>Push in chairs</a:t>
          </a:r>
        </a:p>
      </dgm:t>
    </dgm:pt>
    <dgm:pt modelId="{CED68227-571B-4D52-9ACA-66F486656CAB}" type="parTrans" cxnId="{8B9E519A-7FD6-4349-B357-2DCB3D00EB59}">
      <dgm:prSet/>
      <dgm:spPr/>
      <dgm:t>
        <a:bodyPr/>
        <a:lstStyle/>
        <a:p>
          <a:endParaRPr lang="en-GB"/>
        </a:p>
      </dgm:t>
    </dgm:pt>
    <dgm:pt modelId="{A04AC566-60AC-483D-AE4B-743DB7560500}" type="sibTrans" cxnId="{8B9E519A-7FD6-4349-B357-2DCB3D00EB59}">
      <dgm:prSet/>
      <dgm:spPr/>
      <dgm:t>
        <a:bodyPr/>
        <a:lstStyle/>
        <a:p>
          <a:endParaRPr lang="en-GB"/>
        </a:p>
      </dgm:t>
    </dgm:pt>
    <dgm:pt modelId="{4AABBB03-6CB1-4603-9BA9-9384C8C831B2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>
              <a:latin typeface="SassoonPrimaryInfant" pitchFamily="2" charset="0"/>
            </a:rPr>
            <a:t>Keep classroom tidy</a:t>
          </a:r>
        </a:p>
      </dgm:t>
    </dgm:pt>
    <dgm:pt modelId="{5593C0C1-7FC3-47F3-806C-6AB2D7B45902}" type="parTrans" cxnId="{FC4BC0E5-D2EA-42DC-89F4-6195866EE583}">
      <dgm:prSet/>
      <dgm:spPr/>
      <dgm:t>
        <a:bodyPr/>
        <a:lstStyle/>
        <a:p>
          <a:endParaRPr lang="en-GB"/>
        </a:p>
      </dgm:t>
    </dgm:pt>
    <dgm:pt modelId="{587BFBEA-3FD8-4B0C-9D87-7C39901D6152}" type="sibTrans" cxnId="{FC4BC0E5-D2EA-42DC-89F4-6195866EE583}">
      <dgm:prSet/>
      <dgm:spPr/>
      <dgm:t>
        <a:bodyPr/>
        <a:lstStyle/>
        <a:p>
          <a:endParaRPr lang="en-GB"/>
        </a:p>
      </dgm:t>
    </dgm:pt>
    <dgm:pt modelId="{8D4F9C37-DF56-431E-9F19-862EB4B7D323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 dirty="0">
              <a:latin typeface="SassoonPrimaryInfant" pitchFamily="2" charset="0"/>
            </a:rPr>
            <a:t>Keep safe while running in the playground</a:t>
          </a:r>
        </a:p>
      </dgm:t>
    </dgm:pt>
    <dgm:pt modelId="{9902031E-9098-4DA8-B0B5-C8D145669CF4}" type="parTrans" cxnId="{B2C6B2D1-2061-48EA-9886-E339C0408867}">
      <dgm:prSet/>
      <dgm:spPr/>
      <dgm:t>
        <a:bodyPr/>
        <a:lstStyle/>
        <a:p>
          <a:endParaRPr lang="en-GB"/>
        </a:p>
      </dgm:t>
    </dgm:pt>
    <dgm:pt modelId="{76BFA43D-30D3-4721-B474-566368A1786E}" type="sibTrans" cxnId="{B2C6B2D1-2061-48EA-9886-E339C0408867}">
      <dgm:prSet/>
      <dgm:spPr/>
      <dgm:t>
        <a:bodyPr/>
        <a:lstStyle/>
        <a:p>
          <a:endParaRPr lang="en-GB"/>
        </a:p>
      </dgm:t>
    </dgm:pt>
    <dgm:pt modelId="{F77A0677-B635-4EDC-89C3-78D2AB5064E9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dirty="0">
              <a:latin typeface="SassoonPrimaryInfant" pitchFamily="2" charset="0"/>
            </a:rPr>
            <a:t>Look where you are going</a:t>
          </a:r>
        </a:p>
      </dgm:t>
    </dgm:pt>
    <dgm:pt modelId="{978E8004-CA38-42C2-AB1C-6A8A104412C3}" type="parTrans" cxnId="{848BBF28-1D12-479F-99F6-F7E944DD5944}">
      <dgm:prSet/>
      <dgm:spPr/>
      <dgm:t>
        <a:bodyPr/>
        <a:lstStyle/>
        <a:p>
          <a:endParaRPr lang="en-GB"/>
        </a:p>
      </dgm:t>
    </dgm:pt>
    <dgm:pt modelId="{A1A4D2A2-C21D-4B02-9F6C-A5777FA828E5}" type="sibTrans" cxnId="{848BBF28-1D12-479F-99F6-F7E944DD5944}">
      <dgm:prSet/>
      <dgm:spPr/>
      <dgm:t>
        <a:bodyPr/>
        <a:lstStyle/>
        <a:p>
          <a:endParaRPr lang="en-GB"/>
        </a:p>
      </dgm:t>
    </dgm:pt>
    <dgm:pt modelId="{80743A8C-57F1-4E5C-B0B5-03D09DF48A12}" type="pres">
      <dgm:prSet presAssocID="{54B943D8-B04A-4403-AE01-FD0AE0A9F14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F4DC9D7-78D6-42EF-9BAA-939335B1DC31}" type="pres">
      <dgm:prSet presAssocID="{3A3829B3-31BB-4350-A2A4-287308589C43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3CFE145-5695-419F-9193-4611B3204341}" type="pres">
      <dgm:prSet presAssocID="{45153DD8-B917-4BB2-B021-C781C293B622}" presName="Accent1" presStyleCnt="0"/>
      <dgm:spPr/>
    </dgm:pt>
    <dgm:pt modelId="{FF90B505-129C-488A-B84E-E8734C4019B7}" type="pres">
      <dgm:prSet presAssocID="{45153DD8-B917-4BB2-B021-C781C293B622}" presName="Accent" presStyleLbl="bgShp" presStyleIdx="0" presStyleCnt="6"/>
      <dgm:spPr/>
    </dgm:pt>
    <dgm:pt modelId="{AB1FD55C-7C04-4367-B3C6-D8AA3CA3E883}" type="pres">
      <dgm:prSet presAssocID="{45153DD8-B917-4BB2-B021-C781C293B622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BEC71-3794-447C-B8E5-489E4B26208A}" type="pres">
      <dgm:prSet presAssocID="{61B093B2-4AD7-4767-992F-FDE279AFBD14}" presName="Accent2" presStyleCnt="0"/>
      <dgm:spPr/>
    </dgm:pt>
    <dgm:pt modelId="{D048C7A1-8140-4064-BA03-26429E750A51}" type="pres">
      <dgm:prSet presAssocID="{61B093B2-4AD7-4767-992F-FDE279AFBD14}" presName="Accent" presStyleLbl="bgShp" presStyleIdx="1" presStyleCnt="6"/>
      <dgm:spPr/>
    </dgm:pt>
    <dgm:pt modelId="{747A809A-C512-4E6F-A5E3-FF83ECFBB7C0}" type="pres">
      <dgm:prSet presAssocID="{61B093B2-4AD7-4767-992F-FDE279AFBD14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33A62-BA47-4807-8E9B-A60C24D480F8}" type="pres">
      <dgm:prSet presAssocID="{598236A7-065F-4BA7-8293-967303965630}" presName="Accent3" presStyleCnt="0"/>
      <dgm:spPr/>
    </dgm:pt>
    <dgm:pt modelId="{569BA550-F9BB-4461-9634-3FD24ADBAC1D}" type="pres">
      <dgm:prSet presAssocID="{598236A7-065F-4BA7-8293-967303965630}" presName="Accent" presStyleLbl="bgShp" presStyleIdx="2" presStyleCnt="6"/>
      <dgm:spPr/>
    </dgm:pt>
    <dgm:pt modelId="{765A5185-FF7E-469F-9917-87ED128E8224}" type="pres">
      <dgm:prSet presAssocID="{598236A7-065F-4BA7-8293-967303965630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11793-4712-49A2-BA8B-9C5F5F91782C}" type="pres">
      <dgm:prSet presAssocID="{4AABBB03-6CB1-4603-9BA9-9384C8C831B2}" presName="Accent4" presStyleCnt="0"/>
      <dgm:spPr/>
    </dgm:pt>
    <dgm:pt modelId="{832AFB1A-B6B3-4935-BD72-F0B1EA758FA2}" type="pres">
      <dgm:prSet presAssocID="{4AABBB03-6CB1-4603-9BA9-9384C8C831B2}" presName="Accent" presStyleLbl="bgShp" presStyleIdx="3" presStyleCnt="6"/>
      <dgm:spPr/>
    </dgm:pt>
    <dgm:pt modelId="{BAA4E998-B68E-43BE-B399-A93D3E0FE666}" type="pres">
      <dgm:prSet presAssocID="{4AABBB03-6CB1-4603-9BA9-9384C8C831B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B87073-1C8D-4434-B576-87E20FCD5536}" type="pres">
      <dgm:prSet presAssocID="{8D4F9C37-DF56-431E-9F19-862EB4B7D323}" presName="Accent5" presStyleCnt="0"/>
      <dgm:spPr/>
    </dgm:pt>
    <dgm:pt modelId="{FFA4F100-27F4-475F-91FA-18E0AB20748C}" type="pres">
      <dgm:prSet presAssocID="{8D4F9C37-DF56-431E-9F19-862EB4B7D323}" presName="Accent" presStyleLbl="bgShp" presStyleIdx="4" presStyleCnt="6"/>
      <dgm:spPr/>
    </dgm:pt>
    <dgm:pt modelId="{E7DF494D-6657-4C56-9479-645A5BCA2D97}" type="pres">
      <dgm:prSet presAssocID="{8D4F9C37-DF56-431E-9F19-862EB4B7D32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5BF2C-0DD8-4042-8FCB-DD775DAD8F9B}" type="pres">
      <dgm:prSet presAssocID="{F77A0677-B635-4EDC-89C3-78D2AB5064E9}" presName="Accent6" presStyleCnt="0"/>
      <dgm:spPr/>
    </dgm:pt>
    <dgm:pt modelId="{460AAFF3-C90B-4405-8010-317702918E05}" type="pres">
      <dgm:prSet presAssocID="{F77A0677-B635-4EDC-89C3-78D2AB5064E9}" presName="Accent" presStyleLbl="bgShp" presStyleIdx="5" presStyleCnt="6"/>
      <dgm:spPr/>
    </dgm:pt>
    <dgm:pt modelId="{63BC9891-FDA7-4E1D-87D8-705A3A23DFFE}" type="pres">
      <dgm:prSet presAssocID="{F77A0677-B635-4EDC-89C3-78D2AB5064E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D2CA84-F3E0-451A-8450-C90AF9F3CAF7}" type="presOf" srcId="{3A3829B3-31BB-4350-A2A4-287308589C43}" destId="{FF4DC9D7-78D6-42EF-9BAA-939335B1DC31}" srcOrd="0" destOrd="0" presId="urn:microsoft.com/office/officeart/2011/layout/HexagonRadial"/>
    <dgm:cxn modelId="{D5B5AB7F-5AD0-4D5B-8A21-5D81FECCB732}" type="presOf" srcId="{4AABBB03-6CB1-4603-9BA9-9384C8C831B2}" destId="{BAA4E998-B68E-43BE-B399-A93D3E0FE666}" srcOrd="0" destOrd="0" presId="urn:microsoft.com/office/officeart/2011/layout/HexagonRadial"/>
    <dgm:cxn modelId="{3C9E0178-BC3A-4DA9-8B6C-2D09601FAA19}" type="presOf" srcId="{F77A0677-B635-4EDC-89C3-78D2AB5064E9}" destId="{63BC9891-FDA7-4E1D-87D8-705A3A23DFFE}" srcOrd="0" destOrd="0" presId="urn:microsoft.com/office/officeart/2011/layout/HexagonRadial"/>
    <dgm:cxn modelId="{5051E5BA-BB75-474B-B13F-71A4DB910F2D}" srcId="{54B943D8-B04A-4403-AE01-FD0AE0A9F145}" destId="{3A3829B3-31BB-4350-A2A4-287308589C43}" srcOrd="0" destOrd="0" parTransId="{CA3FE3BC-F00C-4ED6-BBB7-0DADA8988D0C}" sibTransId="{E64DE6E5-3C30-4E18-91EF-90D7AB877EFF}"/>
    <dgm:cxn modelId="{848BBF28-1D12-479F-99F6-F7E944DD5944}" srcId="{3A3829B3-31BB-4350-A2A4-287308589C43}" destId="{F77A0677-B635-4EDC-89C3-78D2AB5064E9}" srcOrd="5" destOrd="0" parTransId="{978E8004-CA38-42C2-AB1C-6A8A104412C3}" sibTransId="{A1A4D2A2-C21D-4B02-9F6C-A5777FA828E5}"/>
    <dgm:cxn modelId="{FC4BC0E5-D2EA-42DC-89F4-6195866EE583}" srcId="{3A3829B3-31BB-4350-A2A4-287308589C43}" destId="{4AABBB03-6CB1-4603-9BA9-9384C8C831B2}" srcOrd="3" destOrd="0" parTransId="{5593C0C1-7FC3-47F3-806C-6AB2D7B45902}" sibTransId="{587BFBEA-3FD8-4B0C-9D87-7C39901D6152}"/>
    <dgm:cxn modelId="{712F0591-6E47-4F33-A1B2-FD231FC8F4AA}" type="presOf" srcId="{598236A7-065F-4BA7-8293-967303965630}" destId="{765A5185-FF7E-469F-9917-87ED128E8224}" srcOrd="0" destOrd="0" presId="urn:microsoft.com/office/officeart/2011/layout/HexagonRadial"/>
    <dgm:cxn modelId="{C9688FD2-9FC5-45EE-AB6D-A0EA69D4BB94}" type="presOf" srcId="{54B943D8-B04A-4403-AE01-FD0AE0A9F145}" destId="{80743A8C-57F1-4E5C-B0B5-03D09DF48A12}" srcOrd="0" destOrd="0" presId="urn:microsoft.com/office/officeart/2011/layout/HexagonRadial"/>
    <dgm:cxn modelId="{1CF34918-07F6-4373-B49E-F4C9B0A7A44D}" srcId="{3A3829B3-31BB-4350-A2A4-287308589C43}" destId="{45153DD8-B917-4BB2-B021-C781C293B622}" srcOrd="0" destOrd="0" parTransId="{B18863CD-96C2-448E-9B7A-72E315E1AC74}" sibTransId="{A652B799-EA2C-4064-A1CC-15678E877DF6}"/>
    <dgm:cxn modelId="{F09D38B6-41EF-4DD6-8A6D-6B90C7F5B29C}" srcId="{3A3829B3-31BB-4350-A2A4-287308589C43}" destId="{61B093B2-4AD7-4767-992F-FDE279AFBD14}" srcOrd="1" destOrd="0" parTransId="{4FEB43DB-14D0-4E7B-82DA-2A476CE37F9E}" sibTransId="{08F33FF0-F293-4DC3-9E3F-5C373809E4B9}"/>
    <dgm:cxn modelId="{8B9E519A-7FD6-4349-B357-2DCB3D00EB59}" srcId="{3A3829B3-31BB-4350-A2A4-287308589C43}" destId="{598236A7-065F-4BA7-8293-967303965630}" srcOrd="2" destOrd="0" parTransId="{CED68227-571B-4D52-9ACA-66F486656CAB}" sibTransId="{A04AC566-60AC-483D-AE4B-743DB7560500}"/>
    <dgm:cxn modelId="{26C8178C-2138-4D75-8EA9-ABECC33677F0}" type="presOf" srcId="{8D4F9C37-DF56-431E-9F19-862EB4B7D323}" destId="{E7DF494D-6657-4C56-9479-645A5BCA2D97}" srcOrd="0" destOrd="0" presId="urn:microsoft.com/office/officeart/2011/layout/HexagonRadial"/>
    <dgm:cxn modelId="{AA55A9E6-2247-4134-96B4-7B36D683BB88}" type="presOf" srcId="{61B093B2-4AD7-4767-992F-FDE279AFBD14}" destId="{747A809A-C512-4E6F-A5E3-FF83ECFBB7C0}" srcOrd="0" destOrd="0" presId="urn:microsoft.com/office/officeart/2011/layout/HexagonRadial"/>
    <dgm:cxn modelId="{C0BE5728-3DDB-4908-B73A-32A48F010F1E}" type="presOf" srcId="{45153DD8-B917-4BB2-B021-C781C293B622}" destId="{AB1FD55C-7C04-4367-B3C6-D8AA3CA3E883}" srcOrd="0" destOrd="0" presId="urn:microsoft.com/office/officeart/2011/layout/HexagonRadial"/>
    <dgm:cxn modelId="{B2C6B2D1-2061-48EA-9886-E339C0408867}" srcId="{3A3829B3-31BB-4350-A2A4-287308589C43}" destId="{8D4F9C37-DF56-431E-9F19-862EB4B7D323}" srcOrd="4" destOrd="0" parTransId="{9902031E-9098-4DA8-B0B5-C8D145669CF4}" sibTransId="{76BFA43D-30D3-4721-B474-566368A1786E}"/>
    <dgm:cxn modelId="{BD99C60B-21D1-4B2F-9635-1AEF39A94A3E}" type="presParOf" srcId="{80743A8C-57F1-4E5C-B0B5-03D09DF48A12}" destId="{FF4DC9D7-78D6-42EF-9BAA-939335B1DC31}" srcOrd="0" destOrd="0" presId="urn:microsoft.com/office/officeart/2011/layout/HexagonRadial"/>
    <dgm:cxn modelId="{56F727F3-2E4B-412F-A1C2-79532F6C5FF2}" type="presParOf" srcId="{80743A8C-57F1-4E5C-B0B5-03D09DF48A12}" destId="{D3CFE145-5695-419F-9193-4611B3204341}" srcOrd="1" destOrd="0" presId="urn:microsoft.com/office/officeart/2011/layout/HexagonRadial"/>
    <dgm:cxn modelId="{ECEBBD1C-A70E-4754-8881-0E22940FCB17}" type="presParOf" srcId="{D3CFE145-5695-419F-9193-4611B3204341}" destId="{FF90B505-129C-488A-B84E-E8734C4019B7}" srcOrd="0" destOrd="0" presId="urn:microsoft.com/office/officeart/2011/layout/HexagonRadial"/>
    <dgm:cxn modelId="{F793142D-0F73-44F4-AF6E-908B491C3969}" type="presParOf" srcId="{80743A8C-57F1-4E5C-B0B5-03D09DF48A12}" destId="{AB1FD55C-7C04-4367-B3C6-D8AA3CA3E883}" srcOrd="2" destOrd="0" presId="urn:microsoft.com/office/officeart/2011/layout/HexagonRadial"/>
    <dgm:cxn modelId="{FF1787A6-D83A-4463-B520-EE8F62C7D497}" type="presParOf" srcId="{80743A8C-57F1-4E5C-B0B5-03D09DF48A12}" destId="{7BABEC71-3794-447C-B8E5-489E4B26208A}" srcOrd="3" destOrd="0" presId="urn:microsoft.com/office/officeart/2011/layout/HexagonRadial"/>
    <dgm:cxn modelId="{4EF386E3-7FDF-4293-97F0-F506AE8548AB}" type="presParOf" srcId="{7BABEC71-3794-447C-B8E5-489E4B26208A}" destId="{D048C7A1-8140-4064-BA03-26429E750A51}" srcOrd="0" destOrd="0" presId="urn:microsoft.com/office/officeart/2011/layout/HexagonRadial"/>
    <dgm:cxn modelId="{9967ADF9-6B06-4CB8-8BC7-C0253AE5A9DA}" type="presParOf" srcId="{80743A8C-57F1-4E5C-B0B5-03D09DF48A12}" destId="{747A809A-C512-4E6F-A5E3-FF83ECFBB7C0}" srcOrd="4" destOrd="0" presId="urn:microsoft.com/office/officeart/2011/layout/HexagonRadial"/>
    <dgm:cxn modelId="{45C9C809-BC8C-49CA-A06F-E47FA30EF825}" type="presParOf" srcId="{80743A8C-57F1-4E5C-B0B5-03D09DF48A12}" destId="{17E33A62-BA47-4807-8E9B-A60C24D480F8}" srcOrd="5" destOrd="0" presId="urn:microsoft.com/office/officeart/2011/layout/HexagonRadial"/>
    <dgm:cxn modelId="{B073B1C8-31E6-4644-8401-390396F685FC}" type="presParOf" srcId="{17E33A62-BA47-4807-8E9B-A60C24D480F8}" destId="{569BA550-F9BB-4461-9634-3FD24ADBAC1D}" srcOrd="0" destOrd="0" presId="urn:microsoft.com/office/officeart/2011/layout/HexagonRadial"/>
    <dgm:cxn modelId="{E3AEB7FA-BCA9-4D64-A548-CDD3ECE45A12}" type="presParOf" srcId="{80743A8C-57F1-4E5C-B0B5-03D09DF48A12}" destId="{765A5185-FF7E-469F-9917-87ED128E8224}" srcOrd="6" destOrd="0" presId="urn:microsoft.com/office/officeart/2011/layout/HexagonRadial"/>
    <dgm:cxn modelId="{1A1DD96B-15C9-4D06-BF9F-7767772646E4}" type="presParOf" srcId="{80743A8C-57F1-4E5C-B0B5-03D09DF48A12}" destId="{08311793-4712-49A2-BA8B-9C5F5F91782C}" srcOrd="7" destOrd="0" presId="urn:microsoft.com/office/officeart/2011/layout/HexagonRadial"/>
    <dgm:cxn modelId="{95633C2F-996C-4695-8D15-9608CAD1FC6D}" type="presParOf" srcId="{08311793-4712-49A2-BA8B-9C5F5F91782C}" destId="{832AFB1A-B6B3-4935-BD72-F0B1EA758FA2}" srcOrd="0" destOrd="0" presId="urn:microsoft.com/office/officeart/2011/layout/HexagonRadial"/>
    <dgm:cxn modelId="{F767D4BC-A47C-4C30-B293-DB796C17F1C2}" type="presParOf" srcId="{80743A8C-57F1-4E5C-B0B5-03D09DF48A12}" destId="{BAA4E998-B68E-43BE-B399-A93D3E0FE666}" srcOrd="8" destOrd="0" presId="urn:microsoft.com/office/officeart/2011/layout/HexagonRadial"/>
    <dgm:cxn modelId="{3104AEA1-EDFC-4DC2-8E45-A55F06B03853}" type="presParOf" srcId="{80743A8C-57F1-4E5C-B0B5-03D09DF48A12}" destId="{6CB87073-1C8D-4434-B576-87E20FCD5536}" srcOrd="9" destOrd="0" presId="urn:microsoft.com/office/officeart/2011/layout/HexagonRadial"/>
    <dgm:cxn modelId="{460CE9BA-6247-4E14-9B25-7BE2F63FA436}" type="presParOf" srcId="{6CB87073-1C8D-4434-B576-87E20FCD5536}" destId="{FFA4F100-27F4-475F-91FA-18E0AB20748C}" srcOrd="0" destOrd="0" presId="urn:microsoft.com/office/officeart/2011/layout/HexagonRadial"/>
    <dgm:cxn modelId="{26CC28C9-E19E-4EFA-903F-19A2BE28F22D}" type="presParOf" srcId="{80743A8C-57F1-4E5C-B0B5-03D09DF48A12}" destId="{E7DF494D-6657-4C56-9479-645A5BCA2D97}" srcOrd="10" destOrd="0" presId="urn:microsoft.com/office/officeart/2011/layout/HexagonRadial"/>
    <dgm:cxn modelId="{22A73337-04B6-4CAE-98D8-09F9C4576EC7}" type="presParOf" srcId="{80743A8C-57F1-4E5C-B0B5-03D09DF48A12}" destId="{D645BF2C-0DD8-4042-8FCB-DD775DAD8F9B}" srcOrd="11" destOrd="0" presId="urn:microsoft.com/office/officeart/2011/layout/HexagonRadial"/>
    <dgm:cxn modelId="{E7FEE03B-00C9-4AA9-9878-3AB619C592D7}" type="presParOf" srcId="{D645BF2C-0DD8-4042-8FCB-DD775DAD8F9B}" destId="{460AAFF3-C90B-4405-8010-317702918E05}" srcOrd="0" destOrd="0" presId="urn:microsoft.com/office/officeart/2011/layout/HexagonRadial"/>
    <dgm:cxn modelId="{3F2186BB-6F0D-49ED-B9B1-FB526D492B7D}" type="presParOf" srcId="{80743A8C-57F1-4E5C-B0B5-03D09DF48A12}" destId="{63BC9891-FDA7-4E1D-87D8-705A3A23DFF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DC9D7-78D6-42EF-9BAA-939335B1DC31}">
      <dsp:nvSpPr>
        <dsp:cNvPr id="0" name=""/>
        <dsp:cNvSpPr/>
      </dsp:nvSpPr>
      <dsp:spPr>
        <a:xfrm>
          <a:off x="1866419" y="1396795"/>
          <a:ext cx="1775387" cy="153578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u="sng" kern="1200" dirty="0">
              <a:solidFill>
                <a:schemeClr val="tx1"/>
              </a:solidFill>
              <a:latin typeface="SassoonPrimaryInfant" pitchFamily="2" charset="0"/>
            </a:rPr>
            <a:t>Ready</a:t>
          </a:r>
        </a:p>
      </dsp:txBody>
      <dsp:txXfrm>
        <a:off x="2160625" y="1651295"/>
        <a:ext cx="1186975" cy="1026781"/>
      </dsp:txXfrm>
    </dsp:sp>
    <dsp:sp modelId="{D048C7A1-8140-4064-BA03-26429E750A51}">
      <dsp:nvSpPr>
        <dsp:cNvPr id="0" name=""/>
        <dsp:cNvSpPr/>
      </dsp:nvSpPr>
      <dsp:spPr>
        <a:xfrm>
          <a:off x="2978153" y="662027"/>
          <a:ext cx="669848" cy="57716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FD55C-7C04-4367-B3C6-D8AA3CA3E883}">
      <dsp:nvSpPr>
        <dsp:cNvPr id="0" name=""/>
        <dsp:cNvSpPr/>
      </dsp:nvSpPr>
      <dsp:spPr>
        <a:xfrm>
          <a:off x="2029958" y="0"/>
          <a:ext cx="1454917" cy="1258674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>
              <a:latin typeface="SassoonPrimaryInfant" pitchFamily="2" charset="0"/>
            </a:rPr>
            <a:t>Lovely Lines</a:t>
          </a:r>
        </a:p>
      </dsp:txBody>
      <dsp:txXfrm>
        <a:off x="2271069" y="208589"/>
        <a:ext cx="972695" cy="841496"/>
      </dsp:txXfrm>
    </dsp:sp>
    <dsp:sp modelId="{569BA550-F9BB-4461-9634-3FD24ADBAC1D}">
      <dsp:nvSpPr>
        <dsp:cNvPr id="0" name=""/>
        <dsp:cNvSpPr/>
      </dsp:nvSpPr>
      <dsp:spPr>
        <a:xfrm>
          <a:off x="3759918" y="1741014"/>
          <a:ext cx="669848" cy="57716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A809A-C512-4E6F-A5E3-FF83ECFBB7C0}">
      <dsp:nvSpPr>
        <dsp:cNvPr id="0" name=""/>
        <dsp:cNvSpPr/>
      </dsp:nvSpPr>
      <dsp:spPr>
        <a:xfrm>
          <a:off x="3364286" y="774169"/>
          <a:ext cx="1454917" cy="1258674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>
              <a:latin typeface="SassoonPrimaryInfant" pitchFamily="2" charset="0"/>
            </a:rPr>
            <a:t>Prepared for class</a:t>
          </a:r>
        </a:p>
      </dsp:txBody>
      <dsp:txXfrm>
        <a:off x="3605397" y="982758"/>
        <a:ext cx="972695" cy="841496"/>
      </dsp:txXfrm>
    </dsp:sp>
    <dsp:sp modelId="{832AFB1A-B6B3-4935-BD72-F0B1EA758FA2}">
      <dsp:nvSpPr>
        <dsp:cNvPr id="0" name=""/>
        <dsp:cNvSpPr/>
      </dsp:nvSpPr>
      <dsp:spPr>
        <a:xfrm>
          <a:off x="3216854" y="2958988"/>
          <a:ext cx="669848" cy="57716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5A5185-FF7E-469F-9917-87ED128E8224}">
      <dsp:nvSpPr>
        <dsp:cNvPr id="0" name=""/>
        <dsp:cNvSpPr/>
      </dsp:nvSpPr>
      <dsp:spPr>
        <a:xfrm>
          <a:off x="3364286" y="2296095"/>
          <a:ext cx="1454917" cy="1258674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>
              <a:latin typeface="SassoonPrimaryInfant" pitchFamily="2" charset="0"/>
            </a:rPr>
            <a:t>Organised for school</a:t>
          </a:r>
        </a:p>
      </dsp:txBody>
      <dsp:txXfrm>
        <a:off x="3605397" y="2504684"/>
        <a:ext cx="972695" cy="841496"/>
      </dsp:txXfrm>
    </dsp:sp>
    <dsp:sp modelId="{FFA4F100-27F4-475F-91FA-18E0AB20748C}">
      <dsp:nvSpPr>
        <dsp:cNvPr id="0" name=""/>
        <dsp:cNvSpPr/>
      </dsp:nvSpPr>
      <dsp:spPr>
        <a:xfrm>
          <a:off x="1869723" y="3085419"/>
          <a:ext cx="669848" cy="57716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4E998-B68E-43BE-B399-A93D3E0FE666}">
      <dsp:nvSpPr>
        <dsp:cNvPr id="0" name=""/>
        <dsp:cNvSpPr/>
      </dsp:nvSpPr>
      <dsp:spPr>
        <a:xfrm>
          <a:off x="2029958" y="3071130"/>
          <a:ext cx="1454917" cy="1258674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>
              <a:latin typeface="SassoonPrimaryInfant" pitchFamily="2" charset="0"/>
            </a:rPr>
            <a:t>Finish work on time</a:t>
          </a:r>
        </a:p>
      </dsp:txBody>
      <dsp:txXfrm>
        <a:off x="2271069" y="3279719"/>
        <a:ext cx="972695" cy="841496"/>
      </dsp:txXfrm>
    </dsp:sp>
    <dsp:sp modelId="{460AAFF3-C90B-4405-8010-317702918E05}">
      <dsp:nvSpPr>
        <dsp:cNvPr id="0" name=""/>
        <dsp:cNvSpPr/>
      </dsp:nvSpPr>
      <dsp:spPr>
        <a:xfrm>
          <a:off x="1075156" y="2006864"/>
          <a:ext cx="669848" cy="57716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F494D-6657-4C56-9479-645A5BCA2D97}">
      <dsp:nvSpPr>
        <dsp:cNvPr id="0" name=""/>
        <dsp:cNvSpPr/>
      </dsp:nvSpPr>
      <dsp:spPr>
        <a:xfrm>
          <a:off x="689435" y="2296961"/>
          <a:ext cx="1454917" cy="1258674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>
              <a:latin typeface="SassoonPrimaryInfant" pitchFamily="2" charset="0"/>
            </a:rPr>
            <a:t>Listening to instructions</a:t>
          </a:r>
        </a:p>
      </dsp:txBody>
      <dsp:txXfrm>
        <a:off x="930546" y="2505550"/>
        <a:ext cx="972695" cy="841496"/>
      </dsp:txXfrm>
    </dsp:sp>
    <dsp:sp modelId="{63BC9891-FDA7-4E1D-87D8-705A3A23DFFE}">
      <dsp:nvSpPr>
        <dsp:cNvPr id="0" name=""/>
        <dsp:cNvSpPr/>
      </dsp:nvSpPr>
      <dsp:spPr>
        <a:xfrm>
          <a:off x="689435" y="772437"/>
          <a:ext cx="1454917" cy="1258674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>
              <a:latin typeface="SassoonPrimaryInfant" pitchFamily="2" charset="0"/>
            </a:rPr>
            <a:t>Focused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>
              <a:latin typeface="SassoonPrimaryInfant" pitchFamily="2" charset="0"/>
            </a:rPr>
            <a:t>Not wasting time</a:t>
          </a:r>
        </a:p>
      </dsp:txBody>
      <dsp:txXfrm>
        <a:off x="930546" y="981026"/>
        <a:ext cx="972695" cy="841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DC9D7-78D6-42EF-9BAA-939335B1DC31}">
      <dsp:nvSpPr>
        <dsp:cNvPr id="0" name=""/>
        <dsp:cNvSpPr/>
      </dsp:nvSpPr>
      <dsp:spPr>
        <a:xfrm>
          <a:off x="1784871" y="1367937"/>
          <a:ext cx="1738708" cy="150405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u="sng" kern="1200" dirty="0">
              <a:solidFill>
                <a:schemeClr val="tx1"/>
              </a:solidFill>
              <a:latin typeface="SassoonPrimaryInfant" pitchFamily="2" charset="0"/>
            </a:rPr>
            <a:t>Respectful</a:t>
          </a:r>
          <a:endParaRPr lang="en-GB" sz="2000" b="1" u="sng" kern="1200" dirty="0">
            <a:solidFill>
              <a:schemeClr val="tx1"/>
            </a:solidFill>
            <a:latin typeface="SassoonPrimaryInfant" pitchFamily="2" charset="0"/>
          </a:endParaRPr>
        </a:p>
      </dsp:txBody>
      <dsp:txXfrm>
        <a:off x="2072999" y="1617180"/>
        <a:ext cx="1162452" cy="1005567"/>
      </dsp:txXfrm>
    </dsp:sp>
    <dsp:sp modelId="{D048C7A1-8140-4064-BA03-26429E750A51}">
      <dsp:nvSpPr>
        <dsp:cNvPr id="0" name=""/>
        <dsp:cNvSpPr/>
      </dsp:nvSpPr>
      <dsp:spPr>
        <a:xfrm>
          <a:off x="2873637" y="648349"/>
          <a:ext cx="656009" cy="56523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FD55C-7C04-4367-B3C6-D8AA3CA3E883}">
      <dsp:nvSpPr>
        <dsp:cNvPr id="0" name=""/>
        <dsp:cNvSpPr/>
      </dsp:nvSpPr>
      <dsp:spPr>
        <a:xfrm>
          <a:off x="1945031" y="0"/>
          <a:ext cx="1424859" cy="1232670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SassoonPrimaryInfant" pitchFamily="2" charset="0"/>
            </a:rPr>
            <a:t>Be kind</a:t>
          </a:r>
        </a:p>
      </dsp:txBody>
      <dsp:txXfrm>
        <a:off x="2181161" y="204280"/>
        <a:ext cx="952599" cy="824110"/>
      </dsp:txXfrm>
    </dsp:sp>
    <dsp:sp modelId="{569BA550-F9BB-4461-9634-3FD24ADBAC1D}">
      <dsp:nvSpPr>
        <dsp:cNvPr id="0" name=""/>
        <dsp:cNvSpPr/>
      </dsp:nvSpPr>
      <dsp:spPr>
        <a:xfrm>
          <a:off x="3639251" y="1705045"/>
          <a:ext cx="656009" cy="56523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A809A-C512-4E6F-A5E3-FF83ECFBB7C0}">
      <dsp:nvSpPr>
        <dsp:cNvPr id="0" name=""/>
        <dsp:cNvSpPr/>
      </dsp:nvSpPr>
      <dsp:spPr>
        <a:xfrm>
          <a:off x="3251793" y="758175"/>
          <a:ext cx="1424859" cy="1232670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SassoonPrimaryInfant" pitchFamily="2" charset="0"/>
            </a:rPr>
            <a:t>Tell the truth</a:t>
          </a:r>
        </a:p>
      </dsp:txBody>
      <dsp:txXfrm>
        <a:off x="3487923" y="962455"/>
        <a:ext cx="952599" cy="824110"/>
      </dsp:txXfrm>
    </dsp:sp>
    <dsp:sp modelId="{832AFB1A-B6B3-4935-BD72-F0B1EA758FA2}">
      <dsp:nvSpPr>
        <dsp:cNvPr id="0" name=""/>
        <dsp:cNvSpPr/>
      </dsp:nvSpPr>
      <dsp:spPr>
        <a:xfrm>
          <a:off x="3107406" y="2897857"/>
          <a:ext cx="656009" cy="56523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5A5185-FF7E-469F-9917-87ED128E8224}">
      <dsp:nvSpPr>
        <dsp:cNvPr id="0" name=""/>
        <dsp:cNvSpPr/>
      </dsp:nvSpPr>
      <dsp:spPr>
        <a:xfrm>
          <a:off x="3251793" y="2248659"/>
          <a:ext cx="1424859" cy="1232670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SassoonPrimaryInfant" pitchFamily="2" charset="0"/>
            </a:rPr>
            <a:t>Tell people how you feel</a:t>
          </a:r>
        </a:p>
      </dsp:txBody>
      <dsp:txXfrm>
        <a:off x="3487923" y="2452939"/>
        <a:ext cx="952599" cy="824110"/>
      </dsp:txXfrm>
    </dsp:sp>
    <dsp:sp modelId="{FFA4F100-27F4-475F-91FA-18E0AB20748C}">
      <dsp:nvSpPr>
        <dsp:cNvPr id="0" name=""/>
        <dsp:cNvSpPr/>
      </dsp:nvSpPr>
      <dsp:spPr>
        <a:xfrm>
          <a:off x="1788107" y="3021675"/>
          <a:ext cx="656009" cy="56523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4E998-B68E-43BE-B399-A93D3E0FE666}">
      <dsp:nvSpPr>
        <dsp:cNvPr id="0" name=""/>
        <dsp:cNvSpPr/>
      </dsp:nvSpPr>
      <dsp:spPr>
        <a:xfrm>
          <a:off x="1945031" y="3007682"/>
          <a:ext cx="1424859" cy="1232670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SassoonPrimaryInfant" pitchFamily="2" charset="0"/>
            </a:rPr>
            <a:t>Do your best-work hard</a:t>
          </a:r>
        </a:p>
      </dsp:txBody>
      <dsp:txXfrm>
        <a:off x="2181161" y="3211962"/>
        <a:ext cx="952599" cy="824110"/>
      </dsp:txXfrm>
    </dsp:sp>
    <dsp:sp modelId="{460AAFF3-C90B-4405-8010-317702918E05}">
      <dsp:nvSpPr>
        <dsp:cNvPr id="0" name=""/>
        <dsp:cNvSpPr/>
      </dsp:nvSpPr>
      <dsp:spPr>
        <a:xfrm>
          <a:off x="1009955" y="1965403"/>
          <a:ext cx="656009" cy="56523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F494D-6657-4C56-9479-645A5BCA2D97}">
      <dsp:nvSpPr>
        <dsp:cNvPr id="0" name=""/>
        <dsp:cNvSpPr/>
      </dsp:nvSpPr>
      <dsp:spPr>
        <a:xfrm>
          <a:off x="632203" y="2249507"/>
          <a:ext cx="1424859" cy="1232670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SassoonPrimaryInfant" pitchFamily="2" charset="0"/>
            </a:rPr>
            <a:t>Keep school tidy</a:t>
          </a:r>
        </a:p>
      </dsp:txBody>
      <dsp:txXfrm>
        <a:off x="868333" y="2453787"/>
        <a:ext cx="952599" cy="824110"/>
      </dsp:txXfrm>
    </dsp:sp>
    <dsp:sp modelId="{63BC9891-FDA7-4E1D-87D8-705A3A23DFFE}">
      <dsp:nvSpPr>
        <dsp:cNvPr id="0" name=""/>
        <dsp:cNvSpPr/>
      </dsp:nvSpPr>
      <dsp:spPr>
        <a:xfrm>
          <a:off x="632203" y="756478"/>
          <a:ext cx="1424859" cy="1232670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SassoonPrimaryInfant" pitchFamily="2" charset="0"/>
            </a:rPr>
            <a:t>Good manners</a:t>
          </a:r>
        </a:p>
      </dsp:txBody>
      <dsp:txXfrm>
        <a:off x="868333" y="960758"/>
        <a:ext cx="952599" cy="8241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DC9D7-78D6-42EF-9BAA-939335B1DC31}">
      <dsp:nvSpPr>
        <dsp:cNvPr id="0" name=""/>
        <dsp:cNvSpPr/>
      </dsp:nvSpPr>
      <dsp:spPr>
        <a:xfrm>
          <a:off x="2007057" y="1339725"/>
          <a:ext cx="1702849" cy="147303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u="sng" kern="1200" dirty="0">
              <a:solidFill>
                <a:schemeClr val="tx1"/>
              </a:solidFill>
              <a:latin typeface="SassoonPrimaryInfant" pitchFamily="2" charset="0"/>
            </a:rPr>
            <a:t>Safe</a:t>
          </a:r>
        </a:p>
      </dsp:txBody>
      <dsp:txXfrm>
        <a:off x="2289243" y="1583827"/>
        <a:ext cx="1138477" cy="984829"/>
      </dsp:txXfrm>
    </dsp:sp>
    <dsp:sp modelId="{D048C7A1-8140-4064-BA03-26429E750A51}">
      <dsp:nvSpPr>
        <dsp:cNvPr id="0" name=""/>
        <dsp:cNvSpPr/>
      </dsp:nvSpPr>
      <dsp:spPr>
        <a:xfrm>
          <a:off x="3073368" y="634978"/>
          <a:ext cx="642480" cy="55358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FD55C-7C04-4367-B3C6-D8AA3CA3E883}">
      <dsp:nvSpPr>
        <dsp:cNvPr id="0" name=""/>
        <dsp:cNvSpPr/>
      </dsp:nvSpPr>
      <dsp:spPr>
        <a:xfrm>
          <a:off x="2163914" y="0"/>
          <a:ext cx="1395472" cy="1207248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>
              <a:latin typeface="SassoonPrimaryInfant" pitchFamily="2" charset="0"/>
            </a:rPr>
            <a:t>Be familiar with the fire drill</a:t>
          </a:r>
        </a:p>
      </dsp:txBody>
      <dsp:txXfrm>
        <a:off x="2395174" y="200067"/>
        <a:ext cx="932952" cy="807114"/>
      </dsp:txXfrm>
    </dsp:sp>
    <dsp:sp modelId="{569BA550-F9BB-4461-9634-3FD24ADBAC1D}">
      <dsp:nvSpPr>
        <dsp:cNvPr id="0" name=""/>
        <dsp:cNvSpPr/>
      </dsp:nvSpPr>
      <dsp:spPr>
        <a:xfrm>
          <a:off x="3823192" y="1669881"/>
          <a:ext cx="642480" cy="55358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A809A-C512-4E6F-A5E3-FF83ECFBB7C0}">
      <dsp:nvSpPr>
        <dsp:cNvPr id="0" name=""/>
        <dsp:cNvSpPr/>
      </dsp:nvSpPr>
      <dsp:spPr>
        <a:xfrm>
          <a:off x="3443725" y="742538"/>
          <a:ext cx="1395472" cy="1207248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>
              <a:latin typeface="SassoonPrimaryInfant" pitchFamily="2" charset="0"/>
            </a:rPr>
            <a:t>Wonderful walking</a:t>
          </a:r>
        </a:p>
      </dsp:txBody>
      <dsp:txXfrm>
        <a:off x="3674985" y="942605"/>
        <a:ext cx="932952" cy="807114"/>
      </dsp:txXfrm>
    </dsp:sp>
    <dsp:sp modelId="{832AFB1A-B6B3-4935-BD72-F0B1EA758FA2}">
      <dsp:nvSpPr>
        <dsp:cNvPr id="0" name=""/>
        <dsp:cNvSpPr/>
      </dsp:nvSpPr>
      <dsp:spPr>
        <a:xfrm>
          <a:off x="3302316" y="2838091"/>
          <a:ext cx="642480" cy="55358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5A5185-FF7E-469F-9917-87ED128E8224}">
      <dsp:nvSpPr>
        <dsp:cNvPr id="0" name=""/>
        <dsp:cNvSpPr/>
      </dsp:nvSpPr>
      <dsp:spPr>
        <a:xfrm>
          <a:off x="3443725" y="2202282"/>
          <a:ext cx="1395472" cy="1207248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>
              <a:latin typeface="SassoonPrimaryInfant" pitchFamily="2" charset="0"/>
            </a:rPr>
            <a:t>Push in chairs</a:t>
          </a:r>
        </a:p>
      </dsp:txBody>
      <dsp:txXfrm>
        <a:off x="3674985" y="2402349"/>
        <a:ext cx="932952" cy="807114"/>
      </dsp:txXfrm>
    </dsp:sp>
    <dsp:sp modelId="{FFA4F100-27F4-475F-91FA-18E0AB20748C}">
      <dsp:nvSpPr>
        <dsp:cNvPr id="0" name=""/>
        <dsp:cNvSpPr/>
      </dsp:nvSpPr>
      <dsp:spPr>
        <a:xfrm>
          <a:off x="2010226" y="2959356"/>
          <a:ext cx="642480" cy="55358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4E998-B68E-43BE-B399-A93D3E0FE666}">
      <dsp:nvSpPr>
        <dsp:cNvPr id="0" name=""/>
        <dsp:cNvSpPr/>
      </dsp:nvSpPr>
      <dsp:spPr>
        <a:xfrm>
          <a:off x="2163914" y="2945651"/>
          <a:ext cx="1395472" cy="1207248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>
              <a:latin typeface="SassoonPrimaryInfant" pitchFamily="2" charset="0"/>
            </a:rPr>
            <a:t>Keep classroom tidy</a:t>
          </a:r>
        </a:p>
      </dsp:txBody>
      <dsp:txXfrm>
        <a:off x="2395174" y="3145718"/>
        <a:ext cx="932952" cy="807114"/>
      </dsp:txXfrm>
    </dsp:sp>
    <dsp:sp modelId="{460AAFF3-C90B-4405-8010-317702918E05}">
      <dsp:nvSpPr>
        <dsp:cNvPr id="0" name=""/>
        <dsp:cNvSpPr/>
      </dsp:nvSpPr>
      <dsp:spPr>
        <a:xfrm>
          <a:off x="1248123" y="1924869"/>
          <a:ext cx="642480" cy="55358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F494D-6657-4C56-9479-645A5BCA2D97}">
      <dsp:nvSpPr>
        <dsp:cNvPr id="0" name=""/>
        <dsp:cNvSpPr/>
      </dsp:nvSpPr>
      <dsp:spPr>
        <a:xfrm>
          <a:off x="878162" y="2203113"/>
          <a:ext cx="1395472" cy="1207248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>
              <a:latin typeface="SassoonPrimaryInfant" pitchFamily="2" charset="0"/>
            </a:rPr>
            <a:t>Keep safe while running in the playground</a:t>
          </a:r>
        </a:p>
      </dsp:txBody>
      <dsp:txXfrm>
        <a:off x="1109422" y="2403180"/>
        <a:ext cx="932952" cy="807114"/>
      </dsp:txXfrm>
    </dsp:sp>
    <dsp:sp modelId="{63BC9891-FDA7-4E1D-87D8-705A3A23DFFE}">
      <dsp:nvSpPr>
        <dsp:cNvPr id="0" name=""/>
        <dsp:cNvSpPr/>
      </dsp:nvSpPr>
      <dsp:spPr>
        <a:xfrm>
          <a:off x="878162" y="740877"/>
          <a:ext cx="1395472" cy="1207248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>
              <a:latin typeface="SassoonPrimaryInfant" pitchFamily="2" charset="0"/>
            </a:rPr>
            <a:t>Look where you are going</a:t>
          </a:r>
        </a:p>
      </dsp:txBody>
      <dsp:txXfrm>
        <a:off x="1109422" y="940944"/>
        <a:ext cx="932952" cy="807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8A738-125B-428E-BFB0-EBAFBAC05E49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C7B21-CB1A-4C55-B4F5-951C77DFD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556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7B21-CB1A-4C55-B4F5-951C77DFD6B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477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7B21-CB1A-4C55-B4F5-951C77DFD6B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46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0D51E9-6A86-4272-BC24-4F2D869D2569}" type="datetime1">
              <a:rPr lang="en-GB"/>
              <a:pPr lvl="0"/>
              <a:t>22/08/2023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0A8B0B-9CB8-419E-99FA-9031571DB23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95253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221F14-13D9-415F-8F35-EA97AD9E8FD2}" type="datetime1">
              <a:rPr lang="en-GB"/>
              <a:pPr lvl="0"/>
              <a:t>22/08/2023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0F9ADC-3031-4F59-8D9F-5352C22CD7C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404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D431C4-2A93-46F1-87AB-101068EA0DA2}" type="datetime1">
              <a:rPr lang="en-GB"/>
              <a:pPr lvl="0"/>
              <a:t>22/08/2023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16E40E-299C-44F8-824B-7ADDA7E8A57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64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12ED5E-6C4B-48E3-999B-38AE14DCDAB7}" type="datetime1">
              <a:rPr lang="en-GB"/>
              <a:pPr lvl="0"/>
              <a:t>22/08/2023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BD3ABC-868D-491E-A6BC-7647191DA66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8859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52E4D4-99BB-451B-B045-9CF5CA11715A}" type="datetime1">
              <a:rPr lang="en-GB"/>
              <a:pPr lvl="0"/>
              <a:t>22/08/2023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8DA683-FEF3-4BBB-B90D-0D5D1D6674D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48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DE69B6-CC59-4CAA-B071-3B8FEC4DC496}" type="datetime1">
              <a:rPr lang="en-GB"/>
              <a:pPr lvl="0"/>
              <a:t>22/08/2023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EF7722-993B-4D40-89F0-92001F7D1A4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685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504A7F-CFDD-4DC1-9701-E4CCC02103ED}" type="datetime1">
              <a:rPr lang="en-GB"/>
              <a:pPr lvl="0"/>
              <a:t>22/08/2023</a:t>
            </a:fld>
            <a:endParaRPr lang="en-GB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003535-8D95-40CA-8497-3C05980397F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80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8D084D-E378-4103-8595-D8B31F433498}" type="datetime1">
              <a:rPr lang="en-GB"/>
              <a:pPr lvl="0"/>
              <a:t>22/08/2023</a:t>
            </a:fld>
            <a:endParaRPr lang="en-GB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4DCC56-D62B-44BD-BA06-C4DB37F93F5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23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A0F3E0-A29B-40BF-8350-73D2401F570C}" type="datetime1">
              <a:rPr lang="en-GB"/>
              <a:pPr lvl="0"/>
              <a:t>22/08/2023</a:t>
            </a:fld>
            <a:endParaRPr lang="en-GB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737784-3F70-4B40-B480-87C01794B43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477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DA1DE2-2FD5-494D-A055-44688FBA34C4}" type="datetime1">
              <a:rPr lang="en-GB"/>
              <a:pPr lvl="0"/>
              <a:t>22/08/2023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B54C3C-35FB-491C-B793-9D79D68967A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280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8E0829-0F2C-4223-8014-135392B4282B}" type="datetime1">
              <a:rPr lang="en-GB"/>
              <a:pPr lvl="0"/>
              <a:t>22/08/2023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CAED4F-4690-460C-A666-A2AE0BF8961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77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8E3D3A63-83C5-483C-849D-182885D02641}" type="datetime1">
              <a:rPr lang="en-GB"/>
              <a:pPr lvl="0"/>
              <a:t>22/08/2023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53C8C7FC-54EF-4CF3-93B5-B73FE35B521A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WestquarterPri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40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ctrTitle"/>
          </p:nvPr>
        </p:nvSpPr>
        <p:spPr>
          <a:xfrm>
            <a:off x="755577" y="1772820"/>
            <a:ext cx="6400800" cy="1295403"/>
          </a:xfrm>
        </p:spPr>
        <p:txBody>
          <a:bodyPr/>
          <a:lstStyle/>
          <a:p>
            <a:pPr lvl="0"/>
            <a:r>
              <a:rPr lang="en-GB" sz="6600" b="1" dirty="0">
                <a:solidFill>
                  <a:srgbClr val="FFFFFF"/>
                </a:solidFill>
                <a:latin typeface="SassoonPrimaryInfant" pitchFamily="2" charset="0"/>
              </a:rPr>
              <a:t>Primary </a:t>
            </a:r>
            <a:r>
              <a:rPr lang="en-GB" sz="6600" b="1" dirty="0" smtClean="0">
                <a:solidFill>
                  <a:srgbClr val="FFFFFF"/>
                </a:solidFill>
                <a:latin typeface="SassoonPrimaryInfant" pitchFamily="2" charset="0"/>
              </a:rPr>
              <a:t>5/4</a:t>
            </a:r>
            <a:r>
              <a:rPr lang="en-GB" sz="4000" dirty="0">
                <a:solidFill>
                  <a:srgbClr val="FFFFFF"/>
                </a:solidFill>
              </a:rPr>
              <a:t/>
            </a:r>
            <a:br>
              <a:rPr lang="en-GB" sz="4000" dirty="0">
                <a:solidFill>
                  <a:srgbClr val="FFFFFF"/>
                </a:solidFill>
              </a:rPr>
            </a:b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4" name="Subtitle 2"/>
          <p:cNvSpPr txBox="1">
            <a:spLocks noGrp="1"/>
          </p:cNvSpPr>
          <p:nvPr>
            <p:ph type="subTitle" idx="1"/>
          </p:nvPr>
        </p:nvSpPr>
        <p:spPr>
          <a:xfrm>
            <a:off x="267928" y="3228828"/>
            <a:ext cx="6400800" cy="761996"/>
          </a:xfrm>
        </p:spPr>
        <p:txBody>
          <a:bodyPr/>
          <a:lstStyle/>
          <a:p>
            <a:pPr lvl="0"/>
            <a:r>
              <a:rPr lang="en-GB" dirty="0" smtClean="0">
                <a:solidFill>
                  <a:srgbClr val="FFFFFF"/>
                </a:solidFill>
                <a:latin typeface="SassoonPrimaryInfant" pitchFamily="2" charset="0"/>
              </a:rPr>
              <a:t>Miss McIndoe &amp; Mrs Baird </a:t>
            </a:r>
            <a:endParaRPr lang="en-GB" dirty="0">
              <a:solidFill>
                <a:srgbClr val="FFFFFF"/>
              </a:solidFill>
              <a:latin typeface="SassoonPrimaryInfant" pitchFamily="2" charset="0"/>
            </a:endParaRPr>
          </a:p>
          <a:p>
            <a:pPr lvl="0"/>
            <a:endParaRPr lang="en-GB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5"/>
          <p:cNvSpPr txBox="1"/>
          <p:nvPr/>
        </p:nvSpPr>
        <p:spPr>
          <a:xfrm>
            <a:off x="2860279" y="260649"/>
            <a:ext cx="3280065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6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 charset="0"/>
                <a:ea typeface=""/>
                <a:cs typeface=""/>
              </a:rPr>
              <a:t>Absences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55577" y="1628802"/>
            <a:ext cx="7560844" cy="25853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Although we encourage pupils to be in school every day we know absences are inevitable throughout a school year.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If your child is absent please contact the school </a:t>
            </a:r>
            <a:r>
              <a:rPr lang="en-GB" sz="24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via phone</a:t>
            </a:r>
            <a:r>
              <a:rPr lang="en-GB" sz="24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call or email to let us know why.</a:t>
            </a:r>
            <a:endParaRPr lang="en-GB" sz="24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153953" y="292142"/>
            <a:ext cx="2880917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600" b="0" i="0" u="none" strike="noStrike" kern="0" cap="none" spc="0" baseline="0" dirty="0">
                <a:solidFill>
                  <a:srgbClr val="FFFFFF"/>
                </a:solidFill>
                <a:uFillTx/>
                <a:latin typeface="SassoonPrimaryInfant" pitchFamily="2" charset="0"/>
                <a:ea typeface=""/>
                <a:cs typeface=""/>
              </a:rPr>
              <a:t>Literacy</a:t>
            </a:r>
            <a:endParaRPr lang="en-GB" sz="66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 charset="0"/>
              <a:ea typeface=""/>
              <a:cs typeface="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8564" y="1692280"/>
            <a:ext cx="7951694" cy="309315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74320" marR="0" lvl="0" indent="-274320" algn="l" defTabSz="914400" rtl="0" fontAlgn="auto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sng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Spelling </a:t>
            </a:r>
            <a: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– Set spelling words will</a:t>
            </a:r>
            <a:r>
              <a:rPr lang="en-GB" sz="20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be given </a:t>
            </a:r>
            <a: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each</a:t>
            </a:r>
            <a:r>
              <a:rPr lang="en-GB" sz="20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week. </a:t>
            </a:r>
            <a:br>
              <a:rPr lang="en-GB" sz="20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</a:br>
            <a:endParaRPr lang="en-GB" sz="2000" b="0" i="0" u="none" strike="noStrike" kern="1200" cap="none" spc="0" baseline="0" dirty="0" smtClean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 marL="274320" marR="0" lvl="0" indent="-274320" algn="l" defTabSz="914400" rtl="0" fontAlgn="auto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sng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Handwriting</a:t>
            </a:r>
            <a: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– Our focus </a:t>
            </a:r>
            <a:r>
              <a:rPr lang="en-GB" sz="20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will be </a:t>
            </a:r>
            <a:r>
              <a:rPr lang="en-GB" sz="200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on joining letters.</a:t>
            </a:r>
            <a:br>
              <a:rPr lang="en-GB" sz="200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</a:br>
            <a:endParaRPr lang="en-GB" sz="2000" b="0" i="0" u="none" strike="noStrike" kern="1200" cap="none" spc="0" baseline="0" dirty="0" smtClean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 marL="274320" marR="0" lvl="0" indent="-274320" algn="l" defTabSz="914400" rtl="0" fontAlgn="auto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sng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Writing</a:t>
            </a:r>
            <a: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</a:t>
            </a:r>
            <a:r>
              <a:rPr lang="en-GB" sz="20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– </a:t>
            </a:r>
            <a: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Big Writing will take place on a Wednesday,</a:t>
            </a:r>
            <a:r>
              <a:rPr lang="en-GB" sz="20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we will cover a variety of genres.</a:t>
            </a:r>
            <a:br>
              <a:rPr lang="en-GB" sz="20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</a:br>
            <a:endParaRPr lang="en-GB" sz="20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 marL="274320" marR="0" lvl="0" indent="-274320" algn="l" defTabSz="914400" rtl="0" fontAlgn="auto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sng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Reading</a:t>
            </a:r>
            <a:r>
              <a:rPr lang="en-GB" sz="20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– We will have a class </a:t>
            </a:r>
            <a: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novel</a:t>
            </a:r>
            <a:r>
              <a:rPr lang="en-GB" sz="20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and </a:t>
            </a:r>
            <a:r>
              <a:rPr lang="en-GB" sz="2000" b="0" i="0" u="none" strike="noStrike" kern="1200" cap="none" spc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will have </a:t>
            </a:r>
            <a:r>
              <a:rPr lang="en-GB" sz="2000" b="0" i="0" u="none" strike="noStrike" kern="1200" cap="none" spc="0" dirty="0" err="1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BugClub</a:t>
            </a:r>
            <a:r>
              <a:rPr lang="en-GB" sz="2000" b="0" i="0" u="none" strike="noStrike" kern="1200" cap="none" spc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books every 1-2 </a:t>
            </a:r>
            <a:r>
              <a:rPr lang="en-GB" sz="20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weeks, </a:t>
            </a:r>
            <a:r>
              <a:rPr lang="en-GB" sz="2000" b="0" i="0" u="none" strike="noStrike" kern="1200" cap="none" spc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dependant on length. </a:t>
            </a:r>
            <a:endParaRPr lang="en-GB" sz="20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529633" y="371217"/>
            <a:ext cx="2372767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600" b="0" i="0" u="none" strike="noStrike" kern="0" cap="none" spc="0" baseline="0" dirty="0">
                <a:solidFill>
                  <a:srgbClr val="FFFFFF"/>
                </a:solidFill>
                <a:uFillTx/>
                <a:latin typeface="SassoonPrimaryInfant" pitchFamily="2" charset="0"/>
                <a:ea typeface=""/>
                <a:cs typeface=""/>
              </a:rPr>
              <a:t>Maths</a:t>
            </a:r>
            <a:endParaRPr lang="en-GB" sz="66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 charset="0"/>
              <a:ea typeface=""/>
              <a:cs typeface=""/>
            </a:endParaRPr>
          </a:p>
        </p:txBody>
      </p:sp>
      <p:pic>
        <p:nvPicPr>
          <p:cNvPr id="6" name="Picture 2" descr="https://encrypted-tbn2.gstatic.com/images?q=tbn:ANd9GcT6XMjVA706TulcUC1NdoyvSflQz32cwzknqxqBBz_7hk1aoyeV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5576" y="58009"/>
            <a:ext cx="1824136" cy="151251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ctangle 6"/>
          <p:cNvSpPr/>
          <p:nvPr/>
        </p:nvSpPr>
        <p:spPr>
          <a:xfrm>
            <a:off x="899594" y="1691514"/>
            <a:ext cx="7632844" cy="357790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In maths we will be following</a:t>
            </a:r>
            <a:r>
              <a:rPr lang="en-GB" sz="2400" b="0" i="0" u="none" strike="noStrike" kern="1200" cap="none" spc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the HAM resource, </a:t>
            </a:r>
            <a:r>
              <a:rPr lang="en-GB" sz="24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starting with place value and shape. </a:t>
            </a:r>
            <a:endParaRPr lang="en-GB" sz="24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5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We </a:t>
            </a:r>
            <a:r>
              <a:rPr lang="en-GB" sz="2400" kern="0" dirty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will also have Maths Blasts challenges in class which will give the children the opportunity to strengthen their mental agility. </a:t>
            </a:r>
            <a:r>
              <a:rPr lang="en-GB" sz="2400" kern="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/>
            </a:r>
            <a:br>
              <a:rPr lang="en-GB" sz="2400" kern="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</a:br>
            <a:endParaRPr lang="en-GB" sz="24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The children will have times where they are writing and using text books,</a:t>
            </a:r>
            <a:r>
              <a:rPr lang="en-GB" sz="2400" b="0" i="0" u="none" strike="noStrike" kern="1200" cap="none" spc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</a:t>
            </a:r>
            <a:r>
              <a:rPr lang="en-GB" sz="24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using the </a:t>
            </a:r>
            <a:r>
              <a:rPr lang="en-GB" sz="24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iPads, </a:t>
            </a:r>
            <a:r>
              <a:rPr lang="en-GB" sz="24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playing games (bought and made), </a:t>
            </a:r>
            <a:r>
              <a:rPr lang="en-GB" sz="24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and </a:t>
            </a:r>
            <a:r>
              <a:rPr lang="en-GB" sz="2400" b="0" i="0" u="none" strike="noStrike" kern="1200" cap="none" spc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writing in formal jotters.</a:t>
            </a:r>
            <a:endParaRPr lang="en-GB" sz="9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46652" y="260649"/>
            <a:ext cx="8034366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0" i="0" u="none" strike="noStrike" kern="0" cap="none" spc="0" baseline="0" dirty="0" smtClean="0">
                <a:solidFill>
                  <a:srgbClr val="FFFFFF"/>
                </a:solidFill>
                <a:uFillTx/>
                <a:latin typeface="SassoonPrimaryInfant" pitchFamily="2" charset="0"/>
                <a:ea typeface=""/>
                <a:cs typeface=""/>
              </a:rPr>
              <a:t>Health and Wellbeing</a:t>
            </a:r>
            <a:endParaRPr lang="en-GB" sz="54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 charset="0"/>
              <a:ea typeface=""/>
              <a:cs typeface="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8565" y="1413058"/>
            <a:ext cx="7951694" cy="70788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74320" lvl="0" indent="-274320">
              <a:spcBef>
                <a:spcPts val="58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/>
            </a:r>
            <a:b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</a:br>
            <a:endParaRPr lang="en-GB" sz="20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</p:txBody>
      </p:sp>
      <p:pic>
        <p:nvPicPr>
          <p:cNvPr id="8" name="Picture 3" descr="Animated image of fruit with a moving backgrou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4625" y="210953"/>
            <a:ext cx="1973263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8565" y="1446967"/>
            <a:ext cx="717371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assoonPrimaryInfant" pitchFamily="2" charset="0"/>
                <a:cs typeface="Arial" panose="020B0604020202020204" pitchFamily="34" charset="0"/>
              </a:rPr>
              <a:t>Living our </a:t>
            </a:r>
            <a:r>
              <a:rPr lang="en-US" sz="2000" dirty="0" smtClean="0">
                <a:solidFill>
                  <a:schemeClr val="bg1"/>
                </a:solidFill>
                <a:latin typeface="SassoonPrimaryInfant" pitchFamily="2" charset="0"/>
                <a:cs typeface="Arial" panose="020B0604020202020204" pitchFamily="34" charset="0"/>
              </a:rPr>
              <a:t>values-ready, respectful </a:t>
            </a:r>
            <a:r>
              <a:rPr lang="en-US" sz="2000" dirty="0">
                <a:solidFill>
                  <a:schemeClr val="bg1"/>
                </a:solidFill>
                <a:latin typeface="SassoonPrimaryInfant" pitchFamily="2" charset="0"/>
                <a:cs typeface="Arial" panose="020B0604020202020204" pitchFamily="34" charset="0"/>
              </a:rPr>
              <a:t>and </a:t>
            </a:r>
            <a:r>
              <a:rPr lang="en-US" sz="2000" dirty="0" smtClean="0">
                <a:solidFill>
                  <a:schemeClr val="bg1"/>
                </a:solidFill>
                <a:latin typeface="SassoonPrimaryInfant" pitchFamily="2" charset="0"/>
                <a:cs typeface="Arial" panose="020B0604020202020204" pitchFamily="34" charset="0"/>
              </a:rPr>
              <a:t>safe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assoonPrimaryInfant" pitchFamily="2" charset="0"/>
                <a:cs typeface="Arial" panose="020B0604020202020204" pitchFamily="34" charset="0"/>
              </a:rPr>
              <a:t>Building </a:t>
            </a:r>
            <a:r>
              <a:rPr lang="en-US" sz="2000" dirty="0">
                <a:solidFill>
                  <a:schemeClr val="bg1"/>
                </a:solidFill>
                <a:latin typeface="SassoonPrimaryInfant" pitchFamily="2" charset="0"/>
                <a:cs typeface="Arial" panose="020B0604020202020204" pitchFamily="34" charset="0"/>
              </a:rPr>
              <a:t>resilience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SassoonPrimaryInfant" pitchFamily="2" charset="0"/>
                <a:cs typeface="Arial" panose="020B0604020202020204" pitchFamily="34" charset="0"/>
              </a:rPr>
              <a:t>Health and Wellbeing topics- </a:t>
            </a:r>
            <a:r>
              <a:rPr lang="en-GB" sz="2000" dirty="0" smtClean="0">
                <a:solidFill>
                  <a:schemeClr val="bg1"/>
                </a:solidFill>
                <a:latin typeface="SassoonPrimaryInfant" pitchFamily="2" charset="0"/>
                <a:cs typeface="Arial" panose="020B0604020202020204" pitchFamily="34" charset="0"/>
              </a:rPr>
              <a:t>Food &amp; health, mental, emotional, social ad physical wellbeing, planning for choices, substance misuse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SassoonPrimaryInfant" pitchFamily="2" charset="0"/>
                <a:cs typeface="Arial" panose="020B0604020202020204" pitchFamily="34" charset="0"/>
              </a:rPr>
              <a:t>Small </a:t>
            </a:r>
            <a:r>
              <a:rPr lang="en-GB" sz="2000" dirty="0">
                <a:solidFill>
                  <a:schemeClr val="bg1"/>
                </a:solidFill>
                <a:latin typeface="SassoonPrimaryInfant" pitchFamily="2" charset="0"/>
                <a:cs typeface="Arial" panose="020B0604020202020204" pitchFamily="34" charset="0"/>
              </a:rPr>
              <a:t>Healthy </a:t>
            </a:r>
            <a:r>
              <a:rPr lang="en-GB" sz="2000" dirty="0" err="1">
                <a:solidFill>
                  <a:schemeClr val="bg1"/>
                </a:solidFill>
                <a:latin typeface="SassoonPrimaryInfant" pitchFamily="2" charset="0"/>
                <a:cs typeface="Arial" panose="020B0604020202020204" pitchFamily="34" charset="0"/>
              </a:rPr>
              <a:t>Playpiece</a:t>
            </a:r>
            <a:r>
              <a:rPr lang="en-GB" sz="2000" dirty="0">
                <a:solidFill>
                  <a:schemeClr val="bg1"/>
                </a:solidFill>
                <a:latin typeface="SassoonPrimaryInfant" pitchFamily="2" charset="0"/>
                <a:cs typeface="Arial" panose="020B0604020202020204" pitchFamily="34" charset="0"/>
              </a:rPr>
              <a:t>: e.g. fruit/veg, biscuit, small packet of crisps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assoonPrimaryInfant" pitchFamily="2" charset="0"/>
                <a:cs typeface="Arial" panose="020B0604020202020204" pitchFamily="34" charset="0"/>
              </a:rPr>
              <a:t>Water Bottles: water only please - no juice allowed in class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assoonPrimaryInfant" pitchFamily="2" charset="0"/>
                <a:cs typeface="Arial" panose="020B0604020202020204" pitchFamily="34" charset="0"/>
              </a:rPr>
              <a:t>School dinners </a:t>
            </a:r>
            <a:r>
              <a:rPr lang="en-US" sz="2000" dirty="0" smtClean="0">
                <a:solidFill>
                  <a:schemeClr val="bg1"/>
                </a:solidFill>
                <a:latin typeface="SassoonPrimaryInfant" pitchFamily="2" charset="0"/>
                <a:cs typeface="Arial" panose="020B0604020202020204" pitchFamily="34" charset="0"/>
              </a:rPr>
              <a:t>– please </a:t>
            </a:r>
            <a:r>
              <a:rPr lang="en-US" sz="2000" dirty="0">
                <a:solidFill>
                  <a:schemeClr val="bg1"/>
                </a:solidFill>
                <a:latin typeface="SassoonPrimaryInfant" pitchFamily="2" charset="0"/>
                <a:cs typeface="Arial" panose="020B0604020202020204" pitchFamily="34" charset="0"/>
              </a:rPr>
              <a:t>go over </a:t>
            </a:r>
            <a:r>
              <a:rPr lang="en-US" sz="2000" dirty="0" smtClean="0">
                <a:solidFill>
                  <a:schemeClr val="bg1"/>
                </a:solidFill>
                <a:latin typeface="SassoonPrimaryInfant" pitchFamily="2" charset="0"/>
                <a:cs typeface="Arial" panose="020B0604020202020204" pitchFamily="34" charset="0"/>
              </a:rPr>
              <a:t>these with </a:t>
            </a:r>
            <a:r>
              <a:rPr lang="en-US" sz="2000" dirty="0">
                <a:solidFill>
                  <a:schemeClr val="bg1"/>
                </a:solidFill>
                <a:latin typeface="SassoonPrimaryInfant" pitchFamily="2" charset="0"/>
                <a:cs typeface="Arial" panose="020B0604020202020204" pitchFamily="34" charset="0"/>
              </a:rPr>
              <a:t>children at home.  Please send a packed lunch if they do not like anything.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assoonPrimaryInfant" pitchFamily="2" charset="0"/>
                <a:cs typeface="Arial" panose="020B0604020202020204" pitchFamily="34" charset="0"/>
              </a:rPr>
              <a:t>Food Technology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assoonPrimaryInfant" pitchFamily="2" charset="0"/>
                <a:cs typeface="Arial" panose="020B0604020202020204" pitchFamily="34" charset="0"/>
              </a:rPr>
              <a:t>2 hours of quality P.E.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assoonPrimaryInfant" pitchFamily="2" charset="0"/>
                <a:cs typeface="Arial" panose="020B0604020202020204" pitchFamily="34" charset="0"/>
              </a:rPr>
              <a:t>Active Mile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assoonPrimaryInfant" pitchFamily="2" charset="0"/>
                <a:cs typeface="Arial" panose="020B0604020202020204" pitchFamily="34" charset="0"/>
              </a:rPr>
              <a:t>Outdoor Learning </a:t>
            </a:r>
          </a:p>
        </p:txBody>
      </p:sp>
    </p:spTree>
    <p:extLst>
      <p:ext uri="{BB962C8B-B14F-4D97-AF65-F5344CB8AC3E}">
        <p14:creationId xmlns:p14="http://schemas.microsoft.com/office/powerpoint/2010/main" val="4281556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954306" y="260649"/>
            <a:ext cx="6626712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600" b="0" i="0" u="none" strike="noStrike" kern="0" cap="none" spc="0" baseline="0" dirty="0" smtClean="0">
                <a:solidFill>
                  <a:srgbClr val="FFFFFF"/>
                </a:solidFill>
                <a:uFillTx/>
                <a:latin typeface="SassoonPrimaryInfant" pitchFamily="2" charset="0"/>
                <a:ea typeface=""/>
                <a:cs typeface=""/>
              </a:rPr>
              <a:t>Online Learning</a:t>
            </a:r>
            <a:endParaRPr lang="en-GB" sz="66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 charset="0"/>
              <a:ea typeface=""/>
              <a:cs typeface="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8565" y="1413058"/>
            <a:ext cx="7951694" cy="432426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74320" marR="0" lvl="0" indent="-274320" algn="l" defTabSz="914400" rtl="0" fontAlgn="auto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Log in details will be sent home for the following websites:</a:t>
            </a:r>
          </a:p>
          <a:p>
            <a:pPr marL="274320" marR="0" lvl="0" indent="-274320" algn="l" defTabSz="914400" rtl="0" fontAlgn="auto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1" i="0" u="sng" strike="noStrike" kern="1200" cap="none" spc="0" baseline="0" dirty="0" smtClean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 marL="274320" marR="0" lvl="0" indent="-274320" algn="l" defTabSz="914400" rtl="0" fontAlgn="auto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sng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Active </a:t>
            </a:r>
            <a:r>
              <a:rPr lang="en-GB" sz="2000" b="1" u="sng" dirty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L</a:t>
            </a:r>
            <a:r>
              <a:rPr lang="en-GB" sz="2000" b="1" i="0" u="sng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earn Online</a:t>
            </a:r>
            <a:r>
              <a:rPr lang="en-GB" sz="2000" i="0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– Children </a:t>
            </a:r>
            <a: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can access their Bug Club </a:t>
            </a:r>
            <a:r>
              <a:rPr lang="en-GB" sz="20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books and complete comprehension activities </a:t>
            </a:r>
            <a: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online. </a:t>
            </a:r>
            <a:endParaRPr lang="en-GB" sz="2000" dirty="0">
              <a:solidFill>
                <a:srgbClr val="FFFFFF"/>
              </a:solidFill>
              <a:latin typeface="SassoonPrimaryInfant" pitchFamily="2"/>
              <a:ea typeface=""/>
              <a:cs typeface=""/>
            </a:endParaRPr>
          </a:p>
          <a:p>
            <a:pPr marL="274320" marR="0" lvl="0" indent="-274320" algn="l" defTabSz="914400" rtl="0" fontAlgn="auto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 dirty="0" smtClean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 marL="274320" marR="0" lvl="0" indent="-274320" algn="l" defTabSz="914400" rtl="0" fontAlgn="auto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u="sng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Education City</a:t>
            </a:r>
            <a:r>
              <a:rPr lang="en-GB" sz="200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 – A variety of different literacy and numeracy tasks will be available to access online.</a:t>
            </a:r>
          </a:p>
          <a:p>
            <a:pPr marL="274320" marR="0" lvl="0" indent="-274320" algn="l" defTabSz="914400" rtl="0" fontAlgn="auto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 marL="274320" marR="0" lvl="0" indent="-274320" algn="l" defTabSz="914400" rtl="0" fontAlgn="auto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u="sng" kern="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Glow/Teams</a:t>
            </a:r>
            <a:r>
              <a:rPr lang="en-GB" sz="2000" kern="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 –Spelling and reading activities will be available through Glow. </a:t>
            </a:r>
          </a:p>
          <a:p>
            <a:pPr marL="274320" lvl="0" indent="-274320">
              <a:spcBef>
                <a:spcPts val="58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/>
            </a:r>
            <a:b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</a:br>
            <a:endParaRPr lang="en-GB" sz="20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702621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/>
          <p:cNvSpPr txBox="1"/>
          <p:nvPr/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0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IDL (Interdisciplinary Learning) </a:t>
            </a:r>
          </a:p>
        </p:txBody>
      </p:sp>
      <p:pic>
        <p:nvPicPr>
          <p:cNvPr id="6" name="Picture 2" descr="https://encrypted-tbn0.gstatic.com/images?q=tbn:ANd9GcQnLJ1AKLAyS5cvQQAq7WiG019NoDyvgtJofk44njWdG9VZuPxNtw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114" y="4869161"/>
            <a:ext cx="1171382" cy="177637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ctangle 6"/>
          <p:cNvSpPr/>
          <p:nvPr/>
        </p:nvSpPr>
        <p:spPr>
          <a:xfrm>
            <a:off x="639805" y="1510424"/>
            <a:ext cx="7892634" cy="280076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IDL is </a:t>
            </a:r>
            <a:r>
              <a:rPr lang="en-GB" sz="240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a</a:t>
            </a:r>
            <a:r>
              <a:rPr lang="en-GB" sz="240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 charset="0"/>
                <a:ea typeface=""/>
                <a:cs typeface=""/>
              </a:rPr>
              <a:t> </a:t>
            </a:r>
            <a:r>
              <a:rPr lang="en-GB" sz="2400" dirty="0" smtClean="0">
                <a:solidFill>
                  <a:schemeClr val="bg1"/>
                </a:solidFill>
                <a:latin typeface="SassoonPrimaryInfant" pitchFamily="2" charset="0"/>
              </a:rPr>
              <a:t>planned </a:t>
            </a:r>
            <a:r>
              <a:rPr lang="en-GB" sz="2400" dirty="0">
                <a:solidFill>
                  <a:schemeClr val="bg1"/>
                </a:solidFill>
                <a:latin typeface="SassoonPrimaryInfant" pitchFamily="2" charset="0"/>
              </a:rPr>
              <a:t>approach to learning which uses links across different subjects or disciplines to enhance learning. </a:t>
            </a:r>
            <a:endParaRPr lang="en-GB" sz="2400" i="0" u="none" strike="noStrike" kern="1200" cap="none" spc="0" baseline="0" dirty="0">
              <a:solidFill>
                <a:schemeClr val="bg1"/>
              </a:solidFill>
              <a:uFillTx/>
              <a:latin typeface="SassoonPrimaryInfant" pitchFamily="2" charset="0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The children are involved in choosing what they would like to learn and how they would like to learn it. </a:t>
            </a:r>
            <a:endParaRPr lang="en-GB" sz="2400" b="0" i="0" u="none" strike="noStrike" kern="1200" cap="none" spc="0" baseline="0" dirty="0" smtClean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dirty="0" smtClean="0">
              <a:solidFill>
                <a:schemeClr val="bg1"/>
              </a:solidFill>
              <a:latin typeface="SassoonPrimaryInfant" pitchFamily="2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 smtClean="0">
                <a:solidFill>
                  <a:schemeClr val="bg1"/>
                </a:solidFill>
                <a:latin typeface="SassoonPrimaryInfant" pitchFamily="2" charset="0"/>
              </a:rPr>
              <a:t>Topics covered this year to incorporate all areas of the curriculum.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 dirty="0" smtClean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621" y="3536998"/>
            <a:ext cx="6658909" cy="13321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82147" y="5128328"/>
            <a:ext cx="6142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SassoonPrimaryInfant" pitchFamily="2" charset="0"/>
              </a:rPr>
              <a:t>Topic subject </a:t>
            </a:r>
            <a:r>
              <a:rPr lang="en-GB" dirty="0" smtClean="0">
                <a:solidFill>
                  <a:schemeClr val="bg1"/>
                </a:solidFill>
                <a:latin typeface="SassoonPrimaryInfant" pitchFamily="2" charset="0"/>
              </a:rPr>
              <a:t>decided according </a:t>
            </a:r>
            <a:r>
              <a:rPr lang="en-GB" dirty="0">
                <a:solidFill>
                  <a:schemeClr val="bg1"/>
                </a:solidFill>
                <a:latin typeface="SassoonPrimaryInfant" pitchFamily="2" charset="0"/>
              </a:rPr>
              <a:t>to children's </a:t>
            </a:r>
            <a:r>
              <a:rPr lang="en-GB" dirty="0" smtClean="0">
                <a:solidFill>
                  <a:schemeClr val="bg1"/>
                </a:solidFill>
                <a:latin typeface="SassoonPrimaryInfant" pitchFamily="2" charset="0"/>
              </a:rPr>
              <a:t>interests.</a:t>
            </a:r>
            <a:endParaRPr lang="en-GB" dirty="0">
              <a:solidFill>
                <a:schemeClr val="bg1"/>
              </a:solidFill>
              <a:latin typeface="SassoonPrimaryInfant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709099" y="494310"/>
            <a:ext cx="5867312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1" i="0" u="none" strike="noStrike" kern="0" cap="none" spc="0" baseline="0" dirty="0" smtClean="0">
                <a:solidFill>
                  <a:srgbClr val="FFFFFF"/>
                </a:solidFill>
                <a:uFillTx/>
                <a:latin typeface="SassoonPrimaryInfant" pitchFamily="2" charset="0"/>
                <a:ea typeface=""/>
                <a:cs typeface=""/>
              </a:rPr>
              <a:t>Our School Rules</a:t>
            </a:r>
            <a:r>
              <a:rPr lang="en-GB" sz="5400" b="1" i="0" u="none" strike="noStrike" kern="0" cap="none" spc="0" dirty="0" smtClean="0">
                <a:solidFill>
                  <a:srgbClr val="FFFFFF"/>
                </a:solidFill>
                <a:uFillTx/>
                <a:latin typeface="SassoonPrimaryInfant" pitchFamily="2" charset="0"/>
                <a:ea typeface=""/>
                <a:cs typeface=""/>
              </a:rPr>
              <a:t> </a:t>
            </a:r>
            <a:endParaRPr lang="en-GB" sz="5400" b="1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 charset="0"/>
              <a:ea typeface=""/>
              <a:cs typeface="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1968722"/>
              </p:ext>
            </p:extLst>
          </p:nvPr>
        </p:nvGraphicFramePr>
        <p:xfrm>
          <a:off x="1816500" y="1417640"/>
          <a:ext cx="5508640" cy="4329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6872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6656730"/>
              </p:ext>
            </p:extLst>
          </p:nvPr>
        </p:nvGraphicFramePr>
        <p:xfrm>
          <a:off x="1827440" y="1292087"/>
          <a:ext cx="5308856" cy="4240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80511" y="398566"/>
            <a:ext cx="5867312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1" i="0" u="none" strike="noStrike" kern="0" cap="none" spc="0" baseline="0" dirty="0" smtClean="0">
                <a:solidFill>
                  <a:srgbClr val="FFFFFF"/>
                </a:solidFill>
                <a:uFillTx/>
                <a:latin typeface="SassoonPrimaryInfant" pitchFamily="2" charset="0"/>
                <a:ea typeface=""/>
                <a:cs typeface=""/>
              </a:rPr>
              <a:t>Our School Rules</a:t>
            </a:r>
            <a:r>
              <a:rPr lang="en-GB" sz="5400" b="1" i="0" u="none" strike="noStrike" kern="0" cap="none" spc="0" dirty="0" smtClean="0">
                <a:solidFill>
                  <a:srgbClr val="FFFFFF"/>
                </a:solidFill>
                <a:uFillTx/>
                <a:latin typeface="SassoonPrimaryInfant" pitchFamily="2" charset="0"/>
                <a:ea typeface=""/>
                <a:cs typeface=""/>
              </a:rPr>
              <a:t> </a:t>
            </a:r>
            <a:endParaRPr lang="en-GB" sz="5400" b="1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 charset="0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538667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2915910"/>
              </p:ext>
            </p:extLst>
          </p:nvPr>
        </p:nvGraphicFramePr>
        <p:xfrm>
          <a:off x="1707168" y="1252331"/>
          <a:ext cx="5717361" cy="415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85817" y="393109"/>
            <a:ext cx="5867312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1" i="0" u="none" strike="noStrike" kern="0" cap="none" spc="0" baseline="0" dirty="0" smtClean="0">
                <a:solidFill>
                  <a:srgbClr val="FFFFFF"/>
                </a:solidFill>
                <a:uFillTx/>
                <a:latin typeface="SassoonPrimaryInfant" pitchFamily="2" charset="0"/>
                <a:ea typeface=""/>
                <a:cs typeface=""/>
              </a:rPr>
              <a:t>Our School Rules</a:t>
            </a:r>
            <a:r>
              <a:rPr lang="en-GB" sz="5400" b="1" i="0" u="none" strike="noStrike" kern="0" cap="none" spc="0" dirty="0" smtClean="0">
                <a:solidFill>
                  <a:srgbClr val="FFFFFF"/>
                </a:solidFill>
                <a:uFillTx/>
                <a:latin typeface="SassoonPrimaryInfant" pitchFamily="2" charset="0"/>
                <a:ea typeface=""/>
                <a:cs typeface=""/>
              </a:rPr>
              <a:t> </a:t>
            </a:r>
            <a:endParaRPr lang="en-GB" sz="5400" b="1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 charset="0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40068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2121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100334" y="492204"/>
            <a:ext cx="7181774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600" i="0" u="none" strike="noStrike" kern="0" cap="none" spc="0" baseline="0" dirty="0" smtClean="0">
                <a:solidFill>
                  <a:srgbClr val="FFFFFF"/>
                </a:solidFill>
                <a:uFillTx/>
                <a:latin typeface="SassoonPrimaryInfant" pitchFamily="2" charset="0"/>
                <a:ea typeface=""/>
                <a:cs typeface=""/>
              </a:rPr>
              <a:t>Restorative Practises</a:t>
            </a:r>
            <a:endParaRPr lang="en-GB" sz="660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 charset="0"/>
              <a:ea typeface=""/>
              <a:cs typeface="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59" y="1657276"/>
            <a:ext cx="792087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200" dirty="0">
                <a:solidFill>
                  <a:schemeClr val="bg1"/>
                </a:solidFill>
                <a:latin typeface="SassoonPrimaryInfant" pitchFamily="2" charset="0"/>
              </a:rPr>
              <a:t>Its about ‘justice for all’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200" dirty="0">
                <a:solidFill>
                  <a:schemeClr val="bg1"/>
                </a:solidFill>
                <a:latin typeface="SassoonPrimaryInfant" pitchFamily="2" charset="0"/>
              </a:rPr>
              <a:t>Whole school approach by all staff and pupils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200" dirty="0">
                <a:solidFill>
                  <a:schemeClr val="bg1"/>
                </a:solidFill>
                <a:latin typeface="SassoonPrimaryInfant" pitchFamily="2" charset="0"/>
              </a:rPr>
              <a:t>RESPECT – for everybody by listening to opinions of others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200" dirty="0">
                <a:solidFill>
                  <a:schemeClr val="bg1"/>
                </a:solidFill>
                <a:latin typeface="SassoonPrimaryInfant" pitchFamily="2" charset="0"/>
              </a:rPr>
              <a:t>RESPONSIBILITY – for your own actions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200" dirty="0">
                <a:solidFill>
                  <a:schemeClr val="bg1"/>
                </a:solidFill>
                <a:latin typeface="SassoonPrimaryInfant" pitchFamily="2" charset="0"/>
              </a:rPr>
              <a:t>REPAIR – identifying what went wrong and ensuring it won’t happen again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200" dirty="0">
                <a:solidFill>
                  <a:schemeClr val="bg1"/>
                </a:solidFill>
                <a:latin typeface="SassoonPrimaryInfant" pitchFamily="2" charset="0"/>
              </a:rPr>
              <a:t>What happened?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200" dirty="0">
                <a:solidFill>
                  <a:schemeClr val="bg1"/>
                </a:solidFill>
                <a:latin typeface="SassoonPrimaryInfant" pitchFamily="2" charset="0"/>
              </a:rPr>
              <a:t>Who has been affected?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200" dirty="0">
                <a:solidFill>
                  <a:schemeClr val="bg1"/>
                </a:solidFill>
                <a:latin typeface="SassoonPrimaryInfant" pitchFamily="2" charset="0"/>
              </a:rPr>
              <a:t>How can we find a way forward?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200" dirty="0">
                <a:solidFill>
                  <a:schemeClr val="bg1"/>
                </a:solidFill>
                <a:latin typeface="SassoonPrimaryInfant" pitchFamily="2" charset="0"/>
              </a:rPr>
              <a:t>How can we do things differently in the future?</a:t>
            </a:r>
          </a:p>
          <a:p>
            <a:pPr marL="2470150" lvl="8" indent="-274320">
              <a:buClr>
                <a:schemeClr val="accent3"/>
              </a:buClr>
              <a:defRPr/>
            </a:pPr>
            <a:r>
              <a:rPr lang="en-GB" dirty="0">
                <a:solidFill>
                  <a:schemeClr val="bg1"/>
                </a:solidFill>
                <a:latin typeface="SassoonPrimaryInfant" pitchFamily="2" charset="0"/>
              </a:rPr>
              <a:t>Takes time but it’s worth it!</a:t>
            </a:r>
          </a:p>
        </p:txBody>
      </p:sp>
    </p:spTree>
    <p:extLst>
      <p:ext uri="{BB962C8B-B14F-4D97-AF65-F5344CB8AC3E}">
        <p14:creationId xmlns:p14="http://schemas.microsoft.com/office/powerpoint/2010/main" val="2122987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4"/>
          <p:cNvSpPr/>
          <p:nvPr/>
        </p:nvSpPr>
        <p:spPr>
          <a:xfrm>
            <a:off x="1064033" y="614922"/>
            <a:ext cx="6508448" cy="76944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The Year Ahead</a:t>
            </a:r>
            <a:r>
              <a:rPr lang="en-GB" sz="44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   2023-24</a:t>
            </a:r>
            <a:endParaRPr lang="en-GB" sz="4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430" y="1384363"/>
            <a:ext cx="7778823" cy="41549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dirty="0">
              <a:solidFill>
                <a:srgbClr val="FFFFFF"/>
              </a:solidFill>
              <a:latin typeface="SassoonPrimaryInfant" pitchFamily="2"/>
              <a:ea typeface=""/>
              <a:cs typeface=""/>
            </a:endParaRPr>
          </a:p>
          <a:p>
            <a:r>
              <a:rPr lang="en-GB" sz="2400" b="1" u="sng" dirty="0">
                <a:solidFill>
                  <a:schemeClr val="bg1"/>
                </a:solidFill>
                <a:latin typeface="SassoonPrimaryInfant" pitchFamily="2" charset="0"/>
              </a:rPr>
              <a:t>Adults in </a:t>
            </a:r>
            <a:r>
              <a:rPr lang="en-GB" sz="2400" b="1" u="sng" dirty="0" smtClean="0">
                <a:solidFill>
                  <a:schemeClr val="bg1"/>
                </a:solidFill>
                <a:latin typeface="SassoonPrimaryInfant" pitchFamily="2" charset="0"/>
              </a:rPr>
              <a:t>P5/4</a:t>
            </a:r>
          </a:p>
          <a:p>
            <a:r>
              <a:rPr lang="en-GB" sz="2400" b="1" u="sng" dirty="0" smtClean="0">
                <a:solidFill>
                  <a:schemeClr val="bg1"/>
                </a:solidFill>
                <a:latin typeface="SassoonPrimaryInfant" pitchFamily="2" charset="0"/>
              </a:rPr>
              <a:t> </a:t>
            </a:r>
            <a:endParaRPr lang="en-GB" sz="2400" b="1" u="sng" dirty="0">
              <a:solidFill>
                <a:schemeClr val="bg1"/>
              </a:solidFill>
              <a:latin typeface="SassoonPrimaryInfant" pitchFamily="2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SassoonPrimaryInfant" pitchFamily="2" charset="0"/>
              </a:rPr>
              <a:t>Class </a:t>
            </a:r>
            <a:r>
              <a:rPr lang="en-US" sz="2400" b="1" dirty="0" smtClean="0">
                <a:solidFill>
                  <a:schemeClr val="bg1"/>
                </a:solidFill>
                <a:latin typeface="SassoonPrimaryInfant" pitchFamily="2" charset="0"/>
              </a:rPr>
              <a:t>Teachers</a:t>
            </a:r>
            <a:r>
              <a:rPr lang="en-US" sz="2400" dirty="0" smtClean="0">
                <a:solidFill>
                  <a:schemeClr val="bg1"/>
                </a:solidFill>
                <a:latin typeface="SassoonPrimaryInfant" pitchFamily="2" charset="0"/>
              </a:rPr>
              <a:t>: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SassoonPrimaryInfant" pitchFamily="2" charset="0"/>
              </a:rPr>
              <a:t>Miss McIndoe (Mon-Wed) &amp; </a:t>
            </a:r>
            <a:r>
              <a:rPr lang="en-US" sz="2400" dirty="0" err="1" smtClean="0">
                <a:solidFill>
                  <a:schemeClr val="bg1"/>
                </a:solidFill>
                <a:latin typeface="SassoonPrimaryInfant" pitchFamily="2" charset="0"/>
              </a:rPr>
              <a:t>Mrs</a:t>
            </a:r>
            <a:r>
              <a:rPr lang="en-US" sz="2400" dirty="0" smtClean="0">
                <a:solidFill>
                  <a:schemeClr val="bg1"/>
                </a:solidFill>
                <a:latin typeface="SassoonPrimaryInfant" pitchFamily="2" charset="0"/>
              </a:rPr>
              <a:t> Baird (Wed-Fri)</a:t>
            </a:r>
          </a:p>
          <a:p>
            <a:endParaRPr lang="en-US" sz="2400" dirty="0" smtClean="0">
              <a:solidFill>
                <a:schemeClr val="bg1"/>
              </a:solidFill>
              <a:latin typeface="SassoonPrimaryInfant" pitchFamily="2" charset="0"/>
            </a:endParaRPr>
          </a:p>
          <a:p>
            <a:r>
              <a:rPr lang="en-GB" sz="2400" b="1" dirty="0">
                <a:solidFill>
                  <a:schemeClr val="bg1"/>
                </a:solidFill>
                <a:latin typeface="SassoonPrimaryInfant" pitchFamily="2" charset="0"/>
              </a:rPr>
              <a:t>Support for Learning Teacher</a:t>
            </a:r>
            <a:r>
              <a:rPr lang="en-GB" sz="2400" dirty="0">
                <a:solidFill>
                  <a:schemeClr val="bg1"/>
                </a:solidFill>
                <a:latin typeface="SassoonPrimaryInfant" pitchFamily="2" charset="0"/>
              </a:rPr>
              <a:t>: </a:t>
            </a:r>
            <a:endParaRPr lang="en-US" sz="2400" dirty="0">
              <a:solidFill>
                <a:schemeClr val="bg1"/>
              </a:solidFill>
              <a:latin typeface="SassoonPrimaryInfant" pitchFamily="2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SassoonPrimaryInfant" pitchFamily="2" charset="0"/>
              </a:rPr>
              <a:t>Mrs </a:t>
            </a:r>
            <a:r>
              <a:rPr lang="en-GB" sz="2400" dirty="0">
                <a:solidFill>
                  <a:schemeClr val="bg1"/>
                </a:solidFill>
                <a:latin typeface="SassoonPrimaryInfant" pitchFamily="2" charset="0"/>
              </a:rPr>
              <a:t>Gillian </a:t>
            </a:r>
            <a:r>
              <a:rPr lang="en-GB" sz="2400" dirty="0" smtClean="0">
                <a:solidFill>
                  <a:schemeClr val="bg1"/>
                </a:solidFill>
                <a:latin typeface="SassoonPrimaryInfant" pitchFamily="2" charset="0"/>
              </a:rPr>
              <a:t>Downie</a:t>
            </a:r>
          </a:p>
          <a:p>
            <a:endParaRPr lang="en-GB" sz="2400" dirty="0">
              <a:solidFill>
                <a:schemeClr val="bg1"/>
              </a:solidFill>
              <a:latin typeface="SassoonPrimaryInfant" pitchFamily="2" charset="0"/>
            </a:endParaRPr>
          </a:p>
          <a:p>
            <a:r>
              <a:rPr lang="en-GB" sz="2400" b="1" dirty="0">
                <a:solidFill>
                  <a:schemeClr val="bg1"/>
                </a:solidFill>
                <a:latin typeface="SassoonPrimaryInfant" pitchFamily="2" charset="0"/>
              </a:rPr>
              <a:t>Support for Learning Assistant</a:t>
            </a:r>
            <a:r>
              <a:rPr lang="en-GB" sz="2400" b="1" dirty="0" smtClean="0">
                <a:solidFill>
                  <a:schemeClr val="bg1"/>
                </a:solidFill>
                <a:latin typeface="SassoonPrimaryInfant" pitchFamily="2" charset="0"/>
              </a:rPr>
              <a:t>: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SassoonPrimaryInfant" pitchFamily="2" charset="0"/>
                <a:ea typeface=""/>
                <a:cs typeface=""/>
              </a:rPr>
              <a:t>Miss Cochrane</a:t>
            </a:r>
            <a:endParaRPr lang="en-GB" sz="2400" dirty="0">
              <a:solidFill>
                <a:srgbClr val="000000"/>
              </a:solidFill>
              <a:latin typeface="SassoonPrimaryInfant" pitchFamily="2" charset="0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910674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4"/>
          <p:cNvSpPr/>
          <p:nvPr/>
        </p:nvSpPr>
        <p:spPr>
          <a:xfrm>
            <a:off x="611559" y="1772820"/>
            <a:ext cx="7920880" cy="267765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Please do no hesitate to call or email the school with any enquiries </a:t>
            </a:r>
            <a:r>
              <a:rPr lang="en-GB" sz="24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  <a:sym typeface="Wingdings" panose="05000000000000000000" pitchFamily="2" charset="2"/>
              </a:rPr>
              <a:t>.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dirty="0">
              <a:solidFill>
                <a:srgbClr val="FFFFFF"/>
              </a:solidFill>
              <a:latin typeface="SassoonPrimaryInfant" pitchFamily="2"/>
              <a:ea typeface=""/>
              <a:cs typeface=""/>
              <a:sym typeface="Wingdings" panose="05000000000000000000" pitchFamily="2" charset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  <a:sym typeface="Wingdings" panose="05000000000000000000" pitchFamily="2" charset="2"/>
              </a:rPr>
              <a:t>Tel: 01324 503950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  <a:sym typeface="Wingdings" panose="05000000000000000000" pitchFamily="2" charset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  <a:sym typeface="Wingdings" panose="05000000000000000000" pitchFamily="2" charset="2"/>
              </a:rPr>
              <a:t>Email: westquarterprimaryschool@falkirk.gov.uk</a:t>
            </a:r>
            <a:endParaRPr lang="en-GB" sz="24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8149" y="260649"/>
            <a:ext cx="5647700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600" b="0" i="0" u="none" strike="noStrike" kern="0" cap="none" spc="0" baseline="0" dirty="0">
                <a:solidFill>
                  <a:srgbClr val="FFFFFF"/>
                </a:solidFill>
                <a:uFillTx/>
                <a:latin typeface="SassoonPrimaryInfant" pitchFamily="2" charset="0"/>
                <a:ea typeface=""/>
                <a:cs typeface=""/>
              </a:rPr>
              <a:t>Communication</a:t>
            </a:r>
            <a:endParaRPr lang="en-GB" sz="66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 charset="0"/>
              <a:ea typeface=""/>
              <a:cs typeface="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219816" y="275562"/>
            <a:ext cx="4547142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60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 charset="0"/>
                <a:ea typeface=""/>
                <a:cs typeface=""/>
              </a:rPr>
              <a:t>Class Twitter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0699" y="1594393"/>
            <a:ext cx="6237605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 dirty="0">
                <a:solidFill>
                  <a:srgbClr val="FFFFFF"/>
                </a:solidFill>
                <a:latin typeface="SassoonPrimaryInfant"/>
                <a:ea typeface=""/>
                <a:cs typeface=""/>
              </a:rPr>
              <a:t>Follow our learning journey on our class Twitter!</a:t>
            </a:r>
            <a:endParaRPr lang="en-GB" sz="2400" b="0" i="0" u="none" strike="noStrike" kern="1200" cap="none" spc="0" baseline="0" dirty="0">
              <a:solidFill>
                <a:srgbClr val="FFFFFF"/>
              </a:solidFill>
              <a:uFillTx/>
              <a:latin typeface="SassoonPrimaryInfant"/>
              <a:ea typeface=""/>
              <a:cs typeface="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0789" y="2232811"/>
            <a:ext cx="5328592" cy="29238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dirty="0" smtClean="0">
                <a:solidFill>
                  <a:srgbClr val="FFFFFF"/>
                </a:solidFill>
                <a:latin typeface="Calibri"/>
                <a:ea typeface=""/>
                <a:cs typeface=""/>
              </a:rPr>
              <a:t>@WestquarterP5_4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Our school twitter is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SassoonPrimaryInfant" pitchFamily="2"/>
                <a:ea typeface=""/>
                <a:cs typeface=""/>
                <a:hlinkClick r:id="rId3"/>
              </a:rPr>
              <a:t>https://twitter.com/WestquarterPrim</a:t>
            </a:r>
            <a:endParaRPr lang="en-GB" sz="2400" b="0" i="0" u="none" strike="noStrike" kern="1200" cap="none" spc="0" baseline="0" dirty="0">
              <a:solidFill>
                <a:srgbClr val="000000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 dirty="0">
                <a:solidFill>
                  <a:srgbClr val="FF0000"/>
                </a:solidFill>
                <a:uFillTx/>
                <a:latin typeface="SassoonPrimaryInfant" pitchFamily="2"/>
                <a:ea typeface=""/>
                <a:cs typeface=""/>
              </a:rPr>
              <a:t>@</a:t>
            </a:r>
            <a:r>
              <a:rPr lang="en-GB" sz="3600" b="0" i="0" u="none" strike="noStrike" kern="1200" cap="none" spc="0" baseline="0" dirty="0" err="1">
                <a:solidFill>
                  <a:srgbClr val="FF0000"/>
                </a:solidFill>
                <a:uFillTx/>
                <a:latin typeface="SassoonPrimaryInfant" pitchFamily="2"/>
                <a:ea typeface=""/>
                <a:cs typeface=""/>
              </a:rPr>
              <a:t>WestquarterPrim</a:t>
            </a:r>
            <a:endParaRPr lang="en-GB" sz="3600" b="0" i="0" u="none" strike="noStrike" kern="1200" cap="none" spc="0" baseline="0" dirty="0">
              <a:solidFill>
                <a:srgbClr val="FF0000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6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6" descr="http://1.bp.blogspot.com/-EWQIu9wo64E/UCTPOQB12YI/AAAAAAAADis/OP9Vhb0lxB4/s1600/back+to+school+powerpoint+background_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99395"/>
            <a:ext cx="9149056" cy="686179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710009" y="963960"/>
            <a:ext cx="5832646" cy="48013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Thank you for taking time to </a:t>
            </a:r>
            <a:r>
              <a:rPr lang="en-GB" sz="32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join us this evenin</a:t>
            </a:r>
            <a:r>
              <a:rPr lang="en-GB" sz="3200" b="1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g!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/>
            </a:r>
            <a:br>
              <a:rPr lang="en-GB" sz="3200" b="1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</a:br>
            <a:r>
              <a:rPr lang="en-GB" sz="3200" b="1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We are</a:t>
            </a:r>
            <a:r>
              <a:rPr lang="en-GB" sz="32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looking </a:t>
            </a:r>
            <a:r>
              <a:rPr lang="en-GB" sz="3200" b="1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forward</a:t>
            </a:r>
            <a:r>
              <a:rPr lang="en-GB" sz="3200" b="1" i="0" u="none" strike="noStrike" kern="1200" cap="none" spc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to </a:t>
            </a:r>
            <a:r>
              <a:rPr lang="en-GB" sz="3200" b="1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working with you and your families over the coming year!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1" i="0" u="none" strike="noStrike" kern="1200" cap="none" spc="0" dirty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baseline="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Miss McIndoe &amp; Mrs Baird </a:t>
            </a:r>
            <a:r>
              <a:rPr lang="en-GB" sz="3200" b="1" baseline="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  <a:sym typeface="Wingdings" panose="05000000000000000000" pitchFamily="2" charset="2"/>
              </a:rPr>
              <a:t></a:t>
            </a:r>
            <a:r>
              <a:rPr lang="en-GB" sz="1800" b="1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/>
            </a:r>
            <a:br>
              <a:rPr lang="en-GB" sz="1800" b="1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</a:b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4"/>
          <p:cNvSpPr/>
          <p:nvPr/>
        </p:nvSpPr>
        <p:spPr>
          <a:xfrm>
            <a:off x="2369855" y="444908"/>
            <a:ext cx="4911922" cy="92333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1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Daily Routines</a:t>
            </a:r>
            <a:endParaRPr lang="en-GB" sz="54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010" y="1356668"/>
            <a:ext cx="7865097" cy="34163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dirty="0">
              <a:solidFill>
                <a:srgbClr val="FFFFFF"/>
              </a:solidFill>
              <a:latin typeface="SassoonPrimaryInfant" pitchFamily="2"/>
              <a:ea typeface=""/>
              <a:cs typeface="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Playtime – </a:t>
            </a:r>
            <a:r>
              <a:rPr lang="en-GB" sz="240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Children should bring a small, healthy snack to school each day.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dirty="0">
              <a:solidFill>
                <a:srgbClr val="FFFFFF"/>
              </a:solidFill>
              <a:latin typeface="SassoonPrimaryInfant" pitchFamily="2"/>
              <a:ea typeface=""/>
              <a:cs typeface="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Children are encouraged to bring water </a:t>
            </a:r>
            <a:r>
              <a:rPr lang="en-GB" sz="240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bottles to school. We kindly ask that these are filled with water only. </a:t>
            </a:r>
            <a:r>
              <a:rPr lang="en-GB" sz="2400" dirty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/>
            </a:r>
            <a:br>
              <a:rPr lang="en-GB" sz="2400" dirty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</a:br>
            <a:r>
              <a:rPr lang="en-GB" sz="2400" dirty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/>
            </a:r>
            <a:br>
              <a:rPr lang="en-GB" sz="2400" dirty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</a:br>
            <a:r>
              <a:rPr lang="en-GB" sz="2400" b="1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Break:</a:t>
            </a:r>
            <a:r>
              <a:rPr lang="en-GB" sz="240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 10.00 – 10.15 </a:t>
            </a:r>
            <a:br>
              <a:rPr lang="en-GB" sz="240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</a:br>
            <a:r>
              <a:rPr lang="en-GB" sz="2400" b="1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Lunch</a:t>
            </a:r>
            <a:r>
              <a:rPr lang="en-GB" sz="2400" dirty="0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: 12.15 – 1.00 </a:t>
            </a:r>
            <a:r>
              <a:rPr lang="en-GB" sz="2400" dirty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(Lunches can be pre-ordered using </a:t>
            </a:r>
            <a:r>
              <a:rPr lang="en-GB" sz="2400" dirty="0" err="1" smtClean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iPay</a:t>
            </a:r>
            <a:r>
              <a:rPr lang="en-GB" sz="2400" dirty="0">
                <a:solidFill>
                  <a:srgbClr val="FFFFFF"/>
                </a:solidFill>
                <a:latin typeface="SassoonPrimaryInfant" pitchFamily="2"/>
                <a:ea typeface=""/>
                <a:cs typeface=""/>
              </a:rPr>
              <a:t>)</a:t>
            </a:r>
            <a:endParaRPr lang="en-GB" sz="2400" dirty="0">
              <a:solidFill>
                <a:srgbClr val="000000"/>
              </a:solidFill>
              <a:ea typeface=""/>
              <a:cs typeface="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96569" y="493457"/>
            <a:ext cx="6453177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 charset="0"/>
                <a:ea typeface=""/>
                <a:cs typeface=""/>
              </a:rPr>
              <a:t>P5/4 </a:t>
            </a:r>
            <a:r>
              <a:rPr lang="en-GB" sz="4800" b="1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 charset="0"/>
                <a:ea typeface=""/>
                <a:cs typeface=""/>
              </a:rPr>
              <a:t>Weekly Routines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6984" y="1726661"/>
            <a:ext cx="7056781" cy="37856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/>
                <a:ea typeface=""/>
                <a:cs typeface=""/>
              </a:rPr>
              <a:t>PE days: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kern="0" dirty="0" smtClean="0">
                <a:solidFill>
                  <a:srgbClr val="FFFFFF"/>
                </a:solidFill>
                <a:latin typeface="SassoonPrimaryInfant"/>
                <a:ea typeface=""/>
                <a:cs typeface=""/>
              </a:rPr>
              <a:t>Tuesday with Miss McIndoe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kern="0" dirty="0" smtClean="0">
                <a:solidFill>
                  <a:srgbClr val="FFFFFF"/>
                </a:solidFill>
                <a:latin typeface="SassoonPrimaryInfant"/>
                <a:ea typeface=""/>
                <a:cs typeface=""/>
              </a:rPr>
              <a:t>Thursday with Mrs Baird </a:t>
            </a:r>
            <a:endParaRPr lang="en-GB" sz="2000" b="1" i="0" u="none" strike="noStrike" kern="1200" cap="none" spc="0" baseline="0" dirty="0" smtClean="0">
              <a:solidFill>
                <a:srgbClr val="FFFFFF"/>
              </a:solidFill>
              <a:uFillTx/>
              <a:latin typeface="SassoonPrimaryInfant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1" dirty="0">
              <a:solidFill>
                <a:srgbClr val="FFFFFF"/>
              </a:solidFill>
              <a:latin typeface="SassoonPrimaryInfant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 dirty="0">
              <a:solidFill>
                <a:srgbClr val="FFFFFF"/>
              </a:solidFill>
              <a:uFillTx/>
              <a:latin typeface="SassoonPrimaryInfant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/>
                <a:ea typeface=""/>
                <a:cs typeface=""/>
              </a:rPr>
              <a:t>Please ensure that your </a:t>
            </a:r>
            <a: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/>
                <a:ea typeface=""/>
                <a:cs typeface=""/>
              </a:rPr>
              <a:t>child</a:t>
            </a:r>
            <a:r>
              <a:rPr lang="en-GB" sz="20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/>
                <a:ea typeface=""/>
                <a:cs typeface=""/>
              </a:rPr>
              <a:t> comes to school wearin</a:t>
            </a:r>
            <a:r>
              <a:rPr lang="en-GB" sz="2000" dirty="0" smtClean="0">
                <a:solidFill>
                  <a:srgbClr val="FFFFFF"/>
                </a:solidFill>
                <a:latin typeface="SassoonPrimaryInfant"/>
                <a:ea typeface=""/>
                <a:cs typeface=""/>
              </a:rPr>
              <a:t>g </a:t>
            </a:r>
            <a: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/>
                <a:ea typeface=""/>
                <a:cs typeface=""/>
              </a:rPr>
              <a:t>suitable </a:t>
            </a:r>
            <a:r>
              <a:rPr lang="en-GB" sz="20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/>
                <a:ea typeface=""/>
                <a:cs typeface=""/>
              </a:rPr>
              <a:t>PE kit on these </a:t>
            </a:r>
            <a: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/>
                <a:ea typeface=""/>
                <a:cs typeface=""/>
              </a:rPr>
              <a:t>days (Dark joggers/leggings,</a:t>
            </a:r>
            <a:r>
              <a:rPr lang="en-GB" sz="20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/>
                <a:ea typeface=""/>
                <a:cs typeface=""/>
              </a:rPr>
              <a:t> white t-shirt/</a:t>
            </a:r>
            <a:r>
              <a:rPr lang="en-GB" sz="2000" b="0" i="0" u="none" strike="noStrike" kern="1200" cap="none" spc="0" dirty="0" err="1" smtClean="0">
                <a:solidFill>
                  <a:srgbClr val="FFFFFF"/>
                </a:solidFill>
                <a:uFillTx/>
                <a:latin typeface="SassoonPrimaryInfant"/>
                <a:ea typeface=""/>
                <a:cs typeface=""/>
              </a:rPr>
              <a:t>poloshirt</a:t>
            </a:r>
            <a:r>
              <a:rPr lang="en-GB" sz="20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/>
                <a:ea typeface=""/>
                <a:cs typeface=""/>
              </a:rPr>
              <a:t>, school jumper/cardigan)</a:t>
            </a:r>
            <a: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/>
                <a:ea typeface=""/>
                <a:cs typeface=""/>
              </a:rPr>
              <a:t>.</a:t>
            </a:r>
            <a:r>
              <a:rPr lang="en-GB" sz="20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/>
                <a:ea typeface=""/>
                <a:cs typeface="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 dirty="0">
              <a:solidFill>
                <a:srgbClr val="FFFFFF"/>
              </a:solidFill>
              <a:uFillTx/>
              <a:latin typeface="SassoonPrimaryInfant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/>
                <a:ea typeface=""/>
                <a:cs typeface=""/>
              </a:rPr>
              <a:t>Jewellery should not be worn on gym days and hair should be tied up. If earrings can’t be removed they must be covered with tape.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 dirty="0">
              <a:solidFill>
                <a:srgbClr val="FFFFFF"/>
              </a:solidFill>
              <a:uFillTx/>
              <a:latin typeface="SassoonPrimaryInfant"/>
              <a:ea typeface=""/>
              <a:cs typeface="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477030" y="384475"/>
            <a:ext cx="4469493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1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 charset="0"/>
                <a:ea typeface=""/>
                <a:cs typeface=""/>
              </a:rPr>
              <a:t>Class </a:t>
            </a:r>
            <a:r>
              <a:rPr lang="en-GB" sz="54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 charset="0"/>
                <a:ea typeface=""/>
                <a:cs typeface=""/>
              </a:rPr>
              <a:t>Charter</a:t>
            </a:r>
            <a:endParaRPr lang="en-GB" sz="5400" b="1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 charset="0"/>
              <a:ea typeface=""/>
              <a:cs typeface="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6753" y="1169740"/>
            <a:ext cx="5945832" cy="45243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During the first</a:t>
            </a:r>
            <a:r>
              <a:rPr lang="en-GB" sz="24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> two weeks of school, the pupils will work together to create our Class Charter.</a:t>
            </a:r>
            <a:br>
              <a:rPr lang="en-GB" sz="24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</a:br>
            <a:r>
              <a:rPr lang="en-GB" sz="24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  <a:t/>
            </a:r>
            <a:br>
              <a:rPr lang="en-GB" sz="24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/>
                <a:ea typeface=""/>
                <a:cs typeface=""/>
              </a:rPr>
            </a:br>
            <a:r>
              <a:rPr lang="en-GB" sz="2400" dirty="0" smtClean="0">
                <a:solidFill>
                  <a:schemeClr val="bg1"/>
                </a:solidFill>
                <a:latin typeface="SassoonPrimaryInfant" pitchFamily="2"/>
                <a:ea typeface=""/>
                <a:cs typeface=""/>
              </a:rPr>
              <a:t>As a class we will be completing activities to decide which rights are most relevant to us in school.</a:t>
            </a:r>
            <a:br>
              <a:rPr lang="en-GB" sz="2400" dirty="0" smtClean="0">
                <a:solidFill>
                  <a:schemeClr val="bg1"/>
                </a:solidFill>
                <a:latin typeface="SassoonPrimaryInfant" pitchFamily="2"/>
                <a:ea typeface=""/>
                <a:cs typeface=""/>
              </a:rPr>
            </a:br>
            <a:endParaRPr lang="en-GB" sz="2400" dirty="0" smtClean="0">
              <a:solidFill>
                <a:schemeClr val="bg1"/>
              </a:solidFill>
              <a:latin typeface="SassoonPrimaryInfant" pitchFamily="2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 smtClean="0">
                <a:solidFill>
                  <a:schemeClr val="bg1"/>
                </a:solidFill>
                <a:uFillTx/>
                <a:latin typeface="SassoonPrimaryInfant" pitchFamily="2"/>
                <a:ea typeface=""/>
                <a:cs typeface=""/>
              </a:rPr>
              <a:t>We</a:t>
            </a:r>
            <a:r>
              <a:rPr lang="en-GB" sz="2400" b="0" i="0" u="none" strike="noStrike" kern="1200" cap="none" spc="0" dirty="0" smtClean="0">
                <a:solidFill>
                  <a:schemeClr val="bg1"/>
                </a:solidFill>
                <a:uFillTx/>
                <a:latin typeface="SassoonPrimaryInfant" pitchFamily="2"/>
                <a:ea typeface=""/>
                <a:cs typeface=""/>
              </a:rPr>
              <a:t> will then discuss and vote on a theme for our charter. </a:t>
            </a:r>
            <a:br>
              <a:rPr lang="en-GB" sz="2400" b="0" i="0" u="none" strike="noStrike" kern="1200" cap="none" spc="0" dirty="0" smtClean="0">
                <a:solidFill>
                  <a:schemeClr val="bg1"/>
                </a:solidFill>
                <a:uFillTx/>
                <a:latin typeface="SassoonPrimaryInfant" pitchFamily="2"/>
                <a:ea typeface=""/>
                <a:cs typeface=""/>
              </a:rPr>
            </a:br>
            <a:r>
              <a:rPr lang="en-GB" sz="2400" b="0" i="0" u="none" strike="noStrike" kern="1200" cap="none" spc="0" dirty="0" smtClean="0">
                <a:solidFill>
                  <a:schemeClr val="bg1"/>
                </a:solidFill>
                <a:uFillTx/>
                <a:latin typeface="SassoonPrimaryInfant" pitchFamily="2"/>
                <a:ea typeface=""/>
                <a:cs typeface=""/>
              </a:rPr>
              <a:t/>
            </a:r>
            <a:br>
              <a:rPr lang="en-GB" sz="2400" b="0" i="0" u="none" strike="noStrike" kern="1200" cap="none" spc="0" dirty="0" smtClean="0">
                <a:solidFill>
                  <a:schemeClr val="bg1"/>
                </a:solidFill>
                <a:uFillTx/>
                <a:latin typeface="SassoonPrimaryInfant" pitchFamily="2"/>
                <a:ea typeface=""/>
                <a:cs typeface=""/>
              </a:rPr>
            </a:br>
            <a:r>
              <a:rPr lang="en-GB" sz="2400" b="0" i="0" u="none" strike="noStrike" kern="1200" cap="none" spc="0" dirty="0" smtClean="0">
                <a:solidFill>
                  <a:schemeClr val="bg1"/>
                </a:solidFill>
                <a:uFillTx/>
                <a:latin typeface="SassoonPrimaryInfant" pitchFamily="2"/>
                <a:ea typeface=""/>
                <a:cs typeface=""/>
              </a:rPr>
              <a:t>Each pupil will then ‘sign’ the class charter. </a:t>
            </a:r>
            <a:endParaRPr lang="en-GB" sz="2400" b="0" i="0" u="none" strike="noStrike" kern="1200" cap="none" spc="0" baseline="0" dirty="0">
              <a:solidFill>
                <a:schemeClr val="bg1"/>
              </a:solidFill>
              <a:uFillTx/>
              <a:latin typeface="Calibri"/>
              <a:ea typeface=""/>
              <a:cs typeface="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622" y="1169740"/>
            <a:ext cx="2618917" cy="155907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2"/>
          <p:cNvSpPr/>
          <p:nvPr/>
        </p:nvSpPr>
        <p:spPr>
          <a:xfrm>
            <a:off x="871980" y="217311"/>
            <a:ext cx="7263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u="sng" dirty="0">
                <a:solidFill>
                  <a:schemeClr val="bg1"/>
                </a:solidFill>
              </a:rPr>
              <a:t>Rights Respecting Schools</a:t>
            </a:r>
            <a:br>
              <a:rPr lang="en-GB" sz="3600" b="1" u="sng" dirty="0">
                <a:solidFill>
                  <a:schemeClr val="bg1"/>
                </a:solidFill>
              </a:rPr>
            </a:br>
            <a:r>
              <a:rPr lang="en-GB" sz="3600" b="1" u="sng" dirty="0" err="1">
                <a:solidFill>
                  <a:schemeClr val="bg1"/>
                </a:solidFill>
              </a:rPr>
              <a:t>Westquarter’s</a:t>
            </a:r>
            <a:r>
              <a:rPr lang="en-GB" sz="3600" b="1" u="sng" dirty="0">
                <a:solidFill>
                  <a:schemeClr val="bg1"/>
                </a:solidFill>
              </a:rPr>
              <a:t> Rights Journey 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85331" y="1411833"/>
            <a:ext cx="6829720" cy="4525959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Westquarter Primary is working on the Rights Respecting Schools Award.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We have achieved our Bronze Award and are working towards Silver.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Pupils learn about the UNCRC (United Nations Convention on the Rights of the Child) and their rights in class.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Each class will set up a Class Charter which </a:t>
            </a:r>
            <a:r>
              <a:rPr lang="en-GB" dirty="0">
                <a:solidFill>
                  <a:schemeClr val="bg1"/>
                </a:solidFill>
              </a:rPr>
              <a:t>is an agreement as a class about </a:t>
            </a:r>
            <a:r>
              <a:rPr lang="en-GB" dirty="0" smtClean="0">
                <a:solidFill>
                  <a:schemeClr val="bg1"/>
                </a:solidFill>
              </a:rPr>
              <a:t>how </a:t>
            </a:r>
            <a:r>
              <a:rPr lang="en-GB" dirty="0">
                <a:solidFill>
                  <a:schemeClr val="bg1"/>
                </a:solidFill>
              </a:rPr>
              <a:t>the Rights of the Child will be </a:t>
            </a:r>
            <a:r>
              <a:rPr lang="en-GB" dirty="0" smtClean="0">
                <a:solidFill>
                  <a:schemeClr val="bg1"/>
                </a:solidFill>
              </a:rPr>
              <a:t>respected.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Pupils are </a:t>
            </a:r>
            <a:r>
              <a:rPr lang="en-GB" b="1" dirty="0" smtClean="0">
                <a:solidFill>
                  <a:schemeClr val="bg1"/>
                </a:solidFill>
              </a:rPr>
              <a:t>Rights Holders </a:t>
            </a:r>
            <a:r>
              <a:rPr lang="en-GB" dirty="0" smtClean="0">
                <a:solidFill>
                  <a:schemeClr val="bg1"/>
                </a:solidFill>
              </a:rPr>
              <a:t>and adults in school and at home are </a:t>
            </a:r>
            <a:r>
              <a:rPr lang="en-GB" b="1" dirty="0" smtClean="0">
                <a:solidFill>
                  <a:schemeClr val="bg1"/>
                </a:solidFill>
              </a:rPr>
              <a:t>Duty Bearers.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Children may discuss this with you at home. Please let us know if you would like any more information. </a:t>
            </a:r>
          </a:p>
          <a:p>
            <a:endParaRPr lang="en-GB" dirty="0"/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25D6DCE3-3A7B-3BA2-5419-0D66A5F240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49" y="343265"/>
            <a:ext cx="2064131" cy="442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34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2"/>
          <p:cNvSpPr txBox="1">
            <a:spLocks noGrp="1"/>
          </p:cNvSpPr>
          <p:nvPr>
            <p:ph idx="1"/>
          </p:nvPr>
        </p:nvSpPr>
        <p:spPr>
          <a:xfrm>
            <a:off x="514689" y="968604"/>
            <a:ext cx="5575955" cy="4525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The United Nations Convention on the Rights of the Child is a universally agreed set of </a:t>
            </a:r>
            <a:r>
              <a:rPr lang="en-GB" dirty="0" smtClean="0">
                <a:solidFill>
                  <a:schemeClr val="bg1"/>
                </a:solidFill>
              </a:rPr>
              <a:t>non-negotiable </a:t>
            </a:r>
            <a:r>
              <a:rPr lang="en-GB" dirty="0">
                <a:solidFill>
                  <a:schemeClr val="bg1"/>
                </a:solidFill>
              </a:rPr>
              <a:t>standards and obligations, built on varied legal systems and cultural traditions. </a:t>
            </a:r>
          </a:p>
          <a:p>
            <a:r>
              <a:rPr lang="en-GB" dirty="0">
                <a:solidFill>
                  <a:schemeClr val="bg1"/>
                </a:solidFill>
              </a:rPr>
              <a:t>The Convention has a total of 54 articles.</a:t>
            </a:r>
          </a:p>
          <a:p>
            <a:r>
              <a:rPr lang="en-GB" dirty="0">
                <a:solidFill>
                  <a:schemeClr val="bg1"/>
                </a:solidFill>
              </a:rPr>
              <a:t>In school we focus on Articles 1-42. </a:t>
            </a:r>
          </a:p>
          <a:p>
            <a:r>
              <a:rPr lang="en-GB" dirty="0">
                <a:solidFill>
                  <a:schemeClr val="bg1"/>
                </a:solidFill>
              </a:rPr>
              <a:t>Articles 43-54 are about how adults and governments work together to make sure 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        </a:t>
            </a:r>
            <a:r>
              <a:rPr lang="en-GB" dirty="0" smtClean="0">
                <a:solidFill>
                  <a:schemeClr val="bg1"/>
                </a:solidFill>
              </a:rPr>
              <a:t>that </a:t>
            </a:r>
            <a:r>
              <a:rPr lang="en-GB" dirty="0">
                <a:solidFill>
                  <a:schemeClr val="bg1"/>
                </a:solidFill>
              </a:rPr>
              <a:t>all children get all their rights.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704156" y="668146"/>
            <a:ext cx="51970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u="sng" dirty="0">
                <a:solidFill>
                  <a:schemeClr val="bg1"/>
                </a:solidFill>
              </a:rPr>
              <a:t>What is the UNCRC?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11" name="Picture 2" descr="Child-friendly UNCRC Poster leaflet - Play Scotland">
            <a:extLst>
              <a:ext uri="{FF2B5EF4-FFF2-40B4-BE49-F238E27FC236}">
                <a16:creationId xmlns:a16="http://schemas.microsoft.com/office/drawing/2014/main" id="{16AC60BF-0F90-B3EB-6A4F-87EC9496BF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7"/>
          <a:stretch/>
        </p:blipFill>
        <p:spPr bwMode="auto">
          <a:xfrm>
            <a:off x="5627341" y="85725"/>
            <a:ext cx="3574148" cy="4948188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B7636637-1BEA-B8D0-3377-49A9B9A1C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56" y="4843549"/>
            <a:ext cx="5508625" cy="133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1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5"/>
          <p:cNvSpPr txBox="1"/>
          <p:nvPr/>
        </p:nvSpPr>
        <p:spPr>
          <a:xfrm>
            <a:off x="749707" y="245525"/>
            <a:ext cx="7797969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0" i="0" u="none" strike="noStrike" kern="1200" cap="none" spc="0" baseline="0" dirty="0">
                <a:solidFill>
                  <a:srgbClr val="FFFFFF"/>
                </a:solidFill>
                <a:uFillTx/>
                <a:latin typeface="SassoonPrimaryInfant" pitchFamily="2" charset="0"/>
                <a:ea typeface=""/>
                <a:cs typeface=""/>
              </a:rPr>
              <a:t>Ready, Respectful and </a:t>
            </a:r>
            <a:r>
              <a:rPr lang="en-GB" sz="54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 charset="0"/>
                <a:ea typeface=""/>
                <a:cs typeface=""/>
              </a:rPr>
              <a:t>Safe</a:t>
            </a:r>
            <a:endParaRPr lang="en-GB" sz="54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 charset="0"/>
              <a:ea typeface=""/>
              <a:cs typeface="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0075" y="1191088"/>
            <a:ext cx="3992078" cy="18705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Reminder </a:t>
            </a:r>
            <a:endParaRPr lang="en-GB" sz="1000" b="0" i="0" u="none" strike="noStrike" kern="1200" cap="none" spc="0" baseline="0">
              <a:solidFill>
                <a:srgbClr val="FFFFFF"/>
              </a:solidFill>
              <a:uFillTx/>
              <a:latin typeface="SassoonPrimaryInfant" pitchFamily="2"/>
              <a:ea typeface="Calibri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“I’ve noticed that – </a:t>
            </a:r>
            <a:r>
              <a:rPr lang="en-GB" sz="1800" b="0" i="1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reminder of rule.</a:t>
            </a:r>
            <a:endParaRPr lang="en-GB" sz="1000" b="0" i="0" u="none" strike="noStrike" kern="1200" cap="none" spc="0" baseline="0">
              <a:solidFill>
                <a:srgbClr val="FFFFFF"/>
              </a:solidFill>
              <a:uFillTx/>
              <a:latin typeface="SassoonPrimaryInfant" pitchFamily="2"/>
              <a:ea typeface="Calibri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I need you to – </a:t>
            </a:r>
            <a:r>
              <a:rPr lang="en-GB" sz="1800" b="0" i="1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relate to rule.</a:t>
            </a:r>
            <a:endParaRPr lang="en-GB" sz="1000" b="0" i="0" u="none" strike="noStrike" kern="1200" cap="none" spc="0" baseline="0">
              <a:solidFill>
                <a:srgbClr val="FFFFFF"/>
              </a:solidFill>
              <a:uFillTx/>
              <a:latin typeface="SassoonPrimaryInfant" pitchFamily="2"/>
              <a:ea typeface="Calibri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Do you remember . . .? – </a:t>
            </a:r>
            <a:r>
              <a:rPr lang="en-GB" sz="1800" b="0" i="1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relate to positive behaviour observed.</a:t>
            </a:r>
            <a:endParaRPr lang="en-GB" sz="1000" b="0" i="0" u="none" strike="noStrike" kern="1200" cap="none" spc="0" baseline="0">
              <a:solidFill>
                <a:srgbClr val="FFFFFF"/>
              </a:solidFill>
              <a:uFillTx/>
              <a:latin typeface="SassoonPrimaryInfant" pitchFamily="2"/>
              <a:ea typeface="Calibri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That’s who I need to see today!”</a:t>
            </a:r>
            <a:endParaRPr lang="en-GB" sz="1000" b="0" i="0" u="none" strike="noStrike" kern="1200" cap="none" spc="0" baseline="0">
              <a:solidFill>
                <a:srgbClr val="FFFFFF"/>
              </a:solidFill>
              <a:uFillTx/>
              <a:latin typeface="SassoonPrimaryInfant" pitchFamily="2"/>
              <a:ea typeface="Calibri" pitchFamily="34"/>
              <a:cs typeface="Times New Roman" pitchFamily="18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429225" y="3233693"/>
            <a:ext cx="389744" cy="507592"/>
          </a:xfrm>
          <a:custGeom>
            <a:avLst>
              <a:gd name="f0" fmla="val 13307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4F81BD"/>
          </a:solidFill>
          <a:ln w="25402" cap="flat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600075" y="4005062"/>
            <a:ext cx="3971925" cy="157414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Warning</a:t>
            </a:r>
            <a:endParaRPr lang="en-GB" sz="1000" b="0" i="0" u="none" strike="noStrike" kern="1200" cap="none" spc="0" baseline="0">
              <a:solidFill>
                <a:srgbClr val="FFFFFF"/>
              </a:solidFill>
              <a:uFillTx/>
              <a:latin typeface="SassoonPrimaryInfant" pitchFamily="2"/>
              <a:ea typeface="Calibri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“I’ve explained that you’re not – </a:t>
            </a:r>
            <a:r>
              <a:rPr lang="en-GB" sz="1800" b="0" i="1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reminder of rule.</a:t>
            </a:r>
            <a:endParaRPr lang="en-GB" sz="1000" b="0" i="0" u="none" strike="noStrike" kern="1200" cap="none" spc="0" baseline="0">
              <a:solidFill>
                <a:srgbClr val="FFFFFF"/>
              </a:solidFill>
              <a:uFillTx/>
              <a:latin typeface="SassoonPrimaryInfant" pitchFamily="2"/>
              <a:ea typeface="Calibri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You know what the consequences are.</a:t>
            </a:r>
            <a:endParaRPr lang="en-GB" sz="1000" b="0" i="0" u="none" strike="noStrike" kern="1200" cap="none" spc="0" baseline="0">
              <a:solidFill>
                <a:srgbClr val="FFFFFF"/>
              </a:solidFill>
              <a:uFillTx/>
              <a:latin typeface="SassoonPrimaryInfant" pitchFamily="2"/>
              <a:ea typeface="Calibri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Think carefully about your next steps.”</a:t>
            </a:r>
            <a:endParaRPr lang="en-GB" sz="1000" b="0" i="0" u="none" strike="noStrike" kern="1200" cap="none" spc="0" baseline="0">
              <a:solidFill>
                <a:srgbClr val="FFFFFF"/>
              </a:solidFill>
              <a:uFillTx/>
              <a:latin typeface="SassoonPrimaryInfant" pitchFamily="2"/>
              <a:ea typeface="Calibri" pitchFamily="34"/>
              <a:cs typeface="Times New Roman" pitchFamily="18"/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4608786" y="1137111"/>
            <a:ext cx="3973241" cy="18705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Last Chance</a:t>
            </a:r>
            <a:endParaRPr lang="en-GB" sz="1000" b="0" i="0" u="none" strike="noStrike" kern="1200" cap="none" spc="0" baseline="0">
              <a:solidFill>
                <a:srgbClr val="FFFFFF"/>
              </a:solidFill>
              <a:uFillTx/>
              <a:latin typeface="SassoonPrimaryInfant" pitchFamily="2"/>
              <a:ea typeface="Calibri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“This is your last chance to make the right choice.</a:t>
            </a:r>
            <a:endParaRPr lang="en-GB" sz="1000" b="0" i="0" u="none" strike="noStrike" kern="1200" cap="none" spc="0" baseline="0">
              <a:solidFill>
                <a:srgbClr val="FFFFFF"/>
              </a:solidFill>
              <a:uFillTx/>
              <a:latin typeface="SassoonPrimaryInfant" pitchFamily="2"/>
              <a:ea typeface="Calibri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You will have a time out.</a:t>
            </a:r>
            <a:endParaRPr lang="en-GB" sz="1000" b="0" i="0" u="none" strike="noStrike" kern="1200" cap="none" spc="0" baseline="0">
              <a:solidFill>
                <a:srgbClr val="FFFFFF"/>
              </a:solidFill>
              <a:uFillTx/>
              <a:latin typeface="SassoonPrimaryInfant" pitchFamily="2"/>
              <a:ea typeface="Calibri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You’ll have to speak to me at . . .</a:t>
            </a:r>
            <a:r>
              <a:rPr lang="en-GB" sz="1800" b="1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  – </a:t>
            </a:r>
            <a:r>
              <a:rPr lang="en-GB" sz="1800" b="0" i="1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state time.”</a:t>
            </a:r>
            <a:endParaRPr lang="en-GB" sz="1000" b="0" i="0" u="none" strike="noStrike" kern="1200" cap="none" spc="0" baseline="0">
              <a:solidFill>
                <a:srgbClr val="FFFFFF"/>
              </a:solidFill>
              <a:uFillTx/>
              <a:latin typeface="SassoonPrimaryInfant" pitchFamily="2"/>
              <a:ea typeface="Calibri" pitchFamily="34"/>
              <a:cs typeface="Times New Roman" pitchFamily="18"/>
            </a:endParaRPr>
          </a:p>
        </p:txBody>
      </p:sp>
      <p:sp>
        <p:nvSpPr>
          <p:cNvPr id="10" name="Down Arrow 10"/>
          <p:cNvSpPr/>
          <p:nvPr/>
        </p:nvSpPr>
        <p:spPr>
          <a:xfrm rot="13260936">
            <a:off x="4110285" y="3214351"/>
            <a:ext cx="369371" cy="1144993"/>
          </a:xfrm>
          <a:custGeom>
            <a:avLst>
              <a:gd name="f0" fmla="val 18116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4F81BD"/>
          </a:solidFill>
          <a:ln w="25402" cap="flat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11" name="Down Arrow 11"/>
          <p:cNvSpPr/>
          <p:nvPr/>
        </p:nvSpPr>
        <p:spPr>
          <a:xfrm>
            <a:off x="6480691" y="3014849"/>
            <a:ext cx="389744" cy="507592"/>
          </a:xfrm>
          <a:custGeom>
            <a:avLst>
              <a:gd name="f0" fmla="val 13307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4F81BD"/>
          </a:solidFill>
          <a:ln w="25402" cap="flat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12" name="Rectangle 12"/>
          <p:cNvSpPr/>
          <p:nvPr/>
        </p:nvSpPr>
        <p:spPr>
          <a:xfrm>
            <a:off x="5081320" y="3592503"/>
            <a:ext cx="3500707" cy="68505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Time out</a:t>
            </a: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“You need some time out.” </a:t>
            </a:r>
            <a:endParaRPr lang="en-GB" sz="1000" b="0" i="0" u="none" strike="noStrike" kern="1200" cap="none" spc="0" baseline="0">
              <a:solidFill>
                <a:srgbClr val="FFFFFF"/>
              </a:solidFill>
              <a:uFillTx/>
              <a:latin typeface="SassoonPrimaryInfant" pitchFamily="2"/>
              <a:ea typeface="Calibri" pitchFamily="34"/>
              <a:cs typeface="Times New Roman" pitchFamily="18"/>
            </a:endParaRPr>
          </a:p>
        </p:txBody>
      </p:sp>
      <p:sp>
        <p:nvSpPr>
          <p:cNvPr id="13" name="Down Arrow 13"/>
          <p:cNvSpPr/>
          <p:nvPr/>
        </p:nvSpPr>
        <p:spPr>
          <a:xfrm>
            <a:off x="6505041" y="4284549"/>
            <a:ext cx="389744" cy="507592"/>
          </a:xfrm>
          <a:custGeom>
            <a:avLst>
              <a:gd name="f0" fmla="val 13307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4F81BD"/>
          </a:solidFill>
          <a:ln w="25402" cap="flat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14" name="Rectangle 14"/>
          <p:cNvSpPr/>
          <p:nvPr/>
        </p:nvSpPr>
        <p:spPr>
          <a:xfrm>
            <a:off x="4810027" y="4869161"/>
            <a:ext cx="3913247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FFFFFF"/>
                </a:solidFill>
                <a:uFillTx/>
                <a:latin typeface="SassoonPrimaryInfant" pitchFamily="2"/>
                <a:ea typeface="Calibri" pitchFamily="34"/>
                <a:cs typeface="Times New Roman" pitchFamily="18"/>
              </a:rPr>
              <a:t>Repair – consequence if necessary </a:t>
            </a: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SassoonPrimaryInfant" pitchFamily="2"/>
              <a:ea typeface=""/>
              <a:cs typeface="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804" y="3378031"/>
            <a:ext cx="851909" cy="7564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9991" y="3480105"/>
            <a:ext cx="827422" cy="8274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5798" y="5156795"/>
            <a:ext cx="942133" cy="94213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5"/>
          <p:cNvSpPr txBox="1"/>
          <p:nvPr/>
        </p:nvSpPr>
        <p:spPr>
          <a:xfrm>
            <a:off x="643370" y="295977"/>
            <a:ext cx="8250977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dirty="0" smtClean="0">
                <a:solidFill>
                  <a:srgbClr val="FFFFFF"/>
                </a:solidFill>
                <a:latin typeface="SassoonPrimaryInfant" pitchFamily="2" charset="0"/>
                <a:ea typeface=""/>
                <a:cs typeface=""/>
              </a:rPr>
              <a:t>Emotion Works is a health and well-being resource used in school to develop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dirty="0">
                <a:solidFill>
                  <a:srgbClr val="FFFFFF"/>
                </a:solidFill>
                <a:latin typeface="SassoonPrimaryInfant" pitchFamily="2" charset="0"/>
                <a:ea typeface=""/>
                <a:cs typeface=""/>
              </a:rPr>
              <a:t>c</a:t>
            </a:r>
            <a: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 charset="0"/>
                <a:ea typeface=""/>
                <a:cs typeface=""/>
              </a:rPr>
              <a:t>hildren’s emotiona</a:t>
            </a:r>
            <a:r>
              <a:rPr lang="en-GB" sz="2000" dirty="0" smtClean="0">
                <a:solidFill>
                  <a:srgbClr val="FFFFFF"/>
                </a:solidFill>
                <a:latin typeface="SassoonPrimaryInfant" pitchFamily="2" charset="0"/>
                <a:ea typeface=""/>
                <a:cs typeface=""/>
              </a:rPr>
              <a:t>l vocabulary. More information on this resource can be </a:t>
            </a:r>
            <a:br>
              <a:rPr lang="en-GB" sz="2000" dirty="0" smtClean="0">
                <a:solidFill>
                  <a:srgbClr val="FFFFFF"/>
                </a:solidFill>
                <a:latin typeface="SassoonPrimaryInfant" pitchFamily="2" charset="0"/>
                <a:ea typeface=""/>
                <a:cs typeface=""/>
              </a:rPr>
            </a:br>
            <a:r>
              <a:rPr lang="en-GB" sz="2000" dirty="0" smtClean="0">
                <a:solidFill>
                  <a:srgbClr val="FFFFFF"/>
                </a:solidFill>
                <a:latin typeface="SassoonPrimaryInfant" pitchFamily="2" charset="0"/>
                <a:ea typeface=""/>
                <a:cs typeface=""/>
              </a:rPr>
              <a:t>found</a:t>
            </a:r>
            <a:r>
              <a:rPr lang="en-GB" sz="2000" dirty="0">
                <a:solidFill>
                  <a:srgbClr val="FFFFFF"/>
                </a:solidFill>
                <a:latin typeface="SassoonPrimaryInfant" pitchFamily="2" charset="0"/>
                <a:ea typeface=""/>
                <a:cs typeface=""/>
              </a:rPr>
              <a:t> </a:t>
            </a:r>
            <a:r>
              <a:rPr lang="en-GB" sz="2000" kern="0" dirty="0" smtClean="0">
                <a:solidFill>
                  <a:srgbClr val="FFFFFF"/>
                </a:solidFill>
                <a:latin typeface="SassoonPrimaryInfant" pitchFamily="2" charset="0"/>
                <a:ea typeface=""/>
                <a:cs typeface=""/>
              </a:rPr>
              <a:t>o</a:t>
            </a:r>
            <a:r>
              <a:rPr lang="en-GB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SassoonPrimaryInfant" pitchFamily="2" charset="0"/>
                <a:ea typeface=""/>
                <a:cs typeface=""/>
              </a:rPr>
              <a:t>n</a:t>
            </a:r>
            <a:r>
              <a:rPr lang="en-GB" sz="20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 charset="0"/>
                <a:ea typeface=""/>
                <a:cs typeface=""/>
              </a:rPr>
              <a:t> the school website </a:t>
            </a:r>
            <a:r>
              <a:rPr lang="en-GB" sz="2000" b="0" i="0" u="none" strike="noStrike" kern="1200" cap="none" spc="0" dirty="0" smtClean="0">
                <a:solidFill>
                  <a:srgbClr val="FFFFFF"/>
                </a:solidFill>
                <a:uFillTx/>
                <a:latin typeface="SassoonPrimaryInfant" pitchFamily="2" charset="0"/>
                <a:ea typeface=""/>
                <a:cs typeface=""/>
                <a:sym typeface="Wingdings" panose="05000000000000000000" pitchFamily="2" charset="2"/>
              </a:rPr>
              <a:t>.</a:t>
            </a:r>
            <a:endParaRPr lang="en-GB" sz="2000" b="0" i="0" u="none" strike="noStrike" kern="1200" cap="none" spc="0" baseline="0" dirty="0">
              <a:solidFill>
                <a:srgbClr val="FFFFFF"/>
              </a:solidFill>
              <a:uFillTx/>
              <a:latin typeface="SassoonPrimaryInfant" pitchFamily="2" charset="0"/>
              <a:ea typeface=""/>
              <a:cs typeface=""/>
            </a:endParaRPr>
          </a:p>
        </p:txBody>
      </p:sp>
      <p:pic>
        <p:nvPicPr>
          <p:cNvPr id="6" name="Picture 2" descr="Image result for emotion work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0994" y="1133477"/>
            <a:ext cx="7505806" cy="459104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1249</TotalTime>
  <Words>1024</Words>
  <Application>Microsoft Office PowerPoint</Application>
  <PresentationFormat>On-screen Show (4:3)</PresentationFormat>
  <Paragraphs>158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SassoonPrimaryInfant</vt:lpstr>
      <vt:lpstr>Times New Roman</vt:lpstr>
      <vt:lpstr>Wingdings</vt:lpstr>
      <vt:lpstr>Wingdings 2</vt:lpstr>
      <vt:lpstr>Wingdings 3</vt:lpstr>
      <vt:lpstr>Office Theme</vt:lpstr>
      <vt:lpstr>Primary 5/4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4T</dc:title>
  <dc:creator>Jemma</dc:creator>
  <cp:lastModifiedBy>Jennifer McIndoe</cp:lastModifiedBy>
  <cp:revision>39</cp:revision>
  <dcterms:created xsi:type="dcterms:W3CDTF">2019-08-31T16:05:59Z</dcterms:created>
  <dcterms:modified xsi:type="dcterms:W3CDTF">2023-08-22T14:31:11Z</dcterms:modified>
</cp:coreProperties>
</file>