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8" r:id="rId4"/>
    <p:sldId id="308" r:id="rId5"/>
    <p:sldId id="306" r:id="rId6"/>
    <p:sldId id="289" r:id="rId7"/>
    <p:sldId id="309" r:id="rId8"/>
    <p:sldId id="290" r:id="rId9"/>
    <p:sldId id="318" r:id="rId10"/>
    <p:sldId id="310" r:id="rId11"/>
    <p:sldId id="311" r:id="rId12"/>
    <p:sldId id="291" r:id="rId13"/>
    <p:sldId id="312" r:id="rId14"/>
    <p:sldId id="292" r:id="rId15"/>
    <p:sldId id="313" r:id="rId16"/>
    <p:sldId id="314" r:id="rId17"/>
    <p:sldId id="315" r:id="rId18"/>
    <p:sldId id="294" r:id="rId19"/>
    <p:sldId id="295" r:id="rId20"/>
    <p:sldId id="305" r:id="rId21"/>
    <p:sldId id="304" r:id="rId22"/>
    <p:sldId id="296" r:id="rId23"/>
    <p:sldId id="316" r:id="rId24"/>
    <p:sldId id="317" r:id="rId25"/>
    <p:sldId id="286" r:id="rId26"/>
    <p:sldId id="287" r:id="rId27"/>
    <p:sldId id="288" r:id="rId28"/>
    <p:sldId id="297" r:id="rId29"/>
    <p:sldId id="298" r:id="rId30"/>
    <p:sldId id="299" r:id="rId31"/>
    <p:sldId id="260" r:id="rId32"/>
    <p:sldId id="281" r:id="rId33"/>
    <p:sldId id="300" r:id="rId34"/>
    <p:sldId id="302" r:id="rId35"/>
    <p:sldId id="303" r:id="rId36"/>
  </p:sldIdLst>
  <p:sldSz cx="9144000" cy="6858000" type="screen4x3"/>
  <p:notesSz cx="6950075" cy="92360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35" autoAdjust="0"/>
    <p:restoredTop sz="94662" autoAdjust="0"/>
  </p:normalViewPr>
  <p:slideViewPr>
    <p:cSldViewPr>
      <p:cViewPr varScale="1">
        <p:scale>
          <a:sx n="67" d="100"/>
          <a:sy n="67" d="100"/>
        </p:scale>
        <p:origin x="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943D8-B04A-4403-AE01-FD0AE0A9F145}" type="doc">
      <dgm:prSet loTypeId="urn:microsoft.com/office/officeart/2011/layout/HexagonRadial" loCatId="cycle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3A3829B3-31BB-4350-A2A4-287308589C43}">
      <dgm:prSet phldrT="[Text]" custT="1"/>
      <dgm:spPr/>
      <dgm:t>
        <a:bodyPr/>
        <a:lstStyle/>
        <a:p>
          <a:r>
            <a:rPr lang="en-GB" sz="3600" b="1" u="sng" dirty="0">
              <a:latin typeface="SassoonPrimaryInfant" pitchFamily="2" charset="0"/>
            </a:rPr>
            <a:t>Ready</a:t>
          </a:r>
        </a:p>
      </dgm:t>
    </dgm:pt>
    <dgm:pt modelId="{CA3FE3BC-F00C-4ED6-BBB7-0DADA8988D0C}" type="parTrans" cxnId="{5051E5BA-BB75-474B-B13F-71A4DB910F2D}">
      <dgm:prSet/>
      <dgm:spPr/>
      <dgm:t>
        <a:bodyPr/>
        <a:lstStyle/>
        <a:p>
          <a:endParaRPr lang="en-GB" sz="2400"/>
        </a:p>
      </dgm:t>
    </dgm:pt>
    <dgm:pt modelId="{E64DE6E5-3C30-4E18-91EF-90D7AB877EFF}" type="sibTrans" cxnId="{5051E5BA-BB75-474B-B13F-71A4DB910F2D}">
      <dgm:prSet/>
      <dgm:spPr/>
      <dgm:t>
        <a:bodyPr/>
        <a:lstStyle/>
        <a:p>
          <a:endParaRPr lang="en-GB" sz="2400"/>
        </a:p>
      </dgm:t>
    </dgm:pt>
    <dgm:pt modelId="{45153DD8-B917-4BB2-B021-C781C293B622}">
      <dgm:prSet phldrT="[Text]" custT="1"/>
      <dgm:spPr/>
      <dgm:t>
        <a:bodyPr/>
        <a:lstStyle/>
        <a:p>
          <a:r>
            <a:rPr lang="en-GB" sz="1600" dirty="0">
              <a:latin typeface="SassoonPrimaryInfant" pitchFamily="2" charset="0"/>
            </a:rPr>
            <a:t>Lovely Lines</a:t>
          </a:r>
        </a:p>
      </dgm:t>
    </dgm:pt>
    <dgm:pt modelId="{B18863CD-96C2-448E-9B7A-72E315E1AC74}" type="parTrans" cxnId="{1CF34918-07F6-4373-B49E-F4C9B0A7A44D}">
      <dgm:prSet/>
      <dgm:spPr/>
      <dgm:t>
        <a:bodyPr/>
        <a:lstStyle/>
        <a:p>
          <a:endParaRPr lang="en-GB" sz="2400"/>
        </a:p>
      </dgm:t>
    </dgm:pt>
    <dgm:pt modelId="{A652B799-EA2C-4064-A1CC-15678E877DF6}" type="sibTrans" cxnId="{1CF34918-07F6-4373-B49E-F4C9B0A7A44D}">
      <dgm:prSet/>
      <dgm:spPr/>
      <dgm:t>
        <a:bodyPr/>
        <a:lstStyle/>
        <a:p>
          <a:endParaRPr lang="en-GB" sz="2400"/>
        </a:p>
      </dgm:t>
    </dgm:pt>
    <dgm:pt modelId="{61B093B2-4AD7-4767-992F-FDE279AFBD14}">
      <dgm:prSet phldrT="[Text]" custT="1"/>
      <dgm:spPr/>
      <dgm:t>
        <a:bodyPr/>
        <a:lstStyle/>
        <a:p>
          <a:r>
            <a:rPr lang="en-GB" sz="1600" dirty="0">
              <a:latin typeface="SassoonPrimaryInfant" pitchFamily="2" charset="0"/>
            </a:rPr>
            <a:t>Prepared for class</a:t>
          </a:r>
        </a:p>
      </dgm:t>
    </dgm:pt>
    <dgm:pt modelId="{4FEB43DB-14D0-4E7B-82DA-2A476CE37F9E}" type="parTrans" cxnId="{F09D38B6-41EF-4DD6-8A6D-6B90C7F5B29C}">
      <dgm:prSet/>
      <dgm:spPr/>
      <dgm:t>
        <a:bodyPr/>
        <a:lstStyle/>
        <a:p>
          <a:endParaRPr lang="en-GB" sz="2400"/>
        </a:p>
      </dgm:t>
    </dgm:pt>
    <dgm:pt modelId="{08F33FF0-F293-4DC3-9E3F-5C373809E4B9}" type="sibTrans" cxnId="{F09D38B6-41EF-4DD6-8A6D-6B90C7F5B29C}">
      <dgm:prSet/>
      <dgm:spPr/>
      <dgm:t>
        <a:bodyPr/>
        <a:lstStyle/>
        <a:p>
          <a:endParaRPr lang="en-GB" sz="2400"/>
        </a:p>
      </dgm:t>
    </dgm:pt>
    <dgm:pt modelId="{598236A7-065F-4BA7-8293-967303965630}">
      <dgm:prSet phldrT="[Text]" custT="1"/>
      <dgm:spPr/>
      <dgm:t>
        <a:bodyPr/>
        <a:lstStyle/>
        <a:p>
          <a:r>
            <a:rPr lang="en-GB" sz="1600" dirty="0">
              <a:latin typeface="SassoonPrimaryInfant" pitchFamily="2" charset="0"/>
            </a:rPr>
            <a:t>Organised for school</a:t>
          </a:r>
        </a:p>
      </dgm:t>
    </dgm:pt>
    <dgm:pt modelId="{CED68227-571B-4D52-9ACA-66F486656CAB}" type="parTrans" cxnId="{8B9E519A-7FD6-4349-B357-2DCB3D00EB59}">
      <dgm:prSet/>
      <dgm:spPr/>
      <dgm:t>
        <a:bodyPr/>
        <a:lstStyle/>
        <a:p>
          <a:endParaRPr lang="en-GB" sz="2400"/>
        </a:p>
      </dgm:t>
    </dgm:pt>
    <dgm:pt modelId="{A04AC566-60AC-483D-AE4B-743DB7560500}" type="sibTrans" cxnId="{8B9E519A-7FD6-4349-B357-2DCB3D00EB59}">
      <dgm:prSet/>
      <dgm:spPr/>
      <dgm:t>
        <a:bodyPr/>
        <a:lstStyle/>
        <a:p>
          <a:endParaRPr lang="en-GB" sz="2400"/>
        </a:p>
      </dgm:t>
    </dgm:pt>
    <dgm:pt modelId="{4AABBB03-6CB1-4603-9BA9-9384C8C831B2}">
      <dgm:prSet phldrT="[Text]" custT="1"/>
      <dgm:spPr/>
      <dgm:t>
        <a:bodyPr/>
        <a:lstStyle/>
        <a:p>
          <a:r>
            <a:rPr lang="en-GB" sz="1600" dirty="0">
              <a:latin typeface="SassoonPrimaryInfant" pitchFamily="2" charset="0"/>
            </a:rPr>
            <a:t>Finish work on time</a:t>
          </a:r>
        </a:p>
      </dgm:t>
    </dgm:pt>
    <dgm:pt modelId="{5593C0C1-7FC3-47F3-806C-6AB2D7B45902}" type="parTrans" cxnId="{FC4BC0E5-D2EA-42DC-89F4-6195866EE583}">
      <dgm:prSet/>
      <dgm:spPr/>
      <dgm:t>
        <a:bodyPr/>
        <a:lstStyle/>
        <a:p>
          <a:endParaRPr lang="en-GB" sz="2400"/>
        </a:p>
      </dgm:t>
    </dgm:pt>
    <dgm:pt modelId="{587BFBEA-3FD8-4B0C-9D87-7C39901D6152}" type="sibTrans" cxnId="{FC4BC0E5-D2EA-42DC-89F4-6195866EE583}">
      <dgm:prSet/>
      <dgm:spPr/>
      <dgm:t>
        <a:bodyPr/>
        <a:lstStyle/>
        <a:p>
          <a:endParaRPr lang="en-GB" sz="2400"/>
        </a:p>
      </dgm:t>
    </dgm:pt>
    <dgm:pt modelId="{8D4F9C37-DF56-431E-9F19-862EB4B7D323}">
      <dgm:prSet phldrT="[Text]" custT="1"/>
      <dgm:spPr/>
      <dgm:t>
        <a:bodyPr/>
        <a:lstStyle/>
        <a:p>
          <a:r>
            <a:rPr lang="en-GB" sz="1600" dirty="0">
              <a:latin typeface="SassoonPrimaryInfant" pitchFamily="2" charset="0"/>
            </a:rPr>
            <a:t>Listening to instructions</a:t>
          </a:r>
        </a:p>
      </dgm:t>
    </dgm:pt>
    <dgm:pt modelId="{9902031E-9098-4DA8-B0B5-C8D145669CF4}" type="parTrans" cxnId="{B2C6B2D1-2061-48EA-9886-E339C0408867}">
      <dgm:prSet/>
      <dgm:spPr/>
      <dgm:t>
        <a:bodyPr/>
        <a:lstStyle/>
        <a:p>
          <a:endParaRPr lang="en-GB" sz="2400"/>
        </a:p>
      </dgm:t>
    </dgm:pt>
    <dgm:pt modelId="{76BFA43D-30D3-4721-B474-566368A1786E}" type="sibTrans" cxnId="{B2C6B2D1-2061-48EA-9886-E339C0408867}">
      <dgm:prSet/>
      <dgm:spPr/>
      <dgm:t>
        <a:bodyPr/>
        <a:lstStyle/>
        <a:p>
          <a:endParaRPr lang="en-GB" sz="2400"/>
        </a:p>
      </dgm:t>
    </dgm:pt>
    <dgm:pt modelId="{F77A0677-B635-4EDC-89C3-78D2AB5064E9}">
      <dgm:prSet phldrT="[Text]" custT="1"/>
      <dgm:spPr/>
      <dgm:t>
        <a:bodyPr/>
        <a:lstStyle/>
        <a:p>
          <a:r>
            <a:rPr lang="en-GB" sz="1600" dirty="0">
              <a:latin typeface="SassoonPrimaryInfant" pitchFamily="2" charset="0"/>
            </a:rPr>
            <a:t>Focused</a:t>
          </a:r>
        </a:p>
        <a:p>
          <a:r>
            <a:rPr lang="en-GB" sz="1600" dirty="0">
              <a:latin typeface="SassoonPrimaryInfant" pitchFamily="2" charset="0"/>
            </a:rPr>
            <a:t>Not wasting time</a:t>
          </a:r>
        </a:p>
      </dgm:t>
    </dgm:pt>
    <dgm:pt modelId="{978E8004-CA38-42C2-AB1C-6A8A104412C3}" type="parTrans" cxnId="{848BBF28-1D12-479F-99F6-F7E944DD5944}">
      <dgm:prSet/>
      <dgm:spPr/>
      <dgm:t>
        <a:bodyPr/>
        <a:lstStyle/>
        <a:p>
          <a:endParaRPr lang="en-GB" sz="2400"/>
        </a:p>
      </dgm:t>
    </dgm:pt>
    <dgm:pt modelId="{A1A4D2A2-C21D-4B02-9F6C-A5777FA828E5}" type="sibTrans" cxnId="{848BBF28-1D12-479F-99F6-F7E944DD5944}">
      <dgm:prSet/>
      <dgm:spPr/>
      <dgm:t>
        <a:bodyPr/>
        <a:lstStyle/>
        <a:p>
          <a:endParaRPr lang="en-GB" sz="2400"/>
        </a:p>
      </dgm:t>
    </dgm:pt>
    <dgm:pt modelId="{80743A8C-57F1-4E5C-B0B5-03D09DF48A12}" type="pres">
      <dgm:prSet presAssocID="{54B943D8-B04A-4403-AE01-FD0AE0A9F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DC9D7-78D6-42EF-9BAA-939335B1DC31}" type="pres">
      <dgm:prSet presAssocID="{3A3829B3-31BB-4350-A2A4-287308589C43}" presName="Parent" presStyleLbl="node0" presStyleIdx="0" presStyleCnt="1" custScaleX="141797" custScaleY="98323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CFE145-5695-419F-9193-4611B3204341}" type="pres">
      <dgm:prSet presAssocID="{45153DD8-B917-4BB2-B021-C781C293B622}" presName="Accent1" presStyleCnt="0"/>
      <dgm:spPr/>
    </dgm:pt>
    <dgm:pt modelId="{FF90B505-129C-488A-B84E-E8734C4019B7}" type="pres">
      <dgm:prSet presAssocID="{45153DD8-B917-4BB2-B021-C781C293B622}" presName="Accent" presStyleLbl="bgShp" presStyleIdx="0" presStyleCnt="6"/>
      <dgm:spPr/>
    </dgm:pt>
    <dgm:pt modelId="{AB1FD55C-7C04-4367-B3C6-D8AA3CA3E883}" type="pres">
      <dgm:prSet presAssocID="{45153DD8-B917-4BB2-B021-C781C293B6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BEC71-3794-447C-B8E5-489E4B26208A}" type="pres">
      <dgm:prSet presAssocID="{61B093B2-4AD7-4767-992F-FDE279AFBD14}" presName="Accent2" presStyleCnt="0"/>
      <dgm:spPr/>
    </dgm:pt>
    <dgm:pt modelId="{D048C7A1-8140-4064-BA03-26429E750A51}" type="pres">
      <dgm:prSet presAssocID="{61B093B2-4AD7-4767-992F-FDE279AFBD14}" presName="Accent" presStyleLbl="bgShp" presStyleIdx="1" presStyleCnt="6"/>
      <dgm:spPr/>
    </dgm:pt>
    <dgm:pt modelId="{747A809A-C512-4E6F-A5E3-FF83ECFBB7C0}" type="pres">
      <dgm:prSet presAssocID="{61B093B2-4AD7-4767-992F-FDE279AFBD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3A62-BA47-4807-8E9B-A60C24D480F8}" type="pres">
      <dgm:prSet presAssocID="{598236A7-065F-4BA7-8293-967303965630}" presName="Accent3" presStyleCnt="0"/>
      <dgm:spPr/>
    </dgm:pt>
    <dgm:pt modelId="{569BA550-F9BB-4461-9634-3FD24ADBAC1D}" type="pres">
      <dgm:prSet presAssocID="{598236A7-065F-4BA7-8293-967303965630}" presName="Accent" presStyleLbl="bgShp" presStyleIdx="2" presStyleCnt="6"/>
      <dgm:spPr/>
    </dgm:pt>
    <dgm:pt modelId="{765A5185-FF7E-469F-9917-87ED128E8224}" type="pres">
      <dgm:prSet presAssocID="{598236A7-065F-4BA7-8293-9673039656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1793-4712-49A2-BA8B-9C5F5F91782C}" type="pres">
      <dgm:prSet presAssocID="{4AABBB03-6CB1-4603-9BA9-9384C8C831B2}" presName="Accent4" presStyleCnt="0"/>
      <dgm:spPr/>
    </dgm:pt>
    <dgm:pt modelId="{832AFB1A-B6B3-4935-BD72-F0B1EA758FA2}" type="pres">
      <dgm:prSet presAssocID="{4AABBB03-6CB1-4603-9BA9-9384C8C831B2}" presName="Accent" presStyleLbl="bgShp" presStyleIdx="3" presStyleCnt="6"/>
      <dgm:spPr/>
    </dgm:pt>
    <dgm:pt modelId="{BAA4E998-B68E-43BE-B399-A93D3E0FE666}" type="pres">
      <dgm:prSet presAssocID="{4AABBB03-6CB1-4603-9BA9-9384C8C831B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87073-1C8D-4434-B576-87E20FCD5536}" type="pres">
      <dgm:prSet presAssocID="{8D4F9C37-DF56-431E-9F19-862EB4B7D323}" presName="Accent5" presStyleCnt="0"/>
      <dgm:spPr/>
    </dgm:pt>
    <dgm:pt modelId="{FFA4F100-27F4-475F-91FA-18E0AB20748C}" type="pres">
      <dgm:prSet presAssocID="{8D4F9C37-DF56-431E-9F19-862EB4B7D323}" presName="Accent" presStyleLbl="bgShp" presStyleIdx="4" presStyleCnt="6"/>
      <dgm:spPr/>
    </dgm:pt>
    <dgm:pt modelId="{E7DF494D-6657-4C56-9479-645A5BCA2D97}" type="pres">
      <dgm:prSet presAssocID="{8D4F9C37-DF56-431E-9F19-862EB4B7D32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BF2C-0DD8-4042-8FCB-DD775DAD8F9B}" type="pres">
      <dgm:prSet presAssocID="{F77A0677-B635-4EDC-89C3-78D2AB5064E9}" presName="Accent6" presStyleCnt="0"/>
      <dgm:spPr/>
    </dgm:pt>
    <dgm:pt modelId="{460AAFF3-C90B-4405-8010-317702918E05}" type="pres">
      <dgm:prSet presAssocID="{F77A0677-B635-4EDC-89C3-78D2AB5064E9}" presName="Accent" presStyleLbl="bgShp" presStyleIdx="5" presStyleCnt="6"/>
      <dgm:spPr/>
    </dgm:pt>
    <dgm:pt modelId="{63BC9891-FDA7-4E1D-87D8-705A3A23DFFE}" type="pres">
      <dgm:prSet presAssocID="{F77A0677-B635-4EDC-89C3-78D2AB5064E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4BC0E5-D2EA-42DC-89F4-6195866EE583}" srcId="{3A3829B3-31BB-4350-A2A4-287308589C43}" destId="{4AABBB03-6CB1-4603-9BA9-9384C8C831B2}" srcOrd="3" destOrd="0" parTransId="{5593C0C1-7FC3-47F3-806C-6AB2D7B45902}" sibTransId="{587BFBEA-3FD8-4B0C-9D87-7C39901D6152}"/>
    <dgm:cxn modelId="{D0EE90E2-E2CF-4122-AA8D-BE193C3C33D9}" type="presOf" srcId="{8D4F9C37-DF56-431E-9F19-862EB4B7D323}" destId="{E7DF494D-6657-4C56-9479-645A5BCA2D97}" srcOrd="0" destOrd="0" presId="urn:microsoft.com/office/officeart/2011/layout/HexagonRadial"/>
    <dgm:cxn modelId="{848BBF28-1D12-479F-99F6-F7E944DD5944}" srcId="{3A3829B3-31BB-4350-A2A4-287308589C43}" destId="{F77A0677-B635-4EDC-89C3-78D2AB5064E9}" srcOrd="5" destOrd="0" parTransId="{978E8004-CA38-42C2-AB1C-6A8A104412C3}" sibTransId="{A1A4D2A2-C21D-4B02-9F6C-A5777FA828E5}"/>
    <dgm:cxn modelId="{171EDAE2-292C-4BE3-9944-A5DBFA6B6500}" type="presOf" srcId="{61B093B2-4AD7-4767-992F-FDE279AFBD14}" destId="{747A809A-C512-4E6F-A5E3-FF83ECFBB7C0}" srcOrd="0" destOrd="0" presId="urn:microsoft.com/office/officeart/2011/layout/HexagonRadial"/>
    <dgm:cxn modelId="{1CF34918-07F6-4373-B49E-F4C9B0A7A44D}" srcId="{3A3829B3-31BB-4350-A2A4-287308589C43}" destId="{45153DD8-B917-4BB2-B021-C781C293B622}" srcOrd="0" destOrd="0" parTransId="{B18863CD-96C2-448E-9B7A-72E315E1AC74}" sibTransId="{A652B799-EA2C-4064-A1CC-15678E877DF6}"/>
    <dgm:cxn modelId="{27BA16ED-C589-4DA8-8758-4AF2DF5F00B0}" type="presOf" srcId="{598236A7-065F-4BA7-8293-967303965630}" destId="{765A5185-FF7E-469F-9917-87ED128E8224}" srcOrd="0" destOrd="0" presId="urn:microsoft.com/office/officeart/2011/layout/HexagonRadial"/>
    <dgm:cxn modelId="{5051E5BA-BB75-474B-B13F-71A4DB910F2D}" srcId="{54B943D8-B04A-4403-AE01-FD0AE0A9F145}" destId="{3A3829B3-31BB-4350-A2A4-287308589C43}" srcOrd="0" destOrd="0" parTransId="{CA3FE3BC-F00C-4ED6-BBB7-0DADA8988D0C}" sibTransId="{E64DE6E5-3C30-4E18-91EF-90D7AB877EFF}"/>
    <dgm:cxn modelId="{F09D38B6-41EF-4DD6-8A6D-6B90C7F5B29C}" srcId="{3A3829B3-31BB-4350-A2A4-287308589C43}" destId="{61B093B2-4AD7-4767-992F-FDE279AFBD14}" srcOrd="1" destOrd="0" parTransId="{4FEB43DB-14D0-4E7B-82DA-2A476CE37F9E}" sibTransId="{08F33FF0-F293-4DC3-9E3F-5C373809E4B9}"/>
    <dgm:cxn modelId="{B2C6B2D1-2061-48EA-9886-E339C0408867}" srcId="{3A3829B3-31BB-4350-A2A4-287308589C43}" destId="{8D4F9C37-DF56-431E-9F19-862EB4B7D323}" srcOrd="4" destOrd="0" parTransId="{9902031E-9098-4DA8-B0B5-C8D145669CF4}" sibTransId="{76BFA43D-30D3-4721-B474-566368A1786E}"/>
    <dgm:cxn modelId="{52DF7CBE-2D76-49D6-94D2-94F5642D3EC8}" type="presOf" srcId="{3A3829B3-31BB-4350-A2A4-287308589C43}" destId="{FF4DC9D7-78D6-42EF-9BAA-939335B1DC31}" srcOrd="0" destOrd="0" presId="urn:microsoft.com/office/officeart/2011/layout/HexagonRadial"/>
    <dgm:cxn modelId="{8B9E519A-7FD6-4349-B357-2DCB3D00EB59}" srcId="{3A3829B3-31BB-4350-A2A4-287308589C43}" destId="{598236A7-065F-4BA7-8293-967303965630}" srcOrd="2" destOrd="0" parTransId="{CED68227-571B-4D52-9ACA-66F486656CAB}" sibTransId="{A04AC566-60AC-483D-AE4B-743DB7560500}"/>
    <dgm:cxn modelId="{D87622DA-6814-426C-96A5-671A4631CB0B}" type="presOf" srcId="{F77A0677-B635-4EDC-89C3-78D2AB5064E9}" destId="{63BC9891-FDA7-4E1D-87D8-705A3A23DFFE}" srcOrd="0" destOrd="0" presId="urn:microsoft.com/office/officeart/2011/layout/HexagonRadial"/>
    <dgm:cxn modelId="{FA822426-C7E7-45B2-BA15-4B4327DB9415}" type="presOf" srcId="{4AABBB03-6CB1-4603-9BA9-9384C8C831B2}" destId="{BAA4E998-B68E-43BE-B399-A93D3E0FE666}" srcOrd="0" destOrd="0" presId="urn:microsoft.com/office/officeart/2011/layout/HexagonRadial"/>
    <dgm:cxn modelId="{3CC8EBA5-B5E6-447D-B60C-FC1C7D4F2681}" type="presOf" srcId="{54B943D8-B04A-4403-AE01-FD0AE0A9F145}" destId="{80743A8C-57F1-4E5C-B0B5-03D09DF48A12}" srcOrd="0" destOrd="0" presId="urn:microsoft.com/office/officeart/2011/layout/HexagonRadial"/>
    <dgm:cxn modelId="{F2189C30-470A-4220-86D9-CBA19FB2F164}" type="presOf" srcId="{45153DD8-B917-4BB2-B021-C781C293B622}" destId="{AB1FD55C-7C04-4367-B3C6-D8AA3CA3E883}" srcOrd="0" destOrd="0" presId="urn:microsoft.com/office/officeart/2011/layout/HexagonRadial"/>
    <dgm:cxn modelId="{883AEF7A-FF2D-4F29-B4BD-9254E23AFF18}" type="presParOf" srcId="{80743A8C-57F1-4E5C-B0B5-03D09DF48A12}" destId="{FF4DC9D7-78D6-42EF-9BAA-939335B1DC31}" srcOrd="0" destOrd="0" presId="urn:microsoft.com/office/officeart/2011/layout/HexagonRadial"/>
    <dgm:cxn modelId="{C1C65975-A681-49F4-9598-AB4F6E6F3B49}" type="presParOf" srcId="{80743A8C-57F1-4E5C-B0B5-03D09DF48A12}" destId="{D3CFE145-5695-419F-9193-4611B3204341}" srcOrd="1" destOrd="0" presId="urn:microsoft.com/office/officeart/2011/layout/HexagonRadial"/>
    <dgm:cxn modelId="{79F76922-FAB2-45E5-941D-69974A48E3EB}" type="presParOf" srcId="{D3CFE145-5695-419F-9193-4611B3204341}" destId="{FF90B505-129C-488A-B84E-E8734C4019B7}" srcOrd="0" destOrd="0" presId="urn:microsoft.com/office/officeart/2011/layout/HexagonRadial"/>
    <dgm:cxn modelId="{ACBC5907-DE01-4142-8C78-AB4D1DB01218}" type="presParOf" srcId="{80743A8C-57F1-4E5C-B0B5-03D09DF48A12}" destId="{AB1FD55C-7C04-4367-B3C6-D8AA3CA3E883}" srcOrd="2" destOrd="0" presId="urn:microsoft.com/office/officeart/2011/layout/HexagonRadial"/>
    <dgm:cxn modelId="{BE41E79E-0E11-47E5-B3F1-06C05D314C33}" type="presParOf" srcId="{80743A8C-57F1-4E5C-B0B5-03D09DF48A12}" destId="{7BABEC71-3794-447C-B8E5-489E4B26208A}" srcOrd="3" destOrd="0" presId="urn:microsoft.com/office/officeart/2011/layout/HexagonRadial"/>
    <dgm:cxn modelId="{1BFEB942-7B41-4614-8BD0-653C4EA28E2E}" type="presParOf" srcId="{7BABEC71-3794-447C-B8E5-489E4B26208A}" destId="{D048C7A1-8140-4064-BA03-26429E750A51}" srcOrd="0" destOrd="0" presId="urn:microsoft.com/office/officeart/2011/layout/HexagonRadial"/>
    <dgm:cxn modelId="{DF1C710A-B13A-4A57-B40B-3FFBCBA89096}" type="presParOf" srcId="{80743A8C-57F1-4E5C-B0B5-03D09DF48A12}" destId="{747A809A-C512-4E6F-A5E3-FF83ECFBB7C0}" srcOrd="4" destOrd="0" presId="urn:microsoft.com/office/officeart/2011/layout/HexagonRadial"/>
    <dgm:cxn modelId="{858488A6-DAE9-4670-A375-E53625D6EBC5}" type="presParOf" srcId="{80743A8C-57F1-4E5C-B0B5-03D09DF48A12}" destId="{17E33A62-BA47-4807-8E9B-A60C24D480F8}" srcOrd="5" destOrd="0" presId="urn:microsoft.com/office/officeart/2011/layout/HexagonRadial"/>
    <dgm:cxn modelId="{E9E93DCA-B695-4EAC-B124-17C354EAC7EE}" type="presParOf" srcId="{17E33A62-BA47-4807-8E9B-A60C24D480F8}" destId="{569BA550-F9BB-4461-9634-3FD24ADBAC1D}" srcOrd="0" destOrd="0" presId="urn:microsoft.com/office/officeart/2011/layout/HexagonRadial"/>
    <dgm:cxn modelId="{9076920A-288B-458D-B967-75859E68CAB7}" type="presParOf" srcId="{80743A8C-57F1-4E5C-B0B5-03D09DF48A12}" destId="{765A5185-FF7E-469F-9917-87ED128E8224}" srcOrd="6" destOrd="0" presId="urn:microsoft.com/office/officeart/2011/layout/HexagonRadial"/>
    <dgm:cxn modelId="{33B033BB-A434-458C-A24C-301912798967}" type="presParOf" srcId="{80743A8C-57F1-4E5C-B0B5-03D09DF48A12}" destId="{08311793-4712-49A2-BA8B-9C5F5F91782C}" srcOrd="7" destOrd="0" presId="urn:microsoft.com/office/officeart/2011/layout/HexagonRadial"/>
    <dgm:cxn modelId="{1815BC20-B7C9-4E66-BD6B-7569C630E313}" type="presParOf" srcId="{08311793-4712-49A2-BA8B-9C5F5F91782C}" destId="{832AFB1A-B6B3-4935-BD72-F0B1EA758FA2}" srcOrd="0" destOrd="0" presId="urn:microsoft.com/office/officeart/2011/layout/HexagonRadial"/>
    <dgm:cxn modelId="{A90C393F-9190-4FA0-9C07-FACB98DE6337}" type="presParOf" srcId="{80743A8C-57F1-4E5C-B0B5-03D09DF48A12}" destId="{BAA4E998-B68E-43BE-B399-A93D3E0FE666}" srcOrd="8" destOrd="0" presId="urn:microsoft.com/office/officeart/2011/layout/HexagonRadial"/>
    <dgm:cxn modelId="{54CEBA9C-596D-48CF-9620-D3B5BB128DBF}" type="presParOf" srcId="{80743A8C-57F1-4E5C-B0B5-03D09DF48A12}" destId="{6CB87073-1C8D-4434-B576-87E20FCD5536}" srcOrd="9" destOrd="0" presId="urn:microsoft.com/office/officeart/2011/layout/HexagonRadial"/>
    <dgm:cxn modelId="{F19316B7-63FA-468B-AB51-B3B0DB08154B}" type="presParOf" srcId="{6CB87073-1C8D-4434-B576-87E20FCD5536}" destId="{FFA4F100-27F4-475F-91FA-18E0AB20748C}" srcOrd="0" destOrd="0" presId="urn:microsoft.com/office/officeart/2011/layout/HexagonRadial"/>
    <dgm:cxn modelId="{0FF9FEE5-27A6-4814-AD60-0A916AAF5CDB}" type="presParOf" srcId="{80743A8C-57F1-4E5C-B0B5-03D09DF48A12}" destId="{E7DF494D-6657-4C56-9479-645A5BCA2D97}" srcOrd="10" destOrd="0" presId="urn:microsoft.com/office/officeart/2011/layout/HexagonRadial"/>
    <dgm:cxn modelId="{E6C92DF5-0DE2-4654-9641-5C27F9CCFD93}" type="presParOf" srcId="{80743A8C-57F1-4E5C-B0B5-03D09DF48A12}" destId="{D645BF2C-0DD8-4042-8FCB-DD775DAD8F9B}" srcOrd="11" destOrd="0" presId="urn:microsoft.com/office/officeart/2011/layout/HexagonRadial"/>
    <dgm:cxn modelId="{D5AD3589-D9CF-475A-A10A-319A27E25AB4}" type="presParOf" srcId="{D645BF2C-0DD8-4042-8FCB-DD775DAD8F9B}" destId="{460AAFF3-C90B-4405-8010-317702918E05}" srcOrd="0" destOrd="0" presId="urn:microsoft.com/office/officeart/2011/layout/HexagonRadial"/>
    <dgm:cxn modelId="{91FC510F-A509-4BE9-B863-083FDC628558}" type="presParOf" srcId="{80743A8C-57F1-4E5C-B0B5-03D09DF48A12}" destId="{63BC9891-FDA7-4E1D-87D8-705A3A23DF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943D8-B04A-4403-AE01-FD0AE0A9F145}" type="doc">
      <dgm:prSet loTypeId="urn:microsoft.com/office/officeart/2011/layout/HexagonRadial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3A3829B3-31BB-4350-A2A4-287308589C43}">
      <dgm:prSet phldrT="[Text]" custT="1"/>
      <dgm:spPr/>
      <dgm:t>
        <a:bodyPr/>
        <a:lstStyle/>
        <a:p>
          <a:r>
            <a:rPr lang="en-GB" sz="2400" b="1" u="sng" dirty="0">
              <a:latin typeface="SassoonPrimaryInfant" pitchFamily="2" charset="0"/>
            </a:rPr>
            <a:t>Respectful</a:t>
          </a:r>
        </a:p>
      </dgm:t>
    </dgm:pt>
    <dgm:pt modelId="{CA3FE3BC-F00C-4ED6-BBB7-0DADA8988D0C}" type="parTrans" cxnId="{5051E5BA-BB75-474B-B13F-71A4DB910F2D}">
      <dgm:prSet/>
      <dgm:spPr/>
      <dgm:t>
        <a:bodyPr/>
        <a:lstStyle/>
        <a:p>
          <a:endParaRPr lang="en-GB" sz="2400"/>
        </a:p>
      </dgm:t>
    </dgm:pt>
    <dgm:pt modelId="{E64DE6E5-3C30-4E18-91EF-90D7AB877EFF}" type="sibTrans" cxnId="{5051E5BA-BB75-474B-B13F-71A4DB910F2D}">
      <dgm:prSet/>
      <dgm:spPr/>
      <dgm:t>
        <a:bodyPr/>
        <a:lstStyle/>
        <a:p>
          <a:endParaRPr lang="en-GB" sz="2400"/>
        </a:p>
      </dgm:t>
    </dgm:pt>
    <dgm:pt modelId="{45153DD8-B917-4BB2-B021-C781C293B622}">
      <dgm:prSet phldrT="[Text]" custT="1"/>
      <dgm:spPr/>
      <dgm:t>
        <a:bodyPr/>
        <a:lstStyle/>
        <a:p>
          <a:r>
            <a:rPr lang="en-GB" sz="1800" dirty="0">
              <a:latin typeface="SassoonPrimaryInfant" pitchFamily="2" charset="0"/>
            </a:rPr>
            <a:t>Be kind</a:t>
          </a:r>
        </a:p>
      </dgm:t>
    </dgm:pt>
    <dgm:pt modelId="{B18863CD-96C2-448E-9B7A-72E315E1AC74}" type="parTrans" cxnId="{1CF34918-07F6-4373-B49E-F4C9B0A7A44D}">
      <dgm:prSet/>
      <dgm:spPr/>
      <dgm:t>
        <a:bodyPr/>
        <a:lstStyle/>
        <a:p>
          <a:endParaRPr lang="en-GB" sz="2400"/>
        </a:p>
      </dgm:t>
    </dgm:pt>
    <dgm:pt modelId="{A652B799-EA2C-4064-A1CC-15678E877DF6}" type="sibTrans" cxnId="{1CF34918-07F6-4373-B49E-F4C9B0A7A44D}">
      <dgm:prSet/>
      <dgm:spPr/>
      <dgm:t>
        <a:bodyPr/>
        <a:lstStyle/>
        <a:p>
          <a:endParaRPr lang="en-GB" sz="2400"/>
        </a:p>
      </dgm:t>
    </dgm:pt>
    <dgm:pt modelId="{61B093B2-4AD7-4767-992F-FDE279AFBD14}">
      <dgm:prSet phldrT="[Text]" custT="1"/>
      <dgm:spPr/>
      <dgm:t>
        <a:bodyPr/>
        <a:lstStyle/>
        <a:p>
          <a:r>
            <a:rPr lang="en-GB" sz="1800" dirty="0">
              <a:latin typeface="SassoonPrimaryInfant" pitchFamily="2" charset="0"/>
            </a:rPr>
            <a:t>Tell the truth</a:t>
          </a:r>
        </a:p>
      </dgm:t>
    </dgm:pt>
    <dgm:pt modelId="{4FEB43DB-14D0-4E7B-82DA-2A476CE37F9E}" type="parTrans" cxnId="{F09D38B6-41EF-4DD6-8A6D-6B90C7F5B29C}">
      <dgm:prSet/>
      <dgm:spPr/>
      <dgm:t>
        <a:bodyPr/>
        <a:lstStyle/>
        <a:p>
          <a:endParaRPr lang="en-GB" sz="2400"/>
        </a:p>
      </dgm:t>
    </dgm:pt>
    <dgm:pt modelId="{08F33FF0-F293-4DC3-9E3F-5C373809E4B9}" type="sibTrans" cxnId="{F09D38B6-41EF-4DD6-8A6D-6B90C7F5B29C}">
      <dgm:prSet/>
      <dgm:spPr/>
      <dgm:t>
        <a:bodyPr/>
        <a:lstStyle/>
        <a:p>
          <a:endParaRPr lang="en-GB" sz="2400"/>
        </a:p>
      </dgm:t>
    </dgm:pt>
    <dgm:pt modelId="{598236A7-065F-4BA7-8293-967303965630}">
      <dgm:prSet phldrT="[Text]" custT="1"/>
      <dgm:spPr/>
      <dgm:t>
        <a:bodyPr/>
        <a:lstStyle/>
        <a:p>
          <a:r>
            <a:rPr lang="en-GB" sz="1800" dirty="0">
              <a:latin typeface="SassoonPrimaryInfant" pitchFamily="2" charset="0"/>
            </a:rPr>
            <a:t>Tell people how you feel</a:t>
          </a:r>
        </a:p>
      </dgm:t>
    </dgm:pt>
    <dgm:pt modelId="{CED68227-571B-4D52-9ACA-66F486656CAB}" type="parTrans" cxnId="{8B9E519A-7FD6-4349-B357-2DCB3D00EB59}">
      <dgm:prSet/>
      <dgm:spPr/>
      <dgm:t>
        <a:bodyPr/>
        <a:lstStyle/>
        <a:p>
          <a:endParaRPr lang="en-GB" sz="2400"/>
        </a:p>
      </dgm:t>
    </dgm:pt>
    <dgm:pt modelId="{A04AC566-60AC-483D-AE4B-743DB7560500}" type="sibTrans" cxnId="{8B9E519A-7FD6-4349-B357-2DCB3D00EB59}">
      <dgm:prSet/>
      <dgm:spPr/>
      <dgm:t>
        <a:bodyPr/>
        <a:lstStyle/>
        <a:p>
          <a:endParaRPr lang="en-GB" sz="2400"/>
        </a:p>
      </dgm:t>
    </dgm:pt>
    <dgm:pt modelId="{4AABBB03-6CB1-4603-9BA9-9384C8C831B2}">
      <dgm:prSet phldrT="[Text]" custT="1"/>
      <dgm:spPr/>
      <dgm:t>
        <a:bodyPr/>
        <a:lstStyle/>
        <a:p>
          <a:r>
            <a:rPr lang="en-GB" sz="1800" dirty="0">
              <a:latin typeface="SassoonPrimaryInfant" pitchFamily="2" charset="0"/>
            </a:rPr>
            <a:t>Do your best-work hard</a:t>
          </a:r>
        </a:p>
      </dgm:t>
    </dgm:pt>
    <dgm:pt modelId="{5593C0C1-7FC3-47F3-806C-6AB2D7B45902}" type="parTrans" cxnId="{FC4BC0E5-D2EA-42DC-89F4-6195866EE583}">
      <dgm:prSet/>
      <dgm:spPr/>
      <dgm:t>
        <a:bodyPr/>
        <a:lstStyle/>
        <a:p>
          <a:endParaRPr lang="en-GB" sz="2400"/>
        </a:p>
      </dgm:t>
    </dgm:pt>
    <dgm:pt modelId="{587BFBEA-3FD8-4B0C-9D87-7C39901D6152}" type="sibTrans" cxnId="{FC4BC0E5-D2EA-42DC-89F4-6195866EE583}">
      <dgm:prSet/>
      <dgm:spPr/>
      <dgm:t>
        <a:bodyPr/>
        <a:lstStyle/>
        <a:p>
          <a:endParaRPr lang="en-GB" sz="2400"/>
        </a:p>
      </dgm:t>
    </dgm:pt>
    <dgm:pt modelId="{8D4F9C37-DF56-431E-9F19-862EB4B7D323}">
      <dgm:prSet phldrT="[Text]" custT="1"/>
      <dgm:spPr/>
      <dgm:t>
        <a:bodyPr/>
        <a:lstStyle/>
        <a:p>
          <a:r>
            <a:rPr lang="en-GB" sz="1800" dirty="0">
              <a:latin typeface="SassoonPrimaryInfant" pitchFamily="2" charset="0"/>
            </a:rPr>
            <a:t>Keep school tidy</a:t>
          </a:r>
        </a:p>
      </dgm:t>
    </dgm:pt>
    <dgm:pt modelId="{9902031E-9098-4DA8-B0B5-C8D145669CF4}" type="parTrans" cxnId="{B2C6B2D1-2061-48EA-9886-E339C0408867}">
      <dgm:prSet/>
      <dgm:spPr/>
      <dgm:t>
        <a:bodyPr/>
        <a:lstStyle/>
        <a:p>
          <a:endParaRPr lang="en-GB" sz="2400"/>
        </a:p>
      </dgm:t>
    </dgm:pt>
    <dgm:pt modelId="{76BFA43D-30D3-4721-B474-566368A1786E}" type="sibTrans" cxnId="{B2C6B2D1-2061-48EA-9886-E339C0408867}">
      <dgm:prSet/>
      <dgm:spPr/>
      <dgm:t>
        <a:bodyPr/>
        <a:lstStyle/>
        <a:p>
          <a:endParaRPr lang="en-GB" sz="2400"/>
        </a:p>
      </dgm:t>
    </dgm:pt>
    <dgm:pt modelId="{F77A0677-B635-4EDC-89C3-78D2AB5064E9}">
      <dgm:prSet phldrT="[Text]" custT="1"/>
      <dgm:spPr/>
      <dgm:t>
        <a:bodyPr/>
        <a:lstStyle/>
        <a:p>
          <a:r>
            <a:rPr lang="en-GB" sz="1800" dirty="0">
              <a:latin typeface="SassoonPrimaryInfant" pitchFamily="2" charset="0"/>
            </a:rPr>
            <a:t>Good manners</a:t>
          </a:r>
        </a:p>
      </dgm:t>
    </dgm:pt>
    <dgm:pt modelId="{978E8004-CA38-42C2-AB1C-6A8A104412C3}" type="parTrans" cxnId="{848BBF28-1D12-479F-99F6-F7E944DD5944}">
      <dgm:prSet/>
      <dgm:spPr/>
      <dgm:t>
        <a:bodyPr/>
        <a:lstStyle/>
        <a:p>
          <a:endParaRPr lang="en-GB" sz="2400"/>
        </a:p>
      </dgm:t>
    </dgm:pt>
    <dgm:pt modelId="{A1A4D2A2-C21D-4B02-9F6C-A5777FA828E5}" type="sibTrans" cxnId="{848BBF28-1D12-479F-99F6-F7E944DD5944}">
      <dgm:prSet/>
      <dgm:spPr/>
      <dgm:t>
        <a:bodyPr/>
        <a:lstStyle/>
        <a:p>
          <a:endParaRPr lang="en-GB" sz="2400"/>
        </a:p>
      </dgm:t>
    </dgm:pt>
    <dgm:pt modelId="{80743A8C-57F1-4E5C-B0B5-03D09DF48A12}" type="pres">
      <dgm:prSet presAssocID="{54B943D8-B04A-4403-AE01-FD0AE0A9F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DC9D7-78D6-42EF-9BAA-939335B1DC31}" type="pres">
      <dgm:prSet presAssocID="{3A3829B3-31BB-4350-A2A4-287308589C43}" presName="Parent" presStyleLbl="node0" presStyleIdx="0" presStyleCnt="1" custScaleX="18147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CFE145-5695-419F-9193-4611B3204341}" type="pres">
      <dgm:prSet presAssocID="{45153DD8-B917-4BB2-B021-C781C293B622}" presName="Accent1" presStyleCnt="0"/>
      <dgm:spPr/>
    </dgm:pt>
    <dgm:pt modelId="{FF90B505-129C-488A-B84E-E8734C4019B7}" type="pres">
      <dgm:prSet presAssocID="{45153DD8-B917-4BB2-B021-C781C293B622}" presName="Accent" presStyleLbl="bgShp" presStyleIdx="0" presStyleCnt="6"/>
      <dgm:spPr/>
    </dgm:pt>
    <dgm:pt modelId="{AB1FD55C-7C04-4367-B3C6-D8AA3CA3E883}" type="pres">
      <dgm:prSet presAssocID="{45153DD8-B917-4BB2-B021-C781C293B6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BEC71-3794-447C-B8E5-489E4B26208A}" type="pres">
      <dgm:prSet presAssocID="{61B093B2-4AD7-4767-992F-FDE279AFBD14}" presName="Accent2" presStyleCnt="0"/>
      <dgm:spPr/>
    </dgm:pt>
    <dgm:pt modelId="{D048C7A1-8140-4064-BA03-26429E750A51}" type="pres">
      <dgm:prSet presAssocID="{61B093B2-4AD7-4767-992F-FDE279AFBD14}" presName="Accent" presStyleLbl="bgShp" presStyleIdx="1" presStyleCnt="6"/>
      <dgm:spPr/>
    </dgm:pt>
    <dgm:pt modelId="{747A809A-C512-4E6F-A5E3-FF83ECFBB7C0}" type="pres">
      <dgm:prSet presAssocID="{61B093B2-4AD7-4767-992F-FDE279AFBD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3A62-BA47-4807-8E9B-A60C24D480F8}" type="pres">
      <dgm:prSet presAssocID="{598236A7-065F-4BA7-8293-967303965630}" presName="Accent3" presStyleCnt="0"/>
      <dgm:spPr/>
    </dgm:pt>
    <dgm:pt modelId="{569BA550-F9BB-4461-9634-3FD24ADBAC1D}" type="pres">
      <dgm:prSet presAssocID="{598236A7-065F-4BA7-8293-967303965630}" presName="Accent" presStyleLbl="bgShp" presStyleIdx="2" presStyleCnt="6"/>
      <dgm:spPr/>
    </dgm:pt>
    <dgm:pt modelId="{765A5185-FF7E-469F-9917-87ED128E8224}" type="pres">
      <dgm:prSet presAssocID="{598236A7-065F-4BA7-8293-9673039656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1793-4712-49A2-BA8B-9C5F5F91782C}" type="pres">
      <dgm:prSet presAssocID="{4AABBB03-6CB1-4603-9BA9-9384C8C831B2}" presName="Accent4" presStyleCnt="0"/>
      <dgm:spPr/>
    </dgm:pt>
    <dgm:pt modelId="{832AFB1A-B6B3-4935-BD72-F0B1EA758FA2}" type="pres">
      <dgm:prSet presAssocID="{4AABBB03-6CB1-4603-9BA9-9384C8C831B2}" presName="Accent" presStyleLbl="bgShp" presStyleIdx="3" presStyleCnt="6"/>
      <dgm:spPr/>
    </dgm:pt>
    <dgm:pt modelId="{BAA4E998-B68E-43BE-B399-A93D3E0FE666}" type="pres">
      <dgm:prSet presAssocID="{4AABBB03-6CB1-4603-9BA9-9384C8C831B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87073-1C8D-4434-B576-87E20FCD5536}" type="pres">
      <dgm:prSet presAssocID="{8D4F9C37-DF56-431E-9F19-862EB4B7D323}" presName="Accent5" presStyleCnt="0"/>
      <dgm:spPr/>
    </dgm:pt>
    <dgm:pt modelId="{FFA4F100-27F4-475F-91FA-18E0AB20748C}" type="pres">
      <dgm:prSet presAssocID="{8D4F9C37-DF56-431E-9F19-862EB4B7D323}" presName="Accent" presStyleLbl="bgShp" presStyleIdx="4" presStyleCnt="6"/>
      <dgm:spPr/>
    </dgm:pt>
    <dgm:pt modelId="{E7DF494D-6657-4C56-9479-645A5BCA2D97}" type="pres">
      <dgm:prSet presAssocID="{8D4F9C37-DF56-431E-9F19-862EB4B7D32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BF2C-0DD8-4042-8FCB-DD775DAD8F9B}" type="pres">
      <dgm:prSet presAssocID="{F77A0677-B635-4EDC-89C3-78D2AB5064E9}" presName="Accent6" presStyleCnt="0"/>
      <dgm:spPr/>
    </dgm:pt>
    <dgm:pt modelId="{460AAFF3-C90B-4405-8010-317702918E05}" type="pres">
      <dgm:prSet presAssocID="{F77A0677-B635-4EDC-89C3-78D2AB5064E9}" presName="Accent" presStyleLbl="bgShp" presStyleIdx="5" presStyleCnt="6"/>
      <dgm:spPr/>
    </dgm:pt>
    <dgm:pt modelId="{63BC9891-FDA7-4E1D-87D8-705A3A23DFFE}" type="pres">
      <dgm:prSet presAssocID="{F77A0677-B635-4EDC-89C3-78D2AB5064E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CA4C8A-CC4A-42AA-95F0-8251D4AA65F0}" type="presOf" srcId="{3A3829B3-31BB-4350-A2A4-287308589C43}" destId="{FF4DC9D7-78D6-42EF-9BAA-939335B1DC31}" srcOrd="0" destOrd="0" presId="urn:microsoft.com/office/officeart/2011/layout/HexagonRadial"/>
    <dgm:cxn modelId="{4A185875-3212-444A-979F-060D2578CBA7}" type="presOf" srcId="{598236A7-065F-4BA7-8293-967303965630}" destId="{765A5185-FF7E-469F-9917-87ED128E8224}" srcOrd="0" destOrd="0" presId="urn:microsoft.com/office/officeart/2011/layout/HexagonRadial"/>
    <dgm:cxn modelId="{26195B86-341F-4DDF-8D53-C526D201DC9B}" type="presOf" srcId="{8D4F9C37-DF56-431E-9F19-862EB4B7D323}" destId="{E7DF494D-6657-4C56-9479-645A5BCA2D97}" srcOrd="0" destOrd="0" presId="urn:microsoft.com/office/officeart/2011/layout/HexagonRadial"/>
    <dgm:cxn modelId="{666F24F1-9A6D-4915-B377-74503F1F9D20}" type="presOf" srcId="{45153DD8-B917-4BB2-B021-C781C293B622}" destId="{AB1FD55C-7C04-4367-B3C6-D8AA3CA3E883}" srcOrd="0" destOrd="0" presId="urn:microsoft.com/office/officeart/2011/layout/HexagonRadial"/>
    <dgm:cxn modelId="{5051E5BA-BB75-474B-B13F-71A4DB910F2D}" srcId="{54B943D8-B04A-4403-AE01-FD0AE0A9F145}" destId="{3A3829B3-31BB-4350-A2A4-287308589C43}" srcOrd="0" destOrd="0" parTransId="{CA3FE3BC-F00C-4ED6-BBB7-0DADA8988D0C}" sibTransId="{E64DE6E5-3C30-4E18-91EF-90D7AB877EFF}"/>
    <dgm:cxn modelId="{848BBF28-1D12-479F-99F6-F7E944DD5944}" srcId="{3A3829B3-31BB-4350-A2A4-287308589C43}" destId="{F77A0677-B635-4EDC-89C3-78D2AB5064E9}" srcOrd="5" destOrd="0" parTransId="{978E8004-CA38-42C2-AB1C-6A8A104412C3}" sibTransId="{A1A4D2A2-C21D-4B02-9F6C-A5777FA828E5}"/>
    <dgm:cxn modelId="{FC4BC0E5-D2EA-42DC-89F4-6195866EE583}" srcId="{3A3829B3-31BB-4350-A2A4-287308589C43}" destId="{4AABBB03-6CB1-4603-9BA9-9384C8C831B2}" srcOrd="3" destOrd="0" parTransId="{5593C0C1-7FC3-47F3-806C-6AB2D7B45902}" sibTransId="{587BFBEA-3FD8-4B0C-9D87-7C39901D6152}"/>
    <dgm:cxn modelId="{1CF34918-07F6-4373-B49E-F4C9B0A7A44D}" srcId="{3A3829B3-31BB-4350-A2A4-287308589C43}" destId="{45153DD8-B917-4BB2-B021-C781C293B622}" srcOrd="0" destOrd="0" parTransId="{B18863CD-96C2-448E-9B7A-72E315E1AC74}" sibTransId="{A652B799-EA2C-4064-A1CC-15678E877DF6}"/>
    <dgm:cxn modelId="{F09D38B6-41EF-4DD6-8A6D-6B90C7F5B29C}" srcId="{3A3829B3-31BB-4350-A2A4-287308589C43}" destId="{61B093B2-4AD7-4767-992F-FDE279AFBD14}" srcOrd="1" destOrd="0" parTransId="{4FEB43DB-14D0-4E7B-82DA-2A476CE37F9E}" sibTransId="{08F33FF0-F293-4DC3-9E3F-5C373809E4B9}"/>
    <dgm:cxn modelId="{FF0BC78D-5C42-4AB5-82E5-D6E71A21CD38}" type="presOf" srcId="{F77A0677-B635-4EDC-89C3-78D2AB5064E9}" destId="{63BC9891-FDA7-4E1D-87D8-705A3A23DFFE}" srcOrd="0" destOrd="0" presId="urn:microsoft.com/office/officeart/2011/layout/HexagonRadial"/>
    <dgm:cxn modelId="{8B9E519A-7FD6-4349-B357-2DCB3D00EB59}" srcId="{3A3829B3-31BB-4350-A2A4-287308589C43}" destId="{598236A7-065F-4BA7-8293-967303965630}" srcOrd="2" destOrd="0" parTransId="{CED68227-571B-4D52-9ACA-66F486656CAB}" sibTransId="{A04AC566-60AC-483D-AE4B-743DB7560500}"/>
    <dgm:cxn modelId="{9975B0EC-C678-4368-AC15-25CFC37940EE}" type="presOf" srcId="{54B943D8-B04A-4403-AE01-FD0AE0A9F145}" destId="{80743A8C-57F1-4E5C-B0B5-03D09DF48A12}" srcOrd="0" destOrd="0" presId="urn:microsoft.com/office/officeart/2011/layout/HexagonRadial"/>
    <dgm:cxn modelId="{02E8A287-5F9D-4F59-952C-AA9009332E9E}" type="presOf" srcId="{4AABBB03-6CB1-4603-9BA9-9384C8C831B2}" destId="{BAA4E998-B68E-43BE-B399-A93D3E0FE666}" srcOrd="0" destOrd="0" presId="urn:microsoft.com/office/officeart/2011/layout/HexagonRadial"/>
    <dgm:cxn modelId="{08FFB605-FBA4-45BF-9B52-2D59046A7526}" type="presOf" srcId="{61B093B2-4AD7-4767-992F-FDE279AFBD14}" destId="{747A809A-C512-4E6F-A5E3-FF83ECFBB7C0}" srcOrd="0" destOrd="0" presId="urn:microsoft.com/office/officeart/2011/layout/HexagonRadial"/>
    <dgm:cxn modelId="{B2C6B2D1-2061-48EA-9886-E339C0408867}" srcId="{3A3829B3-31BB-4350-A2A4-287308589C43}" destId="{8D4F9C37-DF56-431E-9F19-862EB4B7D323}" srcOrd="4" destOrd="0" parTransId="{9902031E-9098-4DA8-B0B5-C8D145669CF4}" sibTransId="{76BFA43D-30D3-4721-B474-566368A1786E}"/>
    <dgm:cxn modelId="{EF96D8FD-B9FA-4FEF-92CE-CD93C113A418}" type="presParOf" srcId="{80743A8C-57F1-4E5C-B0B5-03D09DF48A12}" destId="{FF4DC9D7-78D6-42EF-9BAA-939335B1DC31}" srcOrd="0" destOrd="0" presId="urn:microsoft.com/office/officeart/2011/layout/HexagonRadial"/>
    <dgm:cxn modelId="{153E28C3-108A-4D92-8FD2-F377FC1BCD26}" type="presParOf" srcId="{80743A8C-57F1-4E5C-B0B5-03D09DF48A12}" destId="{D3CFE145-5695-419F-9193-4611B3204341}" srcOrd="1" destOrd="0" presId="urn:microsoft.com/office/officeart/2011/layout/HexagonRadial"/>
    <dgm:cxn modelId="{CA726631-2C0B-4E67-A15D-8F09310539C5}" type="presParOf" srcId="{D3CFE145-5695-419F-9193-4611B3204341}" destId="{FF90B505-129C-488A-B84E-E8734C4019B7}" srcOrd="0" destOrd="0" presId="urn:microsoft.com/office/officeart/2011/layout/HexagonRadial"/>
    <dgm:cxn modelId="{00617FCC-9F54-4090-BFCA-FEBA2F5CB3DE}" type="presParOf" srcId="{80743A8C-57F1-4E5C-B0B5-03D09DF48A12}" destId="{AB1FD55C-7C04-4367-B3C6-D8AA3CA3E883}" srcOrd="2" destOrd="0" presId="urn:microsoft.com/office/officeart/2011/layout/HexagonRadial"/>
    <dgm:cxn modelId="{BBCE7743-FDFA-4F8E-A415-24AF0628B79E}" type="presParOf" srcId="{80743A8C-57F1-4E5C-B0B5-03D09DF48A12}" destId="{7BABEC71-3794-447C-B8E5-489E4B26208A}" srcOrd="3" destOrd="0" presId="urn:microsoft.com/office/officeart/2011/layout/HexagonRadial"/>
    <dgm:cxn modelId="{50626FA5-1993-4753-8B34-AFCEF0956DA5}" type="presParOf" srcId="{7BABEC71-3794-447C-B8E5-489E4B26208A}" destId="{D048C7A1-8140-4064-BA03-26429E750A51}" srcOrd="0" destOrd="0" presId="urn:microsoft.com/office/officeart/2011/layout/HexagonRadial"/>
    <dgm:cxn modelId="{AC91B08A-C830-469F-BB3A-E7CF32C498B6}" type="presParOf" srcId="{80743A8C-57F1-4E5C-B0B5-03D09DF48A12}" destId="{747A809A-C512-4E6F-A5E3-FF83ECFBB7C0}" srcOrd="4" destOrd="0" presId="urn:microsoft.com/office/officeart/2011/layout/HexagonRadial"/>
    <dgm:cxn modelId="{3DE429B5-ED1E-43EC-A381-1FD1040F06BF}" type="presParOf" srcId="{80743A8C-57F1-4E5C-B0B5-03D09DF48A12}" destId="{17E33A62-BA47-4807-8E9B-A60C24D480F8}" srcOrd="5" destOrd="0" presId="urn:microsoft.com/office/officeart/2011/layout/HexagonRadial"/>
    <dgm:cxn modelId="{C77C51EF-1772-44B5-BC5B-45B8723F411B}" type="presParOf" srcId="{17E33A62-BA47-4807-8E9B-A60C24D480F8}" destId="{569BA550-F9BB-4461-9634-3FD24ADBAC1D}" srcOrd="0" destOrd="0" presId="urn:microsoft.com/office/officeart/2011/layout/HexagonRadial"/>
    <dgm:cxn modelId="{F82E8306-BD04-4741-B248-6B487CEBC6DA}" type="presParOf" srcId="{80743A8C-57F1-4E5C-B0B5-03D09DF48A12}" destId="{765A5185-FF7E-469F-9917-87ED128E8224}" srcOrd="6" destOrd="0" presId="urn:microsoft.com/office/officeart/2011/layout/HexagonRadial"/>
    <dgm:cxn modelId="{FE8CE85A-BCAF-461B-9115-298184BA29B8}" type="presParOf" srcId="{80743A8C-57F1-4E5C-B0B5-03D09DF48A12}" destId="{08311793-4712-49A2-BA8B-9C5F5F91782C}" srcOrd="7" destOrd="0" presId="urn:microsoft.com/office/officeart/2011/layout/HexagonRadial"/>
    <dgm:cxn modelId="{4E9F8E84-9526-48F3-ABD5-532B289318AF}" type="presParOf" srcId="{08311793-4712-49A2-BA8B-9C5F5F91782C}" destId="{832AFB1A-B6B3-4935-BD72-F0B1EA758FA2}" srcOrd="0" destOrd="0" presId="urn:microsoft.com/office/officeart/2011/layout/HexagonRadial"/>
    <dgm:cxn modelId="{E1F14BD9-80AF-4906-AAA0-96A51FE1D12E}" type="presParOf" srcId="{80743A8C-57F1-4E5C-B0B5-03D09DF48A12}" destId="{BAA4E998-B68E-43BE-B399-A93D3E0FE666}" srcOrd="8" destOrd="0" presId="urn:microsoft.com/office/officeart/2011/layout/HexagonRadial"/>
    <dgm:cxn modelId="{252D710B-3797-4632-8B0E-FCE444B8F857}" type="presParOf" srcId="{80743A8C-57F1-4E5C-B0B5-03D09DF48A12}" destId="{6CB87073-1C8D-4434-B576-87E20FCD5536}" srcOrd="9" destOrd="0" presId="urn:microsoft.com/office/officeart/2011/layout/HexagonRadial"/>
    <dgm:cxn modelId="{93BFBC69-B766-4E1B-9780-DD1416FA1401}" type="presParOf" srcId="{6CB87073-1C8D-4434-B576-87E20FCD5536}" destId="{FFA4F100-27F4-475F-91FA-18E0AB20748C}" srcOrd="0" destOrd="0" presId="urn:microsoft.com/office/officeart/2011/layout/HexagonRadial"/>
    <dgm:cxn modelId="{20063330-FCDB-451D-86A2-141CEBB9A691}" type="presParOf" srcId="{80743A8C-57F1-4E5C-B0B5-03D09DF48A12}" destId="{E7DF494D-6657-4C56-9479-645A5BCA2D97}" srcOrd="10" destOrd="0" presId="urn:microsoft.com/office/officeart/2011/layout/HexagonRadial"/>
    <dgm:cxn modelId="{A2148F8B-900C-4DCE-9345-10299E9A0097}" type="presParOf" srcId="{80743A8C-57F1-4E5C-B0B5-03D09DF48A12}" destId="{D645BF2C-0DD8-4042-8FCB-DD775DAD8F9B}" srcOrd="11" destOrd="0" presId="urn:microsoft.com/office/officeart/2011/layout/HexagonRadial"/>
    <dgm:cxn modelId="{F6E12493-E1BE-4DF5-9633-7CFA3B4F7892}" type="presParOf" srcId="{D645BF2C-0DD8-4042-8FCB-DD775DAD8F9B}" destId="{460AAFF3-C90B-4405-8010-317702918E05}" srcOrd="0" destOrd="0" presId="urn:microsoft.com/office/officeart/2011/layout/HexagonRadial"/>
    <dgm:cxn modelId="{B91A86CA-5C49-46D5-85DA-D0D85C519A0E}" type="presParOf" srcId="{80743A8C-57F1-4E5C-B0B5-03D09DF48A12}" destId="{63BC9891-FDA7-4E1D-87D8-705A3A23DF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B943D8-B04A-4403-AE01-FD0AE0A9F145}" type="doc">
      <dgm:prSet loTypeId="urn:microsoft.com/office/officeart/2011/layout/HexagonRadial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3A3829B3-31BB-4350-A2A4-287308589C43}">
      <dgm:prSet phldrT="[Text]" custT="1"/>
      <dgm:spPr/>
      <dgm:t>
        <a:bodyPr/>
        <a:lstStyle/>
        <a:p>
          <a:r>
            <a:rPr lang="en-GB" sz="3600" b="1" u="sng" dirty="0">
              <a:latin typeface="SassoonPrimaryInfant" pitchFamily="2" charset="0"/>
            </a:rPr>
            <a:t>Safe</a:t>
          </a:r>
        </a:p>
      </dgm:t>
    </dgm:pt>
    <dgm:pt modelId="{CA3FE3BC-F00C-4ED6-BBB7-0DADA8988D0C}" type="parTrans" cxnId="{5051E5BA-BB75-474B-B13F-71A4DB910F2D}">
      <dgm:prSet/>
      <dgm:spPr/>
      <dgm:t>
        <a:bodyPr/>
        <a:lstStyle/>
        <a:p>
          <a:endParaRPr lang="en-GB" sz="1600"/>
        </a:p>
      </dgm:t>
    </dgm:pt>
    <dgm:pt modelId="{E64DE6E5-3C30-4E18-91EF-90D7AB877EFF}" type="sibTrans" cxnId="{5051E5BA-BB75-474B-B13F-71A4DB910F2D}">
      <dgm:prSet/>
      <dgm:spPr/>
      <dgm:t>
        <a:bodyPr/>
        <a:lstStyle/>
        <a:p>
          <a:endParaRPr lang="en-GB" sz="1600"/>
        </a:p>
      </dgm:t>
    </dgm:pt>
    <dgm:pt modelId="{45153DD8-B917-4BB2-B021-C781C293B622}">
      <dgm:prSet phldrT="[Text]" custT="1"/>
      <dgm:spPr/>
      <dgm:t>
        <a:bodyPr/>
        <a:lstStyle/>
        <a:p>
          <a:r>
            <a:rPr lang="en-GB" sz="1600" dirty="0">
              <a:latin typeface="SassoonPrimaryInfant" pitchFamily="2" charset="0"/>
            </a:rPr>
            <a:t>Be familiar with the fire drill</a:t>
          </a:r>
        </a:p>
      </dgm:t>
    </dgm:pt>
    <dgm:pt modelId="{B18863CD-96C2-448E-9B7A-72E315E1AC74}" type="parTrans" cxnId="{1CF34918-07F6-4373-B49E-F4C9B0A7A44D}">
      <dgm:prSet/>
      <dgm:spPr/>
      <dgm:t>
        <a:bodyPr/>
        <a:lstStyle/>
        <a:p>
          <a:endParaRPr lang="en-GB" sz="1600"/>
        </a:p>
      </dgm:t>
    </dgm:pt>
    <dgm:pt modelId="{A652B799-EA2C-4064-A1CC-15678E877DF6}" type="sibTrans" cxnId="{1CF34918-07F6-4373-B49E-F4C9B0A7A44D}">
      <dgm:prSet/>
      <dgm:spPr/>
      <dgm:t>
        <a:bodyPr/>
        <a:lstStyle/>
        <a:p>
          <a:endParaRPr lang="en-GB" sz="1600"/>
        </a:p>
      </dgm:t>
    </dgm:pt>
    <dgm:pt modelId="{61B093B2-4AD7-4767-992F-FDE279AFBD14}">
      <dgm:prSet phldrT="[Text]" custT="1"/>
      <dgm:spPr/>
      <dgm:t>
        <a:bodyPr/>
        <a:lstStyle/>
        <a:p>
          <a:r>
            <a:rPr lang="en-GB" sz="1600" dirty="0">
              <a:latin typeface="SassoonPrimaryInfant" pitchFamily="2" charset="0"/>
            </a:rPr>
            <a:t>Wonderful walking</a:t>
          </a:r>
        </a:p>
      </dgm:t>
    </dgm:pt>
    <dgm:pt modelId="{4FEB43DB-14D0-4E7B-82DA-2A476CE37F9E}" type="parTrans" cxnId="{F09D38B6-41EF-4DD6-8A6D-6B90C7F5B29C}">
      <dgm:prSet/>
      <dgm:spPr/>
      <dgm:t>
        <a:bodyPr/>
        <a:lstStyle/>
        <a:p>
          <a:endParaRPr lang="en-GB" sz="1600"/>
        </a:p>
      </dgm:t>
    </dgm:pt>
    <dgm:pt modelId="{08F33FF0-F293-4DC3-9E3F-5C373809E4B9}" type="sibTrans" cxnId="{F09D38B6-41EF-4DD6-8A6D-6B90C7F5B29C}">
      <dgm:prSet/>
      <dgm:spPr/>
      <dgm:t>
        <a:bodyPr/>
        <a:lstStyle/>
        <a:p>
          <a:endParaRPr lang="en-GB" sz="1600"/>
        </a:p>
      </dgm:t>
    </dgm:pt>
    <dgm:pt modelId="{598236A7-065F-4BA7-8293-967303965630}">
      <dgm:prSet phldrT="[Text]" custT="1"/>
      <dgm:spPr/>
      <dgm:t>
        <a:bodyPr/>
        <a:lstStyle/>
        <a:p>
          <a:r>
            <a:rPr lang="en-GB" sz="1600" dirty="0">
              <a:latin typeface="SassoonPrimaryInfant" pitchFamily="2" charset="0"/>
            </a:rPr>
            <a:t>Push in chairs</a:t>
          </a:r>
        </a:p>
      </dgm:t>
    </dgm:pt>
    <dgm:pt modelId="{CED68227-571B-4D52-9ACA-66F486656CAB}" type="parTrans" cxnId="{8B9E519A-7FD6-4349-B357-2DCB3D00EB59}">
      <dgm:prSet/>
      <dgm:spPr/>
      <dgm:t>
        <a:bodyPr/>
        <a:lstStyle/>
        <a:p>
          <a:endParaRPr lang="en-GB" sz="1600"/>
        </a:p>
      </dgm:t>
    </dgm:pt>
    <dgm:pt modelId="{A04AC566-60AC-483D-AE4B-743DB7560500}" type="sibTrans" cxnId="{8B9E519A-7FD6-4349-B357-2DCB3D00EB59}">
      <dgm:prSet/>
      <dgm:spPr/>
      <dgm:t>
        <a:bodyPr/>
        <a:lstStyle/>
        <a:p>
          <a:endParaRPr lang="en-GB" sz="1600"/>
        </a:p>
      </dgm:t>
    </dgm:pt>
    <dgm:pt modelId="{4AABBB03-6CB1-4603-9BA9-9384C8C831B2}">
      <dgm:prSet phldrT="[Text]" custT="1"/>
      <dgm:spPr/>
      <dgm:t>
        <a:bodyPr/>
        <a:lstStyle/>
        <a:p>
          <a:r>
            <a:rPr lang="en-GB" sz="1600" dirty="0">
              <a:latin typeface="SassoonPrimaryInfant" pitchFamily="2" charset="0"/>
            </a:rPr>
            <a:t>Keep classroom tidy</a:t>
          </a:r>
        </a:p>
      </dgm:t>
    </dgm:pt>
    <dgm:pt modelId="{5593C0C1-7FC3-47F3-806C-6AB2D7B45902}" type="parTrans" cxnId="{FC4BC0E5-D2EA-42DC-89F4-6195866EE583}">
      <dgm:prSet/>
      <dgm:spPr/>
      <dgm:t>
        <a:bodyPr/>
        <a:lstStyle/>
        <a:p>
          <a:endParaRPr lang="en-GB" sz="1600"/>
        </a:p>
      </dgm:t>
    </dgm:pt>
    <dgm:pt modelId="{587BFBEA-3FD8-4B0C-9D87-7C39901D6152}" type="sibTrans" cxnId="{FC4BC0E5-D2EA-42DC-89F4-6195866EE583}">
      <dgm:prSet/>
      <dgm:spPr/>
      <dgm:t>
        <a:bodyPr/>
        <a:lstStyle/>
        <a:p>
          <a:endParaRPr lang="en-GB" sz="1600"/>
        </a:p>
      </dgm:t>
    </dgm:pt>
    <dgm:pt modelId="{8D4F9C37-DF56-431E-9F19-862EB4B7D323}">
      <dgm:prSet phldrT="[Text]" custT="1"/>
      <dgm:spPr/>
      <dgm:t>
        <a:bodyPr/>
        <a:lstStyle/>
        <a:p>
          <a:r>
            <a:rPr lang="en-GB" sz="1600" dirty="0">
              <a:latin typeface="SassoonPrimaryInfant" pitchFamily="2" charset="0"/>
            </a:rPr>
            <a:t>Keep safe while running in the playground</a:t>
          </a:r>
        </a:p>
      </dgm:t>
    </dgm:pt>
    <dgm:pt modelId="{9902031E-9098-4DA8-B0B5-C8D145669CF4}" type="parTrans" cxnId="{B2C6B2D1-2061-48EA-9886-E339C0408867}">
      <dgm:prSet/>
      <dgm:spPr/>
      <dgm:t>
        <a:bodyPr/>
        <a:lstStyle/>
        <a:p>
          <a:endParaRPr lang="en-GB" sz="1600"/>
        </a:p>
      </dgm:t>
    </dgm:pt>
    <dgm:pt modelId="{76BFA43D-30D3-4721-B474-566368A1786E}" type="sibTrans" cxnId="{B2C6B2D1-2061-48EA-9886-E339C0408867}">
      <dgm:prSet/>
      <dgm:spPr/>
      <dgm:t>
        <a:bodyPr/>
        <a:lstStyle/>
        <a:p>
          <a:endParaRPr lang="en-GB" sz="1600"/>
        </a:p>
      </dgm:t>
    </dgm:pt>
    <dgm:pt modelId="{F77A0677-B635-4EDC-89C3-78D2AB5064E9}">
      <dgm:prSet phldrT="[Text]" custT="1"/>
      <dgm:spPr/>
      <dgm:t>
        <a:bodyPr/>
        <a:lstStyle/>
        <a:p>
          <a:r>
            <a:rPr lang="en-GB" sz="1600" dirty="0">
              <a:latin typeface="SassoonPrimaryInfant" pitchFamily="2" charset="0"/>
            </a:rPr>
            <a:t>Look where you are going</a:t>
          </a:r>
        </a:p>
      </dgm:t>
    </dgm:pt>
    <dgm:pt modelId="{978E8004-CA38-42C2-AB1C-6A8A104412C3}" type="parTrans" cxnId="{848BBF28-1D12-479F-99F6-F7E944DD5944}">
      <dgm:prSet/>
      <dgm:spPr/>
      <dgm:t>
        <a:bodyPr/>
        <a:lstStyle/>
        <a:p>
          <a:endParaRPr lang="en-GB" sz="1600"/>
        </a:p>
      </dgm:t>
    </dgm:pt>
    <dgm:pt modelId="{A1A4D2A2-C21D-4B02-9F6C-A5777FA828E5}" type="sibTrans" cxnId="{848BBF28-1D12-479F-99F6-F7E944DD5944}">
      <dgm:prSet/>
      <dgm:spPr/>
      <dgm:t>
        <a:bodyPr/>
        <a:lstStyle/>
        <a:p>
          <a:endParaRPr lang="en-GB" sz="1600"/>
        </a:p>
      </dgm:t>
    </dgm:pt>
    <dgm:pt modelId="{80743A8C-57F1-4E5C-B0B5-03D09DF48A12}" type="pres">
      <dgm:prSet presAssocID="{54B943D8-B04A-4403-AE01-FD0AE0A9F1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DC9D7-78D6-42EF-9BAA-939335B1DC31}" type="pres">
      <dgm:prSet presAssocID="{3A3829B3-31BB-4350-A2A4-287308589C4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CFE145-5695-419F-9193-4611B3204341}" type="pres">
      <dgm:prSet presAssocID="{45153DD8-B917-4BB2-B021-C781C293B622}" presName="Accent1" presStyleCnt="0"/>
      <dgm:spPr/>
    </dgm:pt>
    <dgm:pt modelId="{FF90B505-129C-488A-B84E-E8734C4019B7}" type="pres">
      <dgm:prSet presAssocID="{45153DD8-B917-4BB2-B021-C781C293B622}" presName="Accent" presStyleLbl="bgShp" presStyleIdx="0" presStyleCnt="6"/>
      <dgm:spPr/>
    </dgm:pt>
    <dgm:pt modelId="{AB1FD55C-7C04-4367-B3C6-D8AA3CA3E883}" type="pres">
      <dgm:prSet presAssocID="{45153DD8-B917-4BB2-B021-C781C293B62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BEC71-3794-447C-B8E5-489E4B26208A}" type="pres">
      <dgm:prSet presAssocID="{61B093B2-4AD7-4767-992F-FDE279AFBD14}" presName="Accent2" presStyleCnt="0"/>
      <dgm:spPr/>
    </dgm:pt>
    <dgm:pt modelId="{D048C7A1-8140-4064-BA03-26429E750A51}" type="pres">
      <dgm:prSet presAssocID="{61B093B2-4AD7-4767-992F-FDE279AFBD14}" presName="Accent" presStyleLbl="bgShp" presStyleIdx="1" presStyleCnt="6"/>
      <dgm:spPr/>
    </dgm:pt>
    <dgm:pt modelId="{747A809A-C512-4E6F-A5E3-FF83ECFBB7C0}" type="pres">
      <dgm:prSet presAssocID="{61B093B2-4AD7-4767-992F-FDE279AFBD1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33A62-BA47-4807-8E9B-A60C24D480F8}" type="pres">
      <dgm:prSet presAssocID="{598236A7-065F-4BA7-8293-967303965630}" presName="Accent3" presStyleCnt="0"/>
      <dgm:spPr/>
    </dgm:pt>
    <dgm:pt modelId="{569BA550-F9BB-4461-9634-3FD24ADBAC1D}" type="pres">
      <dgm:prSet presAssocID="{598236A7-065F-4BA7-8293-967303965630}" presName="Accent" presStyleLbl="bgShp" presStyleIdx="2" presStyleCnt="6"/>
      <dgm:spPr/>
    </dgm:pt>
    <dgm:pt modelId="{765A5185-FF7E-469F-9917-87ED128E8224}" type="pres">
      <dgm:prSet presAssocID="{598236A7-065F-4BA7-8293-9673039656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11793-4712-49A2-BA8B-9C5F5F91782C}" type="pres">
      <dgm:prSet presAssocID="{4AABBB03-6CB1-4603-9BA9-9384C8C831B2}" presName="Accent4" presStyleCnt="0"/>
      <dgm:spPr/>
    </dgm:pt>
    <dgm:pt modelId="{832AFB1A-B6B3-4935-BD72-F0B1EA758FA2}" type="pres">
      <dgm:prSet presAssocID="{4AABBB03-6CB1-4603-9BA9-9384C8C831B2}" presName="Accent" presStyleLbl="bgShp" presStyleIdx="3" presStyleCnt="6"/>
      <dgm:spPr/>
    </dgm:pt>
    <dgm:pt modelId="{BAA4E998-B68E-43BE-B399-A93D3E0FE666}" type="pres">
      <dgm:prSet presAssocID="{4AABBB03-6CB1-4603-9BA9-9384C8C831B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87073-1C8D-4434-B576-87E20FCD5536}" type="pres">
      <dgm:prSet presAssocID="{8D4F9C37-DF56-431E-9F19-862EB4B7D323}" presName="Accent5" presStyleCnt="0"/>
      <dgm:spPr/>
    </dgm:pt>
    <dgm:pt modelId="{FFA4F100-27F4-475F-91FA-18E0AB20748C}" type="pres">
      <dgm:prSet presAssocID="{8D4F9C37-DF56-431E-9F19-862EB4B7D323}" presName="Accent" presStyleLbl="bgShp" presStyleIdx="4" presStyleCnt="6"/>
      <dgm:spPr/>
    </dgm:pt>
    <dgm:pt modelId="{E7DF494D-6657-4C56-9479-645A5BCA2D97}" type="pres">
      <dgm:prSet presAssocID="{8D4F9C37-DF56-431E-9F19-862EB4B7D32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BF2C-0DD8-4042-8FCB-DD775DAD8F9B}" type="pres">
      <dgm:prSet presAssocID="{F77A0677-B635-4EDC-89C3-78D2AB5064E9}" presName="Accent6" presStyleCnt="0"/>
      <dgm:spPr/>
    </dgm:pt>
    <dgm:pt modelId="{460AAFF3-C90B-4405-8010-317702918E05}" type="pres">
      <dgm:prSet presAssocID="{F77A0677-B635-4EDC-89C3-78D2AB5064E9}" presName="Accent" presStyleLbl="bgShp" presStyleIdx="5" presStyleCnt="6"/>
      <dgm:spPr/>
    </dgm:pt>
    <dgm:pt modelId="{63BC9891-FDA7-4E1D-87D8-705A3A23DFFE}" type="pres">
      <dgm:prSet presAssocID="{F77A0677-B635-4EDC-89C3-78D2AB5064E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2CA84-F3E0-451A-8450-C90AF9F3CAF7}" type="presOf" srcId="{3A3829B3-31BB-4350-A2A4-287308589C43}" destId="{FF4DC9D7-78D6-42EF-9BAA-939335B1DC31}" srcOrd="0" destOrd="0" presId="urn:microsoft.com/office/officeart/2011/layout/HexagonRadial"/>
    <dgm:cxn modelId="{D5B5AB7F-5AD0-4D5B-8A21-5D81FECCB732}" type="presOf" srcId="{4AABBB03-6CB1-4603-9BA9-9384C8C831B2}" destId="{BAA4E998-B68E-43BE-B399-A93D3E0FE666}" srcOrd="0" destOrd="0" presId="urn:microsoft.com/office/officeart/2011/layout/HexagonRadial"/>
    <dgm:cxn modelId="{3C9E0178-BC3A-4DA9-8B6C-2D09601FAA19}" type="presOf" srcId="{F77A0677-B635-4EDC-89C3-78D2AB5064E9}" destId="{63BC9891-FDA7-4E1D-87D8-705A3A23DFFE}" srcOrd="0" destOrd="0" presId="urn:microsoft.com/office/officeart/2011/layout/HexagonRadial"/>
    <dgm:cxn modelId="{5051E5BA-BB75-474B-B13F-71A4DB910F2D}" srcId="{54B943D8-B04A-4403-AE01-FD0AE0A9F145}" destId="{3A3829B3-31BB-4350-A2A4-287308589C43}" srcOrd="0" destOrd="0" parTransId="{CA3FE3BC-F00C-4ED6-BBB7-0DADA8988D0C}" sibTransId="{E64DE6E5-3C30-4E18-91EF-90D7AB877EFF}"/>
    <dgm:cxn modelId="{848BBF28-1D12-479F-99F6-F7E944DD5944}" srcId="{3A3829B3-31BB-4350-A2A4-287308589C43}" destId="{F77A0677-B635-4EDC-89C3-78D2AB5064E9}" srcOrd="5" destOrd="0" parTransId="{978E8004-CA38-42C2-AB1C-6A8A104412C3}" sibTransId="{A1A4D2A2-C21D-4B02-9F6C-A5777FA828E5}"/>
    <dgm:cxn modelId="{FC4BC0E5-D2EA-42DC-89F4-6195866EE583}" srcId="{3A3829B3-31BB-4350-A2A4-287308589C43}" destId="{4AABBB03-6CB1-4603-9BA9-9384C8C831B2}" srcOrd="3" destOrd="0" parTransId="{5593C0C1-7FC3-47F3-806C-6AB2D7B45902}" sibTransId="{587BFBEA-3FD8-4B0C-9D87-7C39901D6152}"/>
    <dgm:cxn modelId="{712F0591-6E47-4F33-A1B2-FD231FC8F4AA}" type="presOf" srcId="{598236A7-065F-4BA7-8293-967303965630}" destId="{765A5185-FF7E-469F-9917-87ED128E8224}" srcOrd="0" destOrd="0" presId="urn:microsoft.com/office/officeart/2011/layout/HexagonRadial"/>
    <dgm:cxn modelId="{C9688FD2-9FC5-45EE-AB6D-A0EA69D4BB94}" type="presOf" srcId="{54B943D8-B04A-4403-AE01-FD0AE0A9F145}" destId="{80743A8C-57F1-4E5C-B0B5-03D09DF48A12}" srcOrd="0" destOrd="0" presId="urn:microsoft.com/office/officeart/2011/layout/HexagonRadial"/>
    <dgm:cxn modelId="{1CF34918-07F6-4373-B49E-F4C9B0A7A44D}" srcId="{3A3829B3-31BB-4350-A2A4-287308589C43}" destId="{45153DD8-B917-4BB2-B021-C781C293B622}" srcOrd="0" destOrd="0" parTransId="{B18863CD-96C2-448E-9B7A-72E315E1AC74}" sibTransId="{A652B799-EA2C-4064-A1CC-15678E877DF6}"/>
    <dgm:cxn modelId="{F09D38B6-41EF-4DD6-8A6D-6B90C7F5B29C}" srcId="{3A3829B3-31BB-4350-A2A4-287308589C43}" destId="{61B093B2-4AD7-4767-992F-FDE279AFBD14}" srcOrd="1" destOrd="0" parTransId="{4FEB43DB-14D0-4E7B-82DA-2A476CE37F9E}" sibTransId="{08F33FF0-F293-4DC3-9E3F-5C373809E4B9}"/>
    <dgm:cxn modelId="{8B9E519A-7FD6-4349-B357-2DCB3D00EB59}" srcId="{3A3829B3-31BB-4350-A2A4-287308589C43}" destId="{598236A7-065F-4BA7-8293-967303965630}" srcOrd="2" destOrd="0" parTransId="{CED68227-571B-4D52-9ACA-66F486656CAB}" sibTransId="{A04AC566-60AC-483D-AE4B-743DB7560500}"/>
    <dgm:cxn modelId="{26C8178C-2138-4D75-8EA9-ABECC33677F0}" type="presOf" srcId="{8D4F9C37-DF56-431E-9F19-862EB4B7D323}" destId="{E7DF494D-6657-4C56-9479-645A5BCA2D97}" srcOrd="0" destOrd="0" presId="urn:microsoft.com/office/officeart/2011/layout/HexagonRadial"/>
    <dgm:cxn modelId="{AA55A9E6-2247-4134-96B4-7B36D683BB88}" type="presOf" srcId="{61B093B2-4AD7-4767-992F-FDE279AFBD14}" destId="{747A809A-C512-4E6F-A5E3-FF83ECFBB7C0}" srcOrd="0" destOrd="0" presId="urn:microsoft.com/office/officeart/2011/layout/HexagonRadial"/>
    <dgm:cxn modelId="{C0BE5728-3DDB-4908-B73A-32A48F010F1E}" type="presOf" srcId="{45153DD8-B917-4BB2-B021-C781C293B622}" destId="{AB1FD55C-7C04-4367-B3C6-D8AA3CA3E883}" srcOrd="0" destOrd="0" presId="urn:microsoft.com/office/officeart/2011/layout/HexagonRadial"/>
    <dgm:cxn modelId="{B2C6B2D1-2061-48EA-9886-E339C0408867}" srcId="{3A3829B3-31BB-4350-A2A4-287308589C43}" destId="{8D4F9C37-DF56-431E-9F19-862EB4B7D323}" srcOrd="4" destOrd="0" parTransId="{9902031E-9098-4DA8-B0B5-C8D145669CF4}" sibTransId="{76BFA43D-30D3-4721-B474-566368A1786E}"/>
    <dgm:cxn modelId="{BD99C60B-21D1-4B2F-9635-1AEF39A94A3E}" type="presParOf" srcId="{80743A8C-57F1-4E5C-B0B5-03D09DF48A12}" destId="{FF4DC9D7-78D6-42EF-9BAA-939335B1DC31}" srcOrd="0" destOrd="0" presId="urn:microsoft.com/office/officeart/2011/layout/HexagonRadial"/>
    <dgm:cxn modelId="{56F727F3-2E4B-412F-A1C2-79532F6C5FF2}" type="presParOf" srcId="{80743A8C-57F1-4E5C-B0B5-03D09DF48A12}" destId="{D3CFE145-5695-419F-9193-4611B3204341}" srcOrd="1" destOrd="0" presId="urn:microsoft.com/office/officeart/2011/layout/HexagonRadial"/>
    <dgm:cxn modelId="{ECEBBD1C-A70E-4754-8881-0E22940FCB17}" type="presParOf" srcId="{D3CFE145-5695-419F-9193-4611B3204341}" destId="{FF90B505-129C-488A-B84E-E8734C4019B7}" srcOrd="0" destOrd="0" presId="urn:microsoft.com/office/officeart/2011/layout/HexagonRadial"/>
    <dgm:cxn modelId="{F793142D-0F73-44F4-AF6E-908B491C3969}" type="presParOf" srcId="{80743A8C-57F1-4E5C-B0B5-03D09DF48A12}" destId="{AB1FD55C-7C04-4367-B3C6-D8AA3CA3E883}" srcOrd="2" destOrd="0" presId="urn:microsoft.com/office/officeart/2011/layout/HexagonRadial"/>
    <dgm:cxn modelId="{FF1787A6-D83A-4463-B520-EE8F62C7D497}" type="presParOf" srcId="{80743A8C-57F1-4E5C-B0B5-03D09DF48A12}" destId="{7BABEC71-3794-447C-B8E5-489E4B26208A}" srcOrd="3" destOrd="0" presId="urn:microsoft.com/office/officeart/2011/layout/HexagonRadial"/>
    <dgm:cxn modelId="{4EF386E3-7FDF-4293-97F0-F506AE8548AB}" type="presParOf" srcId="{7BABEC71-3794-447C-B8E5-489E4B26208A}" destId="{D048C7A1-8140-4064-BA03-26429E750A51}" srcOrd="0" destOrd="0" presId="urn:microsoft.com/office/officeart/2011/layout/HexagonRadial"/>
    <dgm:cxn modelId="{9967ADF9-6B06-4CB8-8BC7-C0253AE5A9DA}" type="presParOf" srcId="{80743A8C-57F1-4E5C-B0B5-03D09DF48A12}" destId="{747A809A-C512-4E6F-A5E3-FF83ECFBB7C0}" srcOrd="4" destOrd="0" presId="urn:microsoft.com/office/officeart/2011/layout/HexagonRadial"/>
    <dgm:cxn modelId="{45C9C809-BC8C-49CA-A06F-E47FA30EF825}" type="presParOf" srcId="{80743A8C-57F1-4E5C-B0B5-03D09DF48A12}" destId="{17E33A62-BA47-4807-8E9B-A60C24D480F8}" srcOrd="5" destOrd="0" presId="urn:microsoft.com/office/officeart/2011/layout/HexagonRadial"/>
    <dgm:cxn modelId="{B073B1C8-31E6-4644-8401-390396F685FC}" type="presParOf" srcId="{17E33A62-BA47-4807-8E9B-A60C24D480F8}" destId="{569BA550-F9BB-4461-9634-3FD24ADBAC1D}" srcOrd="0" destOrd="0" presId="urn:microsoft.com/office/officeart/2011/layout/HexagonRadial"/>
    <dgm:cxn modelId="{E3AEB7FA-BCA9-4D64-A548-CDD3ECE45A12}" type="presParOf" srcId="{80743A8C-57F1-4E5C-B0B5-03D09DF48A12}" destId="{765A5185-FF7E-469F-9917-87ED128E8224}" srcOrd="6" destOrd="0" presId="urn:microsoft.com/office/officeart/2011/layout/HexagonRadial"/>
    <dgm:cxn modelId="{1A1DD96B-15C9-4D06-BF9F-7767772646E4}" type="presParOf" srcId="{80743A8C-57F1-4E5C-B0B5-03D09DF48A12}" destId="{08311793-4712-49A2-BA8B-9C5F5F91782C}" srcOrd="7" destOrd="0" presId="urn:microsoft.com/office/officeart/2011/layout/HexagonRadial"/>
    <dgm:cxn modelId="{95633C2F-996C-4695-8D15-9608CAD1FC6D}" type="presParOf" srcId="{08311793-4712-49A2-BA8B-9C5F5F91782C}" destId="{832AFB1A-B6B3-4935-BD72-F0B1EA758FA2}" srcOrd="0" destOrd="0" presId="urn:microsoft.com/office/officeart/2011/layout/HexagonRadial"/>
    <dgm:cxn modelId="{F767D4BC-A47C-4C30-B293-DB796C17F1C2}" type="presParOf" srcId="{80743A8C-57F1-4E5C-B0B5-03D09DF48A12}" destId="{BAA4E998-B68E-43BE-B399-A93D3E0FE666}" srcOrd="8" destOrd="0" presId="urn:microsoft.com/office/officeart/2011/layout/HexagonRadial"/>
    <dgm:cxn modelId="{3104AEA1-EDFC-4DC2-8E45-A55F06B03853}" type="presParOf" srcId="{80743A8C-57F1-4E5C-B0B5-03D09DF48A12}" destId="{6CB87073-1C8D-4434-B576-87E20FCD5536}" srcOrd="9" destOrd="0" presId="urn:microsoft.com/office/officeart/2011/layout/HexagonRadial"/>
    <dgm:cxn modelId="{460CE9BA-6247-4E14-9B25-7BE2F63FA436}" type="presParOf" srcId="{6CB87073-1C8D-4434-B576-87E20FCD5536}" destId="{FFA4F100-27F4-475F-91FA-18E0AB20748C}" srcOrd="0" destOrd="0" presId="urn:microsoft.com/office/officeart/2011/layout/HexagonRadial"/>
    <dgm:cxn modelId="{26CC28C9-E19E-4EFA-903F-19A2BE28F22D}" type="presParOf" srcId="{80743A8C-57F1-4E5C-B0B5-03D09DF48A12}" destId="{E7DF494D-6657-4C56-9479-645A5BCA2D97}" srcOrd="10" destOrd="0" presId="urn:microsoft.com/office/officeart/2011/layout/HexagonRadial"/>
    <dgm:cxn modelId="{22A73337-04B6-4CAE-98D8-09F9C4576EC7}" type="presParOf" srcId="{80743A8C-57F1-4E5C-B0B5-03D09DF48A12}" destId="{D645BF2C-0DD8-4042-8FCB-DD775DAD8F9B}" srcOrd="11" destOrd="0" presId="urn:microsoft.com/office/officeart/2011/layout/HexagonRadial"/>
    <dgm:cxn modelId="{E7FEE03B-00C9-4AA9-9878-3AB619C592D7}" type="presParOf" srcId="{D645BF2C-0DD8-4042-8FCB-DD775DAD8F9B}" destId="{460AAFF3-C90B-4405-8010-317702918E05}" srcOrd="0" destOrd="0" presId="urn:microsoft.com/office/officeart/2011/layout/HexagonRadial"/>
    <dgm:cxn modelId="{3F2186BB-6F0D-49ED-B9B1-FB526D492B7D}" type="presParOf" srcId="{80743A8C-57F1-4E5C-B0B5-03D09DF48A12}" destId="{63BC9891-FDA7-4E1D-87D8-705A3A23DF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C9D7-78D6-42EF-9BAA-939335B1DC31}">
      <dsp:nvSpPr>
        <dsp:cNvPr id="0" name=""/>
        <dsp:cNvSpPr/>
      </dsp:nvSpPr>
      <dsp:spPr>
        <a:xfrm>
          <a:off x="1583823" y="1209846"/>
          <a:ext cx="2160589" cy="129597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u="sng" kern="1200" dirty="0">
              <a:latin typeface="SassoonPrimaryInfant" pitchFamily="2" charset="0"/>
            </a:rPr>
            <a:t>Ready</a:t>
          </a:r>
        </a:p>
      </dsp:txBody>
      <dsp:txXfrm>
        <a:off x="1887292" y="1391874"/>
        <a:ext cx="1553651" cy="931919"/>
      </dsp:txXfrm>
    </dsp:sp>
    <dsp:sp modelId="{D048C7A1-8140-4064-BA03-26429E750A51}">
      <dsp:nvSpPr>
        <dsp:cNvPr id="0" name=""/>
        <dsp:cNvSpPr/>
      </dsp:nvSpPr>
      <dsp:spPr>
        <a:xfrm>
          <a:off x="2856400" y="568182"/>
          <a:ext cx="574895" cy="49534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D55C-7C04-4367-B3C6-D8AA3CA3E883}">
      <dsp:nvSpPr>
        <dsp:cNvPr id="0" name=""/>
        <dsp:cNvSpPr/>
      </dsp:nvSpPr>
      <dsp:spPr>
        <a:xfrm>
          <a:off x="2042615" y="0"/>
          <a:ext cx="1248677" cy="108025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Lovely Lines</a:t>
          </a:r>
        </a:p>
      </dsp:txBody>
      <dsp:txXfrm>
        <a:off x="2249548" y="179021"/>
        <a:ext cx="834811" cy="722211"/>
      </dsp:txXfrm>
    </dsp:sp>
    <dsp:sp modelId="{569BA550-F9BB-4461-9634-3FD24ADBAC1D}">
      <dsp:nvSpPr>
        <dsp:cNvPr id="0" name=""/>
        <dsp:cNvSpPr/>
      </dsp:nvSpPr>
      <dsp:spPr>
        <a:xfrm>
          <a:off x="3527347" y="1494220"/>
          <a:ext cx="574895" cy="49534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809A-C512-4E6F-A5E3-FF83ECFBB7C0}">
      <dsp:nvSpPr>
        <dsp:cNvPr id="0" name=""/>
        <dsp:cNvSpPr/>
      </dsp:nvSpPr>
      <dsp:spPr>
        <a:xfrm>
          <a:off x="3187797" y="664428"/>
          <a:ext cx="1248677" cy="108025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Prepared for class</a:t>
          </a:r>
        </a:p>
      </dsp:txBody>
      <dsp:txXfrm>
        <a:off x="3394730" y="843449"/>
        <a:ext cx="834811" cy="722211"/>
      </dsp:txXfrm>
    </dsp:sp>
    <dsp:sp modelId="{832AFB1A-B6B3-4935-BD72-F0B1EA758FA2}">
      <dsp:nvSpPr>
        <dsp:cNvPr id="0" name=""/>
        <dsp:cNvSpPr/>
      </dsp:nvSpPr>
      <dsp:spPr>
        <a:xfrm>
          <a:off x="3061264" y="2539542"/>
          <a:ext cx="574895" cy="49534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A5185-FF7E-469F-9917-87ED128E8224}">
      <dsp:nvSpPr>
        <dsp:cNvPr id="0" name=""/>
        <dsp:cNvSpPr/>
      </dsp:nvSpPr>
      <dsp:spPr>
        <a:xfrm>
          <a:off x="3187797" y="1970616"/>
          <a:ext cx="1248677" cy="108025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Organised for school</a:t>
          </a:r>
        </a:p>
      </dsp:txBody>
      <dsp:txXfrm>
        <a:off x="3394730" y="2149637"/>
        <a:ext cx="834811" cy="722211"/>
      </dsp:txXfrm>
    </dsp:sp>
    <dsp:sp modelId="{FFA4F100-27F4-475F-91FA-18E0AB20748C}">
      <dsp:nvSpPr>
        <dsp:cNvPr id="0" name=""/>
        <dsp:cNvSpPr/>
      </dsp:nvSpPr>
      <dsp:spPr>
        <a:xfrm>
          <a:off x="1905094" y="2648050"/>
          <a:ext cx="574895" cy="49534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4E998-B68E-43BE-B399-A93D3E0FE666}">
      <dsp:nvSpPr>
        <dsp:cNvPr id="0" name=""/>
        <dsp:cNvSpPr/>
      </dsp:nvSpPr>
      <dsp:spPr>
        <a:xfrm>
          <a:off x="2042615" y="2635787"/>
          <a:ext cx="1248677" cy="108025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Finish work on time</a:t>
          </a:r>
        </a:p>
      </dsp:txBody>
      <dsp:txXfrm>
        <a:off x="2249548" y="2814808"/>
        <a:ext cx="834811" cy="722211"/>
      </dsp:txXfrm>
    </dsp:sp>
    <dsp:sp modelId="{460AAFF3-C90B-4405-8010-317702918E05}">
      <dsp:nvSpPr>
        <dsp:cNvPr id="0" name=""/>
        <dsp:cNvSpPr/>
      </dsp:nvSpPr>
      <dsp:spPr>
        <a:xfrm>
          <a:off x="1223159" y="1722385"/>
          <a:ext cx="574895" cy="49534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494D-6657-4C56-9479-645A5BCA2D97}">
      <dsp:nvSpPr>
        <dsp:cNvPr id="0" name=""/>
        <dsp:cNvSpPr/>
      </dsp:nvSpPr>
      <dsp:spPr>
        <a:xfrm>
          <a:off x="892116" y="1971359"/>
          <a:ext cx="1248677" cy="108025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Listening to instructions</a:t>
          </a:r>
        </a:p>
      </dsp:txBody>
      <dsp:txXfrm>
        <a:off x="1099049" y="2150380"/>
        <a:ext cx="834811" cy="722211"/>
      </dsp:txXfrm>
    </dsp:sp>
    <dsp:sp modelId="{63BC9891-FDA7-4E1D-87D8-705A3A23DFFE}">
      <dsp:nvSpPr>
        <dsp:cNvPr id="0" name=""/>
        <dsp:cNvSpPr/>
      </dsp:nvSpPr>
      <dsp:spPr>
        <a:xfrm>
          <a:off x="892116" y="662941"/>
          <a:ext cx="1248677" cy="108025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Focused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Not wasting time</a:t>
          </a:r>
        </a:p>
      </dsp:txBody>
      <dsp:txXfrm>
        <a:off x="1099049" y="841962"/>
        <a:ext cx="834811" cy="722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C9D7-78D6-42EF-9BAA-939335B1DC31}">
      <dsp:nvSpPr>
        <dsp:cNvPr id="0" name=""/>
        <dsp:cNvSpPr/>
      </dsp:nvSpPr>
      <dsp:spPr>
        <a:xfrm>
          <a:off x="1771123" y="1117669"/>
          <a:ext cx="2578102" cy="1228881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u="sng" kern="1200" dirty="0">
              <a:latin typeface="SassoonPrimaryInfant" pitchFamily="2" charset="0"/>
            </a:rPr>
            <a:t>Respectful</a:t>
          </a:r>
        </a:p>
      </dsp:txBody>
      <dsp:txXfrm>
        <a:off x="2102995" y="1275860"/>
        <a:ext cx="1914358" cy="912499"/>
      </dsp:txXfrm>
    </dsp:sp>
    <dsp:sp modelId="{D048C7A1-8140-4064-BA03-26429E750A51}">
      <dsp:nvSpPr>
        <dsp:cNvPr id="0" name=""/>
        <dsp:cNvSpPr/>
      </dsp:nvSpPr>
      <dsp:spPr>
        <a:xfrm>
          <a:off x="3239444" y="529732"/>
          <a:ext cx="535990" cy="46182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D55C-7C04-4367-B3C6-D8AA3CA3E883}">
      <dsp:nvSpPr>
        <dsp:cNvPr id="0" name=""/>
        <dsp:cNvSpPr/>
      </dsp:nvSpPr>
      <dsp:spPr>
        <a:xfrm>
          <a:off x="2480729" y="0"/>
          <a:ext cx="1164176" cy="100714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SassoonPrimaryInfant" pitchFamily="2" charset="0"/>
            </a:rPr>
            <a:t>Be kind</a:t>
          </a:r>
        </a:p>
      </dsp:txBody>
      <dsp:txXfrm>
        <a:off x="2673658" y="166906"/>
        <a:ext cx="778318" cy="673337"/>
      </dsp:txXfrm>
    </dsp:sp>
    <dsp:sp modelId="{569BA550-F9BB-4461-9634-3FD24ADBAC1D}">
      <dsp:nvSpPr>
        <dsp:cNvPr id="0" name=""/>
        <dsp:cNvSpPr/>
      </dsp:nvSpPr>
      <dsp:spPr>
        <a:xfrm>
          <a:off x="3864986" y="1393102"/>
          <a:ext cx="535990" cy="46182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809A-C512-4E6F-A5E3-FF83ECFBB7C0}">
      <dsp:nvSpPr>
        <dsp:cNvPr id="0" name=""/>
        <dsp:cNvSpPr/>
      </dsp:nvSpPr>
      <dsp:spPr>
        <a:xfrm>
          <a:off x="3548415" y="619464"/>
          <a:ext cx="1164176" cy="100714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SassoonPrimaryInfant" pitchFamily="2" charset="0"/>
            </a:rPr>
            <a:t>Tell the truth</a:t>
          </a:r>
        </a:p>
      </dsp:txBody>
      <dsp:txXfrm>
        <a:off x="3741344" y="786370"/>
        <a:ext cx="778318" cy="673337"/>
      </dsp:txXfrm>
    </dsp:sp>
    <dsp:sp modelId="{832AFB1A-B6B3-4935-BD72-F0B1EA758FA2}">
      <dsp:nvSpPr>
        <dsp:cNvPr id="0" name=""/>
        <dsp:cNvSpPr/>
      </dsp:nvSpPr>
      <dsp:spPr>
        <a:xfrm>
          <a:off x="3430444" y="2367685"/>
          <a:ext cx="535990" cy="46182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A5185-FF7E-469F-9917-87ED128E8224}">
      <dsp:nvSpPr>
        <dsp:cNvPr id="0" name=""/>
        <dsp:cNvSpPr/>
      </dsp:nvSpPr>
      <dsp:spPr>
        <a:xfrm>
          <a:off x="3548415" y="1837259"/>
          <a:ext cx="1164176" cy="100714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SassoonPrimaryInfant" pitchFamily="2" charset="0"/>
            </a:rPr>
            <a:t>Tell people how you feel</a:t>
          </a:r>
        </a:p>
      </dsp:txBody>
      <dsp:txXfrm>
        <a:off x="3741344" y="2004165"/>
        <a:ext cx="778318" cy="673337"/>
      </dsp:txXfrm>
    </dsp:sp>
    <dsp:sp modelId="{FFA4F100-27F4-475F-91FA-18E0AB20748C}">
      <dsp:nvSpPr>
        <dsp:cNvPr id="0" name=""/>
        <dsp:cNvSpPr/>
      </dsp:nvSpPr>
      <dsp:spPr>
        <a:xfrm>
          <a:off x="2352515" y="2468850"/>
          <a:ext cx="535990" cy="46182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4E998-B68E-43BE-B399-A93D3E0FE666}">
      <dsp:nvSpPr>
        <dsp:cNvPr id="0" name=""/>
        <dsp:cNvSpPr/>
      </dsp:nvSpPr>
      <dsp:spPr>
        <a:xfrm>
          <a:off x="2480729" y="2457417"/>
          <a:ext cx="1164176" cy="100714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SassoonPrimaryInfant" pitchFamily="2" charset="0"/>
            </a:rPr>
            <a:t>Do your best-work hard</a:t>
          </a:r>
        </a:p>
      </dsp:txBody>
      <dsp:txXfrm>
        <a:off x="2673658" y="2624323"/>
        <a:ext cx="778318" cy="673337"/>
      </dsp:txXfrm>
    </dsp:sp>
    <dsp:sp modelId="{460AAFF3-C90B-4405-8010-317702918E05}">
      <dsp:nvSpPr>
        <dsp:cNvPr id="0" name=""/>
        <dsp:cNvSpPr/>
      </dsp:nvSpPr>
      <dsp:spPr>
        <a:xfrm>
          <a:off x="1716728" y="1605826"/>
          <a:ext cx="535990" cy="46182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494D-6657-4C56-9479-645A5BCA2D97}">
      <dsp:nvSpPr>
        <dsp:cNvPr id="0" name=""/>
        <dsp:cNvSpPr/>
      </dsp:nvSpPr>
      <dsp:spPr>
        <a:xfrm>
          <a:off x="1408087" y="1837952"/>
          <a:ext cx="1164176" cy="100714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SassoonPrimaryInfant" pitchFamily="2" charset="0"/>
            </a:rPr>
            <a:t>Keep school tidy</a:t>
          </a:r>
        </a:p>
      </dsp:txBody>
      <dsp:txXfrm>
        <a:off x="1601016" y="2004858"/>
        <a:ext cx="778318" cy="673337"/>
      </dsp:txXfrm>
    </dsp:sp>
    <dsp:sp modelId="{63BC9891-FDA7-4E1D-87D8-705A3A23DFFE}">
      <dsp:nvSpPr>
        <dsp:cNvPr id="0" name=""/>
        <dsp:cNvSpPr/>
      </dsp:nvSpPr>
      <dsp:spPr>
        <a:xfrm>
          <a:off x="1408087" y="618078"/>
          <a:ext cx="1164176" cy="1007149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SassoonPrimaryInfant" pitchFamily="2" charset="0"/>
            </a:rPr>
            <a:t>Good manners</a:t>
          </a:r>
        </a:p>
      </dsp:txBody>
      <dsp:txXfrm>
        <a:off x="1601016" y="784984"/>
        <a:ext cx="778318" cy="673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C9D7-78D6-42EF-9BAA-939335B1DC31}">
      <dsp:nvSpPr>
        <dsp:cNvPr id="0" name=""/>
        <dsp:cNvSpPr/>
      </dsp:nvSpPr>
      <dsp:spPr>
        <a:xfrm>
          <a:off x="2601658" y="1220108"/>
          <a:ext cx="1550811" cy="134151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u="sng" kern="1200" dirty="0">
              <a:latin typeface="SassoonPrimaryInfant" pitchFamily="2" charset="0"/>
            </a:rPr>
            <a:t>Safe</a:t>
          </a:r>
        </a:p>
      </dsp:txBody>
      <dsp:txXfrm>
        <a:off x="2858649" y="1442416"/>
        <a:ext cx="1036829" cy="896898"/>
      </dsp:txXfrm>
    </dsp:sp>
    <dsp:sp modelId="{D048C7A1-8140-4064-BA03-26429E750A51}">
      <dsp:nvSpPr>
        <dsp:cNvPr id="0" name=""/>
        <dsp:cNvSpPr/>
      </dsp:nvSpPr>
      <dsp:spPr>
        <a:xfrm>
          <a:off x="3572764" y="578284"/>
          <a:ext cx="585116" cy="5041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FD55C-7C04-4367-B3C6-D8AA3CA3E883}">
      <dsp:nvSpPr>
        <dsp:cNvPr id="0" name=""/>
        <dsp:cNvSpPr/>
      </dsp:nvSpPr>
      <dsp:spPr>
        <a:xfrm>
          <a:off x="2744510" y="0"/>
          <a:ext cx="1270878" cy="109945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Be familiar with the fire drill</a:t>
          </a:r>
        </a:p>
      </dsp:txBody>
      <dsp:txXfrm>
        <a:off x="2955122" y="182204"/>
        <a:ext cx="849654" cy="735051"/>
      </dsp:txXfrm>
    </dsp:sp>
    <dsp:sp modelId="{569BA550-F9BB-4461-9634-3FD24ADBAC1D}">
      <dsp:nvSpPr>
        <dsp:cNvPr id="0" name=""/>
        <dsp:cNvSpPr/>
      </dsp:nvSpPr>
      <dsp:spPr>
        <a:xfrm>
          <a:off x="4255640" y="1520786"/>
          <a:ext cx="585116" cy="5041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809A-C512-4E6F-A5E3-FF83ECFBB7C0}">
      <dsp:nvSpPr>
        <dsp:cNvPr id="0" name=""/>
        <dsp:cNvSpPr/>
      </dsp:nvSpPr>
      <dsp:spPr>
        <a:xfrm>
          <a:off x="3910054" y="676241"/>
          <a:ext cx="1270878" cy="109945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Wonderful walking</a:t>
          </a:r>
        </a:p>
      </dsp:txBody>
      <dsp:txXfrm>
        <a:off x="4120666" y="858445"/>
        <a:ext cx="849654" cy="735051"/>
      </dsp:txXfrm>
    </dsp:sp>
    <dsp:sp modelId="{832AFB1A-B6B3-4935-BD72-F0B1EA758FA2}">
      <dsp:nvSpPr>
        <dsp:cNvPr id="0" name=""/>
        <dsp:cNvSpPr/>
      </dsp:nvSpPr>
      <dsp:spPr>
        <a:xfrm>
          <a:off x="3781270" y="2584693"/>
          <a:ext cx="585116" cy="5041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A5185-FF7E-469F-9917-87ED128E8224}">
      <dsp:nvSpPr>
        <dsp:cNvPr id="0" name=""/>
        <dsp:cNvSpPr/>
      </dsp:nvSpPr>
      <dsp:spPr>
        <a:xfrm>
          <a:off x="3910054" y="2005652"/>
          <a:ext cx="1270878" cy="109945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Push in chairs</a:t>
          </a:r>
        </a:p>
      </dsp:txBody>
      <dsp:txXfrm>
        <a:off x="4120666" y="2187856"/>
        <a:ext cx="849654" cy="735051"/>
      </dsp:txXfrm>
    </dsp:sp>
    <dsp:sp modelId="{FFA4F100-27F4-475F-91FA-18E0AB20748C}">
      <dsp:nvSpPr>
        <dsp:cNvPr id="0" name=""/>
        <dsp:cNvSpPr/>
      </dsp:nvSpPr>
      <dsp:spPr>
        <a:xfrm>
          <a:off x="2604544" y="2695131"/>
          <a:ext cx="585116" cy="5041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4E998-B68E-43BE-B399-A93D3E0FE666}">
      <dsp:nvSpPr>
        <dsp:cNvPr id="0" name=""/>
        <dsp:cNvSpPr/>
      </dsp:nvSpPr>
      <dsp:spPr>
        <a:xfrm>
          <a:off x="2744510" y="2682650"/>
          <a:ext cx="1270878" cy="109945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Keep classroom tidy</a:t>
          </a:r>
        </a:p>
      </dsp:txBody>
      <dsp:txXfrm>
        <a:off x="2955122" y="2864854"/>
        <a:ext cx="849654" cy="735051"/>
      </dsp:txXfrm>
    </dsp:sp>
    <dsp:sp modelId="{460AAFF3-C90B-4405-8010-317702918E05}">
      <dsp:nvSpPr>
        <dsp:cNvPr id="0" name=""/>
        <dsp:cNvSpPr/>
      </dsp:nvSpPr>
      <dsp:spPr>
        <a:xfrm>
          <a:off x="1910485" y="1753007"/>
          <a:ext cx="585116" cy="5041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494D-6657-4C56-9479-645A5BCA2D97}">
      <dsp:nvSpPr>
        <dsp:cNvPr id="0" name=""/>
        <dsp:cNvSpPr/>
      </dsp:nvSpPr>
      <dsp:spPr>
        <a:xfrm>
          <a:off x="1573556" y="2006409"/>
          <a:ext cx="1270878" cy="109945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Keep safe while running in the playground</a:t>
          </a:r>
        </a:p>
      </dsp:txBody>
      <dsp:txXfrm>
        <a:off x="1784168" y="2188613"/>
        <a:ext cx="849654" cy="735051"/>
      </dsp:txXfrm>
    </dsp:sp>
    <dsp:sp modelId="{63BC9891-FDA7-4E1D-87D8-705A3A23DFFE}">
      <dsp:nvSpPr>
        <dsp:cNvPr id="0" name=""/>
        <dsp:cNvSpPr/>
      </dsp:nvSpPr>
      <dsp:spPr>
        <a:xfrm>
          <a:off x="1573556" y="674728"/>
          <a:ext cx="1270878" cy="109945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SassoonPrimaryInfant" pitchFamily="2" charset="0"/>
            </a:rPr>
            <a:t>Look where you are going</a:t>
          </a:r>
        </a:p>
      </dsp:txBody>
      <dsp:txXfrm>
        <a:off x="1784168" y="856932"/>
        <a:ext cx="849654" cy="735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3E5E30B-BA11-4574-B4ED-7FC70E478525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DB0304F-2663-4784-9E37-0A1EE9C25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792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ADB9F1D-B996-4BA0-9039-613E6AF2E072}" type="datetimeFigureOut">
              <a:rPr lang="fr-FR" smtClean="0"/>
              <a:pPr/>
              <a:t>24/08/2023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F7CA053-64A5-468B-A4AC-F179676E72A7}" type="slidenum">
              <a:rPr lang="fr-CA" smtClean="0"/>
              <a:pPr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6299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10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24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0273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72F5-4AE0-4F91-84F6-6991E5097B28}" type="datetimeFigureOut">
              <a:rPr lang="fr-FR"/>
              <a:pPr>
                <a:defRPr/>
              </a:pPr>
              <a:t>24/08/2023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E943-70E4-4D3E-825C-4798AC1A2B5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6A6B-ED90-47A0-950D-EB3F0A3126B0}" type="datetimeFigureOut">
              <a:rPr lang="fr-FR"/>
              <a:pPr>
                <a:defRPr/>
              </a:pPr>
              <a:t>24/08/2023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BB40-65F0-4BF8-8D3D-1B302F8A3BAB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C806-A72D-4184-8CE5-0A37A3C18176}" type="datetimeFigureOut">
              <a:rPr lang="fr-FR"/>
              <a:pPr>
                <a:defRPr/>
              </a:pPr>
              <a:t>24/08/2023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3CD3-4225-4A12-B5AE-87BC6FCDDB91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A493-1E86-4F07-9DE5-FB09DF1C1D4B}" type="datetimeFigureOut">
              <a:rPr lang="fr-FR"/>
              <a:pPr>
                <a:defRPr/>
              </a:pPr>
              <a:t>24/08/2023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958D-0694-4924-A86B-21DB5723657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30C4-9E91-4046-886F-CD5B013B801B}" type="datetimeFigureOut">
              <a:rPr lang="fr-FR"/>
              <a:pPr>
                <a:defRPr/>
              </a:pPr>
              <a:t>24/08/2023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A66E-1B18-41FC-BBBF-2CB9C82AD7A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0F04-595E-4771-B172-1E0CB2E92B51}" type="datetimeFigureOut">
              <a:rPr lang="fr-FR"/>
              <a:pPr>
                <a:defRPr/>
              </a:pPr>
              <a:t>24/08/2023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8491-D6A5-4A04-824C-DF1A16BB6700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A7B5-1140-411B-9CDA-69B3E22C73FB}" type="datetimeFigureOut">
              <a:rPr lang="fr-FR"/>
              <a:pPr>
                <a:defRPr/>
              </a:pPr>
              <a:t>24/08/2023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9991-5BA6-4B12-89DE-1BA775F6205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AFD-4299-4BA3-BEF4-9CA24F6A9A84}" type="datetimeFigureOut">
              <a:rPr lang="fr-FR"/>
              <a:pPr>
                <a:defRPr/>
              </a:pPr>
              <a:t>24/08/2023</a:t>
            </a:fld>
            <a:endParaRPr lang="fr-CA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D73C-2031-492E-B38E-C491368C13D0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6DA9-818E-4FA1-AB8E-0D8F32C1D27D}" type="datetimeFigureOut">
              <a:rPr lang="fr-FR"/>
              <a:pPr>
                <a:defRPr/>
              </a:pPr>
              <a:t>24/08/2023</a:t>
            </a:fld>
            <a:endParaRPr lang="fr-CA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873A-DAA7-4191-B399-30D6BF29195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EDC2-A054-4FE4-98B1-11429BA579DC}" type="datetimeFigureOut">
              <a:rPr lang="fr-FR"/>
              <a:pPr>
                <a:defRPr/>
              </a:pPr>
              <a:t>24/08/2023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D0E2-7683-4C20-B6CB-652102D06959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CA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F50-9A6C-4838-B1B8-C0406834832C}" type="datetimeFigureOut">
              <a:rPr lang="fr-FR"/>
              <a:pPr>
                <a:defRPr/>
              </a:pPr>
              <a:t>24/08/2023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8D11-3B1C-4630-A092-1A20EFFA3475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C5DAF-87E5-49F5-903F-B90EF21DC3E6}" type="datetimeFigureOut">
              <a:rPr lang="fr-FR"/>
              <a:pPr>
                <a:defRPr/>
              </a:pPr>
              <a:t>24/08/2023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8C9BD-93FD-4762-82A1-52C817A4AA6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westquarterprimaryschool@falkirk.gov.u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learnprimary.co.uk/login?c=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Meet the Teacher</a:t>
            </a:r>
            <a:endParaRPr lang="fr-CA" dirty="0">
              <a:latin typeface="SassoonPrimaryInfant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0148" y="1844824"/>
            <a:ext cx="6400800" cy="1752600"/>
          </a:xfrm>
        </p:spPr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Mrs Bruce &amp; P7W</a:t>
            </a:r>
            <a:endParaRPr lang="en-GB" dirty="0">
              <a:latin typeface="SassoonPrimaryInfa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Uniform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>
                <a:latin typeface="SassoonPrimaryInfant" pitchFamily="2" charset="0"/>
              </a:rPr>
              <a:t>A great start to the year! Please label all clothes and belongings, it’s much easier for them to be reunited</a:t>
            </a:r>
            <a:r>
              <a:rPr lang="en-GB" sz="2400" dirty="0" smtClean="0">
                <a:latin typeface="SassoonPrimaryInfant" pitchFamily="2" charset="0"/>
              </a:rPr>
              <a:t>!</a:t>
            </a:r>
          </a:p>
          <a:p>
            <a:pPr marL="0" indent="0">
              <a:buNone/>
            </a:pPr>
            <a:r>
              <a:rPr lang="en-GB" sz="2400" dirty="0" smtClean="0">
                <a:latin typeface="SassoonPrimaryInfant" pitchFamily="2" charset="0"/>
              </a:rPr>
              <a:t> </a:t>
            </a:r>
            <a:endParaRPr lang="en-GB" sz="24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SassoonPrimaryInfant" pitchFamily="2" charset="0"/>
              </a:rPr>
              <a:t>School </a:t>
            </a:r>
            <a:r>
              <a:rPr lang="en-GB" sz="2400" dirty="0">
                <a:latin typeface="SassoonPrimaryInfant" pitchFamily="2" charset="0"/>
              </a:rPr>
              <a:t>jumper or cardigan (they can take this off for the lesson</a:t>
            </a:r>
            <a:r>
              <a:rPr lang="en-GB" sz="2400" dirty="0" smtClean="0">
                <a:latin typeface="SassoonPrimaryInfant" pitchFamily="2" charset="0"/>
              </a:rPr>
              <a:t>)</a:t>
            </a:r>
          </a:p>
          <a:p>
            <a:pPr marL="0" indent="0">
              <a:buNone/>
            </a:pPr>
            <a:endParaRPr lang="en-GB" sz="24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SassoonPrimaryInfant" pitchFamily="2" charset="0"/>
              </a:rPr>
              <a:t>Remove jewellery before school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717032"/>
            <a:ext cx="2060823" cy="216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B71A-E0C6-B247-B4E5-39357FAB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en-US" dirty="0">
                <a:latin typeface="SassoonPrimaryInfant" pitchFamily="2" charset="0"/>
              </a:rPr>
              <a:t>Parent/ Teacher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A9EA7-02BD-E049-9394-2F0331B7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768" y="980728"/>
            <a:ext cx="7283152" cy="4277072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>
                <a:latin typeface="SassoonPrimaryInfant" pitchFamily="2" charset="0"/>
              </a:rPr>
              <a:t>Working as a team is the best way to make this year a positive and successful one for your child.</a:t>
            </a:r>
          </a:p>
          <a:p>
            <a:pPr marL="0" indent="0" algn="ctr">
              <a:buNone/>
            </a:pPr>
            <a:r>
              <a:rPr lang="en-US" sz="2400" dirty="0" smtClean="0">
                <a:latin typeface="SassoonPrimaryInfant" pitchFamily="2" charset="0"/>
              </a:rPr>
              <a:t>If you have any queries or concerns please do not hesitate to email the school and I will get back to you as soon as possible </a:t>
            </a:r>
            <a:r>
              <a:rPr lang="en-US" sz="2400" dirty="0" smtClean="0">
                <a:latin typeface="SassoonPrimaryInfant" pitchFamily="2" charset="0"/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endParaRPr lang="en-US" sz="2400" dirty="0" smtClean="0">
              <a:latin typeface="SassoonPrimaryInfant" pitchFamily="2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2400" dirty="0">
                <a:latin typeface="SassoonPrimaryInfant" pitchFamily="2" charset="0"/>
                <a:sym typeface="Wingdings" pitchFamily="2" charset="2"/>
              </a:rPr>
              <a:t>01324 503950</a:t>
            </a:r>
          </a:p>
          <a:p>
            <a:pPr marL="0" indent="0" algn="ctr">
              <a:buNone/>
            </a:pPr>
            <a:r>
              <a:rPr lang="en-US" sz="2400" dirty="0" smtClean="0">
                <a:latin typeface="SassoonPrimaryInfant" pitchFamily="2" charset="0"/>
                <a:hlinkClick r:id="rId2"/>
              </a:rPr>
              <a:t>westquarterprimaryschool@falkirk.gov.uk</a:t>
            </a:r>
            <a:r>
              <a:rPr lang="en-US" sz="2400" dirty="0" smtClean="0">
                <a:latin typeface="SassoonPrimaryInfant" pitchFamily="2" charset="0"/>
              </a:rPr>
              <a:t> </a:t>
            </a:r>
          </a:p>
          <a:p>
            <a:pPr marL="0" indent="0" algn="ctr">
              <a:buNone/>
            </a:pPr>
            <a:endParaRPr lang="en-US" sz="2400" dirty="0">
              <a:latin typeface="SassoonPrimaryInfant" pitchFamily="2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SassoonPrimaryInfant" pitchFamily="2" charset="0"/>
              </a:rPr>
              <a:t>I will be in the playground after school for any quick chats and comments. </a:t>
            </a:r>
          </a:p>
          <a:p>
            <a:pPr marL="0" indent="0" algn="ctr">
              <a:buNone/>
            </a:pPr>
            <a:r>
              <a:rPr lang="en-GB" sz="2400" dirty="0">
                <a:latin typeface="SassoonPrimaryInfant" pitchFamily="2" charset="0"/>
              </a:rPr>
              <a:t>Your child's progress will be shared via parents evenings and a end of year report.</a:t>
            </a:r>
          </a:p>
          <a:p>
            <a:pPr marL="0" indent="0" algn="ctr">
              <a:buNone/>
            </a:pPr>
            <a:endParaRPr lang="en-US" sz="2400" dirty="0" smtClean="0">
              <a:latin typeface="SassoonPrimaryInfant" pitchFamily="2" charset="0"/>
            </a:endParaRPr>
          </a:p>
          <a:p>
            <a:pPr marL="0" indent="0">
              <a:buNone/>
            </a:pPr>
            <a:endParaRPr lang="en-US" sz="2400" b="1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US" sz="2400" b="1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 smtClean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SassoonPrimaryInfant" pitchFamily="2" charset="0"/>
              </a:rPr>
              <a:t>If you’re on X (twitter) please follow us so we can share our learning with you all </a:t>
            </a:r>
            <a:r>
              <a:rPr lang="en-US" sz="2400" b="1" dirty="0">
                <a:latin typeface="SassoonPrimaryInfant" pitchFamily="2" charset="0"/>
              </a:rPr>
              <a:t>@</a:t>
            </a:r>
            <a:r>
              <a:rPr lang="en-US" sz="2400" b="1" dirty="0" smtClean="0">
                <a:latin typeface="SassoonPrimaryInfant" pitchFamily="2" charset="0"/>
              </a:rPr>
              <a:t>wqps_mrsbruce</a:t>
            </a:r>
          </a:p>
          <a:p>
            <a:pPr marL="0" indent="0">
              <a:buNone/>
            </a:pPr>
            <a:endParaRPr lang="en-GB" sz="24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SassoonPrimaryInfant" pitchFamily="2" charset="0"/>
              </a:rPr>
              <a:t>Please </a:t>
            </a:r>
            <a:r>
              <a:rPr lang="en-GB" sz="2400" dirty="0">
                <a:latin typeface="SassoonPrimaryInfant" pitchFamily="2" charset="0"/>
              </a:rPr>
              <a:t>do not send any private messages, I cannot respond to these.</a:t>
            </a:r>
          </a:p>
          <a:p>
            <a:pPr marL="0" indent="0">
              <a:buNone/>
            </a:pPr>
            <a:r>
              <a:rPr lang="en-GB" sz="2400" dirty="0">
                <a:latin typeface="SassoonPrimaryInfant" pitchFamily="2" charset="0"/>
              </a:rPr>
              <a:t>If posting pictures or replying, please do not write your child’s name, you can use their first initial if you wish, </a:t>
            </a:r>
            <a:r>
              <a:rPr lang="en-GB" sz="2400" dirty="0" err="1">
                <a:latin typeface="SassoonPrimaryInfant" pitchFamily="2" charset="0"/>
              </a:rPr>
              <a:t>e.g</a:t>
            </a:r>
            <a:r>
              <a:rPr lang="en-GB" sz="2400" dirty="0">
                <a:latin typeface="SassoonPrimaryInfant" pitchFamily="2" charset="0"/>
              </a:rPr>
              <a:t> P was successful at their tournament this weekend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69285"/>
            <a:ext cx="1669643" cy="11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F59D-3CA7-5943-9670-86890AF4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ssoonPrimaryInfant" pitchFamily="2" charset="0"/>
              </a:rPr>
              <a:t>Absences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EC66-E572-4048-B1A5-CB698DE49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SassoonPrimaryInfant" pitchFamily="2" charset="0"/>
              </a:rPr>
              <a:t>If </a:t>
            </a:r>
            <a:r>
              <a:rPr lang="en-GB" sz="2400" dirty="0" smtClean="0">
                <a:latin typeface="SassoonPrimaryInfant" pitchFamily="2" charset="0"/>
              </a:rPr>
              <a:t>your </a:t>
            </a:r>
            <a:r>
              <a:rPr lang="en-GB" sz="2400" dirty="0">
                <a:latin typeface="SassoonPrimaryInfant" pitchFamily="2" charset="0"/>
              </a:rPr>
              <a:t>child is unwell and cannot attend school, please contact the school in the first instance</a:t>
            </a:r>
            <a:r>
              <a:rPr lang="en-GB" sz="2400" dirty="0" smtClean="0">
                <a:latin typeface="SassoonPrimaryInfant" pitchFamily="2" charset="0"/>
              </a:rPr>
              <a:t>.</a:t>
            </a:r>
          </a:p>
          <a:p>
            <a:pPr marL="0" indent="0">
              <a:buNone/>
            </a:pPr>
            <a:r>
              <a:rPr lang="en-GB" sz="2400" dirty="0" smtClean="0">
                <a:latin typeface="SassoonPrimaryInfant" pitchFamily="2" charset="0"/>
              </a:rPr>
              <a:t> </a:t>
            </a:r>
            <a:endParaRPr lang="en-GB" sz="24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400" dirty="0">
                <a:latin typeface="SassoonPrimaryInfant" pitchFamily="2" charset="0"/>
              </a:rPr>
              <a:t>Please notify the office of any appointments, informing us of when your child will arrive at school/be collected/arrive back</a:t>
            </a:r>
            <a:r>
              <a:rPr lang="en-GB" sz="2400" dirty="0" smtClean="0">
                <a:latin typeface="SassoonPrimaryInfant" pitchFamily="2" charset="0"/>
              </a:rPr>
              <a:t>.</a:t>
            </a:r>
          </a:p>
          <a:p>
            <a:pPr marL="0" indent="0">
              <a:buNone/>
            </a:pPr>
            <a:endParaRPr lang="en-GB" sz="24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SassoonPrimaryInfant" pitchFamily="2" charset="0"/>
              </a:rPr>
              <a:t>A </a:t>
            </a:r>
            <a:r>
              <a:rPr lang="en-GB" sz="2400" dirty="0">
                <a:latin typeface="SassoonPrimaryInfant" pitchFamily="2" charset="0"/>
              </a:rPr>
              <a:t>reminder that children must be 48 hours clear of stomach bug symptoms and a temperature.</a:t>
            </a:r>
          </a:p>
          <a:p>
            <a:pPr marL="0" indent="0">
              <a:buNone/>
            </a:pPr>
            <a:r>
              <a:rPr lang="en-US" sz="2400" dirty="0" smtClean="0">
                <a:latin typeface="SassoonPrimaryInfant" pitchFamily="2" charset="0"/>
              </a:rPr>
              <a:t> </a:t>
            </a:r>
            <a:endParaRPr lang="en-US" sz="24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0716" y="1"/>
            <a:ext cx="7987801" cy="378456"/>
          </a:xfrm>
        </p:spPr>
        <p:txBody>
          <a:bodyPr/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err="1" smtClean="0"/>
              <a:t>Westquarter’s</a:t>
            </a:r>
            <a:r>
              <a:rPr lang="en-GB" b="1" u="sng" dirty="0" smtClean="0"/>
              <a:t> </a:t>
            </a:r>
            <a:r>
              <a:rPr lang="en-GB" b="1" u="sng" dirty="0"/>
              <a:t>Rights Journey 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5D6DCE3-3A7B-3BA2-5419-0D66A5F24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794" y="45943"/>
            <a:ext cx="3014414" cy="645945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700" y="1049308"/>
            <a:ext cx="8435736" cy="445273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latin typeface="SassoonPrimaryInfant" pitchFamily="2" charset="0"/>
              </a:rPr>
              <a:t>Westquarter Primary is working on the Rights Respecting Schools Award. </a:t>
            </a:r>
          </a:p>
          <a:p>
            <a:r>
              <a:rPr lang="en-GB" dirty="0" smtClean="0">
                <a:latin typeface="SassoonPrimaryInfant" pitchFamily="2" charset="0"/>
              </a:rPr>
              <a:t>We have achieved our Bronze Award and are working towards Silver. </a:t>
            </a:r>
          </a:p>
          <a:p>
            <a:r>
              <a:rPr lang="en-GB" dirty="0" smtClean="0">
                <a:latin typeface="SassoonPrimaryInfant" pitchFamily="2" charset="0"/>
              </a:rPr>
              <a:t>Pupils learn about the UNCRC (United Nations Convention on the Rights of the Child) and their rights in class. </a:t>
            </a:r>
          </a:p>
          <a:p>
            <a:r>
              <a:rPr lang="en-GB" dirty="0" smtClean="0">
                <a:latin typeface="SassoonPrimaryInfant" pitchFamily="2" charset="0"/>
              </a:rPr>
              <a:t>Each class will set up a Class Charter which </a:t>
            </a:r>
            <a:r>
              <a:rPr lang="en-GB" dirty="0">
                <a:latin typeface="SassoonPrimaryInfant" pitchFamily="2" charset="0"/>
              </a:rPr>
              <a:t>is an agreement as a class about </a:t>
            </a:r>
            <a:r>
              <a:rPr lang="en-GB" dirty="0" smtClean="0">
                <a:latin typeface="SassoonPrimaryInfant" pitchFamily="2" charset="0"/>
              </a:rPr>
              <a:t>how </a:t>
            </a:r>
            <a:r>
              <a:rPr lang="en-GB" dirty="0">
                <a:latin typeface="SassoonPrimaryInfant" pitchFamily="2" charset="0"/>
              </a:rPr>
              <a:t>the Rights of the Child will be </a:t>
            </a:r>
            <a:r>
              <a:rPr lang="en-GB" dirty="0" smtClean="0">
                <a:latin typeface="SassoonPrimaryInfant" pitchFamily="2" charset="0"/>
              </a:rPr>
              <a:t>respected. </a:t>
            </a:r>
          </a:p>
          <a:p>
            <a:r>
              <a:rPr lang="en-GB" dirty="0" smtClean="0">
                <a:latin typeface="SassoonPrimaryInfant" pitchFamily="2" charset="0"/>
              </a:rPr>
              <a:t>Pupils are </a:t>
            </a:r>
            <a:r>
              <a:rPr lang="en-GB" b="1" dirty="0" smtClean="0">
                <a:latin typeface="SassoonPrimaryInfant" pitchFamily="2" charset="0"/>
              </a:rPr>
              <a:t>Rights Holders </a:t>
            </a:r>
            <a:r>
              <a:rPr lang="en-GB" dirty="0" smtClean="0">
                <a:latin typeface="SassoonPrimaryInfant" pitchFamily="2" charset="0"/>
              </a:rPr>
              <a:t>and adults in school and at home are </a:t>
            </a:r>
            <a:r>
              <a:rPr lang="en-GB" b="1" dirty="0" smtClean="0">
                <a:latin typeface="SassoonPrimaryInfant" pitchFamily="2" charset="0"/>
              </a:rPr>
              <a:t>Duty Bearers. </a:t>
            </a:r>
          </a:p>
          <a:p>
            <a:r>
              <a:rPr lang="en-GB" dirty="0" smtClean="0">
                <a:latin typeface="SassoonPrimaryInfant" pitchFamily="2" charset="0"/>
              </a:rPr>
              <a:t>Children may discuss this with you at home. Please let us know if you would like any more information. 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5618921"/>
            <a:ext cx="7518400" cy="11079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prstClr val="black"/>
                </a:solidFill>
                <a:latin typeface="SassoonPrimaryInfant" pitchFamily="2" charset="0"/>
              </a:rPr>
              <a:t>Article 42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SassoonPrimaryInfant" pitchFamily="2" charset="0"/>
              </a:rPr>
              <a:t>All adults and children should know about this </a:t>
            </a:r>
            <a:r>
              <a:rPr lang="en-GB" sz="2400" dirty="0" smtClean="0">
                <a:solidFill>
                  <a:prstClr val="black"/>
                </a:solidFill>
                <a:latin typeface="SassoonPrimaryInfant" pitchFamily="2" charset="0"/>
              </a:rPr>
              <a:t>convention.</a:t>
            </a:r>
            <a:endParaRPr lang="en-GB" sz="2400" dirty="0">
              <a:solidFill>
                <a:prstClr val="black"/>
              </a:solidFill>
              <a:latin typeface="SassoonPrimaryInfant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3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hild-friendly UNCRC Poster leaflet - Play Scotland">
            <a:extLst>
              <a:ext uri="{FF2B5EF4-FFF2-40B4-BE49-F238E27FC236}">
                <a16:creationId xmlns:a16="http://schemas.microsoft.com/office/drawing/2014/main" id="{16AC60BF-0F90-B3EB-6A4F-87EC9496B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/>
          <a:stretch/>
        </p:blipFill>
        <p:spPr bwMode="auto">
          <a:xfrm>
            <a:off x="3488727" y="0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718512" y="98839"/>
            <a:ext cx="10353761" cy="1326321"/>
          </a:xfrm>
        </p:spPr>
        <p:txBody>
          <a:bodyPr/>
          <a:lstStyle/>
          <a:p>
            <a:r>
              <a:rPr lang="en-GB" b="1" u="sng" dirty="0">
                <a:latin typeface="SassoonPrimaryInfant" pitchFamily="2" charset="0"/>
              </a:rPr>
              <a:t>What is the </a:t>
            </a:r>
            <a:r>
              <a:rPr lang="en-GB" b="1" u="sng" dirty="0" smtClean="0">
                <a:latin typeface="SassoonPrimaryInfant" pitchFamily="2" charset="0"/>
              </a:rPr>
              <a:t>UNCRC?</a:t>
            </a:r>
            <a:endParaRPr lang="en-GB" b="1" u="sng" dirty="0">
              <a:latin typeface="SassoonPrimaryInfant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7636637-1BEA-B8D0-3377-49A9B9A1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8" y="5209108"/>
            <a:ext cx="64960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395536" y="1259734"/>
            <a:ext cx="6678612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SassoonPrimaryInfant" pitchFamily="2" charset="0"/>
              </a:rPr>
              <a:t>The United Nations Convention on the Rights of the Child is a universally agreed set of </a:t>
            </a:r>
            <a:r>
              <a:rPr lang="en-GB" dirty="0" smtClean="0">
                <a:solidFill>
                  <a:schemeClr val="tx1"/>
                </a:solidFill>
                <a:latin typeface="SassoonPrimaryInfant" pitchFamily="2" charset="0"/>
              </a:rPr>
              <a:t>non-negotiable </a:t>
            </a:r>
            <a:r>
              <a:rPr lang="en-GB" dirty="0">
                <a:solidFill>
                  <a:schemeClr val="tx1"/>
                </a:solidFill>
                <a:latin typeface="SassoonPrimaryInfant" pitchFamily="2" charset="0"/>
              </a:rPr>
              <a:t>standards and obligations, built on varied legal systems and cultural traditions.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SassoonPrimaryInfant" pitchFamily="2" charset="0"/>
              </a:rPr>
              <a:t>The Convention has a total of 54 articles.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SassoonPrimaryInfant" pitchFamily="2" charset="0"/>
              </a:rPr>
              <a:t>In school we focus on Articles 1-42.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SassoonPrimaryInfant" pitchFamily="2" charset="0"/>
              </a:rPr>
              <a:t>Articles 43-54 are about how adults and governments work together to make sure that all children get all their rights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45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DFDE6A-EAD4-62B9-5895-5102B1665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44960"/>
              </p:ext>
            </p:extLst>
          </p:nvPr>
        </p:nvGraphicFramePr>
        <p:xfrm>
          <a:off x="-324544" y="260648"/>
          <a:ext cx="5328592" cy="3716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5DEE4EB-BD49-C147-D363-8AC942428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398152"/>
              </p:ext>
            </p:extLst>
          </p:nvPr>
        </p:nvGraphicFramePr>
        <p:xfrm>
          <a:off x="1403648" y="3284984"/>
          <a:ext cx="6120680" cy="346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4C8E8F4-8805-D3D1-5C01-30AE83F145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208164"/>
              </p:ext>
            </p:extLst>
          </p:nvPr>
        </p:nvGraphicFramePr>
        <p:xfrm>
          <a:off x="3563888" y="260648"/>
          <a:ext cx="6754489" cy="378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816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BDB7-CE03-E44B-AB4A-7E639BB0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ssoonPrimaryInfant" pitchFamily="2" charset="0"/>
              </a:rPr>
              <a:t>Classroom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009DE-36E9-CF44-B6A6-5E6D917C1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latin typeface="SassoonPrimaryInfant" pitchFamily="2" charset="0"/>
              </a:rPr>
              <a:t>We use a restorative approach to behaviour at </a:t>
            </a:r>
            <a:r>
              <a:rPr lang="en-GB" sz="2000" dirty="0" err="1">
                <a:latin typeface="SassoonPrimaryInfant" pitchFamily="2" charset="0"/>
              </a:rPr>
              <a:t>Westquarter</a:t>
            </a:r>
            <a:r>
              <a:rPr lang="en-GB" sz="2000" dirty="0">
                <a:latin typeface="SassoonPrimaryInfant" pitchFamily="2" charset="0"/>
              </a:rPr>
              <a:t>. This is a whole school approach followed by all staff and pupils.</a:t>
            </a: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SassoonPrimaryInfant" pitchFamily="2" charset="0"/>
              </a:rPr>
              <a:t>It encourages children to take responsibility for their own actions and make any necessary repairs.</a:t>
            </a: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SassoonPrimaryInfant" pitchFamily="2" charset="0"/>
              </a:rPr>
              <a:t>If there are any concerns around behaviour, parents and carers will be contacted by a phone call or by a quick chat in the playground. If necessary, a meeting will be organised. </a:t>
            </a:r>
            <a:endParaRPr lang="en-GB" sz="2000" dirty="0" smtClean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000" dirty="0">
                <a:latin typeface="SassoonPrimaryInfant" pitchFamily="2" charset="0"/>
              </a:rPr>
              <a:t>As well as this, you may receive a call to advise of positive behaviours </a:t>
            </a:r>
            <a:r>
              <a:rPr lang="en-GB" sz="2000" dirty="0">
                <a:latin typeface="SassoonPrimaryInfant" pitchFamily="2" charset="0"/>
                <a:sym typeface="Wingdings" panose="05000000000000000000" pitchFamily="2" charset="2"/>
              </a:rPr>
              <a:t></a:t>
            </a:r>
            <a:endParaRPr lang="en-GB" sz="20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548904" cy="630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Restorative Practice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72" y="1340768"/>
            <a:ext cx="8229600" cy="4525963"/>
          </a:xfrm>
        </p:spPr>
        <p:txBody>
          <a:bodyPr/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en-GB" sz="2400" u="sng" dirty="0">
                <a:latin typeface="SassoonPrimaryInfant" pitchFamily="2" charset="0"/>
              </a:rPr>
              <a:t>Whole school approach by all staff and pupils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GB" sz="2400" b="1" dirty="0">
                <a:latin typeface="SassoonPrimaryInfant" pitchFamily="2" charset="0"/>
              </a:rPr>
              <a:t>RESPECT </a:t>
            </a:r>
            <a:r>
              <a:rPr lang="en-GB" sz="2400" dirty="0">
                <a:latin typeface="SassoonPrimaryInfant" pitchFamily="2" charset="0"/>
              </a:rPr>
              <a:t>– for everybody by listening to opinions of others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GB" sz="2400" b="1" dirty="0">
                <a:latin typeface="SassoonPrimaryInfant" pitchFamily="2" charset="0"/>
              </a:rPr>
              <a:t>RESPONSIBILITY</a:t>
            </a:r>
            <a:r>
              <a:rPr lang="en-GB" sz="2400" dirty="0">
                <a:latin typeface="SassoonPrimaryInfant" pitchFamily="2" charset="0"/>
              </a:rPr>
              <a:t> – for your own actions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GB" sz="2400" b="1" dirty="0">
                <a:latin typeface="SassoonPrimaryInfant" pitchFamily="2" charset="0"/>
              </a:rPr>
              <a:t>REPAIR</a:t>
            </a:r>
            <a:r>
              <a:rPr lang="en-GB" sz="2400" dirty="0">
                <a:latin typeface="SassoonPrimaryInfant" pitchFamily="2" charset="0"/>
              </a:rPr>
              <a:t> – identifying what went wrong and ensuring it won’t happen </a:t>
            </a:r>
            <a:r>
              <a:rPr lang="en-GB" sz="2400" dirty="0" smtClean="0">
                <a:latin typeface="SassoonPrimaryInfant" pitchFamily="2" charset="0"/>
              </a:rPr>
              <a:t>again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n-GB" sz="2400" dirty="0">
              <a:latin typeface="SassoonPrimaryInfant" pitchFamily="2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GB" sz="2400" dirty="0" smtClean="0">
                <a:latin typeface="SassoonPrimaryInfant" pitchFamily="2" charset="0"/>
              </a:rPr>
              <a:t>1. What </a:t>
            </a:r>
            <a:r>
              <a:rPr lang="en-GB" sz="2400" dirty="0">
                <a:latin typeface="SassoonPrimaryInfant" pitchFamily="2" charset="0"/>
              </a:rPr>
              <a:t>happened?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GB" sz="2400" dirty="0" smtClean="0">
                <a:latin typeface="SassoonPrimaryInfant" pitchFamily="2" charset="0"/>
              </a:rPr>
              <a:t>2. Who </a:t>
            </a:r>
            <a:r>
              <a:rPr lang="en-GB" sz="2400" dirty="0">
                <a:latin typeface="SassoonPrimaryInfant" pitchFamily="2" charset="0"/>
              </a:rPr>
              <a:t>has been affected?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GB" sz="2400" dirty="0" smtClean="0">
                <a:latin typeface="SassoonPrimaryInfant" pitchFamily="2" charset="0"/>
              </a:rPr>
              <a:t>3. How </a:t>
            </a:r>
            <a:r>
              <a:rPr lang="en-GB" sz="2400" dirty="0">
                <a:latin typeface="SassoonPrimaryInfant" pitchFamily="2" charset="0"/>
              </a:rPr>
              <a:t>can we find a way forward?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GB" sz="2400" dirty="0" smtClean="0">
                <a:latin typeface="SassoonPrimaryInfant" pitchFamily="2" charset="0"/>
              </a:rPr>
              <a:t>4. How </a:t>
            </a:r>
            <a:r>
              <a:rPr lang="en-GB" sz="2400" dirty="0">
                <a:latin typeface="SassoonPrimaryInfant" pitchFamily="2" charset="0"/>
              </a:rPr>
              <a:t>can we do things differently in the future?</a:t>
            </a:r>
          </a:p>
          <a:p>
            <a:endParaRPr lang="en-GB" sz="24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2621507" cy="3237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051" y="332656"/>
            <a:ext cx="3627434" cy="5590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820379"/>
            <a:ext cx="2383743" cy="2749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26608" cy="4726109"/>
          </a:xfrm>
        </p:spPr>
      </p:pic>
    </p:spTree>
    <p:extLst>
      <p:ext uri="{BB962C8B-B14F-4D97-AF65-F5344CB8AC3E}">
        <p14:creationId xmlns:p14="http://schemas.microsoft.com/office/powerpoint/2010/main" val="33519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51B0-B2D4-C647-8832-CAE78020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ssoonPrimaryInfant" pitchFamily="2" charset="0"/>
              </a:rPr>
              <a:t>Our first </a:t>
            </a:r>
            <a:r>
              <a:rPr lang="en-US" dirty="0" smtClean="0">
                <a:latin typeface="SassoonPrimaryInfant" pitchFamily="2" charset="0"/>
              </a:rPr>
              <a:t>week in P7</a:t>
            </a:r>
            <a:endParaRPr lang="en-US" dirty="0">
              <a:latin typeface="SassoonPrimaryInfan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62BB1-FF10-4841-B98D-CCA86DCF2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</a:rPr>
              <a:t>Building and maintaining positive friendships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</a:rPr>
              <a:t>Building a relationship with class teacher and support for 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</a:rPr>
              <a:t>Expectations of </a:t>
            </a:r>
            <a:r>
              <a:rPr lang="en-GB" sz="2000" dirty="0" smtClean="0">
                <a:latin typeface="SassoonPrimaryInfant" pitchFamily="2" charset="0"/>
              </a:rPr>
              <a:t>P7</a:t>
            </a:r>
            <a:endParaRPr lang="en-GB" sz="2000" dirty="0">
              <a:latin typeface="SassoonPrimaryInfant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</a:rPr>
              <a:t>Feeling safe and happy at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</a:rPr>
              <a:t>Literacy – introduction of class novel, </a:t>
            </a:r>
            <a:r>
              <a:rPr lang="en-GB" sz="2000" dirty="0" smtClean="0">
                <a:latin typeface="SassoonPrimaryInfant" pitchFamily="2" charset="0"/>
              </a:rPr>
              <a:t>‘A Kind of Spark’ by Ellie Nicol’s </a:t>
            </a:r>
            <a:endParaRPr lang="en-GB" sz="2000" dirty="0">
              <a:latin typeface="SassoonPrimaryInfant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</a:rPr>
              <a:t>Numeracy – revisit some prior learning and place value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</a:rPr>
              <a:t>Health and Wellbeing – reintroduction of the cog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</a:rPr>
              <a:t>The Rights of the Child (UNCRC) and Global Goals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SassoonPrimaryInfant" pitchFamily="2" charset="0"/>
              </a:rPr>
              <a:t>Creating a classroom environment that is inclusive to all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SassoonPrimaryInfant" pitchFamily="2" charset="0"/>
              </a:rPr>
              <a:t>Training the Playground buddies in P6</a:t>
            </a:r>
            <a:endParaRPr lang="en-GB" sz="20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iPads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Picture 2" descr="School life - Connected Falkirk | Falkirk Council">
            <a:extLst>
              <a:ext uri="{FF2B5EF4-FFF2-40B4-BE49-F238E27FC236}">
                <a16:creationId xmlns:a16="http://schemas.microsoft.com/office/drawing/2014/main" id="{C92FD3A5-9185-C0A4-4B8E-66C856EA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" y="5364790"/>
            <a:ext cx="5282582" cy="14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1416894"/>
            <a:ext cx="80032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3200" dirty="0" smtClean="0">
                <a:latin typeface="SassoonPrimaryInfant" pitchFamily="2" charset="0"/>
              </a:rPr>
              <a:t>Children are expected to come to school with their iPads everyday with them fully charged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SassoonPrimaryInfant" pitchFamily="2" charset="0"/>
              </a:rPr>
              <a:t>It is the children’s responsibility to look after their iPad’s </a:t>
            </a:r>
          </a:p>
          <a:p>
            <a:pPr marL="285750" indent="-285750">
              <a:buFontTx/>
              <a:buChar char="-"/>
            </a:pPr>
            <a:r>
              <a:rPr lang="en-GB" sz="3200" dirty="0" smtClean="0">
                <a:latin typeface="SassoonPrimaryInfant" pitchFamily="2" charset="0"/>
              </a:rPr>
              <a:t>Unfortunately, it isn’t an option for children to charge their iPads in school </a:t>
            </a:r>
            <a:endParaRPr lang="en-GB" dirty="0"/>
          </a:p>
        </p:txBody>
      </p:sp>
      <p:pic>
        <p:nvPicPr>
          <p:cNvPr id="7" name="Picture 4" descr="Almost two-thirds of Falkirk pupils given iPads for home and school use -  Daily Record">
            <a:extLst>
              <a:ext uri="{FF2B5EF4-FFF2-40B4-BE49-F238E27FC236}">
                <a16:creationId xmlns:a16="http://schemas.microsoft.com/office/drawing/2014/main" id="{8C953009-99F3-3A09-9C45-987133CD8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55" y="5085184"/>
            <a:ext cx="2555077" cy="143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Curriculum for Excellence 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88" y="1268760"/>
            <a:ext cx="8229600" cy="4525963"/>
          </a:xfrm>
        </p:spPr>
        <p:txBody>
          <a:bodyPr/>
          <a:lstStyle/>
          <a:p>
            <a:r>
              <a:rPr lang="en-GB" sz="2800" dirty="0">
                <a:latin typeface="SassoonPrimaryInfant" pitchFamily="2" charset="0"/>
              </a:rPr>
              <a:t>We will use a variety of teaching approaches to teach the curriculum:</a:t>
            </a:r>
          </a:p>
          <a:p>
            <a:r>
              <a:rPr lang="en-GB" sz="2800" dirty="0">
                <a:latin typeface="SassoonPrimaryInfant" pitchFamily="2" charset="0"/>
              </a:rPr>
              <a:t>Active learning </a:t>
            </a:r>
          </a:p>
          <a:p>
            <a:r>
              <a:rPr lang="en-GB" sz="2800" dirty="0">
                <a:latin typeface="SassoonPrimaryInfant" pitchFamily="2" charset="0"/>
              </a:rPr>
              <a:t>Outdoor learning </a:t>
            </a:r>
          </a:p>
          <a:p>
            <a:r>
              <a:rPr lang="en-GB" sz="2800" dirty="0">
                <a:latin typeface="SassoonPrimaryInfant" pitchFamily="2" charset="0"/>
              </a:rPr>
              <a:t>Cooperative learning </a:t>
            </a:r>
          </a:p>
          <a:p>
            <a:r>
              <a:rPr lang="en-GB" sz="2800" dirty="0">
                <a:latin typeface="SassoonPrimaryInfant" pitchFamily="2" charset="0"/>
              </a:rPr>
              <a:t>Digital technologies </a:t>
            </a:r>
          </a:p>
          <a:p>
            <a:r>
              <a:rPr lang="en-GB" sz="2800" dirty="0">
                <a:latin typeface="SassoonPrimaryInfant" pitchFamily="2" charset="0"/>
              </a:rPr>
              <a:t>Self and peer assessment </a:t>
            </a:r>
          </a:p>
          <a:p>
            <a:r>
              <a:rPr lang="en-GB" sz="2800" dirty="0">
                <a:latin typeface="SassoonPrimaryInfant" pitchFamily="2" charset="0"/>
              </a:rPr>
              <a:t>Transferring learning across the curriculum</a:t>
            </a:r>
          </a:p>
          <a:p>
            <a:r>
              <a:rPr lang="en-GB" sz="2800" dirty="0">
                <a:latin typeface="SassoonPrimaryInfant" pitchFamily="2" charset="0"/>
              </a:rPr>
              <a:t>Interdisciplinary learning – child led topics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4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Literacy- Spelling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67" y="12573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>
                <a:latin typeface="SassoonPrimaryInfant" pitchFamily="2" charset="0"/>
              </a:rPr>
              <a:t>We are continuing to follow our Active Spelling </a:t>
            </a:r>
            <a:r>
              <a:rPr lang="en-GB" sz="2000" dirty="0" smtClean="0">
                <a:latin typeface="SassoonPrimaryInfant" pitchFamily="2" charset="0"/>
              </a:rPr>
              <a:t>programme. Children will be introduced to new spelling words each week.  Spelling words will be uploaded onto Teams for practice at home.</a:t>
            </a:r>
          </a:p>
          <a:p>
            <a:pPr marL="0" indent="0" algn="ctr">
              <a:buNone/>
            </a:pPr>
            <a:endParaRPr lang="en-GB" sz="2000" dirty="0" smtClean="0">
              <a:latin typeface="SassoonPrimaryInfant" pitchFamily="2" charset="0"/>
            </a:endParaRPr>
          </a:p>
          <a:p>
            <a:pPr marL="0" indent="0" algn="ctr">
              <a:buNone/>
            </a:pPr>
            <a:r>
              <a:rPr lang="en-GB" sz="2000" b="1" dirty="0" smtClean="0">
                <a:latin typeface="SassoonPrimaryInfant" pitchFamily="2" charset="0"/>
              </a:rPr>
              <a:t> Some </a:t>
            </a:r>
            <a:r>
              <a:rPr lang="en-GB" sz="2000" b="1" dirty="0">
                <a:latin typeface="SassoonPrimaryInfant" pitchFamily="2" charset="0"/>
              </a:rPr>
              <a:t>of </a:t>
            </a:r>
            <a:r>
              <a:rPr lang="en-GB" sz="2000" b="1" dirty="0" smtClean="0">
                <a:latin typeface="SassoonPrimaryInfant" pitchFamily="2" charset="0"/>
              </a:rPr>
              <a:t>our </a:t>
            </a:r>
            <a:r>
              <a:rPr lang="en-GB" sz="2000" b="1" dirty="0">
                <a:latin typeface="SassoonPrimaryInfant" pitchFamily="2" charset="0"/>
              </a:rPr>
              <a:t>strategies include:</a:t>
            </a:r>
            <a:endParaRPr lang="en-GB" b="1" dirty="0">
              <a:latin typeface="SassoonPrimaryInfant" pitchFamily="2" charset="0"/>
            </a:endParaRPr>
          </a:p>
          <a:p>
            <a:r>
              <a:rPr lang="en-GB" sz="2000" dirty="0">
                <a:latin typeface="SassoonPrimaryInfant" pitchFamily="2" charset="0"/>
              </a:rPr>
              <a:t>Elkonin Boxes </a:t>
            </a:r>
          </a:p>
          <a:p>
            <a:r>
              <a:rPr lang="en-GB" sz="2000" dirty="0">
                <a:latin typeface="SassoonPrimaryInfant" pitchFamily="2" charset="0"/>
              </a:rPr>
              <a:t>Say/ Make/ Break/ Blend/ Read/ Write</a:t>
            </a:r>
          </a:p>
          <a:p>
            <a:r>
              <a:rPr lang="en-GB" sz="2000" dirty="0">
                <a:latin typeface="SassoonPrimaryInfant" pitchFamily="2" charset="0"/>
              </a:rPr>
              <a:t>Dictated Sentences </a:t>
            </a:r>
          </a:p>
          <a:p>
            <a:r>
              <a:rPr lang="en-GB" sz="2000" dirty="0">
                <a:latin typeface="SassoonPrimaryInfant" pitchFamily="2" charset="0"/>
              </a:rPr>
              <a:t>Fun Spelling</a:t>
            </a:r>
          </a:p>
          <a:p>
            <a:r>
              <a:rPr lang="en-GB" sz="2000" dirty="0">
                <a:latin typeface="SassoonPrimaryInfant" pitchFamily="2" charset="0"/>
              </a:rPr>
              <a:t>Word Aware</a:t>
            </a:r>
          </a:p>
          <a:p>
            <a:endParaRPr lang="en-GB" sz="2000" dirty="0">
              <a:latin typeface="SassoonPrimaryInfant" pitchFamily="2" charset="0"/>
            </a:endParaRPr>
          </a:p>
          <a:p>
            <a:pPr marL="0" indent="0" algn="ctr">
              <a:buNone/>
            </a:pPr>
            <a:r>
              <a:rPr lang="en-GB" sz="2000" b="1" dirty="0">
                <a:latin typeface="SassoonPrimaryInfant" pitchFamily="2" charset="0"/>
              </a:rPr>
              <a:t>	school</a:t>
            </a:r>
          </a:p>
          <a:p>
            <a:pPr marL="0" indent="0" algn="ctr">
              <a:buNone/>
            </a:pPr>
            <a:r>
              <a:rPr lang="en-GB" sz="2000" dirty="0">
                <a:latin typeface="SassoonPrimaryInfant" pitchFamily="2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47425"/>
              </p:ext>
            </p:extLst>
          </p:nvPr>
        </p:nvGraphicFramePr>
        <p:xfrm>
          <a:off x="2915816" y="5897563"/>
          <a:ext cx="48768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SassoonPrimaryInfant" pitchFamily="2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05855">
            <a:off x="6249398" y="3850945"/>
            <a:ext cx="1494455" cy="15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Literacy-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SassoonPrimaryInfant" pitchFamily="2" charset="0"/>
              </a:rPr>
              <a:t>We are currently reading our class novel just now </a:t>
            </a:r>
            <a:r>
              <a:rPr lang="en-GB" sz="2000" dirty="0" smtClean="0">
                <a:latin typeface="SassoonPrimaryInfant" pitchFamily="2" charset="0"/>
              </a:rPr>
              <a:t>‘A Kind of Spark’ where </a:t>
            </a:r>
            <a:r>
              <a:rPr lang="en-GB" sz="2000" dirty="0">
                <a:latin typeface="SassoonPrimaryInfant" pitchFamily="2" charset="0"/>
              </a:rPr>
              <a:t>we </a:t>
            </a:r>
            <a:r>
              <a:rPr lang="en-GB" sz="2000" dirty="0" smtClean="0">
                <a:latin typeface="SassoonPrimaryInfant" pitchFamily="2" charset="0"/>
              </a:rPr>
              <a:t>will be working </a:t>
            </a:r>
            <a:r>
              <a:rPr lang="en-GB" sz="2000" dirty="0">
                <a:latin typeface="SassoonPrimaryInfant" pitchFamily="2" charset="0"/>
              </a:rPr>
              <a:t>on different reading strategies:  </a:t>
            </a: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algn="ctr"/>
            <a:r>
              <a:rPr lang="en-GB" sz="2000" b="1" dirty="0">
                <a:latin typeface="SassoonPrimaryInfant" pitchFamily="2" charset="0"/>
              </a:rPr>
              <a:t>Metalinguistics</a:t>
            </a:r>
            <a:r>
              <a:rPr lang="en-GB" sz="2000" dirty="0">
                <a:latin typeface="SassoonPrimaryInfant" pitchFamily="2" charset="0"/>
              </a:rPr>
              <a:t> (tricky &amp; unfamiliar words)</a:t>
            </a:r>
          </a:p>
          <a:p>
            <a:pPr algn="ctr"/>
            <a:r>
              <a:rPr lang="en-GB" sz="2000" b="1" dirty="0">
                <a:latin typeface="SassoonPrimaryInfant" pitchFamily="2" charset="0"/>
              </a:rPr>
              <a:t>Visualisations</a:t>
            </a:r>
            <a:r>
              <a:rPr lang="en-GB" sz="2000" dirty="0">
                <a:latin typeface="SassoonPrimaryInfant" pitchFamily="2" charset="0"/>
              </a:rPr>
              <a:t> (using information to help create images)</a:t>
            </a:r>
          </a:p>
          <a:p>
            <a:pPr algn="ctr"/>
            <a:r>
              <a:rPr lang="en-GB" sz="2000" b="1" dirty="0">
                <a:latin typeface="SassoonPrimaryInfant" pitchFamily="2" charset="0"/>
              </a:rPr>
              <a:t>Comprehension</a:t>
            </a:r>
            <a:r>
              <a:rPr lang="en-GB" sz="2000" dirty="0">
                <a:latin typeface="SassoonPrimaryInfant" pitchFamily="2" charset="0"/>
              </a:rPr>
              <a:t> (understanding)</a:t>
            </a:r>
          </a:p>
          <a:p>
            <a:pPr algn="ctr"/>
            <a:r>
              <a:rPr lang="en-GB" sz="2000" b="1" dirty="0">
                <a:latin typeface="SassoonPrimaryInfant" pitchFamily="2" charset="0"/>
              </a:rPr>
              <a:t>Inference</a:t>
            </a:r>
            <a:r>
              <a:rPr lang="en-GB" sz="2000" dirty="0">
                <a:latin typeface="SassoonPrimaryInfant" pitchFamily="2" charset="0"/>
              </a:rPr>
              <a:t> (meaning behind)</a:t>
            </a:r>
          </a:p>
          <a:p>
            <a:pPr algn="ctr"/>
            <a:r>
              <a:rPr lang="en-GB" sz="2000" b="1" dirty="0">
                <a:latin typeface="SassoonPrimaryInfant" pitchFamily="2" charset="0"/>
              </a:rPr>
              <a:t>Summarising</a:t>
            </a:r>
            <a:r>
              <a:rPr lang="en-GB" sz="2000" dirty="0">
                <a:latin typeface="SassoonPrimaryInfant" pitchFamily="2" charset="0"/>
              </a:rPr>
              <a:t> (main events) </a:t>
            </a:r>
          </a:p>
          <a:p>
            <a:pPr marL="0" indent="0" algn="ctr">
              <a:buNone/>
            </a:pPr>
            <a:r>
              <a:rPr lang="en-GB" sz="2000" dirty="0">
                <a:latin typeface="SassoonPrimaryInfant" pitchFamily="2" charset="0"/>
              </a:rPr>
              <a:t>The children will soon be allocated their home readers on Bug Club – please encourage your children to read at home as this will be rewarded in class </a:t>
            </a:r>
            <a:r>
              <a:rPr lang="en-GB" sz="2000" dirty="0">
                <a:latin typeface="SassoonPrimaryInfant" pitchFamily="2" charset="0"/>
                <a:sym typeface="Wingdings" panose="05000000000000000000" pitchFamily="2" charset="2"/>
              </a:rPr>
              <a:t></a:t>
            </a:r>
          </a:p>
          <a:p>
            <a:pPr marL="0" indent="0" algn="r">
              <a:buNone/>
            </a:pPr>
            <a:r>
              <a:rPr lang="en-GB" sz="2000" dirty="0">
                <a:solidFill>
                  <a:schemeClr val="bg1"/>
                </a:solidFill>
                <a:latin typeface="SassoonPrimaryInfant" pitchFamily="2" charset="0"/>
                <a:hlinkClick r:id="rId2"/>
              </a:rPr>
              <a:t>https://www.activelearnprimary.co.uk/login?c=0</a:t>
            </a:r>
            <a:r>
              <a:rPr lang="en-GB" sz="2000" dirty="0">
                <a:solidFill>
                  <a:schemeClr val="bg1"/>
                </a:solidFill>
                <a:latin typeface="SassoonPrimaryInfant" pitchFamily="2" charset="0"/>
              </a:rPr>
              <a:t>   School Code: sq6t</a:t>
            </a:r>
          </a:p>
          <a:p>
            <a:pPr marL="0" indent="0" algn="ctr">
              <a:buNone/>
            </a:pPr>
            <a:endParaRPr lang="en-GB" sz="20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Literacy-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000" dirty="0" smtClean="0">
                <a:latin typeface="SassoonPrimaryInfant" pitchFamily="2" charset="0"/>
              </a:rPr>
              <a:t>The children will continue to use their </a:t>
            </a:r>
            <a:r>
              <a:rPr lang="en-GB" sz="2000" dirty="0" smtClean="0">
                <a:solidFill>
                  <a:srgbClr val="FF0000"/>
                </a:solidFill>
                <a:latin typeface="SassoonPrimaryInfant" pitchFamily="2" charset="0"/>
              </a:rPr>
              <a:t>V</a:t>
            </a:r>
            <a:r>
              <a:rPr lang="en-GB" sz="2000" dirty="0" smtClean="0">
                <a:solidFill>
                  <a:srgbClr val="7030A0"/>
                </a:solidFill>
                <a:latin typeface="SassoonPrimaryInfant" pitchFamily="2" charset="0"/>
              </a:rPr>
              <a:t>C</a:t>
            </a:r>
            <a:r>
              <a:rPr lang="en-GB" sz="2000" dirty="0" smtClean="0">
                <a:solidFill>
                  <a:srgbClr val="00B0F0"/>
                </a:solidFill>
                <a:latin typeface="SassoonPrimaryInfant" pitchFamily="2" charset="0"/>
              </a:rPr>
              <a:t>O</a:t>
            </a:r>
            <a:r>
              <a:rPr lang="en-GB" sz="2000" dirty="0" smtClean="0">
                <a:solidFill>
                  <a:srgbClr val="00B050"/>
                </a:solidFill>
                <a:latin typeface="SassoonPrimaryInfant" pitchFamily="2" charset="0"/>
              </a:rPr>
              <a:t>P</a:t>
            </a:r>
            <a:r>
              <a:rPr lang="en-GB" sz="2000" dirty="0" smtClean="0">
                <a:latin typeface="SassoonPrimaryInfant" pitchFamily="2" charset="0"/>
              </a:rPr>
              <a:t> in up-levelling their sentences and writing. The children are also going to be focusing on their grammar in writing in particular: </a:t>
            </a:r>
            <a:r>
              <a:rPr lang="en-GB" sz="2000" b="1" dirty="0" smtClean="0">
                <a:latin typeface="SassoonPrimaryInfant" pitchFamily="2" charset="0"/>
              </a:rPr>
              <a:t>commas, apostrophes and inverted commas.</a:t>
            </a:r>
          </a:p>
          <a:p>
            <a:pPr marL="0" indent="0" algn="ctr">
              <a:buNone/>
            </a:pPr>
            <a:endParaRPr lang="en-GB" sz="2000" dirty="0" smtClean="0">
              <a:latin typeface="SassoonPrimaryInfant" pitchFamily="2" charset="0"/>
            </a:endParaRPr>
          </a:p>
          <a:p>
            <a:pPr marL="0" indent="0" algn="ctr">
              <a:buNone/>
            </a:pPr>
            <a:r>
              <a:rPr lang="en-GB" sz="2000" dirty="0" smtClean="0">
                <a:latin typeface="SassoonPrimaryInfant" pitchFamily="2" charset="0"/>
              </a:rPr>
              <a:t>The children will experience a variety of writing genres throughout their time in P7</a:t>
            </a:r>
          </a:p>
          <a:p>
            <a:pPr marL="0" indent="0" algn="ctr">
              <a:buNone/>
            </a:pPr>
            <a:endParaRPr lang="en-GB" sz="2000" dirty="0" smtClean="0">
              <a:latin typeface="SassoonPrimaryInfant" pitchFamily="2" charset="0"/>
            </a:endParaRPr>
          </a:p>
          <a:p>
            <a:pPr algn="ctr"/>
            <a:r>
              <a:rPr lang="en-GB" sz="2000" dirty="0" smtClean="0">
                <a:latin typeface="SassoonPrimaryInfant" pitchFamily="2" charset="0"/>
              </a:rPr>
              <a:t>Personal</a:t>
            </a:r>
          </a:p>
          <a:p>
            <a:pPr algn="ctr"/>
            <a:r>
              <a:rPr lang="en-GB" sz="2000" dirty="0" smtClean="0">
                <a:latin typeface="SassoonPrimaryInfant" pitchFamily="2" charset="0"/>
              </a:rPr>
              <a:t>Imaginative</a:t>
            </a:r>
          </a:p>
          <a:p>
            <a:pPr algn="ctr"/>
            <a:r>
              <a:rPr lang="en-GB" sz="2000" dirty="0" smtClean="0">
                <a:latin typeface="SassoonPrimaryInfant" pitchFamily="2" charset="0"/>
              </a:rPr>
              <a:t>Functional </a:t>
            </a:r>
          </a:p>
          <a:p>
            <a:pPr marL="0" indent="0" algn="ctr">
              <a:buNone/>
            </a:pPr>
            <a:endParaRPr lang="en-GB" sz="2000" dirty="0" smtClean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PrimaryInfant" pitchFamily="2" charset="0"/>
              </a:rPr>
              <a:t>We will also be focusing on handwriting – forming letters is important too!!</a:t>
            </a: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6D42-CEAF-5E4B-9EA6-EF11D938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ssoonPrimaryInfant" pitchFamily="2" charset="0"/>
              </a:rPr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708D5-B4D8-F847-B024-FA8B231A7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SassoonPrimaryInfant" pitchFamily="2" charset="0"/>
              </a:rPr>
              <a:t>In our </a:t>
            </a:r>
            <a:r>
              <a:rPr lang="en-US" sz="2000" dirty="0" smtClean="0">
                <a:latin typeface="SassoonPrimaryInfant" pitchFamily="2" charset="0"/>
              </a:rPr>
              <a:t>first week we </a:t>
            </a:r>
            <a:r>
              <a:rPr lang="en-US" sz="2000" dirty="0">
                <a:latin typeface="SassoonPrimaryInfant" pitchFamily="2" charset="0"/>
              </a:rPr>
              <a:t>have been focusing on Place Value.  We have been looking at place value to </a:t>
            </a:r>
            <a:r>
              <a:rPr lang="en-US" sz="2000" dirty="0" smtClean="0">
                <a:latin typeface="SassoonPrimaryInfant" pitchFamily="2" charset="0"/>
              </a:rPr>
              <a:t>tens and hundreds </a:t>
            </a:r>
            <a:r>
              <a:rPr lang="en-US" sz="2000" dirty="0">
                <a:latin typeface="SassoonPrimaryInfant" pitchFamily="2" charset="0"/>
              </a:rPr>
              <a:t>of </a:t>
            </a:r>
            <a:r>
              <a:rPr lang="en-US" sz="2000" dirty="0" smtClean="0">
                <a:latin typeface="SassoonPrimaryInfant" pitchFamily="2" charset="0"/>
              </a:rPr>
              <a:t>thousands.</a:t>
            </a:r>
          </a:p>
          <a:p>
            <a:pPr marL="0" indent="0">
              <a:buNone/>
            </a:pPr>
            <a:endParaRPr lang="en-US" sz="20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SassoonPrimaryInfant" pitchFamily="2" charset="0"/>
              </a:rPr>
              <a:t>Over the year the children will cover the following areas in maths:</a:t>
            </a:r>
          </a:p>
          <a:p>
            <a:pPr marL="0" indent="0">
              <a:buNone/>
            </a:pPr>
            <a:endParaRPr lang="en-US" sz="2000" dirty="0">
              <a:latin typeface="SassoonPrimaryInfant" pitchFamily="2" charset="0"/>
            </a:endParaRPr>
          </a:p>
          <a:p>
            <a:r>
              <a:rPr lang="en-US" sz="2000" dirty="0">
                <a:latin typeface="SassoonPrimaryInfant" pitchFamily="2" charset="0"/>
              </a:rPr>
              <a:t>Whole Number</a:t>
            </a:r>
          </a:p>
          <a:p>
            <a:r>
              <a:rPr lang="en-US" sz="2000" dirty="0">
                <a:latin typeface="SassoonPrimaryInfant" pitchFamily="2" charset="0"/>
              </a:rPr>
              <a:t>Fractions, Decimals and Percentages</a:t>
            </a:r>
          </a:p>
          <a:p>
            <a:r>
              <a:rPr lang="en-US" sz="2000" dirty="0">
                <a:latin typeface="SassoonPrimaryInfant" pitchFamily="2" charset="0"/>
              </a:rPr>
              <a:t>Algebra</a:t>
            </a:r>
          </a:p>
          <a:p>
            <a:r>
              <a:rPr lang="en-US" sz="2000" dirty="0">
                <a:latin typeface="SassoonPrimaryInfant" pitchFamily="2" charset="0"/>
              </a:rPr>
              <a:t>Money, Time &amp; Measure</a:t>
            </a:r>
          </a:p>
          <a:p>
            <a:r>
              <a:rPr lang="en-US" sz="2000" dirty="0">
                <a:latin typeface="SassoonPrimaryInfant" pitchFamily="2" charset="0"/>
              </a:rPr>
              <a:t>Shape, position &amp; movement</a:t>
            </a:r>
          </a:p>
          <a:p>
            <a:pPr marL="0" indent="0">
              <a:buNone/>
            </a:pPr>
            <a:endParaRPr lang="en-US" sz="1800" dirty="0">
              <a:latin typeface="SassoonPrimaryInfant" pitchFamily="2" charset="0"/>
            </a:endParaRPr>
          </a:p>
          <a:p>
            <a:endParaRPr lang="en-US" sz="1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4183-6BF2-3F41-9032-DC243BA3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ssoonPrimaryInfant" pitchFamily="2" charset="0"/>
              </a:rPr>
              <a:t>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46E5C-AB7E-C443-AC7D-56FC336F0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SassoonPrimaryInfant" pitchFamily="2" charset="0"/>
              </a:rPr>
              <a:t>Children will have a lot of active maths experiences as well as work on whiteboards, textbooks, iPad games etc.</a:t>
            </a:r>
          </a:p>
          <a:p>
            <a:r>
              <a:rPr lang="en-US" sz="2400" dirty="0">
                <a:latin typeface="SassoonPrimaryInfant" pitchFamily="2" charset="0"/>
              </a:rPr>
              <a:t>Children will also have daily </a:t>
            </a:r>
            <a:r>
              <a:rPr lang="en-US" sz="2400" b="1" dirty="0" smtClean="0">
                <a:latin typeface="SassoonPrimaryInfant" pitchFamily="2" charset="0"/>
              </a:rPr>
              <a:t>mental maths </a:t>
            </a:r>
            <a:r>
              <a:rPr lang="en-US" sz="2400" dirty="0" smtClean="0">
                <a:latin typeface="SassoonPrimaryInfant" pitchFamily="2" charset="0"/>
              </a:rPr>
              <a:t>lessons </a:t>
            </a:r>
            <a:r>
              <a:rPr lang="en-US" sz="2400" dirty="0">
                <a:latin typeface="SassoonPrimaryInfant" pitchFamily="2" charset="0"/>
              </a:rPr>
              <a:t>which will consolidate and reinforce previous taught </a:t>
            </a:r>
            <a:r>
              <a:rPr lang="en-US" sz="2400" dirty="0" smtClean="0">
                <a:latin typeface="SassoonPrimaryInfant" pitchFamily="2" charset="0"/>
              </a:rPr>
              <a:t>concepts</a:t>
            </a:r>
            <a:r>
              <a:rPr lang="en-US" sz="2400" dirty="0">
                <a:latin typeface="SassoonPrimaryInfant" pitchFamily="2" charset="0"/>
              </a:rPr>
              <a:t> </a:t>
            </a:r>
            <a:r>
              <a:rPr lang="en-US" sz="2400" dirty="0" smtClean="0">
                <a:latin typeface="SassoonPrimaryInfant" pitchFamily="2" charset="0"/>
              </a:rPr>
              <a:t>as well as improving their mental agility, efficiency and flexibility.</a:t>
            </a:r>
          </a:p>
          <a:p>
            <a:r>
              <a:rPr lang="en-US" sz="2400" dirty="0" smtClean="0">
                <a:latin typeface="SassoonPrimaryInfant" pitchFamily="2" charset="0"/>
              </a:rPr>
              <a:t> We </a:t>
            </a:r>
            <a:r>
              <a:rPr lang="en-US" sz="2400" dirty="0">
                <a:latin typeface="SassoonPrimaryInfant" pitchFamily="2" charset="0"/>
              </a:rPr>
              <a:t>will also focus on various maths </a:t>
            </a:r>
            <a:r>
              <a:rPr lang="en-US" sz="2400" dirty="0" smtClean="0">
                <a:latin typeface="SassoonPrimaryInfant" pitchFamily="2" charset="0"/>
              </a:rPr>
              <a:t>vocabulary.</a:t>
            </a:r>
            <a:endParaRPr lang="en-US" sz="24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US" sz="2400" dirty="0">
              <a:latin typeface="SassoonPrimaryInfant" pitchFamily="2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SassoonPrimaryInfant" pitchFamily="2" charset="0"/>
              </a:rPr>
              <a:t>I would please encourage you to reinforce concepts taught as children are more likely to make connections if concepts are related to real life experiences (Haylock. 2014)  </a:t>
            </a:r>
          </a:p>
          <a:p>
            <a:pPr marL="0" indent="0">
              <a:buNone/>
            </a:pPr>
            <a:endParaRPr lang="en-US" sz="36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7D1E-0A3A-E14A-853A-5E683841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ssoonPrimaryInfant" pitchFamily="2" charset="0"/>
              </a:rPr>
              <a:t>IDL (Interdisciplinary Learning)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C7C28-84F7-7449-A02A-5D41F7CAC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latin typeface="SassoonPrimaryInfant" pitchFamily="2" charset="0"/>
              </a:rPr>
              <a:t>Child led topics that cover multiple curricular areas </a:t>
            </a:r>
          </a:p>
          <a:p>
            <a:pPr marL="0" indent="0">
              <a:buNone/>
            </a:pPr>
            <a:r>
              <a:rPr lang="en-GB" sz="2800" dirty="0">
                <a:latin typeface="SassoonPrimaryInfant" pitchFamily="2" charset="0"/>
              </a:rPr>
              <a:t>The children will complete a KWL grid to help plan the topic</a:t>
            </a:r>
          </a:p>
          <a:p>
            <a:pPr marL="0" indent="0">
              <a:buNone/>
            </a:pPr>
            <a:r>
              <a:rPr lang="en-GB" sz="2800" dirty="0">
                <a:latin typeface="SassoonPrimaryInfant" pitchFamily="2" charset="0"/>
              </a:rPr>
              <a:t>What I know </a:t>
            </a:r>
          </a:p>
          <a:p>
            <a:pPr marL="0" indent="0">
              <a:buNone/>
            </a:pPr>
            <a:r>
              <a:rPr lang="en-GB" sz="2800" dirty="0">
                <a:latin typeface="SassoonPrimaryInfant" pitchFamily="2" charset="0"/>
              </a:rPr>
              <a:t>What I want to know</a:t>
            </a:r>
          </a:p>
          <a:p>
            <a:pPr marL="0" indent="0">
              <a:buNone/>
            </a:pPr>
            <a:r>
              <a:rPr lang="en-GB" sz="2800" dirty="0">
                <a:latin typeface="SassoonPrimaryInfant" pitchFamily="2" charset="0"/>
              </a:rPr>
              <a:t>What I have learned </a:t>
            </a:r>
          </a:p>
          <a:p>
            <a:pPr marL="0" indent="0">
              <a:buNone/>
            </a:pPr>
            <a:endParaRPr lang="en-GB" sz="2800" dirty="0">
              <a:latin typeface="SassoonPrimaryInfant" pitchFamily="2" charset="0"/>
            </a:endParaRPr>
          </a:p>
          <a:p>
            <a:pPr marL="0" indent="0" algn="ctr">
              <a:buNone/>
            </a:pPr>
            <a:r>
              <a:rPr lang="en-GB" sz="2800" dirty="0">
                <a:latin typeface="SassoonPrimaryInfant" pitchFamily="2" charset="0"/>
              </a:rPr>
              <a:t>Our first topic is </a:t>
            </a:r>
            <a:r>
              <a:rPr lang="en-GB" sz="2800" dirty="0" smtClean="0">
                <a:latin typeface="SassoonPrimaryInfant" pitchFamily="2" charset="0"/>
              </a:rPr>
              <a:t>looking at our Local Area &amp; Influential People </a:t>
            </a:r>
            <a:endParaRPr lang="en-GB" sz="28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US" sz="20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US" sz="20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US" sz="20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US" sz="20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936103"/>
          </a:xfrm>
        </p:spPr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Primary 7 Expectations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SassoonPrimaryInfant" pitchFamily="2" charset="0"/>
              </a:rPr>
              <a:t>Display a high level of resilience and independence</a:t>
            </a:r>
          </a:p>
          <a:p>
            <a:r>
              <a:rPr lang="en-GB" b="1" dirty="0">
                <a:solidFill>
                  <a:schemeClr val="tx1"/>
                </a:solidFill>
                <a:latin typeface="SassoonPrimaryInfant" pitchFamily="2" charset="0"/>
              </a:rPr>
              <a:t>Show an understanding of the importance of education by being focused, hardworking and determined to achieve</a:t>
            </a:r>
            <a:endParaRPr lang="en-GB" dirty="0">
              <a:solidFill>
                <a:schemeClr val="tx1"/>
              </a:solidFill>
              <a:latin typeface="SassoonPrimaryInfant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4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SassoonPrimaryInfant" pitchFamily="2" charset="0"/>
              </a:rPr>
              <a:t>Marking is targeted and linked to the success criteria.</a:t>
            </a:r>
          </a:p>
          <a:p>
            <a:pPr marL="0" indent="0" algn="ctr">
              <a:buNone/>
            </a:pP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Self assessment</a:t>
            </a:r>
          </a:p>
          <a:p>
            <a:r>
              <a:rPr lang="en-GB" dirty="0">
                <a:latin typeface="SassoonPrimaryInfant" pitchFamily="2" charset="0"/>
              </a:rPr>
              <a:t>Peer assessment</a:t>
            </a:r>
          </a:p>
          <a:p>
            <a:r>
              <a:rPr lang="en-GB" dirty="0">
                <a:latin typeface="SassoonPrimaryInfant" pitchFamily="2" charset="0"/>
              </a:rPr>
              <a:t>Teacher assessment</a:t>
            </a:r>
          </a:p>
        </p:txBody>
      </p:sp>
      <p:sp>
        <p:nvSpPr>
          <p:cNvPr id="1031" name="AutoShape 7" descr="data:image/jpeg;base64,/9j/4AAQSkZJRgABAQAAAQABAAD/2wCEAAkGBhAPDhMQEBEVEBIPDw8VEBQPFBAQERARFBQXFRgQGBIYHCYeFxovGRYSHy8sJDMpLjgtFR49NTAqNScrLSkBCQoKDgwOGg8PGjAkHxwpLykpLiwqMikvKSwsNS0tKSk1NCk0LCwpNSopLDUsKSwpLCwpLC4sLCw1LDUsLC4sLP/AABEIAKAAoAMBIgACEQEDEQH/xAAbAAEBAAMBAQEAAAAAAAAAAAAABQEEBgMCB//EAEYQAAICAQIEAQcHBwkJAAAAAAECAAMEERIFBhMhMSIyQVFhcZEUFjNygaGxFSM0UlRiggdDU2ODkrLB0RckQlVzhJOUs//EABgBAQEBAQEAAAAAAAAAAAAAAAABAgME/8QAJhEBAQABBAEDAwUAAAAAAAAAAAERAhJBUTEDIZEjYfATInGxwf/aAAwDAQACEQMRAD8A/cYiICIiAiIgIiICIiAiIgIiICIiAiIgIiICIiAiIgIiICIiAiIgIiICIiAiIgIiICIiAiIgIiICIiAiIgIiICIiAiIgIiICIiAiIgIiICYiT+I8fxsY6XXpWfQpYbz7kHlH4Ri3wmcKGszIB5oL/o+Jk36+DFBRWf4rSp+6PlXE382jHoH9ddZc3wrQD75vZeU3ReiQRw/iLedmV1+ynGB09zO5/CZHL+QfP4jkH6i41Y+6uNs7N16XdYkI8rE+dmZh/tgv+FRA5TT9py//AGbYxp7TN6XY1kI8pr6MrLH/AHNv+cDlcjzc3LHvuDf4lMY09mb0u6xrIR4BkDzOI5H9omNYP/mJj5DxJfNy6rPZdjFdf4ksH4RtnZm9L0SD8s4mnnY9Fw9dFz1t/dsQj75n51BP0jFyMf1sa+sg/jqLRsvC7pyu6zMn8O43jZP0FyW6eIRgWHvXxE3xM2WeWpZfDMREgwZJ4px4VOKakbIyHGq1V6DRf13c9q19p+zWVTOf5KrDYwyG73ZTPZe3p3bmUV+wKBtA9GhmtM5rNvDI4Jk5HfLySin+Zwy1SD2Nd9I/2bZ6XctVVY9qYla49r1uEsrAFgcjsxsPlHvp8ZbmdI302xwmTzebKMJ97V+RZkZuzzhXjja9Wn71pC6T2P8AKCUSw20IrDHtuqWvIqu3ivQtW5XzH0IPpHj6pu18h1b80sxZc5SoUDToq2rOFOvfWwl5q/MS1qranupUPQ9StTiV1Md2g6ljA6sdB4LtE9EvpcuX72p+Ws1uI1MuKd74FhFLXgKE6w0tZtNA2g0009PjKVPOjX9NMbHNl712PbXZYtQoFdnTZWbQ6nfqB7pscR5byGya8jHyFqavF6JD1dVXG/duI3D2Ee0TXp5Lsx+nZi5AS9UtS57a+ot4tc2sxQMNrbySO/si307J+fKSao1ODcwPmcQxrNrUhsbPVqi2oDV3qmpAGhPb7JrcU40+Pxa+65CyY+NQKQLiPKtZkX83pt1Zux18Ausr8A5ObFtqsa/qmpMtSSu1nN9os3Hv2PaenGOTxlW3u1mgvqxlTyd3TsodnV9CdGGpHb3xu0TV7eMLjXt+7S/2gqi2LdUouXomtKr6ra7Ra+xfz2gCkN46+HYzKc+dnRqQchXpWuqm5LUuNxIQi0DQDs2uo9EweRHsrZbbaQ2tbVfJ8WmqtHrbcHZfF9fAgnTQ/bPpeSLDWd11SWrZTZQcbGrprqsqJO4qDq+upB1Ph4R9IzrQeL8Uyutkl62rsS7gulSW71Y9V+yN2Gjdh4ejvOis50enqV5GMUyE6PTqrsFguF79NNr6DQ7ux1njdyVk29Z7Mtere+EwZKtq1fJnZgFXd38fTPazku27qWZGQGyX6HSsqr2LR0X3oQhJ3at3Ostvp3Gf9+zOma5l52c621NbXk4hrsqroKLXatgue6zpoittGmp07nw7zU43x6+nIwrMqo44F942U2G/rA06KAFA1O46aEeM3LOSb7ntsyMoNZbXQKzVV0xQ9NhsR1UsdRr46+OpnrlcoW5Zq+XXV3Cp7SVrqNQKvXtAHlEhgQG19cS+nL/fw1d9mG4vB6s2tbMvESu099NQbaxr2/OpoQdPUZ5twrMx++LeblH8zmkv29S5AG9T9bdKXBsG2mkV23G8qWCuw0cpr5Ib1tp2J9M3jPPdVlxPDpNPsmcI44l5atlam6v6Wm3QOuv/ABAjs6e0dvdKgnP82VhBTkr2upyaFQjsXS2xa3pPrUhifeoPonQCSyYzFnTE56zEvwbHtx0N+Paxe2hdBZW7d2sp17EHxK+s6jTwN3JykqRrLGCIo1ZmOiqPWTJXzw4fpr8ro0/6iy6d3EyarJ5rZ4Zx/HydRU4LL59bapah9TVNoyyjrOT4nxfhOSRvK3uvmHHW171P7r1DcPjNjlmvJ6jsTeMXYopXNKNeX1JL/rBNO3l6n3S3RiZ8fyk1OliYic22ZiSn5qwlsapsqlXRiGVrEUqw9B1M26eKUWeZdW/1HRvwM1tvSZjncrnhl3WJiPZjjIFAuDou5+oKywrPfZuJGvs8J88I5sVbba7S5XfxB1stZCAMazR6gFA7BfKGvonO5iXEnBx2c1nPVxVZjWrYg64sY9fXZ0exYHx07S9n8iG6g1G0Kxz7796qQejcx6lPt1QkfCem6fT0zF5cJq1W+zI/lAJTeuKxFdVdmQDbUrVb137FU/SMK9GOmnjPvI58INz14r20Ywqa21bEX83Yi2B1Q92O1vDtPPinIpfIstp+T7bxXuGTji9qii7N1Z1/V07Ht29s2X5SYUZtXUX/AHxEVDt2hNtK16lR28V17TP0uFzr5dNTaHUMvcMAR7QRqJ6SLgZQx1ZL8inapUU+UtZWtUVdG3HudQT9sW844CnQ5VRPqRw5+C6zhsufaOu6crUSD8762+hpyb/V06LFX+/ZtEweJcQs7VYiUj9bLuBP/jqDH7xLsvJunC9rJvFOYaMYhXfWxvMqrBsuc/u1L3P4e2af5Cybf0nMfQ+KYijGT3b+9h+Im/wzgePja9GpULecw7u/tZzqzfbGNM5PepuLg3ZVyZGUvSrpbdj4+oZg+mgutYdt2hOgGoGvpM6ERpMzNuVkw+HrDAggEHxB7gyJZyXibi1SvjMTqTi2PSCfWUB2n4S9ETVZ4pZL5QRy9kL5nEMgereuNZ+NcfkfO/5gftxqJeia338ibYg/kXNPjxF/4KMdT8SDB5V3/TZWTcD4qbRUp9hFSr2l6I302RpY/B8eusVJSiovgu1SvwImvdythP52JQffVX/pKsSbr2u2IR5JwP2WsfV3L+BmPmRgf0GnusuH4NL0S/qa+78ptnSD8x8D+g199lx/Fpkck8P/AGWs/W1b8TLsR+pr7q7Z0k1cq4SebiUDT+qq/wBJQpxUQaIioP3Qqj7p7RM22+aYkYETMSKxEzEBERAREQEREBERAREQEREBERARE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0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3" name="AutoShape 9" descr="data:image/jpeg;base64,/9j/4AAQSkZJRgABAQAAAQABAAD/2wCEAAkGBhAPDhMQEBEVEBIPDw8VEBQPFBAQERARFBQXFRgQGBIYHCYeFxovGRYSHy8sJDMpLjgtFR49NTAqNScrLSkBCQoKDgwOGg8PGjAkHxwpLykpLiwqMikvKSwsNS0tKSk1NCk0LCwpNSopLDUsKSwpLCwpLC4sLCw1LDUsLC4sLP/AABEIAKAAoAMBIgACEQEDEQH/xAAbAAEBAAMBAQEAAAAAAAAAAAAABQEEBgMCB//EAEYQAAICAQIEAQcHBwkJAAAAAAECAAMEERIFBhMhMSIyQVFhcZEUFjNygaGxFSM0UlRiggdDU2ODkrLB0RckQlVzhJOUs//EABgBAQEBAQEAAAAAAAAAAAAAAAABAgME/8QAJhEBAQABBAEDAwUAAAAAAAAAAAERAhJBUTEDIZEjYfATInGxwf/aAAwDAQACEQMRAD8A/cYiICIiAiIgIiICIiAiIgIiICIiAiIgIiICIiAiIgIiICIiAiIgIiICIiAiIgIiICIiAiIgIiICIiAiIgIiICIiAiIgIiICIiAiIgIiICYiT+I8fxsY6XXpWfQpYbz7kHlH4Ri3wmcKGszIB5oL/o+Jk36+DFBRWf4rSp+6PlXE382jHoH9ddZc3wrQD75vZeU3ReiQRw/iLedmV1+ynGB09zO5/CZHL+QfP4jkH6i41Y+6uNs7N16XdYkI8rE+dmZh/tgv+FRA5TT9py//AGbYxp7TN6XY1kI8pr6MrLH/AHNv+cDlcjzc3LHvuDf4lMY09mb0u6xrIR4BkDzOI5H9omNYP/mJj5DxJfNy6rPZdjFdf4ksH4RtnZm9L0SD8s4mnnY9Fw9dFz1t/dsQj75n51BP0jFyMf1sa+sg/jqLRsvC7pyu6zMn8O43jZP0FyW6eIRgWHvXxE3xM2WeWpZfDMREgwZJ4px4VOKakbIyHGq1V6DRf13c9q19p+zWVTOf5KrDYwyG73ZTPZe3p3bmUV+wKBtA9GhmtM5rNvDI4Jk5HfLySin+Zwy1SD2Nd9I/2bZ6XctVVY9qYla49r1uEsrAFgcjsxsPlHvp8ZbmdI302xwmTzebKMJ97V+RZkZuzzhXjja9Wn71pC6T2P8AKCUSw20IrDHtuqWvIqu3ivQtW5XzH0IPpHj6pu18h1b80sxZc5SoUDToq2rOFOvfWwl5q/MS1qranupUPQ9StTiV1Md2g6ljA6sdB4LtE9EvpcuX72p+Ws1uI1MuKd74FhFLXgKE6w0tZtNA2g0009PjKVPOjX9NMbHNl712PbXZYtQoFdnTZWbQ6nfqB7pscR5byGya8jHyFqavF6JD1dVXG/duI3D2Ee0TXp5Lsx+nZi5AS9UtS57a+ot4tc2sxQMNrbySO/si307J+fKSao1ODcwPmcQxrNrUhsbPVqi2oDV3qmpAGhPb7JrcU40+Pxa+65CyY+NQKQLiPKtZkX83pt1Zux18Ausr8A5ObFtqsa/qmpMtSSu1nN9os3Hv2PaenGOTxlW3u1mgvqxlTyd3TsodnV9CdGGpHb3xu0TV7eMLjXt+7S/2gqi2LdUouXomtKr6ra7Ra+xfz2gCkN46+HYzKc+dnRqQchXpWuqm5LUuNxIQi0DQDs2uo9EweRHsrZbbaQ2tbVfJ8WmqtHrbcHZfF9fAgnTQ/bPpeSLDWd11SWrZTZQcbGrprqsqJO4qDq+upB1Ph4R9IzrQeL8Uyutkl62rsS7gulSW71Y9V+yN2Gjdh4ejvOis50enqV5GMUyE6PTqrsFguF79NNr6DQ7ux1njdyVk29Z7Mtere+EwZKtq1fJnZgFXd38fTPazku27qWZGQGyX6HSsqr2LR0X3oQhJ3at3Ostvp3Gf9+zOma5l52c621NbXk4hrsqroKLXatgue6zpoittGmp07nw7zU43x6+nIwrMqo44F942U2G/rA06KAFA1O46aEeM3LOSb7ntsyMoNZbXQKzVV0xQ9NhsR1UsdRr46+OpnrlcoW5Zq+XXV3Cp7SVrqNQKvXtAHlEhgQG19cS+nL/fw1d9mG4vB6s2tbMvESu099NQbaxr2/OpoQdPUZ5twrMx++LeblH8zmkv29S5AG9T9bdKXBsG2mkV23G8qWCuw0cpr5Ib1tp2J9M3jPPdVlxPDpNPsmcI44l5atlam6v6Wm3QOuv/ABAjs6e0dvdKgnP82VhBTkr2upyaFQjsXS2xa3pPrUhifeoPonQCSyYzFnTE56zEvwbHtx0N+Paxe2hdBZW7d2sp17EHxK+s6jTwN3JykqRrLGCIo1ZmOiqPWTJXzw4fpr8ro0/6iy6d3EyarJ5rZ4Zx/HydRU4LL59bapah9TVNoyyjrOT4nxfhOSRvK3uvmHHW171P7r1DcPjNjlmvJ6jsTeMXYopXNKNeX1JL/rBNO3l6n3S3RiZ8fyk1OliYic22ZiSn5qwlsapsqlXRiGVrEUqw9B1M26eKUWeZdW/1HRvwM1tvSZjncrnhl3WJiPZjjIFAuDou5+oKywrPfZuJGvs8J88I5sVbba7S5XfxB1stZCAMazR6gFA7BfKGvonO5iXEnBx2c1nPVxVZjWrYg64sY9fXZ0exYHx07S9n8iG6g1G0Kxz7796qQejcx6lPt1QkfCem6fT0zF5cJq1W+zI/lAJTeuKxFdVdmQDbUrVb137FU/SMK9GOmnjPvI58INz14r20Ywqa21bEX83Yi2B1Q92O1vDtPPinIpfIstp+T7bxXuGTji9qii7N1Z1/V07Ht29s2X5SYUZtXUX/AHxEVDt2hNtK16lR28V17TP0uFzr5dNTaHUMvcMAR7QRqJ6SLgZQx1ZL8inapUU+UtZWtUVdG3HudQT9sW844CnQ5VRPqRw5+C6zhsufaOu6crUSD8762+hpyb/V06LFX+/ZtEweJcQs7VYiUj9bLuBP/jqDH7xLsvJunC9rJvFOYaMYhXfWxvMqrBsuc/u1L3P4e2af5Cybf0nMfQ+KYijGT3b+9h+Im/wzgePja9GpULecw7u/tZzqzfbGNM5PepuLg3ZVyZGUvSrpbdj4+oZg+mgutYdt2hOgGoGvpM6ERpMzNuVkw+HrDAggEHxB7gyJZyXibi1SvjMTqTi2PSCfWUB2n4S9ETVZ4pZL5QRy9kL5nEMgereuNZ+NcfkfO/5gftxqJeia338ibYg/kXNPjxF/4KMdT8SDB5V3/TZWTcD4qbRUp9hFSr2l6I302RpY/B8eusVJSiovgu1SvwImvdythP52JQffVX/pKsSbr2u2IR5JwP2WsfV3L+BmPmRgf0GnusuH4NL0S/qa+78ptnSD8x8D+g199lx/Fpkck8P/AGWs/W1b8TLsR+pr7q7Z0k1cq4SebiUDT+qq/wBJQpxUQaIioP3Qqj7p7RM22+aYkYETMSKxEzEBERAREQEREBERAREQEREBERARE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0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5" name="AutoShape 11" descr="data:image/jpeg;base64,/9j/4AAQSkZJRgABAQAAAQABAAD/2wCEAAkGBhQSERUTEhQVFBUTGRcZGBcYGBgdHxocFhwgFiAmIBoXHykeHRwmHiAcIC8gJScrLCwsGh8xNTwxNyYrLyoBCQoKDgwOGg8PGjUkHyMyMi0qNTIsLCotKi4sNDUsLCwyLCwvLC0wLyksLCwpLTQsLCwpLCw1LCwvLCwpKTA1LP/AABEIAKAAoAMBIgACEQEDEQH/xAAcAAACAwEBAQEAAAAAAAAAAAAABwQFBgMIAgH/xABFEAABAgMFBgMFAwsDAwUAAAABAgMABBEFEiExQQYHEyJRYXGBkRQyQqGxI8HRCBUzQ1JTYnKC4fCSssI0c/EXJJOi0v/EABkBAAIDAQAAAAAAAAAAAAAAAAAEAQIDBf/EADURAAIBAgMDCgUEAwEAAAAAAAECAAMRBCExEkGhEyJCUWFxgZGxwRQyM9HwYmOCohUj4QX/2gAMAwEAAhEDEQA/AEbBBBBCEEEEEIROsew35tzhSzS3V0rdQK0HU6AdzhjDU3e7hlvBL9o3mmzQpYGC1AivMf1enLQqzrd1edj2GxKN8KWaQ0itbqBSp6nUnuccIIRHbM/k6PL5p54Miv6Nqi1EY15zyp0IwVmcoY1jbmLMl6HgcZQu8zyirFOt3BOJzFKdo3MfhMEJGs+y2WElLDTbSSakNoSgE5VokAVoBj2iVFfM7QyzfvvtJPQrTX0rWIK9upEZzLflU/QRoKTnRT5TM1UXVh5y+iLaFlsvpCX2m3Ug1AcQlYByrRQIrQnHvFWjbqROUy351H1ETpbaCWc9x9pR6Baa+lawGk41U+UBVRtGHnMtbO5izJip4HBUb3MyopxVrdxTgchSnaFztN+To8jmkXg8K/o3aIUBhTnHKrUnBOQzh/gwRnNJ4qtiw35RzhTLS2l0rdWKVHUaEdxhhEGPatsWGxNt8KZaQ6itbqxWh6jUHuMcYRm8LcMtkKfs6862KlTBxWkAV5T+s15aBWVL2hCJ2CCCCEIIIIIQggj7ZZUtQSkFSlEAAAkknAAAYkk6QQnWQkHH3EtNIK3FkJSlIqSTHpLdlueas+5MP/aTd3sUtE53OqqYFR70pXE3P7svzezx5lCfa3fMtIIHLXK8c1EdaaY721bWalmy68oJSPUnoBmT2iQCTYSCQBcyZGdt3buVlapUu+4PgRiR4nIeZjC2xttNT7nAk0rQg/Cn31DqpQ90eBp3MXGz26dCQFzar5/doNEjxVmfKg8YfGGSkNqufAaznnFPVOzhx4nSVU5vLnJhVyVbuVyCUlxfrSg9I5jYy05vF9ZAP71w/wCxNaekNSRs5tlNxpCW09EgD6ZxJg+MCZUkA4mHwRf6zk8BFnK7nD+smAOyG/vUr7onI3QMavPHwuD/AIxvoIzONrnpek1GBoDo+swK90DGjzw8bh/4iIE1udP6uYB7Lbp80q+6GbBAMbXHS9IHA0D0fWKI7G2nKYsKUQP3Th/2KpX0jrJbzJuXVcmmr9MwpJbX9KH0hsRGn7NafTcdQlxPRQB9OnlGnxivlVQHgZl8EyfRcjiJT2Ft1KzVEpXccPwLwPlofIxoYXW0O6dJquUVdP7tZw8lZjzr5RU2NtxNSDnAnErWhOivfSOqVH3h4+RgOGSqNqgfA6wGKekdnEC3aNJZbzdzzVoX5hj7Obu9gl0jK/0VTAKHataYebZ+QcYcU06gocQSlSVChBEe0LLtVuYbDrKgtJ1Gh6EZg9jGB3wbsvzgzx5ZCfa2vIuoAPLXK8M0k9Ka4IEEGxnQBBFxPMsEfbzKkKKVApUkkEEEEEYEEHEEHSPiIkwhxbht3vGc/OD6QW2jRlJCSFLFaqxNRcwphiTX4cVZYVjLm5hqXapfeUEiuQrqaY0AqT2EewrIsxqRlUMoN1qXRSquiRUk6VOJPiYIT9t63W5RkuunAYBIzUdAO8KuXlpq2ZkqUbraTifhbSdEjVR+euEfs7MO2zPBCKpaTW7XJCAcVEftHD5DSGxZVlNyzSWmk3Up9SdSTqT1jp5YRP1nhOXnjH/bH9j9pxsPZ9mUbuMpp+0o+8o9SdfpEDbmdeZleMwqhaWhSxQcyK0INdMRGhjhPyaXW1tq91xJSfBQpCK1OeGfPrj7U/8AWUTLqn7KzSXG0uJPKtIUD2IrGc2Qttb4mZl1YDBcIavUAShGBNehwz1BjPy1uqZsl9hR+2YWqWA15zQU8r1PCPm3mBLokJJxK1NUK3ktgkrKcaUTiReJ/wAENrhwLr1nLuGZPjlFGxBNm6hn3nIDwzm7kNoJd9RS082tQ0SoV9I6TFrsoUpK3UJUhN9QKgKJrSp7VhebQzLCkIXJyj7Mw0pKkKTLqSCBmDQYin+YxMm7IRN2xdeBuhhC1IqRUimBpoCflFfhl1JIFj35S3xLaAAm47s/taTJu1EKteWcS4OEZZar17lpVeNctPlGps63GHyQy6hwjMJUCR5dIxltWA05a0qwUgNIYrcGAISpZpTpXOO+2lltyhl5uXQlpaHUoIQAkKSrMEDDt5mLMiPsKCbkZcdZVKlRNtrCwOfDSbCftNphN55xLY0KiBXw6xzl7dYcuXHm1cW8EUUDeKcTTuIysnJpnLUmS+kLRKhCG0KxAvYk0OByPqOkR7RsNuXteTU0kIS7fJSnAApSRUDSoI9IzFBPlJN7X7NL2mhrv8wGV7dutryx2KcJmrRqSaPilT/MPuHpF5b2zrM23ceTX9lQ95J7H7sjFDsR/wBXaP8A3x/yjYxSuxWrdez0EvRUNSs2evqYmnWZqxZmoN5tZzxuuAaEfCsfLuIath223NspdaOBwIOaTqD3jpa9ktzLSmnRVKvUHQg6EQp7Om3bHni25UtKpepktByUB1H4iGssWn6xximeDf8AbP8AU/aUW/nd7wXPzgwkBt00eSAkBKzSisDU38a4YEV+LBOx7Stiy2p2VcZWatPopVNMlCoIOVRgRpgI8eW7Yy5SYdl3aX2VFJpkaaiuNCKEdjHMnUjX/Jy2bvvPzqhytANN4ZrXzKoa4EJoKUx4naN/vXt7hsplknmd5l/yJ08z/tMddy9kcCyGKiinbzp5bp5zhXU8oFDqKaRmZxPt9tXDihLl2n8DOfqQfWHcEgL7baKLxHHORT2F1Y2m23e7OiWlQpQ+1eotfYfCPIfMmNTBHCenEtNrcX7raSo+CRWFndqrljqY1TRaSBRoJ3gil2b2hVNpK+A40jAoUsiiwa5U8PnF1FWUobGWVgwuNJiLQ2LWu1EPgDgEpcXiP0jYIHLroa9zFvtXYLj3Cel1BMxLqKkXslA5pPj/AJnGggjU4hyVPULTIYdAGHWbzIl61H6I4bUqKi87eCzT+FP4+sSmbGdFqrmCBwiwEBVR71RhTPSNJFSNoU+2+yXTe4fEvYUzpSmfnFhUZr7KgZGQaai20xOYlHtNYc2ufamZUI+yaI5jQEgq5SM+YGlY/FWXOTrzRm20MMMKC7iVXitQyrTT8T5X2z1vpm0LWlJSEOKboaY3dcItYk1nTmkC4y7RKiijXYE2OfYZk7VsaZZmzNyaUOcVIS60o3a0yIPX/Ma4QmrEnXp+Xm30oQlF4cNKq8NN00qfiKiTl0jcwRUYhgLWGlr77Sxw6k6nW9t15nNl7GdZmJ1bgAS86FIxBqMfTONHBFU3tAkzqpS6byWw5ewpiaUpnrFGLVSW/MspoAtMAfmectYym8XZ0TMqVpH2jFVJ6lPxD0x8RGrgIiKdQ02DDdCrTFRCh3zB7qbf4jCpdR5mcU90K/A4eYhfflG7N3HmJ1I5XQWnMMlo5k1NcSU1FKYcPvF9ZifYba4YwQpwo/odxT6Ej0jTb6LI49kP0FVNXXRy3jyHGmo5SanQV0hnGoBU2l0bOK4Fyaew2qm01lnySZaXbaSSUsNpQCqlSG0hIrQAVoOkLLdQ3fnXXFYkNqPmtQ/vDUnEVbWOqVD1EK/c+v8A9w8NS2k+ih+MWw/0Kp7pXE/XpA9sa0Z7bwvexO8IIIuq4l6uCKGt2nxeMaGKja7/AKGZ/wC0v6QrRNqi98brC9Nu6ZmwtoHpWzm1uoQoKDaJZCCbyyquCq4DTLvEmZ2hn5UB6bZZLFQF8Im82DhXE0MUlqtESFmO31NobUm8tIqUXslUPSnzi2texh7OpT9qOFlQxrwyFDPCgqfKOgVS9yBmTfI9e63nEFZ9mwJyAtmOrffylrbm06w43LyaEuvOpvgqNEJR+0addB/avCQ2imWphEvPIbHGrwnWybpUPhIOv9usZ5chctBtKZlbCHZVpLToCecIAFDeFBWladadYtJyxEB+XExaDjiw6lTbZCKlQNfhFQDlWM+TpqAvWL6G/wCCXFSoxLdRtqLfhkud2jmXplyXkW2yGKBx1wml46AD/MDFVYU265bJ47YbdSwUqANUmhBqk9CDE7Yh9LUxOy7hCXeOpwVwvJXkRXPr/VHOVn0O24eGQoIYKCRkVA1OPatPKJsF2lC5bOv51yLltli2ZbT86pVbHzs4UPNSbbfK84pbjpNObJIA1wqfERq9ndqS7xm5lIZelsXADy3c7w7f26xVbtLSbuPtXgFpecUQSKlKte+VPSITjRm520FMcyRLFm8MlLIGAOuRETVUO7qwtbf5esimzIiMpvfK3n6Swltop+ZBflWWQwCbgcJvuAYaGg/zOO+z22/GYmX30htDCsAMwKVoa5qrhpnHbYW1mjZ7fMlPBTdcBIF0pJrWuXWMhLj2iRtNTQwU/wAQDqkG99MYjk1YspWwBAv4yeUZQrBrkgm3hNFK21abyA+0wwGlYpbUo3yk5GtaZeHhHB60kMWu668oISmVSTU61GA6nwzjR2FbbK5Rp0OISgISDVQASQACDXKhwjFbT2MuZtVYaKeI2yhxAUAUqKSMDXChrBSszsrDZFj7Qq7SorKdo3HvNfs1bL80VuqaDUuacG9W+ruRlQj/AA5xfRSbMbTJmkEEcN5vB1o5pIwwr8P/AIi7hKqLORa0dpG6A3vFJvSRw59txOZQhXmhR/AQz7SkUzEu4yokJebWgkUqA4kpJFQRWh1ELPe8usyyNQ19VH8IajCaJSOgA9BDWJ+jSPfFMN9eqO0TpCi2OPstsLZOAUp1r53k/QesNOyrQD7DTyQQl5CHADSoC0hQrQkVodDCy3mSCpecbm28L9016ON0+op6GDBEMWpnpDjDHAqFqjonhGvHGblEuoU2sVSsFKh1BwjjY9ppmGG3kZOJB8DqPEGo8omQiQVNt4j4IYX3GQ0WS0GBL3AWgm7cOIoPGKqV2Akm130sAkYgKKlAeRNI0MEXFVxexOcoaSNa4GXZINrWIzMouPthYGIrmD2IxERLI2QlZZV9loBf7RJUR4FWXlFhN2i01TiuIbrlfUlNfUx++1pVVKFoKwm9SoNArIkA1pEhqgWwJtwgVplrkC/GQLZ2UlpohTzYUoYBQJBp0qMxH7ZuystLrDjLQQoIuAgnKtfM98457OTi+CgTL7Ljq1LultSaKCTkKUqRrQYRbPTKUUvqSm8QkVIFScgK5ntEs1ReZfLhKqtNufbPwvKJ/YCSWKFke8pVQVA1Vica5dtItrMspqXbDbKAhIxoOvUnMnvH1N2k01TiuIbrlfUlNfUx1Ewkpv3hdpW9UUpnWuVO8Qz1GFmJtJVKam6gXlLO7DSbrhdWyCompoSAT3ANDFjZ9jNMX+EgJ4irygMq0plkBTQR+rtlhN2rzQviqarSLwPTHERMiGeoRZibSVSmDdQLzOubv5FS75YTWtaAqCf9INPKLVux2kvmYCaOFARWp90Y0plE2CA1XOpMBSRdAPKQBYjPtHtIQA7dulQriO4yJ7xPgiFbVqJlmHHl5ISTTqdB5mgivOcga7pbmoCdN8V+1J9qtlLQxCVtN+SeZX3w3YVO6+zlPzbk25jcrj1ccxPoK+ohmWraAYYdeUCUsoW4QKVIQkqNKkCtBqYdxpAK0x0REcCCytVPSN/CZDcva/Hshipqpq80ea8eQ4V1HKRQaCmkaLaqwRNyy2jQK95B6KGXloexMJn8nLaS48/JKPK6A63jktHKqgpiSmhrXDh94fsJKxUhhujzKGBU6GKrd1tGZZ5UnMcoUohNfgcyIPZX18YasYLeNsTxgZlhNXUjnSPjA1H8Q+Y8I+dgdvg4Ey8yqjgwQs/H2J/b+vjm/XpiuvLU/wCQ95z6FQ0G5Cp/E9fZN/BBBHOnSmC2UsdqfL83NJDqluKQhKq0QhOQA8/l3j42dshMtak00itwMVSDjQKKTTHQRKYlJuz3XQxL+0y7yytICwlSFKzBrpl6eMRNluMq1JsvhIcLIqlJqEXim6mvUD746hJIcg822Qv3bt1pyrAFAV518zbv377ymkWCmypabQOaUfUv+lSqKH0jS2y8Jy0JRlJvNtJ9pX3r7n3f6ok7IbPLTZplphFwr4oINDQKJAOHrHHd5s46wHXJkEOG62mpB5GxQUpoT8kiCpVW7tfME28ftmZNOk9kW2RAv4ffITOWRa8k8p1+fCnHXFm6C2tSUIHugXRSO1lTqQi0GJe+ZXgLcbvJULhIooC9pj/9fGLmVl5uz1uIZl/aZdxZWi6sJUgqzBrpEwNTz7E1x0IbDjSktMJIKgSDiV5VOX4RLVF1Ghtbne1srSFptofmF780+u+8rdldiZV6QbU63eW6ipWSapzAu9AOkWW7SaUuQRfJVcUtAJ6JOHplFlsnJrakmG3E3VpQAQdD5RTbLykzKWaoBm8+FrKWyRjUgZg9KmMKjmoHBPSFs++bU0FMoQLc03y7v+zYwRylVqUhJWm6opBUmtbpIxFdaHCsdYRj8IVG8PaJU2+mTl+ZKVAGnxuZU8E/WvSLbb7b4ICpaWVVw4LcHw6EJI+Lvp45dt3WxPAAmX00dUORJ+BJ6/xH5DxMdKggoLy1TXoj3nNrucQ3IU9OkfaabZiwhKSyGRiRis9VHM/cOwEZvfRa/Ash+hop260Oa6ec401PKDUaiukbmEF+UbtJfeYkknlaBdcxzWvlTUUwITU1rjxO0c9mLEsd86CqFAUaCKiwrZXKTDUw1S+yoKFcjTQ0xoRUHsY9i2FbKJuXamGq3HkhQrmK6GmFQag9xHiuHFuG3hcFz83vqAbdNWVEpASs1qnEVN/CmOBFPiwrLT0DGC223ch6r8qAl04qRkF9x0V8jG9gjWlWak20syrUUrLsuIqtm94rssrgTqVqSjlvEG+j+YH3h8/GGZZ9pNvoC2VpWk6g/Xoexiv2g2TYnE/apooZOJwUPPUdjhC7ndiJ6QWXZValpHxN4Kp/E3r5Vh0ihiMwdluBiQNfDZEba8RNk9shMIcWqVnVtJcUVFC03wCo1NCThFns7s2mVCzfU666bzjqs1Hw0GeHeMNZO9h1BuTTN8jAlHKrzQcCfSGe0uqQaEVANDmK9e8Y4gVqY2X392fv5zXDtRqHap6jvy8NPKfUEEEJx2EEER5mfbb/AEjiEfzKA+piQL6SCbayRBGatDeJJNfreIejYKvnl84yVq72XXDclWrlcApXMo+CRhX1hmnhKr6Dzyi1TGUaereWcZFo2m0wgreWlCRqT9BmT2ELPaTeI7NK9nkkrSleFQOdfgB7o+fhHGR2Gnp5Ydm1qbSdXMVU/hR8PnSGJs/soxJpo0nmIxcVio+eg7CghgCjh8ydpuAi5NfE5AbC8TM5sTu7DBD8yAp0YpRmEdz1V8hG7gghKrVaq200dpUUpLsoJAt22USku7MO1uMpKjTM00FcKk0A7mPHVu2yubmHZh2l95RUaZCugrjQCgHYQ09/O8LjOfm9hQLbRq8oFJClilE4CouY1xxJp8OKdjKawj7ZeUhQUklKkkEEEggjEEEYgg6x8QQQnprc/vN/ODPAmVp9ra8i6gAc1MrwyUB0rrgyY8SSE+4w4l1pZQ4ghSVJNCCI9Jbst8DVoXJd/wCzm7vYJdIzudFUxKT3pWmBCMmM9tdtg3JNnEKeUORv71dE/XSKzbu3Z5gH2doBr98nnUP6acviQfGFXLzqVPcSZC3gTVQv0Kj3UQcI6WFwXKDbbTqE5eLxvJnk1GfWdBNlsFs65NzBnZiqkpVeBPxr/wDyn6gDQw1oVx3t3EBDMqlASKAFeAA7JSPrEFW0tqT2DKVpSf3SSkf/ACH8Y0rYetWbaeyjdnoJShiaNFdlLsd9hqYyLc2ql5QfbOC9ogYqP9Iy8TQQubV21m7QXwJVCkJPwoPMR1Use6PCg8Yn2LunWo35xylcShBqT4rP3V8YYNl2OzLIuMoShOtMz4nMnxjLaoYf5ec3Ca7OIxHzcxeJix/9ObRV7zifN1Z+6O0vugeJ+0fbT/KlSvrdhqwRU/8AoVt1h4S3+Po77nxmGkN0ksnF1bjp6YJHoMfnGpsywGJcfYtIR3Ax/wBRx+cWEELPXqVPmaNU6FOn8q2hBBBGM2hC23wbzfzezwJZafa3fMtIIPNTK8ckg9a6Ym83fA1Z9+XY+0m7vYpaJyv9VUxCR2rSuPm2fn3H3FOurK3FkqUpRqSTBCcnnlLUVKJUpRJJJJJJxJJOJJOsfEEEEIQQQQQhBBBBCOLd7v5WyEsWjedbFAl8YrSAKcw/Wac1QrOt7Ry2f7BPI4zSZeYSTS+EoVjnQ4VB7HHGPHETrHtx+Uc4ss6tpdKXkGlR0OhHY4YRIJGkggHWexmLBl0GqGGUnqG019aRPAhAbM/lFvI5Z5kPCv6RqiFAY15Dyq0AxTkc4Y1jb57MmKDj8FRu8rySnFWl7FOBzNad4CxOsAANJuYIi2fajL6Sph1t1INCW1pWAc6VSSK0Iw7xKiJMIIIi2hajLCQp91tpJNAXFpQCc6VUQK0Bw7QQkqCMNbO+ezJeo4/GUL3KykqxTpewTicjWneFztN+UW8vlkWQyK/pHaLURhTkHKnUHFWYyghHjbFuMSjfFmXUNIrS8s0qeg1J7DHCEZvC38reCmLOvNNmoU+cFqBFOUfq9eapVlS7qq7Ytx+bc4sy6t1dKXlmtB0GgHYYYxBghCCCCCEIIIIIT//Z"/>
          <p:cNvSpPr>
            <a:spLocks noChangeAspect="1" noChangeArrowheads="1"/>
          </p:cNvSpPr>
          <p:nvPr/>
        </p:nvSpPr>
        <p:spPr bwMode="auto">
          <a:xfrm>
            <a:off x="0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7" name="AutoShape 13" descr="data:image/jpeg;base64,/9j/4AAQSkZJRgABAQAAAQABAAD/2wCEAAkGBhQSERUTEhQVFBUTGRcZGBcYGBgdHxocFhwgFiAmIBoXHykeHRwmHiAcIC8gJScrLCwsGh8xNTwxNyYrLyoBCQoKDgwOGg8PGjUkHyMyMi0qNTIsLCotKi4sNDUsLCwyLCwvLC0wLyksLCwpLTQsLCwpLCw1LCwvLCwpKTA1LP/AABEIAKAAoAMBIgACEQEDEQH/xAAcAAACAwEBAQEAAAAAAAAAAAAABwQFBgMIAgH/xABFEAABAgMFBgMFAwsDAwUAAAABAgMABBEFEiExQQYHEyJRYXGBkRQyQqGxI8HRCBUzQ1JTYnKC4fCSssI0c/EXJJOi0v/EABkBAAIDAQAAAAAAAAAAAAAAAAAEAQIDBf/EADURAAIBAgMDCgUEAwEAAAAAAAECAAMRBCExEkGhEyJCUWFxgZGxwRQyM9HwYmOCohUj4QX/2gAMAwEAAhEDEQA/AEbBBBBCEEEEEIROsew35tzhSzS3V0rdQK0HU6AdzhjDU3e7hlvBL9o3mmzQpYGC1AivMf1enLQqzrd1edj2GxKN8KWaQ0itbqBSp6nUnuccIIRHbM/k6PL5p54Miv6Nqi1EY15zyp0IwVmcoY1jbmLMl6HgcZQu8zyirFOt3BOJzFKdo3MfhMEJGs+y2WElLDTbSSakNoSgE5VokAVoBj2iVFfM7QyzfvvtJPQrTX0rWIK9upEZzLflU/QRoKTnRT5TM1UXVh5y+iLaFlsvpCX2m3Ug1AcQlYByrRQIrQnHvFWjbqROUy351H1ETpbaCWc9x9pR6Baa+lawGk41U+UBVRtGHnMtbO5izJip4HBUb3MyopxVrdxTgchSnaFztN+To8jmkXg8K/o3aIUBhTnHKrUnBOQzh/gwRnNJ4qtiw35RzhTLS2l0rdWKVHUaEdxhhEGPatsWGxNt8KZaQ6itbqxWh6jUHuMcYRm8LcMtkKfs6862KlTBxWkAV5T+s15aBWVL2hCJ2CCCCEIIIIIQggj7ZZUtQSkFSlEAAAkknAAAYkk6QQnWQkHH3EtNIK3FkJSlIqSTHpLdlueas+5MP/aTd3sUtE53OqqYFR70pXE3P7svzezx5lCfa3fMtIIHLXK8c1EdaaY721bWalmy68oJSPUnoBmT2iQCTYSCQBcyZGdt3buVlapUu+4PgRiR4nIeZjC2xttNT7nAk0rQg/Cn31DqpQ90eBp3MXGz26dCQFzar5/doNEjxVmfKg8YfGGSkNqufAaznnFPVOzhx4nSVU5vLnJhVyVbuVyCUlxfrSg9I5jYy05vF9ZAP71w/wCxNaekNSRs5tlNxpCW09EgD6ZxJg+MCZUkA4mHwRf6zk8BFnK7nD+smAOyG/vUr7onI3QMavPHwuD/AIxvoIzONrnpek1GBoDo+swK90DGjzw8bh/4iIE1udP6uYB7Lbp80q+6GbBAMbXHS9IHA0D0fWKI7G2nKYsKUQP3Th/2KpX0jrJbzJuXVcmmr9MwpJbX9KH0hsRGn7NafTcdQlxPRQB9OnlGnxivlVQHgZl8EyfRcjiJT2Ft1KzVEpXccPwLwPlofIxoYXW0O6dJquUVdP7tZw8lZjzr5RU2NtxNSDnAnErWhOivfSOqVH3h4+RgOGSqNqgfA6wGKekdnEC3aNJZbzdzzVoX5hj7Obu9gl0jK/0VTAKHataYebZ+QcYcU06gocQSlSVChBEe0LLtVuYbDrKgtJ1Gh6EZg9jGB3wbsvzgzx5ZCfa2vIuoAPLXK8M0k9Ka4IEEGxnQBBFxPMsEfbzKkKKVApUkkEEEEEYEEHEEHSPiIkwhxbht3vGc/OD6QW2jRlJCSFLFaqxNRcwphiTX4cVZYVjLm5hqXapfeUEiuQrqaY0AqT2EewrIsxqRlUMoN1qXRSquiRUk6VOJPiYIT9t63W5RkuunAYBIzUdAO8KuXlpq2ZkqUbraTifhbSdEjVR+euEfs7MO2zPBCKpaTW7XJCAcVEftHD5DSGxZVlNyzSWmk3Up9SdSTqT1jp5YRP1nhOXnjH/bH9j9pxsPZ9mUbuMpp+0o+8o9SdfpEDbmdeZleMwqhaWhSxQcyK0INdMRGhjhPyaXW1tq91xJSfBQpCK1OeGfPrj7U/8AWUTLqn7KzSXG0uJPKtIUD2IrGc2Qttb4mZl1YDBcIavUAShGBNehwz1BjPy1uqZsl9hR+2YWqWA15zQU8r1PCPm3mBLokJJxK1NUK3ktgkrKcaUTiReJ/wAENrhwLr1nLuGZPjlFGxBNm6hn3nIDwzm7kNoJd9RS082tQ0SoV9I6TFrsoUpK3UJUhN9QKgKJrSp7VhebQzLCkIXJyj7Mw0pKkKTLqSCBmDQYin+YxMm7IRN2xdeBuhhC1IqRUimBpoCflFfhl1JIFj35S3xLaAAm47s/taTJu1EKteWcS4OEZZar17lpVeNctPlGps63GHyQy6hwjMJUCR5dIxltWA05a0qwUgNIYrcGAISpZpTpXOO+2lltyhl5uXQlpaHUoIQAkKSrMEDDt5mLMiPsKCbkZcdZVKlRNtrCwOfDSbCftNphN55xLY0KiBXw6xzl7dYcuXHm1cW8EUUDeKcTTuIysnJpnLUmS+kLRKhCG0KxAvYk0OByPqOkR7RsNuXteTU0kIS7fJSnAApSRUDSoI9IzFBPlJN7X7NL2mhrv8wGV7dutryx2KcJmrRqSaPilT/MPuHpF5b2zrM23ceTX9lQ95J7H7sjFDsR/wBXaP8A3x/yjYxSuxWrdez0EvRUNSs2evqYmnWZqxZmoN5tZzxuuAaEfCsfLuIath223NspdaOBwIOaTqD3jpa9ktzLSmnRVKvUHQg6EQp7Om3bHni25UtKpepktByUB1H4iGssWn6xximeDf8AbP8AU/aUW/nd7wXPzgwkBt00eSAkBKzSisDU38a4YEV+LBOx7Stiy2p2VcZWatPopVNMlCoIOVRgRpgI8eW7Yy5SYdl3aX2VFJpkaaiuNCKEdjHMnUjX/Jy2bvvPzqhytANN4ZrXzKoa4EJoKUx4naN/vXt7hsplknmd5l/yJ08z/tMddy9kcCyGKiinbzp5bp5zhXU8oFDqKaRmZxPt9tXDihLl2n8DOfqQfWHcEgL7baKLxHHORT2F1Y2m23e7OiWlQpQ+1eotfYfCPIfMmNTBHCenEtNrcX7raSo+CRWFndqrljqY1TRaSBRoJ3gil2b2hVNpK+A40jAoUsiiwa5U8PnF1FWUobGWVgwuNJiLQ2LWu1EPgDgEpcXiP0jYIHLroa9zFvtXYLj3Cel1BMxLqKkXslA5pPj/AJnGggjU4hyVPULTIYdAGHWbzIl61H6I4bUqKi87eCzT+FP4+sSmbGdFqrmCBwiwEBVR71RhTPSNJFSNoU+2+yXTe4fEvYUzpSmfnFhUZr7KgZGQaai20xOYlHtNYc2ufamZUI+yaI5jQEgq5SM+YGlY/FWXOTrzRm20MMMKC7iVXitQyrTT8T5X2z1vpm0LWlJSEOKboaY3dcItYk1nTmkC4y7RKiijXYE2OfYZk7VsaZZmzNyaUOcVIS60o3a0yIPX/Ma4QmrEnXp+Xm30oQlF4cNKq8NN00qfiKiTl0jcwRUYhgLWGlr77Sxw6k6nW9t15nNl7GdZmJ1bgAS86FIxBqMfTONHBFU3tAkzqpS6byWw5ewpiaUpnrFGLVSW/MspoAtMAfmectYym8XZ0TMqVpH2jFVJ6lPxD0x8RGrgIiKdQ02DDdCrTFRCh3zB7qbf4jCpdR5mcU90K/A4eYhfflG7N3HmJ1I5XQWnMMlo5k1NcSU1FKYcPvF9ZifYba4YwQpwo/odxT6Ej0jTb6LI49kP0FVNXXRy3jyHGmo5SanQV0hnGoBU2l0bOK4Fyaew2qm01lnySZaXbaSSUsNpQCqlSG0hIrQAVoOkLLdQ3fnXXFYkNqPmtQ/vDUnEVbWOqVD1EK/c+v8A9w8NS2k+ih+MWw/0Kp7pXE/XpA9sa0Z7bwvexO8IIIuq4l6uCKGt2nxeMaGKja7/AKGZ/wC0v6QrRNqi98brC9Nu6ZmwtoHpWzm1uoQoKDaJZCCbyyquCq4DTLvEmZ2hn5UB6bZZLFQF8Im82DhXE0MUlqtESFmO31NobUm8tIqUXslUPSnzi2texh7OpT9qOFlQxrwyFDPCgqfKOgVS9yBmTfI9e63nEFZ9mwJyAtmOrffylrbm06w43LyaEuvOpvgqNEJR+0addB/avCQ2imWphEvPIbHGrwnWybpUPhIOv9usZ5chctBtKZlbCHZVpLToCecIAFDeFBWladadYtJyxEB+XExaDjiw6lTbZCKlQNfhFQDlWM+TpqAvWL6G/wCCXFSoxLdRtqLfhkud2jmXplyXkW2yGKBx1wml46AD/MDFVYU265bJ47YbdSwUqANUmhBqk9CDE7Yh9LUxOy7hCXeOpwVwvJXkRXPr/VHOVn0O24eGQoIYKCRkVA1OPatPKJsF2lC5bOv51yLltli2ZbT86pVbHzs4UPNSbbfK84pbjpNObJIA1wqfERq9ndqS7xm5lIZelsXADy3c7w7f26xVbtLSbuPtXgFpecUQSKlKte+VPSITjRm520FMcyRLFm8MlLIGAOuRETVUO7qwtbf5esimzIiMpvfK3n6Swltop+ZBflWWQwCbgcJvuAYaGg/zOO+z22/GYmX30htDCsAMwKVoa5qrhpnHbYW1mjZ7fMlPBTdcBIF0pJrWuXWMhLj2iRtNTQwU/wAQDqkG99MYjk1YspWwBAv4yeUZQrBrkgm3hNFK21abyA+0wwGlYpbUo3yk5GtaZeHhHB60kMWu668oISmVSTU61GA6nwzjR2FbbK5Rp0OISgISDVQASQACDXKhwjFbT2MuZtVYaKeI2yhxAUAUqKSMDXChrBSszsrDZFj7Qq7SorKdo3HvNfs1bL80VuqaDUuacG9W+ruRlQj/AA5xfRSbMbTJmkEEcN5vB1o5pIwwr8P/AIi7hKqLORa0dpG6A3vFJvSRw59txOZQhXmhR/AQz7SkUzEu4yokJebWgkUqA4kpJFQRWh1ELPe8usyyNQ19VH8IajCaJSOgA9BDWJ+jSPfFMN9eqO0TpCi2OPstsLZOAUp1r53k/QesNOyrQD7DTyQQl5CHADSoC0hQrQkVodDCy3mSCpecbm28L9016ON0+op6GDBEMWpnpDjDHAqFqjonhGvHGblEuoU2sVSsFKh1BwjjY9ppmGG3kZOJB8DqPEGo8omQiQVNt4j4IYX3GQ0WS0GBL3AWgm7cOIoPGKqV2Akm130sAkYgKKlAeRNI0MEXFVxexOcoaSNa4GXZINrWIzMouPthYGIrmD2IxERLI2QlZZV9loBf7RJUR4FWXlFhN2i01TiuIbrlfUlNfUx++1pVVKFoKwm9SoNArIkA1pEhqgWwJtwgVplrkC/GQLZ2UlpohTzYUoYBQJBp0qMxH7ZuystLrDjLQQoIuAgnKtfM98457OTi+CgTL7Ljq1LultSaKCTkKUqRrQYRbPTKUUvqSm8QkVIFScgK5ntEs1ReZfLhKqtNufbPwvKJ/YCSWKFke8pVQVA1Vica5dtItrMspqXbDbKAhIxoOvUnMnvH1N2k01TiuIbrlfUlNfUx1Ewkpv3hdpW9UUpnWuVO8Qz1GFmJtJVKam6gXlLO7DSbrhdWyCompoSAT3ANDFjZ9jNMX+EgJ4irygMq0plkBTQR+rtlhN2rzQviqarSLwPTHERMiGeoRZibSVSmDdQLzOubv5FS75YTWtaAqCf9INPKLVux2kvmYCaOFARWp90Y0plE2CA1XOpMBSRdAPKQBYjPtHtIQA7dulQriO4yJ7xPgiFbVqJlmHHl5ISTTqdB5mgivOcga7pbmoCdN8V+1J9qtlLQxCVtN+SeZX3w3YVO6+zlPzbk25jcrj1ccxPoK+ohmWraAYYdeUCUsoW4QKVIQkqNKkCtBqYdxpAK0x0REcCCytVPSN/CZDcva/Hshipqpq80ea8eQ4V1HKRQaCmkaLaqwRNyy2jQK95B6KGXloexMJn8nLaS48/JKPK6A63jktHKqgpiSmhrXDh94fsJKxUhhujzKGBU6GKrd1tGZZ5UnMcoUohNfgcyIPZX18YasYLeNsTxgZlhNXUjnSPjA1H8Q+Y8I+dgdvg4Ey8yqjgwQs/H2J/b+vjm/XpiuvLU/wCQ95z6FQ0G5Cp/E9fZN/BBBHOnSmC2UsdqfL83NJDqluKQhKq0QhOQA8/l3j42dshMtak00itwMVSDjQKKTTHQRKYlJuz3XQxL+0y7yytICwlSFKzBrpl6eMRNluMq1JsvhIcLIqlJqEXim6mvUD746hJIcg822Qv3bt1pyrAFAV518zbv377ymkWCmypabQOaUfUv+lSqKH0jS2y8Jy0JRlJvNtJ9pX3r7n3f6ok7IbPLTZplphFwr4oINDQKJAOHrHHd5s46wHXJkEOG62mpB5GxQUpoT8kiCpVW7tfME28ftmZNOk9kW2RAv4ffITOWRa8k8p1+fCnHXFm6C2tSUIHugXRSO1lTqQi0GJe+ZXgLcbvJULhIooC9pj/9fGLmVl5uz1uIZl/aZdxZWi6sJUgqzBrpEwNTz7E1x0IbDjSktMJIKgSDiV5VOX4RLVF1Ghtbne1srSFptofmF780+u+8rdldiZV6QbU63eW6ipWSapzAu9AOkWW7SaUuQRfJVcUtAJ6JOHplFlsnJrakmG3E3VpQAQdD5RTbLykzKWaoBm8+FrKWyRjUgZg9KmMKjmoHBPSFs++bU0FMoQLc03y7v+zYwRylVqUhJWm6opBUmtbpIxFdaHCsdYRj8IVG8PaJU2+mTl+ZKVAGnxuZU8E/WvSLbb7b4ICpaWVVw4LcHw6EJI+Lvp45dt3WxPAAmX00dUORJ+BJ6/xH5DxMdKggoLy1TXoj3nNrucQ3IU9OkfaabZiwhKSyGRiRis9VHM/cOwEZvfRa/Ash+hop260Oa6ec401PKDUaiukbmEF+UbtJfeYkknlaBdcxzWvlTUUwITU1rjxO0c9mLEsd86CqFAUaCKiwrZXKTDUw1S+yoKFcjTQ0xoRUHsY9i2FbKJuXamGq3HkhQrmK6GmFQag9xHiuHFuG3hcFz83vqAbdNWVEpASs1qnEVN/CmOBFPiwrLT0DGC223ch6r8qAl04qRkF9x0V8jG9gjWlWak20syrUUrLsuIqtm94rssrgTqVqSjlvEG+j+YH3h8/GGZZ9pNvoC2VpWk6g/Xoexiv2g2TYnE/apooZOJwUPPUdjhC7ndiJ6QWXZValpHxN4Kp/E3r5Vh0ihiMwdluBiQNfDZEba8RNk9shMIcWqVnVtJcUVFC03wCo1NCThFns7s2mVCzfU666bzjqs1Hw0GeHeMNZO9h1BuTTN8jAlHKrzQcCfSGe0uqQaEVANDmK9e8Y4gVqY2X392fv5zXDtRqHap6jvy8NPKfUEEEJx2EEER5mfbb/AEjiEfzKA+piQL6SCbayRBGatDeJJNfreIejYKvnl84yVq72XXDclWrlcApXMo+CRhX1hmnhKr6Dzyi1TGUaereWcZFo2m0wgreWlCRqT9BmT2ELPaTeI7NK9nkkrSleFQOdfgB7o+fhHGR2Gnp5Ydm1qbSdXMVU/hR8PnSGJs/soxJpo0nmIxcVio+eg7CghgCjh8ydpuAi5NfE5AbC8TM5sTu7DBD8yAp0YpRmEdz1V8hG7gghKrVaq200dpUUpLsoJAt22USku7MO1uMpKjTM00FcKk0A7mPHVu2yubmHZh2l95RUaZCugrjQCgHYQ09/O8LjOfm9hQLbRq8oFJClilE4CouY1xxJp8OKdjKawj7ZeUhQUklKkkEEEggjEEEYgg6x8QQQnprc/vN/ODPAmVp9ra8i6gAc1MrwyUB0rrgyY8SSE+4w4l1pZQ4ghSVJNCCI9Jbst8DVoXJd/wCzm7vYJdIzudFUxKT3pWmBCMmM9tdtg3JNnEKeUORv71dE/XSKzbu3Z5gH2doBr98nnUP6acviQfGFXLzqVPcSZC3gTVQv0Kj3UQcI6WFwXKDbbTqE5eLxvJnk1GfWdBNlsFs65NzBnZiqkpVeBPxr/wDyn6gDQw1oVx3t3EBDMqlASKAFeAA7JSPrEFW0tqT2DKVpSf3SSkf/ACH8Y0rYetWbaeyjdnoJShiaNFdlLsd9hqYyLc2ql5QfbOC9ogYqP9Iy8TQQubV21m7QXwJVCkJPwoPMR1Use6PCg8Yn2LunWo35xylcShBqT4rP3V8YYNl2OzLIuMoShOtMz4nMnxjLaoYf5ec3Ca7OIxHzcxeJix/9ObRV7zifN1Z+6O0vugeJ+0fbT/KlSvrdhqwRU/8AoVt1h4S3+Po77nxmGkN0ksnF1bjp6YJHoMfnGpsywGJcfYtIR3Ax/wBRx+cWEELPXqVPmaNU6FOn8q2hBBBGM2hC23wbzfzezwJZafa3fMtIIPNTK8ckg9a6Ym83fA1Z9+XY+0m7vYpaJyv9VUxCR2rSuPm2fn3H3FOurK3FkqUpRqSTBCcnnlLUVKJUpRJJJJJJxJJOJJOsfEEEEIQQQQQhBBBBCOLd7v5WyEsWjedbFAl8YrSAKcw/Wac1QrOt7Ry2f7BPI4zSZeYSTS+EoVjnQ4VB7HHGPHETrHtx+Uc4ss6tpdKXkGlR0OhHY4YRIJGkggHWexmLBl0GqGGUnqG019aRPAhAbM/lFvI5Z5kPCv6RqiFAY15Dyq0AxTkc4Y1jb57MmKDj8FRu8rySnFWl7FOBzNad4CxOsAANJuYIi2fajL6Sph1t1INCW1pWAc6VSSK0Iw7xKiJMIIIi2hajLCQp91tpJNAXFpQCc6VUQK0Bw7QQkqCMNbO+ezJeo4/GUL3KykqxTpewTicjWneFztN+UW8vlkWQyK/pHaLURhTkHKnUHFWYyghHjbFuMSjfFmXUNIrS8s0qeg1J7DHCEZvC38reCmLOvNNmoU+cFqBFOUfq9eapVlS7qq7Ytx+bc4sy6t1dKXlmtB0GgHYYYxBghCCCCCEIIIIIT//Z"/>
          <p:cNvSpPr>
            <a:spLocks noChangeAspect="1" noChangeArrowheads="1"/>
          </p:cNvSpPr>
          <p:nvPr/>
        </p:nvSpPr>
        <p:spPr bwMode="auto">
          <a:xfrm>
            <a:off x="0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9" name="AutoShape 15" descr="data:image/jpeg;base64,/9j/4AAQSkZJRgABAQAAAQABAAD/2wCEAAkGBhASDxEQEA8QEBQVFxcVFRYQFhQYFxUSFRUVFxUVFRcXHSYeFxomGhQVHy8gLygrLCwuFR4xNTA2NycsLCkBCQoKBQUFDQUFDSkYEhgpKSkpKSkpKSkpKSkpKSkpKSkpKSkpKSkpKSkpKSkpKSkpKSkpKSkpKSkpKSkpKSkpKf/AABEIAKAAoAMBIgACEQEDEQH/xAAbAAEAAgMBAQAAAAAAAAAAAAAABQYBAwQCB//EAD0QAAICAgADBQYDBQUJAAAAAAECAAMEEQUSIQYTMUFRFCIyYXGRYnKBQ2OCobEjM0JEsgcVFiQ0VJKi8P/EABQBAQAAAAAAAAAAAAAAAAAAAAD/xAAUEQEAAAAAAAAAAAAAAAAAAAAA/9oADAMBAAIRAxEAPwD7jERAREQEREBERAREQEREBERAREQEREBERAREQEREBERAREQEREBERAREQEREBERAREQEREBERARMTDOANnp9YHqJX8zt1gVsU9oW6wfs8YNc/wBCtQbX6zz/AMT5Dj+w4ZmP87u6pH/u3N/KBYdxuVo53GH+HDwqR++ybHP2rqA/nMCvjR/acMT6V5La+7jcCzbjcrIx+Mj/ADHDW+RovH8xadQX40v+Dhlv0bIr39wwgWeJW041xJf7zhasPM4+VW32WxU/rDduaU/6nHzcX8V1DlB9Xq5lH3gWSJwcN43jZC82PfTcP3Tq2vqAdid24GYiICIiAiJgwG5zcQ4jVRW1t9iVVr1ZrCAB+p/p5zm45xtMaoOytY7sEqqT47bTvlRfsST4AAk9BI7hvZx3sXKz2W68fBWuzRj/ACqU/E/rYep8tDpA1jjeblEex44oqP8AmM1WBYHzqxwQ7fVig+s9L2IqsYPm3X57eOr21UD+GivSfcGWQCZ1A04uHXWoWqtK1HgK1Cj7LqbtTMwYCJE5XaTHrTKd2ZRi6FvunfVFdeUf4t8wA9T0kjVbsA6I2AdN0I35EeRgbY1I/L4xVXdRSxJa4uqa6gGtC7cx8vdE7uaB6gicHCeLJeLSgYd3bZSebXVq20SNeUkIEPxPsph5B3bjoW8rE2lgPqLE0w+84DwjPxxvFy/aVH7HP6nXomQg5h/EGlnmNQILhvaut7Fx763xMgjpVfr39eJpsHuWj6HfqJOgzj4pwinIrNV9S2IfJvI+TKR1Vh5MNESBx8u7BsSnKta7GchKcmw+/XYTpack+DA+C2eZ6N1IJC1xMAzMBMGZmDArPB6faM7Iy3PMtLNi448l5de0WfmZ/c36V68zLMBK52JXlqyaz8SZeVzfx3Nav3WxT+sskBEwZFcb457OaUWp77Ln5K0QqCdKWdmZiAFVVJJ+g84EtuDNQsG+XY34689eupkXDqdg68dEdNevpAp3Hezd9vEqiqA4tvcvknY6PiO71DW9nn5lB/JK+eyed3mYXx7bLnXLVLlsqWtkuD92Sdmyx9cihCAqa6esu6dq6Tk+zaYMXsQN7vJ/Z012sd76DVqgfPcmmcDWyBvw35n5esD5/wAV7FpV7E9XDzkorl8mlWX3n9l7oMe8YBjvx6+94ncj7+ymcFVXxHvblpOOVuUjDCXtZZVt2BLchVecA7A5dgCfROK8Vroqe19kJy8wXRb32Cjpv1M7QR4ekCG7L8PspXJFi8pfKvtXqDuux9oeny8pOTmuygBsAv7wUhNEgkgdevTW9n5TaHHjsQNkTT7QugeZdHqDsaIHiQZsBgepy8Q4fXdU9Nqh0dSrKfNT/wDeM6pgwIHsdl2Gh6b2L241jY7u3jYE0a7D82rZCfnuT8r3Zlw+RxKxfhOSEHoWqoqRyP4gR/DLDATBmZgwKvxYNh5RzlDGi0KmWqjfdlNivKAHkB7r/h5T/hlkqtDKGUhgQCCDsEHwIPmPnPRX1lYPBsjCJfAUW0dS2GzcvKSerYth6J477s+76FYFplV7Sdm0yOIcPtfHW5azdzsw6KO73Xv+PWpJ8I7TY+QSiMyWgbem4FLk+tbdSPxDY+cltQPmtnZDN9uybe5LWM1xoyhZWi1pbWUUvrdzuoPKE+Aa2Os5+GdjMpMaxfYeVi1DX1tbUqZS0k81NaV7CqQS3O55nOg0+p6iB8rXsZcr12Nwmu2n2nJt9kD06RLqKUr2CeTYZG2PLfSb7OyOWvdCzEGUyrjd1Z3qaxlqtD20rz+9vXQOOrADZGp9OmIHzu3sxkmjNqGEq5NnNvM56yby2QjppSd6Cjem6LyADYMmeF8FyKMXOoLAWMbGTLZgGuaxDy226+F0OlPkAqkdOgtmp4tqVgVYBgQQQRsEHoQR5iB8q4HwR7bbkoxq8fu24aXRLFYFqrrLLnd0JVrCuj47IK78dTrzuweb3WUlfIwrIqxEY9GxGv7+5G2dbbYr0dAioA9CZ9C4dwumhO7opqpTx5alVRv10POdUD5xgdhS64ddmGa6a777LEusrYuLaSAXSoCtV7zQ7tegABl07N4dlWHj1WjTpWqt131Xp4/TUk5ruyFRS7sqqBssxAAA8yT0AgbCZB9ouNtUFoxwLMq7YqTyUeDX2elab2T5nSjqZyW9prcg93w2sW+RyrQwxk+aeeQfkvT1YSR4H2eTH5nLtffZrvb7dc9hHgOnREHkg6D69YG7gXCFxceuhCWCDqzfE7kkvY34mYlj9ZIxEBERATyxnqQfajitlda1Y3Kcm9u6o5vBTrb2sPNUXbH9B5wI9K1zeJC0AGrBLIraHv5brpwrePJWhII8Cz/hlrEgBnYfDaKsdrQOUaVBt7rW8WYVrtnZmJJOvFjNP+8OI5I/5ehcJD+1zBzW69Ux0PQ/mYfSBYMrLStC9jpWo8WchVH1J6CQlXb3hxOvbKx6F+ZVP5XYBWHzBmKOxdBdbcprM61eobKIZVPqlI1Wh+i7+cnmqBHKQCPQ9R9jA46OO4r/AAZOO/5LKz/QztVwfA7+ki8rslgWf3mDiufVqa9/fW5wt/s64Wf8jUv5OZf9JECx7mq3MrX47EX8zKP6mQA/2ccL/wCzX9XtI+xabauwHDFOxw/FP5q1b/VuB05Ha7AT4s3GHyFiE/ZSTOI9uqX6Y2PmZZ/cUOF/Wy3lT+cmcThFFX91RTV6d2iLr/xE69QK2+RxW4arpx8EHxa9jfYB8q69Jv6uZmnsZU5D5ltue4Ox7QR3QYea0LqsfqCfnLHqNQPKoAAANAeAE9iIgIiICIiBgypZHZPJvzrcm3MalOQU1JjAd4tIPM39swJQs3U8o3pVG+ktpEagRnCOzeLig9xSqM3xOdtY59XsbbMfqZJanqICIiAiIgIiICIiAiIgIiICIiAiIgIiICIiAiIgIiICIiAiIgIiICIiAiIgIiICIiAiIgIiICIiAiIgIiICIiAiIgIiIH//2Q=="/>
          <p:cNvSpPr>
            <a:spLocks noChangeAspect="1" noChangeArrowheads="1"/>
          </p:cNvSpPr>
          <p:nvPr/>
        </p:nvSpPr>
        <p:spPr bwMode="auto">
          <a:xfrm>
            <a:off x="0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FAD10-7F3C-A44C-9178-41061810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7504">
            <a:off x="6875328" y="4130381"/>
            <a:ext cx="1229897" cy="159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Marking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SassoonPrimaryInfant" pitchFamily="2" charset="0"/>
              </a:rPr>
              <a:t>Marking is targeted and linked to the criteria that I give or the children create.  Spelling is </a:t>
            </a:r>
            <a:r>
              <a:rPr lang="en-GB" sz="2000" b="1" dirty="0">
                <a:latin typeface="SassoonPrimaryInfant" pitchFamily="2" charset="0"/>
              </a:rPr>
              <a:t>not always </a:t>
            </a:r>
            <a:r>
              <a:rPr lang="en-GB" sz="2000" dirty="0">
                <a:latin typeface="SassoonPrimaryInfant" pitchFamily="2" charset="0"/>
              </a:rPr>
              <a:t>the focus and will often be left uncorrected as they can only concentrate on a few targets at a time.</a:t>
            </a:r>
          </a:p>
          <a:p>
            <a:r>
              <a:rPr lang="en-GB" sz="2000" b="1" dirty="0">
                <a:latin typeface="SassoonPrimaryInfant" pitchFamily="2" charset="0"/>
              </a:rPr>
              <a:t>Self assessment </a:t>
            </a:r>
            <a:r>
              <a:rPr lang="en-GB" sz="2000" dirty="0">
                <a:latin typeface="SassoonPrimaryInfant" pitchFamily="2" charset="0"/>
              </a:rPr>
              <a:t>– Children should be encouraged to reflect on their work and how it could be improved.</a:t>
            </a:r>
          </a:p>
          <a:p>
            <a:r>
              <a:rPr lang="en-GB" sz="2000" b="1" dirty="0">
                <a:latin typeface="SassoonPrimaryInfant" pitchFamily="2" charset="0"/>
              </a:rPr>
              <a:t>Peer assessment- </a:t>
            </a:r>
            <a:r>
              <a:rPr lang="en-GB" sz="2000" dirty="0">
                <a:latin typeface="SassoonPrimaryInfant" pitchFamily="2" charset="0"/>
              </a:rPr>
              <a:t>The children will, at times be encouraged to give positive comments on their classmates work.  This helps children to spot mistakes in their own work.</a:t>
            </a:r>
          </a:p>
          <a:p>
            <a:r>
              <a:rPr lang="en-GB" sz="2000" dirty="0" smtClean="0">
                <a:latin typeface="SassoonPrimaryInfant" pitchFamily="2" charset="0"/>
              </a:rPr>
              <a:t>Tickled Pink and Green for Growth</a:t>
            </a:r>
            <a:endParaRPr lang="en-GB" sz="2000" dirty="0">
              <a:latin typeface="SassoonPrimaryInfant" pitchFamily="2" charset="0"/>
            </a:endParaRPr>
          </a:p>
          <a:p>
            <a:r>
              <a:rPr lang="en-GB" sz="2000" b="1" dirty="0">
                <a:latin typeface="SassoonPrimaryInfant" pitchFamily="2" charset="0"/>
              </a:rPr>
              <a:t>Verbal feedback </a:t>
            </a:r>
            <a:r>
              <a:rPr lang="en-GB" sz="2000" dirty="0">
                <a:latin typeface="SassoonPrimaryInfant" pitchFamily="2" charset="0"/>
              </a:rPr>
              <a:t>– This will be notes in a child’s jotter if the teacher has spent a significant amount of time with them or their group.</a:t>
            </a:r>
          </a:p>
          <a:p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27932-3E5B-3B47-AD44-2943F318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assoonPrimaryInfant" pitchFamily="2" charset="0"/>
              </a:rPr>
              <a:t>Microsoft Teams </a:t>
            </a:r>
            <a:endParaRPr lang="en-US" dirty="0">
              <a:latin typeface="SassoonPrimaryInfan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BD58B-8C9B-194F-9352-7AB13805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73932"/>
            <a:ext cx="7618040" cy="33392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SassoonPrimaryInfant" pitchFamily="2" charset="0"/>
              </a:rPr>
              <a:t>I will upload children’s spelling words onto Teams weekly.  This is for the children to access and practice their words at home if they so wish.  I will also upload different ways for the children to practice. </a:t>
            </a:r>
          </a:p>
          <a:p>
            <a:pPr marL="0" indent="0">
              <a:buNone/>
            </a:pPr>
            <a:endParaRPr lang="en-US" sz="24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assoonPrimaryInfant" pitchFamily="2" charset="0"/>
              </a:rPr>
              <a:t>On Teams I will upload a generic home learning grid for the children to access general activities at home if they are off school or want to have some extra tasks to do at home. </a:t>
            </a:r>
          </a:p>
          <a:p>
            <a:pPr marL="0" indent="0">
              <a:buNone/>
            </a:pPr>
            <a:endParaRPr lang="en-US" sz="24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assoonPrimaryInfant" pitchFamily="2" charset="0"/>
              </a:rPr>
              <a:t>Children can also access Education City &amp; Active Learn </a:t>
            </a:r>
            <a:endParaRPr lang="en-US" sz="24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8057-9AB9-5545-A789-067B8F75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ssoonPrimaryInfant" pitchFamily="2" charset="0"/>
              </a:rPr>
              <a:t>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69CD4-348B-C147-A053-84D2EE1E1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>
                <a:latin typeface="SassoonPrimaryInfant" pitchFamily="2" charset="0"/>
              </a:rPr>
              <a:t>Phonics</a:t>
            </a:r>
            <a:r>
              <a:rPr lang="en-GB" sz="2000" dirty="0">
                <a:latin typeface="SassoonPrimaryInfant" pitchFamily="2" charset="0"/>
              </a:rPr>
              <a:t> – another name for the learning of “sounds”</a:t>
            </a:r>
          </a:p>
          <a:p>
            <a:pPr marL="0" indent="0">
              <a:buNone/>
            </a:pPr>
            <a:r>
              <a:rPr lang="en-GB" sz="2000" b="1" dirty="0">
                <a:latin typeface="SassoonPrimaryInfant" pitchFamily="2" charset="0"/>
              </a:rPr>
              <a:t>Phoneme</a:t>
            </a:r>
            <a:r>
              <a:rPr lang="en-GB" sz="2000" dirty="0">
                <a:latin typeface="SassoonPrimaryInfant" pitchFamily="2" charset="0"/>
              </a:rPr>
              <a:t> – a single unit of sound, e.g. ‘c’ in cat.</a:t>
            </a:r>
          </a:p>
          <a:p>
            <a:pPr marL="0" indent="0">
              <a:buNone/>
            </a:pPr>
            <a:r>
              <a:rPr lang="en-GB" sz="2000" b="1" dirty="0">
                <a:latin typeface="SassoonPrimaryInfant" pitchFamily="2" charset="0"/>
              </a:rPr>
              <a:t>Grapheme</a:t>
            </a:r>
            <a:r>
              <a:rPr lang="en-GB" sz="2000" dirty="0">
                <a:latin typeface="SassoonPrimaryInfant" pitchFamily="2" charset="0"/>
              </a:rPr>
              <a:t> – the written letter</a:t>
            </a:r>
          </a:p>
          <a:p>
            <a:pPr marL="0" indent="0">
              <a:buNone/>
            </a:pPr>
            <a:r>
              <a:rPr lang="en-GB" sz="2000" b="1" dirty="0">
                <a:latin typeface="SassoonPrimaryInfant" pitchFamily="2" charset="0"/>
              </a:rPr>
              <a:t>Blending</a:t>
            </a:r>
            <a:r>
              <a:rPr lang="en-GB" sz="2000" dirty="0">
                <a:latin typeface="SassoonPrimaryInfant" pitchFamily="2" charset="0"/>
              </a:rPr>
              <a:t> – stretching out each individual sound so that it almost runs into the next, e.g. c-a-t = cat.</a:t>
            </a:r>
          </a:p>
          <a:p>
            <a:pPr marL="0" indent="0">
              <a:buNone/>
            </a:pPr>
            <a:r>
              <a:rPr lang="en-GB" sz="2000" b="1" dirty="0">
                <a:latin typeface="SassoonPrimaryInfant" pitchFamily="2" charset="0"/>
              </a:rPr>
              <a:t>Number bond  </a:t>
            </a:r>
            <a:r>
              <a:rPr lang="en-GB" sz="2000" dirty="0">
                <a:latin typeface="SassoonPrimaryInfant" pitchFamily="2" charset="0"/>
              </a:rPr>
              <a:t>- two numbers that go together to make another number, e.g. 70+30=10 (this is called a ‘number bond of 100’)</a:t>
            </a:r>
          </a:p>
          <a:p>
            <a:pPr marL="0" lvl="0" indent="0">
              <a:buNone/>
            </a:pPr>
            <a:r>
              <a:rPr lang="en-GB" sz="2000" b="1" dirty="0">
                <a:latin typeface="SassoonPrimaryInfant" pitchFamily="2" charset="0"/>
              </a:rPr>
              <a:t>Learning intention </a:t>
            </a:r>
            <a:r>
              <a:rPr lang="en-GB" sz="2000" dirty="0">
                <a:latin typeface="SassoonPrimaryInfant" pitchFamily="2" charset="0"/>
              </a:rPr>
              <a:t>– the purpose of our lessons</a:t>
            </a:r>
          </a:p>
          <a:p>
            <a:pPr marL="0" lvl="0" indent="0">
              <a:buNone/>
            </a:pPr>
            <a:r>
              <a:rPr lang="en-GB" sz="2000" b="1" dirty="0">
                <a:latin typeface="SassoonPrimaryInfant" pitchFamily="2" charset="0"/>
              </a:rPr>
              <a:t>Success criteria </a:t>
            </a:r>
            <a:r>
              <a:rPr lang="en-GB" sz="2000" dirty="0">
                <a:latin typeface="SassoonPrimaryInfant" pitchFamily="2" charset="0"/>
              </a:rPr>
              <a:t>– the things we need to do to meet our Learning intention</a:t>
            </a:r>
          </a:p>
          <a:p>
            <a:pPr marL="0" lvl="0" indent="0">
              <a:buNone/>
            </a:pPr>
            <a:r>
              <a:rPr lang="en-GB" sz="2000" b="1" dirty="0">
                <a:latin typeface="SassoonPrimaryInfant" pitchFamily="2" charset="0"/>
              </a:rPr>
              <a:t>VCOP </a:t>
            </a:r>
            <a:r>
              <a:rPr lang="en-GB" sz="2000" dirty="0">
                <a:latin typeface="SassoonPrimaryInfant" pitchFamily="2" charset="0"/>
              </a:rPr>
              <a:t>– Vocabulary, Connectives ,Openers, Punctuation </a:t>
            </a:r>
          </a:p>
          <a:p>
            <a:pPr marL="0" lvl="0" indent="0">
              <a:buNone/>
            </a:pPr>
            <a:r>
              <a:rPr lang="en-GB" sz="2000" b="1" dirty="0">
                <a:latin typeface="SassoonPrimaryInfant" pitchFamily="2" charset="0"/>
              </a:rPr>
              <a:t>KWL- </a:t>
            </a:r>
            <a:r>
              <a:rPr lang="en-GB" sz="2000" dirty="0">
                <a:latin typeface="SassoonPrimaryInfant" pitchFamily="2" charset="0"/>
              </a:rPr>
              <a:t>what we know, what we want to know and what we have learned.</a:t>
            </a:r>
            <a:endParaRPr lang="en-GB" sz="2000" b="1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0" lv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US" sz="20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3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024C-9295-914B-8636-B9448C59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ssoonPrimaryInfant" pitchFamily="2" charset="0"/>
              </a:rPr>
              <a:t>Thank you.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112F3-CCF2-E247-BD78-050633FD6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SassoonPrimaryInfant" pitchFamily="2" charset="0"/>
              </a:rPr>
              <a:t>I </a:t>
            </a:r>
            <a:r>
              <a:rPr lang="en-US" sz="2800" dirty="0">
                <a:latin typeface="SassoonPrimaryInfant" pitchFamily="2" charset="0"/>
              </a:rPr>
              <a:t>am very much looking forward to working with you and your children this year </a:t>
            </a:r>
            <a:r>
              <a:rPr lang="en-US" sz="2800" dirty="0">
                <a:latin typeface="SassoonPrimaryInfant" pitchFamily="2" charset="0"/>
                <a:sym typeface="Wingdings" pitchFamily="2" charset="2"/>
              </a:rPr>
              <a:t></a:t>
            </a:r>
            <a:r>
              <a:rPr lang="en-US" sz="2800" dirty="0">
                <a:latin typeface="SassoonPrimaryInfant" pitchFamily="2" charset="0"/>
              </a:rPr>
              <a:t> </a:t>
            </a:r>
          </a:p>
          <a:p>
            <a:pPr marL="0" indent="0" algn="ctr">
              <a:buNone/>
            </a:pPr>
            <a:endParaRPr lang="en-US" dirty="0" smtClean="0">
              <a:latin typeface="SassoonPrimaryInfant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SassoonPrimaryInfant" pitchFamily="2" charset="0"/>
              </a:rPr>
              <a:t>If you have any questions regarding any of the content in this presentation please pop an email to the school and I will answer as soon as I can.</a:t>
            </a:r>
          </a:p>
          <a:p>
            <a:pPr marL="0" indent="0" algn="ctr">
              <a:buNone/>
            </a:pPr>
            <a:endParaRPr lang="en-US" u="sng" dirty="0">
              <a:latin typeface="SassoonPrimaryInfant" pitchFamily="2" charset="0"/>
            </a:endParaRPr>
          </a:p>
          <a:p>
            <a:pPr marL="0" indent="0" algn="ctr">
              <a:buNone/>
            </a:pPr>
            <a:r>
              <a:rPr lang="en-US" u="sng" dirty="0">
                <a:latin typeface="SassoonPrimaryInfant" pitchFamily="2" charset="0"/>
              </a:rPr>
              <a:t>westquarterprimaryschool@falkirk.gov.uk</a:t>
            </a:r>
            <a:endParaRPr lang="en-US" u="sng" dirty="0" smtClean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Adults in P7W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17638"/>
            <a:ext cx="2016224" cy="2861284"/>
          </a:xfrm>
        </p:spPr>
      </p:pic>
      <p:sp>
        <p:nvSpPr>
          <p:cNvPr id="5" name="Rectangle 4"/>
          <p:cNvSpPr/>
          <p:nvPr/>
        </p:nvSpPr>
        <p:spPr>
          <a:xfrm>
            <a:off x="323528" y="2744266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SassoonPrimaryInfant" pitchFamily="2" charset="0"/>
              </a:rPr>
              <a:t>Class Teacher - </a:t>
            </a:r>
            <a:r>
              <a:rPr lang="en-US" sz="2800" dirty="0">
                <a:latin typeface="SassoonPrimaryInfant" pitchFamily="2" charset="0"/>
              </a:rPr>
              <a:t> </a:t>
            </a:r>
            <a:r>
              <a:rPr lang="en-US" sz="2800" dirty="0" smtClean="0">
                <a:latin typeface="SassoonPrimaryInfant" pitchFamily="2" charset="0"/>
              </a:rPr>
              <a:t>Mrs. Fiona Bruce</a:t>
            </a:r>
            <a:endParaRPr lang="en-US" sz="2800" dirty="0">
              <a:latin typeface="SassoonPrimaryInfant" pitchFamily="2" charset="0"/>
            </a:endParaRPr>
          </a:p>
          <a:p>
            <a:r>
              <a:rPr lang="en-GB" sz="2800" b="1" dirty="0">
                <a:latin typeface="SassoonPrimaryInfant" pitchFamily="2" charset="0"/>
              </a:rPr>
              <a:t>Music</a:t>
            </a:r>
            <a:r>
              <a:rPr lang="en-GB" sz="2800" dirty="0">
                <a:latin typeface="SassoonPrimaryInfant" pitchFamily="2" charset="0"/>
              </a:rPr>
              <a:t> – </a:t>
            </a:r>
            <a:r>
              <a:rPr lang="en-GB" sz="2800" dirty="0" smtClean="0">
                <a:latin typeface="SassoonPrimaryInfant" pitchFamily="2" charset="0"/>
              </a:rPr>
              <a:t>Mrs. </a:t>
            </a:r>
            <a:r>
              <a:rPr lang="en-GB" sz="2800" dirty="0">
                <a:latin typeface="SassoonPrimaryInfant" pitchFamily="2" charset="0"/>
              </a:rPr>
              <a:t>Tracey Brockie </a:t>
            </a:r>
          </a:p>
          <a:p>
            <a:r>
              <a:rPr lang="en-GB" sz="2800" b="1" dirty="0">
                <a:latin typeface="SassoonPrimaryInfant" pitchFamily="2" charset="0"/>
              </a:rPr>
              <a:t>PE</a:t>
            </a:r>
            <a:r>
              <a:rPr lang="en-GB" sz="2800" dirty="0">
                <a:latin typeface="SassoonPrimaryInfant" pitchFamily="2" charset="0"/>
              </a:rPr>
              <a:t> – </a:t>
            </a:r>
            <a:r>
              <a:rPr lang="en-GB" sz="2800" dirty="0" smtClean="0">
                <a:latin typeface="SassoonPrimaryInfant" pitchFamily="2" charset="0"/>
              </a:rPr>
              <a:t>Mr. Ross </a:t>
            </a:r>
            <a:r>
              <a:rPr lang="en-GB" sz="2800" dirty="0" err="1">
                <a:latin typeface="SassoonPrimaryInfant" pitchFamily="2" charset="0"/>
              </a:rPr>
              <a:t>Manchip</a:t>
            </a:r>
            <a:endParaRPr lang="en-GB" sz="2800" dirty="0">
              <a:latin typeface="SassoonPrimaryInfant" pitchFamily="2" charset="0"/>
            </a:endParaRPr>
          </a:p>
          <a:p>
            <a:r>
              <a:rPr lang="en-GB" sz="2800" b="1" dirty="0">
                <a:latin typeface="SassoonPrimaryInfant" pitchFamily="2" charset="0"/>
              </a:rPr>
              <a:t>French </a:t>
            </a:r>
            <a:r>
              <a:rPr lang="en-GB" sz="2800" b="1" dirty="0" smtClean="0">
                <a:latin typeface="SassoonPrimaryInfant" pitchFamily="2" charset="0"/>
              </a:rPr>
              <a:t>– </a:t>
            </a:r>
            <a:r>
              <a:rPr lang="en-GB" sz="2800" dirty="0" smtClean="0">
                <a:latin typeface="SassoonPrimaryInfant" pitchFamily="2" charset="0"/>
              </a:rPr>
              <a:t>Mrs. Jennifer Downie </a:t>
            </a:r>
          </a:p>
          <a:p>
            <a:r>
              <a:rPr lang="en-GB" sz="2800" b="1" dirty="0" smtClean="0">
                <a:latin typeface="SassoonPrimaryInfant" pitchFamily="2" charset="0"/>
              </a:rPr>
              <a:t>Support </a:t>
            </a:r>
            <a:r>
              <a:rPr lang="en-GB" sz="2800" b="1" dirty="0">
                <a:latin typeface="SassoonPrimaryInfant" pitchFamily="2" charset="0"/>
              </a:rPr>
              <a:t>for Learning Assistant -  </a:t>
            </a:r>
            <a:r>
              <a:rPr lang="en-GB" sz="2800" dirty="0" smtClean="0">
                <a:latin typeface="SassoonPrimaryInfant" pitchFamily="2" charset="0"/>
              </a:rPr>
              <a:t>Debbie Cochrane</a:t>
            </a:r>
            <a:endParaRPr lang="en-GB" sz="2800" dirty="0">
              <a:latin typeface="SassoonPrimaryInfant" pitchFamily="2" charset="0"/>
            </a:endParaRPr>
          </a:p>
          <a:p>
            <a:r>
              <a:rPr lang="en-GB" sz="2800" b="1" dirty="0">
                <a:latin typeface="SassoonPrimaryInfant" pitchFamily="2" charset="0"/>
              </a:rPr>
              <a:t>Active Schools </a:t>
            </a:r>
            <a:r>
              <a:rPr lang="en-GB" sz="2800" dirty="0">
                <a:latin typeface="SassoonPrimaryInfant" pitchFamily="2" charset="0"/>
              </a:rPr>
              <a:t>– Jen Cairns</a:t>
            </a:r>
            <a:endParaRPr lang="en-GB" sz="2800" dirty="0">
              <a:solidFill>
                <a:schemeClr val="bg1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Daily 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867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latin typeface="SassoonPrimaryInfant" pitchFamily="2" charset="0"/>
              </a:rPr>
              <a:t>9:00 – 9:15 – </a:t>
            </a:r>
            <a:r>
              <a:rPr lang="en-GB" sz="2800" dirty="0">
                <a:latin typeface="SassoonPrimaryInfant" pitchFamily="2" charset="0"/>
              </a:rPr>
              <a:t>Know and grow. All children are greeted at the door and given time to settle in with a calming morning task. </a:t>
            </a:r>
          </a:p>
          <a:p>
            <a:pPr marL="0" indent="0">
              <a:buNone/>
            </a:pPr>
            <a:endParaRPr lang="en-GB" sz="2800" b="1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800" b="1" dirty="0">
                <a:latin typeface="SassoonPrimaryInfant" pitchFamily="2" charset="0"/>
              </a:rPr>
              <a:t>10:00 – 10:15 – </a:t>
            </a:r>
            <a:r>
              <a:rPr lang="en-GB" sz="2800" dirty="0">
                <a:latin typeface="SassoonPrimaryInfant" pitchFamily="2" charset="0"/>
              </a:rPr>
              <a:t>Playtime</a:t>
            </a:r>
          </a:p>
          <a:p>
            <a:pPr marL="0" indent="0">
              <a:buNone/>
            </a:pPr>
            <a:endParaRPr lang="en-GB" sz="2800" b="1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sz="2800" b="1" dirty="0">
                <a:latin typeface="SassoonPrimaryInfant" pitchFamily="2" charset="0"/>
              </a:rPr>
              <a:t>12:15 - 1:00 - </a:t>
            </a:r>
            <a:r>
              <a:rPr lang="en-GB" sz="2800" dirty="0">
                <a:latin typeface="SassoonPrimaryInfant" pitchFamily="2" charset="0"/>
              </a:rPr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8778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Daily Routines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37" y="1196752"/>
            <a:ext cx="8229600" cy="4525963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000" b="1" dirty="0">
                <a:latin typeface="SassoonPrimaryInfant" pitchFamily="2" charset="0"/>
              </a:rPr>
              <a:t>Water – </a:t>
            </a:r>
            <a:r>
              <a:rPr lang="en-GB" sz="2000" dirty="0">
                <a:latin typeface="SassoonPrimaryInfant" pitchFamily="2" charset="0"/>
              </a:rPr>
              <a:t>a water bottle should be brought to school each day. Please ensure these don’t contain fizzy juice, energy drinks, milkshakes etc. Children can refill their bottles in class</a:t>
            </a:r>
            <a:r>
              <a:rPr lang="en-GB" sz="2000" dirty="0" smtClean="0">
                <a:latin typeface="SassoonPrimaryInfant" pitchFamily="2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000" b="1" dirty="0">
                <a:latin typeface="SassoonPrimaryInfant" pitchFamily="2" charset="0"/>
              </a:rPr>
              <a:t>Snack</a:t>
            </a:r>
            <a:r>
              <a:rPr lang="en-GB" sz="2000" dirty="0">
                <a:latin typeface="SassoonPrimaryInfant" pitchFamily="2" charset="0"/>
              </a:rPr>
              <a:t> – children can bring a small, healthy snack for playtime. This should be something they can eat in 15 minutes. Children get house points for ‘waste free Wednesday’ and ‘fab fruit Friday</a:t>
            </a:r>
            <a:r>
              <a:rPr lang="en-GB" sz="2000" dirty="0" smtClean="0">
                <a:latin typeface="SassoonPrimaryInfant" pitchFamily="2" charset="0"/>
              </a:rPr>
              <a:t>’.</a:t>
            </a: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000" b="1" dirty="0">
                <a:latin typeface="SassoonPrimaryInfant" pitchFamily="2" charset="0"/>
              </a:rPr>
              <a:t>School lunches </a:t>
            </a:r>
            <a:r>
              <a:rPr lang="en-GB" sz="2000" dirty="0">
                <a:latin typeface="SassoonPrimaryInfant" pitchFamily="2" charset="0"/>
              </a:rPr>
              <a:t>– can be ordered in advance on </a:t>
            </a:r>
            <a:r>
              <a:rPr lang="en-GB" sz="2000" dirty="0" err="1">
                <a:latin typeface="SassoonPrimaryInfant" pitchFamily="2" charset="0"/>
              </a:rPr>
              <a:t>iPay</a:t>
            </a:r>
            <a:r>
              <a:rPr lang="en-GB" sz="2000" dirty="0" smtClean="0">
                <a:latin typeface="SassoonPrimaryInfant" pitchFamily="2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SassoonPrimaryInfant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000" b="1" dirty="0">
                <a:latin typeface="SassoonPrimaryInfant" pitchFamily="2" charset="0"/>
              </a:rPr>
              <a:t>Allergies</a:t>
            </a:r>
            <a:r>
              <a:rPr lang="en-GB" sz="2000" dirty="0">
                <a:latin typeface="SassoonPrimaryInfant" pitchFamily="2" charset="0"/>
              </a:rPr>
              <a:t> – a reminder that food with nuts cannot be brought to school. Various breakfast bars and Nutella contain nuts, please check the packaging of snacks.</a:t>
            </a:r>
          </a:p>
          <a:p>
            <a:endParaRPr lang="en-GB" sz="20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6EF2-672C-D441-8293-D0486D40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ssoonPrimaryInfant" pitchFamily="2" charset="0"/>
              </a:rPr>
              <a:t>Weekly Routines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1F7B-85AA-7040-878D-D06ABBCF7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latin typeface="SassoonPrimaryInfant" pitchFamily="2" charset="0"/>
              </a:rPr>
              <a:t>We cover a variety of curricular areas on our weekly timetable.</a:t>
            </a:r>
          </a:p>
          <a:p>
            <a:pPr marL="0" indent="0" algn="ctr">
              <a:buNone/>
            </a:pPr>
            <a:endParaRPr lang="en-US" sz="20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000" b="1" dirty="0">
                <a:latin typeface="SassoonPrimaryInfant" pitchFamily="2" charset="0"/>
              </a:rPr>
              <a:t>Music </a:t>
            </a:r>
            <a:r>
              <a:rPr lang="en-US" sz="2000" dirty="0">
                <a:latin typeface="SassoonPrimaryInfant" pitchFamily="2" charset="0"/>
              </a:rPr>
              <a:t>with </a:t>
            </a:r>
            <a:r>
              <a:rPr lang="en-US" sz="2000" dirty="0" err="1">
                <a:latin typeface="SassoonPrimaryInfant" pitchFamily="2" charset="0"/>
              </a:rPr>
              <a:t>Mrs</a:t>
            </a:r>
            <a:r>
              <a:rPr lang="en-US" sz="2000" dirty="0">
                <a:latin typeface="SassoonPrimaryInfant" pitchFamily="2" charset="0"/>
              </a:rPr>
              <a:t> Brockie – Monday</a:t>
            </a:r>
          </a:p>
          <a:p>
            <a:pPr marL="0" indent="0">
              <a:buNone/>
            </a:pPr>
            <a:r>
              <a:rPr lang="en-US" sz="2000" b="1" dirty="0">
                <a:latin typeface="SassoonPrimaryInfant" pitchFamily="2" charset="0"/>
              </a:rPr>
              <a:t>French</a:t>
            </a:r>
            <a:r>
              <a:rPr lang="en-US" sz="2000" dirty="0">
                <a:latin typeface="SassoonPrimaryInfant" pitchFamily="2" charset="0"/>
              </a:rPr>
              <a:t> with </a:t>
            </a:r>
            <a:r>
              <a:rPr lang="en-US" sz="2000" dirty="0" err="1">
                <a:latin typeface="SassoonPrimaryInfant" pitchFamily="2" charset="0"/>
              </a:rPr>
              <a:t>Mrs</a:t>
            </a:r>
            <a:r>
              <a:rPr lang="en-US" sz="2000" dirty="0">
                <a:latin typeface="SassoonPrimaryInfant" pitchFamily="2" charset="0"/>
              </a:rPr>
              <a:t> Downie - Monday</a:t>
            </a:r>
          </a:p>
          <a:p>
            <a:pPr marL="0" indent="0">
              <a:buNone/>
            </a:pPr>
            <a:r>
              <a:rPr lang="en-US" sz="2000" b="1" dirty="0">
                <a:latin typeface="SassoonPrimaryInfant" pitchFamily="2" charset="0"/>
              </a:rPr>
              <a:t>P.E</a:t>
            </a:r>
            <a:r>
              <a:rPr lang="en-US" sz="2000" dirty="0">
                <a:latin typeface="SassoonPrimaryInfant" pitchFamily="2" charset="0"/>
              </a:rPr>
              <a:t> with </a:t>
            </a:r>
            <a:r>
              <a:rPr lang="en-US" sz="2000" dirty="0" err="1">
                <a:latin typeface="SassoonPrimaryInfant" pitchFamily="2" charset="0"/>
              </a:rPr>
              <a:t>Mr</a:t>
            </a:r>
            <a:r>
              <a:rPr lang="en-US" sz="2000" dirty="0">
                <a:latin typeface="SassoonPrimaryInfant" pitchFamily="2" charset="0"/>
              </a:rPr>
              <a:t> </a:t>
            </a:r>
            <a:r>
              <a:rPr lang="en-US" sz="2000" dirty="0" err="1">
                <a:latin typeface="SassoonPrimaryInfant" pitchFamily="2" charset="0"/>
              </a:rPr>
              <a:t>Manchip</a:t>
            </a:r>
            <a:r>
              <a:rPr lang="en-US" sz="2000" dirty="0">
                <a:latin typeface="SassoonPrimaryInfant" pitchFamily="2" charset="0"/>
              </a:rPr>
              <a:t> – Tuesday</a:t>
            </a:r>
          </a:p>
          <a:p>
            <a:pPr marL="0" indent="0">
              <a:buNone/>
            </a:pPr>
            <a:r>
              <a:rPr lang="en-US" sz="2000" b="1" dirty="0">
                <a:latin typeface="SassoonPrimaryInfant" pitchFamily="2" charset="0"/>
              </a:rPr>
              <a:t>Assembly</a:t>
            </a:r>
            <a:r>
              <a:rPr lang="en-US" sz="2000" dirty="0">
                <a:latin typeface="SassoonPrimaryInfant" pitchFamily="2" charset="0"/>
              </a:rPr>
              <a:t> with </a:t>
            </a:r>
            <a:r>
              <a:rPr lang="en-US" sz="2000" dirty="0" err="1">
                <a:latin typeface="SassoonPrimaryInfant" pitchFamily="2" charset="0"/>
              </a:rPr>
              <a:t>Mrs</a:t>
            </a:r>
            <a:r>
              <a:rPr lang="en-US" sz="2000" dirty="0">
                <a:latin typeface="SassoonPrimaryInfant" pitchFamily="2" charset="0"/>
              </a:rPr>
              <a:t> Ramsay – Tuesday </a:t>
            </a:r>
          </a:p>
          <a:p>
            <a:pPr marL="0" indent="0">
              <a:buNone/>
            </a:pPr>
            <a:r>
              <a:rPr lang="en-US" sz="2000" b="1" dirty="0">
                <a:latin typeface="SassoonPrimaryInfant" pitchFamily="2" charset="0"/>
              </a:rPr>
              <a:t>P.E</a:t>
            </a:r>
            <a:r>
              <a:rPr lang="en-US" sz="2000" dirty="0">
                <a:latin typeface="SassoonPrimaryInfant" pitchFamily="2" charset="0"/>
              </a:rPr>
              <a:t> with </a:t>
            </a:r>
            <a:r>
              <a:rPr lang="en-US" sz="2000" dirty="0" err="1">
                <a:latin typeface="SassoonPrimaryInfant" pitchFamily="2" charset="0"/>
              </a:rPr>
              <a:t>Mrs</a:t>
            </a:r>
            <a:r>
              <a:rPr lang="en-US" sz="2000" dirty="0">
                <a:latin typeface="SassoonPrimaryInfant" pitchFamily="2" charset="0"/>
              </a:rPr>
              <a:t> Bruce - Friday</a:t>
            </a:r>
          </a:p>
          <a:p>
            <a:pPr marL="0" indent="0">
              <a:buNone/>
            </a:pPr>
            <a:r>
              <a:rPr lang="en-US" sz="2000" b="1" dirty="0">
                <a:latin typeface="SassoonPrimaryInfant" pitchFamily="2" charset="0"/>
              </a:rPr>
              <a:t>MUGA </a:t>
            </a:r>
            <a:r>
              <a:rPr lang="en-US" sz="2000" dirty="0">
                <a:latin typeface="SassoonPrimaryInfant" pitchFamily="2" charset="0"/>
              </a:rPr>
              <a:t>– Wednesday</a:t>
            </a:r>
          </a:p>
          <a:p>
            <a:pPr marL="0" indent="0">
              <a:buNone/>
            </a:pPr>
            <a:endParaRPr lang="en-US" sz="2000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SassoonPrimaryInfant" pitchFamily="2" charset="0"/>
              </a:rPr>
              <a:t>Can you please ensure that children are wearing uniform for P.E black/grey jogging bottoms/leggings, white t-shirt &amp; trainers.  Please </a:t>
            </a:r>
            <a:r>
              <a:rPr lang="en-US" sz="2000" b="1" dirty="0">
                <a:latin typeface="SassoonPrimaryInfant" pitchFamily="2" charset="0"/>
              </a:rPr>
              <a:t>no </a:t>
            </a:r>
            <a:r>
              <a:rPr lang="en-US" sz="2000" dirty="0">
                <a:latin typeface="SassoonPrimaryInfant" pitchFamily="2" charset="0"/>
              </a:rPr>
              <a:t>football tops. </a:t>
            </a:r>
            <a:endParaRPr lang="en-US" sz="2000" b="1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435" y="-3820"/>
            <a:ext cx="9146321" cy="68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6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P7 Opportunities 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805"/>
            <a:ext cx="8229600" cy="384502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SassoonPrimaryInfant" pitchFamily="2" charset="0"/>
              </a:rPr>
              <a:t>House Captains – </a:t>
            </a:r>
            <a:r>
              <a:rPr lang="en-GB" dirty="0" smtClean="0">
                <a:latin typeface="SassoonPrimaryInfant" pitchFamily="2" charset="0"/>
              </a:rPr>
              <a:t>The children will have an opportunity over the next few weeks to write their speeches to present to the rest of the school.</a:t>
            </a:r>
          </a:p>
          <a:p>
            <a:pPr marL="0" indent="0">
              <a:buNone/>
            </a:pPr>
            <a:endParaRPr lang="en-GB" b="1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b="1" dirty="0">
                <a:latin typeface="SassoonPrimaryInfant" pitchFamily="2" charset="0"/>
              </a:rPr>
              <a:t>Reading buddies – </a:t>
            </a:r>
            <a:r>
              <a:rPr lang="en-GB" dirty="0">
                <a:latin typeface="SassoonPrimaryInfant" pitchFamily="2" charset="0"/>
              </a:rPr>
              <a:t>will be pairing up with </a:t>
            </a:r>
            <a:r>
              <a:rPr lang="en-GB" dirty="0" smtClean="0">
                <a:latin typeface="SassoonPrimaryInfant" pitchFamily="2" charset="0"/>
              </a:rPr>
              <a:t>P3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Information on other clubs will follow shortly. </a:t>
            </a: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endParaRPr lang="en-GB" b="1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et the teac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D81CFD-CA74-45F2-9DAF-01B752EE3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meet the teacher</Template>
  <TotalTime>1501</TotalTime>
  <Words>2036</Words>
  <Application>Microsoft Office PowerPoint</Application>
  <PresentationFormat>On-screen Show (4:3)</PresentationFormat>
  <Paragraphs>253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SassoonPrimaryInfant</vt:lpstr>
      <vt:lpstr>Wingdings</vt:lpstr>
      <vt:lpstr>meet the teacher</vt:lpstr>
      <vt:lpstr>Meet the Teacher</vt:lpstr>
      <vt:lpstr>PowerPoint Presentation</vt:lpstr>
      <vt:lpstr>Primary 7 Expectations</vt:lpstr>
      <vt:lpstr>Adults in P7W</vt:lpstr>
      <vt:lpstr>Daily Routines</vt:lpstr>
      <vt:lpstr>Daily Routines</vt:lpstr>
      <vt:lpstr>Weekly Routines</vt:lpstr>
      <vt:lpstr>PowerPoint Presentation</vt:lpstr>
      <vt:lpstr>P7 Opportunities </vt:lpstr>
      <vt:lpstr>Uniform</vt:lpstr>
      <vt:lpstr>Parent/ Teacher Communication</vt:lpstr>
      <vt:lpstr>PowerPoint Presentation</vt:lpstr>
      <vt:lpstr>Absences</vt:lpstr>
      <vt:lpstr> Westquarter’s Rights Journey </vt:lpstr>
      <vt:lpstr>What is the UNCRC?</vt:lpstr>
      <vt:lpstr>PowerPoint Presentation</vt:lpstr>
      <vt:lpstr>Classroom Expectations</vt:lpstr>
      <vt:lpstr>PowerPoint Presentation</vt:lpstr>
      <vt:lpstr>Restorative Practice</vt:lpstr>
      <vt:lpstr>PowerPoint Presentation</vt:lpstr>
      <vt:lpstr>Our first week in P7</vt:lpstr>
      <vt:lpstr>iPads</vt:lpstr>
      <vt:lpstr>Curriculum for Excellence </vt:lpstr>
      <vt:lpstr>Literacy- Spelling</vt:lpstr>
      <vt:lpstr>Literacy- Reading</vt:lpstr>
      <vt:lpstr>Literacy- Writing</vt:lpstr>
      <vt:lpstr>Maths</vt:lpstr>
      <vt:lpstr>Maths</vt:lpstr>
      <vt:lpstr>IDL (Interdisciplinary Learning)</vt:lpstr>
      <vt:lpstr>Marking</vt:lpstr>
      <vt:lpstr>Marking continued…</vt:lpstr>
      <vt:lpstr>Microsoft Teams </vt:lpstr>
      <vt:lpstr>Glossary</vt:lpstr>
      <vt:lpstr>Thank you.</vt:lpstr>
    </vt:vector>
  </TitlesOfParts>
  <Company>Falkirk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stmuikir01</dc:creator>
  <cp:lastModifiedBy>F Bruce</cp:lastModifiedBy>
  <cp:revision>129</cp:revision>
  <cp:lastPrinted>2019-09-03T07:45:54Z</cp:lastPrinted>
  <dcterms:created xsi:type="dcterms:W3CDTF">2012-09-04T13:46:24Z</dcterms:created>
  <dcterms:modified xsi:type="dcterms:W3CDTF">2023-08-24T15:17:49Z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TC103814939990</vt:lpwstr>
  </property>
</Properties>
</file>