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handoutMasterIdLst>
    <p:handoutMasterId r:id="rId24"/>
  </p:handoutMasterIdLst>
  <p:sldIdLst>
    <p:sldId id="286" r:id="rId5"/>
    <p:sldId id="292" r:id="rId6"/>
    <p:sldId id="294" r:id="rId7"/>
    <p:sldId id="256" r:id="rId8"/>
    <p:sldId id="257" r:id="rId9"/>
    <p:sldId id="269" r:id="rId10"/>
    <p:sldId id="284" r:id="rId11"/>
    <p:sldId id="289" r:id="rId12"/>
    <p:sldId id="296" r:id="rId13"/>
    <p:sldId id="297" r:id="rId14"/>
    <p:sldId id="290" r:id="rId15"/>
    <p:sldId id="262" r:id="rId16"/>
    <p:sldId id="270" r:id="rId17"/>
    <p:sldId id="265" r:id="rId18"/>
    <p:sldId id="295" r:id="rId19"/>
    <p:sldId id="287" r:id="rId20"/>
    <p:sldId id="288" r:id="rId21"/>
    <p:sldId id="298" r:id="rId22"/>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21644-EF6C-87C5-A0D3-20C95FD637B0}" v="18" dt="2023-08-22T14:26:35.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p:cViewPr varScale="1">
        <p:scale>
          <a:sx n="77" d="100"/>
          <a:sy n="77" d="100"/>
        </p:scale>
        <p:origin x="126"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acLean" userId="d1f016e5-2801-4d06-ae23-20b39814d6a1" providerId="ADAL" clId="{11848A08-AD04-4B40-864E-A052BB380070}"/>
    <pc:docChg chg="undo custSel addSld delSld modSld">
      <pc:chgData name="Miss MacLean" userId="d1f016e5-2801-4d06-ae23-20b39814d6a1" providerId="ADAL" clId="{11848A08-AD04-4B40-864E-A052BB380070}" dt="2023-08-18T21:48:01.289" v="220" actId="1076"/>
      <pc:docMkLst>
        <pc:docMk/>
      </pc:docMkLst>
      <pc:sldChg chg="modSp">
        <pc:chgData name="Miss MacLean" userId="d1f016e5-2801-4d06-ae23-20b39814d6a1" providerId="ADAL" clId="{11848A08-AD04-4B40-864E-A052BB380070}" dt="2023-08-18T21:41:48.934" v="108" actId="20577"/>
        <pc:sldMkLst>
          <pc:docMk/>
          <pc:sldMk cId="0" sldId="256"/>
        </pc:sldMkLst>
        <pc:spChg chg="mod">
          <ac:chgData name="Miss MacLean" userId="d1f016e5-2801-4d06-ae23-20b39814d6a1" providerId="ADAL" clId="{11848A08-AD04-4B40-864E-A052BB380070}" dt="2023-08-18T21:41:48.934" v="108" actId="20577"/>
          <ac:spMkLst>
            <pc:docMk/>
            <pc:sldMk cId="0" sldId="256"/>
            <ac:spMk id="3" creationId="{00000000-0000-0000-0000-000000000000}"/>
          </ac:spMkLst>
        </pc:spChg>
      </pc:sldChg>
      <pc:sldChg chg="addSp delSp modSp mod setBg">
        <pc:chgData name="Miss MacLean" userId="d1f016e5-2801-4d06-ae23-20b39814d6a1" providerId="ADAL" clId="{11848A08-AD04-4B40-864E-A052BB380070}" dt="2023-08-18T21:38:44.397" v="60" actId="1076"/>
        <pc:sldMkLst>
          <pc:docMk/>
          <pc:sldMk cId="3635783409" sldId="285"/>
        </pc:sldMkLst>
        <pc:spChg chg="mod">
          <ac:chgData name="Miss MacLean" userId="d1f016e5-2801-4d06-ae23-20b39814d6a1" providerId="ADAL" clId="{11848A08-AD04-4B40-864E-A052BB380070}" dt="2023-08-18T21:38:44.397" v="60" actId="1076"/>
          <ac:spMkLst>
            <pc:docMk/>
            <pc:sldMk cId="3635783409" sldId="285"/>
            <ac:spMk id="3" creationId="{00000000-0000-0000-0000-000000000000}"/>
          </ac:spMkLst>
        </pc:spChg>
        <pc:spChg chg="add">
          <ac:chgData name="Miss MacLean" userId="d1f016e5-2801-4d06-ae23-20b39814d6a1" providerId="ADAL" clId="{11848A08-AD04-4B40-864E-A052BB380070}" dt="2023-08-18T21:35:40.509" v="10" actId="26606"/>
          <ac:spMkLst>
            <pc:docMk/>
            <pc:sldMk cId="3635783409" sldId="285"/>
            <ac:spMk id="9" creationId="{EB8AA617-0537-4ED7-91B6-66511A647507}"/>
          </ac:spMkLst>
        </pc:spChg>
        <pc:spChg chg="add">
          <ac:chgData name="Miss MacLean" userId="d1f016e5-2801-4d06-ae23-20b39814d6a1" providerId="ADAL" clId="{11848A08-AD04-4B40-864E-A052BB380070}" dt="2023-08-18T21:35:40.509" v="10" actId="26606"/>
          <ac:spMkLst>
            <pc:docMk/>
            <pc:sldMk cId="3635783409" sldId="285"/>
            <ac:spMk id="11" creationId="{C2E8BF1F-CE61-45C5-92AC-552D23176C03}"/>
          </ac:spMkLst>
        </pc:spChg>
        <pc:picChg chg="add mod ord">
          <ac:chgData name="Miss MacLean" userId="d1f016e5-2801-4d06-ae23-20b39814d6a1" providerId="ADAL" clId="{11848A08-AD04-4B40-864E-A052BB380070}" dt="2023-08-18T21:36:06.108" v="15" actId="1076"/>
          <ac:picMkLst>
            <pc:docMk/>
            <pc:sldMk cId="3635783409" sldId="285"/>
            <ac:picMk id="2" creationId="{741AD830-125E-8A4A-A8E2-D00D0F09EC98}"/>
          </ac:picMkLst>
        </pc:picChg>
        <pc:picChg chg="add mod">
          <ac:chgData name="Miss MacLean" userId="d1f016e5-2801-4d06-ae23-20b39814d6a1" providerId="ADAL" clId="{11848A08-AD04-4B40-864E-A052BB380070}" dt="2023-08-18T21:35:51.776" v="12" actId="1076"/>
          <ac:picMkLst>
            <pc:docMk/>
            <pc:sldMk cId="3635783409" sldId="285"/>
            <ac:picMk id="4" creationId="{5FA5EB01-ADCD-F140-A30B-952B32B46629}"/>
          </ac:picMkLst>
        </pc:picChg>
        <pc:picChg chg="add del mod">
          <ac:chgData name="Miss MacLean" userId="d1f016e5-2801-4d06-ae23-20b39814d6a1" providerId="ADAL" clId="{11848A08-AD04-4B40-864E-A052BB380070}" dt="2023-08-18T21:35:06.537" v="7" actId="478"/>
          <ac:picMkLst>
            <pc:docMk/>
            <pc:sldMk cId="3635783409" sldId="285"/>
            <ac:picMk id="5" creationId="{24899854-0CB8-ED45-8E42-398594711DF6}"/>
          </ac:picMkLst>
        </pc:picChg>
        <pc:picChg chg="add mod modCrop">
          <ac:chgData name="Miss MacLean" userId="d1f016e5-2801-4d06-ae23-20b39814d6a1" providerId="ADAL" clId="{11848A08-AD04-4B40-864E-A052BB380070}" dt="2023-08-18T21:38:18.436" v="20" actId="1076"/>
          <ac:picMkLst>
            <pc:docMk/>
            <pc:sldMk cId="3635783409" sldId="285"/>
            <ac:picMk id="6" creationId="{07CF2590-DF83-6545-B73B-09EE6C63493F}"/>
          </ac:picMkLst>
        </pc:picChg>
      </pc:sldChg>
      <pc:sldChg chg="del">
        <pc:chgData name="Miss MacLean" userId="d1f016e5-2801-4d06-ae23-20b39814d6a1" providerId="ADAL" clId="{11848A08-AD04-4B40-864E-A052BB380070}" dt="2023-08-18T21:43:21.661" v="109" actId="2696"/>
        <pc:sldMkLst>
          <pc:docMk/>
          <pc:sldMk cId="3095173793" sldId="291"/>
        </pc:sldMkLst>
      </pc:sldChg>
      <pc:sldChg chg="addSp delSp modSp mod setBg">
        <pc:chgData name="Miss MacLean" userId="d1f016e5-2801-4d06-ae23-20b39814d6a1" providerId="ADAL" clId="{11848A08-AD04-4B40-864E-A052BB380070}" dt="2023-08-18T21:40:47.811" v="78" actId="26606"/>
        <pc:sldMkLst>
          <pc:docMk/>
          <pc:sldMk cId="2902853315" sldId="294"/>
        </pc:sldMkLst>
        <pc:spChg chg="add">
          <ac:chgData name="Miss MacLean" userId="d1f016e5-2801-4d06-ae23-20b39814d6a1" providerId="ADAL" clId="{11848A08-AD04-4B40-864E-A052BB380070}" dt="2023-08-18T21:40:47.811" v="78" actId="26606"/>
          <ac:spMkLst>
            <pc:docMk/>
            <pc:sldMk cId="2902853315" sldId="294"/>
            <ac:spMk id="17" creationId="{EA518CE4-E4D4-4D8A-980F-6D692AC96949}"/>
          </ac:spMkLst>
        </pc:spChg>
        <pc:spChg chg="add">
          <ac:chgData name="Miss MacLean" userId="d1f016e5-2801-4d06-ae23-20b39814d6a1" providerId="ADAL" clId="{11848A08-AD04-4B40-864E-A052BB380070}" dt="2023-08-18T21:40:47.811" v="78" actId="26606"/>
          <ac:spMkLst>
            <pc:docMk/>
            <pc:sldMk cId="2902853315" sldId="294"/>
            <ac:spMk id="19" creationId="{F82BF3E2-EB0E-40D6-8835-2367A5316CA4}"/>
          </ac:spMkLst>
        </pc:spChg>
        <pc:spChg chg="add">
          <ac:chgData name="Miss MacLean" userId="d1f016e5-2801-4d06-ae23-20b39814d6a1" providerId="ADAL" clId="{11848A08-AD04-4B40-864E-A052BB380070}" dt="2023-08-18T21:40:47.811" v="78" actId="26606"/>
          <ac:spMkLst>
            <pc:docMk/>
            <pc:sldMk cId="2902853315" sldId="294"/>
            <ac:spMk id="21" creationId="{481E86DD-89E6-42B2-8675-84B7C56BFF7D}"/>
          </ac:spMkLst>
        </pc:spChg>
        <pc:spChg chg="add">
          <ac:chgData name="Miss MacLean" userId="d1f016e5-2801-4d06-ae23-20b39814d6a1" providerId="ADAL" clId="{11848A08-AD04-4B40-864E-A052BB380070}" dt="2023-08-18T21:40:47.811" v="78" actId="26606"/>
          <ac:spMkLst>
            <pc:docMk/>
            <pc:sldMk cId="2902853315" sldId="294"/>
            <ac:spMk id="23" creationId="{5EFE9E4D-D93B-4B04-A3B5-234F5DBB9EAE}"/>
          </ac:spMkLst>
        </pc:spChg>
        <pc:picChg chg="del">
          <ac:chgData name="Miss MacLean" userId="d1f016e5-2801-4d06-ae23-20b39814d6a1" providerId="ADAL" clId="{11848A08-AD04-4B40-864E-A052BB380070}" dt="2023-08-18T21:38:49.936" v="61" actId="478"/>
          <ac:picMkLst>
            <pc:docMk/>
            <pc:sldMk cId="2902853315" sldId="294"/>
            <ac:picMk id="2" creationId="{00000000-0000-0000-0000-000000000000}"/>
          </ac:picMkLst>
        </pc:picChg>
        <pc:picChg chg="del">
          <ac:chgData name="Miss MacLean" userId="d1f016e5-2801-4d06-ae23-20b39814d6a1" providerId="ADAL" clId="{11848A08-AD04-4B40-864E-A052BB380070}" dt="2023-08-18T21:38:59.151" v="64" actId="478"/>
          <ac:picMkLst>
            <pc:docMk/>
            <pc:sldMk cId="2902853315" sldId="294"/>
            <ac:picMk id="3" creationId="{00000000-0000-0000-0000-000000000000}"/>
          </ac:picMkLst>
        </pc:picChg>
        <pc:picChg chg="del">
          <ac:chgData name="Miss MacLean" userId="d1f016e5-2801-4d06-ae23-20b39814d6a1" providerId="ADAL" clId="{11848A08-AD04-4B40-864E-A052BB380070}" dt="2023-08-18T21:39:02.056" v="65" actId="478"/>
          <ac:picMkLst>
            <pc:docMk/>
            <pc:sldMk cId="2902853315" sldId="294"/>
            <ac:picMk id="4" creationId="{00000000-0000-0000-0000-000000000000}"/>
          </ac:picMkLst>
        </pc:picChg>
        <pc:picChg chg="add del">
          <ac:chgData name="Miss MacLean" userId="d1f016e5-2801-4d06-ae23-20b39814d6a1" providerId="ADAL" clId="{11848A08-AD04-4B40-864E-A052BB380070}" dt="2023-08-18T21:38:56.059" v="63" actId="478"/>
          <ac:picMkLst>
            <pc:docMk/>
            <pc:sldMk cId="2902853315" sldId="294"/>
            <ac:picMk id="5" creationId="{502B954A-EAD5-8C45-8225-E8E46E339B25}"/>
          </ac:picMkLst>
        </pc:picChg>
        <pc:picChg chg="add mod ord">
          <ac:chgData name="Miss MacLean" userId="d1f016e5-2801-4d06-ae23-20b39814d6a1" providerId="ADAL" clId="{11848A08-AD04-4B40-864E-A052BB380070}" dt="2023-08-18T21:40:47.811" v="78" actId="26606"/>
          <ac:picMkLst>
            <pc:docMk/>
            <pc:sldMk cId="2902853315" sldId="294"/>
            <ac:picMk id="6" creationId="{10AE7F7F-5F2D-F840-94EE-65B043C2A0DB}"/>
          </ac:picMkLst>
        </pc:picChg>
        <pc:picChg chg="add mod ord">
          <ac:chgData name="Miss MacLean" userId="d1f016e5-2801-4d06-ae23-20b39814d6a1" providerId="ADAL" clId="{11848A08-AD04-4B40-864E-A052BB380070}" dt="2023-08-18T21:40:47.811" v="78" actId="26606"/>
          <ac:picMkLst>
            <pc:docMk/>
            <pc:sldMk cId="2902853315" sldId="294"/>
            <ac:picMk id="8" creationId="{12BC5D44-18DA-E64F-99A5-FD9398E5D35B}"/>
          </ac:picMkLst>
        </pc:picChg>
        <pc:picChg chg="add mod">
          <ac:chgData name="Miss MacLean" userId="d1f016e5-2801-4d06-ae23-20b39814d6a1" providerId="ADAL" clId="{11848A08-AD04-4B40-864E-A052BB380070}" dt="2023-08-18T21:40:47.811" v="78" actId="26606"/>
          <ac:picMkLst>
            <pc:docMk/>
            <pc:sldMk cId="2902853315" sldId="294"/>
            <ac:picMk id="9" creationId="{718DF7E5-0F74-184E-A4B6-4CE615A4080E}"/>
          </ac:picMkLst>
        </pc:picChg>
        <pc:picChg chg="add mod">
          <ac:chgData name="Miss MacLean" userId="d1f016e5-2801-4d06-ae23-20b39814d6a1" providerId="ADAL" clId="{11848A08-AD04-4B40-864E-A052BB380070}" dt="2023-08-18T21:40:47.811" v="78" actId="26606"/>
          <ac:picMkLst>
            <pc:docMk/>
            <pc:sldMk cId="2902853315" sldId="294"/>
            <ac:picMk id="10" creationId="{3E9D9C88-BA39-C941-959C-6FC5D20FD598}"/>
          </ac:picMkLst>
        </pc:picChg>
        <pc:picChg chg="add mod">
          <ac:chgData name="Miss MacLean" userId="d1f016e5-2801-4d06-ae23-20b39814d6a1" providerId="ADAL" clId="{11848A08-AD04-4B40-864E-A052BB380070}" dt="2023-08-18T21:40:47.811" v="78" actId="26606"/>
          <ac:picMkLst>
            <pc:docMk/>
            <pc:sldMk cId="2902853315" sldId="294"/>
            <ac:picMk id="11" creationId="{59C18612-AE67-6A4D-BDBF-EED2136CD3A5}"/>
          </ac:picMkLst>
        </pc:picChg>
        <pc:picChg chg="add mod ord">
          <ac:chgData name="Miss MacLean" userId="d1f016e5-2801-4d06-ae23-20b39814d6a1" providerId="ADAL" clId="{11848A08-AD04-4B40-864E-A052BB380070}" dt="2023-08-18T21:40:47.811" v="78" actId="26606"/>
          <ac:picMkLst>
            <pc:docMk/>
            <pc:sldMk cId="2902853315" sldId="294"/>
            <ac:picMk id="12" creationId="{F2EA8792-D8B6-6C48-9428-1756B1981637}"/>
          </ac:picMkLst>
        </pc:picChg>
        <pc:picChg chg="del">
          <ac:chgData name="Miss MacLean" userId="d1f016e5-2801-4d06-ae23-20b39814d6a1" providerId="ADAL" clId="{11848A08-AD04-4B40-864E-A052BB380070}" dt="2023-08-18T21:39:06.140" v="67" actId="478"/>
          <ac:picMkLst>
            <pc:docMk/>
            <pc:sldMk cId="2902853315" sldId="294"/>
            <ac:picMk id="4098" creationId="{00000000-0000-0000-0000-000000000000}"/>
          </ac:picMkLst>
        </pc:picChg>
        <pc:picChg chg="del">
          <ac:chgData name="Miss MacLean" userId="d1f016e5-2801-4d06-ae23-20b39814d6a1" providerId="ADAL" clId="{11848A08-AD04-4B40-864E-A052BB380070}" dt="2023-08-18T21:39:04.060" v="66" actId="478"/>
          <ac:picMkLst>
            <pc:docMk/>
            <pc:sldMk cId="2902853315" sldId="294"/>
            <ac:picMk id="4100" creationId="{00000000-0000-0000-0000-000000000000}"/>
          </ac:picMkLst>
        </pc:picChg>
      </pc:sldChg>
      <pc:sldChg chg="addSp delSp modSp new mod setBg setClrOvrMap">
        <pc:chgData name="Miss MacLean" userId="d1f016e5-2801-4d06-ae23-20b39814d6a1" providerId="ADAL" clId="{11848A08-AD04-4B40-864E-A052BB380070}" dt="2023-08-18T21:48:01.289" v="220" actId="1076"/>
        <pc:sldMkLst>
          <pc:docMk/>
          <pc:sldMk cId="333483016" sldId="298"/>
        </pc:sldMkLst>
        <pc:spChg chg="mod ord">
          <ac:chgData name="Miss MacLean" userId="d1f016e5-2801-4d06-ae23-20b39814d6a1" providerId="ADAL" clId="{11848A08-AD04-4B40-864E-A052BB380070}" dt="2023-08-18T21:47:45.968" v="215" actId="14100"/>
          <ac:spMkLst>
            <pc:docMk/>
            <pc:sldMk cId="333483016" sldId="298"/>
            <ac:spMk id="2" creationId="{6AEAC679-424F-6A47-9280-9E8DADC27580}"/>
          </ac:spMkLst>
        </pc:spChg>
        <pc:spChg chg="del">
          <ac:chgData name="Miss MacLean" userId="d1f016e5-2801-4d06-ae23-20b39814d6a1" providerId="ADAL" clId="{11848A08-AD04-4B40-864E-A052BB380070}" dt="2023-08-18T21:46:33.364" v="111" actId="931"/>
          <ac:spMkLst>
            <pc:docMk/>
            <pc:sldMk cId="333483016" sldId="298"/>
            <ac:spMk id="3" creationId="{25848C48-B022-7F4A-985B-17FCE1172876}"/>
          </ac:spMkLst>
        </pc:spChg>
        <pc:spChg chg="add del">
          <ac:chgData name="Miss MacLean" userId="d1f016e5-2801-4d06-ae23-20b39814d6a1" providerId="ADAL" clId="{11848A08-AD04-4B40-864E-A052BB380070}" dt="2023-08-18T21:47:17.171" v="204" actId="26606"/>
          <ac:spMkLst>
            <pc:docMk/>
            <pc:sldMk cId="333483016" sldId="298"/>
            <ac:spMk id="8" creationId="{0F0146F2-DBA5-19F6-138F-E49ADC409188}"/>
          </ac:spMkLst>
        </pc:spChg>
        <pc:spChg chg="add del">
          <ac:chgData name="Miss MacLean" userId="d1f016e5-2801-4d06-ae23-20b39814d6a1" providerId="ADAL" clId="{11848A08-AD04-4B40-864E-A052BB380070}" dt="2023-08-18T21:47:13.362" v="198" actId="26606"/>
          <ac:spMkLst>
            <pc:docMk/>
            <pc:sldMk cId="333483016" sldId="298"/>
            <ac:spMk id="9" creationId="{17115F77-2FAE-4CA7-9A7F-10D5F2C8F831}"/>
          </ac:spMkLst>
        </pc:spChg>
        <pc:spChg chg="add del">
          <ac:chgData name="Miss MacLean" userId="d1f016e5-2801-4d06-ae23-20b39814d6a1" providerId="ADAL" clId="{11848A08-AD04-4B40-864E-A052BB380070}" dt="2023-08-18T21:47:13.362" v="198" actId="26606"/>
          <ac:spMkLst>
            <pc:docMk/>
            <pc:sldMk cId="333483016" sldId="298"/>
            <ac:spMk id="11" creationId="{5CD4C046-A04C-46CC-AFA3-6B0621F628C8}"/>
          </ac:spMkLst>
        </pc:spChg>
        <pc:spChg chg="add del">
          <ac:chgData name="Miss MacLean" userId="d1f016e5-2801-4d06-ae23-20b39814d6a1" providerId="ADAL" clId="{11848A08-AD04-4B40-864E-A052BB380070}" dt="2023-08-18T21:47:13.362" v="198" actId="26606"/>
          <ac:spMkLst>
            <pc:docMk/>
            <pc:sldMk cId="333483016" sldId="298"/>
            <ac:spMk id="13" creationId="{9FDD9264-A478-4B82-A891-2BEA8BF9F68A}"/>
          </ac:spMkLst>
        </pc:spChg>
        <pc:spChg chg="add del">
          <ac:chgData name="Miss MacLean" userId="d1f016e5-2801-4d06-ae23-20b39814d6a1" providerId="ADAL" clId="{11848A08-AD04-4B40-864E-A052BB380070}" dt="2023-08-18T21:47:13.362" v="198" actId="26606"/>
          <ac:spMkLst>
            <pc:docMk/>
            <pc:sldMk cId="333483016" sldId="298"/>
            <ac:spMk id="15" creationId="{C4D755E9-CEF5-43A7-A514-4664F25F398C}"/>
          </ac:spMkLst>
        </pc:spChg>
        <pc:spChg chg="add del">
          <ac:chgData name="Miss MacLean" userId="d1f016e5-2801-4d06-ae23-20b39814d6a1" providerId="ADAL" clId="{11848A08-AD04-4B40-864E-A052BB380070}" dt="2023-08-18T21:47:13.362" v="198" actId="26606"/>
          <ac:spMkLst>
            <pc:docMk/>
            <pc:sldMk cId="333483016" sldId="298"/>
            <ac:spMk id="17" creationId="{2BF879CD-ED15-450F-B829-699C694D2EBC}"/>
          </ac:spMkLst>
        </pc:spChg>
        <pc:spChg chg="add del">
          <ac:chgData name="Miss MacLean" userId="d1f016e5-2801-4d06-ae23-20b39814d6a1" providerId="ADAL" clId="{11848A08-AD04-4B40-864E-A052BB380070}" dt="2023-08-18T21:47:14.562" v="200" actId="26606"/>
          <ac:spMkLst>
            <pc:docMk/>
            <pc:sldMk cId="333483016" sldId="298"/>
            <ac:spMk id="19" creationId="{DB8424AB-D56B-4256-866A-5B54DE93C20F}"/>
          </ac:spMkLst>
        </pc:spChg>
        <pc:spChg chg="add del">
          <ac:chgData name="Miss MacLean" userId="d1f016e5-2801-4d06-ae23-20b39814d6a1" providerId="ADAL" clId="{11848A08-AD04-4B40-864E-A052BB380070}" dt="2023-08-18T21:47:14.562" v="200" actId="26606"/>
          <ac:spMkLst>
            <pc:docMk/>
            <pc:sldMk cId="333483016" sldId="298"/>
            <ac:spMk id="20" creationId="{FC999C28-AD33-4EB7-A5F1-C06D10A5FDF7}"/>
          </ac:spMkLst>
        </pc:spChg>
        <pc:spChg chg="add del">
          <ac:chgData name="Miss MacLean" userId="d1f016e5-2801-4d06-ae23-20b39814d6a1" providerId="ADAL" clId="{11848A08-AD04-4B40-864E-A052BB380070}" dt="2023-08-18T21:47:14.562" v="200" actId="26606"/>
          <ac:spMkLst>
            <pc:docMk/>
            <pc:sldMk cId="333483016" sldId="298"/>
            <ac:spMk id="21" creationId="{0864E5C9-52C9-4572-AC75-548B9B9C2648}"/>
          </ac:spMkLst>
        </pc:spChg>
        <pc:spChg chg="add del">
          <ac:chgData name="Miss MacLean" userId="d1f016e5-2801-4d06-ae23-20b39814d6a1" providerId="ADAL" clId="{11848A08-AD04-4B40-864E-A052BB380070}" dt="2023-08-18T21:47:14.562" v="200" actId="26606"/>
          <ac:spMkLst>
            <pc:docMk/>
            <pc:sldMk cId="333483016" sldId="298"/>
            <ac:spMk id="22" creationId="{45CC6500-4DBD-4C34-BC14-2387FB483BEB}"/>
          </ac:spMkLst>
        </pc:spChg>
        <pc:spChg chg="add del">
          <ac:chgData name="Miss MacLean" userId="d1f016e5-2801-4d06-ae23-20b39814d6a1" providerId="ADAL" clId="{11848A08-AD04-4B40-864E-A052BB380070}" dt="2023-08-18T21:47:14.562" v="200" actId="26606"/>
          <ac:spMkLst>
            <pc:docMk/>
            <pc:sldMk cId="333483016" sldId="298"/>
            <ac:spMk id="23" creationId="{4E34A3B6-BAD2-4156-BDC6-4736248BFDE0}"/>
          </ac:spMkLst>
        </pc:spChg>
        <pc:spChg chg="add del">
          <ac:chgData name="Miss MacLean" userId="d1f016e5-2801-4d06-ae23-20b39814d6a1" providerId="ADAL" clId="{11848A08-AD04-4B40-864E-A052BB380070}" dt="2023-08-18T21:47:15.546" v="202" actId="26606"/>
          <ac:spMkLst>
            <pc:docMk/>
            <pc:sldMk cId="333483016" sldId="298"/>
            <ac:spMk id="25" creationId="{17115F77-2FAE-4CA7-9A7F-10D5F2C8F831}"/>
          </ac:spMkLst>
        </pc:spChg>
        <pc:spChg chg="add del">
          <ac:chgData name="Miss MacLean" userId="d1f016e5-2801-4d06-ae23-20b39814d6a1" providerId="ADAL" clId="{11848A08-AD04-4B40-864E-A052BB380070}" dt="2023-08-18T21:47:15.546" v="202" actId="26606"/>
          <ac:spMkLst>
            <pc:docMk/>
            <pc:sldMk cId="333483016" sldId="298"/>
            <ac:spMk id="26" creationId="{5CD4C046-A04C-46CC-AFA3-6B0621F628C8}"/>
          </ac:spMkLst>
        </pc:spChg>
        <pc:spChg chg="add del">
          <ac:chgData name="Miss MacLean" userId="d1f016e5-2801-4d06-ae23-20b39814d6a1" providerId="ADAL" clId="{11848A08-AD04-4B40-864E-A052BB380070}" dt="2023-08-18T21:47:15.546" v="202" actId="26606"/>
          <ac:spMkLst>
            <pc:docMk/>
            <pc:sldMk cId="333483016" sldId="298"/>
            <ac:spMk id="27" creationId="{9FDD9264-A478-4B82-A891-2BEA8BF9F68A}"/>
          </ac:spMkLst>
        </pc:spChg>
        <pc:spChg chg="add del">
          <ac:chgData name="Miss MacLean" userId="d1f016e5-2801-4d06-ae23-20b39814d6a1" providerId="ADAL" clId="{11848A08-AD04-4B40-864E-A052BB380070}" dt="2023-08-18T21:47:15.546" v="202" actId="26606"/>
          <ac:spMkLst>
            <pc:docMk/>
            <pc:sldMk cId="333483016" sldId="298"/>
            <ac:spMk id="28" creationId="{C4D755E9-CEF5-43A7-A514-4664F25F398C}"/>
          </ac:spMkLst>
        </pc:spChg>
        <pc:spChg chg="add del">
          <ac:chgData name="Miss MacLean" userId="d1f016e5-2801-4d06-ae23-20b39814d6a1" providerId="ADAL" clId="{11848A08-AD04-4B40-864E-A052BB380070}" dt="2023-08-18T21:47:15.546" v="202" actId="26606"/>
          <ac:spMkLst>
            <pc:docMk/>
            <pc:sldMk cId="333483016" sldId="298"/>
            <ac:spMk id="29" creationId="{2BF879CD-ED15-450F-B829-699C694D2EBC}"/>
          </ac:spMkLst>
        </pc:spChg>
        <pc:spChg chg="add del">
          <ac:chgData name="Miss MacLean" userId="d1f016e5-2801-4d06-ae23-20b39814d6a1" providerId="ADAL" clId="{11848A08-AD04-4B40-864E-A052BB380070}" dt="2023-08-18T21:47:17.171" v="204" actId="26606"/>
          <ac:spMkLst>
            <pc:docMk/>
            <pc:sldMk cId="333483016" sldId="298"/>
            <ac:spMk id="31" creationId="{EE9F5D7F-1BBC-4096-ADA7-AA9C9E4D2868}"/>
          </ac:spMkLst>
        </pc:spChg>
        <pc:spChg chg="add del">
          <ac:chgData name="Miss MacLean" userId="d1f016e5-2801-4d06-ae23-20b39814d6a1" providerId="ADAL" clId="{11848A08-AD04-4B40-864E-A052BB380070}" dt="2023-08-18T21:47:17.171" v="204" actId="26606"/>
          <ac:spMkLst>
            <pc:docMk/>
            <pc:sldMk cId="333483016" sldId="298"/>
            <ac:spMk id="32" creationId="{06D370DD-716B-4528-B475-331F84CEA5A1}"/>
          </ac:spMkLst>
        </pc:spChg>
        <pc:spChg chg="add del">
          <ac:chgData name="Miss MacLean" userId="d1f016e5-2801-4d06-ae23-20b39814d6a1" providerId="ADAL" clId="{11848A08-AD04-4B40-864E-A052BB380070}" dt="2023-08-18T21:47:17.171" v="204" actId="26606"/>
          <ac:spMkLst>
            <pc:docMk/>
            <pc:sldMk cId="333483016" sldId="298"/>
            <ac:spMk id="33" creationId="{E79D076F-656A-4CD9-83AD-AF8F4B28CA49}"/>
          </ac:spMkLst>
        </pc:spChg>
        <pc:spChg chg="add del">
          <ac:chgData name="Miss MacLean" userId="d1f016e5-2801-4d06-ae23-20b39814d6a1" providerId="ADAL" clId="{11848A08-AD04-4B40-864E-A052BB380070}" dt="2023-08-18T21:47:19.289" v="206" actId="26606"/>
          <ac:spMkLst>
            <pc:docMk/>
            <pc:sldMk cId="333483016" sldId="298"/>
            <ac:spMk id="35" creationId="{9A9FF6F4-8A99-1DD4-1DFE-942AB2F7D7F4}"/>
          </ac:spMkLst>
        </pc:spChg>
        <pc:spChg chg="add del">
          <ac:chgData name="Miss MacLean" userId="d1f016e5-2801-4d06-ae23-20b39814d6a1" providerId="ADAL" clId="{11848A08-AD04-4B40-864E-A052BB380070}" dt="2023-08-18T21:47:20.591" v="208" actId="26606"/>
          <ac:spMkLst>
            <pc:docMk/>
            <pc:sldMk cId="333483016" sldId="298"/>
            <ac:spMk id="37" creationId="{DADC4F84-175A-4AB1-916C-1E5796E1E0D3}"/>
          </ac:spMkLst>
        </pc:spChg>
        <pc:spChg chg="add del">
          <ac:chgData name="Miss MacLean" userId="d1f016e5-2801-4d06-ae23-20b39814d6a1" providerId="ADAL" clId="{11848A08-AD04-4B40-864E-A052BB380070}" dt="2023-08-18T21:47:20.591" v="208" actId="26606"/>
          <ac:spMkLst>
            <pc:docMk/>
            <pc:sldMk cId="333483016" sldId="298"/>
            <ac:spMk id="38" creationId="{F15701F9-2904-7EC7-1F56-8EF15EA76F59}"/>
          </ac:spMkLst>
        </pc:spChg>
        <pc:spChg chg="add del">
          <ac:chgData name="Miss MacLean" userId="d1f016e5-2801-4d06-ae23-20b39814d6a1" providerId="ADAL" clId="{11848A08-AD04-4B40-864E-A052BB380070}" dt="2023-08-18T21:47:28.700" v="210" actId="26606"/>
          <ac:spMkLst>
            <pc:docMk/>
            <pc:sldMk cId="333483016" sldId="298"/>
            <ac:spMk id="40" creationId="{9A9FF6F4-8A99-1DD4-1DFE-942AB2F7D7F4}"/>
          </ac:spMkLst>
        </pc:spChg>
        <pc:spChg chg="add">
          <ac:chgData name="Miss MacLean" userId="d1f016e5-2801-4d06-ae23-20b39814d6a1" providerId="ADAL" clId="{11848A08-AD04-4B40-864E-A052BB380070}" dt="2023-08-18T21:47:28.710" v="211" actId="26606"/>
          <ac:spMkLst>
            <pc:docMk/>
            <pc:sldMk cId="333483016" sldId="298"/>
            <ac:spMk id="42" creationId="{DB8424AB-D56B-4256-866A-5B54DE93C20F}"/>
          </ac:spMkLst>
        </pc:spChg>
        <pc:spChg chg="add">
          <ac:chgData name="Miss MacLean" userId="d1f016e5-2801-4d06-ae23-20b39814d6a1" providerId="ADAL" clId="{11848A08-AD04-4B40-864E-A052BB380070}" dt="2023-08-18T21:47:28.710" v="211" actId="26606"/>
          <ac:spMkLst>
            <pc:docMk/>
            <pc:sldMk cId="333483016" sldId="298"/>
            <ac:spMk id="43" creationId="{FC999C28-AD33-4EB7-A5F1-C06D10A5FDF7}"/>
          </ac:spMkLst>
        </pc:spChg>
        <pc:spChg chg="add">
          <ac:chgData name="Miss MacLean" userId="d1f016e5-2801-4d06-ae23-20b39814d6a1" providerId="ADAL" clId="{11848A08-AD04-4B40-864E-A052BB380070}" dt="2023-08-18T21:47:28.710" v="211" actId="26606"/>
          <ac:spMkLst>
            <pc:docMk/>
            <pc:sldMk cId="333483016" sldId="298"/>
            <ac:spMk id="44" creationId="{0864E5C9-52C9-4572-AC75-548B9B9C2648}"/>
          </ac:spMkLst>
        </pc:spChg>
        <pc:spChg chg="add">
          <ac:chgData name="Miss MacLean" userId="d1f016e5-2801-4d06-ae23-20b39814d6a1" providerId="ADAL" clId="{11848A08-AD04-4B40-864E-A052BB380070}" dt="2023-08-18T21:47:28.710" v="211" actId="26606"/>
          <ac:spMkLst>
            <pc:docMk/>
            <pc:sldMk cId="333483016" sldId="298"/>
            <ac:spMk id="45" creationId="{45CC6500-4DBD-4C34-BC14-2387FB483BEB}"/>
          </ac:spMkLst>
        </pc:spChg>
        <pc:spChg chg="add">
          <ac:chgData name="Miss MacLean" userId="d1f016e5-2801-4d06-ae23-20b39814d6a1" providerId="ADAL" clId="{11848A08-AD04-4B40-864E-A052BB380070}" dt="2023-08-18T21:47:28.710" v="211" actId="26606"/>
          <ac:spMkLst>
            <pc:docMk/>
            <pc:sldMk cId="333483016" sldId="298"/>
            <ac:spMk id="46" creationId="{4E34A3B6-BAD2-4156-BDC6-4736248BFDE0}"/>
          </ac:spMkLst>
        </pc:spChg>
        <pc:picChg chg="add mod ord">
          <ac:chgData name="Miss MacLean" userId="d1f016e5-2801-4d06-ae23-20b39814d6a1" providerId="ADAL" clId="{11848A08-AD04-4B40-864E-A052BB380070}" dt="2023-08-18T21:48:01.289" v="220" actId="1076"/>
          <ac:picMkLst>
            <pc:docMk/>
            <pc:sldMk cId="333483016" sldId="298"/>
            <ac:picMk id="4" creationId="{3F828E96-1A1E-2248-BDDA-D541C5CB5B50}"/>
          </ac:picMkLst>
        </pc:picChg>
      </pc:sldChg>
    </pc:docChg>
  </pc:docChgLst>
  <pc:docChgLst>
    <pc:chgData name="Miss MacLean" userId="S::gw12macleangemma@glow.sch.uk::d1f016e5-2801-4d06-ae23-20b39814d6a1" providerId="AD" clId="Web-{DFD21644-EF6C-87C5-A0D3-20C95FD637B0}"/>
    <pc:docChg chg="modSld">
      <pc:chgData name="Miss MacLean" userId="S::gw12macleangemma@glow.sch.uk::d1f016e5-2801-4d06-ae23-20b39814d6a1" providerId="AD" clId="Web-{DFD21644-EF6C-87C5-A0D3-20C95FD637B0}" dt="2023-08-22T14:26:35.261" v="17" actId="20577"/>
      <pc:docMkLst>
        <pc:docMk/>
      </pc:docMkLst>
      <pc:sldChg chg="modSp">
        <pc:chgData name="Miss MacLean" userId="S::gw12macleangemma@glow.sch.uk::d1f016e5-2801-4d06-ae23-20b39814d6a1" providerId="AD" clId="Web-{DFD21644-EF6C-87C5-A0D3-20C95FD637B0}" dt="2023-08-22T14:26:35.261" v="17" actId="20577"/>
        <pc:sldMkLst>
          <pc:docMk/>
          <pc:sldMk cId="0" sldId="256"/>
        </pc:sldMkLst>
        <pc:spChg chg="mod">
          <ac:chgData name="Miss MacLean" userId="S::gw12macleangemma@glow.sch.uk::d1f016e5-2801-4d06-ae23-20b39814d6a1" providerId="AD" clId="Web-{DFD21644-EF6C-87C5-A0D3-20C95FD637B0}" dt="2023-08-22T14:26:35.261" v="17" actId="20577"/>
          <ac:spMkLst>
            <pc:docMk/>
            <pc:sldMk cId="0"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22F02C9C-A74E-4F1F-935B-BD1AD2E82886}" type="datetimeFigureOut">
              <a:rPr lang="en-GB" smtClean="0"/>
              <a:t>25/08/2023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E5B9136F-5463-4636-9003-B5BD60D5624E}" type="slidenum">
              <a:rPr lang="en-GB" smtClean="0"/>
              <a:t>‹#›</a:t>
            </a:fld>
            <a:endParaRPr lang="en-GB"/>
          </a:p>
        </p:txBody>
      </p:sp>
    </p:spTree>
    <p:extLst>
      <p:ext uri="{BB962C8B-B14F-4D97-AF65-F5344CB8AC3E}">
        <p14:creationId xmlns:p14="http://schemas.microsoft.com/office/powerpoint/2010/main" val="413701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3260AC-324D-4785-B8AF-F01A79EB89CC}" type="datetimeFigureOut">
              <a:rPr lang="en-US"/>
              <a:pPr>
                <a:defRPr/>
              </a:pPr>
              <a:t>8/25/2023</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7044C48-8B7E-4864-8605-D958680D4A88}" type="slidenum">
              <a:rPr lang="en-US"/>
              <a:pPr>
                <a:defRPr/>
              </a:pPr>
              <a:t>‹#›</a:t>
            </a:fld>
            <a:endParaRPr lang="en-US"/>
          </a:p>
        </p:txBody>
      </p:sp>
    </p:spTree>
    <p:extLst>
      <p:ext uri="{BB962C8B-B14F-4D97-AF65-F5344CB8AC3E}">
        <p14:creationId xmlns:p14="http://schemas.microsoft.com/office/powerpoint/2010/main" val="3719024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F6C770-0392-4FB2-8179-5F056EBD6A25}" type="slidenum">
              <a:rPr lang="en-US" smtClean="0">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68652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The children are being encouraged to become independent. The routines are being built on bit by bit.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4F07E1-6D1A-4416-9501-FBB188E48371}" type="slidenum">
              <a:rPr lang="en-US" smtClean="0">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224667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2D3A99-1F45-40BE-8B44-B408CB04AE4E}" type="slidenum">
              <a:rPr lang="en-US" smtClean="0">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84724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26B5EF-196E-449C-89A1-4E049B311803}" type="slidenum">
              <a:rPr lang="en-US" smtClean="0">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13748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3DA38B66-484F-4E58-9362-0F10667662D8}" type="datetimeFigureOut">
              <a:rPr lang="en-US"/>
              <a:pPr>
                <a:defRPr/>
              </a:pPr>
              <a:t>8/25/2023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05679E-7CC1-4954-B83A-C92841C506EE}" type="slidenum">
              <a:rPr lang="en-US"/>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0960621-D471-4E17-9A73-595DB1800995}"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D0806-4971-4728-8709-808772EE4FCB}" type="slidenum">
              <a:rPr lang="en-US"/>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4190509-0074-41BB-AFC7-8DAB2E6E9FCE}"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8D1A8-2473-45FF-9D87-1196C0B8506C}" type="slidenum">
              <a:rPr lang="en-US"/>
              <a:pPr>
                <a:defRPr/>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65828A3-A900-49E8-85B7-423B92630AAE}"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5310F-479D-461B-949E-6658F7BDE7A0}" type="slidenum">
              <a:rPr lang="en-US"/>
              <a:pPr>
                <a:defRPr/>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22BD3C0D-4DE1-4490-AE1F-A8F148F1F6B4}"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998C0A-288A-4C6A-AB6B-374320FF59F2}" type="slidenum">
              <a:rPr lang="en-US"/>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D4C93D64-2B26-4276-9A7D-B6E811B988F8}" type="datetimeFigureOut">
              <a:rPr lang="en-US"/>
              <a:pPr>
                <a:defRPr/>
              </a:pPr>
              <a:t>8/25/2023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C8CEFE-172B-405C-AF74-788522D1F6E0}" type="slidenum">
              <a:rPr lang="en-US"/>
              <a:pPr>
                <a:defRPr/>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05848AC4-9734-457D-B305-27C78BFCDB58}" type="datetimeFigureOut">
              <a:rPr lang="en-US"/>
              <a:pPr>
                <a:defRPr/>
              </a:pPr>
              <a:t>8/25/2023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A8EEBB-8A8A-45AD-B04A-66EEF3D969AC}" type="slidenum">
              <a:rPr lang="en-US"/>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F0FA44B8-F02A-4D63-BB58-280D5994E8A7}" type="datetimeFigureOut">
              <a:rPr lang="en-US"/>
              <a:pPr>
                <a:defRPr/>
              </a:pPr>
              <a:t>8/25/2023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70F6D3-22F0-4862-B10A-1B7B64EBA848}" type="slidenum">
              <a:rPr lang="en-US"/>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437DCC5-3980-4BCB-9C00-57FC0B871B71}" type="datetimeFigureOut">
              <a:rPr lang="en-US"/>
              <a:pPr>
                <a:defRPr/>
              </a:pPr>
              <a:t>8/25/2023</a:t>
            </a:fld>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56F2761-58FD-44B5-94C6-95A8D48126D4}" type="slidenum">
              <a:rPr lang="en-US"/>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D5B97AE-BAB6-4FFC-A282-DC7C792F9618}" type="datetimeFigureOut">
              <a:rPr lang="en-US"/>
              <a:pPr>
                <a:defRPr/>
              </a:pPr>
              <a:t>8/25/2023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D2AE04-CAFD-4FA7-8DFE-FB947D7587A7}" type="slidenum">
              <a:rPr lang="en-US"/>
              <a:pPr>
                <a:defRPr/>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7"/>
          <p:cNvSpPr>
            <a:spLocks noGrp="1"/>
          </p:cNvSpPr>
          <p:nvPr>
            <p:ph type="dt" sz="half" idx="10"/>
          </p:nvPr>
        </p:nvSpPr>
        <p:spPr/>
        <p:txBody>
          <a:bodyPr/>
          <a:lstStyle>
            <a:lvl1pPr>
              <a:defRPr/>
            </a:lvl1pPr>
          </a:lstStyle>
          <a:p>
            <a:pPr>
              <a:defRPr/>
            </a:pPr>
            <a:fld id="{B910B80A-19BA-4880-AA5A-87842F7D7422}" type="datetimeFigureOut">
              <a:rPr lang="en-US"/>
              <a:pPr>
                <a:defRPr/>
              </a:pPr>
              <a:t>8/25/2023</a:t>
            </a:fld>
            <a:endParaRPr lang="en-US"/>
          </a:p>
        </p:txBody>
      </p:sp>
      <p:sp>
        <p:nvSpPr>
          <p:cNvPr id="6" name="Footer Placeholder 8"/>
          <p:cNvSpPr>
            <a:spLocks noGrp="1"/>
          </p:cNvSpPr>
          <p:nvPr>
            <p:ph type="ftr" sz="quarter" idx="11"/>
          </p:nvPr>
        </p:nvSpPr>
        <p:spPr>
          <a:xfrm>
            <a:off x="3498850" y="6356350"/>
            <a:ext cx="5911850" cy="365125"/>
          </a:xfrm>
        </p:spPr>
        <p:txBody>
          <a:bodyPr/>
          <a:lstStyle>
            <a:lvl1pPr>
              <a:defRPr/>
            </a:lvl1pPr>
          </a:lstStyle>
          <a:p>
            <a:pPr>
              <a:defRPr/>
            </a:pPr>
            <a:endParaRPr lang="en-US"/>
          </a:p>
        </p:txBody>
      </p:sp>
      <p:sp>
        <p:nvSpPr>
          <p:cNvPr id="7" name="Slide Number Placeholder 9"/>
          <p:cNvSpPr>
            <a:spLocks noGrp="1"/>
          </p:cNvSpPr>
          <p:nvPr>
            <p:ph type="sldNum" sz="quarter" idx="12"/>
          </p:nvPr>
        </p:nvSpPr>
        <p:spPr/>
        <p:txBody>
          <a:bodyPr/>
          <a:lstStyle>
            <a:lvl1pPr>
              <a:defRPr/>
            </a:lvl1pPr>
          </a:lstStyle>
          <a:p>
            <a:pPr>
              <a:defRPr/>
            </a:pPr>
            <a:fld id="{3E45E8F9-3892-4B43-B6B6-5139AFEA5743}" type="slidenum">
              <a:rPr lang="en-US"/>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p:cNvSpPr>
            <a:spLocks noGrp="1"/>
          </p:cNvSpPr>
          <p:nvPr>
            <p:ph type="body" idx="1"/>
          </p:nvPr>
        </p:nvSpPr>
        <p:spPr bwMode="auto">
          <a:xfrm>
            <a:off x="3868738" y="863600"/>
            <a:ext cx="7315200" cy="512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fld id="{BCE9557E-B272-48E7-87BB-771F611B6C68}" type="datetimeFigureOut">
              <a:rPr lang="en-US"/>
              <a:pPr>
                <a:defRPr/>
              </a:pPr>
              <a:t>8/25/2023</a:t>
            </a:fld>
            <a:endParaRPr lang="en-US"/>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accent1"/>
                </a:solidFill>
                <a:latin typeface="+mn-lt"/>
                <a:cs typeface="+mn-cs"/>
              </a:defRPr>
            </a:lvl1pPr>
          </a:lstStyle>
          <a:p>
            <a:pPr>
              <a:defRPr/>
            </a:pPr>
            <a:fld id="{5DE8040E-EC90-40AE-A36C-DBBB0AD2D2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9" r:id="rId7"/>
    <p:sldLayoutId id="2147483702" r:id="rId8"/>
    <p:sldLayoutId id="2147483710" r:id="rId9"/>
    <p:sldLayoutId id="2147483701" r:id="rId10"/>
    <p:sldLayoutId id="2147483700" r:id="rId11"/>
  </p:sldLayoutIdLst>
  <p:transition spd="slow">
    <p:push dir="u"/>
  </p:transition>
  <p:txStyles>
    <p:titleStyle>
      <a:lvl1pPr algn="l" rtl="0" fontAlgn="base">
        <a:lnSpc>
          <a:spcPct val="90000"/>
        </a:lnSpc>
        <a:spcBef>
          <a:spcPct val="0"/>
        </a:spcBef>
        <a:spcAft>
          <a:spcPct val="0"/>
        </a:spcAft>
        <a:defRPr sz="3600" kern="1200" spc="-60">
          <a:solidFill>
            <a:srgbClr val="FFFFFF"/>
          </a:solidFill>
          <a:latin typeface="+mj-lt"/>
          <a:ea typeface="+mj-ea"/>
          <a:cs typeface="+mj-cs"/>
        </a:defRPr>
      </a:lvl1pPr>
      <a:lvl2pPr algn="l" rtl="0" fontAlgn="base">
        <a:lnSpc>
          <a:spcPct val="90000"/>
        </a:lnSpc>
        <a:spcBef>
          <a:spcPct val="0"/>
        </a:spcBef>
        <a:spcAft>
          <a:spcPct val="0"/>
        </a:spcAft>
        <a:defRPr sz="3600">
          <a:solidFill>
            <a:srgbClr val="FFFFFF"/>
          </a:solidFill>
          <a:latin typeface="Corbel" pitchFamily="34" charset="0"/>
        </a:defRPr>
      </a:lvl2pPr>
      <a:lvl3pPr algn="l" rtl="0" fontAlgn="base">
        <a:lnSpc>
          <a:spcPct val="90000"/>
        </a:lnSpc>
        <a:spcBef>
          <a:spcPct val="0"/>
        </a:spcBef>
        <a:spcAft>
          <a:spcPct val="0"/>
        </a:spcAft>
        <a:defRPr sz="3600">
          <a:solidFill>
            <a:srgbClr val="FFFFFF"/>
          </a:solidFill>
          <a:latin typeface="Corbel" pitchFamily="34" charset="0"/>
        </a:defRPr>
      </a:lvl3pPr>
      <a:lvl4pPr algn="l" rtl="0" fontAlgn="base">
        <a:lnSpc>
          <a:spcPct val="90000"/>
        </a:lnSpc>
        <a:spcBef>
          <a:spcPct val="0"/>
        </a:spcBef>
        <a:spcAft>
          <a:spcPct val="0"/>
        </a:spcAft>
        <a:defRPr sz="3600">
          <a:solidFill>
            <a:srgbClr val="FFFFFF"/>
          </a:solidFill>
          <a:latin typeface="Corbel" pitchFamily="34" charset="0"/>
        </a:defRPr>
      </a:lvl4pPr>
      <a:lvl5pPr algn="l" rtl="0" fontAlgn="base">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fontAlgn="base">
        <a:lnSpc>
          <a:spcPct val="90000"/>
        </a:lnSpc>
        <a:spcBef>
          <a:spcPts val="12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182563" algn="l" rtl="0" fontAlgn="base">
        <a:lnSpc>
          <a:spcPct val="90000"/>
        </a:lnSpc>
        <a:spcBef>
          <a:spcPts val="250"/>
        </a:spcBef>
        <a:spcAft>
          <a:spcPts val="250"/>
        </a:spcAft>
        <a:buClr>
          <a:schemeClr val="accent1"/>
        </a:buClr>
        <a:buFont typeface="Wingdings 2" pitchFamily="18" charset="2"/>
        <a:buChar char=""/>
        <a:defRPr kern="1200">
          <a:solidFill>
            <a:srgbClr val="595959"/>
          </a:solidFill>
          <a:latin typeface="+mn-lt"/>
          <a:ea typeface="+mn-ea"/>
          <a:cs typeface="+mn-cs"/>
        </a:defRPr>
      </a:lvl2pPr>
      <a:lvl3pPr marL="1143000" indent="-182563" algn="l" rtl="0" fontAlgn="base">
        <a:lnSpc>
          <a:spcPct val="90000"/>
        </a:lnSpc>
        <a:spcBef>
          <a:spcPts val="250"/>
        </a:spcBef>
        <a:spcAft>
          <a:spcPts val="250"/>
        </a:spcAft>
        <a:buClr>
          <a:schemeClr val="accent1"/>
        </a:buClr>
        <a:buFont typeface="Wingdings 2" pitchFamily="18" charset="2"/>
        <a:buChar char=""/>
        <a:defRPr sz="1600" kern="1200">
          <a:solidFill>
            <a:srgbClr val="595959"/>
          </a:solidFill>
          <a:latin typeface="+mn-lt"/>
          <a:ea typeface="+mn-ea"/>
          <a:cs typeface="+mn-cs"/>
        </a:defRPr>
      </a:lvl3pPr>
      <a:lvl4pPr marL="16002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4pPr>
      <a:lvl5pPr marL="20574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mailto:westquarterprimaryschool@falkirk.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latin typeface="SassoonPrimaryInfant" pitchFamily="2" charset="0"/>
              </a:rPr>
              <a:t>Meet the Teacher</a:t>
            </a:r>
            <a:br>
              <a:rPr lang="en-US" sz="6000" dirty="0">
                <a:latin typeface="SassoonPrimaryInfant" pitchFamily="2" charset="0"/>
              </a:rPr>
            </a:br>
            <a:r>
              <a:rPr lang="en-US" sz="6000" dirty="0">
                <a:latin typeface="SassoonPrimaryInfant" pitchFamily="2" charset="0"/>
              </a:rPr>
              <a:t>Primary 1W</a:t>
            </a:r>
            <a:br>
              <a:rPr lang="en-US" sz="6000" dirty="0">
                <a:latin typeface="SassoonPrimaryInfant" pitchFamily="2" charset="0"/>
              </a:rPr>
            </a:br>
            <a:r>
              <a:rPr lang="en-US" sz="6000">
                <a:latin typeface="SassoonPrimaryInfant" pitchFamily="2" charset="0"/>
              </a:rPr>
              <a:t>Miss MacLean</a:t>
            </a:r>
            <a:r>
              <a:rPr lang="en-US" sz="6000" dirty="0">
                <a:latin typeface="SassoonPrimaryInfant" pitchFamily="2" charset="0"/>
              </a:rPr>
              <a:t/>
            </a:r>
            <a:br>
              <a:rPr lang="en-US" sz="6000" dirty="0">
                <a:latin typeface="SassoonPrimaryInfant" pitchFamily="2" charset="0"/>
              </a:rPr>
            </a:br>
            <a:r>
              <a:rPr lang="en-US" sz="6000" dirty="0">
                <a:latin typeface="SassoonPrimaryInfant" pitchFamily="2" charset="0"/>
              </a:rPr>
              <a:t>2023/2024</a:t>
            </a:r>
            <a:br>
              <a:rPr lang="en-US" sz="6000" dirty="0">
                <a:latin typeface="SassoonPrimaryInfant" pitchFamily="2" charset="0"/>
              </a:rPr>
            </a:br>
            <a:endParaRPr lang="en-GB" dirty="0">
              <a:latin typeface="SassoonPrimaryInfant" pitchFamily="2" charset="0"/>
            </a:endParaRPr>
          </a:p>
        </p:txBody>
      </p:sp>
      <p:pic>
        <p:nvPicPr>
          <p:cNvPr id="3" name="Picture 6">
            <a:extLst>
              <a:ext uri="{FF2B5EF4-FFF2-40B4-BE49-F238E27FC236}">
                <a16:creationId xmlns:a16="http://schemas.microsoft.com/office/drawing/2014/main" id="{07CF2590-DF83-6545-B73B-09EE6C634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189"/>
          <a:stretch/>
        </p:blipFill>
        <p:spPr>
          <a:xfrm>
            <a:off x="9489524" y="3657600"/>
            <a:ext cx="2445709" cy="2374335"/>
          </a:xfrm>
          <a:prstGeom prst="rect">
            <a:avLst/>
          </a:prstGeom>
        </p:spPr>
      </p:pic>
    </p:spTree>
    <p:extLst>
      <p:ext uri="{BB962C8B-B14F-4D97-AF65-F5344CB8AC3E}">
        <p14:creationId xmlns:p14="http://schemas.microsoft.com/office/powerpoint/2010/main" val="78930796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2" y="27686"/>
            <a:ext cx="8929365" cy="1326321"/>
          </a:xfrm>
        </p:spPr>
        <p:txBody>
          <a:bodyPr/>
          <a:lstStyle/>
          <a:p>
            <a:r>
              <a:rPr lang="en-GB" b="1" u="sng" dirty="0">
                <a:solidFill>
                  <a:schemeClr val="tx1"/>
                </a:solidFill>
              </a:rPr>
              <a:t>What is the UNCRC?</a:t>
            </a:r>
          </a:p>
        </p:txBody>
      </p:sp>
      <p:pic>
        <p:nvPicPr>
          <p:cNvPr id="4" name="Picture 2" descr="Child-friendly UNCRC Poster leaflet - Play Scotland">
            <a:extLst>
              <a:ext uri="{FF2B5EF4-FFF2-40B4-BE49-F238E27FC236}">
                <a16:creationId xmlns:a16="http://schemas.microsoft.com/office/drawing/2014/main" id="{16AC60BF-0F90-B3EB-6A4F-87EC9496B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07"/>
          <a:stretch/>
        </p:blipFill>
        <p:spPr bwMode="auto">
          <a:xfrm>
            <a:off x="-129833"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7636637-1BEA-B8D0-3377-49A9B9A1C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501" y="5190642"/>
            <a:ext cx="649605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noGrp="1"/>
          </p:cNvSpPr>
          <p:nvPr>
            <p:ph idx="1"/>
          </p:nvPr>
        </p:nvSpPr>
        <p:spPr>
          <a:xfrm>
            <a:off x="5013982" y="1012818"/>
            <a:ext cx="6678612" cy="4269336"/>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GB" sz="2800" dirty="0">
                <a:solidFill>
                  <a:schemeClr val="tx1"/>
                </a:solidFill>
                <a:latin typeface="SassoonPrimaryInfant" pitchFamily="2" charset="0"/>
              </a:rPr>
              <a:t>The United Nations Convention on the Rights of the Child is a universally agreed set of non-negotiable standards and obligations, built on varied legal systems and cultural traditions. </a:t>
            </a:r>
          </a:p>
          <a:p>
            <a:r>
              <a:rPr lang="en-GB" sz="2800" dirty="0">
                <a:solidFill>
                  <a:schemeClr val="tx1"/>
                </a:solidFill>
                <a:latin typeface="SassoonPrimaryInfant" pitchFamily="2" charset="0"/>
              </a:rPr>
              <a:t>The Convention has a total of 54 articles.</a:t>
            </a:r>
          </a:p>
          <a:p>
            <a:r>
              <a:rPr lang="en-GB" sz="2800" dirty="0">
                <a:solidFill>
                  <a:schemeClr val="tx1"/>
                </a:solidFill>
                <a:latin typeface="SassoonPrimaryInfant" pitchFamily="2" charset="0"/>
              </a:rPr>
              <a:t>In school we focus on Articles 1-42. </a:t>
            </a:r>
          </a:p>
          <a:p>
            <a:r>
              <a:rPr lang="en-GB" sz="2800" dirty="0">
                <a:solidFill>
                  <a:schemeClr val="tx1"/>
                </a:solidFill>
                <a:latin typeface="SassoonPrimaryInfant" pitchFamily="2" charset="0"/>
              </a:rPr>
              <a:t>Articles 43-54 are about how adults and governments work together to make sure that all children get all their rights. </a:t>
            </a:r>
          </a:p>
        </p:txBody>
      </p:sp>
    </p:spTree>
    <p:extLst>
      <p:ext uri="{BB962C8B-B14F-4D97-AF65-F5344CB8AC3E}">
        <p14:creationId xmlns:p14="http://schemas.microsoft.com/office/powerpoint/2010/main" val="13314290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Day</a:t>
            </a:r>
          </a:p>
        </p:txBody>
      </p:sp>
      <p:sp>
        <p:nvSpPr>
          <p:cNvPr id="3" name="Content Placeholder 2"/>
          <p:cNvSpPr>
            <a:spLocks noGrp="1"/>
          </p:cNvSpPr>
          <p:nvPr>
            <p:ph idx="1"/>
          </p:nvPr>
        </p:nvSpPr>
        <p:spPr>
          <a:xfrm>
            <a:off x="3868737" y="863600"/>
            <a:ext cx="7717837" cy="5820979"/>
          </a:xfrm>
        </p:spPr>
        <p:txBody>
          <a:bodyPr/>
          <a:lstStyle/>
          <a:p>
            <a:r>
              <a:rPr lang="en-GB" sz="2800" dirty="0"/>
              <a:t>Learning through Play – a mix of adult led, adult initiated and child led</a:t>
            </a:r>
          </a:p>
          <a:p>
            <a:r>
              <a:rPr lang="en-GB" sz="2800" dirty="0"/>
              <a:t>We learn in a variety of ways:</a:t>
            </a:r>
          </a:p>
          <a:p>
            <a:pPr lvl="1"/>
            <a:r>
              <a:rPr lang="en-GB" sz="2800" dirty="0"/>
              <a:t>Whole class lessons/Group Lessons</a:t>
            </a:r>
          </a:p>
          <a:p>
            <a:pPr lvl="1"/>
            <a:r>
              <a:rPr lang="en-GB" sz="2800" dirty="0"/>
              <a:t>Individual targets </a:t>
            </a:r>
          </a:p>
          <a:p>
            <a:pPr lvl="1"/>
            <a:r>
              <a:rPr lang="en-GB" sz="2800" dirty="0"/>
              <a:t>Independent literacy &amp; numeracy target tasks (Rainbow Task) </a:t>
            </a:r>
          </a:p>
          <a:p>
            <a:r>
              <a:rPr lang="en-GB" sz="2800" dirty="0"/>
              <a:t>Digital Tools most commonly used on </a:t>
            </a:r>
            <a:r>
              <a:rPr lang="en-GB" sz="2800" dirty="0" err="1"/>
              <a:t>ipads</a:t>
            </a:r>
            <a:r>
              <a:rPr lang="en-GB" sz="2800" dirty="0"/>
              <a:t>:</a:t>
            </a:r>
          </a:p>
          <a:p>
            <a:pPr lvl="1"/>
            <a:r>
              <a:rPr lang="en-GB" sz="2600" dirty="0"/>
              <a:t>Education City</a:t>
            </a:r>
          </a:p>
          <a:p>
            <a:pPr lvl="1"/>
            <a:r>
              <a:rPr lang="en-GB" sz="2600" dirty="0"/>
              <a:t>Active Learn</a:t>
            </a:r>
          </a:p>
          <a:p>
            <a:pPr lvl="1"/>
            <a:r>
              <a:rPr lang="en-GB" sz="2600" dirty="0"/>
              <a:t>Top Marks</a:t>
            </a:r>
          </a:p>
          <a:p>
            <a:pPr lvl="1"/>
            <a:r>
              <a:rPr lang="en-GB" sz="2600" dirty="0"/>
              <a:t>Scanning QR codes</a:t>
            </a:r>
          </a:p>
        </p:txBody>
      </p:sp>
    </p:spTree>
    <p:extLst>
      <p:ext uri="{BB962C8B-B14F-4D97-AF65-F5344CB8AC3E}">
        <p14:creationId xmlns:p14="http://schemas.microsoft.com/office/powerpoint/2010/main" val="113861770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t>Health and Wellbeing</a:t>
            </a:r>
          </a:p>
        </p:txBody>
      </p:sp>
      <p:sp>
        <p:nvSpPr>
          <p:cNvPr id="26626" name="Content Placeholder 2"/>
          <p:cNvSpPr>
            <a:spLocks noGrp="1"/>
          </p:cNvSpPr>
          <p:nvPr>
            <p:ph idx="1"/>
          </p:nvPr>
        </p:nvSpPr>
        <p:spPr>
          <a:xfrm>
            <a:off x="3884504" y="776614"/>
            <a:ext cx="7315200" cy="5334659"/>
          </a:xfrm>
        </p:spPr>
        <p:txBody>
          <a:bodyPr/>
          <a:lstStyle/>
          <a:p>
            <a:r>
              <a:rPr lang="en-US" sz="2400" dirty="0">
                <a:solidFill>
                  <a:schemeClr val="tx1"/>
                </a:solidFill>
                <a:latin typeface="SassoonPrimaryInfant" pitchFamily="2" charset="0"/>
              </a:rPr>
              <a:t>Emotion Works</a:t>
            </a:r>
          </a:p>
          <a:p>
            <a:r>
              <a:rPr lang="en-US" sz="2400" dirty="0">
                <a:solidFill>
                  <a:schemeClr val="tx1"/>
                </a:solidFill>
                <a:latin typeface="SassoonPrimaryInfant" pitchFamily="2" charset="0"/>
              </a:rPr>
              <a:t>Building resilience </a:t>
            </a:r>
          </a:p>
          <a:p>
            <a:pPr eaLnBrk="1" hangingPunct="1"/>
            <a:r>
              <a:rPr lang="en-GB" sz="2400" dirty="0">
                <a:solidFill>
                  <a:schemeClr val="tx1"/>
                </a:solidFill>
                <a:latin typeface="SassoonPrimaryInfant" pitchFamily="2" charset="0"/>
              </a:rPr>
              <a:t>Quick Healthy Snack: fruit/veg, packet of crisps, yoghurt and water/ milk, NO fizzy juice (15 minute break)</a:t>
            </a:r>
          </a:p>
          <a:p>
            <a:pPr eaLnBrk="1" hangingPunct="1"/>
            <a:r>
              <a:rPr lang="en-US" sz="2400" dirty="0">
                <a:solidFill>
                  <a:schemeClr val="tx1"/>
                </a:solidFill>
                <a:latin typeface="SassoonPrimaryInfant" pitchFamily="2" charset="0"/>
              </a:rPr>
              <a:t>Drinking water </a:t>
            </a:r>
          </a:p>
          <a:p>
            <a:pPr eaLnBrk="1" hangingPunct="1"/>
            <a:r>
              <a:rPr lang="en-US" sz="2400" dirty="0">
                <a:solidFill>
                  <a:schemeClr val="tx1"/>
                </a:solidFill>
                <a:latin typeface="SassoonPrimaryInfant" pitchFamily="2" charset="0"/>
              </a:rPr>
              <a:t>School dinners – talk to your child about their lunch choice and select at home via </a:t>
            </a:r>
            <a:r>
              <a:rPr lang="en-US" sz="2400" dirty="0" err="1">
                <a:solidFill>
                  <a:schemeClr val="tx1"/>
                </a:solidFill>
                <a:latin typeface="SassoonPrimaryInfant" pitchFamily="2" charset="0"/>
              </a:rPr>
              <a:t>iPay</a:t>
            </a:r>
            <a:r>
              <a:rPr lang="en-US" sz="2400" dirty="0">
                <a:solidFill>
                  <a:schemeClr val="tx1"/>
                </a:solidFill>
                <a:latin typeface="SassoonPrimaryInfant" pitchFamily="2" charset="0"/>
              </a:rPr>
              <a:t>, if possible.  Please send a packed lunch if they do not like anything. </a:t>
            </a:r>
          </a:p>
          <a:p>
            <a:pPr eaLnBrk="1" hangingPunct="1"/>
            <a:r>
              <a:rPr lang="en-US" sz="2400" dirty="0">
                <a:solidFill>
                  <a:schemeClr val="tx1"/>
                </a:solidFill>
                <a:latin typeface="SassoonPrimaryInfant" pitchFamily="2" charset="0"/>
              </a:rPr>
              <a:t>Clothes- weather appropriate </a:t>
            </a:r>
          </a:p>
        </p:txBody>
      </p:sp>
      <p:pic>
        <p:nvPicPr>
          <p:cNvPr id="26627" name="Picture 3" descr="Animated image of fruit with a moving background"/>
          <p:cNvPicPr>
            <a:picLocks noChangeAspect="1"/>
          </p:cNvPicPr>
          <p:nvPr/>
        </p:nvPicPr>
        <p:blipFill>
          <a:blip r:embed="rId3"/>
          <a:srcRect/>
          <a:stretch>
            <a:fillRect/>
          </a:stretch>
        </p:blipFill>
        <p:spPr bwMode="auto">
          <a:xfrm>
            <a:off x="523875" y="1363663"/>
            <a:ext cx="1973263" cy="1443037"/>
          </a:xfrm>
          <a:prstGeom prst="rect">
            <a:avLst/>
          </a:prstGeom>
          <a:noFill/>
          <a:ln w="9525">
            <a:noFill/>
            <a:miter lim="800000"/>
            <a:headEnd/>
            <a:tailEnd/>
          </a:ln>
        </p:spPr>
      </p:pic>
      <p:pic>
        <p:nvPicPr>
          <p:cNvPr id="26628" name="Picture 4" descr="Friends"/>
          <p:cNvPicPr>
            <a:picLocks noChangeAspect="1"/>
          </p:cNvPicPr>
          <p:nvPr/>
        </p:nvPicPr>
        <p:blipFill>
          <a:blip r:embed="rId4"/>
          <a:srcRect/>
          <a:stretch>
            <a:fillRect/>
          </a:stretch>
        </p:blipFill>
        <p:spPr bwMode="auto">
          <a:xfrm>
            <a:off x="555625" y="4130675"/>
            <a:ext cx="1822450" cy="1665288"/>
          </a:xfrm>
          <a:prstGeom prst="rect">
            <a:avLst/>
          </a:prstGeom>
          <a:noFill/>
          <a:ln w="9525">
            <a:noFill/>
            <a:miter lim="800000"/>
            <a:headEnd/>
            <a:tailEnd/>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r>
              <a:rPr lang="en-GB" dirty="0">
                <a:latin typeface="Arial Rounded MT Bold" pitchFamily="34" charset="0"/>
              </a:rPr>
              <a:t>Uniform &amp; Kits</a:t>
            </a:r>
          </a:p>
        </p:txBody>
      </p:sp>
      <p:sp>
        <p:nvSpPr>
          <p:cNvPr id="4" name="Content Placeholder 2"/>
          <p:cNvSpPr>
            <a:spLocks noGrp="1"/>
          </p:cNvSpPr>
          <p:nvPr>
            <p:ph idx="1"/>
          </p:nvPr>
        </p:nvSpPr>
        <p:spPr>
          <a:xfrm>
            <a:off x="3342291" y="863600"/>
            <a:ext cx="8718330" cy="4860925"/>
          </a:xfrm>
        </p:spPr>
        <p:txBody>
          <a:bodyPr/>
          <a:lstStyle/>
          <a:p>
            <a:pPr eaLnBrk="1" hangingPunct="1"/>
            <a:r>
              <a:rPr lang="en-US" sz="2800" dirty="0">
                <a:solidFill>
                  <a:schemeClr val="tx1"/>
                </a:solidFill>
                <a:latin typeface="SassoonPrimaryInfant" pitchFamily="2" charset="0"/>
              </a:rPr>
              <a:t>Our school </a:t>
            </a:r>
            <a:r>
              <a:rPr lang="en-US" sz="2800" dirty="0" err="1">
                <a:solidFill>
                  <a:schemeClr val="tx1"/>
                </a:solidFill>
                <a:latin typeface="SassoonPrimaryInfant" pitchFamily="2" charset="0"/>
              </a:rPr>
              <a:t>colours</a:t>
            </a:r>
            <a:r>
              <a:rPr lang="en-US" sz="2800" dirty="0">
                <a:solidFill>
                  <a:schemeClr val="tx1"/>
                </a:solidFill>
                <a:latin typeface="SassoonPrimaryInfant" pitchFamily="2" charset="0"/>
              </a:rPr>
              <a:t> are maroon and gold, usually teamed with grey or black trousers or skirts. Children wear a white polo shirt underneath and some children have shirts with the school tie.</a:t>
            </a:r>
            <a:endParaRPr lang="en-GB" sz="2800" dirty="0">
              <a:solidFill>
                <a:schemeClr val="tx1"/>
              </a:solidFill>
              <a:latin typeface="SassoonPrimaryInfant" pitchFamily="2" charset="0"/>
            </a:endParaRPr>
          </a:p>
          <a:p>
            <a:pPr eaLnBrk="1" hangingPunct="1"/>
            <a:r>
              <a:rPr lang="en-GB" sz="2800" dirty="0">
                <a:solidFill>
                  <a:schemeClr val="tx1"/>
                </a:solidFill>
                <a:latin typeface="SassoonPrimaryInfant" pitchFamily="2" charset="0"/>
              </a:rPr>
              <a:t>Labelling PLEASE</a:t>
            </a:r>
          </a:p>
          <a:p>
            <a:pPr eaLnBrk="1" hangingPunct="1"/>
            <a:r>
              <a:rPr lang="en-GB" sz="2800" dirty="0">
                <a:solidFill>
                  <a:schemeClr val="tx1"/>
                </a:solidFill>
                <a:latin typeface="SassoonPrimaryInfant" pitchFamily="2" charset="0"/>
              </a:rPr>
              <a:t>PE kit – children should come dressed to school wearing their PE kit on PE days. This should be a white top and black jogging bottoms or shorts with their school jumper/cardigan.  (Tuesday and Friday)</a:t>
            </a:r>
          </a:p>
          <a:p>
            <a:pPr lvl="1"/>
            <a:r>
              <a:rPr lang="en-GB" sz="2800" dirty="0">
                <a:solidFill>
                  <a:schemeClr val="tx1"/>
                </a:solidFill>
                <a:latin typeface="SassoonPrimaryInfant" pitchFamily="2" charset="0"/>
              </a:rPr>
              <a:t>no earrings (tape if unavoidable)</a:t>
            </a:r>
          </a:p>
        </p:txBody>
      </p:sp>
    </p:spTree>
    <p:extLst>
      <p:ext uri="{BB962C8B-B14F-4D97-AF65-F5344CB8AC3E}">
        <p14:creationId xmlns:p14="http://schemas.microsoft.com/office/powerpoint/2010/main" val="6842394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t>Parents as Partners</a:t>
            </a:r>
          </a:p>
        </p:txBody>
      </p:sp>
      <p:sp>
        <p:nvSpPr>
          <p:cNvPr id="3" name="Content Placeholder 2"/>
          <p:cNvSpPr>
            <a:spLocks noGrp="1"/>
          </p:cNvSpPr>
          <p:nvPr>
            <p:ph idx="1"/>
          </p:nvPr>
        </p:nvSpPr>
        <p:spPr>
          <a:xfrm>
            <a:off x="4010628" y="595586"/>
            <a:ext cx="7315200" cy="5994400"/>
          </a:xfrm>
        </p:spPr>
        <p:txBody>
          <a:bodyPr rtlCol="0">
            <a:normAutofit fontScale="92500" lnSpcReduction="10000"/>
          </a:bodyPr>
          <a:lstStyle/>
          <a:p>
            <a:pPr marL="0" indent="0" fontAlgn="auto">
              <a:spcAft>
                <a:spcPts val="0"/>
              </a:spcAft>
              <a:buFont typeface="Wingdings 2" pitchFamily="18" charset="2"/>
              <a:buNone/>
              <a:defRPr/>
            </a:pPr>
            <a:r>
              <a:rPr lang="en-US" sz="3200" u="sng" dirty="0">
                <a:solidFill>
                  <a:schemeClr val="tx1"/>
                </a:solidFill>
                <a:latin typeface="SassoonPrimaryInfant" pitchFamily="2" charset="0"/>
              </a:rPr>
              <a:t>Supporting Children at Home</a:t>
            </a:r>
          </a:p>
          <a:p>
            <a:pPr fontAlgn="auto">
              <a:spcAft>
                <a:spcPts val="0"/>
              </a:spcAft>
              <a:defRPr/>
            </a:pPr>
            <a:r>
              <a:rPr lang="en-US" sz="3200" dirty="0">
                <a:solidFill>
                  <a:schemeClr val="tx1"/>
                </a:solidFill>
                <a:latin typeface="SassoonPrimaryInfant" pitchFamily="2" charset="0"/>
              </a:rPr>
              <a:t>HWB - let us know if there are any changes at home</a:t>
            </a:r>
          </a:p>
          <a:p>
            <a:pPr fontAlgn="auto">
              <a:spcAft>
                <a:spcPts val="0"/>
              </a:spcAft>
              <a:defRPr/>
            </a:pPr>
            <a:r>
              <a:rPr lang="en-US" sz="3200" dirty="0" err="1">
                <a:solidFill>
                  <a:schemeClr val="tx1"/>
                </a:solidFill>
                <a:latin typeface="SassoonPrimaryInfant" pitchFamily="2" charset="0"/>
              </a:rPr>
              <a:t>Practise</a:t>
            </a:r>
            <a:r>
              <a:rPr lang="en-US" sz="3200" dirty="0">
                <a:solidFill>
                  <a:schemeClr val="tx1"/>
                </a:solidFill>
                <a:latin typeface="SassoonPrimaryInfant" pitchFamily="2" charset="0"/>
              </a:rPr>
              <a:t> sounds and words using the Skills through Play homework- this will be sent home at a later date.</a:t>
            </a:r>
          </a:p>
          <a:p>
            <a:pPr marL="182880" indent="-182880" fontAlgn="auto">
              <a:spcAft>
                <a:spcPts val="0"/>
              </a:spcAft>
              <a:defRPr/>
            </a:pPr>
            <a:r>
              <a:rPr lang="en-US" sz="3200" dirty="0">
                <a:solidFill>
                  <a:schemeClr val="tx1"/>
                </a:solidFill>
                <a:latin typeface="SassoonPrimaryInfant" pitchFamily="2" charset="0"/>
              </a:rPr>
              <a:t>Reading books – books will be sent home later in the term and allocated on Active Learn. Login details will be sent with books.</a:t>
            </a:r>
          </a:p>
          <a:p>
            <a:pPr fontAlgn="auto">
              <a:spcAft>
                <a:spcPts val="0"/>
              </a:spcAft>
              <a:defRPr/>
            </a:pPr>
            <a:r>
              <a:rPr lang="en-US" sz="3200" dirty="0">
                <a:solidFill>
                  <a:schemeClr val="tx1"/>
                </a:solidFill>
                <a:latin typeface="SassoonPrimaryInfant" pitchFamily="2" charset="0"/>
              </a:rPr>
              <a:t>Encourage reading for enjoyment</a:t>
            </a:r>
          </a:p>
          <a:p>
            <a:pPr marL="182880" indent="-182880" fontAlgn="auto">
              <a:spcAft>
                <a:spcPts val="0"/>
              </a:spcAft>
              <a:defRPr/>
            </a:pPr>
            <a:r>
              <a:rPr lang="en-US" sz="3200" dirty="0">
                <a:solidFill>
                  <a:schemeClr val="tx1"/>
                </a:solidFill>
                <a:latin typeface="SassoonPrimaryInfant" pitchFamily="2" charset="0"/>
              </a:rPr>
              <a:t>Common Word Cards will be sent home for children to </a:t>
            </a:r>
            <a:r>
              <a:rPr lang="en-US" sz="3200" dirty="0" err="1">
                <a:solidFill>
                  <a:schemeClr val="tx1"/>
                </a:solidFill>
                <a:latin typeface="SassoonPrimaryInfant" pitchFamily="2" charset="0"/>
              </a:rPr>
              <a:t>practise</a:t>
            </a:r>
            <a:r>
              <a:rPr lang="en-US" sz="3200" dirty="0">
                <a:solidFill>
                  <a:schemeClr val="tx1"/>
                </a:solidFill>
                <a:latin typeface="SassoonPrimaryInfant" pitchFamily="2" charset="0"/>
              </a:rPr>
              <a:t> reading and writing independently. This will help support learning in class.</a:t>
            </a:r>
          </a:p>
          <a:p>
            <a:pPr marL="182880" indent="-182880" fontAlgn="auto">
              <a:spcAft>
                <a:spcPts val="0"/>
              </a:spcAft>
              <a:defRPr/>
            </a:pPr>
            <a:endParaRPr lang="en-US" dirty="0">
              <a:solidFill>
                <a:schemeClr val="tx1">
                  <a:lumMod val="65000"/>
                  <a:lumOff val="35000"/>
                </a:schemeClr>
              </a:solidFill>
              <a:latin typeface="SassoonPrimaryInfant" pitchFamily="2" charset="0"/>
            </a:endParaRPr>
          </a:p>
        </p:txBody>
      </p:sp>
      <p:pic>
        <p:nvPicPr>
          <p:cNvPr id="28676" name="Picture 4"/>
          <p:cNvPicPr>
            <a:picLocks noChangeAspect="1"/>
          </p:cNvPicPr>
          <p:nvPr/>
        </p:nvPicPr>
        <p:blipFill>
          <a:blip r:embed="rId3"/>
          <a:srcRect/>
          <a:stretch>
            <a:fillRect/>
          </a:stretch>
        </p:blipFill>
        <p:spPr bwMode="auto">
          <a:xfrm>
            <a:off x="863600" y="3965575"/>
            <a:ext cx="1508125" cy="1811338"/>
          </a:xfrm>
          <a:prstGeom prst="rect">
            <a:avLst/>
          </a:prstGeom>
          <a:noFill/>
          <a:ln w="9525">
            <a:noFill/>
            <a:miter lim="800000"/>
            <a:headEnd/>
            <a:tailEnd/>
          </a:ln>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Bug Club</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39913" y="752931"/>
            <a:ext cx="7772849" cy="5342612"/>
          </a:xfrm>
          <a:prstGeom prst="rect">
            <a:avLst/>
          </a:prstGeom>
        </p:spPr>
      </p:pic>
      <p:sp>
        <p:nvSpPr>
          <p:cNvPr id="5" name="Rectangle 4"/>
          <p:cNvSpPr/>
          <p:nvPr/>
        </p:nvSpPr>
        <p:spPr>
          <a:xfrm>
            <a:off x="4860099" y="3144033"/>
            <a:ext cx="588723" cy="162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65686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1123949"/>
            <a:ext cx="3137338" cy="4600575"/>
          </a:xfrm>
        </p:spPr>
        <p:txBody>
          <a:bodyPr/>
          <a:lstStyle/>
          <a:p>
            <a:r>
              <a:rPr lang="en-GB" dirty="0"/>
              <a:t>Communication</a:t>
            </a:r>
          </a:p>
        </p:txBody>
      </p:sp>
      <p:sp>
        <p:nvSpPr>
          <p:cNvPr id="3" name="Content Placeholder 2"/>
          <p:cNvSpPr>
            <a:spLocks noGrp="1"/>
          </p:cNvSpPr>
          <p:nvPr>
            <p:ph idx="1"/>
          </p:nvPr>
        </p:nvSpPr>
        <p:spPr/>
        <p:txBody>
          <a:bodyPr/>
          <a:lstStyle/>
          <a:p>
            <a:endParaRPr lang="en-US" sz="3200" dirty="0">
              <a:solidFill>
                <a:schemeClr val="tx1"/>
              </a:solidFill>
              <a:latin typeface="SassoonPrimaryInfant" pitchFamily="2" charset="0"/>
            </a:endParaRPr>
          </a:p>
          <a:p>
            <a:endParaRPr lang="en-US" sz="3200" dirty="0">
              <a:solidFill>
                <a:schemeClr val="tx1"/>
              </a:solidFill>
              <a:latin typeface="SassoonPrimaryInfant" pitchFamily="2" charset="0"/>
            </a:endParaRPr>
          </a:p>
          <a:p>
            <a:r>
              <a:rPr lang="en-US" sz="3200" dirty="0">
                <a:solidFill>
                  <a:schemeClr val="tx1"/>
                </a:solidFill>
                <a:latin typeface="SassoonPrimaryInfant" pitchFamily="2" charset="0"/>
              </a:rPr>
              <a:t>Twitter- please do not write your child’s name when posting photos or replying to a tweet. </a:t>
            </a:r>
          </a:p>
          <a:p>
            <a:r>
              <a:rPr lang="en-US" sz="3200" dirty="0">
                <a:solidFill>
                  <a:schemeClr val="tx1"/>
                </a:solidFill>
                <a:latin typeface="SassoonPrimaryInfant" pitchFamily="2" charset="0"/>
              </a:rPr>
              <a:t>Phone or email the school to request a meeting or phone call back if required</a:t>
            </a:r>
            <a:r>
              <a:rPr lang="en-US" sz="3200" dirty="0">
                <a:solidFill>
                  <a:schemeClr val="tx1">
                    <a:lumMod val="65000"/>
                    <a:lumOff val="35000"/>
                  </a:schemeClr>
                </a:solidFill>
                <a:latin typeface="SassoonPrimaryInfant" pitchFamily="2" charset="0"/>
              </a:rPr>
              <a:t>. (please let us know what this is regarding)</a:t>
            </a:r>
          </a:p>
          <a:p>
            <a:r>
              <a:rPr lang="en-US" sz="3200" dirty="0">
                <a:solidFill>
                  <a:schemeClr val="tx1"/>
                </a:solidFill>
                <a:latin typeface="SassoonPrimaryInfant" pitchFamily="2" charset="0"/>
              </a:rPr>
              <a:t>Letters via school email address – </a:t>
            </a:r>
            <a:r>
              <a:rPr lang="en-US" sz="3200" dirty="0">
                <a:solidFill>
                  <a:schemeClr val="tx1"/>
                </a:solidFill>
                <a:latin typeface="SassoonPrimaryInfant" pitchFamily="2" charset="0"/>
                <a:hlinkClick r:id="rId2"/>
              </a:rPr>
              <a:t>westquarterprimaryschool@falkirk.gov.uk</a:t>
            </a:r>
            <a:r>
              <a:rPr lang="en-US" sz="3200" dirty="0">
                <a:solidFill>
                  <a:schemeClr val="tx1"/>
                </a:solidFill>
                <a:latin typeface="SassoonPrimaryInfant" pitchFamily="2" charset="0"/>
              </a:rPr>
              <a:t> </a:t>
            </a:r>
          </a:p>
          <a:p>
            <a:r>
              <a:rPr lang="en-US" sz="3200" dirty="0">
                <a:solidFill>
                  <a:schemeClr val="tx1"/>
                </a:solidFill>
                <a:latin typeface="SassoonPrimaryInfant" pitchFamily="2" charset="0"/>
              </a:rPr>
              <a:t>Texts- group call</a:t>
            </a:r>
          </a:p>
          <a:p>
            <a:r>
              <a:rPr lang="en-US" sz="3200" dirty="0">
                <a:solidFill>
                  <a:schemeClr val="tx1"/>
                </a:solidFill>
                <a:latin typeface="SassoonPrimaryInfant" pitchFamily="2" charset="0"/>
              </a:rPr>
              <a:t>Parents’ Meetings (November and March)</a:t>
            </a:r>
          </a:p>
          <a:p>
            <a:r>
              <a:rPr lang="en-US" sz="3200" dirty="0">
                <a:solidFill>
                  <a:schemeClr val="tx1"/>
                </a:solidFill>
                <a:latin typeface="SassoonPrimaryInfant" pitchFamily="2" charset="0"/>
              </a:rPr>
              <a:t>Reports (June)</a:t>
            </a:r>
          </a:p>
          <a:p>
            <a:endParaRPr lang="en-US" sz="3200" dirty="0">
              <a:solidFill>
                <a:schemeClr val="tx1">
                  <a:lumMod val="65000"/>
                  <a:lumOff val="35000"/>
                </a:schemeClr>
              </a:solidFill>
              <a:latin typeface="SassoonPrimaryInfant" pitchFamily="2" charset="0"/>
            </a:endParaRPr>
          </a:p>
          <a:p>
            <a:endParaRPr lang="en-US" dirty="0">
              <a:solidFill>
                <a:schemeClr val="tx1"/>
              </a:solidFill>
              <a:latin typeface="SassoonPrimaryInfant" pitchFamily="2" charset="0"/>
            </a:endParaRPr>
          </a:p>
          <a:p>
            <a:endParaRPr lang="en-GB" dirty="0"/>
          </a:p>
        </p:txBody>
      </p:sp>
      <p:pic>
        <p:nvPicPr>
          <p:cNvPr id="6" name="Picture 3" descr="Girl having conversation on the phone with pet cats."/>
          <p:cNvPicPr>
            <a:picLocks noChangeAspect="1"/>
          </p:cNvPicPr>
          <p:nvPr/>
        </p:nvPicPr>
        <p:blipFill>
          <a:blip r:embed="rId3"/>
          <a:srcRect/>
          <a:stretch>
            <a:fillRect/>
          </a:stretch>
        </p:blipFill>
        <p:spPr bwMode="auto">
          <a:xfrm>
            <a:off x="644525" y="1020763"/>
            <a:ext cx="1919288" cy="1876425"/>
          </a:xfrm>
          <a:prstGeom prst="rect">
            <a:avLst/>
          </a:prstGeom>
          <a:noFill/>
          <a:ln w="9525">
            <a:noFill/>
            <a:miter lim="800000"/>
            <a:headEnd/>
            <a:tailEnd/>
          </a:ln>
        </p:spPr>
      </p:pic>
    </p:spTree>
    <p:extLst>
      <p:ext uri="{BB962C8B-B14F-4D97-AF65-F5344CB8AC3E}">
        <p14:creationId xmlns:p14="http://schemas.microsoft.com/office/powerpoint/2010/main" val="42483331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1123949"/>
            <a:ext cx="3137338" cy="4600575"/>
          </a:xfrm>
        </p:spPr>
        <p:txBody>
          <a:bodyPr/>
          <a:lstStyle/>
          <a:p>
            <a:r>
              <a:rPr lang="en-GB" dirty="0"/>
              <a:t>Communication</a:t>
            </a:r>
          </a:p>
        </p:txBody>
      </p:sp>
      <p:sp>
        <p:nvSpPr>
          <p:cNvPr id="3" name="Content Placeholder 2"/>
          <p:cNvSpPr>
            <a:spLocks noGrp="1"/>
          </p:cNvSpPr>
          <p:nvPr>
            <p:ph idx="1"/>
          </p:nvPr>
        </p:nvSpPr>
        <p:spPr/>
        <p:txBody>
          <a:bodyPr/>
          <a:lstStyle/>
          <a:p>
            <a:pPr marL="0" indent="0">
              <a:buNone/>
            </a:pPr>
            <a:r>
              <a:rPr lang="en-US" sz="3200" b="1" u="sng" dirty="0">
                <a:solidFill>
                  <a:schemeClr val="tx1"/>
                </a:solidFill>
                <a:latin typeface="SassoonPrimaryInfant" pitchFamily="2" charset="0"/>
              </a:rPr>
              <a:t>Class Twitter Name:</a:t>
            </a:r>
          </a:p>
          <a:p>
            <a:r>
              <a:rPr lang="en-US" sz="3200" dirty="0">
                <a:solidFill>
                  <a:schemeClr val="tx1"/>
                </a:solidFill>
                <a:latin typeface="SassoonPrimaryInfant" pitchFamily="2" charset="0"/>
              </a:rPr>
              <a:t>P1W @WestquarterP1W</a:t>
            </a:r>
          </a:p>
          <a:p>
            <a:endParaRPr lang="en-US" sz="3200" dirty="0">
              <a:solidFill>
                <a:schemeClr val="tx1"/>
              </a:solidFill>
              <a:latin typeface="SassoonPrimaryInfant" pitchFamily="2" charset="0"/>
            </a:endParaRPr>
          </a:p>
          <a:p>
            <a:pPr marL="0" indent="0">
              <a:buNone/>
            </a:pPr>
            <a:r>
              <a:rPr lang="en-US" sz="3200" b="1" u="sng" dirty="0">
                <a:solidFill>
                  <a:schemeClr val="tx1"/>
                </a:solidFill>
                <a:latin typeface="SassoonPrimaryInfant" pitchFamily="2" charset="0"/>
              </a:rPr>
              <a:t>School Twitter Name:</a:t>
            </a:r>
          </a:p>
          <a:p>
            <a:r>
              <a:rPr lang="en-US" sz="3200" dirty="0">
                <a:solidFill>
                  <a:schemeClr val="tx1"/>
                </a:solidFill>
                <a:latin typeface="SassoonPrimaryInfant" pitchFamily="2" charset="0"/>
              </a:rPr>
              <a:t>@</a:t>
            </a:r>
            <a:r>
              <a:rPr lang="en-US" sz="3200" dirty="0" err="1">
                <a:solidFill>
                  <a:schemeClr val="tx1"/>
                </a:solidFill>
                <a:latin typeface="SassoonPrimaryInfant" pitchFamily="2" charset="0"/>
              </a:rPr>
              <a:t>WestquarterPrim</a:t>
            </a:r>
            <a:endParaRPr lang="en-US" sz="3200" dirty="0">
              <a:solidFill>
                <a:schemeClr val="tx1"/>
              </a:solidFill>
              <a:latin typeface="SassoonPrimaryInfant" pitchFamily="2" charset="0"/>
            </a:endParaRPr>
          </a:p>
          <a:p>
            <a:endParaRPr lang="en-US" dirty="0">
              <a:solidFill>
                <a:schemeClr val="tx1"/>
              </a:solidFill>
              <a:latin typeface="SassoonPrimaryInfant" pitchFamily="2" charset="0"/>
            </a:endParaRPr>
          </a:p>
          <a:p>
            <a:endParaRPr lang="en-GB" dirty="0"/>
          </a:p>
        </p:txBody>
      </p:sp>
      <p:pic>
        <p:nvPicPr>
          <p:cNvPr id="6" name="Picture 3" descr="Girl having conversation on the phone with pet cats."/>
          <p:cNvPicPr>
            <a:picLocks noChangeAspect="1"/>
          </p:cNvPicPr>
          <p:nvPr/>
        </p:nvPicPr>
        <p:blipFill>
          <a:blip r:embed="rId2"/>
          <a:srcRect/>
          <a:stretch>
            <a:fillRect/>
          </a:stretch>
        </p:blipFill>
        <p:spPr bwMode="auto">
          <a:xfrm>
            <a:off x="644525" y="1020763"/>
            <a:ext cx="1919288" cy="1876425"/>
          </a:xfrm>
          <a:prstGeom prst="rect">
            <a:avLst/>
          </a:prstGeom>
          <a:noFill/>
          <a:ln w="9525">
            <a:noFill/>
            <a:miter lim="800000"/>
            <a:headEnd/>
            <a:tailEnd/>
          </a:ln>
        </p:spPr>
      </p:pic>
    </p:spTree>
    <p:extLst>
      <p:ext uri="{BB962C8B-B14F-4D97-AF65-F5344CB8AC3E}">
        <p14:creationId xmlns:p14="http://schemas.microsoft.com/office/powerpoint/2010/main" val="66861287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4"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EAC679-424F-6A47-9280-9E8DADC27580}"/>
              </a:ext>
            </a:extLst>
          </p:cNvPr>
          <p:cNvSpPr>
            <a:spLocks noGrp="1"/>
          </p:cNvSpPr>
          <p:nvPr>
            <p:ph type="title"/>
          </p:nvPr>
        </p:nvSpPr>
        <p:spPr>
          <a:xfrm>
            <a:off x="154540" y="1481891"/>
            <a:ext cx="3714900" cy="3710997"/>
          </a:xfrm>
        </p:spPr>
        <p:txBody>
          <a:bodyPr vert="horz" lIns="91440" tIns="45720" rIns="91440" bIns="45720" rtlCol="0" anchor="b">
            <a:normAutofit/>
          </a:bodyPr>
          <a:lstStyle/>
          <a:p>
            <a:r>
              <a:rPr lang="en-US" sz="3700" spc="-100"/>
              <a:t>Thank you all for coming along. </a:t>
            </a:r>
            <a:br>
              <a:rPr lang="en-US" sz="3700" spc="-100"/>
            </a:br>
            <a:r>
              <a:rPr lang="en-US" sz="3700" spc="-100"/>
              <a:t/>
            </a:r>
            <a:br>
              <a:rPr lang="en-US" sz="3700" spc="-100"/>
            </a:br>
            <a:r>
              <a:rPr lang="en-US" sz="3700" spc="-100"/>
              <a:t>Please let me know if you have any queries. </a:t>
            </a:r>
          </a:p>
        </p:txBody>
      </p:sp>
      <p:pic>
        <p:nvPicPr>
          <p:cNvPr id="4" name="Picture 4">
            <a:extLst>
              <a:ext uri="{FF2B5EF4-FFF2-40B4-BE49-F238E27FC236}">
                <a16:creationId xmlns:a16="http://schemas.microsoft.com/office/drawing/2014/main" id="{3F828E96-1A1E-2248-BDDA-D541C5CB5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4215" y="185560"/>
            <a:ext cx="8225697" cy="6477736"/>
          </a:xfrm>
          <a:prstGeom prst="rect">
            <a:avLst/>
          </a:prstGeom>
        </p:spPr>
      </p:pic>
      <p:sp>
        <p:nvSpPr>
          <p:cNvPr id="46"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4830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123950"/>
            <a:ext cx="2991828" cy="4600575"/>
          </a:xfrm>
        </p:spPr>
        <p:txBody>
          <a:bodyPr/>
          <a:lstStyle/>
          <a:p>
            <a:r>
              <a:rPr lang="en-GB" b="1" dirty="0">
                <a:solidFill>
                  <a:schemeClr val="tx1"/>
                </a:solidFill>
              </a:rPr>
              <a:t>Our Classroom</a:t>
            </a:r>
            <a:br>
              <a:rPr lang="en-GB" b="1" dirty="0">
                <a:solidFill>
                  <a:schemeClr val="tx1"/>
                </a:solidFill>
              </a:rPr>
            </a:br>
            <a:r>
              <a:rPr lang="en-GB" b="1" dirty="0">
                <a:solidFill>
                  <a:schemeClr val="tx1"/>
                </a:solidFill>
              </a:rPr>
              <a:t/>
            </a:r>
            <a:br>
              <a:rPr lang="en-GB" b="1" dirty="0">
                <a:solidFill>
                  <a:schemeClr val="tx1"/>
                </a:solidFill>
              </a:rPr>
            </a:br>
            <a:endParaRPr lang="en-GB" b="1" dirty="0">
              <a:solidFill>
                <a:schemeClr val="bg2"/>
              </a:solidFill>
            </a:endParaRPr>
          </a:p>
        </p:txBody>
      </p:sp>
      <p:pic>
        <p:nvPicPr>
          <p:cNvPr id="1026" name="Picture 2" descr="https://lh3.googleusercontent.com/3JdZpvzyxLW1DD8w-MmnSPpQgp9yH4YaCYYgh9D_K4mPCAGmvXPCkziujByIiMILtV9hPII1xll2DK_P1S3G2phUKVrbwlbRctAlAE7MxZrzfU5gXD0XJd4wNL3HtR-n5mu4bvAX-NipA4loXRWHzn7muunhupbeq6y_WktLfSOJO--EYVSwWsgFL-vOihJRVMv3WrXDVJK5FKrfEZbsmiEMml14jigjLpt1Ks-WeP94ztczX5zYCKvRzfsKpe3cq12-alUNfcE-hw21CU8TVtjjBA3BcbyhCnEoZwQaCGocNpxjGZ-_qVn4vypoRwQLgpK0NpkhflTohZ0LpXKa-elW56z5skpozRLH_baxt6k90RB1oow6wBJ6-0vtTJRaiRF1GBL4l9Johp-_c2cRfyAOkj45-2UJLydECYv1FccliXXO0MaprLJbCu53gI5YV2Ss1U63NTXgCKwFNYBs7OVS6kaRi5MF1JAZk0ESiSqqj6YJ7N3xgiErjSGAI3IO1dNekF6lUHtfe8m7MKmXncuDeCJf2aCorZqEjYhs7wcPK7ajuBfBEUH47KpKWChPUtqTvnxhYjfzXHfuvAg43JsLR1e_3Y_jUq6zOiCHBB5T6mfQQG1G5ullrz8XaQaYn_LDcIzD7qM7PQihTCYGsJNtSimSIEAPLmFYLo0mOqI2MCAJLm1J28PEMJwpSLHPL7qk4kbjYi0NRlTkNF-baVY3v0bJcIhtMtOWkHqDdTCLtAJUSyxzmNJwxoJm=w1218-h913-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543" y="663879"/>
            <a:ext cx="6910758" cy="518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1888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718DF7E5-0F74-184E-A4B6-4CE615A40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2" r="-2" b="-2"/>
          <a:stretch/>
        </p:blipFill>
        <p:spPr>
          <a:xfrm>
            <a:off x="4166505" y="10"/>
            <a:ext cx="4444096" cy="3067040"/>
          </a:xfrm>
          <a:prstGeom prst="rect">
            <a:avLst/>
          </a:prstGeom>
        </p:spPr>
      </p:pic>
      <p:pic>
        <p:nvPicPr>
          <p:cNvPr id="12" name="Picture 12">
            <a:extLst>
              <a:ext uri="{FF2B5EF4-FFF2-40B4-BE49-F238E27FC236}">
                <a16:creationId xmlns:a16="http://schemas.microsoft.com/office/drawing/2014/main" id="{F2EA8792-D8B6-6C48-9428-1756B19816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262" r="2" b="8503"/>
          <a:stretch/>
        </p:blipFill>
        <p:spPr>
          <a:xfrm>
            <a:off x="-1" y="3790950"/>
            <a:ext cx="8305800" cy="3067051"/>
          </a:xfrm>
          <a:prstGeom prst="rect">
            <a:avLst/>
          </a:prstGeom>
        </p:spPr>
      </p:pic>
      <p:sp>
        <p:nvSpPr>
          <p:cNvPr id="17" name="Freeform: Shape 16">
            <a:extLst>
              <a:ext uri="{FF2B5EF4-FFF2-40B4-BE49-F238E27FC236}">
                <a16:creationId xmlns:a16="http://schemas.microsoft.com/office/drawing/2014/main"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a:extLst>
              <a:ext uri="{FF2B5EF4-FFF2-40B4-BE49-F238E27FC236}">
                <a16:creationId xmlns:a16="http://schemas.microsoft.com/office/drawing/2014/main" id="{3E9D9C88-BA39-C941-959C-6FC5D20FD5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85" r="6672" b="1"/>
          <a:stretch/>
        </p:blipFill>
        <p:spPr>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19" name="Freeform: Shape 18">
            <a:extLst>
              <a:ext uri="{FF2B5EF4-FFF2-40B4-BE49-F238E27FC236}">
                <a16:creationId xmlns:a16="http://schemas.microsoft.com/office/drawing/2014/main"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7">
            <a:extLst>
              <a:ext uri="{FF2B5EF4-FFF2-40B4-BE49-F238E27FC236}">
                <a16:creationId xmlns:a16="http://schemas.microsoft.com/office/drawing/2014/main" id="{10AE7F7F-5F2D-F840-94EE-65B043C2A0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23" r="2380"/>
          <a:stretch/>
        </p:blipFill>
        <p:spPr>
          <a:xfrm>
            <a:off x="6283728" y="1699213"/>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21" name="Oval 20">
            <a:extLst>
              <a:ext uri="{FF2B5EF4-FFF2-40B4-BE49-F238E27FC236}">
                <a16:creationId xmlns:a16="http://schemas.microsoft.com/office/drawing/2014/main"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1">
            <a:extLst>
              <a:ext uri="{FF2B5EF4-FFF2-40B4-BE49-F238E27FC236}">
                <a16:creationId xmlns:a16="http://schemas.microsoft.com/office/drawing/2014/main" id="{59C18612-AE67-6A4D-BDBF-EED2136CD3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5002" b="3"/>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
        <p:nvSpPr>
          <p:cNvPr id="23" name="Freeform: Shape 22">
            <a:extLst>
              <a:ext uri="{FF2B5EF4-FFF2-40B4-BE49-F238E27FC236}">
                <a16:creationId xmlns:a16="http://schemas.microsoft.com/office/drawing/2014/main" id="{5EFE9E4D-D93B-4B04-A3B5-234F5DBB9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8" name="Picture 8">
            <a:extLst>
              <a:ext uri="{FF2B5EF4-FFF2-40B4-BE49-F238E27FC236}">
                <a16:creationId xmlns:a16="http://schemas.microsoft.com/office/drawing/2014/main" id="{12BC5D44-18DA-E64F-99A5-FD9398E5D3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 b="5074"/>
          <a:stretch/>
        </p:blipFill>
        <p:spPr>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Tree>
    <p:extLst>
      <p:ext uri="{BB962C8B-B14F-4D97-AF65-F5344CB8AC3E}">
        <p14:creationId xmlns:p14="http://schemas.microsoft.com/office/powerpoint/2010/main" val="29028533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10" y="867105"/>
            <a:ext cx="7315200" cy="1308537"/>
          </a:xfrm>
        </p:spPr>
        <p:txBody>
          <a:bodyPr>
            <a:normAutofit/>
          </a:bodyPr>
          <a:lstStyle/>
          <a:p>
            <a:pPr fontAlgn="auto">
              <a:spcAft>
                <a:spcPts val="0"/>
              </a:spcAft>
              <a:defRPr/>
            </a:pPr>
            <a:r>
              <a:rPr lang="en-US" sz="4800" dirty="0"/>
              <a:t>Other Staff </a:t>
            </a:r>
          </a:p>
        </p:txBody>
      </p:sp>
      <p:sp>
        <p:nvSpPr>
          <p:cNvPr id="3" name="Subtitle 2"/>
          <p:cNvSpPr>
            <a:spLocks noGrp="1"/>
          </p:cNvSpPr>
          <p:nvPr>
            <p:ph type="subTitle" idx="1"/>
          </p:nvPr>
        </p:nvSpPr>
        <p:spPr>
          <a:xfrm>
            <a:off x="106910" y="2301766"/>
            <a:ext cx="9226276" cy="3720662"/>
          </a:xfrm>
        </p:spPr>
        <p:txBody>
          <a:bodyPr rtlCol="0">
            <a:normAutofit lnSpcReduction="10000"/>
          </a:bodyPr>
          <a:lstStyle/>
          <a:p>
            <a:pPr eaLnBrk="1" hangingPunct="1"/>
            <a:r>
              <a:rPr lang="en-GB" sz="2400" dirty="0">
                <a:solidFill>
                  <a:schemeClr val="tx1"/>
                </a:solidFill>
                <a:latin typeface="SassoonPrimaryInfant" pitchFamily="2" charset="0"/>
              </a:rPr>
              <a:t>Head Teacher – Mrs Ramsay</a:t>
            </a:r>
          </a:p>
          <a:p>
            <a:pPr eaLnBrk="1" hangingPunct="1"/>
            <a:r>
              <a:rPr lang="en-GB" sz="2400" dirty="0">
                <a:solidFill>
                  <a:schemeClr val="tx1"/>
                </a:solidFill>
                <a:latin typeface="SassoonPrimaryInfant" pitchFamily="2" charset="0"/>
              </a:rPr>
              <a:t>Depute Head Teacher- Miss </a:t>
            </a:r>
            <a:r>
              <a:rPr lang="en-GB" sz="2400" dirty="0" err="1">
                <a:solidFill>
                  <a:schemeClr val="tx1"/>
                </a:solidFill>
                <a:latin typeface="SassoonPrimaryInfant" pitchFamily="2" charset="0"/>
              </a:rPr>
              <a:t>MacAlpine</a:t>
            </a:r>
            <a:endParaRPr lang="en-GB" sz="2400" dirty="0">
              <a:solidFill>
                <a:schemeClr val="tx1"/>
              </a:solidFill>
              <a:latin typeface="SassoonPrimaryInfant" pitchFamily="2" charset="0"/>
            </a:endParaRPr>
          </a:p>
          <a:p>
            <a:r>
              <a:rPr lang="en-GB" sz="2400" dirty="0">
                <a:solidFill>
                  <a:schemeClr val="tx1"/>
                </a:solidFill>
                <a:latin typeface="SassoonPrimaryInfant"/>
              </a:rPr>
              <a:t>Principal Teachers – Mrs Downie, Miss Brown</a:t>
            </a:r>
          </a:p>
          <a:p>
            <a:pPr eaLnBrk="1" hangingPunct="1"/>
            <a:r>
              <a:rPr lang="en-GB" sz="2400" dirty="0" err="1">
                <a:solidFill>
                  <a:schemeClr val="tx1"/>
                </a:solidFill>
                <a:latin typeface="SassoonPrimaryInfant" pitchFamily="2" charset="0"/>
              </a:rPr>
              <a:t>SfLA</a:t>
            </a:r>
            <a:r>
              <a:rPr lang="en-GB" sz="2400" dirty="0">
                <a:solidFill>
                  <a:schemeClr val="tx1"/>
                </a:solidFill>
                <a:latin typeface="SassoonPrimaryInfant" pitchFamily="2" charset="0"/>
              </a:rPr>
              <a:t>- Monika </a:t>
            </a:r>
          </a:p>
          <a:p>
            <a:pPr eaLnBrk="1" hangingPunct="1"/>
            <a:r>
              <a:rPr lang="en-GB" sz="2400" dirty="0">
                <a:solidFill>
                  <a:schemeClr val="tx1"/>
                </a:solidFill>
                <a:latin typeface="SassoonPrimaryInfant" pitchFamily="2" charset="0"/>
              </a:rPr>
              <a:t>Music – Mrs Thom</a:t>
            </a:r>
          </a:p>
          <a:p>
            <a:r>
              <a:rPr lang="en-GB" sz="2400" dirty="0">
                <a:solidFill>
                  <a:schemeClr val="tx1"/>
                </a:solidFill>
                <a:latin typeface="SassoonPrimaryInfant"/>
              </a:rPr>
              <a:t>French – Mrs Downie (Monday and Friday) </a:t>
            </a:r>
            <a:endParaRPr lang="en-GB" sz="2400" dirty="0">
              <a:solidFill>
                <a:schemeClr val="tx1"/>
              </a:solidFill>
              <a:latin typeface="SassoonPrimaryInfant" pitchFamily="2" charset="0"/>
            </a:endParaRPr>
          </a:p>
          <a:p>
            <a:pPr eaLnBrk="1" hangingPunct="1"/>
            <a:r>
              <a:rPr lang="en-GB" sz="2400" dirty="0">
                <a:solidFill>
                  <a:schemeClr val="tx1"/>
                </a:solidFill>
                <a:latin typeface="SassoonPrimaryInfant" pitchFamily="2" charset="0"/>
              </a:rPr>
              <a:t>PE –Mr </a:t>
            </a:r>
            <a:r>
              <a:rPr lang="en-GB" sz="2400" dirty="0" err="1">
                <a:solidFill>
                  <a:schemeClr val="tx1"/>
                </a:solidFill>
                <a:latin typeface="SassoonPrimaryInfant" pitchFamily="2" charset="0"/>
              </a:rPr>
              <a:t>Manchip</a:t>
            </a:r>
            <a:r>
              <a:rPr lang="en-GB" sz="2400" dirty="0">
                <a:solidFill>
                  <a:schemeClr val="tx1"/>
                </a:solidFill>
                <a:latin typeface="SassoonPrimaryInfant" pitchFamily="2" charset="0"/>
              </a:rPr>
              <a:t> (Tuesday)</a:t>
            </a:r>
          </a:p>
          <a:p>
            <a:pPr eaLnBrk="1" hangingPunct="1"/>
            <a:r>
              <a:rPr lang="en-GB" sz="2400" dirty="0">
                <a:solidFill>
                  <a:schemeClr val="tx1"/>
                </a:solidFill>
                <a:latin typeface="SassoonPrimaryInfant" pitchFamily="2" charset="0"/>
              </a:rPr>
              <a:t>PE – Class Teacher (Friday)</a:t>
            </a:r>
          </a:p>
          <a:p>
            <a:pPr eaLnBrk="1" hangingPunct="1"/>
            <a:endParaRPr lang="en-GB" sz="2400" dirty="0">
              <a:solidFill>
                <a:schemeClr val="tx1"/>
              </a:solidFill>
              <a:latin typeface="SassoonPrimaryInfant" pitchFamily="2" charset="0"/>
            </a:endParaRPr>
          </a:p>
          <a:p>
            <a:pPr lvl="1" algn="l" eaLnBrk="1" hangingPunct="1"/>
            <a:endParaRPr lang="en-GB" sz="2400" dirty="0">
              <a:solidFill>
                <a:schemeClr val="bg1"/>
              </a:solidFill>
              <a:latin typeface="SassoonPrimaryInfant" pitchFamily="2" charset="0"/>
            </a:endParaRPr>
          </a:p>
          <a:p>
            <a:pPr fontAlgn="auto">
              <a:spcAft>
                <a:spcPts val="0"/>
              </a:spcAft>
              <a:defRPr/>
            </a:pPr>
            <a:endParaRPr lang="en-US" dirty="0">
              <a:latin typeface="SassoonPrimaryInfant" pitchFamily="2"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123950"/>
            <a:ext cx="3276600" cy="4600575"/>
          </a:xfrm>
        </p:spPr>
        <p:txBody>
          <a:bodyPr/>
          <a:lstStyle/>
          <a:p>
            <a:pPr fontAlgn="auto">
              <a:spcAft>
                <a:spcPts val="0"/>
              </a:spcAft>
              <a:defRPr/>
            </a:pPr>
            <a:r>
              <a:rPr lang="en-US" b="1" dirty="0">
                <a:latin typeface="SassoonPrimaryInfant" pitchFamily="2" charset="0"/>
              </a:rPr>
              <a:t>Settling in Routines</a:t>
            </a:r>
            <a:r>
              <a:rPr lang="en-US" dirty="0">
                <a:latin typeface="SassoonPrimaryInfant" pitchFamily="2" charset="0"/>
              </a:rPr>
              <a:t> - encouraging responsibility and independence</a:t>
            </a:r>
            <a:br>
              <a:rPr lang="en-US" dirty="0">
                <a:latin typeface="SassoonPrimaryInfant" pitchFamily="2" charset="0"/>
              </a:rPr>
            </a:br>
            <a:r>
              <a:rPr lang="en-US" dirty="0">
                <a:latin typeface="SassoonPrimaryInfant" pitchFamily="2" charset="0"/>
              </a:rPr>
              <a:t/>
            </a:r>
            <a:br>
              <a:rPr lang="en-US" dirty="0">
                <a:latin typeface="SassoonPrimaryInfant" pitchFamily="2" charset="0"/>
              </a:rPr>
            </a:br>
            <a:endParaRPr lang="en-US" dirty="0">
              <a:latin typeface="SassoonPrimaryInfant" pitchFamily="2" charset="0"/>
            </a:endParaRPr>
          </a:p>
        </p:txBody>
      </p:sp>
      <p:sp>
        <p:nvSpPr>
          <p:cNvPr id="3" name="Content Placeholder 2"/>
          <p:cNvSpPr>
            <a:spLocks noGrp="1"/>
          </p:cNvSpPr>
          <p:nvPr>
            <p:ph idx="1"/>
          </p:nvPr>
        </p:nvSpPr>
        <p:spPr/>
        <p:txBody>
          <a:bodyPr rtlCol="0">
            <a:normAutofit lnSpcReduction="10000"/>
          </a:bodyPr>
          <a:lstStyle/>
          <a:p>
            <a:pPr marL="0" indent="0" algn="ctr" fontAlgn="auto">
              <a:spcAft>
                <a:spcPts val="0"/>
              </a:spcAft>
              <a:buFont typeface="Wingdings 2" pitchFamily="18" charset="2"/>
              <a:buNone/>
              <a:defRPr/>
            </a:pPr>
            <a:endParaRPr lang="en-US" sz="3200" b="1" u="sng" dirty="0">
              <a:solidFill>
                <a:schemeClr val="tx1">
                  <a:lumMod val="65000"/>
                  <a:lumOff val="35000"/>
                </a:schemeClr>
              </a:solidFill>
              <a:latin typeface="SassoonPrimaryInfant" pitchFamily="2" charset="0"/>
            </a:endParaRPr>
          </a:p>
          <a:p>
            <a:pPr marL="0" indent="0" algn="ctr" fontAlgn="auto">
              <a:spcAft>
                <a:spcPts val="0"/>
              </a:spcAft>
              <a:buFont typeface="Wingdings 2" pitchFamily="18" charset="2"/>
              <a:buNone/>
              <a:defRPr/>
            </a:pPr>
            <a:endParaRPr lang="en-US" sz="3200" b="1" u="sng" dirty="0">
              <a:solidFill>
                <a:schemeClr val="tx1">
                  <a:lumMod val="65000"/>
                  <a:lumOff val="35000"/>
                </a:schemeClr>
              </a:solidFill>
              <a:latin typeface="SassoonPrimaryInfant" pitchFamily="2" charset="0"/>
            </a:endParaRPr>
          </a:p>
          <a:p>
            <a:pPr marL="0" indent="0" algn="ctr" fontAlgn="auto">
              <a:spcAft>
                <a:spcPts val="0"/>
              </a:spcAft>
              <a:buFont typeface="Wingdings 2" pitchFamily="18" charset="2"/>
              <a:buNone/>
              <a:defRPr/>
            </a:pPr>
            <a:r>
              <a:rPr lang="en-US" sz="3800" b="1" u="sng" dirty="0">
                <a:solidFill>
                  <a:schemeClr val="tx1"/>
                </a:solidFill>
                <a:latin typeface="SassoonPrimaryInfant" pitchFamily="2" charset="0"/>
              </a:rPr>
              <a:t>Morning Routine</a:t>
            </a:r>
          </a:p>
          <a:p>
            <a:pPr marL="182880" indent="-182880" fontAlgn="auto">
              <a:spcAft>
                <a:spcPts val="0"/>
              </a:spcAft>
              <a:defRPr/>
            </a:pPr>
            <a:r>
              <a:rPr lang="en-US" sz="3800" dirty="0">
                <a:solidFill>
                  <a:schemeClr val="tx1"/>
                </a:solidFill>
                <a:latin typeface="SassoonPrimaryInfant" pitchFamily="2" charset="0"/>
              </a:rPr>
              <a:t>Coats on pegs</a:t>
            </a:r>
          </a:p>
          <a:p>
            <a:pPr marL="182880" indent="-182880" fontAlgn="auto">
              <a:spcAft>
                <a:spcPts val="0"/>
              </a:spcAft>
              <a:defRPr/>
            </a:pPr>
            <a:r>
              <a:rPr lang="en-US" sz="3800" dirty="0">
                <a:solidFill>
                  <a:schemeClr val="tx1"/>
                </a:solidFill>
                <a:latin typeface="SassoonPrimaryInfant" pitchFamily="2" charset="0"/>
              </a:rPr>
              <a:t>Bags on pegs</a:t>
            </a:r>
          </a:p>
          <a:p>
            <a:pPr marL="182880" indent="-182880" fontAlgn="auto">
              <a:spcAft>
                <a:spcPts val="0"/>
              </a:spcAft>
              <a:defRPr/>
            </a:pPr>
            <a:r>
              <a:rPr lang="en-US" sz="3800" dirty="0">
                <a:solidFill>
                  <a:schemeClr val="tx1"/>
                </a:solidFill>
                <a:latin typeface="SassoonPrimaryInfant" pitchFamily="2" charset="0"/>
              </a:rPr>
              <a:t>Play pieces in trays</a:t>
            </a:r>
          </a:p>
          <a:p>
            <a:pPr marL="182880" indent="-182880" fontAlgn="auto">
              <a:spcAft>
                <a:spcPts val="0"/>
              </a:spcAft>
              <a:defRPr/>
            </a:pPr>
            <a:r>
              <a:rPr lang="en-US" sz="3800" dirty="0">
                <a:solidFill>
                  <a:schemeClr val="tx1"/>
                </a:solidFill>
                <a:latin typeface="SassoonPrimaryInfant" pitchFamily="2" charset="0"/>
              </a:rPr>
              <a:t>Water bottles in trays</a:t>
            </a:r>
          </a:p>
          <a:p>
            <a:pPr marL="182880" indent="-182880" fontAlgn="auto">
              <a:spcAft>
                <a:spcPts val="0"/>
              </a:spcAft>
              <a:defRPr/>
            </a:pPr>
            <a:r>
              <a:rPr lang="en-US" sz="3800" dirty="0">
                <a:solidFill>
                  <a:schemeClr val="tx1"/>
                </a:solidFill>
                <a:latin typeface="SassoonPrimaryInfant" pitchFamily="2" charset="0"/>
              </a:rPr>
              <a:t>Lunches: </a:t>
            </a:r>
            <a:r>
              <a:rPr lang="en-US" sz="3800" dirty="0" err="1">
                <a:solidFill>
                  <a:schemeClr val="tx1"/>
                </a:solidFill>
                <a:latin typeface="SassoonPrimaryInfant" pitchFamily="2" charset="0"/>
              </a:rPr>
              <a:t>iPay</a:t>
            </a:r>
            <a:r>
              <a:rPr lang="en-US" sz="3800" dirty="0">
                <a:solidFill>
                  <a:schemeClr val="tx1"/>
                </a:solidFill>
                <a:latin typeface="SassoonPrimaryInfant" pitchFamily="2" charset="0"/>
              </a:rPr>
              <a:t> Impact</a:t>
            </a:r>
          </a:p>
          <a:p>
            <a:pPr marL="0" indent="0" fontAlgn="auto">
              <a:spcAft>
                <a:spcPts val="0"/>
              </a:spcAft>
              <a:buNone/>
              <a:defRPr/>
            </a:pPr>
            <a:endParaRPr lang="en-US" sz="3800" dirty="0">
              <a:solidFill>
                <a:schemeClr val="tx1">
                  <a:lumMod val="65000"/>
                  <a:lumOff val="35000"/>
                </a:schemeClr>
              </a:solidFill>
              <a:latin typeface="SassoonPrimaryInfant" pitchFamily="2" charset="0"/>
            </a:endParaRPr>
          </a:p>
          <a:p>
            <a:pPr marL="182880" indent="-182880" fontAlgn="auto">
              <a:spcAft>
                <a:spcPts val="0"/>
              </a:spcAft>
              <a:defRPr/>
            </a:pPr>
            <a:endParaRPr lang="en-US" sz="4800" dirty="0">
              <a:solidFill>
                <a:schemeClr val="tx1">
                  <a:lumMod val="65000"/>
                  <a:lumOff val="35000"/>
                </a:schemeClr>
              </a:solidFill>
              <a:latin typeface="SassoonPrimaryInfant" pitchFamily="2" charset="0"/>
            </a:endParaRPr>
          </a:p>
          <a:p>
            <a:pPr marL="182880" indent="-182880" fontAlgn="auto">
              <a:spcAft>
                <a:spcPts val="0"/>
              </a:spcAft>
              <a:defRPr/>
            </a:pPr>
            <a:endParaRPr lang="en-US" dirty="0">
              <a:solidFill>
                <a:schemeClr val="tx1">
                  <a:lumMod val="65000"/>
                  <a:lumOff val="35000"/>
                </a:schemeClr>
              </a:solidFill>
              <a:latin typeface="SassoonPrimaryInfant" pitchFamily="2" charset="0"/>
            </a:endParaRPr>
          </a:p>
        </p:txBody>
      </p:sp>
      <p:pic>
        <p:nvPicPr>
          <p:cNvPr id="16387" name="Picture 3"/>
          <p:cNvPicPr>
            <a:picLocks noChangeAspect="1"/>
          </p:cNvPicPr>
          <p:nvPr/>
        </p:nvPicPr>
        <p:blipFill>
          <a:blip r:embed="rId3"/>
          <a:srcRect/>
          <a:stretch>
            <a:fillRect/>
          </a:stretch>
        </p:blipFill>
        <p:spPr bwMode="auto">
          <a:xfrm>
            <a:off x="8758130" y="1479456"/>
            <a:ext cx="2081212" cy="2160588"/>
          </a:xfrm>
          <a:prstGeom prst="rect">
            <a:avLst/>
          </a:prstGeom>
          <a:noFill/>
          <a:ln w="9525">
            <a:noFill/>
            <a:miter lim="800000"/>
            <a:headEnd/>
            <a:tailEnd/>
          </a:ln>
        </p:spPr>
      </p:pic>
      <p:pic>
        <p:nvPicPr>
          <p:cNvPr id="16388" name="Picture 4" descr="Illustration of a single raincoat or jacket"/>
          <p:cNvPicPr>
            <a:picLocks noChangeAspect="1"/>
          </p:cNvPicPr>
          <p:nvPr/>
        </p:nvPicPr>
        <p:blipFill>
          <a:blip r:embed="rId4"/>
          <a:srcRect/>
          <a:stretch>
            <a:fillRect/>
          </a:stretch>
        </p:blipFill>
        <p:spPr bwMode="auto">
          <a:xfrm>
            <a:off x="801688" y="4492625"/>
            <a:ext cx="1811337" cy="1417638"/>
          </a:xfrm>
          <a:prstGeom prst="rect">
            <a:avLst/>
          </a:prstGeom>
          <a:noFill/>
          <a:ln w="9525">
            <a:noFill/>
            <a:miter lim="800000"/>
            <a:headEnd/>
            <a:tailEnd/>
          </a:ln>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House System</a:t>
            </a:r>
            <a:r>
              <a:rPr lang="en-GB" dirty="0"/>
              <a:t/>
            </a:r>
            <a:br>
              <a:rPr lang="en-GB" dirty="0"/>
            </a:br>
            <a:r>
              <a:rPr lang="en-GB" dirty="0"/>
              <a:t/>
            </a:r>
            <a:br>
              <a:rPr lang="en-GB" dirty="0"/>
            </a:br>
            <a:r>
              <a:rPr lang="en-GB" dirty="0">
                <a:solidFill>
                  <a:srgbClr val="0070C0"/>
                </a:solidFill>
                <a:latin typeface="Arial Rounded MT Bold" pitchFamily="34" charset="0"/>
              </a:rPr>
              <a:t>Forth</a:t>
            </a:r>
            <a:r>
              <a:rPr lang="en-GB" dirty="0">
                <a:latin typeface="Arial Rounded MT Bold" pitchFamily="34" charset="0"/>
              </a:rPr>
              <a:t>	   </a:t>
            </a:r>
            <a:r>
              <a:rPr lang="en-GB" dirty="0">
                <a:solidFill>
                  <a:srgbClr val="FF0000"/>
                </a:solidFill>
                <a:latin typeface="Arial Rounded MT Bold" pitchFamily="34" charset="0"/>
              </a:rPr>
              <a:t>Avon</a:t>
            </a:r>
            <a:r>
              <a:rPr lang="en-GB" dirty="0">
                <a:latin typeface="Arial Rounded MT Bold" pitchFamily="34" charset="0"/>
              </a:rPr>
              <a:t>	   </a:t>
            </a:r>
            <a:r>
              <a:rPr lang="en-GB" dirty="0">
                <a:solidFill>
                  <a:schemeClr val="accent3">
                    <a:lumMod val="50000"/>
                  </a:schemeClr>
                </a:solidFill>
                <a:latin typeface="Arial Rounded MT Bold" pitchFamily="34" charset="0"/>
              </a:rPr>
              <a:t>Carron</a:t>
            </a:r>
            <a:r>
              <a:rPr lang="en-GB" dirty="0">
                <a:latin typeface="Arial Rounded MT Bold" pitchFamily="34" charset="0"/>
              </a:rPr>
              <a:t>	      </a:t>
            </a:r>
            <a:r>
              <a:rPr lang="en-GB" dirty="0">
                <a:solidFill>
                  <a:srgbClr val="FFFF00"/>
                </a:solidFill>
                <a:latin typeface="Arial Rounded MT Bold" pitchFamily="34" charset="0"/>
              </a:rPr>
              <a:t>Tay</a:t>
            </a:r>
            <a:br>
              <a:rPr lang="en-GB" dirty="0">
                <a:solidFill>
                  <a:srgbClr val="FFFF00"/>
                </a:solidFill>
                <a:latin typeface="Arial Rounded MT Bold" pitchFamily="34" charset="0"/>
              </a:rPr>
            </a:br>
            <a:r>
              <a:rPr lang="en-GB" dirty="0"/>
              <a:t/>
            </a:r>
            <a:br>
              <a:rPr lang="en-GB" dirty="0"/>
            </a:br>
            <a:endParaRPr lang="en-GB" dirty="0"/>
          </a:p>
        </p:txBody>
      </p:sp>
      <p:sp>
        <p:nvSpPr>
          <p:cNvPr id="4" name="Content Placeholder 2"/>
          <p:cNvSpPr>
            <a:spLocks noGrp="1"/>
          </p:cNvSpPr>
          <p:nvPr>
            <p:ph idx="1"/>
          </p:nvPr>
        </p:nvSpPr>
        <p:spPr>
          <a:xfrm>
            <a:off x="3657537" y="2273549"/>
            <a:ext cx="8633317" cy="2620579"/>
          </a:xfrm>
        </p:spPr>
        <p:txBody>
          <a:bodyPr/>
          <a:lstStyle/>
          <a:p>
            <a:pPr eaLnBrk="1" hangingPunct="1"/>
            <a:r>
              <a:rPr lang="en-GB" sz="3200" dirty="0">
                <a:solidFill>
                  <a:schemeClr val="tx1"/>
                </a:solidFill>
                <a:latin typeface="SassoonPrimaryInfant" pitchFamily="2" charset="0"/>
              </a:rPr>
              <a:t>Identity &amp; sense of belonging (Each house has pupils from P1 – P7 with P7 House Captains.)</a:t>
            </a:r>
          </a:p>
          <a:p>
            <a:pPr eaLnBrk="1" hangingPunct="1"/>
            <a:r>
              <a:rPr lang="en-GB" sz="3200" dirty="0">
                <a:solidFill>
                  <a:schemeClr val="tx1"/>
                </a:solidFill>
                <a:latin typeface="SassoonPrimaryInfant" pitchFamily="2" charset="0"/>
              </a:rPr>
              <a:t>House points</a:t>
            </a:r>
          </a:p>
          <a:p>
            <a:r>
              <a:rPr lang="en-GB" sz="3200" dirty="0">
                <a:solidFill>
                  <a:schemeClr val="tx1"/>
                </a:solidFill>
                <a:latin typeface="SassoonPrimaryInfant" pitchFamily="2" charset="0"/>
              </a:rPr>
              <a:t>Captains elected by pupils </a:t>
            </a:r>
          </a:p>
          <a:p>
            <a:pPr eaLnBrk="1" hangingPunct="1"/>
            <a:r>
              <a:rPr lang="en-GB" sz="3200" dirty="0">
                <a:solidFill>
                  <a:schemeClr val="tx1"/>
                </a:solidFill>
                <a:latin typeface="SassoonPrimaryInfant" pitchFamily="2" charset="0"/>
              </a:rPr>
              <a:t>Rewards – termly and end-of-year</a:t>
            </a:r>
          </a:p>
        </p:txBody>
      </p:sp>
    </p:spTree>
    <p:extLst>
      <p:ext uri="{BB962C8B-B14F-4D97-AF65-F5344CB8AC3E}">
        <p14:creationId xmlns:p14="http://schemas.microsoft.com/office/powerpoint/2010/main" val="2570259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5470" y="266600"/>
            <a:ext cx="5941498" cy="685124"/>
          </a:xfrm>
          <a:prstGeom prst="rect">
            <a:avLst/>
          </a:prstGeom>
        </p:spPr>
        <p:txBody>
          <a:bodyPr wrap="none">
            <a:spAutoFit/>
          </a:bodyPr>
          <a:lstStyle/>
          <a:p>
            <a:pPr algn="ctr">
              <a:lnSpc>
                <a:spcPct val="107000"/>
              </a:lnSpc>
              <a:spcAft>
                <a:spcPts val="0"/>
              </a:spcAft>
            </a:pPr>
            <a:r>
              <a:rPr lang="en-GB" sz="3600" b="1" dirty="0">
                <a:effectLst/>
                <a:latin typeface="SassoonPrimaryInfant" pitchFamily="2" charset="0"/>
                <a:ea typeface="Calibri" panose="020F0502020204030204" pitchFamily="34" charset="0"/>
                <a:cs typeface="Times New Roman" panose="02020603050405020304" pitchFamily="18" charset="0"/>
              </a:rPr>
              <a:t>Ready, Respectful and Safe</a:t>
            </a:r>
            <a:endParaRPr lang="en-GB" sz="1200" dirty="0">
              <a:effectLst/>
              <a:latin typeface="SassoonPrimaryInfant" pitchFamily="2" charset="0"/>
              <a:ea typeface="Calibri" panose="020F0502020204030204" pitchFamily="34" charset="0"/>
              <a:cs typeface="Times New Roman" panose="02020603050405020304" pitchFamily="18" charset="0"/>
            </a:endParaRPr>
          </a:p>
        </p:txBody>
      </p:sp>
      <p:sp>
        <p:nvSpPr>
          <p:cNvPr id="10" name="Rectangle 9"/>
          <p:cNvSpPr/>
          <p:nvPr/>
        </p:nvSpPr>
        <p:spPr>
          <a:xfrm>
            <a:off x="439711" y="1368547"/>
            <a:ext cx="6096000" cy="2068259"/>
          </a:xfrm>
          <a:prstGeom prst="rect">
            <a:avLst/>
          </a:prstGeom>
        </p:spPr>
        <p:txBody>
          <a:bodyPr wrap="square">
            <a:spAutoFit/>
          </a:bodyPr>
          <a:lstStyle/>
          <a:p>
            <a:pPr>
              <a:lnSpc>
                <a:spcPct val="107000"/>
              </a:lnSpc>
              <a:spcAft>
                <a:spcPts val="0"/>
              </a:spcAft>
            </a:pPr>
            <a:r>
              <a:rPr lang="en-GB" sz="2000" b="1" dirty="0">
                <a:effectLst/>
                <a:latin typeface="SassoonPrimaryInfant" pitchFamily="2" charset="0"/>
                <a:ea typeface="Calibri" panose="020F0502020204030204" pitchFamily="34" charset="0"/>
                <a:cs typeface="Times New Roman" panose="02020603050405020304" pitchFamily="18" charset="0"/>
              </a:rPr>
              <a:t>Reminder </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“I’ve noticed that – </a:t>
            </a:r>
            <a:r>
              <a:rPr lang="en-GB" sz="2000" i="1" dirty="0">
                <a:effectLst/>
                <a:latin typeface="SassoonPrimaryInfant" pitchFamily="2" charset="0"/>
                <a:ea typeface="Calibri" panose="020F0502020204030204" pitchFamily="34" charset="0"/>
                <a:cs typeface="Times New Roman" panose="02020603050405020304" pitchFamily="18" charset="0"/>
              </a:rPr>
              <a:t>reminder of rule.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I need you to – </a:t>
            </a:r>
            <a:r>
              <a:rPr lang="en-GB" sz="2000" i="1" dirty="0">
                <a:effectLst/>
                <a:latin typeface="SassoonPrimaryInfant" pitchFamily="2" charset="0"/>
                <a:ea typeface="Calibri" panose="020F0502020204030204" pitchFamily="34" charset="0"/>
                <a:cs typeface="Times New Roman" panose="02020603050405020304" pitchFamily="18" charset="0"/>
              </a:rPr>
              <a:t>relate to rule.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Do you remember . . .? – </a:t>
            </a:r>
            <a:r>
              <a:rPr lang="en-GB" sz="2000" i="1" dirty="0">
                <a:effectLst/>
                <a:latin typeface="SassoonPrimaryInfant" pitchFamily="2" charset="0"/>
                <a:ea typeface="Calibri" panose="020F0502020204030204" pitchFamily="34" charset="0"/>
                <a:cs typeface="Times New Roman" panose="02020603050405020304" pitchFamily="18" charset="0"/>
              </a:rPr>
              <a:t>relate to positive behaviour observed.</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That’s who I need to see today!”</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1" name="Rectangle 10"/>
          <p:cNvSpPr/>
          <p:nvPr/>
        </p:nvSpPr>
        <p:spPr>
          <a:xfrm>
            <a:off x="439711" y="3944395"/>
            <a:ext cx="4941758" cy="1738938"/>
          </a:xfrm>
          <a:prstGeom prst="rect">
            <a:avLst/>
          </a:prstGeom>
        </p:spPr>
        <p:txBody>
          <a:bodyPr wrap="square">
            <a:spAutoFit/>
          </a:bodyPr>
          <a:lstStyle/>
          <a:p>
            <a:pPr>
              <a:lnSpc>
                <a:spcPct val="107000"/>
              </a:lnSpc>
              <a:spcAft>
                <a:spcPts val="0"/>
              </a:spcAft>
            </a:pPr>
            <a:r>
              <a:rPr lang="en-GB" sz="2000" b="1" dirty="0">
                <a:effectLst/>
                <a:latin typeface="SassoonPrimaryInfant" pitchFamily="2" charset="0"/>
                <a:ea typeface="Calibri" panose="020F0502020204030204" pitchFamily="34" charset="0"/>
                <a:cs typeface="Times New Roman" panose="02020603050405020304" pitchFamily="18" charset="0"/>
              </a:rPr>
              <a:t>Warning</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“I’ve explained that you’re not – </a:t>
            </a:r>
            <a:r>
              <a:rPr lang="en-GB" sz="2000" i="1" dirty="0">
                <a:effectLst/>
                <a:latin typeface="SassoonPrimaryInfant" pitchFamily="2" charset="0"/>
                <a:ea typeface="Calibri" panose="020F0502020204030204" pitchFamily="34" charset="0"/>
                <a:cs typeface="Times New Roman" panose="02020603050405020304" pitchFamily="18" charset="0"/>
              </a:rPr>
              <a:t>reminder of rule.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You know what the consequences are.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Think carefully about your next steps.”</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2" name="Rectangle 11"/>
          <p:cNvSpPr/>
          <p:nvPr/>
        </p:nvSpPr>
        <p:spPr>
          <a:xfrm>
            <a:off x="6854343" y="1368547"/>
            <a:ext cx="6096000" cy="1409617"/>
          </a:xfrm>
          <a:prstGeom prst="rect">
            <a:avLst/>
          </a:prstGeom>
        </p:spPr>
        <p:txBody>
          <a:bodyPr>
            <a:spAutoFit/>
          </a:bodyPr>
          <a:lstStyle/>
          <a:p>
            <a:pPr>
              <a:lnSpc>
                <a:spcPct val="107000"/>
              </a:lnSpc>
              <a:spcAft>
                <a:spcPts val="0"/>
              </a:spcAft>
            </a:pPr>
            <a:r>
              <a:rPr lang="en-GB" sz="2000" b="1" dirty="0">
                <a:effectLst/>
                <a:latin typeface="SassoonPrimaryInfant" pitchFamily="2" charset="0"/>
                <a:ea typeface="Calibri" panose="020F0502020204030204" pitchFamily="34" charset="0"/>
                <a:cs typeface="Times New Roman" panose="02020603050405020304" pitchFamily="18" charset="0"/>
              </a:rPr>
              <a:t>Last Chance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“This is your last chance to make the right choice.</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You will have a time out.</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You’ll have to speak to me at . . .</a:t>
            </a:r>
            <a:r>
              <a:rPr lang="en-GB" sz="2000" b="1" dirty="0">
                <a:effectLst/>
                <a:latin typeface="SassoonPrimaryInfant" pitchFamily="2" charset="0"/>
                <a:ea typeface="Calibri" panose="020F0502020204030204" pitchFamily="34" charset="0"/>
                <a:cs typeface="Times New Roman" panose="02020603050405020304" pitchFamily="18" charset="0"/>
              </a:rPr>
              <a:t>  – </a:t>
            </a:r>
            <a:r>
              <a:rPr lang="en-GB" sz="2000" i="1" dirty="0">
                <a:effectLst/>
                <a:latin typeface="SassoonPrimaryInfant" pitchFamily="2" charset="0"/>
                <a:ea typeface="Calibri" panose="020F0502020204030204" pitchFamily="34" charset="0"/>
                <a:cs typeface="Times New Roman" panose="02020603050405020304" pitchFamily="18" charset="0"/>
              </a:rPr>
              <a:t>state time.”</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3" name="Rectangle 12"/>
          <p:cNvSpPr/>
          <p:nvPr/>
        </p:nvSpPr>
        <p:spPr>
          <a:xfrm>
            <a:off x="6854343" y="3513011"/>
            <a:ext cx="6096000" cy="750975"/>
          </a:xfrm>
          <a:prstGeom prst="rect">
            <a:avLst/>
          </a:prstGeom>
        </p:spPr>
        <p:txBody>
          <a:bodyPr>
            <a:spAutoFit/>
          </a:bodyPr>
          <a:lstStyle/>
          <a:p>
            <a:pPr>
              <a:lnSpc>
                <a:spcPct val="107000"/>
              </a:lnSpc>
              <a:spcAft>
                <a:spcPts val="0"/>
              </a:spcAft>
            </a:pPr>
            <a:r>
              <a:rPr lang="en-GB" sz="2000" b="1" dirty="0">
                <a:effectLst/>
                <a:latin typeface="SassoonPrimaryInfant" pitchFamily="2" charset="0"/>
                <a:ea typeface="Calibri" panose="020F0502020204030204" pitchFamily="34" charset="0"/>
                <a:cs typeface="Times New Roman" panose="02020603050405020304" pitchFamily="18" charset="0"/>
              </a:rPr>
              <a:t>Time Out</a:t>
            </a:r>
            <a:endParaRPr lang="en-GB" sz="105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SassoonPrimaryInfant" pitchFamily="2" charset="0"/>
                <a:ea typeface="Calibri" panose="020F0502020204030204" pitchFamily="34" charset="0"/>
                <a:cs typeface="Times New Roman" panose="02020603050405020304" pitchFamily="18" charset="0"/>
              </a:rPr>
              <a:t>“You need some time out.” </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6854343" y="5283223"/>
            <a:ext cx="4248279" cy="400110"/>
          </a:xfrm>
          <a:prstGeom prst="rect">
            <a:avLst/>
          </a:prstGeom>
        </p:spPr>
        <p:txBody>
          <a:bodyPr wrap="none">
            <a:spAutoFit/>
          </a:bodyPr>
          <a:lstStyle/>
          <a:p>
            <a:r>
              <a:rPr lang="en-GB" sz="2000" b="1" dirty="0">
                <a:effectLst/>
                <a:latin typeface="SassoonPrimaryInfant" pitchFamily="2" charset="0"/>
                <a:ea typeface="Calibri" panose="020F0502020204030204" pitchFamily="34" charset="0"/>
                <a:cs typeface="Times New Roman" panose="02020603050405020304" pitchFamily="18" charset="0"/>
              </a:rPr>
              <a:t>Repair – consequence if necessary </a:t>
            </a:r>
            <a:endParaRPr lang="en-GB" sz="2000" dirty="0">
              <a:latin typeface="SassoonPrimaryInfant" pitchFamily="2" charset="0"/>
            </a:endParaRPr>
          </a:p>
        </p:txBody>
      </p:sp>
      <p:sp>
        <p:nvSpPr>
          <p:cNvPr id="15" name="Down Arrow 14"/>
          <p:cNvSpPr/>
          <p:nvPr/>
        </p:nvSpPr>
        <p:spPr>
          <a:xfrm>
            <a:off x="2068643" y="3436806"/>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2068643" y="5683333"/>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9311391" y="1114752"/>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9311391" y="2920272"/>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9311391" y="4542260"/>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p:nvPr/>
        </p:nvPicPr>
        <p:blipFill>
          <a:blip r:embed="rId2">
            <a:extLst>
              <a:ext uri="{28A0092B-C50C-407E-A947-70E740481C1C}">
                <a14:useLocalDpi xmlns:a14="http://schemas.microsoft.com/office/drawing/2010/main" val="0"/>
              </a:ext>
            </a:extLst>
          </a:blip>
          <a:stretch>
            <a:fillRect/>
          </a:stretch>
        </p:blipFill>
        <p:spPr>
          <a:xfrm>
            <a:off x="4443063" y="1459313"/>
            <a:ext cx="788504" cy="870145"/>
          </a:xfrm>
          <a:prstGeom prst="rect">
            <a:avLst/>
          </a:prstGeom>
        </p:spPr>
      </p:pic>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4814372" y="4766873"/>
            <a:ext cx="851910" cy="7564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018" y="3474787"/>
            <a:ext cx="827422" cy="82742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2807" y="5052295"/>
            <a:ext cx="942136" cy="94213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7757" y="726987"/>
            <a:ext cx="1029325" cy="1029325"/>
          </a:xfrm>
          <a:prstGeom prst="rect">
            <a:avLst/>
          </a:prstGeom>
        </p:spPr>
      </p:pic>
    </p:spTree>
    <p:extLst>
      <p:ext uri="{BB962C8B-B14F-4D97-AF65-F5344CB8AC3E}">
        <p14:creationId xmlns:p14="http://schemas.microsoft.com/office/powerpoint/2010/main" val="10946116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Works</a:t>
            </a:r>
          </a:p>
        </p:txBody>
      </p:sp>
      <p:sp>
        <p:nvSpPr>
          <p:cNvPr id="3" name="Content Placeholder 2"/>
          <p:cNvSpPr>
            <a:spLocks noGrp="1"/>
          </p:cNvSpPr>
          <p:nvPr>
            <p:ph idx="1"/>
          </p:nvPr>
        </p:nvSpPr>
        <p:spPr>
          <a:xfrm>
            <a:off x="4215580" y="-980966"/>
            <a:ext cx="7315200" cy="5121275"/>
          </a:xfrm>
        </p:spPr>
        <p:txBody>
          <a:bodyPr/>
          <a:lstStyle/>
          <a:p>
            <a:r>
              <a:rPr lang="en-GB" dirty="0"/>
              <a:t>In school we are using emotion works in order to improve children’s emotional literacy and improve their emotional wellbeing. During circle time and health and wellbeing lessons we discuss emotional triggers, how they make us feel and behave and regulation strategies we can use to calm down. </a:t>
            </a:r>
          </a:p>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296" y="2415244"/>
            <a:ext cx="6620301" cy="4049418"/>
          </a:xfrm>
          <a:prstGeom prst="rect">
            <a:avLst/>
          </a:prstGeom>
        </p:spPr>
      </p:pic>
    </p:spTree>
    <p:extLst>
      <p:ext uri="{BB962C8B-B14F-4D97-AF65-F5344CB8AC3E}">
        <p14:creationId xmlns:p14="http://schemas.microsoft.com/office/powerpoint/2010/main" val="37385821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219" y="294468"/>
            <a:ext cx="7679440" cy="1326321"/>
          </a:xfrm>
        </p:spPr>
        <p:txBody>
          <a:bodyPr/>
          <a:lstStyle/>
          <a:p>
            <a:pPr algn="ctr"/>
            <a:r>
              <a:rPr lang="en-GB" b="1" u="sng" dirty="0">
                <a:solidFill>
                  <a:schemeClr val="tx1"/>
                </a:solidFill>
              </a:rPr>
              <a:t>Rights Respecting Schools</a:t>
            </a:r>
            <a:br>
              <a:rPr lang="en-GB" b="1" u="sng" dirty="0">
                <a:solidFill>
                  <a:schemeClr val="tx1"/>
                </a:solidFill>
              </a:rPr>
            </a:br>
            <a:r>
              <a:rPr lang="en-GB" b="1" u="sng" dirty="0" err="1">
                <a:solidFill>
                  <a:schemeClr val="tx1"/>
                </a:solidFill>
              </a:rPr>
              <a:t>Westquarter’s</a:t>
            </a:r>
            <a:r>
              <a:rPr lang="en-GB" b="1" u="sng" dirty="0">
                <a:solidFill>
                  <a:schemeClr val="tx1"/>
                </a:solidFill>
              </a:rPr>
              <a:t> Rights Journey </a:t>
            </a:r>
          </a:p>
        </p:txBody>
      </p:sp>
      <p:sp>
        <p:nvSpPr>
          <p:cNvPr id="3" name="Content Placeholder 2"/>
          <p:cNvSpPr>
            <a:spLocks noGrp="1"/>
          </p:cNvSpPr>
          <p:nvPr>
            <p:ph idx="1"/>
          </p:nvPr>
        </p:nvSpPr>
        <p:spPr>
          <a:xfrm>
            <a:off x="3538589" y="1511627"/>
            <a:ext cx="8435736" cy="4452731"/>
          </a:xfrm>
        </p:spPr>
        <p:txBody>
          <a:bodyPr>
            <a:normAutofit/>
          </a:bodyPr>
          <a:lstStyle/>
          <a:p>
            <a:r>
              <a:rPr lang="en-GB" dirty="0" err="1"/>
              <a:t>Westquarter</a:t>
            </a:r>
            <a:r>
              <a:rPr lang="en-GB" dirty="0"/>
              <a:t> is working on the Rights Respecting Schools Award. </a:t>
            </a:r>
          </a:p>
          <a:p>
            <a:r>
              <a:rPr lang="en-GB" dirty="0"/>
              <a:t>We have achieved our Bronze Award and are working towards Silver. </a:t>
            </a:r>
          </a:p>
          <a:p>
            <a:r>
              <a:rPr lang="en-GB" dirty="0"/>
              <a:t>Pupils learn about the UNCRC and their rights in class. </a:t>
            </a:r>
          </a:p>
          <a:p>
            <a:r>
              <a:rPr lang="en-GB" dirty="0"/>
              <a:t>Each class will set up a Class Charter which is an agreement as a class about how the Rights of the Child will be respected. </a:t>
            </a:r>
          </a:p>
          <a:p>
            <a:r>
              <a:rPr lang="en-GB" dirty="0"/>
              <a:t>Pupils are </a:t>
            </a:r>
            <a:r>
              <a:rPr lang="en-GB" b="1" dirty="0"/>
              <a:t>Rights Holders </a:t>
            </a:r>
            <a:r>
              <a:rPr lang="en-GB" dirty="0"/>
              <a:t>and adults in school and at home are </a:t>
            </a:r>
            <a:r>
              <a:rPr lang="en-GB" b="1" dirty="0"/>
              <a:t>Duty Bearers. </a:t>
            </a:r>
          </a:p>
          <a:p>
            <a:r>
              <a:rPr lang="en-GB" dirty="0"/>
              <a:t>Children may discuss this with you at home. Please let us know if you would like any more information. </a:t>
            </a:r>
          </a:p>
          <a:p>
            <a:endParaRPr lang="en-GB" dirty="0"/>
          </a:p>
        </p:txBody>
      </p:sp>
      <p:pic>
        <p:nvPicPr>
          <p:cNvPr id="4" name="Content Placeholder 3">
            <a:extLst>
              <a:ext uri="{FF2B5EF4-FFF2-40B4-BE49-F238E27FC236}">
                <a16:creationId xmlns:a16="http://schemas.microsoft.com/office/drawing/2014/main" id="{25D6DCE3-3A7B-3BA2-5419-0D66A5F24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5" y="161691"/>
            <a:ext cx="3014414" cy="6459459"/>
          </a:xfrm>
          <a:prstGeom prst="rect">
            <a:avLst/>
          </a:prstGeom>
        </p:spPr>
      </p:pic>
      <p:sp>
        <p:nvSpPr>
          <p:cNvPr id="7" name="TextBox 6"/>
          <p:cNvSpPr txBox="1"/>
          <p:nvPr/>
        </p:nvSpPr>
        <p:spPr>
          <a:xfrm>
            <a:off x="3688219" y="5410360"/>
            <a:ext cx="7518400" cy="1107996"/>
          </a:xfrm>
          <a:prstGeom prst="rect">
            <a:avLst/>
          </a:prstGeom>
          <a:noFill/>
          <a:ln w="38100">
            <a:solidFill>
              <a:schemeClr val="accent1"/>
            </a:solidFill>
          </a:ln>
        </p:spPr>
        <p:txBody>
          <a:bodyPr wrap="square" rtlCol="0">
            <a:spAutoFit/>
          </a:bodyPr>
          <a:lstStyle/>
          <a:p>
            <a:pPr lvl="0">
              <a:defRPr/>
            </a:pPr>
            <a:r>
              <a:rPr lang="en-GB" sz="2400" b="1" dirty="0">
                <a:solidFill>
                  <a:prstClr val="black"/>
                </a:solidFill>
                <a:latin typeface="SassoonPrimaryInfant" pitchFamily="2" charset="0"/>
              </a:rPr>
              <a:t>Article 42</a:t>
            </a:r>
          </a:p>
          <a:p>
            <a:pPr lvl="0">
              <a:defRPr/>
            </a:pPr>
            <a:r>
              <a:rPr lang="en-GB" sz="2400" dirty="0">
                <a:solidFill>
                  <a:prstClr val="black"/>
                </a:solidFill>
                <a:latin typeface="SassoonPrimaryInfant" pitchFamily="2" charset="0"/>
              </a:rPr>
              <a:t>All adults and children should know about this convention.</a:t>
            </a:r>
          </a:p>
          <a:p>
            <a:endParaRPr lang="en-GB" dirty="0"/>
          </a:p>
        </p:txBody>
      </p:sp>
    </p:spTree>
    <p:extLst>
      <p:ext uri="{BB962C8B-B14F-4D97-AF65-F5344CB8AC3E}">
        <p14:creationId xmlns:p14="http://schemas.microsoft.com/office/powerpoint/2010/main" val="806064062"/>
      </p:ext>
    </p:extLst>
  </p:cSld>
  <p:clrMapOvr>
    <a:masterClrMapping/>
  </p:clrMapOvr>
  <p:transition spd="slow">
    <p:push dir="u"/>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9121C17F40884CB5B270C1B62AB085" ma:contentTypeVersion="16" ma:contentTypeDescription="Create a new document." ma:contentTypeScope="" ma:versionID="1b403d8e8e3bca0e95faf134482971e4">
  <xsd:schema xmlns:xsd="http://www.w3.org/2001/XMLSchema" xmlns:xs="http://www.w3.org/2001/XMLSchema" xmlns:p="http://schemas.microsoft.com/office/2006/metadata/properties" xmlns:ns3="3ca0f6f6-3ee8-46d8-bcfd-57a61e5700b6" xmlns:ns4="e2fbeeb8-7610-4162-a588-524fb2066945" targetNamespace="http://schemas.microsoft.com/office/2006/metadata/properties" ma:root="true" ma:fieldsID="d1b498c19f98348ca1b2a2d2235f3a7a" ns3:_="" ns4:_="">
    <xsd:import namespace="3ca0f6f6-3ee8-46d8-bcfd-57a61e5700b6"/>
    <xsd:import namespace="e2fbeeb8-7610-4162-a588-524fb206694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0f6f6-3ee8-46d8-bcfd-57a61e570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fbeeb8-7610-4162-a588-524fb206694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ca0f6f6-3ee8-46d8-bcfd-57a61e5700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8C45E-C060-4BD3-A985-7B5ABA1A5148}">
  <ds:schemaRefs>
    <ds:schemaRef ds:uri="http://schemas.microsoft.com/office/2006/metadata/contentType"/>
    <ds:schemaRef ds:uri="http://schemas.microsoft.com/office/2006/metadata/properties/metaAttributes"/>
    <ds:schemaRef ds:uri="http://www.w3.org/2000/xmlns/"/>
    <ds:schemaRef ds:uri="http://www.w3.org/2001/XMLSchema"/>
    <ds:schemaRef ds:uri="3ca0f6f6-3ee8-46d8-bcfd-57a61e5700b6"/>
    <ds:schemaRef ds:uri="e2fbeeb8-7610-4162-a588-524fb206694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C94A9E-6209-46B7-9B42-ADE754529FB1}">
  <ds:schemaRefs>
    <ds:schemaRef ds:uri="http://purl.org/dc/terms/"/>
    <ds:schemaRef ds:uri="http://schemas.microsoft.com/office/2006/metadata/properties"/>
    <ds:schemaRef ds:uri="e2fbeeb8-7610-4162-a588-524fb2066945"/>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3ca0f6f6-3ee8-46d8-bcfd-57a61e5700b6"/>
    <ds:schemaRef ds:uri="http://www.w3.org/XML/1998/namespace"/>
  </ds:schemaRefs>
</ds:datastoreItem>
</file>

<file path=customXml/itemProps3.xml><?xml version="1.0" encoding="utf-8"?>
<ds:datastoreItem xmlns:ds="http://schemas.openxmlformats.org/officeDocument/2006/customXml" ds:itemID="{7FFB61B3-FA29-4FBD-A460-9F8651F03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1445</TotalTime>
  <Words>933</Words>
  <Application>Microsoft Office PowerPoint</Application>
  <PresentationFormat>Widescreen</PresentationFormat>
  <Paragraphs>113</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Rounded MT Bold</vt:lpstr>
      <vt:lpstr>Calibri</vt:lpstr>
      <vt:lpstr>Corbel</vt:lpstr>
      <vt:lpstr>SassoonPrimaryInfant</vt:lpstr>
      <vt:lpstr>Times New Roman</vt:lpstr>
      <vt:lpstr>Wingdings 2</vt:lpstr>
      <vt:lpstr>Wingdings 3</vt:lpstr>
      <vt:lpstr>Frame</vt:lpstr>
      <vt:lpstr>Meet the Teacher Primary 1W Miss MacLean 2023/2024 </vt:lpstr>
      <vt:lpstr>Our Classroom  </vt:lpstr>
      <vt:lpstr>PowerPoint Presentation</vt:lpstr>
      <vt:lpstr>Other Staff </vt:lpstr>
      <vt:lpstr>Settling in Routines - encouraging responsibility and independence  </vt:lpstr>
      <vt:lpstr>House System  Forth    Avon    Carron       Tay  </vt:lpstr>
      <vt:lpstr>PowerPoint Presentation</vt:lpstr>
      <vt:lpstr>Emotion Works</vt:lpstr>
      <vt:lpstr>Rights Respecting Schools Westquarter’s Rights Journey </vt:lpstr>
      <vt:lpstr>What is the UNCRC?</vt:lpstr>
      <vt:lpstr>School Day</vt:lpstr>
      <vt:lpstr>Health and Wellbeing</vt:lpstr>
      <vt:lpstr>Uniform &amp; Kits</vt:lpstr>
      <vt:lpstr>Parents as Partners</vt:lpstr>
      <vt:lpstr>Bug Club</vt:lpstr>
      <vt:lpstr>Communication</vt:lpstr>
      <vt:lpstr>Communication</vt:lpstr>
      <vt:lpstr>Thank you all for coming along.   Please let me know if you have any queries.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Night</dc:title>
  <dc:creator>Gillian</dc:creator>
  <cp:lastModifiedBy>Miss MacLean</cp:lastModifiedBy>
  <cp:revision>115</cp:revision>
  <cp:lastPrinted>2018-08-27T15:05:02Z</cp:lastPrinted>
  <dcterms:created xsi:type="dcterms:W3CDTF">2012-07-27T01:16:44Z</dcterms:created>
  <dcterms:modified xsi:type="dcterms:W3CDTF">2023-08-25T14:28:15Z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0x0101003D9121C17F40884CB5B270C1B62AB085</vt:lpwstr>
  </property>
  <property fmtid="{D5CDD505-2E9C-101B-9397-08002B2CF9AE}" pid="3" name="IsMyDocuments">
    <vt:bool>true</vt:bool>
  </property>
</Properties>
</file>