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85" r:id="rId3"/>
    <p:sldId id="287" r:id="rId4"/>
    <p:sldId id="288" r:id="rId5"/>
    <p:sldId id="289" r:id="rId6"/>
    <p:sldId id="290" r:id="rId7"/>
    <p:sldId id="308" r:id="rId8"/>
    <p:sldId id="304" r:id="rId9"/>
    <p:sldId id="306" r:id="rId10"/>
    <p:sldId id="307" r:id="rId11"/>
    <p:sldId id="294" r:id="rId12"/>
    <p:sldId id="292" r:id="rId13"/>
    <p:sldId id="295" r:id="rId14"/>
    <p:sldId id="297" r:id="rId15"/>
    <p:sldId id="309" r:id="rId16"/>
    <p:sldId id="298" r:id="rId17"/>
    <p:sldId id="299" r:id="rId18"/>
    <p:sldId id="300" r:id="rId19"/>
    <p:sldId id="310" r:id="rId20"/>
    <p:sldId id="302" r:id="rId21"/>
    <p:sldId id="3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FB2"/>
    <a:srgbClr val="81E9AD"/>
    <a:srgbClr val="CAE7C9"/>
    <a:srgbClr val="D6F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0"/>
    <p:restoredTop sz="74465"/>
  </p:normalViewPr>
  <p:slideViewPr>
    <p:cSldViewPr snapToGrid="0" snapToObjects="1">
      <p:cViewPr varScale="1">
        <p:scale>
          <a:sx n="78" d="100"/>
          <a:sy n="78"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943D8-B04A-4403-AE01-FD0AE0A9F145}" type="doc">
      <dgm:prSet loTypeId="urn:microsoft.com/office/officeart/2011/layout/HexagonRadial" loCatId="cycle" qsTypeId="urn:microsoft.com/office/officeart/2005/8/quickstyle/simple1" qsCatId="simple" csTypeId="urn:microsoft.com/office/officeart/2005/8/colors/accent6_5" csCatId="accent6" phldr="1"/>
      <dgm:spPr/>
      <dgm:t>
        <a:bodyPr/>
        <a:lstStyle/>
        <a:p>
          <a:endParaRPr lang="en-GB"/>
        </a:p>
      </dgm:t>
    </dgm:pt>
    <dgm:pt modelId="{3A3829B3-31BB-4350-A2A4-287308589C43}">
      <dgm:prSet phldrT="[Text]" custT="1"/>
      <dgm:spPr/>
      <dgm:t>
        <a:bodyPr/>
        <a:lstStyle/>
        <a:p>
          <a:r>
            <a:rPr lang="en-GB" sz="2000" b="1" u="sng">
              <a:latin typeface="SassoonPrimaryInfant" pitchFamily="2" charset="0"/>
            </a:rPr>
            <a:t>Respectful</a:t>
          </a:r>
          <a:endParaRPr lang="en-GB" sz="2000" b="1" u="sng" dirty="0">
            <a:latin typeface="SassoonPrimaryInfant" pitchFamily="2" charset="0"/>
          </a:endParaRPr>
        </a:p>
      </dgm:t>
    </dgm:pt>
    <dgm:pt modelId="{CA3FE3BC-F00C-4ED6-BBB7-0DADA8988D0C}" type="parTrans" cxnId="{5051E5BA-BB75-474B-B13F-71A4DB910F2D}">
      <dgm:prSet/>
      <dgm:spPr/>
      <dgm:t>
        <a:bodyPr/>
        <a:lstStyle/>
        <a:p>
          <a:endParaRPr lang="en-GB"/>
        </a:p>
      </dgm:t>
    </dgm:pt>
    <dgm:pt modelId="{E64DE6E5-3C30-4E18-91EF-90D7AB877EFF}" type="sibTrans" cxnId="{5051E5BA-BB75-474B-B13F-71A4DB910F2D}">
      <dgm:prSet/>
      <dgm:spPr/>
      <dgm:t>
        <a:bodyPr/>
        <a:lstStyle/>
        <a:p>
          <a:endParaRPr lang="en-GB"/>
        </a:p>
      </dgm:t>
    </dgm:pt>
    <dgm:pt modelId="{45153DD8-B917-4BB2-B021-C781C293B622}">
      <dgm:prSet phldrT="[Text]"/>
      <dgm:spPr/>
      <dgm:t>
        <a:bodyPr/>
        <a:lstStyle/>
        <a:p>
          <a:r>
            <a:rPr lang="en-GB" dirty="0">
              <a:latin typeface="SassoonPrimaryInfant" pitchFamily="2" charset="0"/>
            </a:rPr>
            <a:t>Be kind</a:t>
          </a:r>
        </a:p>
      </dgm:t>
    </dgm:pt>
    <dgm:pt modelId="{B18863CD-96C2-448E-9B7A-72E315E1AC74}" type="parTrans" cxnId="{1CF34918-07F6-4373-B49E-F4C9B0A7A44D}">
      <dgm:prSet/>
      <dgm:spPr/>
      <dgm:t>
        <a:bodyPr/>
        <a:lstStyle/>
        <a:p>
          <a:endParaRPr lang="en-GB"/>
        </a:p>
      </dgm:t>
    </dgm:pt>
    <dgm:pt modelId="{A652B799-EA2C-4064-A1CC-15678E877DF6}" type="sibTrans" cxnId="{1CF34918-07F6-4373-B49E-F4C9B0A7A44D}">
      <dgm:prSet/>
      <dgm:spPr/>
      <dgm:t>
        <a:bodyPr/>
        <a:lstStyle/>
        <a:p>
          <a:endParaRPr lang="en-GB"/>
        </a:p>
      </dgm:t>
    </dgm:pt>
    <dgm:pt modelId="{61B093B2-4AD7-4767-992F-FDE279AFBD14}">
      <dgm:prSet phldrT="[Text]"/>
      <dgm:spPr/>
      <dgm:t>
        <a:bodyPr/>
        <a:lstStyle/>
        <a:p>
          <a:r>
            <a:rPr lang="en-GB" dirty="0">
              <a:latin typeface="SassoonPrimaryInfant" pitchFamily="2" charset="0"/>
            </a:rPr>
            <a:t>Tell the truth</a:t>
          </a:r>
        </a:p>
      </dgm:t>
    </dgm:pt>
    <dgm:pt modelId="{4FEB43DB-14D0-4E7B-82DA-2A476CE37F9E}" type="parTrans" cxnId="{F09D38B6-41EF-4DD6-8A6D-6B90C7F5B29C}">
      <dgm:prSet/>
      <dgm:spPr/>
      <dgm:t>
        <a:bodyPr/>
        <a:lstStyle/>
        <a:p>
          <a:endParaRPr lang="en-GB"/>
        </a:p>
      </dgm:t>
    </dgm:pt>
    <dgm:pt modelId="{08F33FF0-F293-4DC3-9E3F-5C373809E4B9}" type="sibTrans" cxnId="{F09D38B6-41EF-4DD6-8A6D-6B90C7F5B29C}">
      <dgm:prSet/>
      <dgm:spPr/>
      <dgm:t>
        <a:bodyPr/>
        <a:lstStyle/>
        <a:p>
          <a:endParaRPr lang="en-GB"/>
        </a:p>
      </dgm:t>
    </dgm:pt>
    <dgm:pt modelId="{598236A7-065F-4BA7-8293-967303965630}">
      <dgm:prSet phldrT="[Text]"/>
      <dgm:spPr/>
      <dgm:t>
        <a:bodyPr/>
        <a:lstStyle/>
        <a:p>
          <a:r>
            <a:rPr lang="en-GB" dirty="0">
              <a:latin typeface="SassoonPrimaryInfant" pitchFamily="2" charset="0"/>
            </a:rPr>
            <a:t>Tell people how you feel</a:t>
          </a:r>
        </a:p>
      </dgm:t>
    </dgm:pt>
    <dgm:pt modelId="{CED68227-571B-4D52-9ACA-66F486656CAB}" type="parTrans" cxnId="{8B9E519A-7FD6-4349-B357-2DCB3D00EB59}">
      <dgm:prSet/>
      <dgm:spPr/>
      <dgm:t>
        <a:bodyPr/>
        <a:lstStyle/>
        <a:p>
          <a:endParaRPr lang="en-GB"/>
        </a:p>
      </dgm:t>
    </dgm:pt>
    <dgm:pt modelId="{A04AC566-60AC-483D-AE4B-743DB7560500}" type="sibTrans" cxnId="{8B9E519A-7FD6-4349-B357-2DCB3D00EB59}">
      <dgm:prSet/>
      <dgm:spPr/>
      <dgm:t>
        <a:bodyPr/>
        <a:lstStyle/>
        <a:p>
          <a:endParaRPr lang="en-GB"/>
        </a:p>
      </dgm:t>
    </dgm:pt>
    <dgm:pt modelId="{4AABBB03-6CB1-4603-9BA9-9384C8C831B2}">
      <dgm:prSet phldrT="[Text]"/>
      <dgm:spPr/>
      <dgm:t>
        <a:bodyPr/>
        <a:lstStyle/>
        <a:p>
          <a:r>
            <a:rPr lang="en-GB" dirty="0">
              <a:latin typeface="SassoonPrimaryInfant" pitchFamily="2" charset="0"/>
            </a:rPr>
            <a:t>Do your best-work hard</a:t>
          </a:r>
        </a:p>
      </dgm:t>
    </dgm:pt>
    <dgm:pt modelId="{5593C0C1-7FC3-47F3-806C-6AB2D7B45902}" type="parTrans" cxnId="{FC4BC0E5-D2EA-42DC-89F4-6195866EE583}">
      <dgm:prSet/>
      <dgm:spPr/>
      <dgm:t>
        <a:bodyPr/>
        <a:lstStyle/>
        <a:p>
          <a:endParaRPr lang="en-GB"/>
        </a:p>
      </dgm:t>
    </dgm:pt>
    <dgm:pt modelId="{587BFBEA-3FD8-4B0C-9D87-7C39901D6152}" type="sibTrans" cxnId="{FC4BC0E5-D2EA-42DC-89F4-6195866EE583}">
      <dgm:prSet/>
      <dgm:spPr/>
      <dgm:t>
        <a:bodyPr/>
        <a:lstStyle/>
        <a:p>
          <a:endParaRPr lang="en-GB"/>
        </a:p>
      </dgm:t>
    </dgm:pt>
    <dgm:pt modelId="{8D4F9C37-DF56-431E-9F19-862EB4B7D323}">
      <dgm:prSet phldrT="[Text]"/>
      <dgm:spPr/>
      <dgm:t>
        <a:bodyPr/>
        <a:lstStyle/>
        <a:p>
          <a:r>
            <a:rPr lang="en-GB" dirty="0">
              <a:latin typeface="SassoonPrimaryInfant" pitchFamily="2" charset="0"/>
            </a:rPr>
            <a:t>Keep school tidy</a:t>
          </a:r>
        </a:p>
      </dgm:t>
    </dgm:pt>
    <dgm:pt modelId="{9902031E-9098-4DA8-B0B5-C8D145669CF4}" type="parTrans" cxnId="{B2C6B2D1-2061-48EA-9886-E339C0408867}">
      <dgm:prSet/>
      <dgm:spPr/>
      <dgm:t>
        <a:bodyPr/>
        <a:lstStyle/>
        <a:p>
          <a:endParaRPr lang="en-GB"/>
        </a:p>
      </dgm:t>
    </dgm:pt>
    <dgm:pt modelId="{76BFA43D-30D3-4721-B474-566368A1786E}" type="sibTrans" cxnId="{B2C6B2D1-2061-48EA-9886-E339C0408867}">
      <dgm:prSet/>
      <dgm:spPr/>
      <dgm:t>
        <a:bodyPr/>
        <a:lstStyle/>
        <a:p>
          <a:endParaRPr lang="en-GB"/>
        </a:p>
      </dgm:t>
    </dgm:pt>
    <dgm:pt modelId="{F77A0677-B635-4EDC-89C3-78D2AB5064E9}">
      <dgm:prSet phldrT="[Text]"/>
      <dgm:spPr/>
      <dgm:t>
        <a:bodyPr/>
        <a:lstStyle/>
        <a:p>
          <a:r>
            <a:rPr lang="en-GB" dirty="0">
              <a:latin typeface="SassoonPrimaryInfant" pitchFamily="2" charset="0"/>
            </a:rPr>
            <a:t>Good manners</a:t>
          </a:r>
        </a:p>
      </dgm:t>
    </dgm:pt>
    <dgm:pt modelId="{978E8004-CA38-42C2-AB1C-6A8A104412C3}" type="parTrans" cxnId="{848BBF28-1D12-479F-99F6-F7E944DD5944}">
      <dgm:prSet/>
      <dgm:spPr/>
      <dgm:t>
        <a:bodyPr/>
        <a:lstStyle/>
        <a:p>
          <a:endParaRPr lang="en-GB"/>
        </a:p>
      </dgm:t>
    </dgm:pt>
    <dgm:pt modelId="{A1A4D2A2-C21D-4B02-9F6C-A5777FA828E5}" type="sibTrans" cxnId="{848BBF28-1D12-479F-99F6-F7E944DD5944}">
      <dgm:prSet/>
      <dgm:spPr/>
      <dgm:t>
        <a:bodyPr/>
        <a:lstStyle/>
        <a:p>
          <a:endParaRPr lang="en-GB"/>
        </a:p>
      </dgm:t>
    </dgm:pt>
    <dgm:pt modelId="{80743A8C-57F1-4E5C-B0B5-03D09DF48A12}" type="pres">
      <dgm:prSet presAssocID="{54B943D8-B04A-4403-AE01-FD0AE0A9F145}" presName="Name0" presStyleCnt="0">
        <dgm:presLayoutVars>
          <dgm:chMax val="1"/>
          <dgm:chPref val="1"/>
          <dgm:dir/>
          <dgm:animOne val="branch"/>
          <dgm:animLvl val="lvl"/>
        </dgm:presLayoutVars>
      </dgm:prSet>
      <dgm:spPr/>
      <dgm:t>
        <a:bodyPr/>
        <a:lstStyle/>
        <a:p>
          <a:endParaRPr lang="en-US"/>
        </a:p>
      </dgm:t>
    </dgm:pt>
    <dgm:pt modelId="{FF4DC9D7-78D6-42EF-9BAA-939335B1DC31}" type="pres">
      <dgm:prSet presAssocID="{3A3829B3-31BB-4350-A2A4-287308589C43}" presName="Parent" presStyleLbl="node0" presStyleIdx="0" presStyleCnt="1" custScaleX="116811">
        <dgm:presLayoutVars>
          <dgm:chMax val="6"/>
          <dgm:chPref val="6"/>
        </dgm:presLayoutVars>
      </dgm:prSet>
      <dgm:spPr/>
      <dgm:t>
        <a:bodyPr/>
        <a:lstStyle/>
        <a:p>
          <a:endParaRPr lang="en-US"/>
        </a:p>
      </dgm:t>
    </dgm:pt>
    <dgm:pt modelId="{D3CFE145-5695-419F-9193-4611B3204341}" type="pres">
      <dgm:prSet presAssocID="{45153DD8-B917-4BB2-B021-C781C293B622}" presName="Accent1" presStyleCnt="0"/>
      <dgm:spPr/>
    </dgm:pt>
    <dgm:pt modelId="{FF90B505-129C-488A-B84E-E8734C4019B7}" type="pres">
      <dgm:prSet presAssocID="{45153DD8-B917-4BB2-B021-C781C293B622}" presName="Accent" presStyleLbl="bgShp" presStyleIdx="0" presStyleCnt="6"/>
      <dgm:spPr/>
    </dgm:pt>
    <dgm:pt modelId="{AB1FD55C-7C04-4367-B3C6-D8AA3CA3E883}" type="pres">
      <dgm:prSet presAssocID="{45153DD8-B917-4BB2-B021-C781C293B622}" presName="Child1" presStyleLbl="node1" presStyleIdx="0" presStyleCnt="6">
        <dgm:presLayoutVars>
          <dgm:chMax val="0"/>
          <dgm:chPref val="0"/>
          <dgm:bulletEnabled val="1"/>
        </dgm:presLayoutVars>
      </dgm:prSet>
      <dgm:spPr/>
      <dgm:t>
        <a:bodyPr/>
        <a:lstStyle/>
        <a:p>
          <a:endParaRPr lang="en-US"/>
        </a:p>
      </dgm:t>
    </dgm:pt>
    <dgm:pt modelId="{7BABEC71-3794-447C-B8E5-489E4B26208A}" type="pres">
      <dgm:prSet presAssocID="{61B093B2-4AD7-4767-992F-FDE279AFBD14}" presName="Accent2" presStyleCnt="0"/>
      <dgm:spPr/>
    </dgm:pt>
    <dgm:pt modelId="{D048C7A1-8140-4064-BA03-26429E750A51}" type="pres">
      <dgm:prSet presAssocID="{61B093B2-4AD7-4767-992F-FDE279AFBD14}" presName="Accent" presStyleLbl="bgShp" presStyleIdx="1" presStyleCnt="6"/>
      <dgm:spPr/>
    </dgm:pt>
    <dgm:pt modelId="{747A809A-C512-4E6F-A5E3-FF83ECFBB7C0}" type="pres">
      <dgm:prSet presAssocID="{61B093B2-4AD7-4767-992F-FDE279AFBD14}" presName="Child2" presStyleLbl="node1" presStyleIdx="1" presStyleCnt="6">
        <dgm:presLayoutVars>
          <dgm:chMax val="0"/>
          <dgm:chPref val="0"/>
          <dgm:bulletEnabled val="1"/>
        </dgm:presLayoutVars>
      </dgm:prSet>
      <dgm:spPr/>
      <dgm:t>
        <a:bodyPr/>
        <a:lstStyle/>
        <a:p>
          <a:endParaRPr lang="en-US"/>
        </a:p>
      </dgm:t>
    </dgm:pt>
    <dgm:pt modelId="{17E33A62-BA47-4807-8E9B-A60C24D480F8}" type="pres">
      <dgm:prSet presAssocID="{598236A7-065F-4BA7-8293-967303965630}" presName="Accent3" presStyleCnt="0"/>
      <dgm:spPr/>
    </dgm:pt>
    <dgm:pt modelId="{569BA550-F9BB-4461-9634-3FD24ADBAC1D}" type="pres">
      <dgm:prSet presAssocID="{598236A7-065F-4BA7-8293-967303965630}" presName="Accent" presStyleLbl="bgShp" presStyleIdx="2" presStyleCnt="6"/>
      <dgm:spPr/>
    </dgm:pt>
    <dgm:pt modelId="{765A5185-FF7E-469F-9917-87ED128E8224}" type="pres">
      <dgm:prSet presAssocID="{598236A7-065F-4BA7-8293-967303965630}" presName="Child3" presStyleLbl="node1" presStyleIdx="2" presStyleCnt="6">
        <dgm:presLayoutVars>
          <dgm:chMax val="0"/>
          <dgm:chPref val="0"/>
          <dgm:bulletEnabled val="1"/>
        </dgm:presLayoutVars>
      </dgm:prSet>
      <dgm:spPr/>
      <dgm:t>
        <a:bodyPr/>
        <a:lstStyle/>
        <a:p>
          <a:endParaRPr lang="en-US"/>
        </a:p>
      </dgm:t>
    </dgm:pt>
    <dgm:pt modelId="{08311793-4712-49A2-BA8B-9C5F5F91782C}" type="pres">
      <dgm:prSet presAssocID="{4AABBB03-6CB1-4603-9BA9-9384C8C831B2}" presName="Accent4" presStyleCnt="0"/>
      <dgm:spPr/>
    </dgm:pt>
    <dgm:pt modelId="{832AFB1A-B6B3-4935-BD72-F0B1EA758FA2}" type="pres">
      <dgm:prSet presAssocID="{4AABBB03-6CB1-4603-9BA9-9384C8C831B2}" presName="Accent" presStyleLbl="bgShp" presStyleIdx="3" presStyleCnt="6"/>
      <dgm:spPr/>
    </dgm:pt>
    <dgm:pt modelId="{BAA4E998-B68E-43BE-B399-A93D3E0FE666}" type="pres">
      <dgm:prSet presAssocID="{4AABBB03-6CB1-4603-9BA9-9384C8C831B2}" presName="Child4" presStyleLbl="node1" presStyleIdx="3" presStyleCnt="6">
        <dgm:presLayoutVars>
          <dgm:chMax val="0"/>
          <dgm:chPref val="0"/>
          <dgm:bulletEnabled val="1"/>
        </dgm:presLayoutVars>
      </dgm:prSet>
      <dgm:spPr/>
      <dgm:t>
        <a:bodyPr/>
        <a:lstStyle/>
        <a:p>
          <a:endParaRPr lang="en-US"/>
        </a:p>
      </dgm:t>
    </dgm:pt>
    <dgm:pt modelId="{6CB87073-1C8D-4434-B576-87E20FCD5536}" type="pres">
      <dgm:prSet presAssocID="{8D4F9C37-DF56-431E-9F19-862EB4B7D323}" presName="Accent5" presStyleCnt="0"/>
      <dgm:spPr/>
    </dgm:pt>
    <dgm:pt modelId="{FFA4F100-27F4-475F-91FA-18E0AB20748C}" type="pres">
      <dgm:prSet presAssocID="{8D4F9C37-DF56-431E-9F19-862EB4B7D323}" presName="Accent" presStyleLbl="bgShp" presStyleIdx="4" presStyleCnt="6"/>
      <dgm:spPr/>
    </dgm:pt>
    <dgm:pt modelId="{E7DF494D-6657-4C56-9479-645A5BCA2D97}" type="pres">
      <dgm:prSet presAssocID="{8D4F9C37-DF56-431E-9F19-862EB4B7D323}" presName="Child5" presStyleLbl="node1" presStyleIdx="4" presStyleCnt="6">
        <dgm:presLayoutVars>
          <dgm:chMax val="0"/>
          <dgm:chPref val="0"/>
          <dgm:bulletEnabled val="1"/>
        </dgm:presLayoutVars>
      </dgm:prSet>
      <dgm:spPr/>
      <dgm:t>
        <a:bodyPr/>
        <a:lstStyle/>
        <a:p>
          <a:endParaRPr lang="en-US"/>
        </a:p>
      </dgm:t>
    </dgm:pt>
    <dgm:pt modelId="{D645BF2C-0DD8-4042-8FCB-DD775DAD8F9B}" type="pres">
      <dgm:prSet presAssocID="{F77A0677-B635-4EDC-89C3-78D2AB5064E9}" presName="Accent6" presStyleCnt="0"/>
      <dgm:spPr/>
    </dgm:pt>
    <dgm:pt modelId="{460AAFF3-C90B-4405-8010-317702918E05}" type="pres">
      <dgm:prSet presAssocID="{F77A0677-B635-4EDC-89C3-78D2AB5064E9}" presName="Accent" presStyleLbl="bgShp" presStyleIdx="5" presStyleCnt="6"/>
      <dgm:spPr/>
    </dgm:pt>
    <dgm:pt modelId="{63BC9891-FDA7-4E1D-87D8-705A3A23DFFE}" type="pres">
      <dgm:prSet presAssocID="{F77A0677-B635-4EDC-89C3-78D2AB5064E9}" presName="Child6" presStyleLbl="node1" presStyleIdx="5" presStyleCnt="6">
        <dgm:presLayoutVars>
          <dgm:chMax val="0"/>
          <dgm:chPref val="0"/>
          <dgm:bulletEnabled val="1"/>
        </dgm:presLayoutVars>
      </dgm:prSet>
      <dgm:spPr/>
      <dgm:t>
        <a:bodyPr/>
        <a:lstStyle/>
        <a:p>
          <a:endParaRPr lang="en-US"/>
        </a:p>
      </dgm:t>
    </dgm:pt>
  </dgm:ptLst>
  <dgm:cxnLst>
    <dgm:cxn modelId="{A9CA4C8A-CC4A-42AA-95F0-8251D4AA65F0}" type="presOf" srcId="{3A3829B3-31BB-4350-A2A4-287308589C43}" destId="{FF4DC9D7-78D6-42EF-9BAA-939335B1DC31}" srcOrd="0" destOrd="0" presId="urn:microsoft.com/office/officeart/2011/layout/HexagonRadial"/>
    <dgm:cxn modelId="{4A185875-3212-444A-979F-060D2578CBA7}" type="presOf" srcId="{598236A7-065F-4BA7-8293-967303965630}" destId="{765A5185-FF7E-469F-9917-87ED128E8224}" srcOrd="0" destOrd="0" presId="urn:microsoft.com/office/officeart/2011/layout/HexagonRadial"/>
    <dgm:cxn modelId="{26195B86-341F-4DDF-8D53-C526D201DC9B}" type="presOf" srcId="{8D4F9C37-DF56-431E-9F19-862EB4B7D323}" destId="{E7DF494D-6657-4C56-9479-645A5BCA2D97}" srcOrd="0" destOrd="0" presId="urn:microsoft.com/office/officeart/2011/layout/HexagonRadial"/>
    <dgm:cxn modelId="{666F24F1-9A6D-4915-B377-74503F1F9D20}" type="presOf" srcId="{45153DD8-B917-4BB2-B021-C781C293B622}" destId="{AB1FD55C-7C04-4367-B3C6-D8AA3CA3E883}" srcOrd="0" destOrd="0" presId="urn:microsoft.com/office/officeart/2011/layout/HexagonRadial"/>
    <dgm:cxn modelId="{5051E5BA-BB75-474B-B13F-71A4DB910F2D}" srcId="{54B943D8-B04A-4403-AE01-FD0AE0A9F145}" destId="{3A3829B3-31BB-4350-A2A4-287308589C43}" srcOrd="0" destOrd="0" parTransId="{CA3FE3BC-F00C-4ED6-BBB7-0DADA8988D0C}" sibTransId="{E64DE6E5-3C30-4E18-91EF-90D7AB877EFF}"/>
    <dgm:cxn modelId="{848BBF28-1D12-479F-99F6-F7E944DD5944}" srcId="{3A3829B3-31BB-4350-A2A4-287308589C43}" destId="{F77A0677-B635-4EDC-89C3-78D2AB5064E9}" srcOrd="5" destOrd="0" parTransId="{978E8004-CA38-42C2-AB1C-6A8A104412C3}" sibTransId="{A1A4D2A2-C21D-4B02-9F6C-A5777FA828E5}"/>
    <dgm:cxn modelId="{FC4BC0E5-D2EA-42DC-89F4-6195866EE583}" srcId="{3A3829B3-31BB-4350-A2A4-287308589C43}" destId="{4AABBB03-6CB1-4603-9BA9-9384C8C831B2}" srcOrd="3" destOrd="0" parTransId="{5593C0C1-7FC3-47F3-806C-6AB2D7B45902}" sibTransId="{587BFBEA-3FD8-4B0C-9D87-7C39901D6152}"/>
    <dgm:cxn modelId="{1CF34918-07F6-4373-B49E-F4C9B0A7A44D}" srcId="{3A3829B3-31BB-4350-A2A4-287308589C43}" destId="{45153DD8-B917-4BB2-B021-C781C293B622}" srcOrd="0" destOrd="0" parTransId="{B18863CD-96C2-448E-9B7A-72E315E1AC74}" sibTransId="{A652B799-EA2C-4064-A1CC-15678E877DF6}"/>
    <dgm:cxn modelId="{F09D38B6-41EF-4DD6-8A6D-6B90C7F5B29C}" srcId="{3A3829B3-31BB-4350-A2A4-287308589C43}" destId="{61B093B2-4AD7-4767-992F-FDE279AFBD14}" srcOrd="1" destOrd="0" parTransId="{4FEB43DB-14D0-4E7B-82DA-2A476CE37F9E}" sibTransId="{08F33FF0-F293-4DC3-9E3F-5C373809E4B9}"/>
    <dgm:cxn modelId="{FF0BC78D-5C42-4AB5-82E5-D6E71A21CD38}" type="presOf" srcId="{F77A0677-B635-4EDC-89C3-78D2AB5064E9}" destId="{63BC9891-FDA7-4E1D-87D8-705A3A23DFFE}" srcOrd="0" destOrd="0" presId="urn:microsoft.com/office/officeart/2011/layout/HexagonRadial"/>
    <dgm:cxn modelId="{8B9E519A-7FD6-4349-B357-2DCB3D00EB59}" srcId="{3A3829B3-31BB-4350-A2A4-287308589C43}" destId="{598236A7-065F-4BA7-8293-967303965630}" srcOrd="2" destOrd="0" parTransId="{CED68227-571B-4D52-9ACA-66F486656CAB}" sibTransId="{A04AC566-60AC-483D-AE4B-743DB7560500}"/>
    <dgm:cxn modelId="{9975B0EC-C678-4368-AC15-25CFC37940EE}" type="presOf" srcId="{54B943D8-B04A-4403-AE01-FD0AE0A9F145}" destId="{80743A8C-57F1-4E5C-B0B5-03D09DF48A12}" srcOrd="0" destOrd="0" presId="urn:microsoft.com/office/officeart/2011/layout/HexagonRadial"/>
    <dgm:cxn modelId="{02E8A287-5F9D-4F59-952C-AA9009332E9E}" type="presOf" srcId="{4AABBB03-6CB1-4603-9BA9-9384C8C831B2}" destId="{BAA4E998-B68E-43BE-B399-A93D3E0FE666}" srcOrd="0" destOrd="0" presId="urn:microsoft.com/office/officeart/2011/layout/HexagonRadial"/>
    <dgm:cxn modelId="{08FFB605-FBA4-45BF-9B52-2D59046A7526}" type="presOf" srcId="{61B093B2-4AD7-4767-992F-FDE279AFBD14}" destId="{747A809A-C512-4E6F-A5E3-FF83ECFBB7C0}" srcOrd="0" destOrd="0" presId="urn:microsoft.com/office/officeart/2011/layout/HexagonRadial"/>
    <dgm:cxn modelId="{B2C6B2D1-2061-48EA-9886-E339C0408867}" srcId="{3A3829B3-31BB-4350-A2A4-287308589C43}" destId="{8D4F9C37-DF56-431E-9F19-862EB4B7D323}" srcOrd="4" destOrd="0" parTransId="{9902031E-9098-4DA8-B0B5-C8D145669CF4}" sibTransId="{76BFA43D-30D3-4721-B474-566368A1786E}"/>
    <dgm:cxn modelId="{EF96D8FD-B9FA-4FEF-92CE-CD93C113A418}" type="presParOf" srcId="{80743A8C-57F1-4E5C-B0B5-03D09DF48A12}" destId="{FF4DC9D7-78D6-42EF-9BAA-939335B1DC31}" srcOrd="0" destOrd="0" presId="urn:microsoft.com/office/officeart/2011/layout/HexagonRadial"/>
    <dgm:cxn modelId="{153E28C3-108A-4D92-8FD2-F377FC1BCD26}" type="presParOf" srcId="{80743A8C-57F1-4E5C-B0B5-03D09DF48A12}" destId="{D3CFE145-5695-419F-9193-4611B3204341}" srcOrd="1" destOrd="0" presId="urn:microsoft.com/office/officeart/2011/layout/HexagonRadial"/>
    <dgm:cxn modelId="{CA726631-2C0B-4E67-A15D-8F09310539C5}" type="presParOf" srcId="{D3CFE145-5695-419F-9193-4611B3204341}" destId="{FF90B505-129C-488A-B84E-E8734C4019B7}" srcOrd="0" destOrd="0" presId="urn:microsoft.com/office/officeart/2011/layout/HexagonRadial"/>
    <dgm:cxn modelId="{00617FCC-9F54-4090-BFCA-FEBA2F5CB3DE}" type="presParOf" srcId="{80743A8C-57F1-4E5C-B0B5-03D09DF48A12}" destId="{AB1FD55C-7C04-4367-B3C6-D8AA3CA3E883}" srcOrd="2" destOrd="0" presId="urn:microsoft.com/office/officeart/2011/layout/HexagonRadial"/>
    <dgm:cxn modelId="{BBCE7743-FDFA-4F8E-A415-24AF0628B79E}" type="presParOf" srcId="{80743A8C-57F1-4E5C-B0B5-03D09DF48A12}" destId="{7BABEC71-3794-447C-B8E5-489E4B26208A}" srcOrd="3" destOrd="0" presId="urn:microsoft.com/office/officeart/2011/layout/HexagonRadial"/>
    <dgm:cxn modelId="{50626FA5-1993-4753-8B34-AFCEF0956DA5}" type="presParOf" srcId="{7BABEC71-3794-447C-B8E5-489E4B26208A}" destId="{D048C7A1-8140-4064-BA03-26429E750A51}" srcOrd="0" destOrd="0" presId="urn:microsoft.com/office/officeart/2011/layout/HexagonRadial"/>
    <dgm:cxn modelId="{AC91B08A-C830-469F-BB3A-E7CF32C498B6}" type="presParOf" srcId="{80743A8C-57F1-4E5C-B0B5-03D09DF48A12}" destId="{747A809A-C512-4E6F-A5E3-FF83ECFBB7C0}" srcOrd="4" destOrd="0" presId="urn:microsoft.com/office/officeart/2011/layout/HexagonRadial"/>
    <dgm:cxn modelId="{3DE429B5-ED1E-43EC-A381-1FD1040F06BF}" type="presParOf" srcId="{80743A8C-57F1-4E5C-B0B5-03D09DF48A12}" destId="{17E33A62-BA47-4807-8E9B-A60C24D480F8}" srcOrd="5" destOrd="0" presId="urn:microsoft.com/office/officeart/2011/layout/HexagonRadial"/>
    <dgm:cxn modelId="{C77C51EF-1772-44B5-BC5B-45B8723F411B}" type="presParOf" srcId="{17E33A62-BA47-4807-8E9B-A60C24D480F8}" destId="{569BA550-F9BB-4461-9634-3FD24ADBAC1D}" srcOrd="0" destOrd="0" presId="urn:microsoft.com/office/officeart/2011/layout/HexagonRadial"/>
    <dgm:cxn modelId="{F82E8306-BD04-4741-B248-6B487CEBC6DA}" type="presParOf" srcId="{80743A8C-57F1-4E5C-B0B5-03D09DF48A12}" destId="{765A5185-FF7E-469F-9917-87ED128E8224}" srcOrd="6" destOrd="0" presId="urn:microsoft.com/office/officeart/2011/layout/HexagonRadial"/>
    <dgm:cxn modelId="{FE8CE85A-BCAF-461B-9115-298184BA29B8}" type="presParOf" srcId="{80743A8C-57F1-4E5C-B0B5-03D09DF48A12}" destId="{08311793-4712-49A2-BA8B-9C5F5F91782C}" srcOrd="7" destOrd="0" presId="urn:microsoft.com/office/officeart/2011/layout/HexagonRadial"/>
    <dgm:cxn modelId="{4E9F8E84-9526-48F3-ABD5-532B289318AF}" type="presParOf" srcId="{08311793-4712-49A2-BA8B-9C5F5F91782C}" destId="{832AFB1A-B6B3-4935-BD72-F0B1EA758FA2}" srcOrd="0" destOrd="0" presId="urn:microsoft.com/office/officeart/2011/layout/HexagonRadial"/>
    <dgm:cxn modelId="{E1F14BD9-80AF-4906-AAA0-96A51FE1D12E}" type="presParOf" srcId="{80743A8C-57F1-4E5C-B0B5-03D09DF48A12}" destId="{BAA4E998-B68E-43BE-B399-A93D3E0FE666}" srcOrd="8" destOrd="0" presId="urn:microsoft.com/office/officeart/2011/layout/HexagonRadial"/>
    <dgm:cxn modelId="{252D710B-3797-4632-8B0E-FCE444B8F857}" type="presParOf" srcId="{80743A8C-57F1-4E5C-B0B5-03D09DF48A12}" destId="{6CB87073-1C8D-4434-B576-87E20FCD5536}" srcOrd="9" destOrd="0" presId="urn:microsoft.com/office/officeart/2011/layout/HexagonRadial"/>
    <dgm:cxn modelId="{93BFBC69-B766-4E1B-9780-DD1416FA1401}" type="presParOf" srcId="{6CB87073-1C8D-4434-B576-87E20FCD5536}" destId="{FFA4F100-27F4-475F-91FA-18E0AB20748C}" srcOrd="0" destOrd="0" presId="urn:microsoft.com/office/officeart/2011/layout/HexagonRadial"/>
    <dgm:cxn modelId="{20063330-FCDB-451D-86A2-141CEBB9A691}" type="presParOf" srcId="{80743A8C-57F1-4E5C-B0B5-03D09DF48A12}" destId="{E7DF494D-6657-4C56-9479-645A5BCA2D97}" srcOrd="10" destOrd="0" presId="urn:microsoft.com/office/officeart/2011/layout/HexagonRadial"/>
    <dgm:cxn modelId="{A2148F8B-900C-4DCE-9345-10299E9A0097}" type="presParOf" srcId="{80743A8C-57F1-4E5C-B0B5-03D09DF48A12}" destId="{D645BF2C-0DD8-4042-8FCB-DD775DAD8F9B}" srcOrd="11" destOrd="0" presId="urn:microsoft.com/office/officeart/2011/layout/HexagonRadial"/>
    <dgm:cxn modelId="{F6E12493-E1BE-4DF5-9633-7CFA3B4F7892}" type="presParOf" srcId="{D645BF2C-0DD8-4042-8FCB-DD775DAD8F9B}" destId="{460AAFF3-C90B-4405-8010-317702918E05}" srcOrd="0" destOrd="0" presId="urn:microsoft.com/office/officeart/2011/layout/HexagonRadial"/>
    <dgm:cxn modelId="{B91A86CA-5C49-46D5-85DA-D0D85C519A0E}" type="presParOf" srcId="{80743A8C-57F1-4E5C-B0B5-03D09DF48A12}" destId="{63BC9891-FDA7-4E1D-87D8-705A3A23DFF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943D8-B04A-4403-AE01-FD0AE0A9F145}" type="doc">
      <dgm:prSet loTypeId="urn:microsoft.com/office/officeart/2011/layout/HexagonRadial" loCatId="cycle" qsTypeId="urn:microsoft.com/office/officeart/2005/8/quickstyle/simple1" qsCatId="simple" csTypeId="urn:microsoft.com/office/officeart/2005/8/colors/accent5_5" csCatId="accent5" phldr="1"/>
      <dgm:spPr/>
      <dgm:t>
        <a:bodyPr/>
        <a:lstStyle/>
        <a:p>
          <a:endParaRPr lang="en-GB"/>
        </a:p>
      </dgm:t>
    </dgm:pt>
    <dgm:pt modelId="{3A3829B3-31BB-4350-A2A4-287308589C43}">
      <dgm:prSet phldrT="[Text]" custT="1"/>
      <dgm:spPr/>
      <dgm:t>
        <a:bodyPr/>
        <a:lstStyle/>
        <a:p>
          <a:r>
            <a:rPr lang="en-GB" sz="2800" b="1" u="sng">
              <a:latin typeface="SassoonPrimaryInfant" pitchFamily="2" charset="0"/>
            </a:rPr>
            <a:t>Ready</a:t>
          </a:r>
          <a:endParaRPr lang="en-GB" sz="2800" b="1" u="sng" dirty="0">
            <a:latin typeface="SassoonPrimaryInfant" pitchFamily="2" charset="0"/>
          </a:endParaRPr>
        </a:p>
      </dgm:t>
    </dgm:pt>
    <dgm:pt modelId="{CA3FE3BC-F00C-4ED6-BBB7-0DADA8988D0C}" type="parTrans" cxnId="{5051E5BA-BB75-474B-B13F-71A4DB910F2D}">
      <dgm:prSet/>
      <dgm:spPr/>
      <dgm:t>
        <a:bodyPr/>
        <a:lstStyle/>
        <a:p>
          <a:endParaRPr lang="en-GB"/>
        </a:p>
      </dgm:t>
    </dgm:pt>
    <dgm:pt modelId="{E64DE6E5-3C30-4E18-91EF-90D7AB877EFF}" type="sibTrans" cxnId="{5051E5BA-BB75-474B-B13F-71A4DB910F2D}">
      <dgm:prSet/>
      <dgm:spPr/>
      <dgm:t>
        <a:bodyPr/>
        <a:lstStyle/>
        <a:p>
          <a:endParaRPr lang="en-GB"/>
        </a:p>
      </dgm:t>
    </dgm:pt>
    <dgm:pt modelId="{45153DD8-B917-4BB2-B021-C781C293B622}">
      <dgm:prSet phldrT="[Text]"/>
      <dgm:spPr/>
      <dgm:t>
        <a:bodyPr/>
        <a:lstStyle/>
        <a:p>
          <a:r>
            <a:rPr lang="en-GB" dirty="0">
              <a:latin typeface="SassoonPrimaryInfant" pitchFamily="2" charset="0"/>
            </a:rPr>
            <a:t>Lovely Lines</a:t>
          </a:r>
        </a:p>
      </dgm:t>
    </dgm:pt>
    <dgm:pt modelId="{B18863CD-96C2-448E-9B7A-72E315E1AC74}" type="parTrans" cxnId="{1CF34918-07F6-4373-B49E-F4C9B0A7A44D}">
      <dgm:prSet/>
      <dgm:spPr/>
      <dgm:t>
        <a:bodyPr/>
        <a:lstStyle/>
        <a:p>
          <a:endParaRPr lang="en-GB"/>
        </a:p>
      </dgm:t>
    </dgm:pt>
    <dgm:pt modelId="{A652B799-EA2C-4064-A1CC-15678E877DF6}" type="sibTrans" cxnId="{1CF34918-07F6-4373-B49E-F4C9B0A7A44D}">
      <dgm:prSet/>
      <dgm:spPr/>
      <dgm:t>
        <a:bodyPr/>
        <a:lstStyle/>
        <a:p>
          <a:endParaRPr lang="en-GB"/>
        </a:p>
      </dgm:t>
    </dgm:pt>
    <dgm:pt modelId="{61B093B2-4AD7-4767-992F-FDE279AFBD14}">
      <dgm:prSet phldrT="[Text]"/>
      <dgm:spPr/>
      <dgm:t>
        <a:bodyPr/>
        <a:lstStyle/>
        <a:p>
          <a:r>
            <a:rPr lang="en-GB" dirty="0">
              <a:latin typeface="SassoonPrimaryInfant" pitchFamily="2" charset="0"/>
            </a:rPr>
            <a:t>Prepared for class</a:t>
          </a:r>
        </a:p>
      </dgm:t>
    </dgm:pt>
    <dgm:pt modelId="{4FEB43DB-14D0-4E7B-82DA-2A476CE37F9E}" type="parTrans" cxnId="{F09D38B6-41EF-4DD6-8A6D-6B90C7F5B29C}">
      <dgm:prSet/>
      <dgm:spPr/>
      <dgm:t>
        <a:bodyPr/>
        <a:lstStyle/>
        <a:p>
          <a:endParaRPr lang="en-GB"/>
        </a:p>
      </dgm:t>
    </dgm:pt>
    <dgm:pt modelId="{08F33FF0-F293-4DC3-9E3F-5C373809E4B9}" type="sibTrans" cxnId="{F09D38B6-41EF-4DD6-8A6D-6B90C7F5B29C}">
      <dgm:prSet/>
      <dgm:spPr/>
      <dgm:t>
        <a:bodyPr/>
        <a:lstStyle/>
        <a:p>
          <a:endParaRPr lang="en-GB"/>
        </a:p>
      </dgm:t>
    </dgm:pt>
    <dgm:pt modelId="{598236A7-065F-4BA7-8293-967303965630}">
      <dgm:prSet phldrT="[Text]"/>
      <dgm:spPr/>
      <dgm:t>
        <a:bodyPr/>
        <a:lstStyle/>
        <a:p>
          <a:r>
            <a:rPr lang="en-GB" dirty="0">
              <a:latin typeface="SassoonPrimaryInfant" pitchFamily="2" charset="0"/>
            </a:rPr>
            <a:t>Organised for school</a:t>
          </a:r>
        </a:p>
      </dgm:t>
    </dgm:pt>
    <dgm:pt modelId="{CED68227-571B-4D52-9ACA-66F486656CAB}" type="parTrans" cxnId="{8B9E519A-7FD6-4349-B357-2DCB3D00EB59}">
      <dgm:prSet/>
      <dgm:spPr/>
      <dgm:t>
        <a:bodyPr/>
        <a:lstStyle/>
        <a:p>
          <a:endParaRPr lang="en-GB"/>
        </a:p>
      </dgm:t>
    </dgm:pt>
    <dgm:pt modelId="{A04AC566-60AC-483D-AE4B-743DB7560500}" type="sibTrans" cxnId="{8B9E519A-7FD6-4349-B357-2DCB3D00EB59}">
      <dgm:prSet/>
      <dgm:spPr/>
      <dgm:t>
        <a:bodyPr/>
        <a:lstStyle/>
        <a:p>
          <a:endParaRPr lang="en-GB"/>
        </a:p>
      </dgm:t>
    </dgm:pt>
    <dgm:pt modelId="{4AABBB03-6CB1-4603-9BA9-9384C8C831B2}">
      <dgm:prSet phldrT="[Text]"/>
      <dgm:spPr/>
      <dgm:t>
        <a:bodyPr/>
        <a:lstStyle/>
        <a:p>
          <a:r>
            <a:rPr lang="en-GB" dirty="0">
              <a:latin typeface="SassoonPrimaryInfant" pitchFamily="2" charset="0"/>
            </a:rPr>
            <a:t>Finish work on time</a:t>
          </a:r>
        </a:p>
      </dgm:t>
    </dgm:pt>
    <dgm:pt modelId="{5593C0C1-7FC3-47F3-806C-6AB2D7B45902}" type="parTrans" cxnId="{FC4BC0E5-D2EA-42DC-89F4-6195866EE583}">
      <dgm:prSet/>
      <dgm:spPr/>
      <dgm:t>
        <a:bodyPr/>
        <a:lstStyle/>
        <a:p>
          <a:endParaRPr lang="en-GB"/>
        </a:p>
      </dgm:t>
    </dgm:pt>
    <dgm:pt modelId="{587BFBEA-3FD8-4B0C-9D87-7C39901D6152}" type="sibTrans" cxnId="{FC4BC0E5-D2EA-42DC-89F4-6195866EE583}">
      <dgm:prSet/>
      <dgm:spPr/>
      <dgm:t>
        <a:bodyPr/>
        <a:lstStyle/>
        <a:p>
          <a:endParaRPr lang="en-GB"/>
        </a:p>
      </dgm:t>
    </dgm:pt>
    <dgm:pt modelId="{8D4F9C37-DF56-431E-9F19-862EB4B7D323}">
      <dgm:prSet phldrT="[Text]"/>
      <dgm:spPr/>
      <dgm:t>
        <a:bodyPr/>
        <a:lstStyle/>
        <a:p>
          <a:r>
            <a:rPr lang="en-GB" dirty="0">
              <a:latin typeface="SassoonPrimaryInfant" pitchFamily="2" charset="0"/>
            </a:rPr>
            <a:t>Listening to instructions</a:t>
          </a:r>
        </a:p>
      </dgm:t>
    </dgm:pt>
    <dgm:pt modelId="{9902031E-9098-4DA8-B0B5-C8D145669CF4}" type="parTrans" cxnId="{B2C6B2D1-2061-48EA-9886-E339C0408867}">
      <dgm:prSet/>
      <dgm:spPr/>
      <dgm:t>
        <a:bodyPr/>
        <a:lstStyle/>
        <a:p>
          <a:endParaRPr lang="en-GB"/>
        </a:p>
      </dgm:t>
    </dgm:pt>
    <dgm:pt modelId="{76BFA43D-30D3-4721-B474-566368A1786E}" type="sibTrans" cxnId="{B2C6B2D1-2061-48EA-9886-E339C0408867}">
      <dgm:prSet/>
      <dgm:spPr/>
      <dgm:t>
        <a:bodyPr/>
        <a:lstStyle/>
        <a:p>
          <a:endParaRPr lang="en-GB"/>
        </a:p>
      </dgm:t>
    </dgm:pt>
    <dgm:pt modelId="{F77A0677-B635-4EDC-89C3-78D2AB5064E9}">
      <dgm:prSet phldrT="[Text]"/>
      <dgm:spPr/>
      <dgm:t>
        <a:bodyPr/>
        <a:lstStyle/>
        <a:p>
          <a:r>
            <a:rPr lang="en-GB" dirty="0">
              <a:latin typeface="SassoonPrimaryInfant" pitchFamily="2" charset="0"/>
            </a:rPr>
            <a:t>Focused</a:t>
          </a:r>
        </a:p>
        <a:p>
          <a:r>
            <a:rPr lang="en-GB" dirty="0">
              <a:latin typeface="SassoonPrimaryInfant" pitchFamily="2" charset="0"/>
            </a:rPr>
            <a:t>Not wasting time</a:t>
          </a:r>
        </a:p>
      </dgm:t>
    </dgm:pt>
    <dgm:pt modelId="{978E8004-CA38-42C2-AB1C-6A8A104412C3}" type="parTrans" cxnId="{848BBF28-1D12-479F-99F6-F7E944DD5944}">
      <dgm:prSet/>
      <dgm:spPr/>
      <dgm:t>
        <a:bodyPr/>
        <a:lstStyle/>
        <a:p>
          <a:endParaRPr lang="en-GB"/>
        </a:p>
      </dgm:t>
    </dgm:pt>
    <dgm:pt modelId="{A1A4D2A2-C21D-4B02-9F6C-A5777FA828E5}" type="sibTrans" cxnId="{848BBF28-1D12-479F-99F6-F7E944DD5944}">
      <dgm:prSet/>
      <dgm:spPr/>
      <dgm:t>
        <a:bodyPr/>
        <a:lstStyle/>
        <a:p>
          <a:endParaRPr lang="en-GB"/>
        </a:p>
      </dgm:t>
    </dgm:pt>
    <dgm:pt modelId="{80743A8C-57F1-4E5C-B0B5-03D09DF48A12}" type="pres">
      <dgm:prSet presAssocID="{54B943D8-B04A-4403-AE01-FD0AE0A9F145}" presName="Name0" presStyleCnt="0">
        <dgm:presLayoutVars>
          <dgm:chMax val="1"/>
          <dgm:chPref val="1"/>
          <dgm:dir/>
          <dgm:animOne val="branch"/>
          <dgm:animLvl val="lvl"/>
        </dgm:presLayoutVars>
      </dgm:prSet>
      <dgm:spPr/>
      <dgm:t>
        <a:bodyPr/>
        <a:lstStyle/>
        <a:p>
          <a:endParaRPr lang="en-US"/>
        </a:p>
      </dgm:t>
    </dgm:pt>
    <dgm:pt modelId="{FF4DC9D7-78D6-42EF-9BAA-939335B1DC31}" type="pres">
      <dgm:prSet presAssocID="{3A3829B3-31BB-4350-A2A4-287308589C43}" presName="Parent" presStyleLbl="node0" presStyleIdx="0" presStyleCnt="1">
        <dgm:presLayoutVars>
          <dgm:chMax val="6"/>
          <dgm:chPref val="6"/>
        </dgm:presLayoutVars>
      </dgm:prSet>
      <dgm:spPr/>
      <dgm:t>
        <a:bodyPr/>
        <a:lstStyle/>
        <a:p>
          <a:endParaRPr lang="en-US"/>
        </a:p>
      </dgm:t>
    </dgm:pt>
    <dgm:pt modelId="{D3CFE145-5695-419F-9193-4611B3204341}" type="pres">
      <dgm:prSet presAssocID="{45153DD8-B917-4BB2-B021-C781C293B622}" presName="Accent1" presStyleCnt="0"/>
      <dgm:spPr/>
    </dgm:pt>
    <dgm:pt modelId="{FF90B505-129C-488A-B84E-E8734C4019B7}" type="pres">
      <dgm:prSet presAssocID="{45153DD8-B917-4BB2-B021-C781C293B622}" presName="Accent" presStyleLbl="bgShp" presStyleIdx="0" presStyleCnt="6"/>
      <dgm:spPr/>
    </dgm:pt>
    <dgm:pt modelId="{AB1FD55C-7C04-4367-B3C6-D8AA3CA3E883}" type="pres">
      <dgm:prSet presAssocID="{45153DD8-B917-4BB2-B021-C781C293B622}" presName="Child1" presStyleLbl="node1" presStyleIdx="0" presStyleCnt="6">
        <dgm:presLayoutVars>
          <dgm:chMax val="0"/>
          <dgm:chPref val="0"/>
          <dgm:bulletEnabled val="1"/>
        </dgm:presLayoutVars>
      </dgm:prSet>
      <dgm:spPr/>
      <dgm:t>
        <a:bodyPr/>
        <a:lstStyle/>
        <a:p>
          <a:endParaRPr lang="en-US"/>
        </a:p>
      </dgm:t>
    </dgm:pt>
    <dgm:pt modelId="{7BABEC71-3794-447C-B8E5-489E4B26208A}" type="pres">
      <dgm:prSet presAssocID="{61B093B2-4AD7-4767-992F-FDE279AFBD14}" presName="Accent2" presStyleCnt="0"/>
      <dgm:spPr/>
    </dgm:pt>
    <dgm:pt modelId="{D048C7A1-8140-4064-BA03-26429E750A51}" type="pres">
      <dgm:prSet presAssocID="{61B093B2-4AD7-4767-992F-FDE279AFBD14}" presName="Accent" presStyleLbl="bgShp" presStyleIdx="1" presStyleCnt="6"/>
      <dgm:spPr/>
    </dgm:pt>
    <dgm:pt modelId="{747A809A-C512-4E6F-A5E3-FF83ECFBB7C0}" type="pres">
      <dgm:prSet presAssocID="{61B093B2-4AD7-4767-992F-FDE279AFBD14}" presName="Child2" presStyleLbl="node1" presStyleIdx="1" presStyleCnt="6">
        <dgm:presLayoutVars>
          <dgm:chMax val="0"/>
          <dgm:chPref val="0"/>
          <dgm:bulletEnabled val="1"/>
        </dgm:presLayoutVars>
      </dgm:prSet>
      <dgm:spPr/>
      <dgm:t>
        <a:bodyPr/>
        <a:lstStyle/>
        <a:p>
          <a:endParaRPr lang="en-US"/>
        </a:p>
      </dgm:t>
    </dgm:pt>
    <dgm:pt modelId="{17E33A62-BA47-4807-8E9B-A60C24D480F8}" type="pres">
      <dgm:prSet presAssocID="{598236A7-065F-4BA7-8293-967303965630}" presName="Accent3" presStyleCnt="0"/>
      <dgm:spPr/>
    </dgm:pt>
    <dgm:pt modelId="{569BA550-F9BB-4461-9634-3FD24ADBAC1D}" type="pres">
      <dgm:prSet presAssocID="{598236A7-065F-4BA7-8293-967303965630}" presName="Accent" presStyleLbl="bgShp" presStyleIdx="2" presStyleCnt="6"/>
      <dgm:spPr/>
    </dgm:pt>
    <dgm:pt modelId="{765A5185-FF7E-469F-9917-87ED128E8224}" type="pres">
      <dgm:prSet presAssocID="{598236A7-065F-4BA7-8293-967303965630}" presName="Child3" presStyleLbl="node1" presStyleIdx="2" presStyleCnt="6">
        <dgm:presLayoutVars>
          <dgm:chMax val="0"/>
          <dgm:chPref val="0"/>
          <dgm:bulletEnabled val="1"/>
        </dgm:presLayoutVars>
      </dgm:prSet>
      <dgm:spPr/>
      <dgm:t>
        <a:bodyPr/>
        <a:lstStyle/>
        <a:p>
          <a:endParaRPr lang="en-US"/>
        </a:p>
      </dgm:t>
    </dgm:pt>
    <dgm:pt modelId="{08311793-4712-49A2-BA8B-9C5F5F91782C}" type="pres">
      <dgm:prSet presAssocID="{4AABBB03-6CB1-4603-9BA9-9384C8C831B2}" presName="Accent4" presStyleCnt="0"/>
      <dgm:spPr/>
    </dgm:pt>
    <dgm:pt modelId="{832AFB1A-B6B3-4935-BD72-F0B1EA758FA2}" type="pres">
      <dgm:prSet presAssocID="{4AABBB03-6CB1-4603-9BA9-9384C8C831B2}" presName="Accent" presStyleLbl="bgShp" presStyleIdx="3" presStyleCnt="6"/>
      <dgm:spPr/>
    </dgm:pt>
    <dgm:pt modelId="{BAA4E998-B68E-43BE-B399-A93D3E0FE666}" type="pres">
      <dgm:prSet presAssocID="{4AABBB03-6CB1-4603-9BA9-9384C8C831B2}" presName="Child4" presStyleLbl="node1" presStyleIdx="3" presStyleCnt="6">
        <dgm:presLayoutVars>
          <dgm:chMax val="0"/>
          <dgm:chPref val="0"/>
          <dgm:bulletEnabled val="1"/>
        </dgm:presLayoutVars>
      </dgm:prSet>
      <dgm:spPr/>
      <dgm:t>
        <a:bodyPr/>
        <a:lstStyle/>
        <a:p>
          <a:endParaRPr lang="en-US"/>
        </a:p>
      </dgm:t>
    </dgm:pt>
    <dgm:pt modelId="{6CB87073-1C8D-4434-B576-87E20FCD5536}" type="pres">
      <dgm:prSet presAssocID="{8D4F9C37-DF56-431E-9F19-862EB4B7D323}" presName="Accent5" presStyleCnt="0"/>
      <dgm:spPr/>
    </dgm:pt>
    <dgm:pt modelId="{FFA4F100-27F4-475F-91FA-18E0AB20748C}" type="pres">
      <dgm:prSet presAssocID="{8D4F9C37-DF56-431E-9F19-862EB4B7D323}" presName="Accent" presStyleLbl="bgShp" presStyleIdx="4" presStyleCnt="6"/>
      <dgm:spPr/>
    </dgm:pt>
    <dgm:pt modelId="{E7DF494D-6657-4C56-9479-645A5BCA2D97}" type="pres">
      <dgm:prSet presAssocID="{8D4F9C37-DF56-431E-9F19-862EB4B7D323}" presName="Child5" presStyleLbl="node1" presStyleIdx="4" presStyleCnt="6">
        <dgm:presLayoutVars>
          <dgm:chMax val="0"/>
          <dgm:chPref val="0"/>
          <dgm:bulletEnabled val="1"/>
        </dgm:presLayoutVars>
      </dgm:prSet>
      <dgm:spPr/>
      <dgm:t>
        <a:bodyPr/>
        <a:lstStyle/>
        <a:p>
          <a:endParaRPr lang="en-US"/>
        </a:p>
      </dgm:t>
    </dgm:pt>
    <dgm:pt modelId="{D645BF2C-0DD8-4042-8FCB-DD775DAD8F9B}" type="pres">
      <dgm:prSet presAssocID="{F77A0677-B635-4EDC-89C3-78D2AB5064E9}" presName="Accent6" presStyleCnt="0"/>
      <dgm:spPr/>
    </dgm:pt>
    <dgm:pt modelId="{460AAFF3-C90B-4405-8010-317702918E05}" type="pres">
      <dgm:prSet presAssocID="{F77A0677-B635-4EDC-89C3-78D2AB5064E9}" presName="Accent" presStyleLbl="bgShp" presStyleIdx="5" presStyleCnt="6"/>
      <dgm:spPr/>
    </dgm:pt>
    <dgm:pt modelId="{63BC9891-FDA7-4E1D-87D8-705A3A23DFFE}" type="pres">
      <dgm:prSet presAssocID="{F77A0677-B635-4EDC-89C3-78D2AB5064E9}" presName="Child6" presStyleLbl="node1" presStyleIdx="5" presStyleCnt="6">
        <dgm:presLayoutVars>
          <dgm:chMax val="0"/>
          <dgm:chPref val="0"/>
          <dgm:bulletEnabled val="1"/>
        </dgm:presLayoutVars>
      </dgm:prSet>
      <dgm:spPr/>
      <dgm:t>
        <a:bodyPr/>
        <a:lstStyle/>
        <a:p>
          <a:endParaRPr lang="en-US"/>
        </a:p>
      </dgm:t>
    </dgm:pt>
  </dgm:ptLst>
  <dgm:cxnLst>
    <dgm:cxn modelId="{FC4BC0E5-D2EA-42DC-89F4-6195866EE583}" srcId="{3A3829B3-31BB-4350-A2A4-287308589C43}" destId="{4AABBB03-6CB1-4603-9BA9-9384C8C831B2}" srcOrd="3" destOrd="0" parTransId="{5593C0C1-7FC3-47F3-806C-6AB2D7B45902}" sibTransId="{587BFBEA-3FD8-4B0C-9D87-7C39901D6152}"/>
    <dgm:cxn modelId="{D0EE90E2-E2CF-4122-AA8D-BE193C3C33D9}" type="presOf" srcId="{8D4F9C37-DF56-431E-9F19-862EB4B7D323}" destId="{E7DF494D-6657-4C56-9479-645A5BCA2D97}" srcOrd="0" destOrd="0" presId="urn:microsoft.com/office/officeart/2011/layout/HexagonRadial"/>
    <dgm:cxn modelId="{848BBF28-1D12-479F-99F6-F7E944DD5944}" srcId="{3A3829B3-31BB-4350-A2A4-287308589C43}" destId="{F77A0677-B635-4EDC-89C3-78D2AB5064E9}" srcOrd="5" destOrd="0" parTransId="{978E8004-CA38-42C2-AB1C-6A8A104412C3}" sibTransId="{A1A4D2A2-C21D-4B02-9F6C-A5777FA828E5}"/>
    <dgm:cxn modelId="{171EDAE2-292C-4BE3-9944-A5DBFA6B6500}" type="presOf" srcId="{61B093B2-4AD7-4767-992F-FDE279AFBD14}" destId="{747A809A-C512-4E6F-A5E3-FF83ECFBB7C0}" srcOrd="0" destOrd="0" presId="urn:microsoft.com/office/officeart/2011/layout/HexagonRadial"/>
    <dgm:cxn modelId="{1CF34918-07F6-4373-B49E-F4C9B0A7A44D}" srcId="{3A3829B3-31BB-4350-A2A4-287308589C43}" destId="{45153DD8-B917-4BB2-B021-C781C293B622}" srcOrd="0" destOrd="0" parTransId="{B18863CD-96C2-448E-9B7A-72E315E1AC74}" sibTransId="{A652B799-EA2C-4064-A1CC-15678E877DF6}"/>
    <dgm:cxn modelId="{27BA16ED-C589-4DA8-8758-4AF2DF5F00B0}" type="presOf" srcId="{598236A7-065F-4BA7-8293-967303965630}" destId="{765A5185-FF7E-469F-9917-87ED128E8224}" srcOrd="0" destOrd="0" presId="urn:microsoft.com/office/officeart/2011/layout/HexagonRadial"/>
    <dgm:cxn modelId="{5051E5BA-BB75-474B-B13F-71A4DB910F2D}" srcId="{54B943D8-B04A-4403-AE01-FD0AE0A9F145}" destId="{3A3829B3-31BB-4350-A2A4-287308589C43}" srcOrd="0" destOrd="0" parTransId="{CA3FE3BC-F00C-4ED6-BBB7-0DADA8988D0C}" sibTransId="{E64DE6E5-3C30-4E18-91EF-90D7AB877EFF}"/>
    <dgm:cxn modelId="{F09D38B6-41EF-4DD6-8A6D-6B90C7F5B29C}" srcId="{3A3829B3-31BB-4350-A2A4-287308589C43}" destId="{61B093B2-4AD7-4767-992F-FDE279AFBD14}" srcOrd="1" destOrd="0" parTransId="{4FEB43DB-14D0-4E7B-82DA-2A476CE37F9E}" sibTransId="{08F33FF0-F293-4DC3-9E3F-5C373809E4B9}"/>
    <dgm:cxn modelId="{B2C6B2D1-2061-48EA-9886-E339C0408867}" srcId="{3A3829B3-31BB-4350-A2A4-287308589C43}" destId="{8D4F9C37-DF56-431E-9F19-862EB4B7D323}" srcOrd="4" destOrd="0" parTransId="{9902031E-9098-4DA8-B0B5-C8D145669CF4}" sibTransId="{76BFA43D-30D3-4721-B474-566368A1786E}"/>
    <dgm:cxn modelId="{52DF7CBE-2D76-49D6-94D2-94F5642D3EC8}" type="presOf" srcId="{3A3829B3-31BB-4350-A2A4-287308589C43}" destId="{FF4DC9D7-78D6-42EF-9BAA-939335B1DC31}" srcOrd="0" destOrd="0" presId="urn:microsoft.com/office/officeart/2011/layout/HexagonRadial"/>
    <dgm:cxn modelId="{8B9E519A-7FD6-4349-B357-2DCB3D00EB59}" srcId="{3A3829B3-31BB-4350-A2A4-287308589C43}" destId="{598236A7-065F-4BA7-8293-967303965630}" srcOrd="2" destOrd="0" parTransId="{CED68227-571B-4D52-9ACA-66F486656CAB}" sibTransId="{A04AC566-60AC-483D-AE4B-743DB7560500}"/>
    <dgm:cxn modelId="{D87622DA-6814-426C-96A5-671A4631CB0B}" type="presOf" srcId="{F77A0677-B635-4EDC-89C3-78D2AB5064E9}" destId="{63BC9891-FDA7-4E1D-87D8-705A3A23DFFE}" srcOrd="0" destOrd="0" presId="urn:microsoft.com/office/officeart/2011/layout/HexagonRadial"/>
    <dgm:cxn modelId="{FA822426-C7E7-45B2-BA15-4B4327DB9415}" type="presOf" srcId="{4AABBB03-6CB1-4603-9BA9-9384C8C831B2}" destId="{BAA4E998-B68E-43BE-B399-A93D3E0FE666}" srcOrd="0" destOrd="0" presId="urn:microsoft.com/office/officeart/2011/layout/HexagonRadial"/>
    <dgm:cxn modelId="{3CC8EBA5-B5E6-447D-B60C-FC1C7D4F2681}" type="presOf" srcId="{54B943D8-B04A-4403-AE01-FD0AE0A9F145}" destId="{80743A8C-57F1-4E5C-B0B5-03D09DF48A12}" srcOrd="0" destOrd="0" presId="urn:microsoft.com/office/officeart/2011/layout/HexagonRadial"/>
    <dgm:cxn modelId="{F2189C30-470A-4220-86D9-CBA19FB2F164}" type="presOf" srcId="{45153DD8-B917-4BB2-B021-C781C293B622}" destId="{AB1FD55C-7C04-4367-B3C6-D8AA3CA3E883}" srcOrd="0" destOrd="0" presId="urn:microsoft.com/office/officeart/2011/layout/HexagonRadial"/>
    <dgm:cxn modelId="{883AEF7A-FF2D-4F29-B4BD-9254E23AFF18}" type="presParOf" srcId="{80743A8C-57F1-4E5C-B0B5-03D09DF48A12}" destId="{FF4DC9D7-78D6-42EF-9BAA-939335B1DC31}" srcOrd="0" destOrd="0" presId="urn:microsoft.com/office/officeart/2011/layout/HexagonRadial"/>
    <dgm:cxn modelId="{C1C65975-A681-49F4-9598-AB4F6E6F3B49}" type="presParOf" srcId="{80743A8C-57F1-4E5C-B0B5-03D09DF48A12}" destId="{D3CFE145-5695-419F-9193-4611B3204341}" srcOrd="1" destOrd="0" presId="urn:microsoft.com/office/officeart/2011/layout/HexagonRadial"/>
    <dgm:cxn modelId="{79F76922-FAB2-45E5-941D-69974A48E3EB}" type="presParOf" srcId="{D3CFE145-5695-419F-9193-4611B3204341}" destId="{FF90B505-129C-488A-B84E-E8734C4019B7}" srcOrd="0" destOrd="0" presId="urn:microsoft.com/office/officeart/2011/layout/HexagonRadial"/>
    <dgm:cxn modelId="{ACBC5907-DE01-4142-8C78-AB4D1DB01218}" type="presParOf" srcId="{80743A8C-57F1-4E5C-B0B5-03D09DF48A12}" destId="{AB1FD55C-7C04-4367-B3C6-D8AA3CA3E883}" srcOrd="2" destOrd="0" presId="urn:microsoft.com/office/officeart/2011/layout/HexagonRadial"/>
    <dgm:cxn modelId="{BE41E79E-0E11-47E5-B3F1-06C05D314C33}" type="presParOf" srcId="{80743A8C-57F1-4E5C-B0B5-03D09DF48A12}" destId="{7BABEC71-3794-447C-B8E5-489E4B26208A}" srcOrd="3" destOrd="0" presId="urn:microsoft.com/office/officeart/2011/layout/HexagonRadial"/>
    <dgm:cxn modelId="{1BFEB942-7B41-4614-8BD0-653C4EA28E2E}" type="presParOf" srcId="{7BABEC71-3794-447C-B8E5-489E4B26208A}" destId="{D048C7A1-8140-4064-BA03-26429E750A51}" srcOrd="0" destOrd="0" presId="urn:microsoft.com/office/officeart/2011/layout/HexagonRadial"/>
    <dgm:cxn modelId="{DF1C710A-B13A-4A57-B40B-3FFBCBA89096}" type="presParOf" srcId="{80743A8C-57F1-4E5C-B0B5-03D09DF48A12}" destId="{747A809A-C512-4E6F-A5E3-FF83ECFBB7C0}" srcOrd="4" destOrd="0" presId="urn:microsoft.com/office/officeart/2011/layout/HexagonRadial"/>
    <dgm:cxn modelId="{858488A6-DAE9-4670-A375-E53625D6EBC5}" type="presParOf" srcId="{80743A8C-57F1-4E5C-B0B5-03D09DF48A12}" destId="{17E33A62-BA47-4807-8E9B-A60C24D480F8}" srcOrd="5" destOrd="0" presId="urn:microsoft.com/office/officeart/2011/layout/HexagonRadial"/>
    <dgm:cxn modelId="{E9E93DCA-B695-4EAC-B124-17C354EAC7EE}" type="presParOf" srcId="{17E33A62-BA47-4807-8E9B-A60C24D480F8}" destId="{569BA550-F9BB-4461-9634-3FD24ADBAC1D}" srcOrd="0" destOrd="0" presId="urn:microsoft.com/office/officeart/2011/layout/HexagonRadial"/>
    <dgm:cxn modelId="{9076920A-288B-458D-B967-75859E68CAB7}" type="presParOf" srcId="{80743A8C-57F1-4E5C-B0B5-03D09DF48A12}" destId="{765A5185-FF7E-469F-9917-87ED128E8224}" srcOrd="6" destOrd="0" presId="urn:microsoft.com/office/officeart/2011/layout/HexagonRadial"/>
    <dgm:cxn modelId="{33B033BB-A434-458C-A24C-301912798967}" type="presParOf" srcId="{80743A8C-57F1-4E5C-B0B5-03D09DF48A12}" destId="{08311793-4712-49A2-BA8B-9C5F5F91782C}" srcOrd="7" destOrd="0" presId="urn:microsoft.com/office/officeart/2011/layout/HexagonRadial"/>
    <dgm:cxn modelId="{1815BC20-B7C9-4E66-BD6B-7569C630E313}" type="presParOf" srcId="{08311793-4712-49A2-BA8B-9C5F5F91782C}" destId="{832AFB1A-B6B3-4935-BD72-F0B1EA758FA2}" srcOrd="0" destOrd="0" presId="urn:microsoft.com/office/officeart/2011/layout/HexagonRadial"/>
    <dgm:cxn modelId="{A90C393F-9190-4FA0-9C07-FACB98DE6337}" type="presParOf" srcId="{80743A8C-57F1-4E5C-B0B5-03D09DF48A12}" destId="{BAA4E998-B68E-43BE-B399-A93D3E0FE666}" srcOrd="8" destOrd="0" presId="urn:microsoft.com/office/officeart/2011/layout/HexagonRadial"/>
    <dgm:cxn modelId="{54CEBA9C-596D-48CF-9620-D3B5BB128DBF}" type="presParOf" srcId="{80743A8C-57F1-4E5C-B0B5-03D09DF48A12}" destId="{6CB87073-1C8D-4434-B576-87E20FCD5536}" srcOrd="9" destOrd="0" presId="urn:microsoft.com/office/officeart/2011/layout/HexagonRadial"/>
    <dgm:cxn modelId="{F19316B7-63FA-468B-AB51-B3B0DB08154B}" type="presParOf" srcId="{6CB87073-1C8D-4434-B576-87E20FCD5536}" destId="{FFA4F100-27F4-475F-91FA-18E0AB20748C}" srcOrd="0" destOrd="0" presId="urn:microsoft.com/office/officeart/2011/layout/HexagonRadial"/>
    <dgm:cxn modelId="{0FF9FEE5-27A6-4814-AD60-0A916AAF5CDB}" type="presParOf" srcId="{80743A8C-57F1-4E5C-B0B5-03D09DF48A12}" destId="{E7DF494D-6657-4C56-9479-645A5BCA2D97}" srcOrd="10" destOrd="0" presId="urn:microsoft.com/office/officeart/2011/layout/HexagonRadial"/>
    <dgm:cxn modelId="{E6C92DF5-0DE2-4654-9641-5C27F9CCFD93}" type="presParOf" srcId="{80743A8C-57F1-4E5C-B0B5-03D09DF48A12}" destId="{D645BF2C-0DD8-4042-8FCB-DD775DAD8F9B}" srcOrd="11" destOrd="0" presId="urn:microsoft.com/office/officeart/2011/layout/HexagonRadial"/>
    <dgm:cxn modelId="{D5AD3589-D9CF-475A-A10A-319A27E25AB4}" type="presParOf" srcId="{D645BF2C-0DD8-4042-8FCB-DD775DAD8F9B}" destId="{460AAFF3-C90B-4405-8010-317702918E05}" srcOrd="0" destOrd="0" presId="urn:microsoft.com/office/officeart/2011/layout/HexagonRadial"/>
    <dgm:cxn modelId="{91FC510F-A509-4BE9-B863-083FDC628558}" type="presParOf" srcId="{80743A8C-57F1-4E5C-B0B5-03D09DF48A12}" destId="{63BC9891-FDA7-4E1D-87D8-705A3A23DFFE}" srcOrd="12" destOrd="0" presId="urn:microsoft.com/office/officeart/2011/layout/HexagonRadial"/>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943D8-B04A-4403-AE01-FD0AE0A9F145}" type="doc">
      <dgm:prSet loTypeId="urn:microsoft.com/office/officeart/2011/layout/HexagonRadial" loCatId="cycle" qsTypeId="urn:microsoft.com/office/officeart/2005/8/quickstyle/simple1" qsCatId="simple" csTypeId="urn:microsoft.com/office/officeart/2005/8/colors/accent2_5" csCatId="accent2" phldr="1"/>
      <dgm:spPr/>
      <dgm:t>
        <a:bodyPr/>
        <a:lstStyle/>
        <a:p>
          <a:endParaRPr lang="en-GB"/>
        </a:p>
      </dgm:t>
    </dgm:pt>
    <dgm:pt modelId="{3A3829B3-31BB-4350-A2A4-287308589C43}">
      <dgm:prSet phldrT="[Text]" custT="1"/>
      <dgm:spPr/>
      <dgm:t>
        <a:bodyPr/>
        <a:lstStyle/>
        <a:p>
          <a:r>
            <a:rPr lang="en-GB" sz="2000" b="1" u="sng">
              <a:latin typeface="SassoonPrimaryInfant" pitchFamily="2" charset="0"/>
            </a:rPr>
            <a:t>Safe</a:t>
          </a:r>
          <a:endParaRPr lang="en-GB" sz="2000" b="1" u="sng" dirty="0">
            <a:latin typeface="SassoonPrimaryInfant" pitchFamily="2" charset="0"/>
          </a:endParaRPr>
        </a:p>
      </dgm:t>
    </dgm:pt>
    <dgm:pt modelId="{CA3FE3BC-F00C-4ED6-BBB7-0DADA8988D0C}" type="parTrans" cxnId="{5051E5BA-BB75-474B-B13F-71A4DB910F2D}">
      <dgm:prSet/>
      <dgm:spPr/>
      <dgm:t>
        <a:bodyPr/>
        <a:lstStyle/>
        <a:p>
          <a:endParaRPr lang="en-GB"/>
        </a:p>
      </dgm:t>
    </dgm:pt>
    <dgm:pt modelId="{E64DE6E5-3C30-4E18-91EF-90D7AB877EFF}" type="sibTrans" cxnId="{5051E5BA-BB75-474B-B13F-71A4DB910F2D}">
      <dgm:prSet/>
      <dgm:spPr/>
      <dgm:t>
        <a:bodyPr/>
        <a:lstStyle/>
        <a:p>
          <a:endParaRPr lang="en-GB"/>
        </a:p>
      </dgm:t>
    </dgm:pt>
    <dgm:pt modelId="{45153DD8-B917-4BB2-B021-C781C293B622}">
      <dgm:prSet phldrT="[Text]"/>
      <dgm:spPr/>
      <dgm:t>
        <a:bodyPr/>
        <a:lstStyle/>
        <a:p>
          <a:r>
            <a:rPr lang="en-GB" dirty="0">
              <a:latin typeface="SassoonPrimaryInfant" pitchFamily="2" charset="0"/>
            </a:rPr>
            <a:t>Be familiar with the fire drill</a:t>
          </a:r>
        </a:p>
      </dgm:t>
    </dgm:pt>
    <dgm:pt modelId="{B18863CD-96C2-448E-9B7A-72E315E1AC74}" type="parTrans" cxnId="{1CF34918-07F6-4373-B49E-F4C9B0A7A44D}">
      <dgm:prSet/>
      <dgm:spPr/>
      <dgm:t>
        <a:bodyPr/>
        <a:lstStyle/>
        <a:p>
          <a:endParaRPr lang="en-GB"/>
        </a:p>
      </dgm:t>
    </dgm:pt>
    <dgm:pt modelId="{A652B799-EA2C-4064-A1CC-15678E877DF6}" type="sibTrans" cxnId="{1CF34918-07F6-4373-B49E-F4C9B0A7A44D}">
      <dgm:prSet/>
      <dgm:spPr/>
      <dgm:t>
        <a:bodyPr/>
        <a:lstStyle/>
        <a:p>
          <a:endParaRPr lang="en-GB"/>
        </a:p>
      </dgm:t>
    </dgm:pt>
    <dgm:pt modelId="{61B093B2-4AD7-4767-992F-FDE279AFBD14}">
      <dgm:prSet phldrT="[Text]"/>
      <dgm:spPr/>
      <dgm:t>
        <a:bodyPr/>
        <a:lstStyle/>
        <a:p>
          <a:r>
            <a:rPr lang="en-GB" dirty="0">
              <a:latin typeface="SassoonPrimaryInfant" pitchFamily="2" charset="0"/>
            </a:rPr>
            <a:t>Wonderful walking</a:t>
          </a:r>
        </a:p>
      </dgm:t>
    </dgm:pt>
    <dgm:pt modelId="{4FEB43DB-14D0-4E7B-82DA-2A476CE37F9E}" type="parTrans" cxnId="{F09D38B6-41EF-4DD6-8A6D-6B90C7F5B29C}">
      <dgm:prSet/>
      <dgm:spPr/>
      <dgm:t>
        <a:bodyPr/>
        <a:lstStyle/>
        <a:p>
          <a:endParaRPr lang="en-GB"/>
        </a:p>
      </dgm:t>
    </dgm:pt>
    <dgm:pt modelId="{08F33FF0-F293-4DC3-9E3F-5C373809E4B9}" type="sibTrans" cxnId="{F09D38B6-41EF-4DD6-8A6D-6B90C7F5B29C}">
      <dgm:prSet/>
      <dgm:spPr/>
      <dgm:t>
        <a:bodyPr/>
        <a:lstStyle/>
        <a:p>
          <a:endParaRPr lang="en-GB"/>
        </a:p>
      </dgm:t>
    </dgm:pt>
    <dgm:pt modelId="{598236A7-065F-4BA7-8293-967303965630}">
      <dgm:prSet phldrT="[Text]"/>
      <dgm:spPr/>
      <dgm:t>
        <a:bodyPr/>
        <a:lstStyle/>
        <a:p>
          <a:r>
            <a:rPr lang="en-GB" dirty="0">
              <a:latin typeface="SassoonPrimaryInfant" pitchFamily="2" charset="0"/>
            </a:rPr>
            <a:t>Push in chairs</a:t>
          </a:r>
        </a:p>
      </dgm:t>
    </dgm:pt>
    <dgm:pt modelId="{CED68227-571B-4D52-9ACA-66F486656CAB}" type="parTrans" cxnId="{8B9E519A-7FD6-4349-B357-2DCB3D00EB59}">
      <dgm:prSet/>
      <dgm:spPr/>
      <dgm:t>
        <a:bodyPr/>
        <a:lstStyle/>
        <a:p>
          <a:endParaRPr lang="en-GB"/>
        </a:p>
      </dgm:t>
    </dgm:pt>
    <dgm:pt modelId="{A04AC566-60AC-483D-AE4B-743DB7560500}" type="sibTrans" cxnId="{8B9E519A-7FD6-4349-B357-2DCB3D00EB59}">
      <dgm:prSet/>
      <dgm:spPr/>
      <dgm:t>
        <a:bodyPr/>
        <a:lstStyle/>
        <a:p>
          <a:endParaRPr lang="en-GB"/>
        </a:p>
      </dgm:t>
    </dgm:pt>
    <dgm:pt modelId="{4AABBB03-6CB1-4603-9BA9-9384C8C831B2}">
      <dgm:prSet phldrT="[Text]"/>
      <dgm:spPr/>
      <dgm:t>
        <a:bodyPr/>
        <a:lstStyle/>
        <a:p>
          <a:r>
            <a:rPr lang="en-GB" dirty="0">
              <a:latin typeface="SassoonPrimaryInfant" pitchFamily="2" charset="0"/>
            </a:rPr>
            <a:t>Keep classroom tidy</a:t>
          </a:r>
        </a:p>
      </dgm:t>
    </dgm:pt>
    <dgm:pt modelId="{5593C0C1-7FC3-47F3-806C-6AB2D7B45902}" type="parTrans" cxnId="{FC4BC0E5-D2EA-42DC-89F4-6195866EE583}">
      <dgm:prSet/>
      <dgm:spPr/>
      <dgm:t>
        <a:bodyPr/>
        <a:lstStyle/>
        <a:p>
          <a:endParaRPr lang="en-GB"/>
        </a:p>
      </dgm:t>
    </dgm:pt>
    <dgm:pt modelId="{587BFBEA-3FD8-4B0C-9D87-7C39901D6152}" type="sibTrans" cxnId="{FC4BC0E5-D2EA-42DC-89F4-6195866EE583}">
      <dgm:prSet/>
      <dgm:spPr/>
      <dgm:t>
        <a:bodyPr/>
        <a:lstStyle/>
        <a:p>
          <a:endParaRPr lang="en-GB"/>
        </a:p>
      </dgm:t>
    </dgm:pt>
    <dgm:pt modelId="{8D4F9C37-DF56-431E-9F19-862EB4B7D323}">
      <dgm:prSet phldrT="[Text]"/>
      <dgm:spPr/>
      <dgm:t>
        <a:bodyPr/>
        <a:lstStyle/>
        <a:p>
          <a:r>
            <a:rPr lang="en-GB" dirty="0">
              <a:latin typeface="SassoonPrimaryInfant" pitchFamily="2" charset="0"/>
            </a:rPr>
            <a:t>Keep safe while running in the playground</a:t>
          </a:r>
        </a:p>
      </dgm:t>
    </dgm:pt>
    <dgm:pt modelId="{9902031E-9098-4DA8-B0B5-C8D145669CF4}" type="parTrans" cxnId="{B2C6B2D1-2061-48EA-9886-E339C0408867}">
      <dgm:prSet/>
      <dgm:spPr/>
      <dgm:t>
        <a:bodyPr/>
        <a:lstStyle/>
        <a:p>
          <a:endParaRPr lang="en-GB"/>
        </a:p>
      </dgm:t>
    </dgm:pt>
    <dgm:pt modelId="{76BFA43D-30D3-4721-B474-566368A1786E}" type="sibTrans" cxnId="{B2C6B2D1-2061-48EA-9886-E339C0408867}">
      <dgm:prSet/>
      <dgm:spPr/>
      <dgm:t>
        <a:bodyPr/>
        <a:lstStyle/>
        <a:p>
          <a:endParaRPr lang="en-GB"/>
        </a:p>
      </dgm:t>
    </dgm:pt>
    <dgm:pt modelId="{F77A0677-B635-4EDC-89C3-78D2AB5064E9}">
      <dgm:prSet phldrT="[Text]"/>
      <dgm:spPr/>
      <dgm:t>
        <a:bodyPr/>
        <a:lstStyle/>
        <a:p>
          <a:r>
            <a:rPr lang="en-GB" dirty="0">
              <a:latin typeface="SassoonPrimaryInfant" pitchFamily="2" charset="0"/>
            </a:rPr>
            <a:t>Look where you are going</a:t>
          </a:r>
        </a:p>
      </dgm:t>
    </dgm:pt>
    <dgm:pt modelId="{978E8004-CA38-42C2-AB1C-6A8A104412C3}" type="parTrans" cxnId="{848BBF28-1D12-479F-99F6-F7E944DD5944}">
      <dgm:prSet/>
      <dgm:spPr/>
      <dgm:t>
        <a:bodyPr/>
        <a:lstStyle/>
        <a:p>
          <a:endParaRPr lang="en-GB"/>
        </a:p>
      </dgm:t>
    </dgm:pt>
    <dgm:pt modelId="{A1A4D2A2-C21D-4B02-9F6C-A5777FA828E5}" type="sibTrans" cxnId="{848BBF28-1D12-479F-99F6-F7E944DD5944}">
      <dgm:prSet/>
      <dgm:spPr/>
      <dgm:t>
        <a:bodyPr/>
        <a:lstStyle/>
        <a:p>
          <a:endParaRPr lang="en-GB"/>
        </a:p>
      </dgm:t>
    </dgm:pt>
    <dgm:pt modelId="{80743A8C-57F1-4E5C-B0B5-03D09DF48A12}" type="pres">
      <dgm:prSet presAssocID="{54B943D8-B04A-4403-AE01-FD0AE0A9F145}" presName="Name0" presStyleCnt="0">
        <dgm:presLayoutVars>
          <dgm:chMax val="1"/>
          <dgm:chPref val="1"/>
          <dgm:dir/>
          <dgm:animOne val="branch"/>
          <dgm:animLvl val="lvl"/>
        </dgm:presLayoutVars>
      </dgm:prSet>
      <dgm:spPr/>
      <dgm:t>
        <a:bodyPr/>
        <a:lstStyle/>
        <a:p>
          <a:endParaRPr lang="en-US"/>
        </a:p>
      </dgm:t>
    </dgm:pt>
    <dgm:pt modelId="{FF4DC9D7-78D6-42EF-9BAA-939335B1DC31}" type="pres">
      <dgm:prSet presAssocID="{3A3829B3-31BB-4350-A2A4-287308589C43}" presName="Parent" presStyleLbl="node0" presStyleIdx="0" presStyleCnt="1">
        <dgm:presLayoutVars>
          <dgm:chMax val="6"/>
          <dgm:chPref val="6"/>
        </dgm:presLayoutVars>
      </dgm:prSet>
      <dgm:spPr/>
      <dgm:t>
        <a:bodyPr/>
        <a:lstStyle/>
        <a:p>
          <a:endParaRPr lang="en-US"/>
        </a:p>
      </dgm:t>
    </dgm:pt>
    <dgm:pt modelId="{D3CFE145-5695-419F-9193-4611B3204341}" type="pres">
      <dgm:prSet presAssocID="{45153DD8-B917-4BB2-B021-C781C293B622}" presName="Accent1" presStyleCnt="0"/>
      <dgm:spPr/>
    </dgm:pt>
    <dgm:pt modelId="{FF90B505-129C-488A-B84E-E8734C4019B7}" type="pres">
      <dgm:prSet presAssocID="{45153DD8-B917-4BB2-B021-C781C293B622}" presName="Accent" presStyleLbl="bgShp" presStyleIdx="0" presStyleCnt="6"/>
      <dgm:spPr/>
    </dgm:pt>
    <dgm:pt modelId="{AB1FD55C-7C04-4367-B3C6-D8AA3CA3E883}" type="pres">
      <dgm:prSet presAssocID="{45153DD8-B917-4BB2-B021-C781C293B622}" presName="Child1" presStyleLbl="node1" presStyleIdx="0" presStyleCnt="6">
        <dgm:presLayoutVars>
          <dgm:chMax val="0"/>
          <dgm:chPref val="0"/>
          <dgm:bulletEnabled val="1"/>
        </dgm:presLayoutVars>
      </dgm:prSet>
      <dgm:spPr/>
      <dgm:t>
        <a:bodyPr/>
        <a:lstStyle/>
        <a:p>
          <a:endParaRPr lang="en-US"/>
        </a:p>
      </dgm:t>
    </dgm:pt>
    <dgm:pt modelId="{7BABEC71-3794-447C-B8E5-489E4B26208A}" type="pres">
      <dgm:prSet presAssocID="{61B093B2-4AD7-4767-992F-FDE279AFBD14}" presName="Accent2" presStyleCnt="0"/>
      <dgm:spPr/>
    </dgm:pt>
    <dgm:pt modelId="{D048C7A1-8140-4064-BA03-26429E750A51}" type="pres">
      <dgm:prSet presAssocID="{61B093B2-4AD7-4767-992F-FDE279AFBD14}" presName="Accent" presStyleLbl="bgShp" presStyleIdx="1" presStyleCnt="6"/>
      <dgm:spPr/>
    </dgm:pt>
    <dgm:pt modelId="{747A809A-C512-4E6F-A5E3-FF83ECFBB7C0}" type="pres">
      <dgm:prSet presAssocID="{61B093B2-4AD7-4767-992F-FDE279AFBD14}" presName="Child2" presStyleLbl="node1" presStyleIdx="1" presStyleCnt="6">
        <dgm:presLayoutVars>
          <dgm:chMax val="0"/>
          <dgm:chPref val="0"/>
          <dgm:bulletEnabled val="1"/>
        </dgm:presLayoutVars>
      </dgm:prSet>
      <dgm:spPr/>
      <dgm:t>
        <a:bodyPr/>
        <a:lstStyle/>
        <a:p>
          <a:endParaRPr lang="en-US"/>
        </a:p>
      </dgm:t>
    </dgm:pt>
    <dgm:pt modelId="{17E33A62-BA47-4807-8E9B-A60C24D480F8}" type="pres">
      <dgm:prSet presAssocID="{598236A7-065F-4BA7-8293-967303965630}" presName="Accent3" presStyleCnt="0"/>
      <dgm:spPr/>
    </dgm:pt>
    <dgm:pt modelId="{569BA550-F9BB-4461-9634-3FD24ADBAC1D}" type="pres">
      <dgm:prSet presAssocID="{598236A7-065F-4BA7-8293-967303965630}" presName="Accent" presStyleLbl="bgShp" presStyleIdx="2" presStyleCnt="6"/>
      <dgm:spPr/>
    </dgm:pt>
    <dgm:pt modelId="{765A5185-FF7E-469F-9917-87ED128E8224}" type="pres">
      <dgm:prSet presAssocID="{598236A7-065F-4BA7-8293-967303965630}" presName="Child3" presStyleLbl="node1" presStyleIdx="2" presStyleCnt="6">
        <dgm:presLayoutVars>
          <dgm:chMax val="0"/>
          <dgm:chPref val="0"/>
          <dgm:bulletEnabled val="1"/>
        </dgm:presLayoutVars>
      </dgm:prSet>
      <dgm:spPr/>
      <dgm:t>
        <a:bodyPr/>
        <a:lstStyle/>
        <a:p>
          <a:endParaRPr lang="en-US"/>
        </a:p>
      </dgm:t>
    </dgm:pt>
    <dgm:pt modelId="{08311793-4712-49A2-BA8B-9C5F5F91782C}" type="pres">
      <dgm:prSet presAssocID="{4AABBB03-6CB1-4603-9BA9-9384C8C831B2}" presName="Accent4" presStyleCnt="0"/>
      <dgm:spPr/>
    </dgm:pt>
    <dgm:pt modelId="{832AFB1A-B6B3-4935-BD72-F0B1EA758FA2}" type="pres">
      <dgm:prSet presAssocID="{4AABBB03-6CB1-4603-9BA9-9384C8C831B2}" presName="Accent" presStyleLbl="bgShp" presStyleIdx="3" presStyleCnt="6"/>
      <dgm:spPr/>
    </dgm:pt>
    <dgm:pt modelId="{BAA4E998-B68E-43BE-B399-A93D3E0FE666}" type="pres">
      <dgm:prSet presAssocID="{4AABBB03-6CB1-4603-9BA9-9384C8C831B2}" presName="Child4" presStyleLbl="node1" presStyleIdx="3" presStyleCnt="6">
        <dgm:presLayoutVars>
          <dgm:chMax val="0"/>
          <dgm:chPref val="0"/>
          <dgm:bulletEnabled val="1"/>
        </dgm:presLayoutVars>
      </dgm:prSet>
      <dgm:spPr/>
      <dgm:t>
        <a:bodyPr/>
        <a:lstStyle/>
        <a:p>
          <a:endParaRPr lang="en-US"/>
        </a:p>
      </dgm:t>
    </dgm:pt>
    <dgm:pt modelId="{6CB87073-1C8D-4434-B576-87E20FCD5536}" type="pres">
      <dgm:prSet presAssocID="{8D4F9C37-DF56-431E-9F19-862EB4B7D323}" presName="Accent5" presStyleCnt="0"/>
      <dgm:spPr/>
    </dgm:pt>
    <dgm:pt modelId="{FFA4F100-27F4-475F-91FA-18E0AB20748C}" type="pres">
      <dgm:prSet presAssocID="{8D4F9C37-DF56-431E-9F19-862EB4B7D323}" presName="Accent" presStyleLbl="bgShp" presStyleIdx="4" presStyleCnt="6"/>
      <dgm:spPr/>
    </dgm:pt>
    <dgm:pt modelId="{E7DF494D-6657-4C56-9479-645A5BCA2D97}" type="pres">
      <dgm:prSet presAssocID="{8D4F9C37-DF56-431E-9F19-862EB4B7D323}" presName="Child5" presStyleLbl="node1" presStyleIdx="4" presStyleCnt="6">
        <dgm:presLayoutVars>
          <dgm:chMax val="0"/>
          <dgm:chPref val="0"/>
          <dgm:bulletEnabled val="1"/>
        </dgm:presLayoutVars>
      </dgm:prSet>
      <dgm:spPr/>
      <dgm:t>
        <a:bodyPr/>
        <a:lstStyle/>
        <a:p>
          <a:endParaRPr lang="en-US"/>
        </a:p>
      </dgm:t>
    </dgm:pt>
    <dgm:pt modelId="{D645BF2C-0DD8-4042-8FCB-DD775DAD8F9B}" type="pres">
      <dgm:prSet presAssocID="{F77A0677-B635-4EDC-89C3-78D2AB5064E9}" presName="Accent6" presStyleCnt="0"/>
      <dgm:spPr/>
    </dgm:pt>
    <dgm:pt modelId="{460AAFF3-C90B-4405-8010-317702918E05}" type="pres">
      <dgm:prSet presAssocID="{F77A0677-B635-4EDC-89C3-78D2AB5064E9}" presName="Accent" presStyleLbl="bgShp" presStyleIdx="5" presStyleCnt="6"/>
      <dgm:spPr/>
    </dgm:pt>
    <dgm:pt modelId="{63BC9891-FDA7-4E1D-87D8-705A3A23DFFE}" type="pres">
      <dgm:prSet presAssocID="{F77A0677-B635-4EDC-89C3-78D2AB5064E9}" presName="Child6" presStyleLbl="node1" presStyleIdx="5" presStyleCnt="6">
        <dgm:presLayoutVars>
          <dgm:chMax val="0"/>
          <dgm:chPref val="0"/>
          <dgm:bulletEnabled val="1"/>
        </dgm:presLayoutVars>
      </dgm:prSet>
      <dgm:spPr/>
      <dgm:t>
        <a:bodyPr/>
        <a:lstStyle/>
        <a:p>
          <a:endParaRPr lang="en-US"/>
        </a:p>
      </dgm:t>
    </dgm:pt>
  </dgm:ptLst>
  <dgm:cxnLst>
    <dgm:cxn modelId="{56D2CA84-F3E0-451A-8450-C90AF9F3CAF7}" type="presOf" srcId="{3A3829B3-31BB-4350-A2A4-287308589C43}" destId="{FF4DC9D7-78D6-42EF-9BAA-939335B1DC31}" srcOrd="0" destOrd="0" presId="urn:microsoft.com/office/officeart/2011/layout/HexagonRadial"/>
    <dgm:cxn modelId="{D5B5AB7F-5AD0-4D5B-8A21-5D81FECCB732}" type="presOf" srcId="{4AABBB03-6CB1-4603-9BA9-9384C8C831B2}" destId="{BAA4E998-B68E-43BE-B399-A93D3E0FE666}" srcOrd="0" destOrd="0" presId="urn:microsoft.com/office/officeart/2011/layout/HexagonRadial"/>
    <dgm:cxn modelId="{3C9E0178-BC3A-4DA9-8B6C-2D09601FAA19}" type="presOf" srcId="{F77A0677-B635-4EDC-89C3-78D2AB5064E9}" destId="{63BC9891-FDA7-4E1D-87D8-705A3A23DFFE}" srcOrd="0" destOrd="0" presId="urn:microsoft.com/office/officeart/2011/layout/HexagonRadial"/>
    <dgm:cxn modelId="{5051E5BA-BB75-474B-B13F-71A4DB910F2D}" srcId="{54B943D8-B04A-4403-AE01-FD0AE0A9F145}" destId="{3A3829B3-31BB-4350-A2A4-287308589C43}" srcOrd="0" destOrd="0" parTransId="{CA3FE3BC-F00C-4ED6-BBB7-0DADA8988D0C}" sibTransId="{E64DE6E5-3C30-4E18-91EF-90D7AB877EFF}"/>
    <dgm:cxn modelId="{848BBF28-1D12-479F-99F6-F7E944DD5944}" srcId="{3A3829B3-31BB-4350-A2A4-287308589C43}" destId="{F77A0677-B635-4EDC-89C3-78D2AB5064E9}" srcOrd="5" destOrd="0" parTransId="{978E8004-CA38-42C2-AB1C-6A8A104412C3}" sibTransId="{A1A4D2A2-C21D-4B02-9F6C-A5777FA828E5}"/>
    <dgm:cxn modelId="{FC4BC0E5-D2EA-42DC-89F4-6195866EE583}" srcId="{3A3829B3-31BB-4350-A2A4-287308589C43}" destId="{4AABBB03-6CB1-4603-9BA9-9384C8C831B2}" srcOrd="3" destOrd="0" parTransId="{5593C0C1-7FC3-47F3-806C-6AB2D7B45902}" sibTransId="{587BFBEA-3FD8-4B0C-9D87-7C39901D6152}"/>
    <dgm:cxn modelId="{712F0591-6E47-4F33-A1B2-FD231FC8F4AA}" type="presOf" srcId="{598236A7-065F-4BA7-8293-967303965630}" destId="{765A5185-FF7E-469F-9917-87ED128E8224}" srcOrd="0" destOrd="0" presId="urn:microsoft.com/office/officeart/2011/layout/HexagonRadial"/>
    <dgm:cxn modelId="{C9688FD2-9FC5-45EE-AB6D-A0EA69D4BB94}" type="presOf" srcId="{54B943D8-B04A-4403-AE01-FD0AE0A9F145}" destId="{80743A8C-57F1-4E5C-B0B5-03D09DF48A12}" srcOrd="0" destOrd="0" presId="urn:microsoft.com/office/officeart/2011/layout/HexagonRadial"/>
    <dgm:cxn modelId="{1CF34918-07F6-4373-B49E-F4C9B0A7A44D}" srcId="{3A3829B3-31BB-4350-A2A4-287308589C43}" destId="{45153DD8-B917-4BB2-B021-C781C293B622}" srcOrd="0" destOrd="0" parTransId="{B18863CD-96C2-448E-9B7A-72E315E1AC74}" sibTransId="{A652B799-EA2C-4064-A1CC-15678E877DF6}"/>
    <dgm:cxn modelId="{F09D38B6-41EF-4DD6-8A6D-6B90C7F5B29C}" srcId="{3A3829B3-31BB-4350-A2A4-287308589C43}" destId="{61B093B2-4AD7-4767-992F-FDE279AFBD14}" srcOrd="1" destOrd="0" parTransId="{4FEB43DB-14D0-4E7B-82DA-2A476CE37F9E}" sibTransId="{08F33FF0-F293-4DC3-9E3F-5C373809E4B9}"/>
    <dgm:cxn modelId="{8B9E519A-7FD6-4349-B357-2DCB3D00EB59}" srcId="{3A3829B3-31BB-4350-A2A4-287308589C43}" destId="{598236A7-065F-4BA7-8293-967303965630}" srcOrd="2" destOrd="0" parTransId="{CED68227-571B-4D52-9ACA-66F486656CAB}" sibTransId="{A04AC566-60AC-483D-AE4B-743DB7560500}"/>
    <dgm:cxn modelId="{26C8178C-2138-4D75-8EA9-ABECC33677F0}" type="presOf" srcId="{8D4F9C37-DF56-431E-9F19-862EB4B7D323}" destId="{E7DF494D-6657-4C56-9479-645A5BCA2D97}" srcOrd="0" destOrd="0" presId="urn:microsoft.com/office/officeart/2011/layout/HexagonRadial"/>
    <dgm:cxn modelId="{AA55A9E6-2247-4134-96B4-7B36D683BB88}" type="presOf" srcId="{61B093B2-4AD7-4767-992F-FDE279AFBD14}" destId="{747A809A-C512-4E6F-A5E3-FF83ECFBB7C0}" srcOrd="0" destOrd="0" presId="urn:microsoft.com/office/officeart/2011/layout/HexagonRadial"/>
    <dgm:cxn modelId="{C0BE5728-3DDB-4908-B73A-32A48F010F1E}" type="presOf" srcId="{45153DD8-B917-4BB2-B021-C781C293B622}" destId="{AB1FD55C-7C04-4367-B3C6-D8AA3CA3E883}" srcOrd="0" destOrd="0" presId="urn:microsoft.com/office/officeart/2011/layout/HexagonRadial"/>
    <dgm:cxn modelId="{B2C6B2D1-2061-48EA-9886-E339C0408867}" srcId="{3A3829B3-31BB-4350-A2A4-287308589C43}" destId="{8D4F9C37-DF56-431E-9F19-862EB4B7D323}" srcOrd="4" destOrd="0" parTransId="{9902031E-9098-4DA8-B0B5-C8D145669CF4}" sibTransId="{76BFA43D-30D3-4721-B474-566368A1786E}"/>
    <dgm:cxn modelId="{BD99C60B-21D1-4B2F-9635-1AEF39A94A3E}" type="presParOf" srcId="{80743A8C-57F1-4E5C-B0B5-03D09DF48A12}" destId="{FF4DC9D7-78D6-42EF-9BAA-939335B1DC31}" srcOrd="0" destOrd="0" presId="urn:microsoft.com/office/officeart/2011/layout/HexagonRadial"/>
    <dgm:cxn modelId="{56F727F3-2E4B-412F-A1C2-79532F6C5FF2}" type="presParOf" srcId="{80743A8C-57F1-4E5C-B0B5-03D09DF48A12}" destId="{D3CFE145-5695-419F-9193-4611B3204341}" srcOrd="1" destOrd="0" presId="urn:microsoft.com/office/officeart/2011/layout/HexagonRadial"/>
    <dgm:cxn modelId="{ECEBBD1C-A70E-4754-8881-0E22940FCB17}" type="presParOf" srcId="{D3CFE145-5695-419F-9193-4611B3204341}" destId="{FF90B505-129C-488A-B84E-E8734C4019B7}" srcOrd="0" destOrd="0" presId="urn:microsoft.com/office/officeart/2011/layout/HexagonRadial"/>
    <dgm:cxn modelId="{F793142D-0F73-44F4-AF6E-908B491C3969}" type="presParOf" srcId="{80743A8C-57F1-4E5C-B0B5-03D09DF48A12}" destId="{AB1FD55C-7C04-4367-B3C6-D8AA3CA3E883}" srcOrd="2" destOrd="0" presId="urn:microsoft.com/office/officeart/2011/layout/HexagonRadial"/>
    <dgm:cxn modelId="{FF1787A6-D83A-4463-B520-EE8F62C7D497}" type="presParOf" srcId="{80743A8C-57F1-4E5C-B0B5-03D09DF48A12}" destId="{7BABEC71-3794-447C-B8E5-489E4B26208A}" srcOrd="3" destOrd="0" presId="urn:microsoft.com/office/officeart/2011/layout/HexagonRadial"/>
    <dgm:cxn modelId="{4EF386E3-7FDF-4293-97F0-F506AE8548AB}" type="presParOf" srcId="{7BABEC71-3794-447C-B8E5-489E4B26208A}" destId="{D048C7A1-8140-4064-BA03-26429E750A51}" srcOrd="0" destOrd="0" presId="urn:microsoft.com/office/officeart/2011/layout/HexagonRadial"/>
    <dgm:cxn modelId="{9967ADF9-6B06-4CB8-8BC7-C0253AE5A9DA}" type="presParOf" srcId="{80743A8C-57F1-4E5C-B0B5-03D09DF48A12}" destId="{747A809A-C512-4E6F-A5E3-FF83ECFBB7C0}" srcOrd="4" destOrd="0" presId="urn:microsoft.com/office/officeart/2011/layout/HexagonRadial"/>
    <dgm:cxn modelId="{45C9C809-BC8C-49CA-A06F-E47FA30EF825}" type="presParOf" srcId="{80743A8C-57F1-4E5C-B0B5-03D09DF48A12}" destId="{17E33A62-BA47-4807-8E9B-A60C24D480F8}" srcOrd="5" destOrd="0" presId="urn:microsoft.com/office/officeart/2011/layout/HexagonRadial"/>
    <dgm:cxn modelId="{B073B1C8-31E6-4644-8401-390396F685FC}" type="presParOf" srcId="{17E33A62-BA47-4807-8E9B-A60C24D480F8}" destId="{569BA550-F9BB-4461-9634-3FD24ADBAC1D}" srcOrd="0" destOrd="0" presId="urn:microsoft.com/office/officeart/2011/layout/HexagonRadial"/>
    <dgm:cxn modelId="{E3AEB7FA-BCA9-4D64-A548-CDD3ECE45A12}" type="presParOf" srcId="{80743A8C-57F1-4E5C-B0B5-03D09DF48A12}" destId="{765A5185-FF7E-469F-9917-87ED128E8224}" srcOrd="6" destOrd="0" presId="urn:microsoft.com/office/officeart/2011/layout/HexagonRadial"/>
    <dgm:cxn modelId="{1A1DD96B-15C9-4D06-BF9F-7767772646E4}" type="presParOf" srcId="{80743A8C-57F1-4E5C-B0B5-03D09DF48A12}" destId="{08311793-4712-49A2-BA8B-9C5F5F91782C}" srcOrd="7" destOrd="0" presId="urn:microsoft.com/office/officeart/2011/layout/HexagonRadial"/>
    <dgm:cxn modelId="{95633C2F-996C-4695-8D15-9608CAD1FC6D}" type="presParOf" srcId="{08311793-4712-49A2-BA8B-9C5F5F91782C}" destId="{832AFB1A-B6B3-4935-BD72-F0B1EA758FA2}" srcOrd="0" destOrd="0" presId="urn:microsoft.com/office/officeart/2011/layout/HexagonRadial"/>
    <dgm:cxn modelId="{F767D4BC-A47C-4C30-B293-DB796C17F1C2}" type="presParOf" srcId="{80743A8C-57F1-4E5C-B0B5-03D09DF48A12}" destId="{BAA4E998-B68E-43BE-B399-A93D3E0FE666}" srcOrd="8" destOrd="0" presId="urn:microsoft.com/office/officeart/2011/layout/HexagonRadial"/>
    <dgm:cxn modelId="{3104AEA1-EDFC-4DC2-8E45-A55F06B03853}" type="presParOf" srcId="{80743A8C-57F1-4E5C-B0B5-03D09DF48A12}" destId="{6CB87073-1C8D-4434-B576-87E20FCD5536}" srcOrd="9" destOrd="0" presId="urn:microsoft.com/office/officeart/2011/layout/HexagonRadial"/>
    <dgm:cxn modelId="{460CE9BA-6247-4E14-9B25-7BE2F63FA436}" type="presParOf" srcId="{6CB87073-1C8D-4434-B576-87E20FCD5536}" destId="{FFA4F100-27F4-475F-91FA-18E0AB20748C}" srcOrd="0" destOrd="0" presId="urn:microsoft.com/office/officeart/2011/layout/HexagonRadial"/>
    <dgm:cxn modelId="{26CC28C9-E19E-4EFA-903F-19A2BE28F22D}" type="presParOf" srcId="{80743A8C-57F1-4E5C-B0B5-03D09DF48A12}" destId="{E7DF494D-6657-4C56-9479-645A5BCA2D97}" srcOrd="10" destOrd="0" presId="urn:microsoft.com/office/officeart/2011/layout/HexagonRadial"/>
    <dgm:cxn modelId="{22A73337-04B6-4CAE-98D8-09F9C4576EC7}" type="presParOf" srcId="{80743A8C-57F1-4E5C-B0B5-03D09DF48A12}" destId="{D645BF2C-0DD8-4042-8FCB-DD775DAD8F9B}" srcOrd="11" destOrd="0" presId="urn:microsoft.com/office/officeart/2011/layout/HexagonRadial"/>
    <dgm:cxn modelId="{E7FEE03B-00C9-4AA9-9878-3AB619C592D7}" type="presParOf" srcId="{D645BF2C-0DD8-4042-8FCB-DD775DAD8F9B}" destId="{460AAFF3-C90B-4405-8010-317702918E05}" srcOrd="0" destOrd="0" presId="urn:microsoft.com/office/officeart/2011/layout/HexagonRadial"/>
    <dgm:cxn modelId="{3F2186BB-6F0D-49ED-B9B1-FB526D492B7D}" type="presParOf" srcId="{80743A8C-57F1-4E5C-B0B5-03D09DF48A12}" destId="{63BC9891-FDA7-4E1D-87D8-705A3A23DFFE}" srcOrd="12" destOrd="0" presId="urn:microsoft.com/office/officeart/2011/layout/HexagonRadial"/>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C9D7-78D6-42EF-9BAA-939335B1DC31}">
      <dsp:nvSpPr>
        <dsp:cNvPr id="0" name=""/>
        <dsp:cNvSpPr/>
      </dsp:nvSpPr>
      <dsp:spPr>
        <a:xfrm>
          <a:off x="1390833" y="1278270"/>
          <a:ext cx="1897871" cy="1405463"/>
        </a:xfrm>
        <a:prstGeom prst="hexagon">
          <a:avLst>
            <a:gd name="adj" fmla="val 28570"/>
            <a:gd name="vf" fmla="val 11547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u="sng" kern="1200">
              <a:latin typeface="SassoonPrimaryInfant" pitchFamily="2" charset="0"/>
            </a:rPr>
            <a:t>Respectful</a:t>
          </a:r>
          <a:endParaRPr lang="en-GB" sz="2000" b="1" u="sng" kern="1200" dirty="0">
            <a:latin typeface="SassoonPrimaryInfant" pitchFamily="2" charset="0"/>
          </a:endParaRPr>
        </a:p>
      </dsp:txBody>
      <dsp:txXfrm>
        <a:off x="1682836" y="1494512"/>
        <a:ext cx="1313865" cy="972979"/>
      </dsp:txXfrm>
    </dsp:sp>
    <dsp:sp modelId="{D048C7A1-8140-4064-BA03-26429E750A51}">
      <dsp:nvSpPr>
        <dsp:cNvPr id="0" name=""/>
        <dsp:cNvSpPr/>
      </dsp:nvSpPr>
      <dsp:spPr>
        <a:xfrm>
          <a:off x="2544798" y="605850"/>
          <a:ext cx="613008" cy="528187"/>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FD55C-7C04-4367-B3C6-D8AA3CA3E883}">
      <dsp:nvSpPr>
        <dsp:cNvPr id="0" name=""/>
        <dsp:cNvSpPr/>
      </dsp:nvSpPr>
      <dsp:spPr>
        <a:xfrm>
          <a:off x="1677062" y="0"/>
          <a:ext cx="1331460" cy="1151869"/>
        </a:xfrm>
        <a:prstGeom prst="hexagon">
          <a:avLst>
            <a:gd name="adj" fmla="val 28570"/>
            <a:gd name="vf" fmla="val 11547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latin typeface="SassoonPrimaryInfant" pitchFamily="2" charset="0"/>
            </a:rPr>
            <a:t>Be kind</a:t>
          </a:r>
        </a:p>
      </dsp:txBody>
      <dsp:txXfrm>
        <a:off x="1897713" y="190889"/>
        <a:ext cx="890158" cy="770091"/>
      </dsp:txXfrm>
    </dsp:sp>
    <dsp:sp modelId="{569BA550-F9BB-4461-9634-3FD24ADBAC1D}">
      <dsp:nvSpPr>
        <dsp:cNvPr id="0" name=""/>
        <dsp:cNvSpPr/>
      </dsp:nvSpPr>
      <dsp:spPr>
        <a:xfrm>
          <a:off x="3260227" y="1593281"/>
          <a:ext cx="613008" cy="528187"/>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A809A-C512-4E6F-A5E3-FF83ECFBB7C0}">
      <dsp:nvSpPr>
        <dsp:cNvPr id="0" name=""/>
        <dsp:cNvSpPr/>
      </dsp:nvSpPr>
      <dsp:spPr>
        <a:xfrm>
          <a:off x="2898166" y="708477"/>
          <a:ext cx="1331460" cy="1151869"/>
        </a:xfrm>
        <a:prstGeom prst="hexagon">
          <a:avLst>
            <a:gd name="adj" fmla="val 28570"/>
            <a:gd name="vf" fmla="val 115470"/>
          </a:avLst>
        </a:prstGeom>
        <a:solidFill>
          <a:schemeClr val="accent6">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latin typeface="SassoonPrimaryInfant" pitchFamily="2" charset="0"/>
            </a:rPr>
            <a:t>Tell the truth</a:t>
          </a:r>
        </a:p>
      </dsp:txBody>
      <dsp:txXfrm>
        <a:off x="3118817" y="899366"/>
        <a:ext cx="890158" cy="770091"/>
      </dsp:txXfrm>
    </dsp:sp>
    <dsp:sp modelId="{832AFB1A-B6B3-4935-BD72-F0B1EA758FA2}">
      <dsp:nvSpPr>
        <dsp:cNvPr id="0" name=""/>
        <dsp:cNvSpPr/>
      </dsp:nvSpPr>
      <dsp:spPr>
        <a:xfrm>
          <a:off x="2763244" y="2707904"/>
          <a:ext cx="613008" cy="528187"/>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A5185-FF7E-469F-9917-87ED128E8224}">
      <dsp:nvSpPr>
        <dsp:cNvPr id="0" name=""/>
        <dsp:cNvSpPr/>
      </dsp:nvSpPr>
      <dsp:spPr>
        <a:xfrm>
          <a:off x="2898166" y="2101260"/>
          <a:ext cx="1331460" cy="1151869"/>
        </a:xfrm>
        <a:prstGeom prst="hexagon">
          <a:avLst>
            <a:gd name="adj" fmla="val 28570"/>
            <a:gd name="vf" fmla="val 115470"/>
          </a:avLst>
        </a:prstGeom>
        <a:solidFill>
          <a:schemeClr val="accent6">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latin typeface="SassoonPrimaryInfant" pitchFamily="2" charset="0"/>
            </a:rPr>
            <a:t>Tell people how you feel</a:t>
          </a:r>
        </a:p>
      </dsp:txBody>
      <dsp:txXfrm>
        <a:off x="3118817" y="2292149"/>
        <a:ext cx="890158" cy="770091"/>
      </dsp:txXfrm>
    </dsp:sp>
    <dsp:sp modelId="{FFA4F100-27F4-475F-91FA-18E0AB20748C}">
      <dsp:nvSpPr>
        <dsp:cNvPr id="0" name=""/>
        <dsp:cNvSpPr/>
      </dsp:nvSpPr>
      <dsp:spPr>
        <a:xfrm>
          <a:off x="1530424" y="2823606"/>
          <a:ext cx="613008" cy="528187"/>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4E998-B68E-43BE-B399-A93D3E0FE666}">
      <dsp:nvSpPr>
        <dsp:cNvPr id="0" name=""/>
        <dsp:cNvSpPr/>
      </dsp:nvSpPr>
      <dsp:spPr>
        <a:xfrm>
          <a:off x="1677062" y="2810530"/>
          <a:ext cx="1331460" cy="1151869"/>
        </a:xfrm>
        <a:prstGeom prst="hexagon">
          <a:avLst>
            <a:gd name="adj" fmla="val 28570"/>
            <a:gd name="vf" fmla="val 115470"/>
          </a:avLst>
        </a:prstGeom>
        <a:solidFill>
          <a:schemeClr val="accent6">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latin typeface="SassoonPrimaryInfant" pitchFamily="2" charset="0"/>
            </a:rPr>
            <a:t>Do your best-work hard</a:t>
          </a:r>
        </a:p>
      </dsp:txBody>
      <dsp:txXfrm>
        <a:off x="1897713" y="3001419"/>
        <a:ext cx="890158" cy="770091"/>
      </dsp:txXfrm>
    </dsp:sp>
    <dsp:sp modelId="{460AAFF3-C90B-4405-8010-317702918E05}">
      <dsp:nvSpPr>
        <dsp:cNvPr id="0" name=""/>
        <dsp:cNvSpPr/>
      </dsp:nvSpPr>
      <dsp:spPr>
        <a:xfrm>
          <a:off x="803280" y="1836572"/>
          <a:ext cx="613008" cy="528187"/>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F494D-6657-4C56-9479-645A5BCA2D97}">
      <dsp:nvSpPr>
        <dsp:cNvPr id="0" name=""/>
        <dsp:cNvSpPr/>
      </dsp:nvSpPr>
      <dsp:spPr>
        <a:xfrm>
          <a:off x="450289" y="2102053"/>
          <a:ext cx="1331460" cy="1151869"/>
        </a:xfrm>
        <a:prstGeom prst="hexagon">
          <a:avLst>
            <a:gd name="adj" fmla="val 28570"/>
            <a:gd name="vf" fmla="val 115470"/>
          </a:avLst>
        </a:prstGeom>
        <a:solidFill>
          <a:schemeClr val="accent6">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latin typeface="SassoonPrimaryInfant" pitchFamily="2" charset="0"/>
            </a:rPr>
            <a:t>Keep school tidy</a:t>
          </a:r>
        </a:p>
      </dsp:txBody>
      <dsp:txXfrm>
        <a:off x="670940" y="2292942"/>
        <a:ext cx="890158" cy="770091"/>
      </dsp:txXfrm>
    </dsp:sp>
    <dsp:sp modelId="{63BC9891-FDA7-4E1D-87D8-705A3A23DFFE}">
      <dsp:nvSpPr>
        <dsp:cNvPr id="0" name=""/>
        <dsp:cNvSpPr/>
      </dsp:nvSpPr>
      <dsp:spPr>
        <a:xfrm>
          <a:off x="450289" y="706892"/>
          <a:ext cx="1331460" cy="1151869"/>
        </a:xfrm>
        <a:prstGeom prst="hexagon">
          <a:avLst>
            <a:gd name="adj" fmla="val 28570"/>
            <a:gd name="vf" fmla="val 11547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latin typeface="SassoonPrimaryInfant" pitchFamily="2" charset="0"/>
            </a:rPr>
            <a:t>Good manners</a:t>
          </a:r>
        </a:p>
      </dsp:txBody>
      <dsp:txXfrm>
        <a:off x="670940" y="897781"/>
        <a:ext cx="890158" cy="770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C9D7-78D6-42EF-9BAA-939335B1DC31}">
      <dsp:nvSpPr>
        <dsp:cNvPr id="0" name=""/>
        <dsp:cNvSpPr/>
      </dsp:nvSpPr>
      <dsp:spPr>
        <a:xfrm>
          <a:off x="2178451" y="1278270"/>
          <a:ext cx="1624737" cy="1405463"/>
        </a:xfrm>
        <a:prstGeom prst="hexagon">
          <a:avLst>
            <a:gd name="adj" fmla="val 28570"/>
            <a:gd name="vf" fmla="val 11547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u="sng" kern="1200">
              <a:latin typeface="SassoonPrimaryInfant" pitchFamily="2" charset="0"/>
            </a:rPr>
            <a:t>Ready</a:t>
          </a:r>
          <a:endParaRPr lang="en-GB" sz="2800" b="1" u="sng" kern="1200" dirty="0">
            <a:latin typeface="SassoonPrimaryInfant" pitchFamily="2" charset="0"/>
          </a:endParaRPr>
        </a:p>
      </dsp:txBody>
      <dsp:txXfrm>
        <a:off x="2447693" y="1511175"/>
        <a:ext cx="1086253" cy="939653"/>
      </dsp:txXfrm>
    </dsp:sp>
    <dsp:sp modelId="{D048C7A1-8140-4064-BA03-26429E750A51}">
      <dsp:nvSpPr>
        <dsp:cNvPr id="0" name=""/>
        <dsp:cNvSpPr/>
      </dsp:nvSpPr>
      <dsp:spPr>
        <a:xfrm>
          <a:off x="3195848" y="605850"/>
          <a:ext cx="613008" cy="5281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FD55C-7C04-4367-B3C6-D8AA3CA3E883}">
      <dsp:nvSpPr>
        <dsp:cNvPr id="0" name=""/>
        <dsp:cNvSpPr/>
      </dsp:nvSpPr>
      <dsp:spPr>
        <a:xfrm>
          <a:off x="2328112" y="0"/>
          <a:ext cx="1331460" cy="1151869"/>
        </a:xfrm>
        <a:prstGeom prst="hexagon">
          <a:avLst>
            <a:gd name="adj" fmla="val 28570"/>
            <a:gd name="vf" fmla="val 11547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Lovely Lines</a:t>
          </a:r>
        </a:p>
      </dsp:txBody>
      <dsp:txXfrm>
        <a:off x="2548763" y="190889"/>
        <a:ext cx="890158" cy="770091"/>
      </dsp:txXfrm>
    </dsp:sp>
    <dsp:sp modelId="{569BA550-F9BB-4461-9634-3FD24ADBAC1D}">
      <dsp:nvSpPr>
        <dsp:cNvPr id="0" name=""/>
        <dsp:cNvSpPr/>
      </dsp:nvSpPr>
      <dsp:spPr>
        <a:xfrm>
          <a:off x="3911277" y="1593281"/>
          <a:ext cx="613008" cy="5281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A809A-C512-4E6F-A5E3-FF83ECFBB7C0}">
      <dsp:nvSpPr>
        <dsp:cNvPr id="0" name=""/>
        <dsp:cNvSpPr/>
      </dsp:nvSpPr>
      <dsp:spPr>
        <a:xfrm>
          <a:off x="3549216" y="708477"/>
          <a:ext cx="1331460" cy="1151869"/>
        </a:xfrm>
        <a:prstGeom prst="hexagon">
          <a:avLst>
            <a:gd name="adj" fmla="val 28570"/>
            <a:gd name="vf" fmla="val 115470"/>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Prepared for class</a:t>
          </a:r>
        </a:p>
      </dsp:txBody>
      <dsp:txXfrm>
        <a:off x="3769867" y="899366"/>
        <a:ext cx="890158" cy="770091"/>
      </dsp:txXfrm>
    </dsp:sp>
    <dsp:sp modelId="{832AFB1A-B6B3-4935-BD72-F0B1EA758FA2}">
      <dsp:nvSpPr>
        <dsp:cNvPr id="0" name=""/>
        <dsp:cNvSpPr/>
      </dsp:nvSpPr>
      <dsp:spPr>
        <a:xfrm>
          <a:off x="3414294" y="2707904"/>
          <a:ext cx="613008" cy="5281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A5185-FF7E-469F-9917-87ED128E8224}">
      <dsp:nvSpPr>
        <dsp:cNvPr id="0" name=""/>
        <dsp:cNvSpPr/>
      </dsp:nvSpPr>
      <dsp:spPr>
        <a:xfrm>
          <a:off x="3549216" y="2101260"/>
          <a:ext cx="1331460" cy="1151869"/>
        </a:xfrm>
        <a:prstGeom prst="hexagon">
          <a:avLst>
            <a:gd name="adj" fmla="val 28570"/>
            <a:gd name="vf" fmla="val 115470"/>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Organised for school</a:t>
          </a:r>
        </a:p>
      </dsp:txBody>
      <dsp:txXfrm>
        <a:off x="3769867" y="2292149"/>
        <a:ext cx="890158" cy="770091"/>
      </dsp:txXfrm>
    </dsp:sp>
    <dsp:sp modelId="{FFA4F100-27F4-475F-91FA-18E0AB20748C}">
      <dsp:nvSpPr>
        <dsp:cNvPr id="0" name=""/>
        <dsp:cNvSpPr/>
      </dsp:nvSpPr>
      <dsp:spPr>
        <a:xfrm>
          <a:off x="2181474" y="2823606"/>
          <a:ext cx="613008" cy="5281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4E998-B68E-43BE-B399-A93D3E0FE666}">
      <dsp:nvSpPr>
        <dsp:cNvPr id="0" name=""/>
        <dsp:cNvSpPr/>
      </dsp:nvSpPr>
      <dsp:spPr>
        <a:xfrm>
          <a:off x="2328112" y="2810530"/>
          <a:ext cx="1331460" cy="1151869"/>
        </a:xfrm>
        <a:prstGeom prst="hexagon">
          <a:avLst>
            <a:gd name="adj" fmla="val 28570"/>
            <a:gd name="vf" fmla="val 115470"/>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Finish work on time</a:t>
          </a:r>
        </a:p>
      </dsp:txBody>
      <dsp:txXfrm>
        <a:off x="2548763" y="3001419"/>
        <a:ext cx="890158" cy="770091"/>
      </dsp:txXfrm>
    </dsp:sp>
    <dsp:sp modelId="{460AAFF3-C90B-4405-8010-317702918E05}">
      <dsp:nvSpPr>
        <dsp:cNvPr id="0" name=""/>
        <dsp:cNvSpPr/>
      </dsp:nvSpPr>
      <dsp:spPr>
        <a:xfrm>
          <a:off x="1454330" y="1836572"/>
          <a:ext cx="613008" cy="5281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F494D-6657-4C56-9479-645A5BCA2D97}">
      <dsp:nvSpPr>
        <dsp:cNvPr id="0" name=""/>
        <dsp:cNvSpPr/>
      </dsp:nvSpPr>
      <dsp:spPr>
        <a:xfrm>
          <a:off x="1101339" y="2102053"/>
          <a:ext cx="1331460" cy="1151869"/>
        </a:xfrm>
        <a:prstGeom prst="hexagon">
          <a:avLst>
            <a:gd name="adj" fmla="val 28570"/>
            <a:gd name="vf" fmla="val 115470"/>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Listening to instructions</a:t>
          </a:r>
        </a:p>
      </dsp:txBody>
      <dsp:txXfrm>
        <a:off x="1321990" y="2292942"/>
        <a:ext cx="890158" cy="770091"/>
      </dsp:txXfrm>
    </dsp:sp>
    <dsp:sp modelId="{63BC9891-FDA7-4E1D-87D8-705A3A23DFFE}">
      <dsp:nvSpPr>
        <dsp:cNvPr id="0" name=""/>
        <dsp:cNvSpPr/>
      </dsp:nvSpPr>
      <dsp:spPr>
        <a:xfrm>
          <a:off x="1101339" y="706892"/>
          <a:ext cx="1331460" cy="1151869"/>
        </a:xfrm>
        <a:prstGeom prst="hexagon">
          <a:avLst>
            <a:gd name="adj" fmla="val 28570"/>
            <a:gd name="vf" fmla="val 11547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Focused</a:t>
          </a:r>
        </a:p>
        <a:p>
          <a:pPr lvl="0" algn="ctr" defTabSz="577850">
            <a:lnSpc>
              <a:spcPct val="90000"/>
            </a:lnSpc>
            <a:spcBef>
              <a:spcPct val="0"/>
            </a:spcBef>
            <a:spcAft>
              <a:spcPct val="35000"/>
            </a:spcAft>
          </a:pPr>
          <a:r>
            <a:rPr lang="en-GB" sz="1300" kern="1200" dirty="0">
              <a:latin typeface="SassoonPrimaryInfant" pitchFamily="2" charset="0"/>
            </a:rPr>
            <a:t>Not wasting time</a:t>
          </a:r>
        </a:p>
      </dsp:txBody>
      <dsp:txXfrm>
        <a:off x="1321990" y="897781"/>
        <a:ext cx="890158" cy="770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C9D7-78D6-42EF-9BAA-939335B1DC31}">
      <dsp:nvSpPr>
        <dsp:cNvPr id="0" name=""/>
        <dsp:cNvSpPr/>
      </dsp:nvSpPr>
      <dsp:spPr>
        <a:xfrm>
          <a:off x="2595377" y="1409374"/>
          <a:ext cx="1791376" cy="1549613"/>
        </a:xfrm>
        <a:prstGeom prst="hexagon">
          <a:avLst>
            <a:gd name="adj" fmla="val 28570"/>
            <a:gd name="vf" fmla="val 11547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u="sng" kern="1200">
              <a:latin typeface="SassoonPrimaryInfant" pitchFamily="2" charset="0"/>
            </a:rPr>
            <a:t>Safe</a:t>
          </a:r>
          <a:endParaRPr lang="en-GB" sz="2000" b="1" u="sng" kern="1200" dirty="0">
            <a:latin typeface="SassoonPrimaryInfant" pitchFamily="2" charset="0"/>
          </a:endParaRPr>
        </a:p>
      </dsp:txBody>
      <dsp:txXfrm>
        <a:off x="2892233" y="1666167"/>
        <a:ext cx="1197664" cy="1036027"/>
      </dsp:txXfrm>
    </dsp:sp>
    <dsp:sp modelId="{D048C7A1-8140-4064-BA03-26429E750A51}">
      <dsp:nvSpPr>
        <dsp:cNvPr id="0" name=""/>
        <dsp:cNvSpPr/>
      </dsp:nvSpPr>
      <dsp:spPr>
        <a:xfrm>
          <a:off x="3717123" y="667989"/>
          <a:ext cx="675881" cy="5823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FD55C-7C04-4367-B3C6-D8AA3CA3E883}">
      <dsp:nvSpPr>
        <dsp:cNvPr id="0" name=""/>
        <dsp:cNvSpPr/>
      </dsp:nvSpPr>
      <dsp:spPr>
        <a:xfrm>
          <a:off x="2760388" y="0"/>
          <a:ext cx="1468020" cy="1270010"/>
        </a:xfrm>
        <a:prstGeom prst="hexagon">
          <a:avLst>
            <a:gd name="adj" fmla="val 28570"/>
            <a:gd name="vf" fmla="val 11547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Be familiar with the fire drill</a:t>
          </a:r>
        </a:p>
      </dsp:txBody>
      <dsp:txXfrm>
        <a:off x="3003670" y="210468"/>
        <a:ext cx="981456" cy="849074"/>
      </dsp:txXfrm>
    </dsp:sp>
    <dsp:sp modelId="{569BA550-F9BB-4461-9634-3FD24ADBAC1D}">
      <dsp:nvSpPr>
        <dsp:cNvPr id="0" name=""/>
        <dsp:cNvSpPr/>
      </dsp:nvSpPr>
      <dsp:spPr>
        <a:xfrm>
          <a:off x="4505929" y="1756694"/>
          <a:ext cx="675881" cy="5823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A809A-C512-4E6F-A5E3-FF83ECFBB7C0}">
      <dsp:nvSpPr>
        <dsp:cNvPr id="0" name=""/>
        <dsp:cNvSpPr/>
      </dsp:nvSpPr>
      <dsp:spPr>
        <a:xfrm>
          <a:off x="4106734" y="781141"/>
          <a:ext cx="1468020" cy="1270010"/>
        </a:xfrm>
        <a:prstGeom prst="hexagon">
          <a:avLst>
            <a:gd name="adj" fmla="val 28570"/>
            <a:gd name="vf" fmla="val 115470"/>
          </a:avLst>
        </a:prstGeom>
        <a:solidFill>
          <a:schemeClr val="accent2">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Wonderful walking</a:t>
          </a:r>
        </a:p>
      </dsp:txBody>
      <dsp:txXfrm>
        <a:off x="4350016" y="991609"/>
        <a:ext cx="981456" cy="849074"/>
      </dsp:txXfrm>
    </dsp:sp>
    <dsp:sp modelId="{832AFB1A-B6B3-4935-BD72-F0B1EA758FA2}">
      <dsp:nvSpPr>
        <dsp:cNvPr id="0" name=""/>
        <dsp:cNvSpPr/>
      </dsp:nvSpPr>
      <dsp:spPr>
        <a:xfrm>
          <a:off x="3957973" y="2985637"/>
          <a:ext cx="675881" cy="5823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A5185-FF7E-469F-9917-87ED128E8224}">
      <dsp:nvSpPr>
        <dsp:cNvPr id="0" name=""/>
        <dsp:cNvSpPr/>
      </dsp:nvSpPr>
      <dsp:spPr>
        <a:xfrm>
          <a:off x="4106734" y="2316774"/>
          <a:ext cx="1468020" cy="1270010"/>
        </a:xfrm>
        <a:prstGeom prst="hexagon">
          <a:avLst>
            <a:gd name="adj" fmla="val 28570"/>
            <a:gd name="vf" fmla="val 115470"/>
          </a:avLst>
        </a:prstGeom>
        <a:solidFill>
          <a:schemeClr val="accent2">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Push in chairs</a:t>
          </a:r>
        </a:p>
      </dsp:txBody>
      <dsp:txXfrm>
        <a:off x="4350016" y="2527242"/>
        <a:ext cx="981456" cy="849074"/>
      </dsp:txXfrm>
    </dsp:sp>
    <dsp:sp modelId="{FFA4F100-27F4-475F-91FA-18E0AB20748C}">
      <dsp:nvSpPr>
        <dsp:cNvPr id="0" name=""/>
        <dsp:cNvSpPr/>
      </dsp:nvSpPr>
      <dsp:spPr>
        <a:xfrm>
          <a:off x="2598710" y="3113206"/>
          <a:ext cx="675881" cy="5823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4E998-B68E-43BE-B399-A93D3E0FE666}">
      <dsp:nvSpPr>
        <dsp:cNvPr id="0" name=""/>
        <dsp:cNvSpPr/>
      </dsp:nvSpPr>
      <dsp:spPr>
        <a:xfrm>
          <a:off x="2760388" y="3098789"/>
          <a:ext cx="1468020" cy="1270010"/>
        </a:xfrm>
        <a:prstGeom prst="hexagon">
          <a:avLst>
            <a:gd name="adj" fmla="val 28570"/>
            <a:gd name="vf" fmla="val 115470"/>
          </a:avLst>
        </a:prstGeom>
        <a:solidFill>
          <a:schemeClr val="accent2">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Keep classroom tidy</a:t>
          </a:r>
        </a:p>
      </dsp:txBody>
      <dsp:txXfrm>
        <a:off x="3003670" y="3309257"/>
        <a:ext cx="981456" cy="849074"/>
      </dsp:txXfrm>
    </dsp:sp>
    <dsp:sp modelId="{460AAFF3-C90B-4405-8010-317702918E05}">
      <dsp:nvSpPr>
        <dsp:cNvPr id="0" name=""/>
        <dsp:cNvSpPr/>
      </dsp:nvSpPr>
      <dsp:spPr>
        <a:xfrm>
          <a:off x="1796987" y="2024938"/>
          <a:ext cx="675881" cy="5823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F494D-6657-4C56-9479-645A5BCA2D97}">
      <dsp:nvSpPr>
        <dsp:cNvPr id="0" name=""/>
        <dsp:cNvSpPr/>
      </dsp:nvSpPr>
      <dsp:spPr>
        <a:xfrm>
          <a:off x="1407793" y="2317648"/>
          <a:ext cx="1468020" cy="1270010"/>
        </a:xfrm>
        <a:prstGeom prst="hexagon">
          <a:avLst>
            <a:gd name="adj" fmla="val 28570"/>
            <a:gd name="vf" fmla="val 115470"/>
          </a:avLst>
        </a:prstGeom>
        <a:solidFill>
          <a:schemeClr val="accent2">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Keep safe while running in the playground</a:t>
          </a:r>
        </a:p>
      </dsp:txBody>
      <dsp:txXfrm>
        <a:off x="1651075" y="2528116"/>
        <a:ext cx="981456" cy="849074"/>
      </dsp:txXfrm>
    </dsp:sp>
    <dsp:sp modelId="{63BC9891-FDA7-4E1D-87D8-705A3A23DFFE}">
      <dsp:nvSpPr>
        <dsp:cNvPr id="0" name=""/>
        <dsp:cNvSpPr/>
      </dsp:nvSpPr>
      <dsp:spPr>
        <a:xfrm>
          <a:off x="1407793" y="779393"/>
          <a:ext cx="1468020" cy="1270010"/>
        </a:xfrm>
        <a:prstGeom prst="hexagon">
          <a:avLst>
            <a:gd name="adj" fmla="val 28570"/>
            <a:gd name="vf" fmla="val 11547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SassoonPrimaryInfant" pitchFamily="2" charset="0"/>
            </a:rPr>
            <a:t>Look where you are going</a:t>
          </a:r>
        </a:p>
      </dsp:txBody>
      <dsp:txXfrm>
        <a:off x="1651075" y="989861"/>
        <a:ext cx="981456" cy="84907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CD435-FA74-234D-BC19-C68917A7D5AD}"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D9C73-A759-DB43-85C6-3EEC11A96290}" type="slidenum">
              <a:rPr lang="en-US" smtClean="0"/>
              <a:t>‹#›</a:t>
            </a:fld>
            <a:endParaRPr lang="en-US"/>
          </a:p>
        </p:txBody>
      </p:sp>
    </p:spTree>
    <p:extLst>
      <p:ext uri="{BB962C8B-B14F-4D97-AF65-F5344CB8AC3E}">
        <p14:creationId xmlns:p14="http://schemas.microsoft.com/office/powerpoint/2010/main" val="377833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a:t>
            </a:fld>
            <a:endParaRPr lang="en-GB"/>
          </a:p>
        </p:txBody>
      </p:sp>
    </p:spTree>
    <p:extLst>
      <p:ext uri="{BB962C8B-B14F-4D97-AF65-F5344CB8AC3E}">
        <p14:creationId xmlns:p14="http://schemas.microsoft.com/office/powerpoint/2010/main" val="84275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10</a:t>
            </a:fld>
            <a:endParaRPr lang="en-GB"/>
          </a:p>
        </p:txBody>
      </p:sp>
    </p:spTree>
    <p:extLst>
      <p:ext uri="{BB962C8B-B14F-4D97-AF65-F5344CB8AC3E}">
        <p14:creationId xmlns:p14="http://schemas.microsoft.com/office/powerpoint/2010/main" val="84317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11</a:t>
            </a:fld>
            <a:endParaRPr lang="en-GB"/>
          </a:p>
        </p:txBody>
      </p:sp>
    </p:spTree>
    <p:extLst>
      <p:ext uri="{BB962C8B-B14F-4D97-AF65-F5344CB8AC3E}">
        <p14:creationId xmlns:p14="http://schemas.microsoft.com/office/powerpoint/2010/main" val="367518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12</a:t>
            </a:fld>
            <a:endParaRPr lang="en-GB"/>
          </a:p>
        </p:txBody>
      </p:sp>
    </p:spTree>
    <p:extLst>
      <p:ext uri="{BB962C8B-B14F-4D97-AF65-F5344CB8AC3E}">
        <p14:creationId xmlns:p14="http://schemas.microsoft.com/office/powerpoint/2010/main" val="126546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13</a:t>
            </a:fld>
            <a:endParaRPr lang="en-GB"/>
          </a:p>
        </p:txBody>
      </p:sp>
    </p:spTree>
    <p:extLst>
      <p:ext uri="{BB962C8B-B14F-4D97-AF65-F5344CB8AC3E}">
        <p14:creationId xmlns:p14="http://schemas.microsoft.com/office/powerpoint/2010/main" val="80617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14</a:t>
            </a:fld>
            <a:endParaRPr lang="en-GB"/>
          </a:p>
        </p:txBody>
      </p:sp>
    </p:spTree>
    <p:extLst>
      <p:ext uri="{BB962C8B-B14F-4D97-AF65-F5344CB8AC3E}">
        <p14:creationId xmlns:p14="http://schemas.microsoft.com/office/powerpoint/2010/main" val="258313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15</a:t>
            </a:fld>
            <a:endParaRPr lang="en-GB"/>
          </a:p>
        </p:txBody>
      </p:sp>
    </p:spTree>
    <p:extLst>
      <p:ext uri="{BB962C8B-B14F-4D97-AF65-F5344CB8AC3E}">
        <p14:creationId xmlns:p14="http://schemas.microsoft.com/office/powerpoint/2010/main" val="82989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16</a:t>
            </a:fld>
            <a:endParaRPr lang="en-GB"/>
          </a:p>
        </p:txBody>
      </p:sp>
    </p:spTree>
    <p:extLst>
      <p:ext uri="{BB962C8B-B14F-4D97-AF65-F5344CB8AC3E}">
        <p14:creationId xmlns:p14="http://schemas.microsoft.com/office/powerpoint/2010/main" val="53629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17</a:t>
            </a:fld>
            <a:endParaRPr lang="en-GB"/>
          </a:p>
        </p:txBody>
      </p:sp>
    </p:spTree>
    <p:extLst>
      <p:ext uri="{BB962C8B-B14F-4D97-AF65-F5344CB8AC3E}">
        <p14:creationId xmlns:p14="http://schemas.microsoft.com/office/powerpoint/2010/main" val="2424664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18</a:t>
            </a:fld>
            <a:endParaRPr lang="en-GB"/>
          </a:p>
        </p:txBody>
      </p:sp>
    </p:spTree>
    <p:extLst>
      <p:ext uri="{BB962C8B-B14F-4D97-AF65-F5344CB8AC3E}">
        <p14:creationId xmlns:p14="http://schemas.microsoft.com/office/powerpoint/2010/main" val="420992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19</a:t>
            </a:fld>
            <a:endParaRPr lang="en-GB"/>
          </a:p>
        </p:txBody>
      </p:sp>
    </p:spTree>
    <p:extLst>
      <p:ext uri="{BB962C8B-B14F-4D97-AF65-F5344CB8AC3E}">
        <p14:creationId xmlns:p14="http://schemas.microsoft.com/office/powerpoint/2010/main" val="10538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2</a:t>
            </a:fld>
            <a:endParaRPr lang="en-GB"/>
          </a:p>
        </p:txBody>
      </p:sp>
    </p:spTree>
    <p:extLst>
      <p:ext uri="{BB962C8B-B14F-4D97-AF65-F5344CB8AC3E}">
        <p14:creationId xmlns:p14="http://schemas.microsoft.com/office/powerpoint/2010/main" val="11702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20</a:t>
            </a:fld>
            <a:endParaRPr lang="en-GB"/>
          </a:p>
        </p:txBody>
      </p:sp>
    </p:spTree>
    <p:extLst>
      <p:ext uri="{BB962C8B-B14F-4D97-AF65-F5344CB8AC3E}">
        <p14:creationId xmlns:p14="http://schemas.microsoft.com/office/powerpoint/2010/main" val="1432631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21</a:t>
            </a:fld>
            <a:endParaRPr lang="en-GB"/>
          </a:p>
        </p:txBody>
      </p:sp>
    </p:spTree>
    <p:extLst>
      <p:ext uri="{BB962C8B-B14F-4D97-AF65-F5344CB8AC3E}">
        <p14:creationId xmlns:p14="http://schemas.microsoft.com/office/powerpoint/2010/main" val="3631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3</a:t>
            </a:fld>
            <a:endParaRPr lang="en-GB"/>
          </a:p>
        </p:txBody>
      </p:sp>
    </p:spTree>
    <p:extLst>
      <p:ext uri="{BB962C8B-B14F-4D97-AF65-F5344CB8AC3E}">
        <p14:creationId xmlns:p14="http://schemas.microsoft.com/office/powerpoint/2010/main" val="265056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4</a:t>
            </a:fld>
            <a:endParaRPr lang="en-GB"/>
          </a:p>
        </p:txBody>
      </p:sp>
    </p:spTree>
    <p:extLst>
      <p:ext uri="{BB962C8B-B14F-4D97-AF65-F5344CB8AC3E}">
        <p14:creationId xmlns:p14="http://schemas.microsoft.com/office/powerpoint/2010/main" val="338632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5</a:t>
            </a:fld>
            <a:endParaRPr lang="en-GB"/>
          </a:p>
        </p:txBody>
      </p:sp>
    </p:spTree>
    <p:extLst>
      <p:ext uri="{BB962C8B-B14F-4D97-AF65-F5344CB8AC3E}">
        <p14:creationId xmlns:p14="http://schemas.microsoft.com/office/powerpoint/2010/main" val="411805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6</a:t>
            </a:fld>
            <a:endParaRPr lang="en-GB"/>
          </a:p>
        </p:txBody>
      </p:sp>
    </p:spTree>
    <p:extLst>
      <p:ext uri="{BB962C8B-B14F-4D97-AF65-F5344CB8AC3E}">
        <p14:creationId xmlns:p14="http://schemas.microsoft.com/office/powerpoint/2010/main" val="183898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7</a:t>
            </a:fld>
            <a:endParaRPr lang="en-GB"/>
          </a:p>
        </p:txBody>
      </p:sp>
    </p:spTree>
    <p:extLst>
      <p:ext uri="{BB962C8B-B14F-4D97-AF65-F5344CB8AC3E}">
        <p14:creationId xmlns:p14="http://schemas.microsoft.com/office/powerpoint/2010/main" val="319921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8</a:t>
            </a:fld>
            <a:endParaRPr lang="en-GB"/>
          </a:p>
        </p:txBody>
      </p:sp>
    </p:spTree>
    <p:extLst>
      <p:ext uri="{BB962C8B-B14F-4D97-AF65-F5344CB8AC3E}">
        <p14:creationId xmlns:p14="http://schemas.microsoft.com/office/powerpoint/2010/main" val="199371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CA3A5-541A-C94F-ADBD-F95283935E26}" type="slidenum">
              <a:rPr lang="en-GB" smtClean="0"/>
              <a:t>9</a:t>
            </a:fld>
            <a:endParaRPr lang="en-GB"/>
          </a:p>
        </p:txBody>
      </p:sp>
    </p:spTree>
    <p:extLst>
      <p:ext uri="{BB962C8B-B14F-4D97-AF65-F5344CB8AC3E}">
        <p14:creationId xmlns:p14="http://schemas.microsoft.com/office/powerpoint/2010/main" val="16869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4B3F-9077-4348-9AA8-EA4E7C33DF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86EDF7-461C-E24D-8587-C9667CCA8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14E26D-AB5B-454E-80F6-25CDAC6288F4}"/>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5" name="Footer Placeholder 4">
            <a:extLst>
              <a:ext uri="{FF2B5EF4-FFF2-40B4-BE49-F238E27FC236}">
                <a16:creationId xmlns:a16="http://schemas.microsoft.com/office/drawing/2014/main" id="{33E0A587-D58F-9D4A-95D2-F54DF33B9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07800-F5BC-2844-84F6-D1E47A49D047}"/>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303787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418E-7261-6547-9FB5-DB41E7F1783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1C5F44-DBBB-C04A-AD8E-838C61FF80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4EED07-8A18-AD4D-ABA6-59B4349EE7AD}"/>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5" name="Footer Placeholder 4">
            <a:extLst>
              <a:ext uri="{FF2B5EF4-FFF2-40B4-BE49-F238E27FC236}">
                <a16:creationId xmlns:a16="http://schemas.microsoft.com/office/drawing/2014/main" id="{E74204DD-F949-C24F-A023-6B2985E67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F02CC-0E67-8B43-A181-4DCC5A1405C6}"/>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46840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14AA7-2A91-1C4D-9047-D2394440D6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BD37F6-EF8F-9D4B-8B15-9A0848AFC3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1C50B3-068D-5B4F-A7DD-B19B14607153}"/>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5" name="Footer Placeholder 4">
            <a:extLst>
              <a:ext uri="{FF2B5EF4-FFF2-40B4-BE49-F238E27FC236}">
                <a16:creationId xmlns:a16="http://schemas.microsoft.com/office/drawing/2014/main" id="{D0C9BD79-375E-3E45-B679-D57BB0706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91059-3CF7-B14A-88F3-7B6C7A89CD2C}"/>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293433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49A0-65EF-794C-B0D9-2D3EB0269C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B34C51-9B0F-7A46-BD88-DA8F1EBC4E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90026C-AD87-4745-B0B3-23435D347417}"/>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5" name="Footer Placeholder 4">
            <a:extLst>
              <a:ext uri="{FF2B5EF4-FFF2-40B4-BE49-F238E27FC236}">
                <a16:creationId xmlns:a16="http://schemas.microsoft.com/office/drawing/2014/main" id="{CF4D4E7F-1416-974C-A697-3DA0B1934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A836C-C9D4-B740-BCC5-ECCD03B82FD4}"/>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222156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6632-A497-EC49-8291-86ED040DD5C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F73C43-7868-A540-9156-A3BFA8220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1070BA-BDEA-364D-BC43-63AC8D41D17F}"/>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5" name="Footer Placeholder 4">
            <a:extLst>
              <a:ext uri="{FF2B5EF4-FFF2-40B4-BE49-F238E27FC236}">
                <a16:creationId xmlns:a16="http://schemas.microsoft.com/office/drawing/2014/main" id="{74B04904-9685-7940-9F1F-3D56AE9D5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112C0-C1CE-574C-93C7-2E59D5A86C56}"/>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298587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5AB1-047B-0C4B-BE60-843964CA67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7A73A8-7016-8A46-AD75-26FCC531C4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1E2699-58C7-264A-AF91-C7B28A3C96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E5B5C40-56E8-7847-BCF6-DF14016451F1}"/>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6" name="Footer Placeholder 5">
            <a:extLst>
              <a:ext uri="{FF2B5EF4-FFF2-40B4-BE49-F238E27FC236}">
                <a16:creationId xmlns:a16="http://schemas.microsoft.com/office/drawing/2014/main" id="{D69DAC0A-14DF-6448-B859-4BA660B0B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11A2A-ADD2-384F-B57A-9B626A9278FB}"/>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137913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6909-8724-7242-9C8C-04331F57CFD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1659DD-F3AE-E44C-A319-E82E25D08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35BA4C-234C-8749-9682-48DA450859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0120D4B-9490-E34B-BC66-1A3A4112A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37A1F1-2DC9-5C4D-B143-D14196C88C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9020B4-493C-2744-9630-C9D4AEF4CF02}"/>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8" name="Footer Placeholder 7">
            <a:extLst>
              <a:ext uri="{FF2B5EF4-FFF2-40B4-BE49-F238E27FC236}">
                <a16:creationId xmlns:a16="http://schemas.microsoft.com/office/drawing/2014/main" id="{629B3ED3-DCEF-5A40-A24B-9EA5F6A31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8CEB4-F680-9146-ADCA-F9AC63ACD3EC}"/>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35659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1F3A-9E28-874A-A77B-0920876C1A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9CAAC5E-5ED3-C14A-A7CE-9E60CC90EEBF}"/>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4" name="Footer Placeholder 3">
            <a:extLst>
              <a:ext uri="{FF2B5EF4-FFF2-40B4-BE49-F238E27FC236}">
                <a16:creationId xmlns:a16="http://schemas.microsoft.com/office/drawing/2014/main" id="{078D2DDA-7B79-CC43-8F9D-D1E0D07AC1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854251-AFCC-B245-9FC4-8C0B84F807D2}"/>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403109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5694F-5520-3845-8D7B-0E923451186A}"/>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3" name="Footer Placeholder 2">
            <a:extLst>
              <a:ext uri="{FF2B5EF4-FFF2-40B4-BE49-F238E27FC236}">
                <a16:creationId xmlns:a16="http://schemas.microsoft.com/office/drawing/2014/main" id="{A6C7F835-43C4-1744-9D45-6F25B3A87C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F5A690-BEFD-3F42-8840-2A09C19B23C9}"/>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210314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A698-A660-1E46-AD9A-76BB89DB88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1E0CBB-8181-104E-83C4-A530F657B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6E8B1C-2F34-714D-87D5-E4FE2B7D0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C10303-E32C-9D43-918E-8DF0800D20E6}"/>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6" name="Footer Placeholder 5">
            <a:extLst>
              <a:ext uri="{FF2B5EF4-FFF2-40B4-BE49-F238E27FC236}">
                <a16:creationId xmlns:a16="http://schemas.microsoft.com/office/drawing/2014/main" id="{46DF097D-0BF0-F14A-965C-359B3DB41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7E822-FB6E-8049-9E15-5C7790606496}"/>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266153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A77B-DDA4-8448-88AC-C738C58524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8C0B58-9BE7-1A4E-879B-7DB9E0E17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76DD86-F73F-A14C-9420-C55691D9E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77ECDA-B6D9-5247-A5E4-DE67AC1D3BD4}"/>
              </a:ext>
            </a:extLst>
          </p:cNvPr>
          <p:cNvSpPr>
            <a:spLocks noGrp="1"/>
          </p:cNvSpPr>
          <p:nvPr>
            <p:ph type="dt" sz="half" idx="10"/>
          </p:nvPr>
        </p:nvSpPr>
        <p:spPr/>
        <p:txBody>
          <a:bodyPr/>
          <a:lstStyle/>
          <a:p>
            <a:fld id="{69D84F40-ECE6-5444-B43E-BBC732A51AEF}" type="datetimeFigureOut">
              <a:rPr lang="en-US" smtClean="0"/>
              <a:t>8/22/2023</a:t>
            </a:fld>
            <a:endParaRPr lang="en-US"/>
          </a:p>
        </p:txBody>
      </p:sp>
      <p:sp>
        <p:nvSpPr>
          <p:cNvPr id="6" name="Footer Placeholder 5">
            <a:extLst>
              <a:ext uri="{FF2B5EF4-FFF2-40B4-BE49-F238E27FC236}">
                <a16:creationId xmlns:a16="http://schemas.microsoft.com/office/drawing/2014/main" id="{C130D1F2-A669-044E-A695-66D91A861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D32A8-C369-1E48-BD92-445B8CC831DB}"/>
              </a:ext>
            </a:extLst>
          </p:cNvPr>
          <p:cNvSpPr>
            <a:spLocks noGrp="1"/>
          </p:cNvSpPr>
          <p:nvPr>
            <p:ph type="sldNum" sz="quarter" idx="12"/>
          </p:nvPr>
        </p:nvSpPr>
        <p:spPr/>
        <p:txBody>
          <a:bodyPr/>
          <a:lstStyle/>
          <a:p>
            <a:fld id="{DA72D99C-5886-ED45-9153-6776EB2DEC90}" type="slidenum">
              <a:rPr lang="en-US" smtClean="0"/>
              <a:t>‹#›</a:t>
            </a:fld>
            <a:endParaRPr lang="en-US"/>
          </a:p>
        </p:txBody>
      </p:sp>
    </p:spTree>
    <p:extLst>
      <p:ext uri="{BB962C8B-B14F-4D97-AF65-F5344CB8AC3E}">
        <p14:creationId xmlns:p14="http://schemas.microsoft.com/office/powerpoint/2010/main" val="122436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664B1-FEEE-1046-8EDE-3EB383C4B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877A2E-785F-4143-A779-DEF88D7AE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E8D3F7-BC1D-CA4A-BBF9-6D8D5FC1C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84F40-ECE6-5444-B43E-BBC732A51AEF}" type="datetimeFigureOut">
              <a:rPr lang="en-US" smtClean="0"/>
              <a:t>8/22/2023</a:t>
            </a:fld>
            <a:endParaRPr lang="en-US"/>
          </a:p>
        </p:txBody>
      </p:sp>
      <p:sp>
        <p:nvSpPr>
          <p:cNvPr id="5" name="Footer Placeholder 4">
            <a:extLst>
              <a:ext uri="{FF2B5EF4-FFF2-40B4-BE49-F238E27FC236}">
                <a16:creationId xmlns:a16="http://schemas.microsoft.com/office/drawing/2014/main" id="{5E9255D7-FA10-FD48-8CCA-1C316B7A0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130043-1696-624C-94A4-38FFB3363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2D99C-5886-ED45-9153-6776EB2DEC90}" type="slidenum">
              <a:rPr lang="en-US" smtClean="0"/>
              <a:t>‹#›</a:t>
            </a:fld>
            <a:endParaRPr lang="en-US"/>
          </a:p>
        </p:txBody>
      </p:sp>
    </p:spTree>
    <p:extLst>
      <p:ext uri="{BB962C8B-B14F-4D97-AF65-F5344CB8AC3E}">
        <p14:creationId xmlns:p14="http://schemas.microsoft.com/office/powerpoint/2010/main" val="68288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4.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westquarterprimaryschool@falkirk.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13" name="Picture 4" descr="White wooden texture flooring background | free image by rawpixel.com |  Light wood texture, Wooden textures, White wooden floor">
            <a:extLst>
              <a:ext uri="{FF2B5EF4-FFF2-40B4-BE49-F238E27FC236}">
                <a16:creationId xmlns:a16="http://schemas.microsoft.com/office/drawing/2014/main" id="{C002D0C7-B978-A84D-9E1F-E89AC8D79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73;p39">
            <a:extLst>
              <a:ext uri="{FF2B5EF4-FFF2-40B4-BE49-F238E27FC236}">
                <a16:creationId xmlns:a16="http://schemas.microsoft.com/office/drawing/2014/main" id="{6EE94A9D-6358-774D-A371-CBB9F0B02FF7}"/>
              </a:ext>
            </a:extLst>
          </p:cNvPr>
          <p:cNvSpPr/>
          <p:nvPr/>
        </p:nvSpPr>
        <p:spPr>
          <a:xfrm>
            <a:off x="0" y="1130756"/>
            <a:ext cx="9897404" cy="4596488"/>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44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1;p2">
            <a:extLst>
              <a:ext uri="{FF2B5EF4-FFF2-40B4-BE49-F238E27FC236}">
                <a16:creationId xmlns:a16="http://schemas.microsoft.com/office/drawing/2014/main" id="{228C70FA-91C8-1F41-B9C7-2B174983394A}"/>
              </a:ext>
            </a:extLst>
          </p:cNvPr>
          <p:cNvSpPr/>
          <p:nvPr/>
        </p:nvSpPr>
        <p:spPr>
          <a:xfrm>
            <a:off x="9724998" y="-851498"/>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00B050">
              <a:alpha val="270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2;p2">
            <a:extLst>
              <a:ext uri="{FF2B5EF4-FFF2-40B4-BE49-F238E27FC236}">
                <a16:creationId xmlns:a16="http://schemas.microsoft.com/office/drawing/2014/main" id="{A5E2E0C9-1925-ED4D-AB5A-AD93A214083D}"/>
              </a:ext>
            </a:extLst>
          </p:cNvPr>
          <p:cNvSpPr/>
          <p:nvPr/>
        </p:nvSpPr>
        <p:spPr>
          <a:xfrm>
            <a:off x="9005949" y="479488"/>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0;p2">
            <a:extLst>
              <a:ext uri="{FF2B5EF4-FFF2-40B4-BE49-F238E27FC236}">
                <a16:creationId xmlns:a16="http://schemas.microsoft.com/office/drawing/2014/main" id="{C70F72F8-46FF-CB42-AFF9-0DFD9E432C97}"/>
              </a:ext>
            </a:extLst>
          </p:cNvPr>
          <p:cNvSpPr/>
          <p:nvPr/>
        </p:nvSpPr>
        <p:spPr>
          <a:xfrm>
            <a:off x="11127977" y="553508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3;p2">
            <a:extLst>
              <a:ext uri="{FF2B5EF4-FFF2-40B4-BE49-F238E27FC236}">
                <a16:creationId xmlns:a16="http://schemas.microsoft.com/office/drawing/2014/main" id="{505083D6-CBD2-714F-8B54-9F9BFC1B0C50}"/>
              </a:ext>
            </a:extLst>
          </p:cNvPr>
          <p:cNvSpPr/>
          <p:nvPr/>
        </p:nvSpPr>
        <p:spPr>
          <a:xfrm rot="986735">
            <a:off x="9511908" y="5386503"/>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A399236E-A091-D64F-BC8E-94BC2F1EF2BF}"/>
              </a:ext>
            </a:extLst>
          </p:cNvPr>
          <p:cNvSpPr txBox="1"/>
          <p:nvPr/>
        </p:nvSpPr>
        <p:spPr>
          <a:xfrm>
            <a:off x="688336" y="1972544"/>
            <a:ext cx="9411629" cy="3139321"/>
          </a:xfrm>
          <a:prstGeom prst="rect">
            <a:avLst/>
          </a:prstGeom>
          <a:noFill/>
        </p:spPr>
        <p:txBody>
          <a:bodyPr wrap="square" rtlCol="0">
            <a:spAutoFit/>
          </a:bodyPr>
          <a:lstStyle/>
          <a:p>
            <a:r>
              <a:rPr lang="en-GB" sz="6600" dirty="0">
                <a:latin typeface="SassoonPrimaryInfant" pitchFamily="2" charset="0"/>
                <a:ea typeface="Verdana" panose="020B0604030504040204" pitchFamily="34" charset="0"/>
                <a:cs typeface="Verdana" panose="020B0604030504040204" pitchFamily="34" charset="0"/>
              </a:rPr>
              <a:t>P3W </a:t>
            </a:r>
          </a:p>
          <a:p>
            <a:r>
              <a:rPr lang="en-GB" sz="6600" dirty="0">
                <a:latin typeface="SassoonPrimaryInfant" pitchFamily="2" charset="0"/>
                <a:ea typeface="Verdana" panose="020B0604030504040204" pitchFamily="34" charset="0"/>
                <a:cs typeface="Verdana" panose="020B0604030504040204" pitchFamily="34" charset="0"/>
              </a:rPr>
              <a:t>Meet the Teacher</a:t>
            </a:r>
          </a:p>
          <a:p>
            <a:r>
              <a:rPr lang="en-GB" sz="6600" dirty="0">
                <a:latin typeface="SassoonPrimaryInfant" pitchFamily="2" charset="0"/>
                <a:ea typeface="Verdana" panose="020B0604030504040204" pitchFamily="34" charset="0"/>
                <a:cs typeface="Verdana" panose="020B0604030504040204" pitchFamily="34" charset="0"/>
              </a:rPr>
              <a:t>2022-2023</a:t>
            </a:r>
            <a:endParaRPr lang="en-GB" sz="4000" dirty="0">
              <a:latin typeface="SassoonPrimaryInfant" pitchFamily="2" charset="0"/>
              <a:ea typeface="Verdana" panose="020B0604030504040204" pitchFamily="34" charset="0"/>
              <a:cs typeface="Verdana" panose="020B0604030504040204" pitchFamily="34" charset="0"/>
            </a:endParaRPr>
          </a:p>
        </p:txBody>
      </p:sp>
      <p:sp>
        <p:nvSpPr>
          <p:cNvPr id="12" name="Google Shape;368;p39">
            <a:extLst>
              <a:ext uri="{FF2B5EF4-FFF2-40B4-BE49-F238E27FC236}">
                <a16:creationId xmlns:a16="http://schemas.microsoft.com/office/drawing/2014/main" id="{E2255834-D697-6041-BB39-D62038F869D8}"/>
              </a:ext>
            </a:extLst>
          </p:cNvPr>
          <p:cNvSpPr/>
          <p:nvPr/>
        </p:nvSpPr>
        <p:spPr>
          <a:xfrm rot="14389078">
            <a:off x="-35631" y="5356631"/>
            <a:ext cx="1447935" cy="17863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4192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Literacy Learning -Writing</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9773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In primary 3 we aim to develop children from writing at sentence level  to stories written in parts with clear Beginning, Middle and End structure. We also look at writing extended pieces of information text e.g. instructions.  </a:t>
            </a:r>
          </a:p>
          <a:p>
            <a:pPr marL="285750" indent="-285750">
              <a:buFont typeface="Arial" panose="020B0604020202020204" pitchFamily="34" charset="0"/>
              <a:buChar char="•"/>
            </a:pPr>
            <a:endParaRPr lang="en-US" sz="2000" b="1" dirty="0">
              <a:solidFill>
                <a:schemeClr val="tx1"/>
              </a:solidFill>
              <a:latin typeface="SassoonPrimaryInfant" pitchFamily="2" charset="0"/>
            </a:endParaRPr>
          </a:p>
          <a:p>
            <a:pPr marL="285750" indent="-285750">
              <a:buFont typeface="Arial" panose="020B0604020202020204" pitchFamily="34" charset="0"/>
              <a:buChar char="•"/>
            </a:pPr>
            <a:r>
              <a:rPr lang="en-US" sz="2000" b="1" dirty="0">
                <a:solidFill>
                  <a:schemeClr val="tx1"/>
                </a:solidFill>
                <a:latin typeface="SassoonPrimaryInfant" pitchFamily="2" charset="0"/>
              </a:rPr>
              <a:t>Weekly writing lesson: p</a:t>
            </a:r>
            <a:r>
              <a:rPr lang="en-US" sz="2000" dirty="0">
                <a:solidFill>
                  <a:schemeClr val="tx1"/>
                </a:solidFill>
                <a:latin typeface="SassoonPrimaryInfant" pitchFamily="2" charset="0"/>
              </a:rPr>
              <a:t>rogressing to make and use notes to plan both fiction and non fiction writing tasks.</a:t>
            </a:r>
            <a:endParaRPr lang="en-US" sz="2000" b="1" dirty="0">
              <a:solidFill>
                <a:schemeClr val="tx1"/>
              </a:solidFill>
              <a:latin typeface="SassoonPrimaryInfant" pitchFamily="2" charset="0"/>
            </a:endParaRPr>
          </a:p>
          <a:p>
            <a:pPr marL="285750" indent="-285750">
              <a:buFont typeface="Arial" panose="020B0604020202020204" pitchFamily="34" charset="0"/>
              <a:buChar char="•"/>
            </a:pPr>
            <a:r>
              <a:rPr lang="en-US" sz="2000" b="1" dirty="0" err="1">
                <a:solidFill>
                  <a:schemeClr val="tx1"/>
                </a:solidFill>
                <a:latin typeface="SassoonPrimaryInfant" pitchFamily="2" charset="0"/>
              </a:rPr>
              <a:t>Colourful</a:t>
            </a:r>
            <a:r>
              <a:rPr lang="en-US" sz="2000" b="1" dirty="0">
                <a:solidFill>
                  <a:schemeClr val="tx1"/>
                </a:solidFill>
                <a:latin typeface="SassoonPrimaryInfant" pitchFamily="2" charset="0"/>
              </a:rPr>
              <a:t> Semantics: </a:t>
            </a:r>
            <a:r>
              <a:rPr lang="en-US" sz="2000" dirty="0">
                <a:solidFill>
                  <a:schemeClr val="tx1"/>
                </a:solidFill>
                <a:latin typeface="SassoonPrimaryInfant" pitchFamily="2" charset="0"/>
              </a:rPr>
              <a:t>supports children to develop vocabulary and </a:t>
            </a:r>
            <a:r>
              <a:rPr lang="en-US" sz="2000" dirty="0" err="1">
                <a:solidFill>
                  <a:schemeClr val="tx1"/>
                </a:solidFill>
                <a:latin typeface="SassoonPrimaryInfant" pitchFamily="2" charset="0"/>
              </a:rPr>
              <a:t>organise</a:t>
            </a:r>
            <a:r>
              <a:rPr lang="en-US" sz="2000" dirty="0">
                <a:solidFill>
                  <a:schemeClr val="tx1"/>
                </a:solidFill>
                <a:latin typeface="SassoonPrimaryInfant" pitchFamily="2" charset="0"/>
              </a:rPr>
              <a:t> the information in their writing. </a:t>
            </a:r>
          </a:p>
          <a:p>
            <a:pPr marL="285750" indent="-285750">
              <a:buFont typeface="Arial" panose="020B0604020202020204" pitchFamily="34" charset="0"/>
              <a:buChar char="•"/>
            </a:pPr>
            <a:r>
              <a:rPr lang="en-US" sz="2000" b="1" dirty="0">
                <a:solidFill>
                  <a:schemeClr val="tx1"/>
                </a:solidFill>
                <a:latin typeface="SassoonPrimaryInfant" pitchFamily="2" charset="0"/>
              </a:rPr>
              <a:t>Talk for Writing: </a:t>
            </a:r>
            <a:r>
              <a:rPr lang="en-US" sz="2000" dirty="0">
                <a:solidFill>
                  <a:schemeClr val="tx1"/>
                </a:solidFill>
                <a:latin typeface="SassoonPrimaryInfant" pitchFamily="2" charset="0"/>
              </a:rPr>
              <a:t>children look at a model text to learn about the key features and language to allow them to apply this to their own writing. </a:t>
            </a:r>
            <a:endParaRPr lang="en-US" sz="2000" b="1" dirty="0">
              <a:solidFill>
                <a:schemeClr val="tx1"/>
              </a:solidFill>
              <a:latin typeface="SassoonPrimaryInfant" pitchFamily="2" charset="0"/>
            </a:endParaRPr>
          </a:p>
          <a:p>
            <a:pPr marL="285750" indent="-285750">
              <a:buFont typeface="Arial" panose="020B0604020202020204" pitchFamily="34" charset="0"/>
              <a:buChar char="•"/>
            </a:pPr>
            <a:r>
              <a:rPr lang="en-US" sz="2000" b="1" dirty="0">
                <a:solidFill>
                  <a:schemeClr val="tx1"/>
                </a:solidFill>
                <a:latin typeface="SassoonPrimaryInfant" pitchFamily="2" charset="0"/>
              </a:rPr>
              <a:t>Independent spelling </a:t>
            </a:r>
            <a:r>
              <a:rPr lang="en-US" sz="2000" dirty="0">
                <a:solidFill>
                  <a:schemeClr val="tx1"/>
                </a:solidFill>
                <a:latin typeface="SassoonPrimaryInfant" pitchFamily="2" charset="0"/>
              </a:rPr>
              <a:t>with dictionaries, word mats and word books.</a:t>
            </a:r>
          </a:p>
          <a:p>
            <a:pPr marL="285750" indent="-285750">
              <a:buFont typeface="Arial" panose="020B0604020202020204" pitchFamily="34" charset="0"/>
              <a:buChar char="•"/>
            </a:pPr>
            <a:r>
              <a:rPr lang="en-US" sz="2000" b="1" dirty="0">
                <a:solidFill>
                  <a:schemeClr val="tx1"/>
                </a:solidFill>
                <a:latin typeface="SassoonPrimaryInfant" pitchFamily="2" charset="0"/>
              </a:rPr>
              <a:t>VCOP</a:t>
            </a:r>
            <a:r>
              <a:rPr lang="en-US" sz="2000" dirty="0">
                <a:solidFill>
                  <a:schemeClr val="tx1"/>
                </a:solidFill>
                <a:latin typeface="SassoonPrimaryInfant" pitchFamily="2" charset="0"/>
              </a:rPr>
              <a:t> is used to develop the quality of writing and success criteria is normally linked to an aspect of this.</a:t>
            </a:r>
          </a:p>
          <a:p>
            <a:r>
              <a:rPr lang="en-US" sz="2000" dirty="0">
                <a:solidFill>
                  <a:schemeClr val="tx1"/>
                </a:solidFill>
                <a:latin typeface="SassoonPrimaryInfant" pitchFamily="2" charset="0"/>
              </a:rPr>
              <a:t>    </a:t>
            </a:r>
            <a:r>
              <a:rPr lang="en-US" sz="2000" b="1" dirty="0">
                <a:solidFill>
                  <a:schemeClr val="tx1"/>
                </a:solidFill>
                <a:latin typeface="SassoonPrimaryInfant" pitchFamily="2" charset="0"/>
              </a:rPr>
              <a:t>Vocabulary (Wow words)      Connectives       Openers         Punctuation</a:t>
            </a:r>
          </a:p>
          <a:p>
            <a:pPr marL="285750" indent="-285750">
              <a:buFont typeface="Arial" panose="020B0604020202020204" pitchFamily="34" charset="0"/>
              <a:buChar char="•"/>
            </a:pPr>
            <a:r>
              <a:rPr lang="en-US" sz="2000" b="1" dirty="0">
                <a:solidFill>
                  <a:schemeClr val="tx1"/>
                </a:solidFill>
                <a:latin typeface="SassoonPrimaryInfant" pitchFamily="2" charset="0"/>
              </a:rPr>
              <a:t>Handwriting: </a:t>
            </a:r>
            <a:r>
              <a:rPr lang="en-US" sz="2000" dirty="0">
                <a:solidFill>
                  <a:schemeClr val="tx1"/>
                </a:solidFill>
                <a:latin typeface="SassoonPrimaryInfant" pitchFamily="2" charset="0"/>
              </a:rPr>
              <a:t>Regular lessons and activities with the expectation that all letters will be formed correctly and written appropriately on the line. Focus now on relevant sizing of letters and overall presentation. Begin joined writing later in the year</a:t>
            </a:r>
            <a:endParaRPr lang="en-US" sz="2000" b="1" dirty="0">
              <a:solidFill>
                <a:schemeClr val="tx1"/>
              </a:solidFill>
              <a:latin typeface="SassoonPrimaryInfant" pitchFamily="2" charset="0"/>
            </a:endParaRPr>
          </a:p>
        </p:txBody>
      </p:sp>
      <p:pic>
        <p:nvPicPr>
          <p:cNvPr id="2" name="Picture 1">
            <a:extLst>
              <a:ext uri="{FF2B5EF4-FFF2-40B4-BE49-F238E27FC236}">
                <a16:creationId xmlns:a16="http://schemas.microsoft.com/office/drawing/2014/main" id="{7574D764-1B57-E44B-A884-CE5D61283F00}"/>
              </a:ext>
            </a:extLst>
          </p:cNvPr>
          <p:cNvPicPr>
            <a:picLocks noChangeAspect="1"/>
          </p:cNvPicPr>
          <p:nvPr/>
        </p:nvPicPr>
        <p:blipFill rotWithShape="1">
          <a:blip r:embed="rId4"/>
          <a:srcRect/>
          <a:stretch/>
        </p:blipFill>
        <p:spPr>
          <a:xfrm>
            <a:off x="10187043" y="1547812"/>
            <a:ext cx="1745251" cy="1881188"/>
          </a:xfrm>
          <a:prstGeom prst="rect">
            <a:avLst/>
          </a:prstGeom>
        </p:spPr>
      </p:pic>
      <p:pic>
        <p:nvPicPr>
          <p:cNvPr id="4" name="Picture 3">
            <a:extLst>
              <a:ext uri="{FF2B5EF4-FFF2-40B4-BE49-F238E27FC236}">
                <a16:creationId xmlns:a16="http://schemas.microsoft.com/office/drawing/2014/main" id="{C7DF06AE-F069-674F-8500-A068BF2EC0D6}"/>
              </a:ext>
            </a:extLst>
          </p:cNvPr>
          <p:cNvPicPr>
            <a:picLocks noChangeAspect="1"/>
          </p:cNvPicPr>
          <p:nvPr/>
        </p:nvPicPr>
        <p:blipFill>
          <a:blip r:embed="rId5"/>
          <a:stretch>
            <a:fillRect/>
          </a:stretch>
        </p:blipFill>
        <p:spPr>
          <a:xfrm>
            <a:off x="10187043" y="4202906"/>
            <a:ext cx="1576816" cy="1881188"/>
          </a:xfrm>
          <a:prstGeom prst="rect">
            <a:avLst/>
          </a:prstGeom>
        </p:spPr>
      </p:pic>
    </p:spTree>
    <p:extLst>
      <p:ext uri="{BB962C8B-B14F-4D97-AF65-F5344CB8AC3E}">
        <p14:creationId xmlns:p14="http://schemas.microsoft.com/office/powerpoint/2010/main" val="212303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Numeracy</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SassoonPrimaryInfant" pitchFamily="2" charset="0"/>
              </a:rPr>
              <a:t>We will be looking at the following topics within </a:t>
            </a:r>
            <a:r>
              <a:rPr lang="en-US" sz="2000" dirty="0" err="1">
                <a:solidFill>
                  <a:schemeClr val="tx1"/>
                </a:solidFill>
                <a:latin typeface="SassoonPrimaryInfant" pitchFamily="2" charset="0"/>
              </a:rPr>
              <a:t>maths</a:t>
            </a:r>
            <a:r>
              <a:rPr lang="en-US" sz="2000" dirty="0">
                <a:solidFill>
                  <a:schemeClr val="tx1"/>
                </a:solidFill>
                <a:latin typeface="SassoonPrimaryInfant" pitchFamily="2" charset="0"/>
              </a:rPr>
              <a:t> and numeracy this year.</a:t>
            </a:r>
          </a:p>
          <a:p>
            <a:endParaRPr lang="en-US" sz="2000" b="1" dirty="0">
              <a:solidFill>
                <a:schemeClr val="tx1"/>
              </a:solidFill>
              <a:latin typeface="SassoonPrimaryInfant" pitchFamily="2" charset="0"/>
            </a:endParaRPr>
          </a:p>
          <a:p>
            <a:pPr marL="285750" indent="-285750">
              <a:buFont typeface="Arial" panose="020B0604020202020204" pitchFamily="34" charset="0"/>
              <a:buChar char="•"/>
            </a:pPr>
            <a:r>
              <a:rPr lang="en-US" sz="2000" b="1" dirty="0">
                <a:solidFill>
                  <a:schemeClr val="tx1"/>
                </a:solidFill>
                <a:latin typeface="SassoonPrimaryInfant" pitchFamily="2" charset="0"/>
              </a:rPr>
              <a:t>Place value </a:t>
            </a:r>
            <a:r>
              <a:rPr lang="en-US" sz="2000" dirty="0">
                <a:solidFill>
                  <a:schemeClr val="tx1"/>
                </a:solidFill>
                <a:latin typeface="SassoonPrimaryInfant" pitchFamily="2" charset="0"/>
              </a:rPr>
              <a:t>– ability to partition and </a:t>
            </a:r>
            <a:r>
              <a:rPr lang="en-US" sz="2000" dirty="0" err="1">
                <a:solidFill>
                  <a:schemeClr val="tx1"/>
                </a:solidFill>
                <a:latin typeface="SassoonPrimaryInfant" pitchFamily="2" charset="0"/>
              </a:rPr>
              <a:t>recognise</a:t>
            </a:r>
            <a:r>
              <a:rPr lang="en-US" sz="2000" dirty="0">
                <a:solidFill>
                  <a:schemeClr val="tx1"/>
                </a:solidFill>
                <a:latin typeface="SassoonPrimaryInfant" pitchFamily="2" charset="0"/>
              </a:rPr>
              <a:t> the value of each digit within 3 digit numbers.</a:t>
            </a:r>
          </a:p>
          <a:p>
            <a:pPr marL="285750" indent="-285750">
              <a:buFont typeface="Arial" panose="020B0604020202020204" pitchFamily="34" charset="0"/>
              <a:buChar char="•"/>
            </a:pPr>
            <a:r>
              <a:rPr lang="en-US" sz="2000" b="1" dirty="0">
                <a:solidFill>
                  <a:schemeClr val="tx1"/>
                </a:solidFill>
                <a:latin typeface="SassoonPrimaryInfant" pitchFamily="2" charset="0"/>
              </a:rPr>
              <a:t>Addition and Subtraction </a:t>
            </a:r>
            <a:r>
              <a:rPr lang="en-US" sz="2000" dirty="0">
                <a:solidFill>
                  <a:schemeClr val="tx1"/>
                </a:solidFill>
                <a:latin typeface="SassoonPrimaryInfant" pitchFamily="2" charset="0"/>
              </a:rPr>
              <a:t>– mental and written strategies for addition and subtraction within 100.</a:t>
            </a:r>
          </a:p>
          <a:p>
            <a:pPr marL="285750" indent="-285750">
              <a:buFont typeface="Arial" panose="020B0604020202020204" pitchFamily="34" charset="0"/>
              <a:buChar char="•"/>
            </a:pPr>
            <a:r>
              <a:rPr lang="en-US" sz="2000" b="1" dirty="0">
                <a:solidFill>
                  <a:schemeClr val="tx1"/>
                </a:solidFill>
                <a:latin typeface="SassoonPrimaryInfant" pitchFamily="2" charset="0"/>
              </a:rPr>
              <a:t>Multiplication and division </a:t>
            </a:r>
            <a:r>
              <a:rPr lang="en-US" sz="2000" dirty="0">
                <a:solidFill>
                  <a:schemeClr val="tx1"/>
                </a:solidFill>
                <a:latin typeface="SassoonPrimaryInfant" pitchFamily="2" charset="0"/>
              </a:rPr>
              <a:t>- 2,4,5,10 times tables</a:t>
            </a:r>
          </a:p>
          <a:p>
            <a:pPr marL="285750" indent="-285750">
              <a:buFont typeface="Arial" panose="020B0604020202020204" pitchFamily="34" charset="0"/>
              <a:buChar char="•"/>
            </a:pPr>
            <a:r>
              <a:rPr lang="en-US" sz="2000" b="1" dirty="0">
                <a:solidFill>
                  <a:schemeClr val="tx1"/>
                </a:solidFill>
                <a:latin typeface="SassoonPrimaryInfant" pitchFamily="2" charset="0"/>
              </a:rPr>
              <a:t>Fractions </a:t>
            </a:r>
            <a:r>
              <a:rPr lang="en-US" sz="2000" dirty="0">
                <a:solidFill>
                  <a:schemeClr val="tx1"/>
                </a:solidFill>
                <a:latin typeface="SassoonPrimaryInfant" pitchFamily="2" charset="0"/>
              </a:rPr>
              <a:t>- ½ ¼ 1/5 and 1/10</a:t>
            </a:r>
          </a:p>
          <a:p>
            <a:pPr marL="285750" indent="-285750">
              <a:buFont typeface="Arial" panose="020B0604020202020204" pitchFamily="34" charset="0"/>
              <a:buChar char="•"/>
            </a:pPr>
            <a:r>
              <a:rPr lang="en-US" sz="2000" b="1" dirty="0">
                <a:solidFill>
                  <a:schemeClr val="tx1"/>
                </a:solidFill>
                <a:latin typeface="SassoonPrimaryInfant" pitchFamily="2" charset="0"/>
              </a:rPr>
              <a:t>Money</a:t>
            </a:r>
            <a:r>
              <a:rPr lang="en-US" sz="2000" dirty="0">
                <a:solidFill>
                  <a:schemeClr val="tx1"/>
                </a:solidFill>
                <a:latin typeface="SassoonPrimaryInfant" pitchFamily="2" charset="0"/>
              </a:rPr>
              <a:t> – Calculating totals, change and problems to £10</a:t>
            </a:r>
          </a:p>
          <a:p>
            <a:pPr marL="285750" indent="-285750">
              <a:buFont typeface="Arial" panose="020B0604020202020204" pitchFamily="34" charset="0"/>
              <a:buChar char="•"/>
            </a:pPr>
            <a:r>
              <a:rPr lang="en-US" sz="2000" b="1" dirty="0">
                <a:solidFill>
                  <a:schemeClr val="tx1"/>
                </a:solidFill>
                <a:latin typeface="SassoonPrimaryInfant" pitchFamily="2" charset="0"/>
              </a:rPr>
              <a:t>Time - </a:t>
            </a:r>
            <a:r>
              <a:rPr lang="en-US" sz="2000" dirty="0">
                <a:solidFill>
                  <a:schemeClr val="tx1"/>
                </a:solidFill>
                <a:latin typeface="SassoonPrimaryInfant" pitchFamily="2" charset="0"/>
              </a:rPr>
              <a:t> ¼ to and ¼ past</a:t>
            </a:r>
          </a:p>
          <a:p>
            <a:pPr marL="285750" indent="-285750">
              <a:buFont typeface="Arial" panose="020B0604020202020204" pitchFamily="34" charset="0"/>
              <a:buChar char="•"/>
            </a:pPr>
            <a:r>
              <a:rPr lang="en-US" sz="2000" b="1" dirty="0">
                <a:solidFill>
                  <a:schemeClr val="tx1"/>
                </a:solidFill>
                <a:latin typeface="SassoonPrimaryInfant" pitchFamily="2" charset="0"/>
              </a:rPr>
              <a:t>Measure – </a:t>
            </a:r>
            <a:r>
              <a:rPr lang="en-US" sz="2000" dirty="0">
                <a:solidFill>
                  <a:schemeClr val="tx1"/>
                </a:solidFill>
                <a:latin typeface="SassoonPrimaryInfant" pitchFamily="2" charset="0"/>
              </a:rPr>
              <a:t>Reading scales and converting between units of measure.</a:t>
            </a:r>
            <a:endParaRPr lang="en-US" sz="2000" b="1" dirty="0">
              <a:solidFill>
                <a:schemeClr val="tx1"/>
              </a:solidFill>
              <a:latin typeface="SassoonPrimaryInfant" pitchFamily="2" charset="0"/>
            </a:endParaRPr>
          </a:p>
          <a:p>
            <a:pPr marL="285750" indent="-285750">
              <a:buFont typeface="Arial" panose="020B0604020202020204" pitchFamily="34" charset="0"/>
              <a:buChar char="•"/>
            </a:pPr>
            <a:r>
              <a:rPr lang="en-US" sz="2000" b="1" dirty="0">
                <a:solidFill>
                  <a:schemeClr val="tx1"/>
                </a:solidFill>
                <a:latin typeface="SassoonPrimaryInfant" pitchFamily="2" charset="0"/>
              </a:rPr>
              <a:t>Patterns and symbols</a:t>
            </a:r>
          </a:p>
          <a:p>
            <a:pPr marL="285750" indent="-285750">
              <a:buFont typeface="Arial" panose="020B0604020202020204" pitchFamily="34" charset="0"/>
              <a:buChar char="•"/>
            </a:pPr>
            <a:r>
              <a:rPr lang="en-US" sz="2000" b="1" dirty="0">
                <a:solidFill>
                  <a:schemeClr val="tx1"/>
                </a:solidFill>
                <a:latin typeface="SassoonPrimaryInfant" pitchFamily="2" charset="0"/>
              </a:rPr>
              <a:t>2D and 3D shape</a:t>
            </a:r>
          </a:p>
          <a:p>
            <a:pPr marL="285750" indent="-285750">
              <a:buFont typeface="Arial" panose="020B0604020202020204" pitchFamily="34" charset="0"/>
              <a:buChar char="•"/>
            </a:pPr>
            <a:r>
              <a:rPr lang="en-US" sz="2000" b="1" dirty="0">
                <a:solidFill>
                  <a:schemeClr val="tx1"/>
                </a:solidFill>
                <a:latin typeface="SassoonPrimaryInfant" pitchFamily="2" charset="0"/>
              </a:rPr>
              <a:t>Grid references</a:t>
            </a:r>
          </a:p>
          <a:p>
            <a:pPr marL="285750" indent="-285750">
              <a:buFont typeface="Arial" panose="020B0604020202020204" pitchFamily="34" charset="0"/>
              <a:buChar char="•"/>
            </a:pPr>
            <a:r>
              <a:rPr lang="en-US" sz="2000" b="1" dirty="0">
                <a:solidFill>
                  <a:schemeClr val="tx1"/>
                </a:solidFill>
                <a:latin typeface="SassoonPrimaryInfant" pitchFamily="2" charset="0"/>
              </a:rPr>
              <a:t>Data analysis</a:t>
            </a:r>
          </a:p>
          <a:p>
            <a:endParaRPr lang="en-US" b="1" dirty="0">
              <a:solidFill>
                <a:schemeClr val="tx1"/>
              </a:solidFill>
              <a:latin typeface="SassoonPrimaryInfant" pitchFamily="2" charset="0"/>
            </a:endParaRPr>
          </a:p>
        </p:txBody>
      </p:sp>
    </p:spTree>
    <p:extLst>
      <p:ext uri="{BB962C8B-B14F-4D97-AF65-F5344CB8AC3E}">
        <p14:creationId xmlns:p14="http://schemas.microsoft.com/office/powerpoint/2010/main" val="341752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Interdisciplinary Learning</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SassoonPrimaryInfant" pitchFamily="2" charset="0"/>
              </a:rPr>
              <a:t>Interdisciplinary learning is a planned approach to learning which uses links across  different subjects to enhance learning.</a:t>
            </a:r>
          </a:p>
          <a:p>
            <a:endParaRPr lang="en-GB" sz="2400" dirty="0">
              <a:solidFill>
                <a:schemeClr val="tx1"/>
              </a:solidFill>
              <a:latin typeface="SassoonPrimaryInfant" pitchFamily="2" charset="0"/>
            </a:endParaRPr>
          </a:p>
          <a:p>
            <a:r>
              <a:rPr lang="en-GB" sz="2400" dirty="0">
                <a:solidFill>
                  <a:schemeClr val="tx1"/>
                </a:solidFill>
                <a:latin typeface="SassoonPrimaryInfant" pitchFamily="2" charset="0"/>
              </a:rPr>
              <a:t>We will be teaching the following topics this year to incorporate all areas of the curriculum:</a:t>
            </a:r>
          </a:p>
          <a:p>
            <a:pPr marL="342900" indent="-342900">
              <a:buFont typeface="Arial" panose="020B0604020202020204" pitchFamily="34" charset="0"/>
              <a:buChar char="•"/>
            </a:pPr>
            <a:r>
              <a:rPr lang="en-US" sz="2400" dirty="0">
                <a:solidFill>
                  <a:schemeClr val="tx1"/>
                </a:solidFill>
                <a:latin typeface="SassoonPrimaryInfant" pitchFamily="2" charset="0"/>
              </a:rPr>
              <a:t>Energy Sources and Sustainability</a:t>
            </a:r>
          </a:p>
          <a:p>
            <a:pPr marL="342900" indent="-342900">
              <a:buFont typeface="Arial" panose="020B0604020202020204" pitchFamily="34" charset="0"/>
              <a:buChar char="•"/>
            </a:pPr>
            <a:r>
              <a:rPr lang="en-US" sz="2400" dirty="0">
                <a:solidFill>
                  <a:schemeClr val="tx1"/>
                </a:solidFill>
                <a:latin typeface="SassoonPrimaryInfant" pitchFamily="2" charset="0"/>
              </a:rPr>
              <a:t>Movement of the sun, moon and earth</a:t>
            </a:r>
          </a:p>
          <a:p>
            <a:pPr marL="342900" indent="-342900">
              <a:buFont typeface="Arial" panose="020B0604020202020204" pitchFamily="34" charset="0"/>
              <a:buChar char="•"/>
            </a:pPr>
            <a:r>
              <a:rPr lang="en-US" sz="2400" dirty="0">
                <a:solidFill>
                  <a:schemeClr val="tx1"/>
                </a:solidFill>
                <a:latin typeface="SassoonPrimaryInfant" pitchFamily="2" charset="0"/>
              </a:rPr>
              <a:t>Electricity</a:t>
            </a:r>
          </a:p>
          <a:p>
            <a:pPr marL="342900" indent="-342900">
              <a:buFont typeface="Arial" panose="020B0604020202020204" pitchFamily="34" charset="0"/>
              <a:buChar char="•"/>
            </a:pPr>
            <a:r>
              <a:rPr lang="en-US" sz="2400" dirty="0">
                <a:solidFill>
                  <a:schemeClr val="tx1"/>
                </a:solidFill>
                <a:latin typeface="SassoonPrimaryInfant" pitchFamily="2" charset="0"/>
              </a:rPr>
              <a:t>Endangered Species </a:t>
            </a:r>
          </a:p>
          <a:p>
            <a:pPr marL="342900" indent="-342900">
              <a:buFont typeface="Arial" panose="020B0604020202020204" pitchFamily="34" charset="0"/>
              <a:buChar char="•"/>
            </a:pPr>
            <a:r>
              <a:rPr lang="en-US" sz="2400" dirty="0">
                <a:solidFill>
                  <a:schemeClr val="tx1"/>
                </a:solidFill>
                <a:latin typeface="SassoonPrimaryInfant" pitchFamily="2" charset="0"/>
              </a:rPr>
              <a:t>Egyptians</a:t>
            </a:r>
          </a:p>
          <a:p>
            <a:pPr marL="342900" indent="-342900">
              <a:buFont typeface="Arial" panose="020B0604020202020204" pitchFamily="34" charset="0"/>
              <a:buChar char="•"/>
            </a:pPr>
            <a:r>
              <a:rPr lang="en-US" sz="2400" dirty="0">
                <a:solidFill>
                  <a:schemeClr val="tx1"/>
                </a:solidFill>
                <a:latin typeface="SassoonPrimaryInfant" pitchFamily="2" charset="0"/>
              </a:rPr>
              <a:t>Materials with practical challenges and design</a:t>
            </a:r>
          </a:p>
          <a:p>
            <a:pPr marL="342900" indent="-342900">
              <a:buFont typeface="Arial" panose="020B0604020202020204" pitchFamily="34" charset="0"/>
              <a:buChar char="•"/>
            </a:pPr>
            <a:r>
              <a:rPr lang="en-US" sz="2400" dirty="0">
                <a:solidFill>
                  <a:schemeClr val="tx1"/>
                </a:solidFill>
                <a:latin typeface="SassoonPrimaryInfant" pitchFamily="2" charset="0"/>
              </a:rPr>
              <a:t>The Puppet Factory</a:t>
            </a:r>
          </a:p>
          <a:p>
            <a:endParaRPr lang="en-US" sz="2400" dirty="0">
              <a:solidFill>
                <a:schemeClr val="tx1"/>
              </a:solidFill>
              <a:latin typeface="SassoonPrimaryInfant" pitchFamily="2" charset="0"/>
            </a:endParaRPr>
          </a:p>
          <a:p>
            <a:r>
              <a:rPr lang="en-US" sz="2400" dirty="0">
                <a:solidFill>
                  <a:schemeClr val="tx1"/>
                </a:solidFill>
                <a:latin typeface="SassoonPrimaryInfant" pitchFamily="2" charset="0"/>
              </a:rPr>
              <a:t>These topics may change in order to align with children’s interests. </a:t>
            </a:r>
          </a:p>
          <a:p>
            <a:endParaRPr lang="en-GB" sz="2400" dirty="0">
              <a:solidFill>
                <a:schemeClr val="tx1"/>
              </a:solidFill>
              <a:latin typeface="SassoonPrimaryInfant" pitchFamily="2" charset="0"/>
            </a:endParaRPr>
          </a:p>
        </p:txBody>
      </p:sp>
    </p:spTree>
    <p:extLst>
      <p:ext uri="{BB962C8B-B14F-4D97-AF65-F5344CB8AC3E}">
        <p14:creationId xmlns:p14="http://schemas.microsoft.com/office/powerpoint/2010/main" val="289169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Home Learning</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7137138"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SassoonPrimaryInfant" pitchFamily="2" charset="0"/>
              </a:rPr>
              <a:t>Children’s P3 online log in details will be sent home in the coming weeks.</a:t>
            </a:r>
          </a:p>
          <a:p>
            <a:endParaRPr lang="en-US" sz="2000" b="1" dirty="0">
              <a:solidFill>
                <a:schemeClr val="tx1"/>
              </a:solidFill>
              <a:latin typeface="SassoonPrimaryInfant" pitchFamily="2" charset="0"/>
            </a:endParaRPr>
          </a:p>
          <a:p>
            <a:r>
              <a:rPr lang="en-US" sz="2000" b="1" dirty="0">
                <a:solidFill>
                  <a:schemeClr val="tx1"/>
                </a:solidFill>
                <a:latin typeface="SassoonPrimaryInfant" pitchFamily="2" charset="0"/>
              </a:rPr>
              <a:t>Bug Club </a:t>
            </a:r>
          </a:p>
          <a:p>
            <a:pPr marL="285750" indent="-285750">
              <a:buFont typeface="Arial" panose="020B0604020202020204" pitchFamily="34" charset="0"/>
              <a:buChar char="•"/>
            </a:pPr>
            <a:r>
              <a:rPr lang="en-US" sz="2000" dirty="0">
                <a:solidFill>
                  <a:schemeClr val="tx1"/>
                </a:solidFill>
                <a:latin typeface="SassoonPrimaryInfant" pitchFamily="2" charset="0"/>
              </a:rPr>
              <a:t>Children will be set reading books that they can practice at home on Bug Club.</a:t>
            </a:r>
          </a:p>
          <a:p>
            <a:pPr marL="285750" indent="-285750">
              <a:buFont typeface="Arial" panose="020B0604020202020204" pitchFamily="34" charset="0"/>
              <a:buChar char="•"/>
            </a:pPr>
            <a:endParaRPr lang="en-US" sz="2000" dirty="0">
              <a:solidFill>
                <a:schemeClr val="tx1"/>
              </a:solidFill>
              <a:latin typeface="SassoonPrimaryInfant" pitchFamily="2" charset="0"/>
            </a:endParaRPr>
          </a:p>
          <a:p>
            <a:r>
              <a:rPr lang="en-US" sz="2000" b="1" dirty="0">
                <a:solidFill>
                  <a:schemeClr val="tx1"/>
                </a:solidFill>
                <a:latin typeface="SassoonPrimaryInfant" pitchFamily="2" charset="0"/>
              </a:rPr>
              <a:t>Education City</a:t>
            </a:r>
          </a:p>
          <a:p>
            <a:pPr marL="285750" indent="-285750">
              <a:buFont typeface="Arial" panose="020B0604020202020204" pitchFamily="34" charset="0"/>
              <a:buChar char="•"/>
            </a:pPr>
            <a:r>
              <a:rPr lang="en-US" sz="2000" dirty="0">
                <a:solidFill>
                  <a:schemeClr val="tx1"/>
                </a:solidFill>
                <a:latin typeface="SassoonPrimaryInfant" pitchFamily="2" charset="0"/>
              </a:rPr>
              <a:t>Numeracy and Literacy games will be assigned on Education City to allow children to consolidate the skills they are learning in class. </a:t>
            </a:r>
          </a:p>
          <a:p>
            <a:endParaRPr lang="en-US" sz="2000" dirty="0">
              <a:solidFill>
                <a:schemeClr val="tx1"/>
              </a:solidFill>
              <a:latin typeface="SassoonPrimaryInfant" pitchFamily="2" charset="0"/>
            </a:endParaRPr>
          </a:p>
          <a:p>
            <a:r>
              <a:rPr lang="en-US" sz="2000" b="1" dirty="0">
                <a:solidFill>
                  <a:schemeClr val="tx1"/>
                </a:solidFill>
                <a:latin typeface="SassoonPrimaryInfant" pitchFamily="2" charset="0"/>
              </a:rPr>
              <a:t>Microsoft Teams</a:t>
            </a:r>
          </a:p>
          <a:p>
            <a:pPr marL="285750" indent="-285750">
              <a:buFont typeface="Arial" panose="020B0604020202020204" pitchFamily="34" charset="0"/>
              <a:buChar char="•"/>
            </a:pPr>
            <a:r>
              <a:rPr lang="en-US" sz="2000" dirty="0">
                <a:solidFill>
                  <a:schemeClr val="tx1"/>
                </a:solidFill>
                <a:latin typeface="SassoonPrimaryInfant" pitchFamily="2" charset="0"/>
              </a:rPr>
              <a:t>There is a skills homework grid in the ‘Files’ section of the P3W class team. There is also a spelling menu to allow children to practice their spelling words for the week at home.</a:t>
            </a:r>
          </a:p>
        </p:txBody>
      </p:sp>
      <p:pic>
        <p:nvPicPr>
          <p:cNvPr id="1026" name="Picture 2" descr="Bug Club Family"/>
          <p:cNvPicPr>
            <a:picLocks noChangeAspect="1" noChangeArrowheads="1"/>
          </p:cNvPicPr>
          <p:nvPr/>
        </p:nvPicPr>
        <p:blipFill rotWithShape="1">
          <a:blip r:embed="rId4">
            <a:extLst>
              <a:ext uri="{28A0092B-C50C-407E-A947-70E740481C1C}">
                <a14:useLocalDpi xmlns:a14="http://schemas.microsoft.com/office/drawing/2010/main" val="0"/>
              </a:ext>
            </a:extLst>
          </a:blip>
          <a:srcRect t="12113" b="10385"/>
          <a:stretch/>
        </p:blipFill>
        <p:spPr bwMode="auto">
          <a:xfrm>
            <a:off x="8060255" y="1810767"/>
            <a:ext cx="1734166" cy="1534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Year - EducationC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847" y="3601831"/>
            <a:ext cx="1543574" cy="1344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Microsoft Office Teams (2018–present).svg - Wikimedia Comm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0255" y="5198032"/>
            <a:ext cx="1603627" cy="14915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view of your QR Co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0411" y="1810768"/>
            <a:ext cx="1534886" cy="15348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view of your QR Co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0411" y="3601831"/>
            <a:ext cx="1344185" cy="13441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eview of your QR Co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0411" y="5320676"/>
            <a:ext cx="1368881" cy="136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7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SassoonPrimaryInfant" pitchFamily="2"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Our School Rules</a:t>
            </a:r>
          </a:p>
        </p:txBody>
      </p:sp>
      <p:graphicFrame>
        <p:nvGraphicFramePr>
          <p:cNvPr id="6" name="Content Placeholder 3">
            <a:extLst>
              <a:ext uri="{FF2B5EF4-FFF2-40B4-BE49-F238E27FC236}">
                <a16:creationId xmlns:a16="http://schemas.microsoft.com/office/drawing/2014/main" id="{804CB864-36DA-4063-85F7-984134953222}"/>
              </a:ext>
            </a:extLst>
          </p:cNvPr>
          <p:cNvGraphicFramePr>
            <a:graphicFrameLocks/>
          </p:cNvGraphicFramePr>
          <p:nvPr>
            <p:extLst>
              <p:ext uri="{D42A27DB-BD31-4B8C-83A1-F6EECF244321}">
                <p14:modId xmlns:p14="http://schemas.microsoft.com/office/powerpoint/2010/main" val="427432921"/>
              </p:ext>
            </p:extLst>
          </p:nvPr>
        </p:nvGraphicFramePr>
        <p:xfrm>
          <a:off x="3756041" y="2384503"/>
          <a:ext cx="4679917"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3"/>
          <p:cNvGraphicFramePr>
            <a:graphicFrameLocks noGrp="1"/>
          </p:cNvGraphicFramePr>
          <p:nvPr>
            <p:extLst>
              <p:ext uri="{D42A27DB-BD31-4B8C-83A1-F6EECF244321}">
                <p14:modId xmlns:p14="http://schemas.microsoft.com/office/powerpoint/2010/main" val="350282403"/>
              </p:ext>
            </p:extLst>
          </p:nvPr>
        </p:nvGraphicFramePr>
        <p:xfrm>
          <a:off x="-1112988" y="1169949"/>
          <a:ext cx="5982017" cy="3962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Content Placeholder 3">
            <a:extLst>
              <a:ext uri="{FF2B5EF4-FFF2-40B4-BE49-F238E27FC236}">
                <a16:creationId xmlns:a16="http://schemas.microsoft.com/office/drawing/2014/main" id="{F4726729-5171-40D2-B538-B8764C37146A}"/>
              </a:ext>
            </a:extLst>
          </p:cNvPr>
          <p:cNvGraphicFramePr>
            <a:graphicFrameLocks/>
          </p:cNvGraphicFramePr>
          <p:nvPr>
            <p:extLst>
              <p:ext uri="{D42A27DB-BD31-4B8C-83A1-F6EECF244321}">
                <p14:modId xmlns:p14="http://schemas.microsoft.com/office/powerpoint/2010/main" val="961677657"/>
              </p:ext>
            </p:extLst>
          </p:nvPr>
        </p:nvGraphicFramePr>
        <p:xfrm>
          <a:off x="6636848" y="560349"/>
          <a:ext cx="6982548" cy="4368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1530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Rights Respecting Schools</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9664880"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latin typeface="SassoonPrimaryInfant" pitchFamily="2" charset="0"/>
              </a:rPr>
              <a:t>Westquarter Primary is working on the Rights Respecting Schools Award. </a:t>
            </a:r>
          </a:p>
          <a:p>
            <a:pPr marL="342900" indent="-342900">
              <a:buFont typeface="Arial" panose="020B0604020202020204" pitchFamily="34" charset="0"/>
              <a:buChar char="•"/>
            </a:pPr>
            <a:r>
              <a:rPr lang="en-GB" sz="2400" dirty="0">
                <a:solidFill>
                  <a:schemeClr val="tx1"/>
                </a:solidFill>
                <a:latin typeface="SassoonPrimaryInfant" pitchFamily="2" charset="0"/>
              </a:rPr>
              <a:t>We have achieved our Bronze Award and are working towards Silver. </a:t>
            </a:r>
          </a:p>
          <a:p>
            <a:pPr marL="342900" indent="-342900">
              <a:buFont typeface="Arial" panose="020B0604020202020204" pitchFamily="34" charset="0"/>
              <a:buChar char="•"/>
            </a:pPr>
            <a:r>
              <a:rPr lang="en-GB" sz="2400" dirty="0">
                <a:solidFill>
                  <a:schemeClr val="tx1"/>
                </a:solidFill>
                <a:latin typeface="SassoonPrimaryInfant" pitchFamily="2" charset="0"/>
              </a:rPr>
              <a:t>Pupils learn about the UNCRC (United Nations Convention on the Rights of the Child) and their rights in class. </a:t>
            </a:r>
          </a:p>
          <a:p>
            <a:pPr marL="342900" indent="-342900">
              <a:buFont typeface="Arial" panose="020B0604020202020204" pitchFamily="34" charset="0"/>
              <a:buChar char="•"/>
            </a:pPr>
            <a:r>
              <a:rPr lang="en-GB" sz="2400" dirty="0">
                <a:solidFill>
                  <a:schemeClr val="tx1"/>
                </a:solidFill>
                <a:latin typeface="SassoonPrimaryInfant" pitchFamily="2" charset="0"/>
              </a:rPr>
              <a:t>Each class will set up a Class Charter which is an agreement as a class about how the Rights of the Child will be respected. </a:t>
            </a:r>
          </a:p>
          <a:p>
            <a:pPr marL="342900" indent="-342900">
              <a:buFont typeface="Arial" panose="020B0604020202020204" pitchFamily="34" charset="0"/>
              <a:buChar char="•"/>
            </a:pPr>
            <a:r>
              <a:rPr lang="en-GB" sz="2400" dirty="0">
                <a:solidFill>
                  <a:schemeClr val="tx1"/>
                </a:solidFill>
                <a:latin typeface="SassoonPrimaryInfant" pitchFamily="2" charset="0"/>
              </a:rPr>
              <a:t>Pupils are </a:t>
            </a:r>
            <a:r>
              <a:rPr lang="en-GB" sz="2400" b="1" dirty="0">
                <a:solidFill>
                  <a:schemeClr val="tx1"/>
                </a:solidFill>
                <a:latin typeface="SassoonPrimaryInfant" pitchFamily="2" charset="0"/>
              </a:rPr>
              <a:t>Rights Holders </a:t>
            </a:r>
            <a:r>
              <a:rPr lang="en-GB" sz="2400" dirty="0">
                <a:solidFill>
                  <a:schemeClr val="tx1"/>
                </a:solidFill>
                <a:latin typeface="SassoonPrimaryInfant" pitchFamily="2" charset="0"/>
              </a:rPr>
              <a:t>and adults in school and at home are </a:t>
            </a:r>
            <a:r>
              <a:rPr lang="en-GB" sz="2400" b="1" dirty="0">
                <a:solidFill>
                  <a:schemeClr val="tx1"/>
                </a:solidFill>
                <a:latin typeface="SassoonPrimaryInfant" pitchFamily="2" charset="0"/>
              </a:rPr>
              <a:t>Duty Bearers. </a:t>
            </a:r>
          </a:p>
          <a:p>
            <a:pPr marL="342900" indent="-342900">
              <a:buFont typeface="Arial" panose="020B0604020202020204" pitchFamily="34" charset="0"/>
              <a:buChar char="•"/>
            </a:pPr>
            <a:r>
              <a:rPr lang="en-GB" sz="2400" dirty="0">
                <a:solidFill>
                  <a:schemeClr val="tx1"/>
                </a:solidFill>
                <a:latin typeface="SassoonPrimaryInfant" pitchFamily="2" charset="0"/>
              </a:rPr>
              <a:t>Children may discuss this with you at home. Please let us know if you would like any more information. </a:t>
            </a:r>
          </a:p>
          <a:p>
            <a:endParaRPr lang="en-GB" sz="2400" dirty="0">
              <a:solidFill>
                <a:schemeClr val="tx1"/>
              </a:solidFill>
              <a:latin typeface="SassoonPrimaryInfant" pitchFamily="2" charset="0"/>
            </a:endParaRPr>
          </a:p>
        </p:txBody>
      </p:sp>
      <p:sp>
        <p:nvSpPr>
          <p:cNvPr id="7" name="TextBox 6"/>
          <p:cNvSpPr txBox="1"/>
          <p:nvPr/>
        </p:nvSpPr>
        <p:spPr>
          <a:xfrm>
            <a:off x="989564" y="5695726"/>
            <a:ext cx="7518400" cy="830997"/>
          </a:xfrm>
          <a:prstGeom prst="rect">
            <a:avLst/>
          </a:prstGeom>
          <a:noFill/>
          <a:ln w="38100">
            <a:solidFill>
              <a:schemeClr val="accent1"/>
            </a:solidFill>
          </a:ln>
        </p:spPr>
        <p:txBody>
          <a:bodyPr wrap="square" rtlCol="0">
            <a:spAutoFit/>
          </a:bodyPr>
          <a:lstStyle/>
          <a:p>
            <a:pPr lvl="0">
              <a:defRPr/>
            </a:pPr>
            <a:r>
              <a:rPr lang="en-GB" sz="2400" b="1" dirty="0">
                <a:solidFill>
                  <a:prstClr val="black"/>
                </a:solidFill>
                <a:latin typeface="SassoonPrimaryInfant" pitchFamily="2" charset="0"/>
              </a:rPr>
              <a:t>Article 42</a:t>
            </a:r>
          </a:p>
          <a:p>
            <a:pPr lvl="0">
              <a:defRPr/>
            </a:pPr>
            <a:r>
              <a:rPr lang="en-GB" sz="2400" dirty="0">
                <a:solidFill>
                  <a:prstClr val="black"/>
                </a:solidFill>
                <a:latin typeface="SassoonPrimaryInfant" pitchFamily="2" charset="0"/>
              </a:rPr>
              <a:t>All adults and children should know about this </a:t>
            </a:r>
            <a:r>
              <a:rPr lang="en-GB" sz="2400" dirty="0" smtClean="0">
                <a:solidFill>
                  <a:prstClr val="black"/>
                </a:solidFill>
                <a:latin typeface="SassoonPrimaryInfant" pitchFamily="2" charset="0"/>
              </a:rPr>
              <a:t>convention</a:t>
            </a:r>
            <a:r>
              <a:rPr lang="en-GB" sz="2400" dirty="0" smtClean="0">
                <a:solidFill>
                  <a:prstClr val="black"/>
                </a:solidFill>
                <a:latin typeface="SassoonPrimaryInfant" pitchFamily="2" charset="0"/>
              </a:rPr>
              <a:t>.</a:t>
            </a:r>
            <a:endParaRPr lang="en-GB" sz="2400" dirty="0">
              <a:solidFill>
                <a:prstClr val="black"/>
              </a:solidFill>
              <a:latin typeface="SassoonPrimaryInfant" pitchFamily="2" charset="0"/>
            </a:endParaRPr>
          </a:p>
        </p:txBody>
      </p:sp>
      <p:pic>
        <p:nvPicPr>
          <p:cNvPr id="8" name="Content Placeholder 3">
            <a:extLst>
              <a:ext uri="{FF2B5EF4-FFF2-40B4-BE49-F238E27FC236}">
                <a16:creationId xmlns:a16="http://schemas.microsoft.com/office/drawing/2014/main" id="{25D6DCE3-3A7B-3BA2-5419-0D66A5F240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3339" y="1458286"/>
            <a:ext cx="2128661" cy="4561416"/>
          </a:xfrm>
          <a:prstGeom prst="rect">
            <a:avLst/>
          </a:prstGeom>
        </p:spPr>
      </p:pic>
    </p:spTree>
    <p:extLst>
      <p:ext uri="{BB962C8B-B14F-4D97-AF65-F5344CB8AC3E}">
        <p14:creationId xmlns:p14="http://schemas.microsoft.com/office/powerpoint/2010/main" val="218611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SassoonPrimaryInfant" pitchFamily="2"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Positive Behaviour Policy</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4" y="978568"/>
            <a:ext cx="11611729"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SassoonPrimaryInfant" pitchFamily="2" charset="0"/>
            </a:endParaRPr>
          </a:p>
        </p:txBody>
      </p:sp>
      <p:sp>
        <p:nvSpPr>
          <p:cNvPr id="7" name="Rectangle 6"/>
          <p:cNvSpPr/>
          <p:nvPr/>
        </p:nvSpPr>
        <p:spPr>
          <a:xfrm>
            <a:off x="377769" y="1437358"/>
            <a:ext cx="6096000" cy="156927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Aft>
                <a:spcPts val="0"/>
              </a:spcAft>
            </a:pPr>
            <a:r>
              <a:rPr lang="en-GB" b="1" dirty="0">
                <a:effectLst/>
                <a:latin typeface="SassoonPrimaryInfant" pitchFamily="2" charset="0"/>
                <a:ea typeface="Calibri" panose="020F0502020204030204" pitchFamily="34" charset="0"/>
                <a:cs typeface="Times New Roman" panose="02020603050405020304" pitchFamily="18" charset="0"/>
              </a:rPr>
              <a:t>Reminder </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“I’ve noticed that – </a:t>
            </a:r>
            <a:r>
              <a:rPr lang="en-GB" i="1" dirty="0">
                <a:effectLst/>
                <a:latin typeface="SassoonPrimaryInfant" pitchFamily="2" charset="0"/>
                <a:ea typeface="Calibri" panose="020F0502020204030204" pitchFamily="34" charset="0"/>
                <a:cs typeface="Times New Roman" panose="02020603050405020304" pitchFamily="18" charset="0"/>
              </a:rPr>
              <a:t>reminder of rule.</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I need you to – </a:t>
            </a:r>
            <a:r>
              <a:rPr lang="en-GB" i="1" dirty="0">
                <a:effectLst/>
                <a:latin typeface="SassoonPrimaryInfant" pitchFamily="2" charset="0"/>
                <a:ea typeface="Calibri" panose="020F0502020204030204" pitchFamily="34" charset="0"/>
                <a:cs typeface="Times New Roman" panose="02020603050405020304" pitchFamily="18" charset="0"/>
              </a:rPr>
              <a:t>relate to rule.</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Do you remember . . .? – </a:t>
            </a:r>
            <a:r>
              <a:rPr lang="en-GB" i="1" dirty="0">
                <a:effectLst/>
                <a:latin typeface="SassoonPrimaryInfant" pitchFamily="2" charset="0"/>
                <a:ea typeface="Calibri" panose="020F0502020204030204" pitchFamily="34" charset="0"/>
                <a:cs typeface="Times New Roman" panose="02020603050405020304" pitchFamily="18" charset="0"/>
              </a:rPr>
              <a:t>relate to positive behaviour observed.</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That’s who I need to see today!”</a:t>
            </a:r>
            <a:endParaRPr lang="en-GB" sz="1000" dirty="0">
              <a:effectLst/>
              <a:latin typeface="SassoonPrimaryInfant" pitchFamily="2" charset="0"/>
              <a:ea typeface="Calibri" panose="020F0502020204030204" pitchFamily="34" charset="0"/>
              <a:cs typeface="Times New Roman" panose="02020603050405020304" pitchFamily="18" charset="0"/>
            </a:endParaRPr>
          </a:p>
        </p:txBody>
      </p:sp>
      <p:sp>
        <p:nvSpPr>
          <p:cNvPr id="8" name="Rectangle 7"/>
          <p:cNvSpPr/>
          <p:nvPr/>
        </p:nvSpPr>
        <p:spPr>
          <a:xfrm>
            <a:off x="516023" y="4263149"/>
            <a:ext cx="4941758" cy="1272913"/>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Aft>
                <a:spcPts val="0"/>
              </a:spcAft>
            </a:pPr>
            <a:r>
              <a:rPr lang="en-GB" b="1" dirty="0">
                <a:effectLst/>
                <a:latin typeface="SassoonPrimaryInfant" pitchFamily="2" charset="0"/>
                <a:ea typeface="Calibri" panose="020F0502020204030204" pitchFamily="34" charset="0"/>
                <a:cs typeface="Times New Roman" panose="02020603050405020304" pitchFamily="18" charset="0"/>
              </a:rPr>
              <a:t>Warning</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“I’ve explained that you’re not – </a:t>
            </a:r>
            <a:r>
              <a:rPr lang="en-GB" i="1" dirty="0">
                <a:effectLst/>
                <a:latin typeface="SassoonPrimaryInfant" pitchFamily="2" charset="0"/>
                <a:ea typeface="Calibri" panose="020F0502020204030204" pitchFamily="34" charset="0"/>
                <a:cs typeface="Times New Roman" panose="02020603050405020304" pitchFamily="18" charset="0"/>
              </a:rPr>
              <a:t>reminder of rule.</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You know what the consequences are.</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Think carefully about your next steps.”</a:t>
            </a:r>
            <a:endParaRPr lang="en-GB" sz="1000" dirty="0">
              <a:effectLst/>
              <a:latin typeface="SassoonPrimaryInfant" pitchFamily="2" charset="0"/>
              <a:ea typeface="Calibri" panose="020F0502020204030204" pitchFamily="34" charset="0"/>
              <a:cs typeface="Times New Roman" panose="02020603050405020304" pitchFamily="18" charset="0"/>
            </a:endParaRPr>
          </a:p>
        </p:txBody>
      </p:sp>
      <p:sp>
        <p:nvSpPr>
          <p:cNvPr id="9" name="Rectangle 8"/>
          <p:cNvSpPr/>
          <p:nvPr/>
        </p:nvSpPr>
        <p:spPr>
          <a:xfrm>
            <a:off x="6289209" y="1333219"/>
            <a:ext cx="6096000" cy="1277786"/>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Aft>
                <a:spcPts val="0"/>
              </a:spcAft>
            </a:pPr>
            <a:r>
              <a:rPr lang="en-GB" b="1" dirty="0">
                <a:effectLst/>
                <a:latin typeface="SassoonPrimaryInfant" pitchFamily="2" charset="0"/>
                <a:ea typeface="Calibri" panose="020F0502020204030204" pitchFamily="34" charset="0"/>
                <a:cs typeface="Times New Roman" panose="02020603050405020304" pitchFamily="18" charset="0"/>
              </a:rPr>
              <a:t>Last Chance</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“This is your last chance to make the right choice.</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You will have a time out.</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You’ll have to speak to me at . . .</a:t>
            </a:r>
            <a:r>
              <a:rPr lang="en-GB" b="1" dirty="0">
                <a:effectLst/>
                <a:latin typeface="SassoonPrimaryInfant" pitchFamily="2" charset="0"/>
                <a:ea typeface="Calibri" panose="020F0502020204030204" pitchFamily="34" charset="0"/>
                <a:cs typeface="Times New Roman" panose="02020603050405020304" pitchFamily="18" charset="0"/>
              </a:rPr>
              <a:t>  – </a:t>
            </a:r>
            <a:r>
              <a:rPr lang="en-GB" i="1" dirty="0">
                <a:effectLst/>
                <a:latin typeface="SassoonPrimaryInfant" pitchFamily="2" charset="0"/>
                <a:ea typeface="Calibri" panose="020F0502020204030204" pitchFamily="34" charset="0"/>
                <a:cs typeface="Times New Roman" panose="02020603050405020304" pitchFamily="18" charset="0"/>
              </a:rPr>
              <a:t>state time.”</a:t>
            </a:r>
            <a:endParaRPr lang="en-GB" sz="1000" dirty="0">
              <a:effectLst/>
              <a:latin typeface="SassoonPrimaryInfant" pitchFamily="2" charset="0"/>
              <a:ea typeface="Calibri" panose="020F0502020204030204" pitchFamily="34" charset="0"/>
              <a:cs typeface="Times New Roman" panose="02020603050405020304" pitchFamily="18" charset="0"/>
            </a:endParaRPr>
          </a:p>
        </p:txBody>
      </p:sp>
      <p:sp>
        <p:nvSpPr>
          <p:cNvPr id="10" name="Rectangle 9"/>
          <p:cNvSpPr/>
          <p:nvPr/>
        </p:nvSpPr>
        <p:spPr>
          <a:xfrm>
            <a:off x="6255316" y="3713250"/>
            <a:ext cx="6096000" cy="685059"/>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107000"/>
              </a:lnSpc>
              <a:spcAft>
                <a:spcPts val="0"/>
              </a:spcAft>
            </a:pPr>
            <a:r>
              <a:rPr lang="en-GB" b="1" dirty="0">
                <a:effectLst/>
                <a:latin typeface="SassoonPrimaryInfant" pitchFamily="2" charset="0"/>
                <a:ea typeface="Calibri" panose="020F0502020204030204" pitchFamily="34" charset="0"/>
                <a:cs typeface="Times New Roman" panose="02020603050405020304" pitchFamily="18" charset="0"/>
              </a:rPr>
              <a:t>Time Out</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SassoonPrimaryInfant" pitchFamily="2" charset="0"/>
                <a:ea typeface="Calibri" panose="020F0502020204030204" pitchFamily="34" charset="0"/>
                <a:cs typeface="Times New Roman" panose="02020603050405020304" pitchFamily="18" charset="0"/>
              </a:rPr>
              <a:t>“You need some time out.” </a:t>
            </a:r>
            <a:endParaRPr lang="en-GB" sz="1000" dirty="0">
              <a:effectLst/>
              <a:latin typeface="SassoonPrimaryInfant" pitchFamily="2" charset="0"/>
              <a:ea typeface="Calibri" panose="020F0502020204030204" pitchFamily="34" charset="0"/>
              <a:cs typeface="Times New Roman" panose="02020603050405020304" pitchFamily="18" charset="0"/>
            </a:endParaRPr>
          </a:p>
        </p:txBody>
      </p:sp>
      <p:sp>
        <p:nvSpPr>
          <p:cNvPr id="11" name="Rectangle 10"/>
          <p:cNvSpPr/>
          <p:nvPr/>
        </p:nvSpPr>
        <p:spPr>
          <a:xfrm>
            <a:off x="6255316" y="5483462"/>
            <a:ext cx="3845925" cy="369332"/>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a:effectLst/>
                <a:latin typeface="SassoonPrimaryInfant" pitchFamily="2" charset="0"/>
                <a:ea typeface="Calibri" panose="020F0502020204030204" pitchFamily="34" charset="0"/>
                <a:cs typeface="Times New Roman" panose="02020603050405020304" pitchFamily="18" charset="0"/>
              </a:rPr>
              <a:t>Repair – consequence if necessary </a:t>
            </a:r>
            <a:endParaRPr lang="en-GB" dirty="0">
              <a:latin typeface="SassoonPrimaryInfant" pitchFamily="2" charset="0"/>
            </a:endParaRPr>
          </a:p>
        </p:txBody>
      </p:sp>
      <p:pic>
        <p:nvPicPr>
          <p:cNvPr id="18" name="Picture 17"/>
          <p:cNvPicPr/>
          <p:nvPr/>
        </p:nvPicPr>
        <p:blipFill>
          <a:blip r:embed="rId4">
            <a:extLst>
              <a:ext uri="{28A0092B-C50C-407E-A947-70E740481C1C}">
                <a14:useLocalDpi xmlns:a14="http://schemas.microsoft.com/office/drawing/2010/main" val="0"/>
              </a:ext>
            </a:extLst>
          </a:blip>
          <a:stretch>
            <a:fillRect/>
          </a:stretch>
        </p:blipFill>
        <p:spPr>
          <a:xfrm>
            <a:off x="4016721" y="1424644"/>
            <a:ext cx="788504" cy="870145"/>
          </a:xfrm>
          <a:prstGeom prst="rect">
            <a:avLst/>
          </a:prstGeom>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4256750" y="4908700"/>
            <a:ext cx="851910" cy="75649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9991" y="3675026"/>
            <a:ext cx="827422" cy="82742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3780" y="5252534"/>
            <a:ext cx="942136" cy="942136"/>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8731" y="927227"/>
            <a:ext cx="837362" cy="837362"/>
          </a:xfrm>
          <a:prstGeom prst="rect">
            <a:avLst/>
          </a:prstGeom>
        </p:spPr>
      </p:pic>
      <p:sp>
        <p:nvSpPr>
          <p:cNvPr id="26" name="Down Arrow 25"/>
          <p:cNvSpPr/>
          <p:nvPr/>
        </p:nvSpPr>
        <p:spPr>
          <a:xfrm>
            <a:off x="2471388" y="5513815"/>
            <a:ext cx="638706" cy="979216"/>
          </a:xfrm>
          <a:prstGeom prst="downArrow">
            <a:avLst>
              <a:gd name="adj1" fmla="val 30567"/>
              <a:gd name="adj2" fmla="val 57773"/>
            </a:avLst>
          </a:prstGeom>
          <a:solidFill>
            <a:srgbClr val="C5FFB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latin typeface="SassoonPrimaryInfant" pitchFamily="2" charset="0"/>
            </a:endParaRPr>
          </a:p>
        </p:txBody>
      </p:sp>
      <p:sp>
        <p:nvSpPr>
          <p:cNvPr id="27" name="Down Arrow 26"/>
          <p:cNvSpPr/>
          <p:nvPr/>
        </p:nvSpPr>
        <p:spPr>
          <a:xfrm>
            <a:off x="2471388" y="3223642"/>
            <a:ext cx="638706" cy="979216"/>
          </a:xfrm>
          <a:prstGeom prst="downArrow">
            <a:avLst>
              <a:gd name="adj1" fmla="val 30567"/>
              <a:gd name="adj2" fmla="val 57773"/>
            </a:avLst>
          </a:prstGeom>
          <a:solidFill>
            <a:srgbClr val="C5FFB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latin typeface="SassoonPrimaryInfant" pitchFamily="2" charset="0"/>
            </a:endParaRPr>
          </a:p>
        </p:txBody>
      </p:sp>
      <p:sp>
        <p:nvSpPr>
          <p:cNvPr id="28" name="Down Arrow 27"/>
          <p:cNvSpPr/>
          <p:nvPr/>
        </p:nvSpPr>
        <p:spPr>
          <a:xfrm>
            <a:off x="8198139" y="2670257"/>
            <a:ext cx="638706" cy="979216"/>
          </a:xfrm>
          <a:prstGeom prst="downArrow">
            <a:avLst>
              <a:gd name="adj1" fmla="val 30567"/>
              <a:gd name="adj2" fmla="val 57773"/>
            </a:avLst>
          </a:prstGeom>
          <a:solidFill>
            <a:srgbClr val="C5FFB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latin typeface="SassoonPrimaryInfant" pitchFamily="2" charset="0"/>
            </a:endParaRPr>
          </a:p>
        </p:txBody>
      </p:sp>
      <p:sp>
        <p:nvSpPr>
          <p:cNvPr id="29" name="Down Arrow 28"/>
          <p:cNvSpPr/>
          <p:nvPr/>
        </p:nvSpPr>
        <p:spPr>
          <a:xfrm>
            <a:off x="8056618" y="4407158"/>
            <a:ext cx="638706" cy="979216"/>
          </a:xfrm>
          <a:prstGeom prst="downArrow">
            <a:avLst>
              <a:gd name="adj1" fmla="val 30567"/>
              <a:gd name="adj2" fmla="val 57773"/>
            </a:avLst>
          </a:prstGeom>
          <a:solidFill>
            <a:srgbClr val="C5FFB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latin typeface="SassoonPrimaryInfant" pitchFamily="2" charset="0"/>
            </a:endParaRPr>
          </a:p>
        </p:txBody>
      </p:sp>
    </p:spTree>
    <p:extLst>
      <p:ext uri="{BB962C8B-B14F-4D97-AF65-F5344CB8AC3E}">
        <p14:creationId xmlns:p14="http://schemas.microsoft.com/office/powerpoint/2010/main" val="375486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76413" y="217139"/>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0" y="135341"/>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Restorative Practices </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3200" dirty="0">
                <a:solidFill>
                  <a:schemeClr val="tx1"/>
                </a:solidFill>
                <a:latin typeface="SassoonPrimaryInfant" pitchFamily="2" charset="0"/>
              </a:rPr>
              <a:t>Its about ‘justice for all’</a:t>
            </a:r>
          </a:p>
          <a:p>
            <a:pPr marL="342900" indent="-342900">
              <a:buFont typeface="Arial" panose="020B0604020202020204" pitchFamily="34" charset="0"/>
              <a:buChar char="•"/>
            </a:pPr>
            <a:r>
              <a:rPr lang="en-US" sz="3200" dirty="0">
                <a:solidFill>
                  <a:schemeClr val="tx1"/>
                </a:solidFill>
                <a:latin typeface="SassoonPrimaryInfant" pitchFamily="2" charset="0"/>
              </a:rPr>
              <a:t>Whole school approach by all staff and pupils</a:t>
            </a:r>
          </a:p>
          <a:p>
            <a:pPr marL="342900" indent="-342900">
              <a:buFont typeface="Arial" panose="020B0604020202020204" pitchFamily="34" charset="0"/>
              <a:buChar char="•"/>
            </a:pPr>
            <a:r>
              <a:rPr lang="en-US" sz="3200" dirty="0">
                <a:solidFill>
                  <a:schemeClr val="tx1"/>
                </a:solidFill>
                <a:latin typeface="SassoonPrimaryInfant" pitchFamily="2" charset="0"/>
              </a:rPr>
              <a:t>RESPECT – for everybody by listening to opinions of others</a:t>
            </a:r>
          </a:p>
          <a:p>
            <a:pPr marL="342900" indent="-342900">
              <a:buFont typeface="Arial" panose="020B0604020202020204" pitchFamily="34" charset="0"/>
              <a:buChar char="•"/>
            </a:pPr>
            <a:r>
              <a:rPr lang="en-US" sz="3200" dirty="0">
                <a:solidFill>
                  <a:schemeClr val="tx1"/>
                </a:solidFill>
                <a:latin typeface="SassoonPrimaryInfant" pitchFamily="2" charset="0"/>
              </a:rPr>
              <a:t>RESPONSIBILITY – for your own actions</a:t>
            </a:r>
          </a:p>
          <a:p>
            <a:pPr marL="342900" indent="-342900">
              <a:buFont typeface="Arial" panose="020B0604020202020204" pitchFamily="34" charset="0"/>
              <a:buChar char="•"/>
            </a:pPr>
            <a:r>
              <a:rPr lang="en-US" sz="3200" dirty="0">
                <a:solidFill>
                  <a:schemeClr val="tx1"/>
                </a:solidFill>
                <a:latin typeface="SassoonPrimaryInfant" pitchFamily="2" charset="0"/>
              </a:rPr>
              <a:t>REPAIR – identifying what went wrong and ensuring it won’t happen again</a:t>
            </a:r>
          </a:p>
          <a:p>
            <a:pPr marL="800100" lvl="1" indent="-342900">
              <a:buFont typeface="Arial" panose="020B0604020202020204" pitchFamily="34" charset="0"/>
              <a:buChar char="•"/>
            </a:pPr>
            <a:r>
              <a:rPr lang="en-US" sz="3200" dirty="0">
                <a:solidFill>
                  <a:schemeClr val="tx1"/>
                </a:solidFill>
                <a:latin typeface="SassoonPrimaryInfant" pitchFamily="2" charset="0"/>
              </a:rPr>
              <a:t>What happened?</a:t>
            </a:r>
          </a:p>
          <a:p>
            <a:pPr marL="800100" lvl="1" indent="-342900">
              <a:buFont typeface="Arial" panose="020B0604020202020204" pitchFamily="34" charset="0"/>
              <a:buChar char="•"/>
            </a:pPr>
            <a:r>
              <a:rPr lang="en-US" sz="3200" dirty="0">
                <a:solidFill>
                  <a:schemeClr val="tx1"/>
                </a:solidFill>
                <a:latin typeface="SassoonPrimaryInfant" pitchFamily="2" charset="0"/>
              </a:rPr>
              <a:t>Who has been affected?</a:t>
            </a:r>
          </a:p>
          <a:p>
            <a:pPr marL="800100" lvl="1" indent="-342900">
              <a:buFont typeface="Arial" panose="020B0604020202020204" pitchFamily="34" charset="0"/>
              <a:buChar char="•"/>
            </a:pPr>
            <a:r>
              <a:rPr lang="en-US" sz="3200" dirty="0">
                <a:solidFill>
                  <a:schemeClr val="tx1"/>
                </a:solidFill>
                <a:latin typeface="SassoonPrimaryInfant" pitchFamily="2" charset="0"/>
              </a:rPr>
              <a:t>How can we find a way forward?</a:t>
            </a:r>
          </a:p>
          <a:p>
            <a:pPr marL="800100" lvl="1" indent="-342900">
              <a:buFont typeface="Arial" panose="020B0604020202020204" pitchFamily="34" charset="0"/>
              <a:buChar char="•"/>
            </a:pPr>
            <a:r>
              <a:rPr lang="en-US" sz="3200" dirty="0">
                <a:solidFill>
                  <a:schemeClr val="tx1"/>
                </a:solidFill>
                <a:latin typeface="SassoonPrimaryInfant" pitchFamily="2" charset="0"/>
              </a:rPr>
              <a:t>How can we do things differently in the future?</a:t>
            </a:r>
          </a:p>
        </p:txBody>
      </p:sp>
    </p:spTree>
    <p:extLst>
      <p:ext uri="{BB962C8B-B14F-4D97-AF65-F5344CB8AC3E}">
        <p14:creationId xmlns:p14="http://schemas.microsoft.com/office/powerpoint/2010/main" val="192663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Rights Respecting Schools</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9664880"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latin typeface="SassoonPrimaryInfant" pitchFamily="2" charset="0"/>
              </a:rPr>
              <a:t>Westquarter Primary is working on the Rights Respecting Schools Award. </a:t>
            </a:r>
          </a:p>
          <a:p>
            <a:pPr marL="342900" indent="-342900">
              <a:buFont typeface="Arial" panose="020B0604020202020204" pitchFamily="34" charset="0"/>
              <a:buChar char="•"/>
            </a:pPr>
            <a:r>
              <a:rPr lang="en-GB" sz="2400" dirty="0">
                <a:solidFill>
                  <a:schemeClr val="tx1"/>
                </a:solidFill>
                <a:latin typeface="SassoonPrimaryInfant" pitchFamily="2" charset="0"/>
              </a:rPr>
              <a:t>We have achieved our Bronze Award and are working towards Silver. </a:t>
            </a:r>
          </a:p>
          <a:p>
            <a:pPr marL="342900" indent="-342900">
              <a:buFont typeface="Arial" panose="020B0604020202020204" pitchFamily="34" charset="0"/>
              <a:buChar char="•"/>
            </a:pPr>
            <a:r>
              <a:rPr lang="en-GB" sz="2400" dirty="0">
                <a:solidFill>
                  <a:schemeClr val="tx1"/>
                </a:solidFill>
                <a:latin typeface="SassoonPrimaryInfant" pitchFamily="2" charset="0"/>
              </a:rPr>
              <a:t>Pupils learn about the UNCRC (United Nations Convention on the Rights of the Child) and their rights in class. </a:t>
            </a:r>
          </a:p>
          <a:p>
            <a:pPr marL="342900" indent="-342900">
              <a:buFont typeface="Arial" panose="020B0604020202020204" pitchFamily="34" charset="0"/>
              <a:buChar char="•"/>
            </a:pPr>
            <a:r>
              <a:rPr lang="en-GB" sz="2400" dirty="0">
                <a:solidFill>
                  <a:schemeClr val="tx1"/>
                </a:solidFill>
                <a:latin typeface="SassoonPrimaryInfant" pitchFamily="2" charset="0"/>
              </a:rPr>
              <a:t>Each class will set up a Class Charter which is an agreement as a class about how the Rights of the Child will be respected. </a:t>
            </a:r>
          </a:p>
          <a:p>
            <a:pPr marL="342900" indent="-342900">
              <a:buFont typeface="Arial" panose="020B0604020202020204" pitchFamily="34" charset="0"/>
              <a:buChar char="•"/>
            </a:pPr>
            <a:r>
              <a:rPr lang="en-GB" sz="2400" dirty="0">
                <a:solidFill>
                  <a:schemeClr val="tx1"/>
                </a:solidFill>
                <a:latin typeface="SassoonPrimaryInfant" pitchFamily="2" charset="0"/>
              </a:rPr>
              <a:t>Pupils are </a:t>
            </a:r>
            <a:r>
              <a:rPr lang="en-GB" sz="2400" b="1" dirty="0">
                <a:solidFill>
                  <a:schemeClr val="tx1"/>
                </a:solidFill>
                <a:latin typeface="SassoonPrimaryInfant" pitchFamily="2" charset="0"/>
              </a:rPr>
              <a:t>Rights Holders </a:t>
            </a:r>
            <a:r>
              <a:rPr lang="en-GB" sz="2400" dirty="0">
                <a:solidFill>
                  <a:schemeClr val="tx1"/>
                </a:solidFill>
                <a:latin typeface="SassoonPrimaryInfant" pitchFamily="2" charset="0"/>
              </a:rPr>
              <a:t>and adults in school and at home are </a:t>
            </a:r>
            <a:r>
              <a:rPr lang="en-GB" sz="2400" b="1" dirty="0">
                <a:solidFill>
                  <a:schemeClr val="tx1"/>
                </a:solidFill>
                <a:latin typeface="SassoonPrimaryInfant" pitchFamily="2" charset="0"/>
              </a:rPr>
              <a:t>Duty Bearers. </a:t>
            </a:r>
          </a:p>
          <a:p>
            <a:pPr marL="342900" indent="-342900">
              <a:buFont typeface="Arial" panose="020B0604020202020204" pitchFamily="34" charset="0"/>
              <a:buChar char="•"/>
            </a:pPr>
            <a:r>
              <a:rPr lang="en-GB" sz="2400" dirty="0">
                <a:solidFill>
                  <a:schemeClr val="tx1"/>
                </a:solidFill>
                <a:latin typeface="SassoonPrimaryInfant" pitchFamily="2" charset="0"/>
              </a:rPr>
              <a:t>Children may discuss this with you at home. Please let us know if you would like any more information. </a:t>
            </a:r>
          </a:p>
          <a:p>
            <a:endParaRPr lang="en-GB" sz="2400" dirty="0">
              <a:solidFill>
                <a:schemeClr val="tx1"/>
              </a:solidFill>
              <a:latin typeface="SassoonPrimaryInfant" pitchFamily="2" charset="0"/>
            </a:endParaRPr>
          </a:p>
        </p:txBody>
      </p:sp>
      <p:sp>
        <p:nvSpPr>
          <p:cNvPr id="7" name="TextBox 6"/>
          <p:cNvSpPr txBox="1"/>
          <p:nvPr/>
        </p:nvSpPr>
        <p:spPr>
          <a:xfrm>
            <a:off x="989564" y="5695726"/>
            <a:ext cx="7518400" cy="830997"/>
          </a:xfrm>
          <a:prstGeom prst="rect">
            <a:avLst/>
          </a:prstGeom>
          <a:noFill/>
          <a:ln w="38100">
            <a:solidFill>
              <a:schemeClr val="accent1"/>
            </a:solidFill>
          </a:ln>
        </p:spPr>
        <p:txBody>
          <a:bodyPr wrap="square" rtlCol="0">
            <a:spAutoFit/>
          </a:bodyPr>
          <a:lstStyle/>
          <a:p>
            <a:pPr lvl="0">
              <a:defRPr/>
            </a:pPr>
            <a:r>
              <a:rPr lang="en-GB" sz="2400" b="1" dirty="0">
                <a:solidFill>
                  <a:prstClr val="black"/>
                </a:solidFill>
                <a:latin typeface="SassoonPrimaryInfant" pitchFamily="2" charset="0"/>
              </a:rPr>
              <a:t>Article 42</a:t>
            </a:r>
          </a:p>
          <a:p>
            <a:pPr lvl="0">
              <a:defRPr/>
            </a:pPr>
            <a:r>
              <a:rPr lang="en-GB" sz="2400" dirty="0">
                <a:solidFill>
                  <a:prstClr val="black"/>
                </a:solidFill>
                <a:latin typeface="SassoonPrimaryInfant" pitchFamily="2" charset="0"/>
              </a:rPr>
              <a:t>All adults and children should know about this </a:t>
            </a:r>
            <a:r>
              <a:rPr lang="en-GB" sz="2400" dirty="0" smtClean="0">
                <a:solidFill>
                  <a:prstClr val="black"/>
                </a:solidFill>
                <a:latin typeface="SassoonPrimaryInfant" pitchFamily="2" charset="0"/>
              </a:rPr>
              <a:t>convention</a:t>
            </a:r>
            <a:r>
              <a:rPr lang="en-GB" sz="2400" dirty="0" smtClean="0">
                <a:solidFill>
                  <a:prstClr val="black"/>
                </a:solidFill>
                <a:latin typeface="SassoonPrimaryInfant" pitchFamily="2" charset="0"/>
              </a:rPr>
              <a:t>.</a:t>
            </a:r>
            <a:endParaRPr lang="en-GB" sz="2400" dirty="0">
              <a:solidFill>
                <a:prstClr val="black"/>
              </a:solidFill>
              <a:latin typeface="SassoonPrimaryInfant" pitchFamily="2" charset="0"/>
            </a:endParaRPr>
          </a:p>
        </p:txBody>
      </p:sp>
      <p:pic>
        <p:nvPicPr>
          <p:cNvPr id="8" name="Content Placeholder 3">
            <a:extLst>
              <a:ext uri="{FF2B5EF4-FFF2-40B4-BE49-F238E27FC236}">
                <a16:creationId xmlns:a16="http://schemas.microsoft.com/office/drawing/2014/main" id="{25D6DCE3-3A7B-3BA2-5419-0D66A5F240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3339" y="1458286"/>
            <a:ext cx="2128661" cy="4561416"/>
          </a:xfrm>
          <a:prstGeom prst="rect">
            <a:avLst/>
          </a:prstGeom>
        </p:spPr>
      </p:pic>
    </p:spTree>
    <p:extLst>
      <p:ext uri="{BB962C8B-B14F-4D97-AF65-F5344CB8AC3E}">
        <p14:creationId xmlns:p14="http://schemas.microsoft.com/office/powerpoint/2010/main" val="156000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smtClean="0">
                <a:solidFill>
                  <a:srgbClr val="000000"/>
                </a:solidFill>
                <a:latin typeface="SassoonPrimaryInfant" pitchFamily="2" charset="0"/>
                <a:ea typeface="Verdana" panose="020B0604030504040204" pitchFamily="34" charset="0"/>
                <a:cs typeface="Verdana" panose="020B0604030504040204" pitchFamily="34" charset="0"/>
                <a:sym typeface="Calibri"/>
              </a:rPr>
              <a:t>What is the UNCRC</a:t>
            </a:r>
            <a:endPar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endParaRP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6936436"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latin typeface="SassoonPrimaryInfant" pitchFamily="2" charset="0"/>
              </a:rPr>
              <a:t>The United Nations Convention on the Rights of the Child is a universally agreed set of non-negotiable standards and obligations, built on varied legal systems and cultural traditions. </a:t>
            </a:r>
          </a:p>
          <a:p>
            <a:pPr marL="342900" indent="-342900">
              <a:buFont typeface="Arial" panose="020B0604020202020204" pitchFamily="34" charset="0"/>
              <a:buChar char="•"/>
            </a:pPr>
            <a:r>
              <a:rPr lang="en-GB" sz="2400" dirty="0">
                <a:solidFill>
                  <a:schemeClr val="tx1"/>
                </a:solidFill>
                <a:latin typeface="SassoonPrimaryInfant" pitchFamily="2" charset="0"/>
              </a:rPr>
              <a:t>The Convention has a total of 54 articles.</a:t>
            </a:r>
          </a:p>
          <a:p>
            <a:pPr marL="342900" indent="-342900">
              <a:buFont typeface="Arial" panose="020B0604020202020204" pitchFamily="34" charset="0"/>
              <a:buChar char="•"/>
            </a:pPr>
            <a:r>
              <a:rPr lang="en-GB" sz="2400" dirty="0">
                <a:solidFill>
                  <a:schemeClr val="tx1"/>
                </a:solidFill>
                <a:latin typeface="SassoonPrimaryInfant" pitchFamily="2" charset="0"/>
              </a:rPr>
              <a:t>In school we focus on Articles 1-42. </a:t>
            </a:r>
          </a:p>
          <a:p>
            <a:pPr marL="342900" indent="-342900">
              <a:buFont typeface="Arial" panose="020B0604020202020204" pitchFamily="34" charset="0"/>
              <a:buChar char="•"/>
            </a:pPr>
            <a:r>
              <a:rPr lang="en-GB" sz="2400" dirty="0">
                <a:solidFill>
                  <a:schemeClr val="tx1"/>
                </a:solidFill>
                <a:latin typeface="SassoonPrimaryInfant" pitchFamily="2" charset="0"/>
              </a:rPr>
              <a:t>Articles 43-54 are about how adults and governments work together to make sure that all children get all their rights. </a:t>
            </a:r>
            <a:endParaRPr lang="en-GB" sz="2400" dirty="0">
              <a:solidFill>
                <a:schemeClr val="tx1"/>
              </a:solidFill>
              <a:latin typeface="SassoonPrimaryInfant" pitchFamily="2" charset="0"/>
            </a:endParaRPr>
          </a:p>
        </p:txBody>
      </p:sp>
      <p:pic>
        <p:nvPicPr>
          <p:cNvPr id="9" name="Picture 2" descr="Child-friendly UNCRC Poster leaflet - Play Scotland">
            <a:extLst>
              <a:ext uri="{FF2B5EF4-FFF2-40B4-BE49-F238E27FC236}">
                <a16:creationId xmlns:a16="http://schemas.microsoft.com/office/drawing/2014/main" id="{16AC60BF-0F90-B3EB-6A4F-87EC9496BF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07"/>
          <a:stretch/>
        </p:blipFill>
        <p:spPr bwMode="auto">
          <a:xfrm>
            <a:off x="7349808" y="702649"/>
            <a:ext cx="4842191" cy="615535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3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49935"/>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SassoonPrimaryInfant" pitchFamily="2"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49935"/>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Adults in P3W</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675621"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assoonPrimaryInfant" pitchFamily="2" charset="0"/>
              </a:rPr>
              <a:t>Class Teacher</a:t>
            </a:r>
            <a:r>
              <a:rPr lang="en-US" sz="3200" dirty="0">
                <a:solidFill>
                  <a:schemeClr val="tx1"/>
                </a:solidFill>
                <a:latin typeface="SassoonPrimaryInfant" pitchFamily="2" charset="0"/>
              </a:rPr>
              <a:t>: Miss Kirsten Richards</a:t>
            </a:r>
          </a:p>
          <a:p>
            <a:r>
              <a:rPr lang="en-GB" sz="3200" b="1" dirty="0">
                <a:solidFill>
                  <a:schemeClr val="tx1"/>
                </a:solidFill>
                <a:latin typeface="SassoonPrimaryInfant" pitchFamily="2" charset="0"/>
              </a:rPr>
              <a:t>Music</a:t>
            </a:r>
            <a:r>
              <a:rPr lang="en-GB" sz="3200" dirty="0">
                <a:solidFill>
                  <a:schemeClr val="tx1"/>
                </a:solidFill>
                <a:latin typeface="SassoonPrimaryInfant" pitchFamily="2" charset="0"/>
              </a:rPr>
              <a:t>: Mrs Tracey </a:t>
            </a:r>
            <a:r>
              <a:rPr lang="en-GB" sz="3200" dirty="0" err="1">
                <a:solidFill>
                  <a:schemeClr val="tx1"/>
                </a:solidFill>
                <a:latin typeface="SassoonPrimaryInfant" pitchFamily="2" charset="0"/>
              </a:rPr>
              <a:t>Brockie</a:t>
            </a:r>
            <a:r>
              <a:rPr lang="en-GB" sz="3200" dirty="0">
                <a:solidFill>
                  <a:schemeClr val="tx1"/>
                </a:solidFill>
                <a:latin typeface="SassoonPrimaryInfant" pitchFamily="2" charset="0"/>
              </a:rPr>
              <a:t> </a:t>
            </a:r>
          </a:p>
          <a:p>
            <a:r>
              <a:rPr lang="en-GB" sz="3200" b="1" dirty="0">
                <a:solidFill>
                  <a:schemeClr val="tx1"/>
                </a:solidFill>
                <a:latin typeface="SassoonPrimaryInfant" pitchFamily="2" charset="0"/>
              </a:rPr>
              <a:t>PE: </a:t>
            </a:r>
            <a:r>
              <a:rPr lang="en-GB" sz="3200" dirty="0">
                <a:solidFill>
                  <a:schemeClr val="tx1"/>
                </a:solidFill>
                <a:latin typeface="SassoonPrimaryInfant" pitchFamily="2" charset="0"/>
              </a:rPr>
              <a:t>Mr Ross </a:t>
            </a:r>
            <a:r>
              <a:rPr lang="en-GB" sz="3200" dirty="0" err="1">
                <a:solidFill>
                  <a:schemeClr val="tx1"/>
                </a:solidFill>
                <a:latin typeface="SassoonPrimaryInfant" pitchFamily="2" charset="0"/>
              </a:rPr>
              <a:t>Manchip</a:t>
            </a:r>
            <a:endParaRPr lang="en-GB" sz="3200" dirty="0">
              <a:solidFill>
                <a:schemeClr val="tx1"/>
              </a:solidFill>
              <a:latin typeface="SassoonPrimaryInfant" pitchFamily="2" charset="0"/>
            </a:endParaRPr>
          </a:p>
          <a:p>
            <a:r>
              <a:rPr lang="en-GB" sz="3200" b="1" dirty="0">
                <a:solidFill>
                  <a:schemeClr val="tx1"/>
                </a:solidFill>
                <a:latin typeface="SassoonPrimaryInfant" pitchFamily="2" charset="0"/>
              </a:rPr>
              <a:t>French: </a:t>
            </a:r>
            <a:r>
              <a:rPr lang="en-GB" sz="3200" dirty="0">
                <a:solidFill>
                  <a:schemeClr val="tx1"/>
                </a:solidFill>
                <a:latin typeface="SassoonPrimaryInfant" pitchFamily="2" charset="0"/>
              </a:rPr>
              <a:t>Mrs Jennifer </a:t>
            </a:r>
            <a:r>
              <a:rPr lang="en-GB" sz="3200" dirty="0" err="1">
                <a:solidFill>
                  <a:schemeClr val="tx1"/>
                </a:solidFill>
                <a:latin typeface="SassoonPrimaryInfant" pitchFamily="2" charset="0"/>
              </a:rPr>
              <a:t>Downie</a:t>
            </a:r>
            <a:endParaRPr lang="en-GB" sz="3200" dirty="0">
              <a:solidFill>
                <a:schemeClr val="tx1"/>
              </a:solidFill>
              <a:latin typeface="SassoonPrimaryInfant" pitchFamily="2" charset="0"/>
            </a:endParaRPr>
          </a:p>
          <a:p>
            <a:r>
              <a:rPr lang="en-GB" sz="3200" b="1" dirty="0">
                <a:solidFill>
                  <a:schemeClr val="tx1"/>
                </a:solidFill>
                <a:latin typeface="SassoonPrimaryInfant" pitchFamily="2" charset="0"/>
              </a:rPr>
              <a:t>Support for Learning: </a:t>
            </a:r>
            <a:r>
              <a:rPr lang="en-GB" sz="3200" dirty="0">
                <a:solidFill>
                  <a:schemeClr val="tx1"/>
                </a:solidFill>
                <a:latin typeface="SassoonPrimaryInfant" pitchFamily="2" charset="0"/>
              </a:rPr>
              <a:t>Mrs Gillian Downie and Miss Julie Wood </a:t>
            </a:r>
            <a:endParaRPr lang="en-GB" sz="3200" b="1" u="sng" dirty="0">
              <a:solidFill>
                <a:schemeClr val="tx1"/>
              </a:solidFill>
              <a:latin typeface="SassoonPrimaryInfant" pitchFamily="2" charset="0"/>
            </a:endParaRPr>
          </a:p>
          <a:p>
            <a:r>
              <a:rPr lang="en-GB" sz="3200" b="1" dirty="0">
                <a:solidFill>
                  <a:schemeClr val="tx1"/>
                </a:solidFill>
                <a:latin typeface="SassoonPrimaryInfant" pitchFamily="2" charset="0"/>
              </a:rPr>
              <a:t>Support for Learning Assistant: </a:t>
            </a:r>
            <a:r>
              <a:rPr lang="en-GB" sz="3200" dirty="0">
                <a:solidFill>
                  <a:schemeClr val="tx1"/>
                </a:solidFill>
                <a:latin typeface="SassoonPrimaryInfant" pitchFamily="2" charset="0"/>
              </a:rPr>
              <a:t>Miss Debbie Cochrane</a:t>
            </a:r>
            <a:endParaRPr lang="en-GB" sz="3200" dirty="0">
              <a:solidFill>
                <a:schemeClr val="bg1"/>
              </a:solidFill>
              <a:latin typeface="SassoonPrimaryInfant" pitchFamily="2" charset="0"/>
            </a:endParaRPr>
          </a:p>
        </p:txBody>
      </p:sp>
    </p:spTree>
    <p:extLst>
      <p:ext uri="{BB962C8B-B14F-4D97-AF65-F5344CB8AC3E}">
        <p14:creationId xmlns:p14="http://schemas.microsoft.com/office/powerpoint/2010/main" val="362509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Emotion Works</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3200" dirty="0">
                <a:solidFill>
                  <a:schemeClr val="tx1"/>
                </a:solidFill>
                <a:latin typeface="SassoonPrimaryInfant" pitchFamily="2" charset="0"/>
              </a:rPr>
              <a:t>5 cog model in P3 - </a:t>
            </a:r>
            <a:r>
              <a:rPr lang="en-US" sz="3200" dirty="0">
                <a:solidFill>
                  <a:srgbClr val="FFC000"/>
                </a:solidFill>
                <a:latin typeface="SassoonPrimaryInfant" pitchFamily="2" charset="0"/>
              </a:rPr>
              <a:t>orange, </a:t>
            </a:r>
            <a:r>
              <a:rPr lang="en-US" sz="3200" dirty="0">
                <a:solidFill>
                  <a:srgbClr val="FFFF00"/>
                </a:solidFill>
                <a:latin typeface="SassoonPrimaryInfant" pitchFamily="2" charset="0"/>
              </a:rPr>
              <a:t>yellow</a:t>
            </a:r>
            <a:r>
              <a:rPr lang="en-US" sz="3200" dirty="0">
                <a:solidFill>
                  <a:schemeClr val="tx1"/>
                </a:solidFill>
                <a:latin typeface="SassoonPrimaryInfant" pitchFamily="2" charset="0"/>
              </a:rPr>
              <a:t>, </a:t>
            </a:r>
            <a:r>
              <a:rPr lang="en-US" sz="3200" dirty="0">
                <a:solidFill>
                  <a:srgbClr val="FF0000"/>
                </a:solidFill>
                <a:latin typeface="SassoonPrimaryInfant" pitchFamily="2" charset="0"/>
              </a:rPr>
              <a:t>red, </a:t>
            </a:r>
            <a:r>
              <a:rPr lang="en-US" sz="3200" dirty="0">
                <a:solidFill>
                  <a:srgbClr val="00B050"/>
                </a:solidFill>
                <a:latin typeface="SassoonPrimaryInfant" pitchFamily="2" charset="0"/>
              </a:rPr>
              <a:t>green</a:t>
            </a:r>
            <a:r>
              <a:rPr lang="en-US" sz="3200" dirty="0">
                <a:solidFill>
                  <a:schemeClr val="tx1"/>
                </a:solidFill>
                <a:latin typeface="SassoonPrimaryInfant" pitchFamily="2" charset="0"/>
              </a:rPr>
              <a:t> and </a:t>
            </a:r>
            <a:r>
              <a:rPr lang="en-US" sz="3200" dirty="0">
                <a:solidFill>
                  <a:schemeClr val="accent1"/>
                </a:solidFill>
                <a:latin typeface="SassoonPrimaryInfant" pitchFamily="2" charset="0"/>
              </a:rPr>
              <a:t>blue</a:t>
            </a:r>
            <a:r>
              <a:rPr lang="en-US" sz="3200" dirty="0">
                <a:solidFill>
                  <a:schemeClr val="tx1"/>
                </a:solidFill>
                <a:latin typeface="SassoonPrimaryInfant" pitchFamily="2" charset="0"/>
              </a:rPr>
              <a:t>.</a:t>
            </a:r>
          </a:p>
          <a:p>
            <a:pPr marL="342900" indent="-342900">
              <a:buFont typeface="Arial" panose="020B0604020202020204" pitchFamily="34" charset="0"/>
              <a:buChar char="•"/>
            </a:pPr>
            <a:r>
              <a:rPr lang="en-US" sz="3200" dirty="0">
                <a:solidFill>
                  <a:schemeClr val="tx1"/>
                </a:solidFill>
                <a:latin typeface="SassoonPrimaryInfant" pitchFamily="2" charset="0"/>
              </a:rPr>
              <a:t>Use of stories, music, art </a:t>
            </a:r>
            <a:r>
              <a:rPr lang="en-US" sz="3200" dirty="0" err="1">
                <a:solidFill>
                  <a:schemeClr val="tx1"/>
                </a:solidFill>
                <a:latin typeface="SassoonPrimaryInfant" pitchFamily="2" charset="0"/>
              </a:rPr>
              <a:t>etc</a:t>
            </a:r>
            <a:r>
              <a:rPr lang="en-US" sz="3200" dirty="0">
                <a:solidFill>
                  <a:schemeClr val="tx1"/>
                </a:solidFill>
                <a:latin typeface="SassoonPrimaryInfant" pitchFamily="2" charset="0"/>
              </a:rPr>
              <a:t> to teach each of the 5 cogs.</a:t>
            </a:r>
          </a:p>
          <a:p>
            <a:pPr marL="342900" indent="-342900">
              <a:buFont typeface="Arial" panose="020B0604020202020204" pitchFamily="34" charset="0"/>
              <a:buChar char="•"/>
            </a:pPr>
            <a:r>
              <a:rPr lang="en-US" sz="3200" dirty="0">
                <a:solidFill>
                  <a:schemeClr val="tx1"/>
                </a:solidFill>
                <a:latin typeface="SassoonPrimaryInfant" pitchFamily="2" charset="0"/>
              </a:rPr>
              <a:t>Children complete an emotional check in each day using emotion words.</a:t>
            </a:r>
          </a:p>
          <a:p>
            <a:pPr marL="342900" indent="-342900">
              <a:buFont typeface="Arial" panose="020B0604020202020204" pitchFamily="34" charset="0"/>
              <a:buChar char="•"/>
            </a:pPr>
            <a:r>
              <a:rPr lang="en-US" sz="3200" dirty="0">
                <a:solidFill>
                  <a:schemeClr val="tx1"/>
                </a:solidFill>
                <a:latin typeface="SassoonPrimaryInfant" pitchFamily="2" charset="0"/>
              </a:rPr>
              <a:t>Children encouraged to use the cogs </a:t>
            </a:r>
          </a:p>
          <a:p>
            <a:r>
              <a:rPr lang="en-US" sz="3200" dirty="0">
                <a:solidFill>
                  <a:schemeClr val="tx1"/>
                </a:solidFill>
                <a:latin typeface="SassoonPrimaryInfant" pitchFamily="2" charset="0"/>
              </a:rPr>
              <a:t>    to talk about their emotions.</a:t>
            </a:r>
          </a:p>
          <a:p>
            <a:pPr marL="342900" indent="-342900">
              <a:buFont typeface="Arial" panose="020B0604020202020204" pitchFamily="34" charset="0"/>
              <a:buChar char="•"/>
            </a:pPr>
            <a:endParaRPr lang="en-US" sz="3200" dirty="0">
              <a:solidFill>
                <a:schemeClr val="tx1"/>
              </a:solidFill>
              <a:latin typeface="SassoonPrimaryInfant" pitchFamily="2" charset="0"/>
            </a:endParaRPr>
          </a:p>
        </p:txBody>
      </p:sp>
      <p:pic>
        <p:nvPicPr>
          <p:cNvPr id="6" name="Content Placeholder 3"/>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6919002" y="3834063"/>
            <a:ext cx="4373910" cy="2675375"/>
          </a:xfrm>
          <a:prstGeom prst="rect">
            <a:avLst/>
          </a:prstGeom>
        </p:spPr>
      </p:pic>
    </p:spTree>
    <p:extLst>
      <p:ext uri="{BB962C8B-B14F-4D97-AF65-F5344CB8AC3E}">
        <p14:creationId xmlns:p14="http://schemas.microsoft.com/office/powerpoint/2010/main" val="279515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13" name="Picture 4" descr="White wooden texture flooring background | free image by rawpixel.com |  Light wood texture, Wooden textures, White wooden floor">
            <a:extLst>
              <a:ext uri="{FF2B5EF4-FFF2-40B4-BE49-F238E27FC236}">
                <a16:creationId xmlns:a16="http://schemas.microsoft.com/office/drawing/2014/main" id="{C002D0C7-B978-A84D-9E1F-E89AC8D79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73;p39">
            <a:extLst>
              <a:ext uri="{FF2B5EF4-FFF2-40B4-BE49-F238E27FC236}">
                <a16:creationId xmlns:a16="http://schemas.microsoft.com/office/drawing/2014/main" id="{6EE94A9D-6358-774D-A371-CBB9F0B02FF7}"/>
              </a:ext>
            </a:extLst>
          </p:cNvPr>
          <p:cNvSpPr/>
          <p:nvPr/>
        </p:nvSpPr>
        <p:spPr>
          <a:xfrm>
            <a:off x="1" y="1130756"/>
            <a:ext cx="7610622" cy="4596488"/>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44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1;p2">
            <a:extLst>
              <a:ext uri="{FF2B5EF4-FFF2-40B4-BE49-F238E27FC236}">
                <a16:creationId xmlns:a16="http://schemas.microsoft.com/office/drawing/2014/main" id="{228C70FA-91C8-1F41-B9C7-2B174983394A}"/>
              </a:ext>
            </a:extLst>
          </p:cNvPr>
          <p:cNvSpPr/>
          <p:nvPr/>
        </p:nvSpPr>
        <p:spPr>
          <a:xfrm>
            <a:off x="9724998" y="-851498"/>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00B050">
              <a:alpha val="270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2;p2">
            <a:extLst>
              <a:ext uri="{FF2B5EF4-FFF2-40B4-BE49-F238E27FC236}">
                <a16:creationId xmlns:a16="http://schemas.microsoft.com/office/drawing/2014/main" id="{A5E2E0C9-1925-ED4D-AB5A-AD93A214083D}"/>
              </a:ext>
            </a:extLst>
          </p:cNvPr>
          <p:cNvSpPr/>
          <p:nvPr/>
        </p:nvSpPr>
        <p:spPr>
          <a:xfrm>
            <a:off x="9005949" y="479488"/>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0;p2">
            <a:extLst>
              <a:ext uri="{FF2B5EF4-FFF2-40B4-BE49-F238E27FC236}">
                <a16:creationId xmlns:a16="http://schemas.microsoft.com/office/drawing/2014/main" id="{C70F72F8-46FF-CB42-AFF9-0DFD9E432C97}"/>
              </a:ext>
            </a:extLst>
          </p:cNvPr>
          <p:cNvSpPr/>
          <p:nvPr/>
        </p:nvSpPr>
        <p:spPr>
          <a:xfrm>
            <a:off x="11127977" y="553508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3;p2">
            <a:extLst>
              <a:ext uri="{FF2B5EF4-FFF2-40B4-BE49-F238E27FC236}">
                <a16:creationId xmlns:a16="http://schemas.microsoft.com/office/drawing/2014/main" id="{505083D6-CBD2-714F-8B54-9F9BFC1B0C50}"/>
              </a:ext>
            </a:extLst>
          </p:cNvPr>
          <p:cNvSpPr/>
          <p:nvPr/>
        </p:nvSpPr>
        <p:spPr>
          <a:xfrm rot="986735">
            <a:off x="9511908" y="5386503"/>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A399236E-A091-D64F-BC8E-94BC2F1EF2BF}"/>
              </a:ext>
            </a:extLst>
          </p:cNvPr>
          <p:cNvSpPr txBox="1"/>
          <p:nvPr/>
        </p:nvSpPr>
        <p:spPr>
          <a:xfrm>
            <a:off x="688336" y="1972544"/>
            <a:ext cx="9411629" cy="2339102"/>
          </a:xfrm>
          <a:prstGeom prst="rect">
            <a:avLst/>
          </a:prstGeom>
          <a:noFill/>
        </p:spPr>
        <p:txBody>
          <a:bodyPr wrap="square" rtlCol="0">
            <a:spAutoFit/>
          </a:bodyPr>
          <a:lstStyle/>
          <a:p>
            <a:r>
              <a:rPr lang="en-GB" sz="6600" dirty="0">
                <a:latin typeface="SassoonPrimaryInfant" pitchFamily="2" charset="0"/>
                <a:ea typeface="Verdana" panose="020B0604030504040204" pitchFamily="34" charset="0"/>
                <a:cs typeface="Verdana" panose="020B0604030504040204" pitchFamily="34" charset="0"/>
              </a:rPr>
              <a:t>Thank you!</a:t>
            </a:r>
          </a:p>
          <a:p>
            <a:r>
              <a:rPr lang="en-GB" sz="4000" dirty="0">
                <a:latin typeface="SassoonPrimaryInfant" pitchFamily="2" charset="0"/>
                <a:ea typeface="Verdana" panose="020B0604030504040204" pitchFamily="34" charset="0"/>
                <a:cs typeface="Verdana" panose="020B0604030504040204" pitchFamily="34" charset="0"/>
              </a:rPr>
              <a:t>I look forward to working in </a:t>
            </a:r>
          </a:p>
          <a:p>
            <a:r>
              <a:rPr lang="en-GB" sz="4000" dirty="0">
                <a:latin typeface="SassoonPrimaryInfant" pitchFamily="2" charset="0"/>
                <a:ea typeface="Verdana" panose="020B0604030504040204" pitchFamily="34" charset="0"/>
                <a:cs typeface="Verdana" panose="020B0604030504040204" pitchFamily="34" charset="0"/>
              </a:rPr>
              <a:t>partnership with you this year.</a:t>
            </a:r>
            <a:endParaRPr lang="en-GB" sz="3600" dirty="0">
              <a:latin typeface="SassoonPrimaryInfant" pitchFamily="2" charset="0"/>
              <a:ea typeface="Verdana" panose="020B0604030504040204" pitchFamily="34" charset="0"/>
              <a:cs typeface="Verdana" panose="020B0604030504040204" pitchFamily="34" charset="0"/>
            </a:endParaRPr>
          </a:p>
        </p:txBody>
      </p:sp>
      <p:sp>
        <p:nvSpPr>
          <p:cNvPr id="12" name="Google Shape;368;p39">
            <a:extLst>
              <a:ext uri="{FF2B5EF4-FFF2-40B4-BE49-F238E27FC236}">
                <a16:creationId xmlns:a16="http://schemas.microsoft.com/office/drawing/2014/main" id="{E2255834-D697-6041-BB39-D62038F869D8}"/>
              </a:ext>
            </a:extLst>
          </p:cNvPr>
          <p:cNvSpPr/>
          <p:nvPr/>
        </p:nvSpPr>
        <p:spPr>
          <a:xfrm rot="14389078">
            <a:off x="-35631" y="5356631"/>
            <a:ext cx="1447935" cy="17863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EBAF0EB-C3EE-FA45-B55E-77F451C06B76}"/>
              </a:ext>
            </a:extLst>
          </p:cNvPr>
          <p:cNvPicPr>
            <a:picLocks noChangeAspect="1"/>
          </p:cNvPicPr>
          <p:nvPr/>
        </p:nvPicPr>
        <p:blipFill>
          <a:blip r:embed="rId4"/>
          <a:stretch>
            <a:fillRect/>
          </a:stretch>
        </p:blipFill>
        <p:spPr>
          <a:xfrm>
            <a:off x="7491538" y="1636370"/>
            <a:ext cx="4466920" cy="3350190"/>
          </a:xfrm>
          <a:prstGeom prst="rect">
            <a:avLst/>
          </a:prstGeom>
        </p:spPr>
      </p:pic>
    </p:spTree>
    <p:extLst>
      <p:ext uri="{BB962C8B-B14F-4D97-AF65-F5344CB8AC3E}">
        <p14:creationId xmlns:p14="http://schemas.microsoft.com/office/powerpoint/2010/main" val="91797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Communication</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0556978"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dirty="0">
                <a:solidFill>
                  <a:schemeClr val="tx1"/>
                </a:solidFill>
                <a:latin typeface="SassoonPrimaryInfant" pitchFamily="2" charset="0"/>
              </a:rPr>
              <a:t>We appreciate the essential role you have in making this year a positive and successful one for your child. If you have comments or concerns please phone or email the school to arrange a meeting or a call back.</a:t>
            </a:r>
          </a:p>
          <a:p>
            <a:r>
              <a:rPr lang="en-GB" sz="2100" b="1" dirty="0">
                <a:solidFill>
                  <a:schemeClr val="tx1"/>
                </a:solidFill>
                <a:latin typeface="SassoonPrimaryInfant" pitchFamily="2" charset="0"/>
              </a:rPr>
              <a:t>School phone number</a:t>
            </a:r>
            <a:r>
              <a:rPr lang="en-GB" sz="2100" dirty="0">
                <a:solidFill>
                  <a:schemeClr val="tx1"/>
                </a:solidFill>
                <a:latin typeface="SassoonPrimaryInfant" pitchFamily="2" charset="0"/>
              </a:rPr>
              <a:t>: 01324 503950</a:t>
            </a:r>
          </a:p>
          <a:p>
            <a:r>
              <a:rPr lang="en-GB" sz="2100" b="1" dirty="0">
                <a:solidFill>
                  <a:schemeClr val="tx1"/>
                </a:solidFill>
                <a:latin typeface="SassoonPrimaryInfant" pitchFamily="2" charset="0"/>
              </a:rPr>
              <a:t>School email: </a:t>
            </a:r>
            <a:r>
              <a:rPr lang="en-GB" sz="2100" dirty="0">
                <a:solidFill>
                  <a:schemeClr val="tx1"/>
                </a:solidFill>
                <a:latin typeface="SassoonPrimaryInfant" pitchFamily="2" charset="0"/>
                <a:hlinkClick r:id="rId4"/>
              </a:rPr>
              <a:t>westquarterprimaryschool@falkirk.gov.uk</a:t>
            </a:r>
            <a:endParaRPr lang="en-GB" sz="2100" dirty="0">
              <a:solidFill>
                <a:schemeClr val="tx1"/>
              </a:solidFill>
              <a:latin typeface="SassoonPrimaryInfant" pitchFamily="2" charset="0"/>
            </a:endParaRPr>
          </a:p>
          <a:p>
            <a:endParaRPr lang="en-GB" sz="2100" dirty="0">
              <a:solidFill>
                <a:schemeClr val="tx1"/>
              </a:solidFill>
              <a:latin typeface="SassoonPrimaryInfant" pitchFamily="2" charset="0"/>
            </a:endParaRPr>
          </a:p>
          <a:p>
            <a:r>
              <a:rPr lang="en-GB" sz="2100" dirty="0">
                <a:solidFill>
                  <a:schemeClr val="tx1"/>
                </a:solidFill>
                <a:latin typeface="SassoonPrimaryInfant" pitchFamily="2" charset="0"/>
              </a:rPr>
              <a:t>Our learning in class will be shared on Twitter </a:t>
            </a:r>
            <a:r>
              <a:rPr lang="en-GB" sz="2100" b="1" dirty="0">
                <a:solidFill>
                  <a:schemeClr val="tx1"/>
                </a:solidFill>
                <a:latin typeface="SassoonPrimaryInfant" pitchFamily="2" charset="0"/>
              </a:rPr>
              <a:t>@</a:t>
            </a:r>
            <a:r>
              <a:rPr lang="en-GB" sz="2100" b="1" dirty="0" err="1">
                <a:solidFill>
                  <a:schemeClr val="tx1"/>
                </a:solidFill>
                <a:latin typeface="SassoonPrimaryInfant" pitchFamily="2" charset="0"/>
              </a:rPr>
              <a:t>MissRichardsWPS</a:t>
            </a:r>
            <a:endParaRPr lang="en-GB" sz="2100" b="1" dirty="0">
              <a:solidFill>
                <a:schemeClr val="tx1"/>
              </a:solidFill>
              <a:latin typeface="SassoonPrimaryInfant" pitchFamily="2" charset="0"/>
            </a:endParaRPr>
          </a:p>
          <a:p>
            <a:r>
              <a:rPr lang="en-GB" sz="2100" dirty="0">
                <a:solidFill>
                  <a:schemeClr val="tx1"/>
                </a:solidFill>
                <a:latin typeface="SassoonPrimaryInfant" pitchFamily="2" charset="0"/>
              </a:rPr>
              <a:t>Please do not send any private messages on Twitter. We cannot respond to these.</a:t>
            </a:r>
          </a:p>
          <a:p>
            <a:r>
              <a:rPr lang="en-GB" sz="2100" dirty="0">
                <a:solidFill>
                  <a:schemeClr val="tx1"/>
                </a:solidFill>
                <a:latin typeface="SassoonPrimaryInfant" pitchFamily="2" charset="0"/>
              </a:rPr>
              <a:t>When posting pictures or replying to a tweet please do not write your child’s name. </a:t>
            </a:r>
            <a:r>
              <a:rPr lang="en-US" sz="2100" dirty="0">
                <a:solidFill>
                  <a:schemeClr val="tx1"/>
                </a:solidFill>
                <a:latin typeface="SassoonPrimaryInfant" pitchFamily="2" charset="0"/>
              </a:rPr>
              <a:t>Instead you could use their initial. </a:t>
            </a:r>
            <a:r>
              <a:rPr lang="en-US" sz="2100" dirty="0" err="1">
                <a:solidFill>
                  <a:schemeClr val="tx1"/>
                </a:solidFill>
                <a:latin typeface="SassoonPrimaryInfant" pitchFamily="2" charset="0"/>
              </a:rPr>
              <a:t>E.g</a:t>
            </a:r>
            <a:r>
              <a:rPr lang="en-US" sz="2100" dirty="0">
                <a:solidFill>
                  <a:schemeClr val="tx1"/>
                </a:solidFill>
                <a:latin typeface="SassoonPrimaryInfant" pitchFamily="2" charset="0"/>
              </a:rPr>
              <a:t> ‘A’ is enjoying </a:t>
            </a:r>
            <a:r>
              <a:rPr lang="en-GB" sz="2100" dirty="0">
                <a:solidFill>
                  <a:schemeClr val="tx1"/>
                </a:solidFill>
                <a:latin typeface="SassoonPrimaryInfant" pitchFamily="2" charset="0"/>
              </a:rPr>
              <a:t>his reading book this week.’</a:t>
            </a:r>
          </a:p>
          <a:p>
            <a:endParaRPr lang="en-GB" sz="2100" dirty="0">
              <a:solidFill>
                <a:schemeClr val="tx1"/>
              </a:solidFill>
              <a:latin typeface="SassoonPrimaryInfant" pitchFamily="2" charset="0"/>
            </a:endParaRPr>
          </a:p>
          <a:p>
            <a:r>
              <a:rPr lang="en-GB" sz="2100" dirty="0">
                <a:solidFill>
                  <a:schemeClr val="tx1"/>
                </a:solidFill>
                <a:latin typeface="SassoonPrimaryInfant" pitchFamily="2" charset="0"/>
              </a:rPr>
              <a:t>Communication on your child’s learning will also be provided via Parent’s Evening and Reports. </a:t>
            </a:r>
          </a:p>
          <a:p>
            <a:endParaRPr lang="en-GB" sz="2100" dirty="0">
              <a:solidFill>
                <a:schemeClr val="tx1"/>
              </a:solidFill>
              <a:latin typeface="SassoonPrimaryInfant" pitchFamily="2" charset="0"/>
            </a:endParaRPr>
          </a:p>
        </p:txBody>
      </p:sp>
      <p:pic>
        <p:nvPicPr>
          <p:cNvPr id="6" name="Picture 7" descr="A close up of a logo&#10;&#10;Description automatically generated">
            <a:extLst>
              <a:ext uri="{FF2B5EF4-FFF2-40B4-BE49-F238E27FC236}">
                <a16:creationId xmlns:a16="http://schemas.microsoft.com/office/drawing/2014/main" id="{3BC57751-A9C6-417B-86B2-02B50BCE519C}"/>
              </a:ext>
            </a:extLst>
          </p:cNvPr>
          <p:cNvPicPr>
            <a:picLocks noChangeAspect="1"/>
          </p:cNvPicPr>
          <p:nvPr/>
        </p:nvPicPr>
        <p:blipFill>
          <a:blip r:embed="rId5"/>
          <a:stretch>
            <a:fillRect/>
          </a:stretch>
        </p:blipFill>
        <p:spPr>
          <a:xfrm>
            <a:off x="10905893" y="2368184"/>
            <a:ext cx="1191143" cy="1060816"/>
          </a:xfrm>
          <a:prstGeom prst="rect">
            <a:avLst/>
          </a:prstGeom>
        </p:spPr>
      </p:pic>
    </p:spTree>
    <p:extLst>
      <p:ext uri="{BB962C8B-B14F-4D97-AF65-F5344CB8AC3E}">
        <p14:creationId xmlns:p14="http://schemas.microsoft.com/office/powerpoint/2010/main" val="128180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Uniform &amp; Kits</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SassoonPrimaryInfant" pitchFamily="2" charset="0"/>
              </a:rPr>
              <a:t>Please label all clothes and belongings with your child’s name and class. </a:t>
            </a:r>
          </a:p>
          <a:p>
            <a:endParaRPr lang="en-GB" sz="3600" dirty="0">
              <a:solidFill>
                <a:schemeClr val="tx1"/>
              </a:solidFill>
              <a:latin typeface="SassoonPrimaryInfant" pitchFamily="2" charset="0"/>
            </a:endParaRPr>
          </a:p>
          <a:p>
            <a:r>
              <a:rPr lang="en-GB" sz="3600" dirty="0">
                <a:solidFill>
                  <a:schemeClr val="tx1"/>
                </a:solidFill>
                <a:latin typeface="SassoonPrimaryInfant" pitchFamily="2" charset="0"/>
              </a:rPr>
              <a:t>On P.E. days (Tuesday and Friday) children should come to school wearing uniform that is appropriate for taking part in gym e.g. </a:t>
            </a:r>
          </a:p>
          <a:p>
            <a:pPr marL="914400" lvl="1" indent="-457200">
              <a:buFont typeface="Arial" panose="020B0604020202020204" pitchFamily="34" charset="0"/>
              <a:buChar char="•"/>
            </a:pPr>
            <a:r>
              <a:rPr lang="en-GB" sz="2600" dirty="0">
                <a:solidFill>
                  <a:schemeClr val="tx1"/>
                </a:solidFill>
                <a:latin typeface="SassoonPrimaryInfant" pitchFamily="2" charset="0"/>
              </a:rPr>
              <a:t>Jogging trousers/leggings </a:t>
            </a:r>
          </a:p>
          <a:p>
            <a:pPr marL="914400" lvl="1" indent="-457200">
              <a:buFont typeface="Arial" panose="020B0604020202020204" pitchFamily="34" charset="0"/>
              <a:buChar char="•"/>
            </a:pPr>
            <a:r>
              <a:rPr lang="en-GB" sz="2800" dirty="0">
                <a:solidFill>
                  <a:schemeClr val="tx1"/>
                </a:solidFill>
                <a:latin typeface="SassoonPrimaryInfant" pitchFamily="2" charset="0"/>
              </a:rPr>
              <a:t>School polo shirt/jumper</a:t>
            </a:r>
          </a:p>
          <a:p>
            <a:pPr marL="914400" lvl="1" indent="-457200">
              <a:buFont typeface="Arial" panose="020B0604020202020204" pitchFamily="34" charset="0"/>
              <a:buChar char="•"/>
            </a:pPr>
            <a:r>
              <a:rPr lang="en-GB" sz="2800" dirty="0">
                <a:solidFill>
                  <a:schemeClr val="tx1"/>
                </a:solidFill>
                <a:latin typeface="SassoonPrimaryInfant" pitchFamily="2" charset="0"/>
              </a:rPr>
              <a:t>Gym shoes/trainers</a:t>
            </a:r>
          </a:p>
          <a:p>
            <a:pPr marL="914400" lvl="1" indent="-457200">
              <a:buFont typeface="Arial" panose="020B0604020202020204" pitchFamily="34" charset="0"/>
              <a:buChar char="•"/>
            </a:pPr>
            <a:r>
              <a:rPr lang="en-GB" sz="2800" dirty="0">
                <a:solidFill>
                  <a:schemeClr val="tx1"/>
                </a:solidFill>
                <a:latin typeface="SassoonPrimaryInfant" pitchFamily="2" charset="0"/>
              </a:rPr>
              <a:t>Remove jewellery before school.</a:t>
            </a:r>
          </a:p>
        </p:txBody>
      </p:sp>
    </p:spTree>
    <p:extLst>
      <p:ext uri="{BB962C8B-B14F-4D97-AF65-F5344CB8AC3E}">
        <p14:creationId xmlns:p14="http://schemas.microsoft.com/office/powerpoint/2010/main" val="366817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101070"/>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126304"/>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Food and Drink at School</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259705" y="97856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SassoonPrimaryInfant" pitchFamily="2" charset="0"/>
              </a:rPr>
              <a:t>Water in class</a:t>
            </a:r>
          </a:p>
          <a:p>
            <a:r>
              <a:rPr lang="en-GB" sz="2400" dirty="0">
                <a:solidFill>
                  <a:schemeClr val="tx1"/>
                </a:solidFill>
                <a:latin typeface="SassoonPrimaryInfant" pitchFamily="2" charset="0"/>
              </a:rPr>
              <a:t>	A water bottle can be brought to school each day. Please try to avoid filling 	these with juice. </a:t>
            </a:r>
          </a:p>
          <a:p>
            <a:endParaRPr lang="en-GB" sz="2400" dirty="0">
              <a:solidFill>
                <a:schemeClr val="tx1"/>
              </a:solidFill>
              <a:latin typeface="SassoonPrimaryInfant" pitchFamily="2" charset="0"/>
            </a:endParaRPr>
          </a:p>
          <a:p>
            <a:r>
              <a:rPr lang="en-GB" sz="2400" b="1" dirty="0">
                <a:solidFill>
                  <a:schemeClr val="tx1"/>
                </a:solidFill>
                <a:latin typeface="SassoonPrimaryInfant" pitchFamily="2" charset="0"/>
              </a:rPr>
              <a:t>Snack</a:t>
            </a:r>
          </a:p>
          <a:p>
            <a:r>
              <a:rPr lang="en-GB" sz="2400" dirty="0">
                <a:solidFill>
                  <a:schemeClr val="tx1"/>
                </a:solidFill>
                <a:latin typeface="SassoonPrimaryInfant" pitchFamily="2" charset="0"/>
              </a:rPr>
              <a:t>	Children can bring a small, healthy snack at playtime. This should be 	something that children will be able to eat in 15 minutes whilst they are 	playing. </a:t>
            </a:r>
          </a:p>
          <a:p>
            <a:endParaRPr lang="en-GB" sz="2400" dirty="0">
              <a:solidFill>
                <a:schemeClr val="tx1"/>
              </a:solidFill>
              <a:latin typeface="SassoonPrimaryInfant" pitchFamily="2" charset="0"/>
            </a:endParaRPr>
          </a:p>
          <a:p>
            <a:r>
              <a:rPr lang="en-GB" sz="2400" b="1" dirty="0">
                <a:solidFill>
                  <a:schemeClr val="tx1"/>
                </a:solidFill>
                <a:latin typeface="SassoonPrimaryInfant" pitchFamily="2" charset="0"/>
              </a:rPr>
              <a:t>School Lunches</a:t>
            </a:r>
          </a:p>
          <a:p>
            <a:r>
              <a:rPr lang="en-GB" sz="2400" dirty="0">
                <a:solidFill>
                  <a:schemeClr val="tx1"/>
                </a:solidFill>
                <a:latin typeface="SassoonPrimaryInfant" pitchFamily="2" charset="0"/>
              </a:rPr>
              <a:t>	School lunches are free for children in P3. You can choose these in advance by 	logging into </a:t>
            </a:r>
            <a:r>
              <a:rPr lang="en-GB" sz="2400" dirty="0" err="1">
                <a:solidFill>
                  <a:schemeClr val="tx1"/>
                </a:solidFill>
                <a:latin typeface="SassoonPrimaryInfant" pitchFamily="2" charset="0"/>
              </a:rPr>
              <a:t>iPay</a:t>
            </a:r>
            <a:r>
              <a:rPr lang="en-GB" sz="2400" dirty="0">
                <a:solidFill>
                  <a:schemeClr val="tx1"/>
                </a:solidFill>
                <a:latin typeface="SassoonPrimaryInfant" pitchFamily="2" charset="0"/>
              </a:rPr>
              <a:t>. Please discuss children's choices with them so that they 	know what to expect to have when they come to school that day. </a:t>
            </a:r>
          </a:p>
        </p:txBody>
      </p:sp>
    </p:spTree>
    <p:extLst>
      <p:ext uri="{BB962C8B-B14F-4D97-AF65-F5344CB8AC3E}">
        <p14:creationId xmlns:p14="http://schemas.microsoft.com/office/powerpoint/2010/main" val="50729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P3W’s Weekly Timetable</a:t>
            </a:r>
          </a:p>
        </p:txBody>
      </p:sp>
      <p:pic>
        <p:nvPicPr>
          <p:cNvPr id="4" name="Picture 3"/>
          <p:cNvPicPr>
            <a:picLocks noChangeAspect="1"/>
          </p:cNvPicPr>
          <p:nvPr/>
        </p:nvPicPr>
        <p:blipFill>
          <a:blip r:embed="rId4"/>
          <a:stretch>
            <a:fillRect/>
          </a:stretch>
        </p:blipFill>
        <p:spPr>
          <a:xfrm>
            <a:off x="1092451" y="652194"/>
            <a:ext cx="10314431" cy="6173600"/>
          </a:xfrm>
          <a:prstGeom prst="rect">
            <a:avLst/>
          </a:prstGeom>
        </p:spPr>
      </p:pic>
    </p:spTree>
    <p:extLst>
      <p:ext uri="{BB962C8B-B14F-4D97-AF65-F5344CB8AC3E}">
        <p14:creationId xmlns:p14="http://schemas.microsoft.com/office/powerpoint/2010/main" val="13956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33551" y="153846"/>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25092" y="102240"/>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Learning in Primary 3</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417164" y="922198"/>
            <a:ext cx="11357672"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SassoonPrimaryInfant" pitchFamily="2" charset="0"/>
              </a:rPr>
              <a:t>Children will be aiming to work within First Level of the curriculum (P2-P4)</a:t>
            </a:r>
          </a:p>
          <a:p>
            <a:endParaRPr lang="en-GB" sz="2400" dirty="0">
              <a:solidFill>
                <a:schemeClr val="tx1"/>
              </a:solidFill>
              <a:latin typeface="SassoonPrimaryInfant" pitchFamily="2" charset="0"/>
            </a:endParaRPr>
          </a:p>
          <a:p>
            <a:r>
              <a:rPr lang="en-GB" sz="2400" dirty="0">
                <a:solidFill>
                  <a:schemeClr val="tx1"/>
                </a:solidFill>
                <a:latin typeface="SassoonPrimaryInfant" pitchFamily="2" charset="0"/>
              </a:rPr>
              <a:t>We use a variety of teaching approaches to meet the needs of all learners.</a:t>
            </a:r>
          </a:p>
          <a:p>
            <a:endParaRPr lang="en-GB" sz="2400" dirty="0">
              <a:solidFill>
                <a:schemeClr val="tx1"/>
              </a:solidFill>
              <a:latin typeface="SassoonPrimaryInfant" pitchFamily="2" charset="0"/>
            </a:endParaRPr>
          </a:p>
          <a:p>
            <a:r>
              <a:rPr lang="en-GB" sz="2400" b="1" dirty="0">
                <a:solidFill>
                  <a:schemeClr val="tx1"/>
                </a:solidFill>
                <a:latin typeface="SassoonPrimaryInfant" pitchFamily="2" charset="0"/>
              </a:rPr>
              <a:t>TAG time: </a:t>
            </a:r>
            <a:r>
              <a:rPr lang="en-GB" sz="2400" dirty="0">
                <a:solidFill>
                  <a:schemeClr val="tx1"/>
                </a:solidFill>
                <a:latin typeface="SassoonPrimaryInfant" pitchFamily="2" charset="0"/>
              </a:rPr>
              <a:t>Tasks, activities and games. During literacy and numeracy lessons children complete independent task that help them consolidate key skills, whilst allowing the class teacher to work with small groups to introduce and reinforce new concepts.</a:t>
            </a:r>
          </a:p>
          <a:p>
            <a:endParaRPr lang="en-GB" sz="2400" dirty="0">
              <a:solidFill>
                <a:schemeClr val="tx1"/>
              </a:solidFill>
              <a:latin typeface="SassoonPrimaryInfant" pitchFamily="2" charset="0"/>
            </a:endParaRPr>
          </a:p>
          <a:p>
            <a:r>
              <a:rPr lang="en-GB" sz="2400" b="1" dirty="0">
                <a:solidFill>
                  <a:schemeClr val="tx1"/>
                </a:solidFill>
                <a:latin typeface="SassoonPrimaryInfant" pitchFamily="2" charset="0"/>
              </a:rPr>
              <a:t>Play-based learning: </a:t>
            </a:r>
            <a:r>
              <a:rPr lang="en-GB" sz="2400" dirty="0">
                <a:solidFill>
                  <a:schemeClr val="tx1"/>
                </a:solidFill>
                <a:latin typeface="SassoonPrimaryInfant" pitchFamily="2" charset="0"/>
              </a:rPr>
              <a:t>Open ended provocations and resources to allow children to explore and be creative.  </a:t>
            </a:r>
          </a:p>
          <a:p>
            <a:endParaRPr lang="en-GB" sz="2400" dirty="0">
              <a:solidFill>
                <a:schemeClr val="tx1"/>
              </a:solidFill>
              <a:latin typeface="SassoonPrimaryInfant" pitchFamily="2" charset="0"/>
            </a:endParaRPr>
          </a:p>
          <a:p>
            <a:r>
              <a:rPr lang="en-GB" sz="2400" b="1" dirty="0">
                <a:solidFill>
                  <a:schemeClr val="tx1"/>
                </a:solidFill>
                <a:latin typeface="SassoonPrimaryInfant" pitchFamily="2" charset="0"/>
              </a:rPr>
              <a:t>Digital technologies: </a:t>
            </a:r>
            <a:r>
              <a:rPr lang="en-GB" sz="2400" dirty="0">
                <a:solidFill>
                  <a:schemeClr val="tx1"/>
                </a:solidFill>
                <a:latin typeface="SassoonPrimaryInfant" pitchFamily="2" charset="0"/>
              </a:rPr>
              <a:t>Developing digital skills as well as using this enhance learning by using technology to research or present information</a:t>
            </a:r>
            <a:r>
              <a:rPr lang="en-GB" sz="2400" dirty="0" smtClean="0">
                <a:solidFill>
                  <a:schemeClr val="tx1"/>
                </a:solidFill>
                <a:latin typeface="SassoonPrimaryInfant" pitchFamily="2" charset="0"/>
              </a:rPr>
              <a:t>.</a:t>
            </a:r>
          </a:p>
        </p:txBody>
      </p:sp>
    </p:spTree>
    <p:extLst>
      <p:ext uri="{BB962C8B-B14F-4D97-AF65-F5344CB8AC3E}">
        <p14:creationId xmlns:p14="http://schemas.microsoft.com/office/powerpoint/2010/main" val="294721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1605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47177" y="111185"/>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Literacy Learning - Phonics</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164409" y="978568"/>
            <a:ext cx="9232081"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tx1"/>
                </a:solidFill>
                <a:latin typeface="SassoonPrimaryInfant" pitchFamily="2" charset="0"/>
              </a:rPr>
              <a:t>Phonics (sounds)</a:t>
            </a:r>
          </a:p>
          <a:p>
            <a:pPr marL="285750" indent="-285750">
              <a:buFont typeface="Arial" panose="020B0604020202020204" pitchFamily="34" charset="0"/>
              <a:buChar char="•"/>
            </a:pPr>
            <a:r>
              <a:rPr lang="en-US" sz="2400" dirty="0">
                <a:solidFill>
                  <a:schemeClr val="tx1"/>
                </a:solidFill>
                <a:latin typeface="SassoonPrimaryInfant" pitchFamily="2" charset="0"/>
              </a:rPr>
              <a:t>Children are usually introduced to one new digraph (two letters making a sound) per week.</a:t>
            </a:r>
          </a:p>
          <a:p>
            <a:pPr marL="285750" indent="-285750">
              <a:buFont typeface="Arial" panose="020B0604020202020204" pitchFamily="34" charset="0"/>
              <a:buChar char="•"/>
            </a:pPr>
            <a:r>
              <a:rPr lang="en-US" sz="2400" dirty="0">
                <a:solidFill>
                  <a:schemeClr val="tx1"/>
                </a:solidFill>
                <a:latin typeface="SassoonPrimaryInfant" pitchFamily="2" charset="0"/>
              </a:rPr>
              <a:t>We practice our spelling words daily in class using magnetic boards, partner spelling and a variety of games</a:t>
            </a:r>
          </a:p>
          <a:p>
            <a:pPr marL="285750" indent="-285750">
              <a:buFont typeface="Arial" panose="020B0604020202020204" pitchFamily="34" charset="0"/>
              <a:buChar char="•"/>
            </a:pPr>
            <a:r>
              <a:rPr lang="en-US" sz="2400" dirty="0">
                <a:solidFill>
                  <a:schemeClr val="tx1"/>
                </a:solidFill>
                <a:latin typeface="SassoonPrimaryInfant" pitchFamily="2" charset="0"/>
              </a:rPr>
              <a:t>Spelling words for the week will be posted on teams to allow these to be </a:t>
            </a:r>
            <a:r>
              <a:rPr lang="en-US" sz="2400" dirty="0" err="1">
                <a:solidFill>
                  <a:schemeClr val="tx1"/>
                </a:solidFill>
                <a:latin typeface="SassoonPrimaryInfant" pitchFamily="2" charset="0"/>
              </a:rPr>
              <a:t>practised</a:t>
            </a:r>
            <a:r>
              <a:rPr lang="en-US" sz="2400" dirty="0">
                <a:solidFill>
                  <a:schemeClr val="tx1"/>
                </a:solidFill>
                <a:latin typeface="SassoonPrimaryInfant" pitchFamily="2" charset="0"/>
              </a:rPr>
              <a:t> at home.</a:t>
            </a:r>
          </a:p>
          <a:p>
            <a:pPr marL="285750" indent="-285750">
              <a:buFont typeface="Arial" panose="020B0604020202020204" pitchFamily="34" charset="0"/>
              <a:buChar char="•"/>
            </a:pPr>
            <a:endParaRPr lang="en-US" sz="2400" dirty="0">
              <a:solidFill>
                <a:schemeClr val="tx1"/>
              </a:solidFill>
              <a:latin typeface="SassoonPrimaryInfant" pitchFamily="2" charset="0"/>
            </a:endParaRPr>
          </a:p>
          <a:p>
            <a:r>
              <a:rPr lang="en-US" sz="2400" b="1" u="sng" dirty="0">
                <a:solidFill>
                  <a:schemeClr val="tx1"/>
                </a:solidFill>
                <a:latin typeface="SassoonPrimaryInfant" pitchFamily="2" charset="0"/>
              </a:rPr>
              <a:t>Common Words</a:t>
            </a:r>
          </a:p>
          <a:p>
            <a:pPr marL="285750" indent="-285750">
              <a:buFont typeface="Arial" panose="020B0604020202020204" pitchFamily="34" charset="0"/>
              <a:buChar char="•"/>
            </a:pPr>
            <a:r>
              <a:rPr lang="en-US" sz="2400" dirty="0">
                <a:solidFill>
                  <a:schemeClr val="tx1"/>
                </a:solidFill>
                <a:latin typeface="SassoonPrimaryInfant" pitchFamily="2" charset="0"/>
              </a:rPr>
              <a:t>Children will be set individual common word targets in the coming weeks.</a:t>
            </a:r>
          </a:p>
          <a:p>
            <a:pPr marL="285750" indent="-285750">
              <a:buFont typeface="Arial" panose="020B0604020202020204" pitchFamily="34" charset="0"/>
              <a:buChar char="•"/>
            </a:pPr>
            <a:r>
              <a:rPr lang="en-US" sz="2400" dirty="0">
                <a:solidFill>
                  <a:schemeClr val="tx1"/>
                </a:solidFill>
                <a:latin typeface="SassoonPrimaryInfant" pitchFamily="2" charset="0"/>
              </a:rPr>
              <a:t>These will be a combination of the most common words that children encounter during reading, as well as words that children misspell when writing independently.</a:t>
            </a:r>
          </a:p>
        </p:txBody>
      </p:sp>
      <p:pic>
        <p:nvPicPr>
          <p:cNvPr id="6" name="Picture 5"/>
          <p:cNvPicPr>
            <a:picLocks noChangeAspect="1"/>
          </p:cNvPicPr>
          <p:nvPr/>
        </p:nvPicPr>
        <p:blipFill>
          <a:blip r:embed="rId4"/>
          <a:stretch>
            <a:fillRect/>
          </a:stretch>
        </p:blipFill>
        <p:spPr>
          <a:xfrm>
            <a:off x="9045754" y="1664814"/>
            <a:ext cx="3029334" cy="2173721"/>
          </a:xfrm>
          <a:prstGeom prst="rect">
            <a:avLst/>
          </a:prstGeom>
        </p:spPr>
      </p:pic>
      <p:pic>
        <p:nvPicPr>
          <p:cNvPr id="2" name="Picture 1">
            <a:extLst>
              <a:ext uri="{FF2B5EF4-FFF2-40B4-BE49-F238E27FC236}">
                <a16:creationId xmlns:a16="http://schemas.microsoft.com/office/drawing/2014/main" id="{36D9C0DE-287E-234E-9B05-49563315F6EA}"/>
              </a:ext>
            </a:extLst>
          </p:cNvPr>
          <p:cNvPicPr>
            <a:picLocks noChangeAspect="1"/>
          </p:cNvPicPr>
          <p:nvPr/>
        </p:nvPicPr>
        <p:blipFill>
          <a:blip r:embed="rId5"/>
          <a:stretch>
            <a:fillRect/>
          </a:stretch>
        </p:blipFill>
        <p:spPr>
          <a:xfrm>
            <a:off x="9186546" y="4010064"/>
            <a:ext cx="2841045" cy="2191663"/>
          </a:xfrm>
          <a:prstGeom prst="rect">
            <a:avLst/>
          </a:prstGeom>
        </p:spPr>
      </p:pic>
    </p:spTree>
    <p:extLst>
      <p:ext uri="{BB962C8B-B14F-4D97-AF65-F5344CB8AC3E}">
        <p14:creationId xmlns:p14="http://schemas.microsoft.com/office/powerpoint/2010/main" val="392862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AE7C9"/>
        </a:solidFill>
        <a:effectLst/>
      </p:bgPr>
    </p:bg>
    <p:spTree>
      <p:nvGrpSpPr>
        <p:cNvPr id="1" name=""/>
        <p:cNvGrpSpPr/>
        <p:nvPr/>
      </p:nvGrpSpPr>
      <p:grpSpPr>
        <a:xfrm>
          <a:off x="0" y="0"/>
          <a:ext cx="0" cy="0"/>
          <a:chOff x="0" y="0"/>
          <a:chExt cx="0" cy="0"/>
        </a:xfrm>
      </p:grpSpPr>
      <p:pic>
        <p:nvPicPr>
          <p:cNvPr id="21" name="Picture 4" descr="White wooden texture flooring background | free image by rawpixel.com |  Light wood texture, Wooden textures, White wooden floor">
            <a:extLst>
              <a:ext uri="{FF2B5EF4-FFF2-40B4-BE49-F238E27FC236}">
                <a16:creationId xmlns:a16="http://schemas.microsoft.com/office/drawing/2014/main" id="{EF136C07-D530-B045-BDE8-054DFADB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73;p39">
            <a:extLst>
              <a:ext uri="{FF2B5EF4-FFF2-40B4-BE49-F238E27FC236}">
                <a16:creationId xmlns:a16="http://schemas.microsoft.com/office/drawing/2014/main" id="{972B05C0-AFB2-B24F-BE19-1AE9924699AE}"/>
              </a:ext>
            </a:extLst>
          </p:cNvPr>
          <p:cNvSpPr/>
          <p:nvPr/>
        </p:nvSpPr>
        <p:spPr>
          <a:xfrm flipH="1">
            <a:off x="3162126" y="-5237"/>
            <a:ext cx="6175083" cy="609183"/>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81E9AD">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3B0F1330-DCA9-5B44-A13D-BAAD6CC99E24}"/>
              </a:ext>
            </a:extLst>
          </p:cNvPr>
          <p:cNvSpPr txBox="1"/>
          <p:nvPr/>
        </p:nvSpPr>
        <p:spPr>
          <a:xfrm>
            <a:off x="153667" y="-87898"/>
            <a:ext cx="12192000" cy="707886"/>
          </a:xfrm>
          <a:prstGeom prst="rect">
            <a:avLst/>
          </a:prstGeom>
          <a:noFill/>
        </p:spPr>
        <p:txBody>
          <a:bodyPr wrap="square" rtlCol="0">
            <a:spAutoFit/>
          </a:bodyPr>
          <a:lstStyle/>
          <a:p>
            <a:pPr lvl="0" algn="ctr"/>
            <a:r>
              <a:rPr lang="en-GB" sz="4000" dirty="0">
                <a:solidFill>
                  <a:srgbClr val="000000"/>
                </a:solidFill>
                <a:latin typeface="SassoonPrimaryInfant" pitchFamily="2" charset="0"/>
                <a:ea typeface="Verdana" panose="020B0604030504040204" pitchFamily="34" charset="0"/>
                <a:cs typeface="Verdana" panose="020B0604030504040204" pitchFamily="34" charset="0"/>
                <a:sym typeface="Calibri"/>
              </a:rPr>
              <a:t>Literacy Learning - Reading</a:t>
            </a:r>
          </a:p>
        </p:txBody>
      </p:sp>
      <p:sp>
        <p:nvSpPr>
          <p:cNvPr id="19" name="Rounded Rectangle 18">
            <a:extLst>
              <a:ext uri="{FF2B5EF4-FFF2-40B4-BE49-F238E27FC236}">
                <a16:creationId xmlns:a16="http://schemas.microsoft.com/office/drawing/2014/main" id="{1F81F938-E1BC-4A47-A110-C6E2387C766A}"/>
              </a:ext>
            </a:extLst>
          </p:cNvPr>
          <p:cNvSpPr/>
          <p:nvPr/>
        </p:nvSpPr>
        <p:spPr>
          <a:xfrm>
            <a:off x="196527" y="883499"/>
            <a:ext cx="7327105" cy="5710990"/>
          </a:xfrm>
          <a:prstGeom prst="roundRect">
            <a:avLst/>
          </a:prstGeom>
          <a:solidFill>
            <a:srgbClr val="81E9A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SassoonPrimaryInfant" pitchFamily="2" charset="0"/>
              </a:rPr>
              <a:t>The skill of reading is made up of more than one component. </a:t>
            </a:r>
          </a:p>
          <a:p>
            <a:endParaRPr lang="en-US" sz="2000" dirty="0">
              <a:solidFill>
                <a:schemeClr val="tx1"/>
              </a:solidFill>
              <a:latin typeface="SassoonPrimaryInfant" pitchFamily="2" charset="0"/>
            </a:endParaRPr>
          </a:p>
          <a:p>
            <a:r>
              <a:rPr lang="en-US" sz="2000" b="1" dirty="0">
                <a:solidFill>
                  <a:schemeClr val="tx1"/>
                </a:solidFill>
                <a:latin typeface="SassoonPrimaryInfant" pitchFamily="2" charset="0"/>
              </a:rPr>
              <a:t>Decoding: </a:t>
            </a:r>
            <a:r>
              <a:rPr lang="en-US" sz="2000" dirty="0">
                <a:solidFill>
                  <a:schemeClr val="tx1"/>
                </a:solidFill>
                <a:latin typeface="SassoonPrimaryInfant" pitchFamily="2" charset="0"/>
              </a:rPr>
              <a:t>The ability to relate written letters to the sounds that they make and blend these together. This is developed by teaching children phonics as well as a range of word attack strategies. </a:t>
            </a:r>
          </a:p>
          <a:p>
            <a:endParaRPr lang="en-US" sz="2000" b="1" dirty="0">
              <a:solidFill>
                <a:schemeClr val="tx1"/>
              </a:solidFill>
              <a:latin typeface="SassoonPrimaryInfant" pitchFamily="2" charset="0"/>
            </a:endParaRPr>
          </a:p>
          <a:p>
            <a:r>
              <a:rPr lang="en-US" sz="2000" b="1" dirty="0">
                <a:solidFill>
                  <a:schemeClr val="tx1"/>
                </a:solidFill>
                <a:latin typeface="SassoonPrimaryInfant" pitchFamily="2" charset="0"/>
              </a:rPr>
              <a:t>Comprehension: </a:t>
            </a:r>
            <a:r>
              <a:rPr lang="en-US" sz="2000" dirty="0">
                <a:solidFill>
                  <a:schemeClr val="tx1"/>
                </a:solidFill>
                <a:latin typeface="SassoonPrimaryInfant" pitchFamily="2" charset="0"/>
              </a:rPr>
              <a:t>The ability to understand what we have read. We teach children a range of comprehension skills and help them develop the ability to look for evidence within the text to back up their thoughts.</a:t>
            </a:r>
          </a:p>
          <a:p>
            <a:endParaRPr lang="en-US" sz="2000" dirty="0">
              <a:solidFill>
                <a:schemeClr val="tx1"/>
              </a:solidFill>
              <a:latin typeface="SassoonPrimaryInfant" pitchFamily="2" charset="0"/>
            </a:endParaRPr>
          </a:p>
          <a:p>
            <a:r>
              <a:rPr lang="en-US" sz="2000" b="1" dirty="0">
                <a:solidFill>
                  <a:schemeClr val="tx1"/>
                </a:solidFill>
                <a:latin typeface="SassoonPrimaryInfant" pitchFamily="2" charset="0"/>
              </a:rPr>
              <a:t>Fluency: </a:t>
            </a:r>
            <a:r>
              <a:rPr lang="en-US" sz="2000" dirty="0">
                <a:solidFill>
                  <a:schemeClr val="tx1"/>
                </a:solidFill>
                <a:latin typeface="SassoonPrimaryInfant" pitchFamily="2" charset="0"/>
              </a:rPr>
              <a:t>The ability to read with appropriate speed, accuracy and expression. We model this for children to allow them to become fluent readers themselves.   </a:t>
            </a:r>
          </a:p>
        </p:txBody>
      </p:sp>
      <p:pic>
        <p:nvPicPr>
          <p:cNvPr id="1026" name="Picture 2">
            <a:extLst>
              <a:ext uri="{FF2B5EF4-FFF2-40B4-BE49-F238E27FC236}">
                <a16:creationId xmlns:a16="http://schemas.microsoft.com/office/drawing/2014/main" id="{EFEE4A72-6980-DF44-AF91-A413A7A14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78" y="3443304"/>
            <a:ext cx="5132318" cy="1706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A1AF0B5-C9A3-EF45-88B0-BCBB5CE6647C}"/>
              </a:ext>
            </a:extLst>
          </p:cNvPr>
          <p:cNvSpPr/>
          <p:nvPr/>
        </p:nvSpPr>
        <p:spPr>
          <a:xfrm>
            <a:off x="7015163" y="1787199"/>
            <a:ext cx="5176837" cy="1346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2" name="Picture 78" descr="C:\Users\strickir01\AppData\Local\Temp\Temp1_OneDrive_2_1-7-2022.zip\cover and reveal.png">
            <a:extLst>
              <a:ext uri="{FF2B5EF4-FFF2-40B4-BE49-F238E27FC236}">
                <a16:creationId xmlns:a16="http://schemas.microsoft.com/office/drawing/2014/main" id="{B54EF2D8-D7F5-DB4D-8AD8-C46607BC6C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234" y="1841092"/>
            <a:ext cx="2231042" cy="703011"/>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Users\strickir01\AppData\Local\Temp\Temp1_OneDrive_2_1-7-2022.zip\sound it out slowly.png">
            <a:extLst>
              <a:ext uri="{FF2B5EF4-FFF2-40B4-BE49-F238E27FC236}">
                <a16:creationId xmlns:a16="http://schemas.microsoft.com/office/drawing/2014/main" id="{A4B37B29-EE29-E84C-B714-D085FEDF75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8517" y="1895298"/>
            <a:ext cx="2100263" cy="45505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C:\Users\strickir01\AppData\Local\Temp\Temp1_OneDrive_2_1-7-2022.zip\look for chunks.png">
            <a:extLst>
              <a:ext uri="{FF2B5EF4-FFF2-40B4-BE49-F238E27FC236}">
                <a16:creationId xmlns:a16="http://schemas.microsoft.com/office/drawing/2014/main" id="{38F43550-37BB-AA4A-BBA7-9E43BD83B6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9678" y="2560538"/>
            <a:ext cx="2762199" cy="572941"/>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C:\Users\strickir01\AppData\Local\Temp\Temp1_OneDrive_2_1-7-2022.zip\does it make sense.png">
            <a:extLst>
              <a:ext uri="{FF2B5EF4-FFF2-40B4-BE49-F238E27FC236}">
                <a16:creationId xmlns:a16="http://schemas.microsoft.com/office/drawing/2014/main" id="{C62F8F8A-CB9D-2748-8C5F-7802B7D9DD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1407" y="2391241"/>
            <a:ext cx="1857373" cy="70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08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8889</TotalTime>
  <Words>1827</Words>
  <Application>Microsoft Office PowerPoint</Application>
  <PresentationFormat>Widescreen</PresentationFormat>
  <Paragraphs>216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SassoonPrimaryInfant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kirstenlouiserichards@gmail.com</dc:creator>
  <cp:lastModifiedBy>Miss Richards</cp:lastModifiedBy>
  <cp:revision>64</cp:revision>
  <dcterms:created xsi:type="dcterms:W3CDTF">2022-04-18T13:37:59Z</dcterms:created>
  <dcterms:modified xsi:type="dcterms:W3CDTF">2023-08-22T10:50:41Z</dcterms:modified>
</cp:coreProperties>
</file>