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8" r:id="rId3"/>
    <p:sldId id="282" r:id="rId4"/>
    <p:sldId id="283" r:id="rId5"/>
    <p:sldId id="287" r:id="rId6"/>
    <p:sldId id="288" r:id="rId7"/>
    <p:sldId id="259" r:id="rId8"/>
    <p:sldId id="279" r:id="rId9"/>
    <p:sldId id="281" r:id="rId10"/>
    <p:sldId id="265" r:id="rId11"/>
    <p:sldId id="275" r:id="rId12"/>
    <p:sldId id="266" r:id="rId13"/>
    <p:sldId id="267" r:id="rId14"/>
    <p:sldId id="280" r:id="rId15"/>
    <p:sldId id="277" r:id="rId16"/>
    <p:sldId id="261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AD951-2F5C-C36C-257E-8411804FBAEB}" v="258" dt="2020-09-06T21:32:18.822"/>
    <p1510:client id="{299DCBB4-37E1-E3C9-286D-593D0D8DB986}" v="756" dt="2020-09-07T09:46:25.083"/>
    <p1510:client id="{68423C3E-719C-4C21-5A77-3D8BDB91D46C}" v="2782" dt="2020-09-06T21:16:21.926"/>
    <p1510:client id="{84D17850-F6CF-D28E-369A-9F28DC81BE9F}" v="1149" dt="2020-09-07T21:05:31.996"/>
    <p1510:client id="{F1E8B8FB-0A99-46DA-3701-DDB12BE044E7}" v="25" dt="2020-09-06T18:54:3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een Mackenzie" userId="S::gw20mackenziecoleen@glow.sch.uk::d5d96459-63b5-42b0-9e36-85fe65c63066" providerId="AD" clId="Web-{84D17850-F6CF-D28E-369A-9F28DC81BE9F}"/>
    <pc:docChg chg="addSld delSld modSld sldOrd">
      <pc:chgData name="Coleen Mackenzie" userId="S::gw20mackenziecoleen@glow.sch.uk::d5d96459-63b5-42b0-9e36-85fe65c63066" providerId="AD" clId="Web-{84D17850-F6CF-D28E-369A-9F28DC81BE9F}" dt="2020-09-07T21:05:31.996" v="1149" actId="20577"/>
      <pc:docMkLst>
        <pc:docMk/>
      </pc:docMkLst>
      <pc:sldChg chg="addSp delSp modSp mod setClrOvrMap">
        <pc:chgData name="Coleen Mackenzie" userId="S::gw20mackenziecoleen@glow.sch.uk::d5d96459-63b5-42b0-9e36-85fe65c63066" providerId="AD" clId="Web-{84D17850-F6CF-D28E-369A-9F28DC81BE9F}" dt="2020-09-07T10:39:51.577" v="722" actId="20577"/>
        <pc:sldMkLst>
          <pc:docMk/>
          <pc:sldMk cId="109857222" sldId="256"/>
        </pc:sldMkLst>
        <pc:spChg chg="mod">
          <ac:chgData name="Coleen Mackenzie" userId="S::gw20mackenziecoleen@glow.sch.uk::d5d96459-63b5-42b0-9e36-85fe65c63066" providerId="AD" clId="Web-{84D17850-F6CF-D28E-369A-9F28DC81BE9F}" dt="2020-09-07T10:39:51.577" v="72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10:39:38.170" v="712" actId="14100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09:57:22.999" v="114"/>
          <ac:spMkLst>
            <pc:docMk/>
            <pc:sldMk cId="109857222" sldId="256"/>
            <ac:spMk id="6" creationId="{E6581B61-68EB-4606-A2BC-BEFA55E67AE5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10:07:01.390" v="245" actId="20577"/>
          <ac:spMkLst>
            <pc:docMk/>
            <pc:sldMk cId="109857222" sldId="256"/>
            <ac:spMk id="7" creationId="{12FCA883-90AF-4047-AAD1-01A8D918FD22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09:57:22.952" v="113"/>
          <ac:spMkLst>
            <pc:docMk/>
            <pc:sldMk cId="109857222" sldId="256"/>
            <ac:spMk id="8" creationId="{2A0E4E09-FC02-4ADC-951A-3FFA90B6FE39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09:57:22.999" v="114"/>
          <ac:spMkLst>
            <pc:docMk/>
            <pc:sldMk cId="109857222" sldId="256"/>
            <ac:spMk id="10" creationId="{F72D119F-8562-42DA-AE9A-70D44FDCFD12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09:57:22.952" v="113"/>
          <ac:spMkLst>
            <pc:docMk/>
            <pc:sldMk cId="109857222" sldId="256"/>
            <ac:spMk id="13" creationId="{9453FF84-60C1-4EA8-B49B-1B8C2D0C589F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09:57:22.999" v="114"/>
          <ac:picMkLst>
            <pc:docMk/>
            <pc:sldMk cId="109857222" sldId="256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09:57:22.999" v="114"/>
          <ac:picMkLst>
            <pc:docMk/>
            <pc:sldMk cId="109857222" sldId="256"/>
            <ac:picMk id="5" creationId="{BE06312E-C712-4D43-B0AD-63F903EB5D8B}"/>
          </ac:picMkLst>
        </pc:picChg>
      </pc:sldChg>
      <pc:sldChg chg="addSp delSp modSp mod setBg setClrOvrMap">
        <pc:chgData name="Coleen Mackenzie" userId="S::gw20mackenziecoleen@glow.sch.uk::d5d96459-63b5-42b0-9e36-85fe65c63066" providerId="AD" clId="Web-{84D17850-F6CF-D28E-369A-9F28DC81BE9F}" dt="2020-09-07T20:30:40.013" v="873" actId="1076"/>
        <pc:sldMkLst>
          <pc:docMk/>
          <pc:sldMk cId="2571659655" sldId="258"/>
        </pc:sldMkLst>
        <pc:spChg chg="add mod">
          <ac:chgData name="Coleen Mackenzie" userId="S::gw20mackenziecoleen@glow.sch.uk::d5d96459-63b5-42b0-9e36-85fe65c63066" providerId="AD" clId="Web-{84D17850-F6CF-D28E-369A-9F28DC81BE9F}" dt="2020-09-07T20:30:40.013" v="873" actId="1076"/>
          <ac:spMkLst>
            <pc:docMk/>
            <pc:sldMk cId="2571659655" sldId="258"/>
            <ac:spMk id="2" creationId="{9ACC0819-BF5F-49CA-B89A-DB10CF1D9422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10:01:57.187" v="161" actId="20577"/>
          <ac:spMkLst>
            <pc:docMk/>
            <pc:sldMk cId="2571659655" sldId="258"/>
            <ac:spMk id="3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10:01:16.859" v="152" actId="1076"/>
          <ac:spMkLst>
            <pc:docMk/>
            <pc:sldMk cId="2571659655" sldId="258"/>
            <ac:spMk id="5" creationId="{73BAE212-9F30-48E0-9B46-C3B620474FD0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09:58:50.999" v="120"/>
          <ac:spMkLst>
            <pc:docMk/>
            <pc:sldMk cId="2571659655" sldId="258"/>
            <ac:spMk id="8" creationId="{7A203437-703A-4E00-A8C0-91D328D6C7C7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09:58:50.999" v="120"/>
          <ac:spMkLst>
            <pc:docMk/>
            <pc:sldMk cId="2571659655" sldId="258"/>
            <ac:spMk id="13" creationId="{CD84038B-4A56-439B-A184-79B2D4506692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09:58:50.999" v="120"/>
          <ac:spMkLst>
            <pc:docMk/>
            <pc:sldMk cId="2571659655" sldId="258"/>
            <ac:spMk id="15" creationId="{4F96EE13-2C4D-4262-812E-DDE5FC35F0AD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09:58:50.999" v="120"/>
          <ac:spMkLst>
            <pc:docMk/>
            <pc:sldMk cId="2571659655" sldId="258"/>
            <ac:spMk id="20" creationId="{A86541C6-61B1-4DAA-B57A-EAF3F24F0491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09:58:50.999" v="120"/>
          <ac:spMkLst>
            <pc:docMk/>
            <pc:sldMk cId="2571659655" sldId="258"/>
            <ac:spMk id="22" creationId="{71750011-2006-46BB-AFDE-C6E461752333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09:58:50.999" v="120"/>
          <ac:picMkLst>
            <pc:docMk/>
            <pc:sldMk cId="2571659655" sldId="258"/>
            <ac:picMk id="4" creationId="{E72772F1-BAE9-4856-8FC2-8DB40CCA5D26}"/>
          </ac:picMkLst>
        </pc:picChg>
        <pc:picChg chg="del mod ord">
          <ac:chgData name="Coleen Mackenzie" userId="S::gw20mackenziecoleen@glow.sch.uk::d5d96459-63b5-42b0-9e36-85fe65c63066" providerId="AD" clId="Web-{84D17850-F6CF-D28E-369A-9F28DC81BE9F}" dt="2020-09-07T10:00:50.827" v="144"/>
          <ac:picMkLst>
            <pc:docMk/>
            <pc:sldMk cId="2571659655" sldId="258"/>
            <ac:picMk id="6" creationId="{2FAACA01-D734-43B5-86F1-6D7448002B92}"/>
          </ac:picMkLst>
        </pc:picChg>
      </pc:sldChg>
      <pc:sldChg chg="addSp delSp modSp mod setBg setClrOvrMap">
        <pc:chgData name="Coleen Mackenzie" userId="S::gw20mackenziecoleen@glow.sch.uk::d5d96459-63b5-42b0-9e36-85fe65c63066" providerId="AD" clId="Web-{84D17850-F6CF-D28E-369A-9F28DC81BE9F}" dt="2020-09-07T20:30:25.887" v="867" actId="20577"/>
        <pc:sldMkLst>
          <pc:docMk/>
          <pc:sldMk cId="934944018" sldId="259"/>
        </pc:sldMkLst>
        <pc:spChg chg="mod">
          <ac:chgData name="Coleen Mackenzie" userId="S::gw20mackenziecoleen@glow.sch.uk::d5d96459-63b5-42b0-9e36-85fe65c63066" providerId="AD" clId="Web-{84D17850-F6CF-D28E-369A-9F28DC81BE9F}" dt="2020-09-07T20:30:25.887" v="867" actId="20577"/>
          <ac:spMkLst>
            <pc:docMk/>
            <pc:sldMk cId="934944018" sldId="259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10:04:51.265" v="206"/>
          <ac:spMkLst>
            <pc:docMk/>
            <pc:sldMk cId="934944018" sldId="259"/>
            <ac:spMk id="3" creationId="{00000000-0000-0000-0000-000000000000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00:21.202" v="132"/>
          <ac:spMkLst>
            <pc:docMk/>
            <pc:sldMk cId="934944018" sldId="259"/>
            <ac:spMk id="10" creationId="{5E52985E-2553-471E-82AA-5ED7A329890A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04:51.265" v="206"/>
          <ac:spMkLst>
            <pc:docMk/>
            <pc:sldMk cId="934944018" sldId="259"/>
            <ac:spMk id="14" creationId="{9427AF5F-9A0E-42B7-A252-FD64C9885F9C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4:51.265" v="206"/>
          <ac:spMkLst>
            <pc:docMk/>
            <pc:sldMk cId="934944018" sldId="259"/>
            <ac:spMk id="16" creationId="{9B76D444-2756-434F-AE61-96D69830C13E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00:21.187" v="131"/>
          <ac:spMkLst>
            <pc:docMk/>
            <pc:sldMk cId="934944018" sldId="259"/>
            <ac:spMk id="17" creationId="{C3896A03-3945-419A-B66B-4EE266EDD152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00:21.187" v="131"/>
          <ac:spMkLst>
            <pc:docMk/>
            <pc:sldMk cId="934944018" sldId="259"/>
            <ac:spMk id="19" creationId="{B34F5AD2-EDBD-4BBD-A55C-EAFFD0C7097A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00:21.187" v="131"/>
          <ac:spMkLst>
            <pc:docMk/>
            <pc:sldMk cId="934944018" sldId="259"/>
            <ac:spMk id="21" creationId="{6832F003-FCA6-4CFB-A2EA-308F3AA257D1}"/>
          </ac:spMkLst>
        </pc:spChg>
        <pc:picChg chg="del mod ord">
          <ac:chgData name="Coleen Mackenzie" userId="S::gw20mackenziecoleen@glow.sch.uk::d5d96459-63b5-42b0-9e36-85fe65c63066" providerId="AD" clId="Web-{84D17850-F6CF-D28E-369A-9F28DC81BE9F}" dt="2020-09-07T09:59:44.656" v="127"/>
          <ac:picMkLst>
            <pc:docMk/>
            <pc:sldMk cId="934944018" sldId="259"/>
            <ac:picMk id="4" creationId="{E72772F1-BAE9-4856-8FC2-8DB40CCA5D26}"/>
          </ac:picMkLst>
        </pc:picChg>
        <pc:picChg chg="mod ord">
          <ac:chgData name="Coleen Mackenzie" userId="S::gw20mackenziecoleen@glow.sch.uk::d5d96459-63b5-42b0-9e36-85fe65c63066" providerId="AD" clId="Web-{84D17850-F6CF-D28E-369A-9F28DC81BE9F}" dt="2020-09-07T10:07:12.859" v="247" actId="1076"/>
          <ac:picMkLst>
            <pc:docMk/>
            <pc:sldMk cId="934944018" sldId="259"/>
            <ac:picMk id="5" creationId="{6801DA68-3139-402F-95CA-2EE2E8ECC739}"/>
          </ac:picMkLst>
        </pc:picChg>
        <pc:cxnChg chg="add del">
          <ac:chgData name="Coleen Mackenzie" userId="S::gw20mackenziecoleen@glow.sch.uk::d5d96459-63b5-42b0-9e36-85fe65c63066" providerId="AD" clId="Web-{84D17850-F6CF-D28E-369A-9F28DC81BE9F}" dt="2020-09-07T10:00:21.202" v="132"/>
          <ac:cxnSpMkLst>
            <pc:docMk/>
            <pc:sldMk cId="934944018" sldId="259"/>
            <ac:cxnSpMk id="12" creationId="{DAE3ABC6-4042-4293-A7DF-F01181363B7E}"/>
          </ac:cxnSpMkLst>
        </pc:cxnChg>
        <pc:cxnChg chg="add">
          <ac:chgData name="Coleen Mackenzie" userId="S::gw20mackenziecoleen@glow.sch.uk::d5d96459-63b5-42b0-9e36-85fe65c63066" providerId="AD" clId="Web-{84D17850-F6CF-D28E-369A-9F28DC81BE9F}" dt="2020-09-07T10:04:51.265" v="206"/>
          <ac:cxnSpMkLst>
            <pc:docMk/>
            <pc:sldMk cId="934944018" sldId="259"/>
            <ac:cxnSpMk id="18" creationId="{EDF5FE34-0A41-407A-8D94-10FCF68F1D0B}"/>
          </ac:cxnSpMkLst>
        </pc:cxnChg>
      </pc:sldChg>
      <pc:sldChg chg="addSp delSp modSp mod setBg setClrOvrMap">
        <pc:chgData name="Coleen Mackenzie" userId="S::gw20mackenziecoleen@glow.sch.uk::d5d96459-63b5-42b0-9e36-85fe65c63066" providerId="AD" clId="Web-{84D17850-F6CF-D28E-369A-9F28DC81BE9F}" dt="2020-09-07T20:30:14.589" v="860" actId="20577"/>
        <pc:sldMkLst>
          <pc:docMk/>
          <pc:sldMk cId="2896432378" sldId="260"/>
        </pc:sldMkLst>
        <pc:spChg chg="mod">
          <ac:chgData name="Coleen Mackenzie" userId="S::gw20mackenziecoleen@glow.sch.uk::d5d96459-63b5-42b0-9e36-85fe65c63066" providerId="AD" clId="Web-{84D17850-F6CF-D28E-369A-9F28DC81BE9F}" dt="2020-09-07T20:28:58.302" v="843" actId="14100"/>
          <ac:spMkLst>
            <pc:docMk/>
            <pc:sldMk cId="2896432378" sldId="260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20:30:14.589" v="860" actId="20577"/>
          <ac:spMkLst>
            <pc:docMk/>
            <pc:sldMk cId="2896432378" sldId="260"/>
            <ac:spMk id="3" creationId="{00000000-0000-0000-0000-000000000000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20:28:04.361" v="826"/>
          <ac:spMkLst>
            <pc:docMk/>
            <pc:sldMk cId="2896432378" sldId="260"/>
            <ac:spMk id="8" creationId="{2C6A2225-94AF-4BC4-98F4-77746E7B10A9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20:28:04.361" v="826"/>
          <ac:spMkLst>
            <pc:docMk/>
            <pc:sldMk cId="2896432378" sldId="260"/>
            <ac:spMk id="13" creationId="{648F5915-2CE1-4F74-88C5-D4366893D2DF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20:28:04.361" v="826"/>
          <ac:spMkLst>
            <pc:docMk/>
            <pc:sldMk cId="2896432378" sldId="260"/>
            <ac:spMk id="18" creationId="{DC14B3F1-8CC5-4623-94B0-4445E3775D41}"/>
          </ac:spMkLst>
        </pc:spChg>
        <pc:picChg chg="add mod">
          <ac:chgData name="Coleen Mackenzie" userId="S::gw20mackenziecoleen@glow.sch.uk::d5d96459-63b5-42b0-9e36-85fe65c63066" providerId="AD" clId="Web-{84D17850-F6CF-D28E-369A-9F28DC81BE9F}" dt="2020-09-07T20:28:04.361" v="826"/>
          <ac:picMkLst>
            <pc:docMk/>
            <pc:sldMk cId="2896432378" sldId="260"/>
            <ac:picMk id="4" creationId="{07DDB79A-822C-49A0-B679-FEB103484754}"/>
          </ac:picMkLst>
        </pc:picChg>
        <pc:picChg chg="del mod ord">
          <ac:chgData name="Coleen Mackenzie" userId="S::gw20mackenziecoleen@glow.sch.uk::d5d96459-63b5-42b0-9e36-85fe65c63066" providerId="AD" clId="Web-{84D17850-F6CF-D28E-369A-9F28DC81BE9F}" dt="2020-09-07T10:04:20.718" v="203"/>
          <ac:picMkLst>
            <pc:docMk/>
            <pc:sldMk cId="2896432378" sldId="260"/>
            <ac:picMk id="4" creationId="{E72772F1-BAE9-4856-8FC2-8DB40CCA5D26}"/>
          </ac:picMkLst>
        </pc:picChg>
        <pc:picChg chg="mod ord">
          <ac:chgData name="Coleen Mackenzie" userId="S::gw20mackenziecoleen@glow.sch.uk::d5d96459-63b5-42b0-9e36-85fe65c63066" providerId="AD" clId="Web-{84D17850-F6CF-D28E-369A-9F28DC81BE9F}" dt="2020-09-07T20:28:04.361" v="826"/>
          <ac:picMkLst>
            <pc:docMk/>
            <pc:sldMk cId="2896432378" sldId="260"/>
            <ac:picMk id="6" creationId="{488E8466-5EE4-4E8F-8F70-331369A390A1}"/>
          </ac:picMkLst>
        </pc:picChg>
        <pc:cxnChg chg="add">
          <ac:chgData name="Coleen Mackenzie" userId="S::gw20mackenziecoleen@glow.sch.uk::d5d96459-63b5-42b0-9e36-85fe65c63066" providerId="AD" clId="Web-{84D17850-F6CF-D28E-369A-9F28DC81BE9F}" dt="2020-09-07T20:28:04.361" v="826"/>
          <ac:cxnSpMkLst>
            <pc:docMk/>
            <pc:sldMk cId="2896432378" sldId="260"/>
            <ac:cxnSpMk id="20" creationId="{B8EC0F70-6AFD-45BE-8F70-52888FC304F7}"/>
          </ac:cxnSpMkLst>
        </pc:cxnChg>
      </pc:sldChg>
      <pc:sldChg chg="addSp modSp mod setClrOvrMap">
        <pc:chgData name="Coleen Mackenzie" userId="S::gw20mackenziecoleen@glow.sch.uk::d5d96459-63b5-42b0-9e36-85fe65c63066" providerId="AD" clId="Web-{84D17850-F6CF-D28E-369A-9F28DC81BE9F}" dt="2020-09-07T20:42:16.969" v="1024" actId="20577"/>
        <pc:sldMkLst>
          <pc:docMk/>
          <pc:sldMk cId="415051866" sldId="261"/>
        </pc:sldMkLst>
        <pc:spChg chg="mod">
          <ac:chgData name="Coleen Mackenzie" userId="S::gw20mackenziecoleen@glow.sch.uk::d5d96459-63b5-42b0-9e36-85fe65c63066" providerId="AD" clId="Web-{84D17850-F6CF-D28E-369A-9F28DC81BE9F}" dt="2020-09-07T20:25:49.351" v="810" actId="20577"/>
          <ac:spMkLst>
            <pc:docMk/>
            <pc:sldMk cId="415051866" sldId="261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20:42:16.969" v="1024" actId="20577"/>
          <ac:spMkLst>
            <pc:docMk/>
            <pc:sldMk cId="415051866" sldId="261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8:20.905" v="444"/>
          <ac:spMkLst>
            <pc:docMk/>
            <pc:sldMk cId="415051866" sldId="261"/>
            <ac:spMk id="10" creationId="{28FF88A3-8EBC-4142-8CC2-EBE257ED6C9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8:20.905" v="444"/>
          <ac:spMkLst>
            <pc:docMk/>
            <pc:sldMk cId="415051866" sldId="261"/>
            <ac:spMk id="12" creationId="{261388EF-B4CE-4326-979A-2F53CED606FE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8:20.905" v="444"/>
          <ac:spMkLst>
            <pc:docMk/>
            <pc:sldMk cId="415051866" sldId="261"/>
            <ac:spMk id="14" creationId="{1D917FAD-3240-4D3F-91A0-9571F75DC6DC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10:18:20.905" v="444"/>
          <ac:picMkLst>
            <pc:docMk/>
            <pc:sldMk cId="415051866" sldId="261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18:20.905" v="444"/>
          <ac:picMkLst>
            <pc:docMk/>
            <pc:sldMk cId="415051866" sldId="261"/>
            <ac:picMk id="5" creationId="{2129EBDB-BC45-4899-9D1D-BFFCC504A221}"/>
          </ac:picMkLst>
        </pc:picChg>
      </pc:sldChg>
      <pc:sldChg chg="addSp modSp mod setClrOvrMap">
        <pc:chgData name="Coleen Mackenzie" userId="S::gw20mackenziecoleen@glow.sch.uk::d5d96459-63b5-42b0-9e36-85fe65c63066" providerId="AD" clId="Web-{84D17850-F6CF-D28E-369A-9F28DC81BE9F}" dt="2020-09-07T20:44:27.400" v="1041" actId="14100"/>
        <pc:sldMkLst>
          <pc:docMk/>
          <pc:sldMk cId="971431954" sldId="262"/>
        </pc:sldMkLst>
        <pc:spChg chg="mod">
          <ac:chgData name="Coleen Mackenzie" userId="S::gw20mackenziecoleen@glow.sch.uk::d5d96459-63b5-42b0-9e36-85fe65c63066" providerId="AD" clId="Web-{84D17850-F6CF-D28E-369A-9F28DC81BE9F}" dt="2020-09-07T10:06:26.390" v="235" actId="1076"/>
          <ac:spMkLst>
            <pc:docMk/>
            <pc:sldMk cId="971431954" sldId="262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20:44:27.400" v="1041" actId="14100"/>
          <ac:spMkLst>
            <pc:docMk/>
            <pc:sldMk cId="971431954" sldId="262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5:22.984" v="213"/>
          <ac:spMkLst>
            <pc:docMk/>
            <pc:sldMk cId="971431954" sldId="262"/>
            <ac:spMk id="10" creationId="{28FF88A3-8EBC-4142-8CC2-EBE257ED6C9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5:22.984" v="213"/>
          <ac:spMkLst>
            <pc:docMk/>
            <pc:sldMk cId="971431954" sldId="262"/>
            <ac:spMk id="12" creationId="{261388EF-B4CE-4326-979A-2F53CED606FE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5:22.984" v="213"/>
          <ac:spMkLst>
            <pc:docMk/>
            <pc:sldMk cId="971431954" sldId="262"/>
            <ac:spMk id="14" creationId="{1D917FAD-3240-4D3F-91A0-9571F75DC6DC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10:05:22.984" v="213"/>
          <ac:picMkLst>
            <pc:docMk/>
            <pc:sldMk cId="971431954" sldId="262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06:14.859" v="233" actId="1076"/>
          <ac:picMkLst>
            <pc:docMk/>
            <pc:sldMk cId="971431954" sldId="262"/>
            <ac:picMk id="5" creationId="{D63E44B9-F12D-498B-B37D-C3D85B018AEB}"/>
          </ac:picMkLst>
        </pc:picChg>
      </pc:sldChg>
      <pc:sldChg chg="delSp modSp">
        <pc:chgData name="Coleen Mackenzie" userId="S::gw20mackenziecoleen@glow.sch.uk::d5d96459-63b5-42b0-9e36-85fe65c63066" providerId="AD" clId="Web-{84D17850-F6CF-D28E-369A-9F28DC81BE9F}" dt="2020-09-07T20:31:39.423" v="886" actId="1076"/>
        <pc:sldMkLst>
          <pc:docMk/>
          <pc:sldMk cId="1125811742" sldId="263"/>
        </pc:sldMkLst>
        <pc:spChg chg="del mod">
          <ac:chgData name="Coleen Mackenzie" userId="S::gw20mackenziecoleen@glow.sch.uk::d5d96459-63b5-42b0-9e36-85fe65c63066" providerId="AD" clId="Web-{84D17850-F6CF-D28E-369A-9F28DC81BE9F}" dt="2020-09-07T20:31:00.201" v="877"/>
          <ac:spMkLst>
            <pc:docMk/>
            <pc:sldMk cId="1125811742" sldId="263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20:31:16.546" v="880" actId="1076"/>
          <ac:spMkLst>
            <pc:docMk/>
            <pc:sldMk cId="1125811742" sldId="263"/>
            <ac:spMk id="3" creationId="{00000000-0000-0000-0000-000000000000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20:31:39.423" v="886" actId="1076"/>
          <ac:picMkLst>
            <pc:docMk/>
            <pc:sldMk cId="1125811742" sldId="263"/>
            <ac:picMk id="5" creationId="{55DD18A4-C35F-4D96-92FC-8DE11CDDD4E7}"/>
          </ac:picMkLst>
        </pc:picChg>
      </pc:sldChg>
      <pc:sldChg chg="addSp modSp mod setClrOvrMap">
        <pc:chgData name="Coleen Mackenzie" userId="S::gw20mackenziecoleen@glow.sch.uk::d5d96459-63b5-42b0-9e36-85fe65c63066" providerId="AD" clId="Web-{84D17850-F6CF-D28E-369A-9F28DC81BE9F}" dt="2020-09-07T10:09:29.062" v="299" actId="1076"/>
        <pc:sldMkLst>
          <pc:docMk/>
          <pc:sldMk cId="1573945639" sldId="264"/>
        </pc:sldMkLst>
        <pc:spChg chg="mod">
          <ac:chgData name="Coleen Mackenzie" userId="S::gw20mackenziecoleen@glow.sch.uk::d5d96459-63b5-42b0-9e36-85fe65c63066" providerId="AD" clId="Web-{84D17850-F6CF-D28E-369A-9F28DC81BE9F}" dt="2020-09-07T10:09:23.140" v="297" actId="20577"/>
          <ac:spMkLst>
            <pc:docMk/>
            <pc:sldMk cId="1573945639" sldId="264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10:09:29.062" v="299" actId="1076"/>
          <ac:spMkLst>
            <pc:docMk/>
            <pc:sldMk cId="1573945639" sldId="264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7:42.093" v="248"/>
          <ac:spMkLst>
            <pc:docMk/>
            <pc:sldMk cId="1573945639" sldId="264"/>
            <ac:spMk id="6" creationId="{8F23F8A3-8FD7-4779-8323-FDC26BE99889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7:42.093" v="248"/>
          <ac:spMkLst>
            <pc:docMk/>
            <pc:sldMk cId="1573945639" sldId="264"/>
            <ac:spMk id="7" creationId="{F605C4CC-A25C-416F-8333-7CB7DC97D870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10:08:57.124" v="292" actId="1076"/>
          <ac:picMkLst>
            <pc:docMk/>
            <pc:sldMk cId="1573945639" sldId="264"/>
            <ac:picMk id="4" creationId="{E72772F1-BAE9-4856-8FC2-8DB40CCA5D26}"/>
          </ac:picMkLst>
        </pc:picChg>
      </pc:sldChg>
      <pc:sldChg chg="addSp delSp modSp">
        <pc:chgData name="Coleen Mackenzie" userId="S::gw20mackenziecoleen@glow.sch.uk::d5d96459-63b5-42b0-9e36-85fe65c63066" providerId="AD" clId="Web-{84D17850-F6CF-D28E-369A-9F28DC81BE9F}" dt="2020-09-07T21:05:31.996" v="1149" actId="20577"/>
        <pc:sldMkLst>
          <pc:docMk/>
          <pc:sldMk cId="3859250624" sldId="265"/>
        </pc:sldMkLst>
        <pc:spChg chg="del mod">
          <ac:chgData name="Coleen Mackenzie" userId="S::gw20mackenziecoleen@glow.sch.uk::d5d96459-63b5-42b0-9e36-85fe65c63066" providerId="AD" clId="Web-{84D17850-F6CF-D28E-369A-9F28DC81BE9F}" dt="2020-09-07T10:28:57.233" v="591"/>
          <ac:spMkLst>
            <pc:docMk/>
            <pc:sldMk cId="3859250624" sldId="265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21:05:31.996" v="1149" actId="20577"/>
          <ac:spMkLst>
            <pc:docMk/>
            <pc:sldMk cId="3859250624" sldId="265"/>
            <ac:spMk id="3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31:52.971" v="889" actId="20577"/>
          <ac:spMkLst>
            <pc:docMk/>
            <pc:sldMk cId="3859250624" sldId="265"/>
            <ac:spMk id="7" creationId="{AE16ADCD-5F3D-4153-A3CE-8821353526AD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28:12.046" v="576"/>
          <ac:spMkLst>
            <pc:docMk/>
            <pc:sldMk cId="3859250624" sldId="265"/>
            <ac:spMk id="8" creationId="{75CC5FF6-C911-4883-B5F7-F5F3E29A8BDE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10:41:36.608" v="731" actId="1076"/>
          <ac:spMkLst>
            <pc:docMk/>
            <pc:sldMk cId="3859250624" sldId="265"/>
            <ac:spMk id="9" creationId="{624353BA-4DE7-46CA-9D6D-3D055C6B036D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28:12.046" v="576"/>
          <ac:spMkLst>
            <pc:docMk/>
            <pc:sldMk cId="3859250624" sldId="265"/>
            <ac:spMk id="13" creationId="{84E2200F-ED39-40A1-A6F7-65A45ED6D752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28:12.046" v="576"/>
          <ac:spMkLst>
            <pc:docMk/>
            <pc:sldMk cId="3859250624" sldId="265"/>
            <ac:spMk id="15" creationId="{B163B796-84D7-4069-93D0-7A496A03AA19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28:12.046" v="576"/>
          <ac:spMkLst>
            <pc:docMk/>
            <pc:sldMk cId="3859250624" sldId="265"/>
            <ac:spMk id="29" creationId="{A4AE5E3E-9489-4D5A-A458-72C3E481CB83}"/>
          </ac:spMkLst>
        </pc:spChg>
        <pc:grpChg chg="add">
          <ac:chgData name="Coleen Mackenzie" userId="S::gw20mackenziecoleen@glow.sch.uk::d5d96459-63b5-42b0-9e36-85fe65c63066" providerId="AD" clId="Web-{84D17850-F6CF-D28E-369A-9F28DC81BE9F}" dt="2020-09-07T10:28:12.046" v="576"/>
          <ac:grpSpMkLst>
            <pc:docMk/>
            <pc:sldMk cId="3859250624" sldId="265"/>
            <ac:grpSpMk id="17" creationId="{87A77F8F-E829-4314-9F44-36169F7548CE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28:12.046" v="576"/>
          <ac:grpSpMkLst>
            <pc:docMk/>
            <pc:sldMk cId="3859250624" sldId="265"/>
            <ac:grpSpMk id="23" creationId="{85AC4472-E842-4CF4-BD50-983305EDB343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28:12.046" v="576"/>
          <ac:grpSpMkLst>
            <pc:docMk/>
            <pc:sldMk cId="3859250624" sldId="265"/>
            <ac:grpSpMk id="31" creationId="{0E88FC08-D56F-45D4-AC54-B89F64697BE4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28:12.046" v="576"/>
          <ac:grpSpMkLst>
            <pc:docMk/>
            <pc:sldMk cId="3859250624" sldId="265"/>
            <ac:grpSpMk id="37" creationId="{054D7E20-47BE-43DC-94F4-856EFE848427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28:12.046" v="576"/>
          <ac:grpSpMkLst>
            <pc:docMk/>
            <pc:sldMk cId="3859250624" sldId="265"/>
            <ac:grpSpMk id="45" creationId="{B138BDDD-D054-4F0A-BB1F-9D016848D623}"/>
          </ac:grpSpMkLst>
        </pc:grpChg>
        <pc:picChg chg="mod ord">
          <ac:chgData name="Coleen Mackenzie" userId="S::gw20mackenziecoleen@glow.sch.uk::d5d96459-63b5-42b0-9e36-85fe65c63066" providerId="AD" clId="Web-{84D17850-F6CF-D28E-369A-9F28DC81BE9F}" dt="2020-09-07T10:40:49.873" v="728" actId="14100"/>
          <ac:picMkLst>
            <pc:docMk/>
            <pc:sldMk cId="3859250624" sldId="265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30:09.327" v="614" actId="1076"/>
          <ac:picMkLst>
            <pc:docMk/>
            <pc:sldMk cId="3859250624" sldId="265"/>
            <ac:picMk id="5" creationId="{EF1BF1A7-088E-440F-B352-05156766145F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30:07.233" v="613" actId="14100"/>
          <ac:picMkLst>
            <pc:docMk/>
            <pc:sldMk cId="3859250624" sldId="265"/>
            <ac:picMk id="6" creationId="{BB796FC1-37FB-4EC8-A25F-E8D15B222EC8}"/>
          </ac:picMkLst>
        </pc:picChg>
      </pc:sldChg>
      <pc:sldChg chg="addSp modSp mod setBg setClrOvrMap">
        <pc:chgData name="Coleen Mackenzie" userId="S::gw20mackenziecoleen@glow.sch.uk::d5d96459-63b5-42b0-9e36-85fe65c63066" providerId="AD" clId="Web-{84D17850-F6CF-D28E-369A-9F28DC81BE9F}" dt="2020-09-07T20:40:02.334" v="1016" actId="20577"/>
        <pc:sldMkLst>
          <pc:docMk/>
          <pc:sldMk cId="847728295" sldId="266"/>
        </pc:sldMkLst>
        <pc:spChg chg="mod">
          <ac:chgData name="Coleen Mackenzie" userId="S::gw20mackenziecoleen@glow.sch.uk::d5d96459-63b5-42b0-9e36-85fe65c63066" providerId="AD" clId="Web-{84D17850-F6CF-D28E-369A-9F28DC81BE9F}" dt="2020-09-07T10:33:28.092" v="642" actId="20577"/>
          <ac:spMkLst>
            <pc:docMk/>
            <pc:sldMk cId="847728295" sldId="266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20:40:02.334" v="1016" actId="20577"/>
          <ac:spMkLst>
            <pc:docMk/>
            <pc:sldMk cId="847728295" sldId="266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33:02.764" v="630"/>
          <ac:spMkLst>
            <pc:docMk/>
            <pc:sldMk cId="847728295" sldId="266"/>
            <ac:spMk id="10" creationId="{2C6A2225-94AF-4BC4-98F4-77746E7B10A9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33:02.764" v="630"/>
          <ac:spMkLst>
            <pc:docMk/>
            <pc:sldMk cId="847728295" sldId="266"/>
            <ac:spMk id="12" creationId="{648F5915-2CE1-4F74-88C5-D4366893D2DF}"/>
          </ac:spMkLst>
        </pc:spChg>
        <pc:picChg chg="mod ord">
          <ac:chgData name="Coleen Mackenzie" userId="S::gw20mackenziecoleen@glow.sch.uk::d5d96459-63b5-42b0-9e36-85fe65c63066" providerId="AD" clId="Web-{84D17850-F6CF-D28E-369A-9F28DC81BE9F}" dt="2020-09-07T10:33:02.764" v="630"/>
          <ac:picMkLst>
            <pc:docMk/>
            <pc:sldMk cId="847728295" sldId="266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33:02.764" v="630"/>
          <ac:picMkLst>
            <pc:docMk/>
            <pc:sldMk cId="847728295" sldId="266"/>
            <ac:picMk id="5" creationId="{D0EF568E-4CE8-4FDD-B789-2B7B243DAFFF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39:41.129" v="1013" actId="14100"/>
          <ac:picMkLst>
            <pc:docMk/>
            <pc:sldMk cId="847728295" sldId="266"/>
            <ac:picMk id="6" creationId="{91E6F827-F882-4D8C-BAE9-9F1118BFBAB8}"/>
          </ac:picMkLst>
        </pc:picChg>
      </pc:sldChg>
      <pc:sldChg chg="addSp delSp modSp mod setBg setClrOvrMap">
        <pc:chgData name="Coleen Mackenzie" userId="S::gw20mackenziecoleen@glow.sch.uk::d5d96459-63b5-42b0-9e36-85fe65c63066" providerId="AD" clId="Web-{84D17850-F6CF-D28E-369A-9F28DC81BE9F}" dt="2020-09-07T20:40:32.852" v="1019" actId="20577"/>
        <pc:sldMkLst>
          <pc:docMk/>
          <pc:sldMk cId="1514819750" sldId="267"/>
        </pc:sldMkLst>
        <pc:spChg chg="mod">
          <ac:chgData name="Coleen Mackenzie" userId="S::gw20mackenziecoleen@glow.sch.uk::d5d96459-63b5-42b0-9e36-85fe65c63066" providerId="AD" clId="Web-{84D17850-F6CF-D28E-369A-9F28DC81BE9F}" dt="2020-09-07T10:10:46.437" v="321" actId="1076"/>
          <ac:spMkLst>
            <pc:docMk/>
            <pc:sldMk cId="1514819750" sldId="267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20:40:32.852" v="1019" actId="20577"/>
          <ac:spMkLst>
            <pc:docMk/>
            <pc:sldMk cId="1514819750" sldId="267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09:55.438" v="300"/>
          <ac:spMkLst>
            <pc:docMk/>
            <pc:sldMk cId="1514819750" sldId="267"/>
            <ac:spMk id="8" creationId="{DC14B3F1-8CC5-4623-94B0-4445E3775D41}"/>
          </ac:spMkLst>
        </pc:spChg>
        <pc:picChg chg="del mod ord">
          <ac:chgData name="Coleen Mackenzie" userId="S::gw20mackenziecoleen@glow.sch.uk::d5d96459-63b5-42b0-9e36-85fe65c63066" providerId="AD" clId="Web-{84D17850-F6CF-D28E-369A-9F28DC81BE9F}" dt="2020-09-07T10:10:38.452" v="320"/>
          <ac:picMkLst>
            <pc:docMk/>
            <pc:sldMk cId="1514819750" sldId="267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11:47.312" v="335" actId="1076"/>
          <ac:picMkLst>
            <pc:docMk/>
            <pc:sldMk cId="1514819750" sldId="267"/>
            <ac:picMk id="6" creationId="{364B387B-8C9C-4C92-B67E-CDC6103A5B47}"/>
          </ac:picMkLst>
        </pc:picChg>
        <pc:cxnChg chg="add">
          <ac:chgData name="Coleen Mackenzie" userId="S::gw20mackenziecoleen@glow.sch.uk::d5d96459-63b5-42b0-9e36-85fe65c63066" providerId="AD" clId="Web-{84D17850-F6CF-D28E-369A-9F28DC81BE9F}" dt="2020-09-07T10:09:55.438" v="300"/>
          <ac:cxnSpMkLst>
            <pc:docMk/>
            <pc:sldMk cId="1514819750" sldId="267"/>
            <ac:cxnSpMk id="13" creationId="{B8EC0F70-6AFD-45BE-8F70-52888FC304F7}"/>
          </ac:cxnSpMkLst>
        </pc:cxnChg>
      </pc:sldChg>
      <pc:sldChg chg="addSp delSp modSp del">
        <pc:chgData name="Coleen Mackenzie" userId="S::gw20mackenziecoleen@glow.sch.uk::d5d96459-63b5-42b0-9e36-85fe65c63066" providerId="AD" clId="Web-{84D17850-F6CF-D28E-369A-9F28DC81BE9F}" dt="2020-09-07T20:43:38.662" v="1033"/>
        <pc:sldMkLst>
          <pc:docMk/>
          <pc:sldMk cId="336226236" sldId="268"/>
        </pc:sldMkLst>
        <pc:spChg chg="mod">
          <ac:chgData name="Coleen Mackenzie" userId="S::gw20mackenziecoleen@glow.sch.uk::d5d96459-63b5-42b0-9e36-85fe65c63066" providerId="AD" clId="Web-{84D17850-F6CF-D28E-369A-9F28DC81BE9F}" dt="2020-09-07T20:22:12.289" v="744" actId="20577"/>
          <ac:spMkLst>
            <pc:docMk/>
            <pc:sldMk cId="336226236" sldId="268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10:22:06.250" v="512" actId="20577"/>
          <ac:spMkLst>
            <pc:docMk/>
            <pc:sldMk cId="336226236" sldId="268"/>
            <ac:spMk id="3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23:16.153" v="759" actId="20577"/>
          <ac:spMkLst>
            <pc:docMk/>
            <pc:sldMk cId="336226236" sldId="268"/>
            <ac:spMk id="5" creationId="{A7AF1246-101A-413B-B3A0-774DBFCD47AE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24:17.454" v="778" actId="20577"/>
          <ac:spMkLst>
            <pc:docMk/>
            <pc:sldMk cId="336226236" sldId="268"/>
            <ac:spMk id="6" creationId="{E4D59E79-8BFA-49B2-8B1B-F73536F81E82}"/>
          </ac:spMkLst>
        </pc:spChg>
        <pc:spChg chg="add del mod">
          <ac:chgData name="Coleen Mackenzie" userId="S::gw20mackenziecoleen@glow.sch.uk::d5d96459-63b5-42b0-9e36-85fe65c63066" providerId="AD" clId="Web-{84D17850-F6CF-D28E-369A-9F28DC81BE9F}" dt="2020-09-07T10:22:01.186" v="511"/>
          <ac:spMkLst>
            <pc:docMk/>
            <pc:sldMk cId="336226236" sldId="268"/>
            <ac:spMk id="9" creationId="{9C6222E1-DCE4-4043-AE83-66CA49B98585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9:37.061" v="463"/>
          <ac:spMkLst>
            <pc:docMk/>
            <pc:sldMk cId="336226236" sldId="268"/>
            <ac:spMk id="10" creationId="{8EE94D8D-BC47-413E-91AB-A2FCCE172B57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9:37.061" v="463"/>
          <ac:spMkLst>
            <pc:docMk/>
            <pc:sldMk cId="336226236" sldId="268"/>
            <ac:spMk id="12" creationId="{284A8429-F65A-490D-96E4-1158D3E8A026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9:37.046" v="462"/>
          <ac:spMkLst>
            <pc:docMk/>
            <pc:sldMk cId="336226236" sldId="268"/>
            <ac:spMk id="13" creationId="{33CD251C-A887-4D2F-925B-FC097198538B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9:37.061" v="463"/>
          <ac:spMkLst>
            <pc:docMk/>
            <pc:sldMk cId="336226236" sldId="268"/>
            <ac:spMk id="14" creationId="{0F022291-A82B-4D23-A1E0-5F9BD684669E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9:37.046" v="462"/>
          <ac:spMkLst>
            <pc:docMk/>
            <pc:sldMk cId="336226236" sldId="268"/>
            <ac:spMk id="15" creationId="{DD3305BC-13F0-45F7-AA78-FEB3A127E87A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9:37.046" v="462"/>
          <ac:spMkLst>
            <pc:docMk/>
            <pc:sldMk cId="336226236" sldId="268"/>
            <ac:spMk id="17" creationId="{BCF50161-64EB-4533-A767-15C4715BF7B6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9:37.046" v="462"/>
          <ac:spMkLst>
            <pc:docMk/>
            <pc:sldMk cId="336226236" sldId="268"/>
            <ac:spMk id="19" creationId="{F5326998-025B-4685-A6F0-C8F498C3B38D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10:21:54.780" v="509" actId="1076"/>
          <ac:picMkLst>
            <pc:docMk/>
            <pc:sldMk cId="336226236" sldId="268"/>
            <ac:picMk id="4" creationId="{E72772F1-BAE9-4856-8FC2-8DB40CCA5D26}"/>
          </ac:picMkLst>
        </pc:picChg>
        <pc:picChg chg="mod ord">
          <ac:chgData name="Coleen Mackenzie" userId="S::gw20mackenziecoleen@glow.sch.uk::d5d96459-63b5-42b0-9e36-85fe65c63066" providerId="AD" clId="Web-{84D17850-F6CF-D28E-369A-9F28DC81BE9F}" dt="2020-09-07T10:22:29.530" v="520" actId="14100"/>
          <ac:picMkLst>
            <pc:docMk/>
            <pc:sldMk cId="336226236" sldId="268"/>
            <ac:picMk id="7" creationId="{98BF4B3F-03F0-4E2B-B375-7464CD58D83E}"/>
          </ac:picMkLst>
        </pc:picChg>
        <pc:picChg chg="del mod ord">
          <ac:chgData name="Coleen Mackenzie" userId="S::gw20mackenziecoleen@glow.sch.uk::d5d96459-63b5-42b0-9e36-85fe65c63066" providerId="AD" clId="Web-{84D17850-F6CF-D28E-369A-9F28DC81BE9F}" dt="2020-09-07T20:22:50.119" v="755"/>
          <ac:picMkLst>
            <pc:docMk/>
            <pc:sldMk cId="336226236" sldId="268"/>
            <ac:picMk id="8" creationId="{EFEAB3A3-F08F-44D2-A88E-AD95155DB038}"/>
          </ac:picMkLst>
        </pc:picChg>
      </pc:sldChg>
      <pc:sldChg chg="addSp delSp modSp">
        <pc:chgData name="Coleen Mackenzie" userId="S::gw20mackenziecoleen@glow.sch.uk::d5d96459-63b5-42b0-9e36-85fe65c63066" providerId="AD" clId="Web-{84D17850-F6CF-D28E-369A-9F28DC81BE9F}" dt="2020-09-07T20:41:18.761" v="1023" actId="14100"/>
        <pc:sldMkLst>
          <pc:docMk/>
          <pc:sldMk cId="3843500607" sldId="269"/>
        </pc:sldMkLst>
        <pc:spChg chg="mod">
          <ac:chgData name="Coleen Mackenzie" userId="S::gw20mackenziecoleen@glow.sch.uk::d5d96459-63b5-42b0-9e36-85fe65c63066" providerId="AD" clId="Web-{84D17850-F6CF-D28E-369A-9F28DC81BE9F}" dt="2020-09-07T20:26:12.587" v="819" actId="20577"/>
          <ac:spMkLst>
            <pc:docMk/>
            <pc:sldMk cId="3843500607" sldId="269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10:38:29.342" v="705" actId="20577"/>
          <ac:spMkLst>
            <pc:docMk/>
            <pc:sldMk cId="3843500607" sldId="269"/>
            <ac:spMk id="3" creationId="{00000000-0000-0000-0000-000000000000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37:17.014" v="682"/>
          <ac:spMkLst>
            <pc:docMk/>
            <pc:sldMk cId="3843500607" sldId="269"/>
            <ac:spMk id="10" creationId="{765F4110-C0FC-4D61-ACD2-A7C950EAE908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37:17.014" v="682"/>
          <ac:spMkLst>
            <pc:docMk/>
            <pc:sldMk cId="3843500607" sldId="269"/>
            <ac:spMk id="17" creationId="{BB0BFDDB-556F-4957-A801-5A8DCAC4A0BF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37:17.014" v="682"/>
          <ac:spMkLst>
            <pc:docMk/>
            <pc:sldMk cId="3843500607" sldId="269"/>
            <ac:spMk id="19" creationId="{45EBF1BC-8793-45D5-8584-F0A192895123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37:17.014" v="682"/>
          <ac:spMkLst>
            <pc:docMk/>
            <pc:sldMk cId="3843500607" sldId="269"/>
            <ac:spMk id="29" creationId="{9458C349-04C5-425F-BAAA-93E60F76147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37:17.014" v="682"/>
          <ac:spMkLst>
            <pc:docMk/>
            <pc:sldMk cId="3843500607" sldId="269"/>
            <ac:spMk id="43" creationId="{CB2A30BA-DCFE-4A1D-BC8F-9ED61BF88079}"/>
          </ac:spMkLst>
        </pc:spChg>
        <pc:grpChg chg="add">
          <ac:chgData name="Coleen Mackenzie" userId="S::gw20mackenziecoleen@glow.sch.uk::d5d96459-63b5-42b0-9e36-85fe65c63066" providerId="AD" clId="Web-{84D17850-F6CF-D28E-369A-9F28DC81BE9F}" dt="2020-09-07T10:37:17.014" v="682"/>
          <ac:grpSpMkLst>
            <pc:docMk/>
            <pc:sldMk cId="3843500607" sldId="269"/>
            <ac:grpSpMk id="21" creationId="{6B875F3D-5445-4662-A998-E33398FFD556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37:17.014" v="682"/>
          <ac:grpSpMkLst>
            <pc:docMk/>
            <pc:sldMk cId="3843500607" sldId="269"/>
            <ac:grpSpMk id="31" creationId="{0B7B0963-C36E-4C69-AF5B-AC39F75A30B5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37:17.014" v="682"/>
          <ac:grpSpMkLst>
            <pc:docMk/>
            <pc:sldMk cId="3843500607" sldId="269"/>
            <ac:grpSpMk id="37" creationId="{C912E1BF-76C2-49D5-A5AC-1CE20255C4B6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37:17.014" v="682"/>
          <ac:grpSpMkLst>
            <pc:docMk/>
            <pc:sldMk cId="3843500607" sldId="269"/>
            <ac:grpSpMk id="45" creationId="{A4940363-BB38-4043-9607-BC080BA73D57}"/>
          </ac:grpSpMkLst>
        </pc:grpChg>
        <pc:grpChg chg="add">
          <ac:chgData name="Coleen Mackenzie" userId="S::gw20mackenziecoleen@glow.sch.uk::d5d96459-63b5-42b0-9e36-85fe65c63066" providerId="AD" clId="Web-{84D17850-F6CF-D28E-369A-9F28DC81BE9F}" dt="2020-09-07T10:37:17.014" v="682"/>
          <ac:grpSpMkLst>
            <pc:docMk/>
            <pc:sldMk cId="3843500607" sldId="269"/>
            <ac:grpSpMk id="51" creationId="{6487E84D-1FD8-436D-AEEC-82711BFA27B5}"/>
          </ac:grpSpMkLst>
        </pc:grpChg>
        <pc:picChg chg="del mod ord">
          <ac:chgData name="Coleen Mackenzie" userId="S::gw20mackenziecoleen@glow.sch.uk::d5d96459-63b5-42b0-9e36-85fe65c63066" providerId="AD" clId="Web-{84D17850-F6CF-D28E-369A-9F28DC81BE9F}" dt="2020-09-07T10:37:33.905" v="693"/>
          <ac:picMkLst>
            <pc:docMk/>
            <pc:sldMk cId="3843500607" sldId="269"/>
            <ac:picMk id="4" creationId="{E72772F1-BAE9-4856-8FC2-8DB40CCA5D26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41:18.761" v="1023" actId="14100"/>
          <ac:picMkLst>
            <pc:docMk/>
            <pc:sldMk cId="3843500607" sldId="269"/>
            <ac:picMk id="4" creationId="{FEE3F285-C3AD-481F-917B-A8A269146A5E}"/>
          </ac:picMkLst>
        </pc:picChg>
        <pc:picChg chg="del mod">
          <ac:chgData name="Coleen Mackenzie" userId="S::gw20mackenziecoleen@glow.sch.uk::d5d96459-63b5-42b0-9e36-85fe65c63066" providerId="AD" clId="Web-{84D17850-F6CF-D28E-369A-9F28DC81BE9F}" dt="2020-09-07T20:40:47.150" v="1020"/>
          <ac:picMkLst>
            <pc:docMk/>
            <pc:sldMk cId="3843500607" sldId="269"/>
            <ac:picMk id="5" creationId="{C22360DB-B994-4AFB-B282-BE3383698DE4}"/>
          </ac:picMkLst>
        </pc:picChg>
        <pc:cxnChg chg="add del">
          <ac:chgData name="Coleen Mackenzie" userId="S::gw20mackenziecoleen@glow.sch.uk::d5d96459-63b5-42b0-9e36-85fe65c63066" providerId="AD" clId="Web-{84D17850-F6CF-D28E-369A-9F28DC81BE9F}" dt="2020-09-07T10:37:17.014" v="682"/>
          <ac:cxnSpMkLst>
            <pc:docMk/>
            <pc:sldMk cId="3843500607" sldId="269"/>
            <ac:cxnSpMk id="12" creationId="{CC94CBDB-A76C-499E-95AB-C0A049E3154E}"/>
          </ac:cxnSpMkLst>
        </pc:cxnChg>
      </pc:sldChg>
      <pc:sldChg chg="addSp delSp modSp mod setBg setClrOvrMap">
        <pc:chgData name="Coleen Mackenzie" userId="S::gw20mackenziecoleen@glow.sch.uk::d5d96459-63b5-42b0-9e36-85fe65c63066" providerId="AD" clId="Web-{84D17850-F6CF-D28E-369A-9F28DC81BE9F}" dt="2020-09-07T10:35:50.483" v="676" actId="20577"/>
        <pc:sldMkLst>
          <pc:docMk/>
          <pc:sldMk cId="2412620366" sldId="270"/>
        </pc:sldMkLst>
        <pc:spChg chg="mod">
          <ac:chgData name="Coleen Mackenzie" userId="S::gw20mackenziecoleen@glow.sch.uk::d5d96459-63b5-42b0-9e36-85fe65c63066" providerId="AD" clId="Web-{84D17850-F6CF-D28E-369A-9F28DC81BE9F}" dt="2020-09-07T10:35:16.530" v="653" actId="20577"/>
          <ac:spMkLst>
            <pc:docMk/>
            <pc:sldMk cId="2412620366" sldId="270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84D17850-F6CF-D28E-369A-9F28DC81BE9F}" dt="2020-09-07T10:26:11.233" v="557" actId="20577"/>
          <ac:spMkLst>
            <pc:docMk/>
            <pc:sldMk cId="2412620366" sldId="270"/>
            <ac:spMk id="3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10:35:00.545" v="652" actId="1076"/>
          <ac:spMkLst>
            <pc:docMk/>
            <pc:sldMk cId="2412620366" sldId="270"/>
            <ac:spMk id="9" creationId="{EE9EA5EC-308F-4994-8CEF-89F4281E9FD8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8.899" v="341"/>
          <ac:spMkLst>
            <pc:docMk/>
            <pc:sldMk cId="2412620366" sldId="270"/>
            <ac:spMk id="10" creationId="{7BBD5B30-C741-4E67-AFD8-17917090ABCC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10:35:50.483" v="676" actId="20577"/>
          <ac:spMkLst>
            <pc:docMk/>
            <pc:sldMk cId="2412620366" sldId="270"/>
            <ac:spMk id="11" creationId="{B2681933-94D4-4277-A29B-1B5BC79B8344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8.899" v="341"/>
          <ac:spMkLst>
            <pc:docMk/>
            <pc:sldMk cId="2412620366" sldId="270"/>
            <ac:spMk id="12" creationId="{189BBEAA-BB93-4878-8C95-3C8AADE2E0C5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3.734" v="339"/>
          <ac:spMkLst>
            <pc:docMk/>
            <pc:sldMk cId="2412620366" sldId="270"/>
            <ac:spMk id="13" creationId="{B3F59054-3394-4D87-8BD0-A28DCD47F1BC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8.899" v="341"/>
          <ac:spMkLst>
            <pc:docMk/>
            <pc:sldMk cId="2412620366" sldId="270"/>
            <ac:spMk id="14" creationId="{D529C0C6-AAEB-4982-A9E6-BC6A8B2AEFB2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3.734" v="339"/>
          <ac:spMkLst>
            <pc:docMk/>
            <pc:sldMk cId="2412620366" sldId="270"/>
            <ac:spMk id="15" creationId="{2FE0ABA9-CAF1-4816-837D-5F28AAA08E0A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8.899" v="341"/>
          <ac:spMkLst>
            <pc:docMk/>
            <pc:sldMk cId="2412620366" sldId="270"/>
            <ac:spMk id="16" creationId="{80D36F24-5EC0-4A09-9836-6580E1D4B823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3.734" v="339"/>
          <ac:spMkLst>
            <pc:docMk/>
            <pc:sldMk cId="2412620366" sldId="270"/>
            <ac:spMk id="17" creationId="{BC8B9C14-70F0-4F42-85FF-0DD3D5A585A5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8.899" v="341"/>
          <ac:spMkLst>
            <pc:docMk/>
            <pc:sldMk cId="2412620366" sldId="270"/>
            <ac:spMk id="18" creationId="{7C0B334E-66E0-442A-8306-19629EC2DC59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3.734" v="339"/>
          <ac:spMkLst>
            <pc:docMk/>
            <pc:sldMk cId="2412620366" sldId="270"/>
            <ac:spMk id="19" creationId="{98DE6C44-43F8-4DE4-AB81-66853FFEA09A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3:08.921" v="342"/>
          <ac:spMkLst>
            <pc:docMk/>
            <pc:sldMk cId="2412620366" sldId="270"/>
            <ac:spMk id="20" creationId="{2EEE8F11-3582-44B7-9869-F2D26D7DD9D4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13:03.734" v="339"/>
          <ac:spMkLst>
            <pc:docMk/>
            <pc:sldMk cId="2412620366" sldId="270"/>
            <ac:spMk id="21" creationId="{2409529B-9B56-4F10-BE4D-F934DB89E57E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3:08.921" v="342"/>
          <ac:spMkLst>
            <pc:docMk/>
            <pc:sldMk cId="2412620366" sldId="270"/>
            <ac:spMk id="22" creationId="{2141F1CC-6A53-4BCF-9127-AABB52E2497E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3:08.921" v="342"/>
          <ac:spMkLst>
            <pc:docMk/>
            <pc:sldMk cId="2412620366" sldId="270"/>
            <ac:spMk id="23" creationId="{561B2B49-7142-4CA8-A929-4671548E6A5A}"/>
          </ac:spMkLst>
        </pc:spChg>
        <pc:picChg chg="del mod ord">
          <ac:chgData name="Coleen Mackenzie" userId="S::gw20mackenziecoleen@glow.sch.uk::d5d96459-63b5-42b0-9e36-85fe65c63066" providerId="AD" clId="Web-{84D17850-F6CF-D28E-369A-9F28DC81BE9F}" dt="2020-09-07T10:24:08.014" v="543"/>
          <ac:picMkLst>
            <pc:docMk/>
            <pc:sldMk cId="2412620366" sldId="270"/>
            <ac:picMk id="4" creationId="{E72772F1-BAE9-4856-8FC2-8DB40CCA5D26}"/>
          </ac:picMkLst>
        </pc:picChg>
        <pc:picChg chg="del mod ord">
          <ac:chgData name="Coleen Mackenzie" userId="S::gw20mackenziecoleen@glow.sch.uk::d5d96459-63b5-42b0-9e36-85fe65c63066" providerId="AD" clId="Web-{84D17850-F6CF-D28E-369A-9F28DC81BE9F}" dt="2020-09-07T10:24:30.983" v="548"/>
          <ac:picMkLst>
            <pc:docMk/>
            <pc:sldMk cId="2412620366" sldId="270"/>
            <ac:picMk id="5" creationId="{75832CDD-2D24-4FB7-9A15-D4902FD85060}"/>
          </ac:picMkLst>
        </pc:picChg>
        <pc:picChg chg="add del mod">
          <ac:chgData name="Coleen Mackenzie" userId="S::gw20mackenziecoleen@glow.sch.uk::d5d96459-63b5-42b0-9e36-85fe65c63066" providerId="AD" clId="Web-{84D17850-F6CF-D28E-369A-9F28DC81BE9F}" dt="2020-09-07T10:25:34.788" v="552"/>
          <ac:picMkLst>
            <pc:docMk/>
            <pc:sldMk cId="2412620366" sldId="270"/>
            <ac:picMk id="6" creationId="{9C09F222-3262-4A1A-9870-BDFEAB93A063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10:26:15.374" v="558" actId="1076"/>
          <ac:picMkLst>
            <pc:docMk/>
            <pc:sldMk cId="2412620366" sldId="270"/>
            <ac:picMk id="7" creationId="{320730C1-789B-4B68-B550-7EC985BBE3C7}"/>
          </ac:picMkLst>
        </pc:picChg>
        <pc:picChg chg="mod ord">
          <ac:chgData name="Coleen Mackenzie" userId="S::gw20mackenziecoleen@glow.sch.uk::d5d96459-63b5-42b0-9e36-85fe65c63066" providerId="AD" clId="Web-{84D17850-F6CF-D28E-369A-9F28DC81BE9F}" dt="2020-09-07T10:13:08.921" v="342"/>
          <ac:picMkLst>
            <pc:docMk/>
            <pc:sldMk cId="2412620366" sldId="270"/>
            <ac:picMk id="8" creationId="{C2E662F8-8B5D-4D11-A761-9052856C0993}"/>
          </ac:picMkLst>
        </pc:picChg>
      </pc:sldChg>
      <pc:sldChg chg="addSp delSp modSp">
        <pc:chgData name="Coleen Mackenzie" userId="S::gw20mackenziecoleen@glow.sch.uk::d5d96459-63b5-42b0-9e36-85fe65c63066" providerId="AD" clId="Web-{84D17850-F6CF-D28E-369A-9F28DC81BE9F}" dt="2020-09-07T20:25:56.602" v="814" actId="20577"/>
        <pc:sldMkLst>
          <pc:docMk/>
          <pc:sldMk cId="2375934594" sldId="271"/>
        </pc:sldMkLst>
        <pc:spChg chg="mod">
          <ac:chgData name="Coleen Mackenzie" userId="S::gw20mackenziecoleen@glow.sch.uk::d5d96459-63b5-42b0-9e36-85fe65c63066" providerId="AD" clId="Web-{84D17850-F6CF-D28E-369A-9F28DC81BE9F}" dt="2020-09-07T20:25:56.602" v="814" actId="20577"/>
          <ac:spMkLst>
            <pc:docMk/>
            <pc:sldMk cId="2375934594" sldId="271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10:16:52.796" v="421" actId="20577"/>
          <ac:spMkLst>
            <pc:docMk/>
            <pc:sldMk cId="2375934594" sldId="271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5:34.765" v="398"/>
          <ac:spMkLst>
            <pc:docMk/>
            <pc:sldMk cId="2375934594" sldId="271"/>
            <ac:spMk id="15" creationId="{3FE0E660-DA7A-4E39-8C53-4079A7C2BB9C}"/>
          </ac:spMkLst>
        </pc:spChg>
        <pc:picChg chg="mod ord">
          <ac:chgData name="Coleen Mackenzie" userId="S::gw20mackenziecoleen@glow.sch.uk::d5d96459-63b5-42b0-9e36-85fe65c63066" providerId="AD" clId="Web-{84D17850-F6CF-D28E-369A-9F28DC81BE9F}" dt="2020-09-07T10:15:34.765" v="398"/>
          <ac:picMkLst>
            <pc:docMk/>
            <pc:sldMk cId="2375934594" sldId="271"/>
            <ac:picMk id="4" creationId="{E72772F1-BAE9-4856-8FC2-8DB40CCA5D26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10:16:18.108" v="402" actId="1076"/>
          <ac:picMkLst>
            <pc:docMk/>
            <pc:sldMk cId="2375934594" sldId="271"/>
            <ac:picMk id="5" creationId="{A5F92B00-D6E6-4643-B388-BA2AD64FD30F}"/>
          </ac:picMkLst>
        </pc:picChg>
        <pc:picChg chg="del mod ord">
          <ac:chgData name="Coleen Mackenzie" userId="S::gw20mackenziecoleen@glow.sch.uk::d5d96459-63b5-42b0-9e36-85fe65c63066" providerId="AD" clId="Web-{84D17850-F6CF-D28E-369A-9F28DC81BE9F}" dt="2020-09-07T10:15:47.374" v="399"/>
          <ac:picMkLst>
            <pc:docMk/>
            <pc:sldMk cId="2375934594" sldId="271"/>
            <ac:picMk id="8" creationId="{34521311-B725-475D-AD47-06F55CB68B7A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15:34.765" v="398"/>
          <ac:picMkLst>
            <pc:docMk/>
            <pc:sldMk cId="2375934594" sldId="271"/>
            <ac:picMk id="10" creationId="{117FFAB8-38C4-4883-B154-AA236E302A0E}"/>
          </ac:picMkLst>
        </pc:picChg>
      </pc:sldChg>
      <pc:sldChg chg="addSp modSp mod ord setClrOvrMap">
        <pc:chgData name="Coleen Mackenzie" userId="S::gw20mackenziecoleen@glow.sch.uk::d5d96459-63b5-42b0-9e36-85fe65c63066" providerId="AD" clId="Web-{84D17850-F6CF-D28E-369A-9F28DC81BE9F}" dt="2020-09-07T10:18:04.561" v="443" actId="1076"/>
        <pc:sldMkLst>
          <pc:docMk/>
          <pc:sldMk cId="4092995623" sldId="272"/>
        </pc:sldMkLst>
        <pc:spChg chg="mod">
          <ac:chgData name="Coleen Mackenzie" userId="S::gw20mackenziecoleen@glow.sch.uk::d5d96459-63b5-42b0-9e36-85fe65c63066" providerId="AD" clId="Web-{84D17850-F6CF-D28E-369A-9F28DC81BE9F}" dt="2020-09-07T10:18:04.561" v="443" actId="1076"/>
          <ac:spMkLst>
            <pc:docMk/>
            <pc:sldMk cId="4092995623" sldId="272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10:17:50.515" v="432" actId="20577"/>
          <ac:spMkLst>
            <pc:docMk/>
            <pc:sldMk cId="4092995623" sldId="272"/>
            <ac:spMk id="3" creationId="{00000000-0000-0000-0000-000000000000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7:40.702" v="431"/>
          <ac:spMkLst>
            <pc:docMk/>
            <pc:sldMk cId="4092995623" sldId="272"/>
            <ac:spMk id="8" creationId="{B0354608-2C0B-45C8-8C8B-8E3ED2EF58E4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7:40.702" v="431"/>
          <ac:spMkLst>
            <pc:docMk/>
            <pc:sldMk cId="4092995623" sldId="272"/>
            <ac:spMk id="13" creationId="{A69EB637-CEDE-43AD-8B65-DDD63C08FB34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10:17:40.702" v="431"/>
          <ac:spMkLst>
            <pc:docMk/>
            <pc:sldMk cId="4092995623" sldId="272"/>
            <ac:spMk id="15" creationId="{B0FAED46-1BF7-48DB-980D-571CD2A30DC4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10:17:40.702" v="431"/>
          <ac:picMkLst>
            <pc:docMk/>
            <pc:sldMk cId="4092995623" sldId="272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10:17:40.702" v="431"/>
          <ac:picMkLst>
            <pc:docMk/>
            <pc:sldMk cId="4092995623" sldId="272"/>
            <ac:picMk id="6" creationId="{DD299546-57FD-4C7E-BAA5-7EB3C2F398EA}"/>
          </ac:picMkLst>
        </pc:picChg>
      </pc:sldChg>
      <pc:sldChg chg="addSp delSp modSp del">
        <pc:chgData name="Coleen Mackenzie" userId="S::gw20mackenziecoleen@glow.sch.uk::d5d96459-63b5-42b0-9e36-85fe65c63066" providerId="AD" clId="Web-{84D17850-F6CF-D28E-369A-9F28DC81BE9F}" dt="2020-09-07T20:37:57.450" v="1004"/>
        <pc:sldMkLst>
          <pc:docMk/>
          <pc:sldMk cId="2054981998" sldId="273"/>
        </pc:sldMkLst>
        <pc:spChg chg="del mod">
          <ac:chgData name="Coleen Mackenzie" userId="S::gw20mackenziecoleen@glow.sch.uk::d5d96459-63b5-42b0-9e36-85fe65c63066" providerId="AD" clId="Web-{84D17850-F6CF-D28E-369A-9F28DC81BE9F}" dt="2020-09-07T20:32:08.863" v="897"/>
          <ac:spMkLst>
            <pc:docMk/>
            <pc:sldMk cId="2054981998" sldId="273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20:33:53.417" v="916" actId="20577"/>
          <ac:spMkLst>
            <pc:docMk/>
            <pc:sldMk cId="2054981998" sldId="273"/>
            <ac:spMk id="3" creationId="{00000000-0000-0000-0000-000000000000}"/>
          </ac:spMkLst>
        </pc:spChg>
        <pc:spChg chg="add del">
          <ac:chgData name="Coleen Mackenzie" userId="S::gw20mackenziecoleen@glow.sch.uk::d5d96459-63b5-42b0-9e36-85fe65c63066" providerId="AD" clId="Web-{84D17850-F6CF-D28E-369A-9F28DC81BE9F}" dt="2020-09-07T10:32:40.811" v="629"/>
          <ac:spMkLst>
            <pc:docMk/>
            <pc:sldMk cId="2054981998" sldId="273"/>
            <ac:spMk id="5" creationId="{0A0E3664-3147-4A67-92BD-6F2C93468EA6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20:35:11.923" v="938" actId="1076"/>
          <ac:picMkLst>
            <pc:docMk/>
            <pc:sldMk cId="2054981998" sldId="273"/>
            <ac:picMk id="4" creationId="{E72772F1-BAE9-4856-8FC2-8DB40CCA5D26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4:58.922" v="935" actId="1076"/>
          <ac:picMkLst>
            <pc:docMk/>
            <pc:sldMk cId="2054981998" sldId="273"/>
            <ac:picMk id="10" creationId="{FF8C7BD4-CC83-4B40-B2F4-C9A26FE8E69A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4:56.375" v="934" actId="1076"/>
          <ac:picMkLst>
            <pc:docMk/>
            <pc:sldMk cId="2054981998" sldId="273"/>
            <ac:picMk id="12" creationId="{EAE4629B-04F5-4A20-A4EE-D714EC75AFE8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4:54.203" v="933" actId="1076"/>
          <ac:picMkLst>
            <pc:docMk/>
            <pc:sldMk cId="2054981998" sldId="273"/>
            <ac:picMk id="13" creationId="{8613ED6A-B01E-4489-96AC-190D369CE3B9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4:51.952" v="932" actId="1076"/>
          <ac:picMkLst>
            <pc:docMk/>
            <pc:sldMk cId="2054981998" sldId="273"/>
            <ac:picMk id="14" creationId="{E54C5A6D-94B7-4B95-A0D0-CC506309BCE1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4:47.952" v="931" actId="1076"/>
          <ac:picMkLst>
            <pc:docMk/>
            <pc:sldMk cId="2054981998" sldId="273"/>
            <ac:picMk id="15" creationId="{ED7863AE-D233-41EE-AF2D-A312C3BA3779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5:00.797" v="936" actId="1076"/>
          <ac:picMkLst>
            <pc:docMk/>
            <pc:sldMk cId="2054981998" sldId="273"/>
            <ac:picMk id="16" creationId="{29C43E0A-33F2-4C95-A3C0-67ACE1FCA11F}"/>
          </ac:picMkLst>
        </pc:picChg>
        <pc:picChg chg="mod">
          <ac:chgData name="Coleen Mackenzie" userId="S::gw20mackenziecoleen@glow.sch.uk::d5d96459-63b5-42b0-9e36-85fe65c63066" providerId="AD" clId="Web-{84D17850-F6CF-D28E-369A-9F28DC81BE9F}" dt="2020-09-07T20:35:02.875" v="937" actId="1076"/>
          <ac:picMkLst>
            <pc:docMk/>
            <pc:sldMk cId="2054981998" sldId="273"/>
            <ac:picMk id="17" creationId="{609E2D8D-F44D-4EDC-A338-602F3EC0033F}"/>
          </ac:picMkLst>
        </pc:picChg>
      </pc:sldChg>
      <pc:sldChg chg="addSp delSp modSp add ord replId">
        <pc:chgData name="Coleen Mackenzie" userId="S::gw20mackenziecoleen@glow.sch.uk::d5d96459-63b5-42b0-9e36-85fe65c63066" providerId="AD" clId="Web-{84D17850-F6CF-D28E-369A-9F28DC81BE9F}" dt="2020-09-07T20:43:32.834" v="1032" actId="1076"/>
        <pc:sldMkLst>
          <pc:docMk/>
          <pc:sldMk cId="490198528" sldId="274"/>
        </pc:sldMkLst>
        <pc:spChg chg="mod">
          <ac:chgData name="Coleen Mackenzie" userId="S::gw20mackenziecoleen@glow.sch.uk::d5d96459-63b5-42b0-9e36-85fe65c63066" providerId="AD" clId="Web-{84D17850-F6CF-D28E-369A-9F28DC81BE9F}" dt="2020-09-07T20:25:42.241" v="806" actId="20577"/>
          <ac:spMkLst>
            <pc:docMk/>
            <pc:sldMk cId="490198528" sldId="274"/>
            <ac:spMk id="2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43:12.535" v="1029" actId="20577"/>
          <ac:spMkLst>
            <pc:docMk/>
            <pc:sldMk cId="490198528" sldId="274"/>
            <ac:spMk id="10" creationId="{B9E62DB2-CC88-4914-8E0C-4B4AE993E7BB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24:47.300" v="787" actId="20577"/>
          <ac:spMkLst>
            <pc:docMk/>
            <pc:sldMk cId="490198528" sldId="274"/>
            <ac:spMk id="11" creationId="{307DBEDD-F579-4526-A94C-4F19F54144EA}"/>
          </ac:spMkLst>
        </pc:spChg>
        <pc:picChg chg="add del">
          <ac:chgData name="Coleen Mackenzie" userId="S::gw20mackenziecoleen@glow.sch.uk::d5d96459-63b5-42b0-9e36-85fe65c63066" providerId="AD" clId="Web-{84D17850-F6CF-D28E-369A-9F28DC81BE9F}" dt="2020-09-07T20:25:21.037" v="803"/>
          <ac:picMkLst>
            <pc:docMk/>
            <pc:sldMk cId="490198528" sldId="274"/>
            <ac:picMk id="4" creationId="{E72772F1-BAE9-4856-8FC2-8DB40CCA5D26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25:27.349" v="804" actId="1076"/>
          <ac:picMkLst>
            <pc:docMk/>
            <pc:sldMk cId="490198528" sldId="274"/>
            <ac:picMk id="5" creationId="{3BC57751-A9C6-417B-86B2-02B50BCE519C}"/>
          </ac:picMkLst>
        </pc:picChg>
        <pc:picChg chg="del">
          <ac:chgData name="Coleen Mackenzie" userId="S::gw20mackenziecoleen@glow.sch.uk::d5d96459-63b5-42b0-9e36-85fe65c63066" providerId="AD" clId="Web-{84D17850-F6CF-D28E-369A-9F28DC81BE9F}" dt="2020-09-07T20:22:24.461" v="751"/>
          <ac:picMkLst>
            <pc:docMk/>
            <pc:sldMk cId="490198528" sldId="274"/>
            <ac:picMk id="6" creationId="{DD299546-57FD-4C7E-BAA5-7EB3C2F398EA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43:32.834" v="1032" actId="1076"/>
          <ac:picMkLst>
            <pc:docMk/>
            <pc:sldMk cId="490198528" sldId="274"/>
            <ac:picMk id="7" creationId="{1E446C90-7EE8-49EF-914A-1E68383CFBD7}"/>
          </ac:picMkLst>
        </pc:picChg>
      </pc:sldChg>
      <pc:sldChg chg="add del replId">
        <pc:chgData name="Coleen Mackenzie" userId="S::gw20mackenziecoleen@glow.sch.uk::d5d96459-63b5-42b0-9e36-85fe65c63066" providerId="AD" clId="Web-{84D17850-F6CF-D28E-369A-9F28DC81BE9F}" dt="2020-09-07T20:21:50.053" v="741"/>
        <pc:sldMkLst>
          <pc:docMk/>
          <pc:sldMk cId="1549603585" sldId="274"/>
        </pc:sldMkLst>
      </pc:sldChg>
      <pc:sldChg chg="addSp delSp modSp add replId">
        <pc:chgData name="Coleen Mackenzie" userId="S::gw20mackenziecoleen@glow.sch.uk::d5d96459-63b5-42b0-9e36-85fe65c63066" providerId="AD" clId="Web-{84D17850-F6CF-D28E-369A-9F28DC81BE9F}" dt="2020-09-07T20:57:57.802" v="1143" actId="20577"/>
        <pc:sldMkLst>
          <pc:docMk/>
          <pc:sldMk cId="985235525" sldId="275"/>
        </pc:sldMkLst>
        <pc:spChg chg="mod">
          <ac:chgData name="Coleen Mackenzie" userId="S::gw20mackenziecoleen@glow.sch.uk::d5d96459-63b5-42b0-9e36-85fe65c63066" providerId="AD" clId="Web-{84D17850-F6CF-D28E-369A-9F28DC81BE9F}" dt="2020-09-07T20:37:35.964" v="998" actId="1076"/>
          <ac:spMkLst>
            <pc:docMk/>
            <pc:sldMk cId="985235525" sldId="275"/>
            <ac:spMk id="2" creationId="{00000000-0000-0000-0000-000000000000}"/>
          </ac:spMkLst>
        </pc:spChg>
        <pc:spChg chg="mod">
          <ac:chgData name="Coleen Mackenzie" userId="S::gw20mackenziecoleen@glow.sch.uk::d5d96459-63b5-42b0-9e36-85fe65c63066" providerId="AD" clId="Web-{84D17850-F6CF-D28E-369A-9F28DC81BE9F}" dt="2020-09-07T20:33:33.931" v="910"/>
          <ac:spMkLst>
            <pc:docMk/>
            <pc:sldMk cId="985235525" sldId="275"/>
            <ac:spMk id="3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54:53.445" v="1069" actId="20577"/>
          <ac:spMkLst>
            <pc:docMk/>
            <pc:sldMk cId="985235525" sldId="275"/>
            <ac:spMk id="5" creationId="{1C097E8F-B0B0-4FC8-BB62-81F5EE298D5D}"/>
          </ac:spMkLst>
        </pc:spChg>
        <pc:spChg chg="del">
          <ac:chgData name="Coleen Mackenzie" userId="S::gw20mackenziecoleen@glow.sch.uk::d5d96459-63b5-42b0-9e36-85fe65c63066" providerId="AD" clId="Web-{84D17850-F6CF-D28E-369A-9F28DC81BE9F}" dt="2020-09-07T20:33:33.931" v="910"/>
          <ac:spMkLst>
            <pc:docMk/>
            <pc:sldMk cId="985235525" sldId="275"/>
            <ac:spMk id="8" creationId="{B0354608-2C0B-45C8-8C8B-8E3ED2EF58E4}"/>
          </ac:spMkLst>
        </pc:spChg>
        <pc:spChg chg="del">
          <ac:chgData name="Coleen Mackenzie" userId="S::gw20mackenziecoleen@glow.sch.uk::d5d96459-63b5-42b0-9e36-85fe65c63066" providerId="AD" clId="Web-{84D17850-F6CF-D28E-369A-9F28DC81BE9F}" dt="2020-09-07T20:33:33.931" v="910"/>
          <ac:spMkLst>
            <pc:docMk/>
            <pc:sldMk cId="985235525" sldId="275"/>
            <ac:spMk id="13" creationId="{A69EB637-CEDE-43AD-8B65-DDD63C08FB34}"/>
          </ac:spMkLst>
        </pc:spChg>
        <pc:spChg chg="del">
          <ac:chgData name="Coleen Mackenzie" userId="S::gw20mackenziecoleen@glow.sch.uk::d5d96459-63b5-42b0-9e36-85fe65c63066" providerId="AD" clId="Web-{84D17850-F6CF-D28E-369A-9F28DC81BE9F}" dt="2020-09-07T20:33:33.931" v="910"/>
          <ac:spMkLst>
            <pc:docMk/>
            <pc:sldMk cId="985235525" sldId="275"/>
            <ac:spMk id="15" creationId="{B0FAED46-1BF7-48DB-980D-571CD2A30DC4}"/>
          </ac:spMkLst>
        </pc:spChg>
        <pc:spChg chg="add">
          <ac:chgData name="Coleen Mackenzie" userId="S::gw20mackenziecoleen@glow.sch.uk::d5d96459-63b5-42b0-9e36-85fe65c63066" providerId="AD" clId="Web-{84D17850-F6CF-D28E-369A-9F28DC81BE9F}" dt="2020-09-07T20:33:33.931" v="910"/>
          <ac:spMkLst>
            <pc:docMk/>
            <pc:sldMk cId="985235525" sldId="275"/>
            <ac:spMk id="20" creationId="{9228552E-C8B1-4A80-8448-0787CE0FC704}"/>
          </ac:spMkLst>
        </pc:spChg>
        <pc:spChg chg="add mod">
          <ac:chgData name="Coleen Mackenzie" userId="S::gw20mackenziecoleen@glow.sch.uk::d5d96459-63b5-42b0-9e36-85fe65c63066" providerId="AD" clId="Web-{84D17850-F6CF-D28E-369A-9F28DC81BE9F}" dt="2020-09-07T20:57:57.802" v="1143" actId="20577"/>
          <ac:spMkLst>
            <pc:docMk/>
            <pc:sldMk cId="985235525" sldId="275"/>
            <ac:spMk id="25" creationId="{06C777BE-9100-417F-B045-DB1B5DB64CA0}"/>
          </ac:spMkLst>
        </pc:spChg>
        <pc:picChg chg="mod">
          <ac:chgData name="Coleen Mackenzie" userId="S::gw20mackenziecoleen@glow.sch.uk::d5d96459-63b5-42b0-9e36-85fe65c63066" providerId="AD" clId="Web-{84D17850-F6CF-D28E-369A-9F28DC81BE9F}" dt="2020-09-07T20:33:33.931" v="910"/>
          <ac:picMkLst>
            <pc:docMk/>
            <pc:sldMk cId="985235525" sldId="275"/>
            <ac:picMk id="4" creationId="{E72772F1-BAE9-4856-8FC2-8DB40CCA5D26}"/>
          </ac:picMkLst>
        </pc:picChg>
        <pc:picChg chg="del">
          <ac:chgData name="Coleen Mackenzie" userId="S::gw20mackenziecoleen@glow.sch.uk::d5d96459-63b5-42b0-9e36-85fe65c63066" providerId="AD" clId="Web-{84D17850-F6CF-D28E-369A-9F28DC81BE9F}" dt="2020-09-07T20:32:45.037" v="901"/>
          <ac:picMkLst>
            <pc:docMk/>
            <pc:sldMk cId="985235525" sldId="275"/>
            <ac:picMk id="6" creationId="{DD299546-57FD-4C7E-BAA5-7EB3C2F398EA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21.650" v="1077" actId="1076"/>
          <ac:picMkLst>
            <pc:docMk/>
            <pc:sldMk cId="985235525" sldId="275"/>
            <ac:picMk id="7" creationId="{A86FBC3C-3151-4DF9-B4F9-C8F650B73603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00.695" v="1072" actId="1076"/>
          <ac:picMkLst>
            <pc:docMk/>
            <pc:sldMk cId="985235525" sldId="275"/>
            <ac:picMk id="9" creationId="{7D4FEA1C-F8B6-4E51-96C5-38098606848C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08.649" v="1074" actId="1076"/>
          <ac:picMkLst>
            <pc:docMk/>
            <pc:sldMk cId="985235525" sldId="275"/>
            <ac:picMk id="10" creationId="{CBEAF0A7-FC4B-43B4-BCC2-886DF1C9B40C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12.274" v="1075" actId="1076"/>
          <ac:picMkLst>
            <pc:docMk/>
            <pc:sldMk cId="985235525" sldId="275"/>
            <ac:picMk id="12" creationId="{7C3645EE-DF85-4DC3-9179-F8DE06F47DB5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05.618" v="1073" actId="1076"/>
          <ac:picMkLst>
            <pc:docMk/>
            <pc:sldMk cId="985235525" sldId="275"/>
            <ac:picMk id="18" creationId="{1DBA9FCE-AE83-4212-BC67-CE797B9C3DAE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16.931" v="1076" actId="1076"/>
          <ac:picMkLst>
            <pc:docMk/>
            <pc:sldMk cId="985235525" sldId="275"/>
            <ac:picMk id="22" creationId="{EE911206-D37A-44B0-96D0-A6C5294B1B25}"/>
          </ac:picMkLst>
        </pc:picChg>
        <pc:picChg chg="add mod">
          <ac:chgData name="Coleen Mackenzie" userId="S::gw20mackenziecoleen@glow.sch.uk::d5d96459-63b5-42b0-9e36-85fe65c63066" providerId="AD" clId="Web-{84D17850-F6CF-D28E-369A-9F28DC81BE9F}" dt="2020-09-07T20:55:25.307" v="1078" actId="1076"/>
          <ac:picMkLst>
            <pc:docMk/>
            <pc:sldMk cId="985235525" sldId="275"/>
            <ac:picMk id="24" creationId="{F5AC9F15-9DE5-40AD-A233-4D03D8A13363}"/>
          </ac:picMkLst>
        </pc:picChg>
      </pc:sldChg>
    </pc:docChg>
  </pc:docChgLst>
  <pc:docChgLst>
    <pc:chgData clId="Web-{299DCBB4-37E1-E3C9-286D-593D0D8DB986}"/>
    <pc:docChg chg="modSld">
      <pc:chgData name="" userId="" providerId="" clId="Web-{299DCBB4-37E1-E3C9-286D-593D0D8DB986}" dt="2020-09-07T08:18:23.660" v="0" actId="14100"/>
      <pc:docMkLst>
        <pc:docMk/>
      </pc:docMkLst>
      <pc:sldChg chg="modSp">
        <pc:chgData name="" userId="" providerId="" clId="Web-{299DCBB4-37E1-E3C9-286D-593D0D8DB986}" dt="2020-09-07T08:18:23.660" v="0" actId="14100"/>
        <pc:sldMkLst>
          <pc:docMk/>
          <pc:sldMk cId="109857222" sldId="256"/>
        </pc:sldMkLst>
        <pc:picChg chg="mod">
          <ac:chgData name="" userId="" providerId="" clId="Web-{299DCBB4-37E1-E3C9-286D-593D0D8DB986}" dt="2020-09-07T08:18:23.660" v="0" actId="14100"/>
          <ac:picMkLst>
            <pc:docMk/>
            <pc:sldMk cId="109857222" sldId="256"/>
            <ac:picMk id="5" creationId="{BE06312E-C712-4D43-B0AD-63F903EB5D8B}"/>
          </ac:picMkLst>
        </pc:picChg>
      </pc:sldChg>
    </pc:docChg>
  </pc:docChgLst>
  <pc:docChgLst>
    <pc:chgData name="Coleen Mackenzie" userId="S::gw20mackenziecoleen@glow.sch.uk::d5d96459-63b5-42b0-9e36-85fe65c63066" providerId="AD" clId="Web-{299DCBB4-37E1-E3C9-286D-593D0D8DB986}"/>
    <pc:docChg chg="addSld modSld addMainMaster delMainMaster">
      <pc:chgData name="Coleen Mackenzie" userId="S::gw20mackenziecoleen@glow.sch.uk::d5d96459-63b5-42b0-9e36-85fe65c63066" providerId="AD" clId="Web-{299DCBB4-37E1-E3C9-286D-593D0D8DB986}" dt="2020-09-07T09:46:25.083" v="735" actId="1076"/>
      <pc:docMkLst>
        <pc:docMk/>
      </pc:docMkLst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42:26.424" v="700" actId="20577"/>
        <pc:sldMkLst>
          <pc:docMk/>
          <pc:sldMk cId="109857222" sldId="256"/>
        </pc:sldMkLst>
        <pc:spChg chg="mod ord">
          <ac:chgData name="Coleen Mackenzie" userId="S::gw20mackenziecoleen@glow.sch.uk::d5d96459-63b5-42b0-9e36-85fe65c63066" providerId="AD" clId="Web-{299DCBB4-37E1-E3C9-286D-593D0D8DB986}" dt="2020-09-07T09:38:26.953" v="604" actId="1410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299DCBB4-37E1-E3C9-286D-593D0D8DB986}" dt="2020-09-07T09:42:26.424" v="700" actId="20577"/>
          <ac:spMkLst>
            <pc:docMk/>
            <pc:sldMk cId="109857222" sldId="256"/>
            <ac:spMk id="6" creationId="{E6581B61-68EB-4606-A2BC-BEFA55E67AE5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09857222" sldId="256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09857222" sldId="256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8:19:43.583" v="26" actId="1076"/>
          <ac:picMkLst>
            <pc:docMk/>
            <pc:sldMk cId="109857222" sldId="256"/>
            <ac:picMk id="5" creationId="{BE06312E-C712-4D43-B0AD-63F903EB5D8B}"/>
          </ac:picMkLst>
        </pc:picChg>
      </pc:sldChg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42:19.861" v="697" actId="20577"/>
        <pc:sldMkLst>
          <pc:docMk/>
          <pc:sldMk cId="2571659655" sldId="258"/>
        </pc:sldMkLst>
        <pc:spChg chg="del mod ord">
          <ac:chgData name="Coleen Mackenzie" userId="S::gw20mackenziecoleen@glow.sch.uk::d5d96459-63b5-42b0-9e36-85fe65c63066" providerId="AD" clId="Web-{299DCBB4-37E1-E3C9-286D-593D0D8DB986}" dt="2020-09-07T09:40:58.626" v="678"/>
          <ac:spMkLst>
            <pc:docMk/>
            <pc:sldMk cId="2571659655" sldId="258"/>
            <ac:spMk id="2" creationId="{00000000-0000-0000-0000-000000000000}"/>
          </ac:spMkLst>
        </pc:spChg>
        <pc:spChg chg="add del mod ord">
          <ac:chgData name="Coleen Mackenzie" userId="S::gw20mackenziecoleen@glow.sch.uk::d5d96459-63b5-42b0-9e36-85fe65c63066" providerId="AD" clId="Web-{299DCBB4-37E1-E3C9-286D-593D0D8DB986}" dt="2020-09-07T09:41:13.642" v="680" actId="20577"/>
          <ac:spMkLst>
            <pc:docMk/>
            <pc:sldMk cId="2571659655" sldId="258"/>
            <ac:spMk id="3" creationId="{00000000-0000-0000-0000-000000000000}"/>
          </ac:spMkLst>
        </pc:spChg>
        <pc:spChg chg="add mod">
          <ac:chgData name="Coleen Mackenzie" userId="S::gw20mackenziecoleen@glow.sch.uk::d5d96459-63b5-42b0-9e36-85fe65c63066" providerId="AD" clId="Web-{299DCBB4-37E1-E3C9-286D-593D0D8DB986}" dt="2020-09-07T09:42:19.861" v="697" actId="20577"/>
          <ac:spMkLst>
            <pc:docMk/>
            <pc:sldMk cId="2571659655" sldId="258"/>
            <ac:spMk id="5" creationId="{73BAE212-9F30-48E0-9B46-C3B620474FD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571659655" sldId="258"/>
            <ac:spMk id="9" creationId="{D5B012D8-7F27-4758-9AC6-C889B154BD73}"/>
          </ac:spMkLst>
        </pc:spChg>
        <pc:spChg chg="add del mod">
          <ac:chgData name="Coleen Mackenzie" userId="S::gw20mackenziecoleen@glow.sch.uk::d5d96459-63b5-42b0-9e36-85fe65c63066" providerId="AD" clId="Web-{299DCBB4-37E1-E3C9-286D-593D0D8DB986}" dt="2020-09-07T09:40:47.767" v="677"/>
          <ac:spMkLst>
            <pc:docMk/>
            <pc:sldMk cId="2571659655" sldId="258"/>
            <ac:spMk id="10" creationId="{C535EF63-EAF3-422D-B4A8-972D9FE655F8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571659655" sldId="258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8:34:57.110" v="184" actId="1076"/>
          <ac:picMkLst>
            <pc:docMk/>
            <pc:sldMk cId="2571659655" sldId="258"/>
            <ac:picMk id="6" creationId="{2FAACA01-D734-43B5-86F1-6D7448002B92}"/>
          </ac:picMkLst>
        </pc:pic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41:21.908" v="685" actId="20577"/>
        <pc:sldMkLst>
          <pc:docMk/>
          <pc:sldMk cId="934944018" sldId="259"/>
        </pc:sldMkLst>
        <pc:spChg chg="mod ord">
          <ac:chgData name="Coleen Mackenzie" userId="S::gw20mackenziecoleen@glow.sch.uk::d5d96459-63b5-42b0-9e36-85fe65c63066" providerId="AD" clId="Web-{299DCBB4-37E1-E3C9-286D-593D0D8DB986}" dt="2020-09-07T09:41:21.908" v="685" actId="20577"/>
          <ac:spMkLst>
            <pc:docMk/>
            <pc:sldMk cId="934944018" sldId="259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934944018" sldId="259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934944018" sldId="259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934944018" sldId="259"/>
            <ac:spMk id="11" creationId="{4063B759-00FC-46D1-9898-8E8625268FAF}"/>
          </ac:spMkLst>
        </pc:sp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42:40.205" v="702" actId="20577"/>
        <pc:sldMkLst>
          <pc:docMk/>
          <pc:sldMk cId="2896432378" sldId="260"/>
        </pc:sldMkLst>
        <pc:spChg chg="mod ord">
          <ac:chgData name="Coleen Mackenzie" userId="S::gw20mackenziecoleen@glow.sch.uk::d5d96459-63b5-42b0-9e36-85fe65c63066" providerId="AD" clId="Web-{299DCBB4-37E1-E3C9-286D-593D0D8DB986}" dt="2020-09-07T09:42:06.783" v="692" actId="20577"/>
          <ac:spMkLst>
            <pc:docMk/>
            <pc:sldMk cId="2896432378" sldId="260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42:40.205" v="702" actId="20577"/>
          <ac:spMkLst>
            <pc:docMk/>
            <pc:sldMk cId="2896432378" sldId="260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896432378" sldId="260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896432378" sldId="260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9:30:46.479" v="565" actId="1076"/>
          <ac:picMkLst>
            <pc:docMk/>
            <pc:sldMk cId="2896432378" sldId="260"/>
            <ac:picMk id="6" creationId="{488E8466-5EE4-4E8F-8F70-331369A390A1}"/>
          </ac:picMkLst>
        </pc:pic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415051866" sldId="261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15051866" sldId="261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15051866" sldId="261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15051866" sldId="261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15051866" sldId="261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8:33:04.218" v="175" actId="1076"/>
          <ac:picMkLst>
            <pc:docMk/>
            <pc:sldMk cId="415051866" sldId="261"/>
            <ac:picMk id="5" creationId="{2129EBDB-BC45-4899-9D1D-BFFCC504A221}"/>
          </ac:picMkLst>
        </pc:picChg>
      </pc:sldChg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44:16.128" v="714" actId="1076"/>
        <pc:sldMkLst>
          <pc:docMk/>
          <pc:sldMk cId="971431954" sldId="262"/>
        </pc:sldMkLst>
        <pc:spChg chg="mod ord">
          <ac:chgData name="Coleen Mackenzie" userId="S::gw20mackenziecoleen@glow.sch.uk::d5d96459-63b5-42b0-9e36-85fe65c63066" providerId="AD" clId="Web-{299DCBB4-37E1-E3C9-286D-593D0D8DB986}" dt="2020-09-07T09:44:06.066" v="713" actId="1076"/>
          <ac:spMkLst>
            <pc:docMk/>
            <pc:sldMk cId="971431954" sldId="262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44:16.128" v="714" actId="1076"/>
          <ac:spMkLst>
            <pc:docMk/>
            <pc:sldMk cId="971431954" sldId="262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971431954" sldId="262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971431954" sldId="262"/>
            <ac:spMk id="11" creationId="{4063B759-00FC-46D1-9898-8E8625268FAF}"/>
          </ac:spMkLst>
        </pc:spChg>
        <pc:picChg chg="add del">
          <ac:chgData name="Coleen Mackenzie" userId="S::gw20mackenziecoleen@glow.sch.uk::d5d96459-63b5-42b0-9e36-85fe65c63066" providerId="AD" clId="Web-{299DCBB4-37E1-E3C9-286D-593D0D8DB986}" dt="2020-09-07T09:43:28.518" v="704"/>
          <ac:picMkLst>
            <pc:docMk/>
            <pc:sldMk cId="971431954" sldId="262"/>
            <ac:picMk id="4" creationId="{E72772F1-BAE9-4856-8FC2-8DB40CCA5D26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8:35:45.236" v="186" actId="1076"/>
          <ac:picMkLst>
            <pc:docMk/>
            <pc:sldMk cId="971431954" sldId="262"/>
            <ac:picMk id="5" creationId="{D63E44B9-F12D-498B-B37D-C3D85B018AEB}"/>
          </ac:picMkLst>
        </pc:picChg>
      </pc:sldChg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44:56.910" v="723"/>
        <pc:sldMkLst>
          <pc:docMk/>
          <pc:sldMk cId="1125811742" sldId="263"/>
        </pc:sldMkLst>
        <pc:spChg chg="mod ord">
          <ac:chgData name="Coleen Mackenzie" userId="S::gw20mackenziecoleen@glow.sch.uk::d5d96459-63b5-42b0-9e36-85fe65c63066" providerId="AD" clId="Web-{299DCBB4-37E1-E3C9-286D-593D0D8DB986}" dt="2020-09-07T09:44:35.894" v="717" actId="20577"/>
          <ac:spMkLst>
            <pc:docMk/>
            <pc:sldMk cId="1125811742" sldId="263"/>
            <ac:spMk id="2" creationId="{00000000-0000-0000-0000-000000000000}"/>
          </ac:spMkLst>
        </pc:spChg>
        <pc:spChg chg="add del mod ord">
          <ac:chgData name="Coleen Mackenzie" userId="S::gw20mackenziecoleen@glow.sch.uk::d5d96459-63b5-42b0-9e36-85fe65c63066" providerId="AD" clId="Web-{299DCBB4-37E1-E3C9-286D-593D0D8DB986}" dt="2020-09-07T09:44:56.910" v="723"/>
          <ac:spMkLst>
            <pc:docMk/>
            <pc:sldMk cId="1125811742" sldId="263"/>
            <ac:spMk id="3" creationId="{00000000-0000-0000-0000-000000000000}"/>
          </ac:spMkLst>
        </pc:spChg>
        <pc:spChg chg="add del mod">
          <ac:chgData name="Coleen Mackenzie" userId="S::gw20mackenziecoleen@glow.sch.uk::d5d96459-63b5-42b0-9e36-85fe65c63066" providerId="AD" clId="Web-{299DCBB4-37E1-E3C9-286D-593D0D8DB986}" dt="2020-09-07T09:44:56.910" v="723"/>
          <ac:spMkLst>
            <pc:docMk/>
            <pc:sldMk cId="1125811742" sldId="263"/>
            <ac:spMk id="7" creationId="{0AEAE635-1462-49F4-B0BF-8E0682692477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125811742" sldId="263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125811742" sldId="263"/>
            <ac:spMk id="11" creationId="{4063B759-00FC-46D1-9898-8E8625268FAF}"/>
          </ac:spMkLst>
        </pc:sp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46:15.786" v="734" actId="1076"/>
        <pc:sldMkLst>
          <pc:docMk/>
          <pc:sldMk cId="1573945639" sldId="264"/>
        </pc:sldMkLst>
        <pc:spChg chg="mod ord">
          <ac:chgData name="Coleen Mackenzie" userId="S::gw20mackenziecoleen@glow.sch.uk::d5d96459-63b5-42b0-9e36-85fe65c63066" providerId="AD" clId="Web-{299DCBB4-37E1-E3C9-286D-593D0D8DB986}" dt="2020-09-07T09:45:59.301" v="730" actId="20577"/>
          <ac:spMkLst>
            <pc:docMk/>
            <pc:sldMk cId="1573945639" sldId="264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46:15.786" v="734" actId="1076"/>
          <ac:spMkLst>
            <pc:docMk/>
            <pc:sldMk cId="1573945639" sldId="264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573945639" sldId="264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573945639" sldId="264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9:46:07.864" v="733" actId="1076"/>
          <ac:picMkLst>
            <pc:docMk/>
            <pc:sldMk cId="1573945639" sldId="264"/>
            <ac:picMk id="4" creationId="{E72772F1-BAE9-4856-8FC2-8DB40CCA5D26}"/>
          </ac:picMkLst>
        </pc:picChg>
      </pc:sldChg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46:25.083" v="735" actId="1076"/>
        <pc:sldMkLst>
          <pc:docMk/>
          <pc:sldMk cId="3859250624" sldId="265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59250624" sldId="265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46:25.083" v="735" actId="1076"/>
          <ac:spMkLst>
            <pc:docMk/>
            <pc:sldMk cId="3859250624" sldId="265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59250624" sldId="265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59250624" sldId="265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8:26:22.260" v="95" actId="1076"/>
          <ac:picMkLst>
            <pc:docMk/>
            <pc:sldMk cId="3859250624" sldId="265"/>
            <ac:picMk id="5" creationId="{EF1BF1A7-088E-440F-B352-05156766145F}"/>
          </ac:picMkLst>
        </pc:picChg>
        <pc:picChg chg="mod">
          <ac:chgData name="Coleen Mackenzie" userId="S::gw20mackenziecoleen@glow.sch.uk::d5d96459-63b5-42b0-9e36-85fe65c63066" providerId="AD" clId="Web-{299DCBB4-37E1-E3C9-286D-593D0D8DB986}" dt="2020-09-07T08:36:03.720" v="187" actId="1076"/>
          <ac:picMkLst>
            <pc:docMk/>
            <pc:sldMk cId="3859250624" sldId="265"/>
            <ac:picMk id="6" creationId="{BB796FC1-37FB-4EC8-A25F-E8D15B222EC8}"/>
          </ac:picMkLst>
        </pc:picChg>
        <pc:picChg chg="add del mod">
          <ac:chgData name="Coleen Mackenzie" userId="S::gw20mackenziecoleen@glow.sch.uk::d5d96459-63b5-42b0-9e36-85fe65c63066" providerId="AD" clId="Web-{299DCBB4-37E1-E3C9-286D-593D0D8DB986}" dt="2020-09-07T09:18:52.690" v="345"/>
          <ac:picMkLst>
            <pc:docMk/>
            <pc:sldMk cId="3859250624" sldId="265"/>
            <ac:picMk id="7" creationId="{9C24A45E-20C5-48D1-A6B2-F14A724F5976}"/>
          </ac:picMkLst>
        </pc:pic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847728295" sldId="266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847728295" sldId="266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847728295" sldId="266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847728295" sldId="266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847728295" sldId="266"/>
            <ac:spMk id="11" creationId="{4063B759-00FC-46D1-9898-8E8625268FAF}"/>
          </ac:spMkLst>
        </pc:sp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1514819750" sldId="267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514819750" sldId="267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514819750" sldId="267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514819750" sldId="267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1514819750" sldId="267"/>
            <ac:spMk id="11" creationId="{4063B759-00FC-46D1-9898-8E8625268FAF}"/>
          </ac:spMkLst>
        </pc:sp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336226236" sldId="268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36226236" sldId="268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36226236" sldId="268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36226236" sldId="268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36226236" sldId="268"/>
            <ac:spMk id="11" creationId="{4063B759-00FC-46D1-9898-8E8625268FAF}"/>
          </ac:spMkLst>
        </pc:spChg>
        <pc:picChg chg="mod">
          <ac:chgData name="Coleen Mackenzie" userId="S::gw20mackenziecoleen@glow.sch.uk::d5d96459-63b5-42b0-9e36-85fe65c63066" providerId="AD" clId="Web-{299DCBB4-37E1-E3C9-286D-593D0D8DB986}" dt="2020-09-07T08:22:32.351" v="44" actId="1076"/>
          <ac:picMkLst>
            <pc:docMk/>
            <pc:sldMk cId="336226236" sldId="268"/>
            <ac:picMk id="7" creationId="{98BF4B3F-03F0-4E2B-B375-7464CD58D83E}"/>
          </ac:picMkLst>
        </pc:picChg>
        <pc:picChg chg="mod">
          <ac:chgData name="Coleen Mackenzie" userId="S::gw20mackenziecoleen@glow.sch.uk::d5d96459-63b5-42b0-9e36-85fe65c63066" providerId="AD" clId="Web-{299DCBB4-37E1-E3C9-286D-593D0D8DB986}" dt="2020-09-07T08:23:38.523" v="73" actId="1076"/>
          <ac:picMkLst>
            <pc:docMk/>
            <pc:sldMk cId="336226236" sldId="268"/>
            <ac:picMk id="8" creationId="{EFEAB3A3-F08F-44D2-A88E-AD95155DB038}"/>
          </ac:picMkLst>
        </pc:picChg>
      </pc:sldChg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3843500607" sldId="269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43500607" sldId="269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43500607" sldId="269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43500607" sldId="269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3843500607" sldId="269"/>
            <ac:spMk id="11" creationId="{4063B759-00FC-46D1-9898-8E8625268FAF}"/>
          </ac:spMkLst>
        </pc:spChg>
        <pc:picChg chg="add mod">
          <ac:chgData name="Coleen Mackenzie" userId="S::gw20mackenziecoleen@glow.sch.uk::d5d96459-63b5-42b0-9e36-85fe65c63066" providerId="AD" clId="Web-{299DCBB4-37E1-E3C9-286D-593D0D8DB986}" dt="2020-09-07T08:28:54.527" v="107" actId="1076"/>
          <ac:picMkLst>
            <pc:docMk/>
            <pc:sldMk cId="3843500607" sldId="269"/>
            <ac:picMk id="5" creationId="{C22360DB-B994-4AFB-B282-BE3383698DE4}"/>
          </ac:picMkLst>
        </pc:picChg>
        <pc:picChg chg="del">
          <ac:chgData name="Coleen Mackenzie" userId="S::gw20mackenziecoleen@glow.sch.uk::d5d96459-63b5-42b0-9e36-85fe65c63066" providerId="AD" clId="Web-{299DCBB4-37E1-E3C9-286D-593D0D8DB986}" dt="2020-09-07T08:28:40.199" v="103"/>
          <ac:picMkLst>
            <pc:docMk/>
            <pc:sldMk cId="3843500607" sldId="269"/>
            <ac:picMk id="6" creationId="{1492AD60-7DA8-4D97-B5F2-E99CE5AC5A50}"/>
          </ac:picMkLst>
        </pc:picChg>
      </pc:sldChg>
      <pc:sldChg chg="addSp 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2412620366" sldId="270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412620366" sldId="270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412620366" sldId="270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412620366" sldId="270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412620366" sldId="270"/>
            <ac:spMk id="11" creationId="{4063B759-00FC-46D1-9898-8E8625268FAF}"/>
          </ac:spMkLst>
        </pc:spChg>
        <pc:picChg chg="add mod">
          <ac:chgData name="Coleen Mackenzie" userId="S::gw20mackenziecoleen@glow.sch.uk::d5d96459-63b5-42b0-9e36-85fe65c63066" providerId="AD" clId="Web-{299DCBB4-37E1-E3C9-286D-593D0D8DB986}" dt="2020-09-07T08:30:42.904" v="124" actId="14100"/>
          <ac:picMkLst>
            <pc:docMk/>
            <pc:sldMk cId="2412620366" sldId="270"/>
            <ac:picMk id="5" creationId="{75832CDD-2D24-4FB7-9A15-D4902FD85060}"/>
          </ac:picMkLst>
        </pc:picChg>
        <pc:picChg chg="del mod">
          <ac:chgData name="Coleen Mackenzie" userId="S::gw20mackenziecoleen@glow.sch.uk::d5d96459-63b5-42b0-9e36-85fe65c63066" providerId="AD" clId="Web-{299DCBB4-37E1-E3C9-286D-593D0D8DB986}" dt="2020-09-07T08:31:04.654" v="127"/>
          <ac:picMkLst>
            <pc:docMk/>
            <pc:sldMk cId="2412620366" sldId="270"/>
            <ac:picMk id="6" creationId="{42418535-A05A-4874-97E1-5767AF3F39F9}"/>
          </ac:picMkLst>
        </pc:picChg>
        <pc:picChg chg="del">
          <ac:chgData name="Coleen Mackenzie" userId="S::gw20mackenziecoleen@glow.sch.uk::d5d96459-63b5-42b0-9e36-85fe65c63066" providerId="AD" clId="Web-{299DCBB4-37E1-E3C9-286D-593D0D8DB986}" dt="2020-09-07T08:29:40.575" v="113"/>
          <ac:picMkLst>
            <pc:docMk/>
            <pc:sldMk cId="2412620366" sldId="270"/>
            <ac:picMk id="7" creationId="{16FAF449-FFF1-4D1E-8DB8-0BE95B238E34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8:31:32.998" v="130" actId="1076"/>
          <ac:picMkLst>
            <pc:docMk/>
            <pc:sldMk cId="2412620366" sldId="270"/>
            <ac:picMk id="8" creationId="{C2E662F8-8B5D-4D11-A761-9052856C0993}"/>
          </ac:picMkLst>
        </pc:picChg>
      </pc:sldChg>
      <pc:sldChg chg="delSp modSp mo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2375934594" sldId="271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375934594" sldId="271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375934594" sldId="271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375934594" sldId="271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375934594" sldId="271"/>
            <ac:spMk id="11" creationId="{4063B759-00FC-46D1-9898-8E8625268FAF}"/>
          </ac:spMkLst>
        </pc:spChg>
      </pc:sldChg>
      <pc:sldChg chg="addSp delSp modSp add mod replI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4092995623" sldId="272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092995623" sldId="272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092995623" sldId="272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092995623" sldId="272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4092995623" sldId="272"/>
            <ac:spMk id="11" creationId="{4063B759-00FC-46D1-9898-8E8625268FAF}"/>
          </ac:spMkLst>
        </pc:spChg>
        <pc:picChg chg="del">
          <ac:chgData name="Coleen Mackenzie" userId="S::gw20mackenziecoleen@glow.sch.uk::d5d96459-63b5-42b0-9e36-85fe65c63066" providerId="AD" clId="Web-{299DCBB4-37E1-E3C9-286D-593D0D8DB986}" dt="2020-09-07T08:44:44.711" v="253"/>
          <ac:picMkLst>
            <pc:docMk/>
            <pc:sldMk cId="4092995623" sldId="272"/>
            <ac:picMk id="5" creationId="{2129EBDB-BC45-4899-9D1D-BFFCC504A221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8:45:30.290" v="257" actId="14100"/>
          <ac:picMkLst>
            <pc:docMk/>
            <pc:sldMk cId="4092995623" sldId="272"/>
            <ac:picMk id="6" creationId="{DD299546-57FD-4C7E-BAA5-7EB3C2F398EA}"/>
          </ac:picMkLst>
        </pc:picChg>
      </pc:sldChg>
      <pc:sldChg chg="addSp delSp modSp add mod replId modClrScheme delDesignElem chgLayout">
        <pc:chgData name="Coleen Mackenzie" userId="S::gw20mackenziecoleen@glow.sch.uk::d5d96459-63b5-42b0-9e36-85fe65c63066" providerId="AD" clId="Web-{299DCBB4-37E1-E3C9-286D-593D0D8DB986}" dt="2020-09-07T09:37:04.592" v="587"/>
        <pc:sldMkLst>
          <pc:docMk/>
          <pc:sldMk cId="2054981998" sldId="273"/>
        </pc:sldMkLst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054981998" sldId="273"/>
            <ac:spMk id="2" creationId="{00000000-0000-0000-0000-000000000000}"/>
          </ac:spMkLst>
        </pc:spChg>
        <pc:spChg chg="mod ord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054981998" sldId="273"/>
            <ac:spMk id="3" creationId="{00000000-0000-0000-0000-000000000000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054981998" sldId="273"/>
            <ac:spMk id="9" creationId="{D5B012D8-7F27-4758-9AC6-C889B154BD73}"/>
          </ac:spMkLst>
        </pc:spChg>
        <pc:spChg chg="del">
          <ac:chgData name="Coleen Mackenzie" userId="S::gw20mackenziecoleen@glow.sch.uk::d5d96459-63b5-42b0-9e36-85fe65c63066" providerId="AD" clId="Web-{299DCBB4-37E1-E3C9-286D-593D0D8DB986}" dt="2020-09-07T09:37:04.592" v="587"/>
          <ac:spMkLst>
            <pc:docMk/>
            <pc:sldMk cId="2054981998" sldId="273"/>
            <ac:spMk id="11" creationId="{4063B759-00FC-46D1-9898-8E8625268FAF}"/>
          </ac:spMkLst>
        </pc:spChg>
        <pc:picChg chg="del">
          <ac:chgData name="Coleen Mackenzie" userId="S::gw20mackenziecoleen@glow.sch.uk::d5d96459-63b5-42b0-9e36-85fe65c63066" providerId="AD" clId="Web-{299DCBB4-37E1-E3C9-286D-593D0D8DB986}" dt="2020-09-07T09:05:37.932" v="266"/>
          <ac:picMkLst>
            <pc:docMk/>
            <pc:sldMk cId="2054981998" sldId="273"/>
            <ac:picMk id="5" creationId="{EF1BF1A7-088E-440F-B352-05156766145F}"/>
          </ac:picMkLst>
        </pc:picChg>
        <pc:picChg chg="del">
          <ac:chgData name="Coleen Mackenzie" userId="S::gw20mackenziecoleen@glow.sch.uk::d5d96459-63b5-42b0-9e36-85fe65c63066" providerId="AD" clId="Web-{299DCBB4-37E1-E3C9-286D-593D0D8DB986}" dt="2020-09-07T09:05:35.963" v="265"/>
          <ac:picMkLst>
            <pc:docMk/>
            <pc:sldMk cId="2054981998" sldId="273"/>
            <ac:picMk id="6" creationId="{BB796FC1-37FB-4EC8-A25F-E8D15B222EC8}"/>
          </ac:picMkLst>
        </pc:picChg>
        <pc:picChg chg="add del mod">
          <ac:chgData name="Coleen Mackenzie" userId="S::gw20mackenziecoleen@glow.sch.uk::d5d96459-63b5-42b0-9e36-85fe65c63066" providerId="AD" clId="Web-{299DCBB4-37E1-E3C9-286D-593D0D8DB986}" dt="2020-09-07T09:15:25.844" v="316"/>
          <ac:picMkLst>
            <pc:docMk/>
            <pc:sldMk cId="2054981998" sldId="273"/>
            <ac:picMk id="7" creationId="{8BD1CE51-63C1-4D1B-AA08-1959667DA8B5}"/>
          </ac:picMkLst>
        </pc:picChg>
        <pc:picChg chg="add del mod">
          <ac:chgData name="Coleen Mackenzie" userId="S::gw20mackenziecoleen@glow.sch.uk::d5d96459-63b5-42b0-9e36-85fe65c63066" providerId="AD" clId="Web-{299DCBB4-37E1-E3C9-286D-593D0D8DB986}" dt="2020-09-07T09:13:55.406" v="307"/>
          <ac:picMkLst>
            <pc:docMk/>
            <pc:sldMk cId="2054981998" sldId="273"/>
            <ac:picMk id="8" creationId="{91138BF4-1ABE-403D-BE95-CED22685EBB6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47.431" v="547" actId="1076"/>
          <ac:picMkLst>
            <pc:docMk/>
            <pc:sldMk cId="2054981998" sldId="273"/>
            <ac:picMk id="10" creationId="{FF8C7BD4-CC83-4B40-B2F4-C9A26FE8E69A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44.696" v="546" actId="1076"/>
          <ac:picMkLst>
            <pc:docMk/>
            <pc:sldMk cId="2054981998" sldId="273"/>
            <ac:picMk id="12" creationId="{EAE4629B-04F5-4A20-A4EE-D714EC75AFE8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42.118" v="545" actId="1076"/>
          <ac:picMkLst>
            <pc:docMk/>
            <pc:sldMk cId="2054981998" sldId="273"/>
            <ac:picMk id="13" creationId="{8613ED6A-B01E-4489-96AC-190D369CE3B9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39.618" v="544" actId="1076"/>
          <ac:picMkLst>
            <pc:docMk/>
            <pc:sldMk cId="2054981998" sldId="273"/>
            <ac:picMk id="14" creationId="{E54C5A6D-94B7-4B95-A0D0-CC506309BCE1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38.712" v="543" actId="1076"/>
          <ac:picMkLst>
            <pc:docMk/>
            <pc:sldMk cId="2054981998" sldId="273"/>
            <ac:picMk id="15" creationId="{ED7863AE-D233-41EE-AF2D-A312C3BA3779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50.509" v="548" actId="1076"/>
          <ac:picMkLst>
            <pc:docMk/>
            <pc:sldMk cId="2054981998" sldId="273"/>
            <ac:picMk id="16" creationId="{29C43E0A-33F2-4C95-A3C0-67ACE1FCA11F}"/>
          </ac:picMkLst>
        </pc:picChg>
        <pc:picChg chg="add mod">
          <ac:chgData name="Coleen Mackenzie" userId="S::gw20mackenziecoleen@glow.sch.uk::d5d96459-63b5-42b0-9e36-85fe65c63066" providerId="AD" clId="Web-{299DCBB4-37E1-E3C9-286D-593D0D8DB986}" dt="2020-09-07T09:28:54.743" v="549" actId="1076"/>
          <ac:picMkLst>
            <pc:docMk/>
            <pc:sldMk cId="2054981998" sldId="273"/>
            <ac:picMk id="17" creationId="{609E2D8D-F44D-4EDC-A338-602F3EC0033F}"/>
          </ac:picMkLst>
        </pc:picChg>
      </pc:sldChg>
      <pc:sldMasterChg chg="del delSldLayout">
        <pc:chgData name="Coleen Mackenzie" userId="S::gw20mackenziecoleen@glow.sch.uk::d5d96459-63b5-42b0-9e36-85fe65c63066" providerId="AD" clId="Web-{299DCBB4-37E1-E3C9-286D-593D0D8DB986}" dt="2020-09-07T09:37:04.592" v="587"/>
        <pc:sldMasterMkLst>
          <pc:docMk/>
          <pc:sldMasterMk cId="3418596847" sldId="2147483737"/>
        </pc:sldMasterMkLst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82291447" sldId="2147483726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605689228" sldId="2147483727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3945883899" sldId="2147483728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1137166448" sldId="2147483729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2518241064" sldId="2147483730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2897974485" sldId="2147483731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2550080302" sldId="2147483732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495657265" sldId="2147483733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1371329470" sldId="2147483734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2696717860" sldId="2147483735"/>
          </pc:sldLayoutMkLst>
        </pc:sldLayoutChg>
        <pc:sldLayoutChg chg="del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418596847" sldId="2147483737"/>
            <pc:sldLayoutMk cId="3102980841" sldId="2147483736"/>
          </pc:sldLayoutMkLst>
        </pc:sldLayoutChg>
      </pc:sldMasterChg>
      <pc:sldMasterChg chg="add addSldLayout modSldLayout">
        <pc:chgData name="Coleen Mackenzie" userId="S::gw20mackenziecoleen@glow.sch.uk::d5d96459-63b5-42b0-9e36-85fe65c63066" providerId="AD" clId="Web-{299DCBB4-37E1-E3C9-286D-593D0D8DB986}" dt="2020-09-07T09:37:04.592" v="587"/>
        <pc:sldMasterMkLst>
          <pc:docMk/>
          <pc:sldMasterMk cId="3273187316" sldId="2147483738"/>
        </pc:sldMasterMkLst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709863269" sldId="2147483739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3819430854" sldId="2147483740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1046873524" sldId="2147483741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841238472" sldId="2147483742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431558532" sldId="2147483743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293016559" sldId="2147483744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1878893066" sldId="2147483745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999090265" sldId="2147483746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3775600207" sldId="2147483747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1266872117" sldId="2147483748"/>
          </pc:sldLayoutMkLst>
        </pc:sldLayoutChg>
        <pc:sldLayoutChg chg="add mod replId">
          <pc:chgData name="Coleen Mackenzie" userId="S::gw20mackenziecoleen@glow.sch.uk::d5d96459-63b5-42b0-9e36-85fe65c63066" providerId="AD" clId="Web-{299DCBB4-37E1-E3C9-286D-593D0D8DB986}" dt="2020-09-07T09:37:04.592" v="587"/>
          <pc:sldLayoutMkLst>
            <pc:docMk/>
            <pc:sldMasterMk cId="3273187316" sldId="2147483738"/>
            <pc:sldLayoutMk cId="4269505742" sldId="21474837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36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9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8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1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2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7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86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4904" r="1734" b="-1"/>
          <a:stretch/>
        </p:blipFill>
        <p:spPr>
          <a:xfrm>
            <a:off x="0" y="-53719"/>
            <a:ext cx="12192000" cy="6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008" y="2061948"/>
            <a:ext cx="6106416" cy="2076333"/>
          </a:xfrm>
        </p:spPr>
        <p:txBody>
          <a:bodyPr anchor="t">
            <a:normAutofit/>
          </a:bodyPr>
          <a:lstStyle/>
          <a:p>
            <a:pPr algn="l"/>
            <a:r>
              <a:rPr lang="en-GB" sz="4800" dirty="0">
                <a:latin typeface="Comic Sans MS"/>
              </a:rPr>
              <a:t> Meet the teacher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091" y="5171767"/>
            <a:ext cx="8709001" cy="956537"/>
          </a:xfrm>
        </p:spPr>
        <p:txBody>
          <a:bodyPr anchor="b">
            <a:noAutofit/>
          </a:bodyPr>
          <a:lstStyle/>
          <a:p>
            <a:pPr algn="l"/>
            <a:r>
              <a:rPr lang="en-US" sz="4000" dirty="0" smtClean="0"/>
              <a:t>Miss Ritchie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FCA883-90AF-4047-AAD1-01A8D918FD22}"/>
              </a:ext>
            </a:extLst>
          </p:cNvPr>
          <p:cNvSpPr txBox="1"/>
          <p:nvPr/>
        </p:nvSpPr>
        <p:spPr>
          <a:xfrm>
            <a:off x="5290016" y="726293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0" dirty="0" smtClean="0">
                <a:latin typeface="Comic Sans MS"/>
              </a:rPr>
              <a:t>P2Q</a:t>
            </a:r>
            <a:endParaRPr lang="en-GB" sz="8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689" y="422577"/>
            <a:ext cx="3543608" cy="48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328" y="2003420"/>
            <a:ext cx="11191582" cy="471487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algn="l"/>
            <a:endParaRPr lang="en-GB" sz="600" b="1" dirty="0">
              <a:latin typeface="Comic Sans MS"/>
            </a:endParaRPr>
          </a:p>
          <a:p>
            <a:pPr algn="l"/>
            <a:endParaRPr lang="en-GB" sz="600" dirty="0">
              <a:latin typeface="Comic Sans MS"/>
            </a:endParaRPr>
          </a:p>
          <a:p>
            <a:pPr marL="342900" indent="-342900" algn="l">
              <a:buFont typeface="Courier New" panose="020B0604020202020204" pitchFamily="34" charset="0"/>
              <a:buChar char="o"/>
            </a:pPr>
            <a:r>
              <a:rPr lang="en-GB" sz="1800" dirty="0">
                <a:latin typeface="Comic Sans MS"/>
              </a:rPr>
              <a:t>Children are encouraged to read for pleasure at school and at home. </a:t>
            </a:r>
            <a:endParaRPr lang="en-GB" sz="1800" dirty="0" smtClean="0">
              <a:latin typeface="Comic Sans MS"/>
            </a:endParaRPr>
          </a:p>
          <a:p>
            <a:pPr marL="342900" indent="-342900" algn="l">
              <a:buFont typeface="Courier New" panose="020B0604020202020204" pitchFamily="34" charset="0"/>
              <a:buChar char="o"/>
            </a:pPr>
            <a:r>
              <a:rPr lang="en-GB" sz="1800" dirty="0" smtClean="0">
                <a:latin typeface="Comic Sans MS"/>
              </a:rPr>
              <a:t>Whilst exploring a variety of texts, children will be taught a range of reading skills. </a:t>
            </a:r>
            <a:endParaRPr lang="en-GB" sz="1800" dirty="0">
              <a:latin typeface="Comic Sans MS"/>
            </a:endParaRPr>
          </a:p>
          <a:p>
            <a:pPr marL="342900" indent="-342900" algn="l">
              <a:buFont typeface="Courier New" panose="020B0604020202020204" pitchFamily="34" charset="0"/>
              <a:buChar char="o"/>
            </a:pPr>
            <a:r>
              <a:rPr lang="en-GB" sz="1800" dirty="0">
                <a:latin typeface="Comic Sans MS"/>
              </a:rPr>
              <a:t>We read a variety of texts together as a class. </a:t>
            </a:r>
            <a:r>
              <a:rPr lang="en-GB" sz="1800" dirty="0" smtClean="0">
                <a:latin typeface="Comic Sans MS"/>
              </a:rPr>
              <a:t>Children  will be assigned reading </a:t>
            </a:r>
            <a:r>
              <a:rPr lang="en-GB" sz="1800" dirty="0">
                <a:latin typeface="Comic Sans MS"/>
              </a:rPr>
              <a:t>books </a:t>
            </a:r>
            <a:r>
              <a:rPr lang="en-GB" sz="1800" dirty="0" smtClean="0">
                <a:latin typeface="Comic Sans MS"/>
              </a:rPr>
              <a:t>through Bug Club</a:t>
            </a:r>
            <a:r>
              <a:rPr lang="en-GB" sz="1800" dirty="0">
                <a:latin typeface="Comic Sans MS"/>
              </a:rPr>
              <a:t> </a:t>
            </a:r>
            <a:r>
              <a:rPr lang="en-GB" sz="1800" dirty="0" smtClean="0">
                <a:latin typeface="Comic Sans MS"/>
              </a:rPr>
              <a:t>and will be given reading books to share with you at home.  Please bring these to school daily.</a:t>
            </a:r>
            <a:endParaRPr lang="en-GB" sz="1800" dirty="0">
              <a:latin typeface="Comic Sans MS"/>
            </a:endParaRPr>
          </a:p>
          <a:p>
            <a:pPr marL="342900" indent="-342900" algn="l">
              <a:buFont typeface="Courier New" panose="020B0604020202020204" pitchFamily="34" charset="0"/>
              <a:buChar char="o"/>
            </a:pPr>
            <a:r>
              <a:rPr lang="en-GB" sz="1800" dirty="0">
                <a:latin typeface="Comic Sans MS"/>
              </a:rPr>
              <a:t>Children learn common words via word walls. </a:t>
            </a:r>
            <a:r>
              <a:rPr lang="en-GB" sz="1800" dirty="0" smtClean="0">
                <a:latin typeface="Comic Sans MS"/>
              </a:rPr>
              <a:t>We encourage children to practise these at home and in school. When </a:t>
            </a:r>
            <a:r>
              <a:rPr lang="en-GB" sz="1800" dirty="0">
                <a:latin typeface="Comic Sans MS"/>
              </a:rPr>
              <a:t>they have secure knowledge of </a:t>
            </a:r>
            <a:r>
              <a:rPr lang="en-GB" sz="1800" dirty="0" smtClean="0">
                <a:latin typeface="Comic Sans MS"/>
              </a:rPr>
              <a:t>reading and spelling a word wall </a:t>
            </a:r>
            <a:r>
              <a:rPr lang="en-GB" sz="1800" dirty="0">
                <a:latin typeface="Comic Sans MS"/>
              </a:rPr>
              <a:t>they move on to the next set of words.</a:t>
            </a:r>
          </a:p>
          <a:p>
            <a:pPr marL="342900" indent="-342900" algn="l">
              <a:buFont typeface="Courier New" panose="020B0604020202020204" pitchFamily="34" charset="0"/>
              <a:buChar char="o"/>
            </a:pPr>
            <a:endParaRPr lang="en-GB" sz="1800" dirty="0">
              <a:latin typeface="Comic Sans MS"/>
            </a:endParaRPr>
          </a:p>
          <a:p>
            <a:pPr marL="342900" indent="-342900" algn="l">
              <a:buFont typeface="Courier New" panose="020B0604020202020204" pitchFamily="34" charset="0"/>
              <a:buChar char="o"/>
            </a:pPr>
            <a:r>
              <a:rPr lang="en-GB" sz="1800" dirty="0">
                <a:latin typeface="Comic Sans MS"/>
              </a:rPr>
              <a:t>Children learn phonics. The phonemes (sounds) children learn help them become effective readers and writers. For example:</a:t>
            </a: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GB" sz="1400" dirty="0">
                <a:latin typeface="Comic Sans MS"/>
              </a:rPr>
              <a:t>initial sounds like 'c' for cat and </a:t>
            </a:r>
            <a:endParaRPr lang="en-GB" sz="1400" dirty="0">
              <a:latin typeface="Univers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r>
              <a:rPr lang="en-GB" sz="1400" dirty="0">
                <a:latin typeface="Comic Sans MS"/>
              </a:rPr>
              <a:t>diagraphs (double letter sounds) like '</a:t>
            </a:r>
            <a:r>
              <a:rPr lang="en-GB" sz="1400" dirty="0" err="1">
                <a:latin typeface="Comic Sans MS"/>
              </a:rPr>
              <a:t>ch</a:t>
            </a:r>
            <a:r>
              <a:rPr lang="en-GB" sz="1400" dirty="0">
                <a:latin typeface="Comic Sans MS"/>
              </a:rPr>
              <a:t>' for chip.</a:t>
            </a:r>
            <a:endParaRPr lang="en-GB" sz="1400" dirty="0">
              <a:latin typeface="Univers"/>
            </a:endParaRPr>
          </a:p>
          <a:p>
            <a:pPr marL="800100" lvl="1" indent="-342900" algn="l">
              <a:buFont typeface="Courier New" panose="020B0604020202020204" pitchFamily="34" charset="0"/>
              <a:buChar char="o"/>
            </a:pPr>
            <a:endParaRPr lang="en-GB" sz="1400" dirty="0">
              <a:solidFill>
                <a:schemeClr val="bg1"/>
              </a:solidFill>
              <a:latin typeface="Comic Sans MS"/>
            </a:endParaRPr>
          </a:p>
          <a:p>
            <a:pPr marL="342900" indent="-342900" algn="l">
              <a:buFont typeface="Courier New" panose="020B0604020202020204" pitchFamily="34" charset="0"/>
              <a:buChar char="o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algn="l"/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algn="l"/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algn="l"/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algn="l"/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  <a:p>
            <a:pPr marL="857250" indent="-857250" algn="l">
              <a:buChar char="•"/>
            </a:pPr>
            <a:endParaRPr lang="en-GB" sz="600" dirty="0">
              <a:solidFill>
                <a:schemeClr val="bg1"/>
              </a:solidFill>
              <a:latin typeface="Comic Sans MS"/>
            </a:endParaRPr>
          </a:p>
        </p:txBody>
      </p:sp>
      <p:pic>
        <p:nvPicPr>
          <p:cNvPr id="6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796FC1-37FB-4EC8-A25F-E8D15B222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63" r="11566"/>
          <a:stretch/>
        </p:blipFill>
        <p:spPr>
          <a:xfrm>
            <a:off x="10374507" y="325025"/>
            <a:ext cx="962868" cy="13273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09" r="8036" b="-4"/>
          <a:stretch/>
        </p:blipFill>
        <p:spPr>
          <a:xfrm>
            <a:off x="406429" y="130100"/>
            <a:ext cx="8082814" cy="1719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16ADCD-5F3D-4153-A3CE-8821353526AD}"/>
              </a:ext>
            </a:extLst>
          </p:cNvPr>
          <p:cNvSpPr txBox="1"/>
          <p:nvPr/>
        </p:nvSpPr>
        <p:spPr>
          <a:xfrm>
            <a:off x="427220" y="28981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7200" dirty="0">
              <a:latin typeface="Comic Sans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353BA-4DE7-46CA-9D6D-3D055C6B036D}"/>
              </a:ext>
            </a:extLst>
          </p:cNvPr>
          <p:cNvSpPr txBox="1"/>
          <p:nvPr/>
        </p:nvSpPr>
        <p:spPr>
          <a:xfrm>
            <a:off x="2600794" y="652072"/>
            <a:ext cx="530401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>
                <a:solidFill>
                  <a:srgbClr val="000000"/>
                </a:solidFill>
                <a:latin typeface="Comic Sans MS"/>
              </a:rPr>
              <a:t>Literacy - Reading</a:t>
            </a:r>
            <a:endParaRPr lang="en-GB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4918" r="1749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683" y="325711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  <a:latin typeface="Comic Sans MS"/>
              </a:rPr>
              <a:t>Literacy - Writing</a:t>
            </a:r>
          </a:p>
          <a:p>
            <a:pPr algn="l"/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97E8F-B0B0-4FC8-BB62-81F5EE298D5D}"/>
              </a:ext>
            </a:extLst>
          </p:cNvPr>
          <p:cNvSpPr txBox="1"/>
          <p:nvPr/>
        </p:nvSpPr>
        <p:spPr>
          <a:xfrm>
            <a:off x="310055" y="1413641"/>
            <a:ext cx="1029751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dirty="0">
                <a:latin typeface="Comic Sans MS"/>
                <a:ea typeface="+mn-lt"/>
                <a:cs typeface="Arial"/>
              </a:rPr>
              <a:t>W</a:t>
            </a:r>
            <a:r>
              <a:rPr lang="en-GB" b="1" dirty="0">
                <a:ea typeface="+mn-lt"/>
                <a:cs typeface="+mn-lt"/>
              </a:rPr>
              <a:t>eekly writing lesson (Big </a:t>
            </a:r>
            <a:r>
              <a:rPr lang="en-GB" b="1" dirty="0" smtClean="0">
                <a:ea typeface="+mn-lt"/>
                <a:cs typeface="+mn-lt"/>
              </a:rPr>
              <a:t>Writing and Talk for Writing) </a:t>
            </a:r>
            <a:r>
              <a:rPr lang="en-GB" dirty="0">
                <a:ea typeface="+mn-lt"/>
                <a:cs typeface="+mn-lt"/>
              </a:rPr>
              <a:t>– developing from sentence level to stories written in parts with clear structure.  Extended writing also includes information writing, e.g. instructions.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b="1" dirty="0"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ea typeface="+mn-lt"/>
                <a:cs typeface="+mn-lt"/>
              </a:rPr>
              <a:t>VCOP</a:t>
            </a:r>
            <a:r>
              <a:rPr lang="en-GB" dirty="0">
                <a:ea typeface="+mn-lt"/>
                <a:cs typeface="+mn-lt"/>
              </a:rPr>
              <a:t> is used to develop the quality of writing and success criteria is normally linked to an aspect of this.</a:t>
            </a:r>
            <a:endParaRPr lang="en-US" dirty="0">
              <a:ea typeface="+mn-lt"/>
              <a:cs typeface="+mn-lt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srgbClr val="FF0000"/>
                </a:solidFill>
                <a:ea typeface="+mn-lt"/>
                <a:cs typeface="+mn-lt"/>
              </a:rPr>
              <a:t>Vocabulary (Wow words)  </a:t>
            </a:r>
            <a:r>
              <a:rPr lang="en-GB" b="1" dirty="0">
                <a:solidFill>
                  <a:srgbClr val="00B0F0"/>
                </a:solidFill>
                <a:ea typeface="+mn-lt"/>
                <a:cs typeface="+mn-lt"/>
              </a:rPr>
              <a:t>    Connectives</a:t>
            </a:r>
            <a:r>
              <a:rPr lang="en-GB" dirty="0">
                <a:solidFill>
                  <a:srgbClr val="00B0F0"/>
                </a:solidFill>
                <a:ea typeface="+mn-lt"/>
                <a:cs typeface="+mn-lt"/>
              </a:rPr>
              <a:t>   </a:t>
            </a:r>
            <a:r>
              <a:rPr lang="en-GB" dirty="0">
                <a:ea typeface="+mn-lt"/>
                <a:cs typeface="+mn-lt"/>
              </a:rPr>
              <a:t>    </a:t>
            </a:r>
            <a:r>
              <a:rPr lang="en-GB" b="1" dirty="0">
                <a:solidFill>
                  <a:srgbClr val="FFFF00"/>
                </a:solidFill>
                <a:ea typeface="+mn-lt"/>
                <a:cs typeface="+mn-lt"/>
              </a:rPr>
              <a:t>Openers  </a:t>
            </a:r>
            <a:r>
              <a:rPr lang="en-GB" b="1" dirty="0">
                <a:ea typeface="+mn-lt"/>
                <a:cs typeface="+mn-lt"/>
              </a:rPr>
              <a:t>       </a:t>
            </a:r>
            <a:r>
              <a:rPr lang="en-GB" b="1" dirty="0">
                <a:solidFill>
                  <a:schemeClr val="accent6"/>
                </a:solidFill>
                <a:ea typeface="+mn-lt"/>
                <a:cs typeface="+mn-lt"/>
              </a:rPr>
              <a:t>Punctuation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latin typeface="Comic Sans MS"/>
              <a:cs typeface="Arial"/>
            </a:endParaRPr>
          </a:p>
          <a:p>
            <a:r>
              <a:rPr lang="en-GB" dirty="0">
                <a:latin typeface="Comic Sans MS"/>
                <a:cs typeface="Arial"/>
              </a:rPr>
              <a:t>We are focusing on letter formation, letter size, capital letters, full stops and finger spaces.</a:t>
            </a:r>
          </a:p>
          <a:p>
            <a:endParaRPr lang="en-GB" dirty="0"/>
          </a:p>
        </p:txBody>
      </p:sp>
      <p:pic>
        <p:nvPicPr>
          <p:cNvPr id="7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A86FBC3C-3151-4DF9-B4F9-C8F650B7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412" y="3538781"/>
            <a:ext cx="1645405" cy="809651"/>
          </a:xfrm>
          <a:prstGeom prst="rect">
            <a:avLst/>
          </a:prstGeom>
        </p:spPr>
      </p:pic>
      <p:pic>
        <p:nvPicPr>
          <p:cNvPr id="9" name="Picture 12" descr="A picture containing game, table&#10;&#10;Description automatically generated">
            <a:extLst>
              <a:ext uri="{FF2B5EF4-FFF2-40B4-BE49-F238E27FC236}">
                <a16:creationId xmlns:a16="http://schemas.microsoft.com/office/drawing/2014/main" id="{7D4FEA1C-F8B6-4E51-96C5-380986068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293" y="3570912"/>
            <a:ext cx="1735812" cy="809516"/>
          </a:xfrm>
          <a:prstGeom prst="rect">
            <a:avLst/>
          </a:prstGeom>
        </p:spPr>
      </p:pic>
      <p:pic>
        <p:nvPicPr>
          <p:cNvPr id="10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CBEAF0A7-FC4B-43B4-BCC2-886DF1C9B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799" y="3580686"/>
            <a:ext cx="1554997" cy="790414"/>
          </a:xfrm>
          <a:prstGeom prst="rect">
            <a:avLst/>
          </a:prstGeom>
        </p:spPr>
      </p:pic>
      <p:pic>
        <p:nvPicPr>
          <p:cNvPr id="12" name="Picture 14" descr="A picture containing mirror, game, table&#10;&#10;Description automatically generated">
            <a:extLst>
              <a:ext uri="{FF2B5EF4-FFF2-40B4-BE49-F238E27FC236}">
                <a16:creationId xmlns:a16="http://schemas.microsoft.com/office/drawing/2014/main" id="{7C3645EE-DF85-4DC3-9179-F8DE06F47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8858" y="3580649"/>
            <a:ext cx="1722895" cy="777127"/>
          </a:xfrm>
          <a:prstGeom prst="rect">
            <a:avLst/>
          </a:prstGeom>
        </p:spPr>
      </p:pic>
      <p:pic>
        <p:nvPicPr>
          <p:cNvPr id="18" name="Picture 15" descr="A picture containing window, table&#10;&#10;Description automatically generated">
            <a:extLst>
              <a:ext uri="{FF2B5EF4-FFF2-40B4-BE49-F238E27FC236}">
                <a16:creationId xmlns:a16="http://schemas.microsoft.com/office/drawing/2014/main" id="{1DBA9FCE-AE83-4212-BC67-CE797B9C3D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900" y="3581479"/>
            <a:ext cx="1554998" cy="788381"/>
          </a:xfrm>
          <a:prstGeom prst="rect">
            <a:avLst/>
          </a:prstGeom>
        </p:spPr>
      </p:pic>
      <p:pic>
        <p:nvPicPr>
          <p:cNvPr id="22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E911206-D37A-44B0-96D0-A6C5294B1B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8672" y="3546199"/>
            <a:ext cx="1748726" cy="821086"/>
          </a:xfrm>
          <a:prstGeom prst="rect">
            <a:avLst/>
          </a:prstGeom>
        </p:spPr>
      </p:pic>
      <p:pic>
        <p:nvPicPr>
          <p:cNvPr id="24" name="Picture 17" descr="A drawing of a person&#10;&#10;Description automatically generated">
            <a:extLst>
              <a:ext uri="{FF2B5EF4-FFF2-40B4-BE49-F238E27FC236}">
                <a16:creationId xmlns:a16="http://schemas.microsoft.com/office/drawing/2014/main" id="{F5AC9F15-9DE5-40AD-A233-4D03D8A13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59497" y="3522213"/>
            <a:ext cx="1748726" cy="8298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6C777BE-9100-417F-B045-DB1B5DB64CA0}"/>
              </a:ext>
            </a:extLst>
          </p:cNvPr>
          <p:cNvSpPr txBox="1"/>
          <p:nvPr/>
        </p:nvSpPr>
        <p:spPr>
          <a:xfrm>
            <a:off x="244366" y="4474779"/>
            <a:ext cx="10862441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Comic Sans MS"/>
              </a:rPr>
              <a:t>Literacy - Listening and Talking</a:t>
            </a:r>
            <a:endParaRPr lang="en-US" sz="3600" dirty="0">
              <a:cs typeface="Calibri" panose="020F0502020204030204"/>
            </a:endParaRPr>
          </a:p>
          <a:p>
            <a:pPr algn="ctr"/>
            <a:r>
              <a:rPr lang="en-GB" dirty="0">
                <a:solidFill>
                  <a:srgbClr val="000000"/>
                </a:solidFill>
                <a:latin typeface="Comic Sans MS"/>
              </a:rPr>
              <a:t> </a:t>
            </a:r>
            <a:r>
              <a:rPr lang="en-US" dirty="0">
                <a:latin typeface="Comic Sans MS"/>
              </a:rPr>
              <a:t>​</a:t>
            </a:r>
            <a:endParaRPr lang="en-US" dirty="0"/>
          </a:p>
          <a:p>
            <a:r>
              <a:rPr lang="en-GB" dirty="0">
                <a:latin typeface="Comic Sans MS"/>
                <a:cs typeface="Arial"/>
              </a:rPr>
              <a:t>Children are encouraged to listen and talk with their peers in pairs and in groups and are regularly given the opportunity to participate in whole class discussion.</a:t>
            </a:r>
          </a:p>
          <a:p>
            <a:endParaRPr lang="en-GB" dirty="0">
              <a:latin typeface="Comic Sans MS"/>
              <a:cs typeface="Arial"/>
            </a:endParaRPr>
          </a:p>
          <a:p>
            <a:r>
              <a:rPr lang="en-GB" dirty="0">
                <a:latin typeface="Comic Sans MS"/>
                <a:cs typeface="Arial"/>
              </a:rPr>
              <a:t>As a class we are focusing on good listening skills through </a:t>
            </a:r>
            <a:r>
              <a:rPr lang="en-GB" dirty="0">
                <a:latin typeface="Comic Sans MS"/>
                <a:cs typeface="Calibri"/>
              </a:rPr>
              <a:t>a variety of activities.</a:t>
            </a:r>
            <a:endParaRPr lang="en-GB" dirty="0">
              <a:latin typeface="Comic Sans MS"/>
              <a:cs typeface="Arial"/>
            </a:endParaRPr>
          </a:p>
          <a:p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85235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0" y="2219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 smtClean="0">
                <a:latin typeface="Comic Sans MS"/>
              </a:rPr>
              <a:t> </a:t>
            </a:r>
            <a:r>
              <a:rPr lang="en-US" dirty="0">
                <a:latin typeface="Comic Sans MS"/>
              </a:rPr>
              <a:t> </a:t>
            </a:r>
            <a:r>
              <a:rPr lang="en-US" dirty="0">
                <a:latin typeface="Comic Sans MS"/>
                <a:ea typeface="+mj-lt"/>
                <a:cs typeface="+mj-lt"/>
              </a:rPr>
              <a:t>Numeracy</a:t>
            </a:r>
            <a:r>
              <a:rPr lang="en-US" dirty="0">
                <a:latin typeface="Comic Sans MS"/>
              </a:rPr>
              <a:t> </a:t>
            </a:r>
            <a:endParaRPr lang="en-US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6750"/>
            <a:ext cx="8674531" cy="3168547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algn="l"/>
            <a:r>
              <a:rPr lang="en-US" sz="1800" dirty="0">
                <a:latin typeface="Comic Sans MS"/>
              </a:rPr>
              <a:t>Children are encouraged to explore number concepts using concrete </a:t>
            </a:r>
            <a:endParaRPr lang="en-US" sz="1800" dirty="0" smtClean="0">
              <a:latin typeface="Comic Sans MS"/>
            </a:endParaRPr>
          </a:p>
          <a:p>
            <a:pPr algn="l"/>
            <a:r>
              <a:rPr lang="en-US" sz="1800" dirty="0" smtClean="0">
                <a:latin typeface="Comic Sans MS"/>
              </a:rPr>
              <a:t>materials</a:t>
            </a:r>
            <a:r>
              <a:rPr lang="en-US" sz="1800" dirty="0">
                <a:latin typeface="Comic Sans MS"/>
              </a:rPr>
              <a:t>.</a:t>
            </a:r>
            <a:endParaRPr lang="en-US" sz="1800" dirty="0">
              <a:latin typeface="Comic Sans MS"/>
              <a:cs typeface="Calibri"/>
            </a:endParaRPr>
          </a:p>
          <a:p>
            <a:pPr algn="l"/>
            <a:r>
              <a:rPr lang="en-US" sz="1800" dirty="0">
                <a:latin typeface="Comic Sans MS"/>
              </a:rPr>
              <a:t>Children are encouraged to develop a strong sense of number </a:t>
            </a:r>
            <a:r>
              <a:rPr lang="en-US" sz="1800" dirty="0" smtClean="0">
                <a:latin typeface="Comic Sans MS"/>
              </a:rPr>
              <a:t>through</a:t>
            </a:r>
          </a:p>
          <a:p>
            <a:pPr algn="l"/>
            <a:r>
              <a:rPr lang="en-US" sz="1800" dirty="0" smtClean="0">
                <a:latin typeface="Comic Sans MS"/>
              </a:rPr>
              <a:t>engaging </a:t>
            </a:r>
            <a:r>
              <a:rPr lang="en-US" sz="1800" dirty="0">
                <a:latin typeface="Comic Sans MS"/>
              </a:rPr>
              <a:t>in games and activities with their peers.</a:t>
            </a:r>
            <a:endParaRPr lang="en-US" sz="1800" dirty="0">
              <a:latin typeface="Comic Sans MS"/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800" dirty="0">
              <a:latin typeface="Comic Sans MS"/>
              <a:cs typeface="Calibri"/>
            </a:endParaRPr>
          </a:p>
          <a:p>
            <a:pPr marL="114300" algn="l"/>
            <a:r>
              <a:rPr lang="en-US" sz="2800" dirty="0">
                <a:latin typeface="Comic Sans MS"/>
              </a:rPr>
              <a:t>Topics covered in </a:t>
            </a:r>
            <a:r>
              <a:rPr lang="en-US" sz="2800" dirty="0" smtClean="0">
                <a:latin typeface="Comic Sans MS"/>
              </a:rPr>
              <a:t>P2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Place Value</a:t>
            </a:r>
            <a:endParaRPr lang="en-US" sz="1800" dirty="0">
              <a:latin typeface="Comic Sans MS"/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Addition and Subtraction</a:t>
            </a:r>
            <a:endParaRPr lang="en-US" sz="1800" dirty="0" smtClean="0">
              <a:latin typeface="Comic Sans MS"/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Money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Time </a:t>
            </a:r>
            <a:endParaRPr lang="en-US" sz="1800" dirty="0">
              <a:latin typeface="Comic Sans MS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Shape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Measurement</a:t>
            </a:r>
            <a:endParaRPr lang="en-US" sz="1800" dirty="0">
              <a:latin typeface="Comic Sans MS"/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/>
              </a:rPr>
              <a:t>Fractions </a:t>
            </a:r>
            <a:r>
              <a:rPr lang="en-US" sz="1800" dirty="0">
                <a:latin typeface="Comic Sans MS"/>
              </a:rPr>
              <a:t>(halves and quarters)</a:t>
            </a:r>
            <a:endParaRPr lang="en-US" sz="1800" dirty="0">
              <a:latin typeface="Comic Sans MS"/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Comic Sans MS"/>
              </a:rPr>
              <a:t>Data gathering and presentation</a:t>
            </a:r>
            <a:endParaRPr lang="en-US" sz="1800" dirty="0">
              <a:latin typeface="Comic Sans MS"/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600" b="1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600" dirty="0" smtClean="0"/>
              <a:t>v</a:t>
            </a:r>
            <a:endParaRPr lang="en-US" sz="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1" r="14142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5" name="Picture 5" descr="A picture containing food, drawing, fruit&#10;&#10;Description automatically generated">
            <a:extLst>
              <a:ext uri="{FF2B5EF4-FFF2-40B4-BE49-F238E27FC236}">
                <a16:creationId xmlns:a16="http://schemas.microsoft.com/office/drawing/2014/main" id="{D0EF568E-4CE8-4FDD-B789-2B7B243DA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" b="-1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6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91E6F827-F882-4D8C-BAE9-9F1118BFB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380" y="404320"/>
            <a:ext cx="3606033" cy="18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2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6" y="602467"/>
            <a:ext cx="9888800" cy="4834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dirty="0">
                <a:latin typeface="Comic Sans MS"/>
              </a:rPr>
              <a:t> </a:t>
            </a:r>
            <a:r>
              <a:rPr lang="en-US" dirty="0">
                <a:latin typeface="Comic Sans MS"/>
                <a:ea typeface="+mj-lt"/>
                <a:cs typeface="+mj-lt"/>
              </a:rPr>
              <a:t>Health and Wellbeing</a:t>
            </a:r>
            <a:r>
              <a:rPr lang="en-US" dirty="0">
                <a:latin typeface="Comic Sans MS"/>
              </a:rPr>
              <a:t> </a:t>
            </a:r>
            <a:endParaRPr lang="en-US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1215262"/>
            <a:ext cx="7088556" cy="494779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l"/>
            <a:endParaRPr lang="en-US" sz="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/>
              </a:rPr>
              <a:t>P.E.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</a:rPr>
              <a:t>Tuesday</a:t>
            </a:r>
            <a:r>
              <a:rPr lang="en-US" sz="2000" dirty="0" smtClean="0">
                <a:latin typeface="Comic Sans MS"/>
              </a:rPr>
              <a:t> </a:t>
            </a:r>
            <a:r>
              <a:rPr lang="en-US" sz="2000" dirty="0">
                <a:latin typeface="Comic Sans MS"/>
              </a:rPr>
              <a:t>with P.E. specialist, </a:t>
            </a:r>
            <a:r>
              <a:rPr lang="en-US" sz="2000" dirty="0" err="1">
                <a:latin typeface="Comic Sans MS"/>
              </a:rPr>
              <a:t>Mr</a:t>
            </a:r>
            <a:r>
              <a:rPr lang="en-US" sz="2000" dirty="0">
                <a:latin typeface="Comic Sans MS"/>
              </a:rPr>
              <a:t> </a:t>
            </a:r>
            <a:r>
              <a:rPr lang="en-US" sz="2000" dirty="0" err="1">
                <a:latin typeface="Comic Sans MS"/>
              </a:rPr>
              <a:t>Manchip</a:t>
            </a:r>
            <a:endParaRPr lang="en-US" sz="2000" dirty="0">
              <a:latin typeface="Comic Sans MS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/>
              </a:rPr>
              <a:t>P.E</a:t>
            </a:r>
            <a:r>
              <a:rPr lang="en-US" sz="2000" dirty="0">
                <a:latin typeface="Comic Sans MS"/>
              </a:rPr>
              <a:t>. </a:t>
            </a:r>
            <a:r>
              <a:rPr lang="en-US" sz="2000" dirty="0" smtClean="0">
                <a:solidFill>
                  <a:srgbClr val="FFFF00"/>
                </a:solidFill>
                <a:latin typeface="Comic Sans MS"/>
              </a:rPr>
              <a:t>Thursday</a:t>
            </a:r>
            <a:r>
              <a:rPr lang="en-US" sz="2000" dirty="0" smtClean="0">
                <a:latin typeface="Comic Sans MS"/>
              </a:rPr>
              <a:t> </a:t>
            </a:r>
            <a:r>
              <a:rPr lang="en-US" sz="2000" dirty="0">
                <a:latin typeface="Comic Sans MS"/>
              </a:rPr>
              <a:t>with </a:t>
            </a:r>
            <a:r>
              <a:rPr lang="en-US" sz="2000" dirty="0" smtClean="0">
                <a:latin typeface="Comic Sans MS"/>
              </a:rPr>
              <a:t>Miss Ritchie</a:t>
            </a:r>
            <a:endParaRPr lang="en-US" sz="2000" dirty="0">
              <a:solidFill>
                <a:srgbClr val="FFFF00"/>
              </a:solidFill>
              <a:latin typeface="Comic Sans MS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/>
                <a:cs typeface="Calibri"/>
              </a:rPr>
              <a:t>Children should still wear school uniform on PE days but can wear joggers/leggings/shorts and suitable footwear. Please leave jewellery at home on these days. </a:t>
            </a:r>
            <a:endParaRPr lang="en-US" sz="2000" dirty="0">
              <a:latin typeface="Comic Sans MS"/>
              <a:cs typeface="Calibri"/>
            </a:endParaRPr>
          </a:p>
          <a:p>
            <a:pPr algn="l"/>
            <a:endParaRPr lang="en-US" sz="2000" dirty="0">
              <a:latin typeface="Comic Sans MS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b="1" dirty="0">
              <a:latin typeface="Comic Sans MS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406" y="947737"/>
            <a:ext cx="3416300" cy="285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19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6" y="602467"/>
            <a:ext cx="9888800" cy="4834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dirty="0">
                <a:latin typeface="Comic Sans MS"/>
              </a:rPr>
              <a:t> </a:t>
            </a:r>
            <a:r>
              <a:rPr lang="en-US" dirty="0">
                <a:latin typeface="Comic Sans MS"/>
                <a:ea typeface="+mj-lt"/>
                <a:cs typeface="+mj-lt"/>
              </a:rPr>
              <a:t>Health and Wellbeing</a:t>
            </a:r>
            <a:r>
              <a:rPr lang="en-US" dirty="0">
                <a:latin typeface="Comic Sans MS"/>
              </a:rPr>
              <a:t> </a:t>
            </a:r>
            <a:endParaRPr lang="en-US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1215262"/>
            <a:ext cx="7088556" cy="4947794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l"/>
            <a:endParaRPr lang="en-US" sz="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omic Sans MS"/>
            </a:endParaRPr>
          </a:p>
          <a:p>
            <a:pPr algn="l"/>
            <a:r>
              <a:rPr lang="en-US" sz="2000" dirty="0">
                <a:latin typeface="Comic Sans MS"/>
              </a:rPr>
              <a:t>At Westquarter Primary we use an approach</a:t>
            </a:r>
            <a:endParaRPr lang="en-US" sz="2000" dirty="0">
              <a:latin typeface="Comic Sans MS"/>
              <a:cs typeface="Calibri"/>
            </a:endParaRPr>
          </a:p>
          <a:p>
            <a:pPr algn="l"/>
            <a:r>
              <a:rPr lang="en-US" sz="2000" dirty="0">
                <a:latin typeface="Comic Sans MS"/>
              </a:rPr>
              <a:t>called 'Emotion Works' to help children</a:t>
            </a:r>
            <a:endParaRPr lang="en-US" sz="2000" dirty="0">
              <a:latin typeface="Comic Sans MS"/>
              <a:cs typeface="Calibri"/>
            </a:endParaRPr>
          </a:p>
          <a:p>
            <a:pPr algn="l"/>
            <a:r>
              <a:rPr lang="en-US" sz="2000" dirty="0">
                <a:latin typeface="Comic Sans MS"/>
              </a:rPr>
              <a:t>develop an awareness of their emotions and </a:t>
            </a:r>
          </a:p>
          <a:p>
            <a:pPr algn="l"/>
            <a:r>
              <a:rPr lang="en-US" sz="2000" dirty="0">
                <a:latin typeface="Comic Sans MS"/>
              </a:rPr>
              <a:t>how to talk about them. Children are taught </a:t>
            </a:r>
            <a:endParaRPr lang="en-US" sz="2000" dirty="0">
              <a:latin typeface="Comic Sans MS"/>
              <a:cs typeface="Calibri"/>
            </a:endParaRPr>
          </a:p>
          <a:p>
            <a:pPr algn="l"/>
            <a:r>
              <a:rPr lang="en-US" sz="2000" dirty="0">
                <a:latin typeface="Comic Sans MS"/>
              </a:rPr>
              <a:t>strategies to help them </a:t>
            </a:r>
            <a:r>
              <a:rPr lang="en-US" sz="2000" dirty="0" err="1">
                <a:latin typeface="Comic Sans MS"/>
              </a:rPr>
              <a:t>recognise</a:t>
            </a:r>
            <a:r>
              <a:rPr lang="en-US" sz="2000" dirty="0">
                <a:latin typeface="Comic Sans MS"/>
              </a:rPr>
              <a:t> their own</a:t>
            </a:r>
            <a:endParaRPr lang="en-US" sz="2000" dirty="0">
              <a:latin typeface="Comic Sans MS"/>
              <a:cs typeface="Calibri"/>
            </a:endParaRPr>
          </a:p>
          <a:p>
            <a:pPr algn="l"/>
            <a:r>
              <a:rPr lang="en-US" sz="2000" dirty="0">
                <a:latin typeface="Comic Sans MS"/>
              </a:rPr>
              <a:t>emotional state and how to self-regulate.</a:t>
            </a:r>
            <a:r>
              <a:rPr lang="en-US" sz="2000" b="1" dirty="0">
                <a:latin typeface="Comic Sans MS"/>
              </a:rPr>
              <a:t> </a:t>
            </a:r>
            <a:endParaRPr lang="en-US" sz="2000" dirty="0">
              <a:latin typeface="Comic Sans MS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b="1" dirty="0">
              <a:latin typeface="Comic Sans MS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6" name="Picture 6" descr="A picture containing wheel, sign, clock, people&#10;&#10;Description automatically generated">
            <a:extLst>
              <a:ext uri="{FF2B5EF4-FFF2-40B4-BE49-F238E27FC236}">
                <a16:creationId xmlns:a16="http://schemas.microsoft.com/office/drawing/2014/main" id="{364B387B-8C9C-4C92-B67E-CDC6103A5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215"/>
          <a:stretch/>
        </p:blipFill>
        <p:spPr>
          <a:xfrm>
            <a:off x="6780178" y="18706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56" y="602467"/>
            <a:ext cx="9888800" cy="48343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dirty="0">
                <a:latin typeface="Comic Sans MS"/>
              </a:rPr>
              <a:t> </a:t>
            </a:r>
            <a:r>
              <a:rPr lang="en-US" dirty="0" smtClean="0">
                <a:latin typeface="Comic Sans MS"/>
              </a:rPr>
              <a:t>Other Areas</a:t>
            </a:r>
            <a:r>
              <a:rPr lang="en-US" dirty="0">
                <a:latin typeface="Comic Sans MS"/>
              </a:rPr>
              <a:t> </a:t>
            </a:r>
            <a:endParaRPr lang="en-US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055" y="1085901"/>
            <a:ext cx="10405241" cy="507715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l"/>
            <a:endParaRPr lang="en-US" sz="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>
              <a:latin typeface="Comic Sans MS" panose="030F0702030302020204" pitchFamily="66" charset="0"/>
            </a:endParaRP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Topics: 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Term 1 – Woodlands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Term 2 – Eddie the Penguin (ECO)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Term 3 – </a:t>
            </a:r>
            <a:r>
              <a:rPr lang="en-GB" sz="2000" dirty="0" smtClean="0">
                <a:latin typeface="Comic Sans MS" panose="030F0702030302020204" pitchFamily="66" charset="0"/>
              </a:rPr>
              <a:t>Katie Morag - A comparative study: Falkirk and the Isle of </a:t>
            </a:r>
            <a:r>
              <a:rPr lang="en-GB" sz="2000" dirty="0" err="1" smtClean="0">
                <a:latin typeface="Comic Sans MS" panose="030F0702030302020204" pitchFamily="66" charset="0"/>
              </a:rPr>
              <a:t>Struay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Term 4 -  Shops Old and New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Topics can be subject to change depending on children’s interest.</a:t>
            </a:r>
          </a:p>
          <a:p>
            <a:pPr algn="l"/>
            <a:endParaRPr lang="en-US" sz="2000" dirty="0">
              <a:latin typeface="Comic Sans MS" panose="030F0702030302020204" pitchFamily="66" charset="0"/>
            </a:endParaRP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French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Expressive Arts 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STEM </a:t>
            </a:r>
          </a:p>
          <a:p>
            <a:pPr algn="l"/>
            <a:r>
              <a:rPr lang="en-US" sz="2000" dirty="0" smtClean="0">
                <a:latin typeface="Comic Sans MS" panose="030F0702030302020204" pitchFamily="66" charset="0"/>
              </a:rPr>
              <a:t>RME</a:t>
            </a:r>
          </a:p>
          <a:p>
            <a:pPr algn="l"/>
            <a:endParaRPr lang="en-US" sz="2000" dirty="0" smtClean="0">
              <a:latin typeface="Comic Sans MS" panose="030F0702030302020204" pitchFamily="66" charset="0"/>
            </a:endParaRPr>
          </a:p>
          <a:p>
            <a:pPr marL="114300" algn="l"/>
            <a:endParaRPr lang="en-US" sz="800" b="1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4" name="Picture 3" descr="Amazing STEM Workshops at NCCE 2020! - NCCE's Tech Savvy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44" y="574029"/>
            <a:ext cx="3373164" cy="1686582"/>
          </a:xfrm>
          <a:prstGeom prst="rect">
            <a:avLst/>
          </a:prstGeom>
        </p:spPr>
      </p:pic>
      <p:pic>
        <p:nvPicPr>
          <p:cNvPr id="5" name="Picture 4" descr="Flag of France, Undated | The famed &quot;French Tricolo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82" y="1688369"/>
            <a:ext cx="2210466" cy="1748513"/>
          </a:xfrm>
          <a:prstGeom prst="rect">
            <a:avLst/>
          </a:prstGeom>
        </p:spPr>
      </p:pic>
      <p:pic>
        <p:nvPicPr>
          <p:cNvPr id="7" name="Picture 6" descr="Creating a Program in Expressive Arts – Interdisciplinar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725" y="4836248"/>
            <a:ext cx="2714038" cy="1810242"/>
          </a:xfrm>
          <a:prstGeom prst="rect">
            <a:avLst/>
          </a:prstGeom>
        </p:spPr>
      </p:pic>
      <p:pic>
        <p:nvPicPr>
          <p:cNvPr id="9" name="Picture 8" descr="Download Music Png Clipart HQ PNG Image | FreePNGIm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248" y="4811063"/>
            <a:ext cx="3299320" cy="14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46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918" r="1748"/>
          <a:stretch/>
        </p:blipFill>
        <p:spPr>
          <a:xfrm>
            <a:off x="3" y="8396"/>
            <a:ext cx="121919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8130" y="-225453"/>
            <a:ext cx="948422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dirty="0">
                <a:latin typeface="Comic Sans MS"/>
              </a:rPr>
              <a:t> </a:t>
            </a:r>
            <a:r>
              <a:rPr lang="en-US" sz="4000" dirty="0">
                <a:latin typeface="Comic Sans MS"/>
                <a:ea typeface="+mj-lt"/>
                <a:cs typeface="+mj-lt"/>
              </a:rPr>
              <a:t>How can you help your child?</a:t>
            </a:r>
            <a:r>
              <a:rPr lang="en-US" sz="4000" dirty="0">
                <a:latin typeface="Comic Sans MS"/>
              </a:rPr>
              <a:t> </a:t>
            </a:r>
            <a:endParaRPr lang="en-US" sz="4000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484" y="8396"/>
            <a:ext cx="9484235" cy="305272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Read with your child – books, magazines, road signs, menus, recipes etc..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Count with your child in 1s and 2s to 100. Count in 10s to 100. Count in 5s to 50. 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Activities such as baking encourage reading as well as measuring and counting.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Involve your child in talking about money when out shopping.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 It is important that children see how their learning can be applied to everyday activities.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Talk to your child about their day – what was their </a:t>
            </a:r>
            <a:r>
              <a:rPr lang="en-US" sz="2000" dirty="0" err="1"/>
              <a:t>favourite</a:t>
            </a:r>
            <a:r>
              <a:rPr lang="en-US" sz="2000" dirty="0"/>
              <a:t> part of the day?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Ask your child about what you have seen on Twitter posts.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Sing </a:t>
            </a:r>
            <a:r>
              <a:rPr lang="en-US" sz="2000" dirty="0"/>
              <a:t>songs and make up fun rhymes.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During car journeys play games like 'eye spy' or e.g. count red cars</a:t>
            </a:r>
            <a:r>
              <a:rPr lang="en-US" sz="2000" dirty="0" smtClean="0"/>
              <a:t>.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/>
              </a:rPr>
              <a:t>Encourage children to follow our school rules ‘Ready, Respectful and Safe’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"/>
              </a:rPr>
              <a:t>Talk to children about their Rights. 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Reinforce that learning is fun!</a:t>
            </a:r>
            <a:endParaRPr lang="en-US" sz="20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600" dirty="0"/>
          </a:p>
        </p:txBody>
      </p:sp>
      <p:pic>
        <p:nvPicPr>
          <p:cNvPr id="5" name="Picture 6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2129EBDB-BC45-4899-9D1D-BFFCC504A2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636"/>
          <a:stretch/>
        </p:blipFill>
        <p:spPr>
          <a:xfrm>
            <a:off x="443660" y="832340"/>
            <a:ext cx="1570813" cy="1363363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051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918" r="1748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5352" y="643471"/>
            <a:ext cx="8441281" cy="1226422"/>
          </a:xfrm>
        </p:spPr>
        <p:txBody>
          <a:bodyPr>
            <a:normAutofit/>
          </a:bodyPr>
          <a:lstStyle/>
          <a:p>
            <a:pPr algn="l"/>
            <a:r>
              <a:rPr lang="en-GB" sz="7200" dirty="0">
                <a:latin typeface="Comic Sans MS"/>
              </a:rPr>
              <a:t>  Keep in Touch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991" y="3968516"/>
            <a:ext cx="7010018" cy="785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 sz="2000">
              <a:latin typeface="Comic Sans MS"/>
            </a:endParaRPr>
          </a:p>
          <a:p>
            <a:pPr algn="l"/>
            <a:endParaRPr lang="en-GB" sz="2000" dirty="0">
              <a:latin typeface="Comic Sans MS"/>
            </a:endParaRPr>
          </a:p>
          <a:p>
            <a:pPr algn="l"/>
            <a:endParaRPr lang="en-GB" sz="2000">
              <a:latin typeface="Comic Sans MS"/>
            </a:endParaRPr>
          </a:p>
          <a:p>
            <a:pPr algn="l"/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  <a:p>
            <a:pPr marL="857250" indent="-857250" algn="l">
              <a:buChar char="•"/>
            </a:pPr>
            <a:endParaRPr lang="en-GB" sz="2000">
              <a:latin typeface="Comic Sans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62DB2-CC88-4914-8E0C-4B4AE993E7BB}"/>
              </a:ext>
            </a:extLst>
          </p:cNvPr>
          <p:cNvSpPr txBox="1"/>
          <p:nvPr/>
        </p:nvSpPr>
        <p:spPr>
          <a:xfrm>
            <a:off x="3042746" y="2280745"/>
            <a:ext cx="8773508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omic Sans MS"/>
                <a:cs typeface="Arial"/>
              </a:rPr>
              <a:t>We will try to post regularly on X</a:t>
            </a:r>
            <a:r>
              <a:rPr lang="en-GB" dirty="0" smtClean="0">
                <a:latin typeface="Comic Sans MS"/>
                <a:cs typeface="Arial"/>
              </a:rPr>
              <a:t> </a:t>
            </a:r>
            <a:r>
              <a:rPr lang="en-GB" dirty="0">
                <a:latin typeface="Comic Sans MS"/>
                <a:cs typeface="Arial"/>
              </a:rPr>
              <a:t>to keep you up to date with what is happening in the classroom.</a:t>
            </a:r>
            <a:r>
              <a:rPr lang="en-US" dirty="0" smtClean="0">
                <a:latin typeface="Comic Sans MS"/>
                <a:cs typeface="Arial"/>
              </a:rPr>
              <a:t>​​</a:t>
            </a:r>
          </a:p>
          <a:p>
            <a:r>
              <a:rPr lang="en-US" dirty="0" smtClean="0">
                <a:latin typeface="Comic Sans MS"/>
                <a:cs typeface="Arial"/>
              </a:rPr>
              <a:t>@</a:t>
            </a:r>
            <a:r>
              <a:rPr lang="en-US" smtClean="0">
                <a:latin typeface="Comic Sans MS"/>
                <a:cs typeface="Arial"/>
              </a:rPr>
              <a:t>MissRitchieWQ</a:t>
            </a:r>
            <a:endParaRPr lang="en-US" dirty="0"/>
          </a:p>
          <a:p>
            <a:pPr>
              <a:buChar char="•"/>
            </a:pPr>
            <a:endParaRPr lang="en-US" dirty="0">
              <a:latin typeface="Comic Sans MS"/>
              <a:cs typeface="Arial"/>
            </a:endParaRPr>
          </a:p>
          <a:p>
            <a:pPr>
              <a:buChar char="•"/>
            </a:pPr>
            <a:endParaRPr lang="en-US" dirty="0">
              <a:latin typeface="Comic Sans MS"/>
              <a:cs typeface="Arial"/>
            </a:endParaRPr>
          </a:p>
          <a:p>
            <a:r>
              <a:rPr lang="en-GB" dirty="0">
                <a:latin typeface="Comic Sans MS"/>
                <a:cs typeface="Arial"/>
              </a:rPr>
              <a:t>Talk to your child about X</a:t>
            </a:r>
            <a:r>
              <a:rPr lang="en-GB" dirty="0" smtClean="0">
                <a:latin typeface="Comic Sans MS"/>
                <a:cs typeface="Arial"/>
              </a:rPr>
              <a:t> </a:t>
            </a:r>
            <a:r>
              <a:rPr lang="en-GB" dirty="0">
                <a:latin typeface="Comic Sans MS"/>
                <a:cs typeface="Arial"/>
              </a:rPr>
              <a:t>posts to generate discussion about their day.</a:t>
            </a:r>
            <a:r>
              <a:rPr lang="en-US" dirty="0">
                <a:latin typeface="Comic Sans MS"/>
                <a:cs typeface="Arial"/>
              </a:rPr>
              <a:t>​​</a:t>
            </a:r>
          </a:p>
          <a:p>
            <a:pPr>
              <a:buChar char="•"/>
            </a:pPr>
            <a:endParaRPr lang="en-US" dirty="0">
              <a:latin typeface="Comic Sans MS"/>
              <a:cs typeface="Arial"/>
            </a:endParaRPr>
          </a:p>
          <a:p>
            <a:r>
              <a:rPr lang="en-GB" dirty="0">
                <a:latin typeface="Comic Sans MS"/>
                <a:cs typeface="Arial"/>
              </a:rPr>
              <a:t>Please </a:t>
            </a:r>
            <a:r>
              <a:rPr lang="en-GB" b="1" dirty="0">
                <a:latin typeface="Comic Sans MS"/>
                <a:cs typeface="Arial"/>
              </a:rPr>
              <a:t>never </a:t>
            </a:r>
            <a:r>
              <a:rPr lang="en-GB" dirty="0">
                <a:latin typeface="Comic Sans MS"/>
                <a:cs typeface="Arial"/>
              </a:rPr>
              <a:t>name your child </a:t>
            </a:r>
            <a:r>
              <a:rPr lang="en-GB" dirty="0" smtClean="0">
                <a:latin typeface="Comic Sans MS"/>
                <a:cs typeface="Arial"/>
              </a:rPr>
              <a:t>or other children on </a:t>
            </a:r>
            <a:r>
              <a:rPr lang="en-GB" dirty="0">
                <a:latin typeface="Comic Sans MS"/>
                <a:cs typeface="Arial"/>
              </a:rPr>
              <a:t>social media – </a:t>
            </a:r>
            <a:r>
              <a:rPr lang="en-GB" dirty="0" smtClean="0">
                <a:latin typeface="Comic Sans MS"/>
                <a:cs typeface="Arial"/>
              </a:rPr>
              <a:t>please use general terms such as he, she or they </a:t>
            </a:r>
            <a:r>
              <a:rPr lang="en-GB" dirty="0">
                <a:latin typeface="Comic Sans MS"/>
                <a:cs typeface="Arial"/>
              </a:rPr>
              <a:t>as opposed to their initials.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7DBEDD-F579-4526-A94C-4F19F54144EA}"/>
              </a:ext>
            </a:extLst>
          </p:cNvPr>
          <p:cNvSpPr txBox="1"/>
          <p:nvPr/>
        </p:nvSpPr>
        <p:spPr>
          <a:xfrm>
            <a:off x="231228" y="5919952"/>
            <a:ext cx="11085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latin typeface="Comic Sans MS"/>
              </a:rPr>
              <a:t>Direct communication via email (</a:t>
            </a:r>
            <a:r>
              <a:rPr lang="en-GB" dirty="0" smtClean="0">
                <a:latin typeface="Comic Sans MS"/>
              </a:rPr>
              <a:t>westquarterprimaryschool@falkirk.gov.uk</a:t>
            </a:r>
            <a:r>
              <a:rPr lang="en-GB" dirty="0">
                <a:latin typeface="Comic Sans MS"/>
              </a:rPr>
              <a:t>) or </a:t>
            </a:r>
            <a:endParaRPr lang="en-GB" dirty="0" smtClean="0">
              <a:latin typeface="Comic Sans MS"/>
            </a:endParaRPr>
          </a:p>
          <a:p>
            <a:r>
              <a:rPr lang="en-GB" dirty="0" smtClean="0">
                <a:latin typeface="Comic Sans MS"/>
              </a:rPr>
              <a:t>telephone </a:t>
            </a:r>
            <a:r>
              <a:rPr lang="en-GB" dirty="0">
                <a:latin typeface="Comic Sans MS"/>
              </a:rPr>
              <a:t>(01324 503950)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62" y="643471"/>
            <a:ext cx="2054225" cy="188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98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AE212-9F30-48E0-9B46-C3B620474FD0}"/>
              </a:ext>
            </a:extLst>
          </p:cNvPr>
          <p:cNvSpPr txBox="1"/>
          <p:nvPr/>
        </p:nvSpPr>
        <p:spPr>
          <a:xfrm>
            <a:off x="226476" y="359469"/>
            <a:ext cx="4249006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kern="1200" dirty="0" smtClean="0">
                <a:latin typeface="Comic Sans MS"/>
                <a:ea typeface="+mj-ea"/>
                <a:cs typeface="+mj-cs"/>
              </a:rPr>
              <a:t>P2Q</a:t>
            </a:r>
            <a:endParaRPr lang="en-US" sz="8000" kern="1200" dirty="0">
              <a:latin typeface="Comic Sans MS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625" y="1560342"/>
            <a:ext cx="6313361" cy="415050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Comic Sans MS"/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latin typeface="Comic Sans MS"/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</a:rPr>
              <a:t>Meet and Greet </a:t>
            </a:r>
            <a:endParaRPr lang="en-US" sz="2800" dirty="0">
              <a:latin typeface="Comic Sans MS"/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mic Sans MS"/>
              </a:rPr>
              <a:t>Jackets </a:t>
            </a:r>
            <a:r>
              <a:rPr lang="en-US" sz="2800" dirty="0" smtClean="0">
                <a:latin typeface="Comic Sans MS"/>
              </a:rPr>
              <a:t>and bags on pegs and snack/drinks/resources in tray.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</a:rPr>
              <a:t>Emotional check in 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</a:rPr>
              <a:t>Lunches/register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</a:rPr>
              <a:t>Calendar and positive attitude</a:t>
            </a:r>
            <a:endParaRPr lang="en-US" sz="2800" dirty="0" smtClean="0">
              <a:latin typeface="Comic Sans MS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omic Sans MS"/>
              </a:rPr>
              <a:t>Daily routine shared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17" r="13247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CC0819-BF5F-49CA-B89A-DB10CF1D9422}"/>
              </a:ext>
            </a:extLst>
          </p:cNvPr>
          <p:cNvSpPr txBox="1"/>
          <p:nvPr/>
        </p:nvSpPr>
        <p:spPr>
          <a:xfrm>
            <a:off x="6236338" y="173291"/>
            <a:ext cx="457949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Comic Sans MS"/>
              </a:rPr>
              <a:t>Our Morning </a:t>
            </a:r>
            <a:r>
              <a:rPr lang="en-US" sz="5400" dirty="0">
                <a:solidFill>
                  <a:schemeClr val="bg1"/>
                </a:solidFill>
                <a:latin typeface="Comic Sans MS"/>
              </a:rPr>
              <a:t>Routine</a:t>
            </a:r>
            <a:endParaRPr lang="en-GB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986" y="3794065"/>
            <a:ext cx="4399060" cy="24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59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918" r="1748"/>
          <a:stretch/>
        </p:blipFill>
        <p:spPr>
          <a:xfrm>
            <a:off x="3" y="-7"/>
            <a:ext cx="121919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3461" y="82486"/>
            <a:ext cx="948422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600" dirty="0">
                <a:latin typeface="Comic Sans MS"/>
              </a:rPr>
              <a:t> </a:t>
            </a:r>
            <a:r>
              <a:rPr lang="en-US" sz="6600" dirty="0">
                <a:latin typeface="Comic Sans MS"/>
                <a:ea typeface="+mj-lt"/>
                <a:cs typeface="+mj-lt"/>
              </a:rPr>
              <a:t>Class Information</a:t>
            </a:r>
            <a:r>
              <a:rPr lang="en-US" sz="6600" dirty="0">
                <a:latin typeface="Comic Sans MS"/>
              </a:rPr>
              <a:t> </a:t>
            </a:r>
            <a:endParaRPr lang="en-US" sz="6600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2647" y="1121133"/>
            <a:ext cx="12124959" cy="3052726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</a:rPr>
              <a:t>Children should come dressed in school uniform daily. 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</a:rPr>
              <a:t>Water </a:t>
            </a:r>
            <a:r>
              <a:rPr lang="en-US" dirty="0">
                <a:latin typeface="Comic Sans MS"/>
              </a:rPr>
              <a:t>bottles filled each day – no juice or flavoured water please.</a:t>
            </a:r>
            <a:endParaRPr lang="en-US" dirty="0">
              <a:latin typeface="Comic Sans MS"/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</a:rPr>
              <a:t>Please ensure your child's name is on all items that are brought into school.</a:t>
            </a:r>
            <a:endParaRPr lang="en-US" dirty="0">
              <a:latin typeface="Comic Sans MS"/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</a:rPr>
              <a:t>Healthy and quick snacks </a:t>
            </a:r>
            <a:r>
              <a:rPr lang="en-US" dirty="0">
                <a:latin typeface="Comic Sans MS"/>
              </a:rPr>
              <a:t>please</a:t>
            </a:r>
            <a:r>
              <a:rPr lang="en-US" dirty="0" smtClean="0">
                <a:latin typeface="Comic Sans MS"/>
              </a:rPr>
              <a:t>.  Waste Free Wednesday &amp; Fruit Fridays. </a:t>
            </a:r>
            <a:endParaRPr lang="en-US" dirty="0">
              <a:latin typeface="Comic Sans MS"/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</a:rPr>
              <a:t>School lunches are free to all children in </a:t>
            </a:r>
            <a:r>
              <a:rPr lang="en-US" dirty="0" smtClean="0">
                <a:latin typeface="Comic Sans MS"/>
              </a:rPr>
              <a:t>P2 and can be accessed through </a:t>
            </a:r>
            <a:r>
              <a:rPr lang="en-US" dirty="0" err="1" smtClean="0">
                <a:latin typeface="Comic Sans MS"/>
              </a:rPr>
              <a:t>iPay</a:t>
            </a:r>
            <a:r>
              <a:rPr lang="en-US" dirty="0" smtClean="0">
                <a:latin typeface="Comic Sans MS"/>
              </a:rPr>
              <a:t> impact. Please look at these in advance where possible.</a:t>
            </a:r>
            <a:endParaRPr lang="en-US" dirty="0">
              <a:latin typeface="Comic Sans MS"/>
              <a:cs typeface="Calibri"/>
            </a:endParaRP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>
                <a:latin typeface="Comic Sans MS"/>
              </a:rPr>
              <a:t>If your child does not like any of the lunch options on any given day, please provide a packed lunch</a:t>
            </a:r>
            <a:r>
              <a:rPr lang="en-US" dirty="0" smtClean="0">
                <a:latin typeface="Comic Sans MS"/>
              </a:rPr>
              <a:t>.</a:t>
            </a:r>
          </a:p>
          <a:p>
            <a:pPr marL="857250" indent="-2286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/>
                <a:cs typeface="Calibri"/>
              </a:rPr>
              <a:t>If your child requires medication during school hours, including inhalers you must fill in a form which is available at the office. Children should not bring medication to school themselves. </a:t>
            </a:r>
            <a:endParaRPr lang="en-US" dirty="0">
              <a:latin typeface="Comic Sans MS"/>
              <a:cs typeface="Calibri"/>
            </a:endParaRPr>
          </a:p>
          <a:p>
            <a:pPr marL="628650" algn="l"/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3E44B9-F12D-498B-B37D-C3D85B01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13" r="3" b="6341"/>
          <a:stretch/>
        </p:blipFill>
        <p:spPr>
          <a:xfrm>
            <a:off x="168840" y="245225"/>
            <a:ext cx="1570813" cy="1363363"/>
          </a:xfrm>
          <a:custGeom>
            <a:avLst/>
            <a:gdLst/>
            <a:ahLst/>
            <a:cxnLst/>
            <a:rect l="l" t="t" r="r" b="b"/>
            <a:pathLst>
              <a:path w="1570813" h="1363363">
                <a:moveTo>
                  <a:pt x="452248" y="0"/>
                </a:moveTo>
                <a:cubicBezTo>
                  <a:pt x="1118566" y="0"/>
                  <a:pt x="1118566" y="0"/>
                  <a:pt x="1118566" y="0"/>
                </a:cubicBezTo>
                <a:cubicBezTo>
                  <a:pt x="1160301" y="0"/>
                  <a:pt x="1200597" y="22535"/>
                  <a:pt x="1220745" y="59154"/>
                </a:cubicBezTo>
                <a:cubicBezTo>
                  <a:pt x="1554623" y="623936"/>
                  <a:pt x="1554623" y="623936"/>
                  <a:pt x="1554623" y="623936"/>
                </a:cubicBezTo>
                <a:cubicBezTo>
                  <a:pt x="1576210" y="659147"/>
                  <a:pt x="1576210" y="704217"/>
                  <a:pt x="1554623" y="739427"/>
                </a:cubicBezTo>
                <a:cubicBezTo>
                  <a:pt x="1220745" y="1304209"/>
                  <a:pt x="1220745" y="1304209"/>
                  <a:pt x="1220745" y="1304209"/>
                </a:cubicBezTo>
                <a:cubicBezTo>
                  <a:pt x="1200597" y="1340828"/>
                  <a:pt x="1160301" y="1363363"/>
                  <a:pt x="1118566" y="1363363"/>
                </a:cubicBezTo>
                <a:cubicBezTo>
                  <a:pt x="452248" y="1363363"/>
                  <a:pt x="452248" y="1363363"/>
                  <a:pt x="452248" y="1363363"/>
                </a:cubicBezTo>
                <a:cubicBezTo>
                  <a:pt x="409074" y="1363363"/>
                  <a:pt x="370218" y="1340828"/>
                  <a:pt x="348631" y="1304209"/>
                </a:cubicBezTo>
                <a:cubicBezTo>
                  <a:pt x="16191" y="739427"/>
                  <a:pt x="16191" y="739427"/>
                  <a:pt x="16191" y="739427"/>
                </a:cubicBezTo>
                <a:cubicBezTo>
                  <a:pt x="-5396" y="704217"/>
                  <a:pt x="-5396" y="659147"/>
                  <a:pt x="16191" y="623936"/>
                </a:cubicBezTo>
                <a:cubicBezTo>
                  <a:pt x="348631" y="59154"/>
                  <a:pt x="348631" y="59154"/>
                  <a:pt x="348631" y="59154"/>
                </a:cubicBezTo>
                <a:cubicBezTo>
                  <a:pt x="370218" y="22535"/>
                  <a:pt x="409074" y="0"/>
                  <a:pt x="452248" y="0"/>
                </a:cubicBezTo>
                <a:close/>
              </a:path>
            </a:pathLst>
          </a:custGeom>
          <a:ln w="63500">
            <a:solidFill>
              <a:schemeClr val="tx1">
                <a:alpha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102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2772F1-BAE9-4856-8FC2-8DB40CCA5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97" r="6" b="6"/>
          <a:stretch/>
        </p:blipFill>
        <p:spPr>
          <a:xfrm>
            <a:off x="-10115" y="-88408"/>
            <a:ext cx="12191977" cy="68580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8442" y="-658436"/>
            <a:ext cx="11745345" cy="30936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endParaRPr lang="en-GB" sz="6000" dirty="0">
              <a:latin typeface="Comic Sans MS"/>
            </a:endParaRPr>
          </a:p>
          <a:p>
            <a:pPr algn="ctr"/>
            <a:r>
              <a:rPr lang="en-GB" sz="6000" dirty="0">
                <a:latin typeface="Comic Sans MS"/>
              </a:rPr>
              <a:t>School Rules</a:t>
            </a:r>
            <a:endParaRPr lang="en-GB" sz="5400">
              <a:cs typeface="Calibri"/>
            </a:endParaRPr>
          </a:p>
          <a:p>
            <a:pPr algn="ctr"/>
            <a:endParaRPr lang="en-GB" sz="2000" dirty="0">
              <a:latin typeface="Comic Sans MS"/>
            </a:endParaRPr>
          </a:p>
          <a:p>
            <a:pPr algn="ctr"/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800" dirty="0">
              <a:latin typeface="Comic Sans MS"/>
            </a:endParaRPr>
          </a:p>
          <a:p>
            <a:pPr marL="857250" indent="-857250" algn="ctr">
              <a:buChar char="•"/>
            </a:pPr>
            <a:endParaRPr lang="en-GB" sz="2800" dirty="0">
              <a:latin typeface="Comic Sans MS"/>
            </a:endParaRPr>
          </a:p>
          <a:p>
            <a:pPr marL="857250" indent="-857250" algn="ctr">
              <a:buChar char="•"/>
            </a:pPr>
            <a:endParaRPr lang="en-GB" sz="2800" dirty="0">
              <a:latin typeface="Comic Sans MS"/>
            </a:endParaRPr>
          </a:p>
          <a:p>
            <a:pPr marL="857250" indent="-857250" algn="r">
              <a:buChar char="•"/>
            </a:pPr>
            <a:endParaRPr lang="en-GB" sz="6000" dirty="0">
              <a:latin typeface="Comic Sans MS"/>
            </a:endParaRPr>
          </a:p>
          <a:p>
            <a:pPr marL="857250" indent="-857250">
              <a:buChar char="•"/>
            </a:pPr>
            <a:endParaRPr lang="en-GB" sz="2800" dirty="0">
              <a:latin typeface="Comic Sans MS"/>
            </a:endParaRPr>
          </a:p>
          <a:p>
            <a:pPr marL="857250" indent="-857250">
              <a:buChar char="•"/>
            </a:pPr>
            <a:endParaRPr lang="en-GB" sz="2800" dirty="0">
              <a:latin typeface="Comic Sans MS"/>
            </a:endParaRP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DD18A4-C35F-4D96-92FC-8DE11CDDD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6" y="1076544"/>
            <a:ext cx="10724601" cy="560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16" y="0"/>
            <a:ext cx="10353761" cy="1326321"/>
          </a:xfrm>
        </p:spPr>
        <p:txBody>
          <a:bodyPr/>
          <a:lstStyle/>
          <a:p>
            <a:r>
              <a:rPr lang="en-GB" b="1" u="sng" dirty="0" smtClean="0"/>
              <a:t>Rights Respecting Schools</a:t>
            </a:r>
            <a:br>
              <a:rPr lang="en-GB" b="1" u="sng" dirty="0" smtClean="0"/>
            </a:br>
            <a:r>
              <a:rPr lang="en-GB" b="1" u="sng" dirty="0" err="1" smtClean="0"/>
              <a:t>Westquarter’s</a:t>
            </a:r>
            <a:r>
              <a:rPr lang="en-GB" b="1" u="sng" dirty="0" smtClean="0"/>
              <a:t> </a:t>
            </a:r>
            <a:r>
              <a:rPr lang="en-GB" b="1" u="sng" dirty="0"/>
              <a:t>Rights Journey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781" y="1326321"/>
            <a:ext cx="8435736" cy="445273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Westquarter Primary is working on the Rights Respecting Schools Award. </a:t>
            </a:r>
          </a:p>
          <a:p>
            <a:r>
              <a:rPr lang="en-GB" dirty="0" smtClean="0"/>
              <a:t>We have achieved our Bronze Award and are working towards Silver. </a:t>
            </a:r>
          </a:p>
          <a:p>
            <a:r>
              <a:rPr lang="en-GB" dirty="0" smtClean="0"/>
              <a:t>Pupils learn about the UNCRC (United Nations Convention on the Rights of the Child) and their rights in class. </a:t>
            </a:r>
          </a:p>
          <a:p>
            <a:r>
              <a:rPr lang="en-GB" dirty="0" smtClean="0"/>
              <a:t>Each class will set up a Class Charter which </a:t>
            </a:r>
            <a:r>
              <a:rPr lang="en-GB" dirty="0"/>
              <a:t>is an agreement as a class about </a:t>
            </a:r>
            <a:r>
              <a:rPr lang="en-GB" dirty="0" smtClean="0"/>
              <a:t>how </a:t>
            </a:r>
            <a:r>
              <a:rPr lang="en-GB" dirty="0"/>
              <a:t>the Rights of the Child will be </a:t>
            </a:r>
            <a:r>
              <a:rPr lang="en-GB" dirty="0" smtClean="0"/>
              <a:t>respected. </a:t>
            </a:r>
          </a:p>
          <a:p>
            <a:r>
              <a:rPr lang="en-GB" dirty="0" smtClean="0"/>
              <a:t>Pupils are </a:t>
            </a:r>
            <a:r>
              <a:rPr lang="en-GB" b="1" dirty="0" smtClean="0"/>
              <a:t>Rights Holders </a:t>
            </a:r>
            <a:r>
              <a:rPr lang="en-GB" dirty="0" smtClean="0"/>
              <a:t>and adults in school and at home are </a:t>
            </a:r>
            <a:r>
              <a:rPr lang="en-GB" b="1" dirty="0" smtClean="0"/>
              <a:t>Duty Bearers. </a:t>
            </a:r>
          </a:p>
          <a:p>
            <a:r>
              <a:rPr lang="en-GB" dirty="0" smtClean="0"/>
              <a:t>Children may discuss this with you at home. Please let us know if you would like any more information. 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5D6DCE3-3A7B-3BA2-5419-0D66A5F24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57" y="199270"/>
            <a:ext cx="3014414" cy="6459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5618921"/>
            <a:ext cx="7518400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latin typeface="SassoonPrimaryInfant" pitchFamily="2" charset="0"/>
              </a:rPr>
              <a:t>Article 42</a:t>
            </a:r>
          </a:p>
          <a:p>
            <a:pPr>
              <a:defRPr/>
            </a:pPr>
            <a:r>
              <a:rPr lang="en-GB" sz="2400" dirty="0" smtClean="0">
                <a:latin typeface="SassoonPrimaryInfant" pitchFamily="2" charset="0"/>
              </a:rPr>
              <a:t>All </a:t>
            </a:r>
            <a:r>
              <a:rPr lang="en-GB" sz="2400" dirty="0">
                <a:latin typeface="SassoonPrimaryInfant" pitchFamily="2" charset="0"/>
              </a:rPr>
              <a:t>adults and children should know about this convention</a:t>
            </a:r>
            <a:r>
              <a:rPr lang="en-GB" sz="2400" dirty="0" smtClean="0">
                <a:latin typeface="SassoonPrimaryInfant" pitchFamily="2" charset="0"/>
              </a:rPr>
              <a:t>.</a:t>
            </a:r>
            <a:endParaRPr lang="en-GB" sz="24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5" y="98839"/>
            <a:ext cx="10353761" cy="1326321"/>
          </a:xfrm>
        </p:spPr>
        <p:txBody>
          <a:bodyPr/>
          <a:lstStyle/>
          <a:p>
            <a:r>
              <a:rPr lang="en-GB" b="1" u="sng" dirty="0"/>
              <a:t>What is the </a:t>
            </a:r>
            <a:r>
              <a:rPr lang="en-GB" b="1" u="sng" dirty="0" smtClean="0"/>
              <a:t>UNCRC?</a:t>
            </a:r>
            <a:endParaRPr lang="en-GB" b="1" u="sng" dirty="0"/>
          </a:p>
        </p:txBody>
      </p:sp>
      <p:pic>
        <p:nvPicPr>
          <p:cNvPr id="4" name="Picture 2" descr="Child-friendly UNCRC Poster leaflet - Play Scotland">
            <a:extLst>
              <a:ext uri="{FF2B5EF4-FFF2-40B4-BE49-F238E27FC236}">
                <a16:creationId xmlns:a16="http://schemas.microsoft.com/office/drawing/2014/main" id="{16AC60BF-0F90-B3EB-6A4F-87EC9496B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/>
          <a:stretch/>
        </p:blipFill>
        <p:spPr bwMode="auto">
          <a:xfrm>
            <a:off x="679706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7636637-1BEA-B8D0-3377-49A9B9A1C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6" y="5131841"/>
            <a:ext cx="64960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19063" y="762000"/>
            <a:ext cx="6678612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The United Nations Convention on the Rights of the Child is a universally agreed set of </a:t>
            </a:r>
            <a:r>
              <a:rPr lang="en-GB" dirty="0" smtClean="0">
                <a:solidFill>
                  <a:schemeClr val="tx1"/>
                </a:solidFill>
              </a:rPr>
              <a:t>non-negotiable </a:t>
            </a:r>
            <a:r>
              <a:rPr lang="en-GB" dirty="0">
                <a:solidFill>
                  <a:schemeClr val="tx1"/>
                </a:solidFill>
              </a:rPr>
              <a:t>standards and obligations, built on varied legal systems and cultural traditions. </a:t>
            </a:r>
          </a:p>
          <a:p>
            <a:r>
              <a:rPr lang="en-GB" dirty="0">
                <a:solidFill>
                  <a:schemeClr val="tx1"/>
                </a:solidFill>
              </a:rPr>
              <a:t>The Convention has a total of 54 articles.</a:t>
            </a:r>
          </a:p>
          <a:p>
            <a:r>
              <a:rPr lang="en-GB" dirty="0">
                <a:solidFill>
                  <a:schemeClr val="tx1"/>
                </a:solidFill>
              </a:rPr>
              <a:t>In school we focus on Articles 1-42. </a:t>
            </a:r>
          </a:p>
          <a:p>
            <a:r>
              <a:rPr lang="en-GB" dirty="0">
                <a:solidFill>
                  <a:schemeClr val="tx1"/>
                </a:solidFill>
              </a:rPr>
              <a:t>Articles 43-54 are about how adults and governments work together to make sure that all children get all their rights. </a:t>
            </a:r>
          </a:p>
        </p:txBody>
      </p:sp>
    </p:spTree>
    <p:extLst>
      <p:ext uri="{BB962C8B-B14F-4D97-AF65-F5344CB8AC3E}">
        <p14:creationId xmlns:p14="http://schemas.microsoft.com/office/powerpoint/2010/main" val="29046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239" y="370720"/>
            <a:ext cx="10515593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latin typeface="Comic Sans MS"/>
              </a:rPr>
              <a:t>   Our </a:t>
            </a:r>
            <a:r>
              <a:rPr lang="en-US" dirty="0" smtClean="0">
                <a:latin typeface="Comic Sans MS"/>
              </a:rPr>
              <a:t>Learning </a:t>
            </a:r>
            <a:endParaRPr lang="en-US" dirty="0">
              <a:latin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88" y="1280347"/>
            <a:ext cx="738800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Teacher Led – Children work in small groups with a teacher to learn </a:t>
            </a:r>
          </a:p>
          <a:p>
            <a:r>
              <a:rPr lang="en-GB" dirty="0">
                <a:latin typeface="Comic Sans MS" panose="030F0702030302020204" pitchFamily="66" charset="0"/>
              </a:rPr>
              <a:t>s</a:t>
            </a:r>
            <a:r>
              <a:rPr lang="en-GB" dirty="0" smtClean="0">
                <a:latin typeface="Comic Sans MS" panose="030F0702030302020204" pitchFamily="66" charset="0"/>
              </a:rPr>
              <a:t>kills that they can then transfer into their independent tasks and their play.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Independent – Children use the skills they have been taught the previous day to complete a task on their own or with a friend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Teacher Initiated – Children have the opportunity to access </a:t>
            </a:r>
          </a:p>
          <a:p>
            <a:r>
              <a:rPr lang="en-GB" dirty="0">
                <a:latin typeface="Comic Sans MS" panose="030F0702030302020204" pitchFamily="66" charset="0"/>
              </a:rPr>
              <a:t>a</a:t>
            </a:r>
            <a:r>
              <a:rPr lang="en-GB" dirty="0" smtClean="0">
                <a:latin typeface="Comic Sans MS" panose="030F0702030302020204" pitchFamily="66" charset="0"/>
              </a:rPr>
              <a:t>ctivities or resources that engage them 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and further develop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their learning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Child Led – Play is an integral part of learning. Children have the </a:t>
            </a:r>
          </a:p>
          <a:p>
            <a:r>
              <a:rPr lang="en-GB" dirty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pportunity to lead their learning through play. Teachers observe, support and extend the play by carrying forward children’s interests and ideas.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Sun Clip Art. Size: 96 x 95. Source: www.clipartbes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7167">
            <a:off x="8133408" y="1747523"/>
            <a:ext cx="2778063" cy="27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944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166" y="98512"/>
            <a:ext cx="9888800" cy="25425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latin typeface="Comic Sans MS"/>
              </a:rPr>
              <a:t>What </a:t>
            </a:r>
            <a:r>
              <a:rPr lang="en-US" dirty="0" smtClean="0">
                <a:latin typeface="Comic Sans MS"/>
              </a:rPr>
              <a:t>Is </a:t>
            </a:r>
            <a:r>
              <a:rPr lang="en-US" dirty="0">
                <a:latin typeface="Comic Sans MS"/>
              </a:rPr>
              <a:t>Play?</a:t>
            </a:r>
            <a:br>
              <a:rPr lang="en-US" dirty="0">
                <a:latin typeface="Comic Sans MS"/>
              </a:rPr>
            </a:br>
            <a:r>
              <a:rPr lang="en-US" dirty="0">
                <a:latin typeface="Comic Sans MS"/>
              </a:rPr>
              <a:t/>
            </a:r>
            <a:br>
              <a:rPr lang="en-US" dirty="0">
                <a:latin typeface="Comic Sans MS"/>
              </a:rPr>
            </a:br>
            <a:r>
              <a:rPr lang="en-US" dirty="0">
                <a:latin typeface="Comic Sans MS"/>
              </a:rPr>
              <a:t> </a:t>
            </a:r>
            <a:endParaRPr lang="en-US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142" y="1512372"/>
            <a:ext cx="10405241" cy="5077155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l"/>
            <a:endParaRPr lang="en-US" sz="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>;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" algn="l"/>
            <a:endParaRPr lang="en-US" sz="800" b="1" dirty="0"/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81" y="1207466"/>
            <a:ext cx="7351605" cy="419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5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111" y="-38128"/>
            <a:ext cx="12060620" cy="176113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 smtClean="0">
                <a:latin typeface="Comic Sans MS"/>
              </a:rPr>
              <a:t>What Are the Benefits of Play in Primary 2?</a:t>
            </a:r>
            <a:r>
              <a:rPr lang="en-US" sz="4400" dirty="0">
                <a:latin typeface="Comic Sans MS"/>
              </a:rPr>
              <a:t/>
            </a:r>
            <a:br>
              <a:rPr lang="en-US" sz="4400" dirty="0">
                <a:latin typeface="Comic Sans MS"/>
              </a:rPr>
            </a:br>
            <a:r>
              <a:rPr lang="en-US" dirty="0">
                <a:latin typeface="Comic Sans MS"/>
              </a:rPr>
              <a:t> </a:t>
            </a:r>
            <a:endParaRPr lang="en-US" kern="1200" dirty="0">
              <a:latin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571" y="219599"/>
            <a:ext cx="11845160" cy="5471752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algn="l"/>
            <a:endParaRPr lang="en-US" sz="800" dirty="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Young children learn most effectively through </a:t>
            </a:r>
            <a:r>
              <a:rPr lang="en-US" sz="2000" dirty="0" smtClean="0">
                <a:latin typeface="Comic Sans MS" panose="030F0702030302020204" pitchFamily="66" charset="0"/>
                <a:ea typeface="Roboto" panose="02000000000000000000" pitchFamily="2" charset="0"/>
              </a:rPr>
              <a:t>play</a:t>
            </a: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  <a:ea typeface="Roboto" panose="02000000000000000000" pitchFamily="2" charset="0"/>
              </a:rPr>
              <a:t>and </a:t>
            </a:r>
            <a:r>
              <a:rPr lang="en-US" sz="2000" dirty="0">
                <a:latin typeface="Comic Sans MS" panose="030F0702030302020204" pitchFamily="66" charset="0"/>
              </a:rPr>
              <a:t>Protecting children’s right to play was one of the key priorities for the Scottish Government </a:t>
            </a:r>
            <a:endParaRPr lang="en-US" sz="2000" dirty="0"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en-US" sz="2000" dirty="0"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Through play, children can develop: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mic Sans MS" panose="030F0702030302020204" pitchFamily="66" charset="0"/>
                <a:ea typeface="Roboto" panose="02000000000000000000" pitchFamily="2" charset="0"/>
              </a:rPr>
              <a:t>cognitive skills;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Comic Sans MS" panose="030F0702030302020204" pitchFamily="66" charset="0"/>
                <a:ea typeface="Roboto" panose="02000000000000000000" pitchFamily="2" charset="0"/>
              </a:rPr>
              <a:t>social </a:t>
            </a: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interaction; 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physical skills;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imagination;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creativity;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emotional regulation;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communication skills;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resilience;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emotional wellbeing ;</a:t>
            </a:r>
          </a:p>
          <a:p>
            <a:pPr marL="285750" indent="-285750" algn="l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omic Sans MS" panose="030F0702030302020204" pitchFamily="66" charset="0"/>
                <a:ea typeface="Roboto" panose="02000000000000000000" pitchFamily="2" charset="0"/>
              </a:rPr>
              <a:t>problem-solving.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b="1" dirty="0">
              <a:latin typeface="Comic Sans MS" panose="030F0702030302020204" pitchFamily="66" charset="0"/>
            </a:endParaRPr>
          </a:p>
          <a:p>
            <a:pPr marL="571500" indent="-228600" algn="l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857250"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Rectangle 3"/>
          <p:cNvSpPr/>
          <p:nvPr/>
        </p:nvSpPr>
        <p:spPr>
          <a:xfrm>
            <a:off x="6658302" y="1980730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These skills are developed through three main 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zones in class:</a:t>
            </a:r>
            <a:endParaRPr lang="en-US" dirty="0"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Creative zone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omic Sans MS" panose="030F0702030302020204" pitchFamily="66" charset="0"/>
                <a:ea typeface="Roboto" panose="02000000000000000000" pitchFamily="2" charset="0"/>
              </a:rPr>
              <a:t>S</a:t>
            </a: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ocial zone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Discovery Zone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Comic Sans MS" panose="030F0702030302020204" pitchFamily="66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In each of these zones children have access</a:t>
            </a:r>
          </a:p>
          <a:p>
            <a:pPr>
              <a:lnSpc>
                <a:spcPct val="140000"/>
              </a:lnSpc>
              <a:defRPr/>
            </a:pPr>
            <a:r>
              <a:rPr lang="en-US" dirty="0" smtClean="0">
                <a:latin typeface="Comic Sans MS" panose="030F0702030302020204" pitchFamily="66" charset="0"/>
                <a:ea typeface="Roboto" panose="02000000000000000000" pitchFamily="2" charset="0"/>
              </a:rPr>
              <a:t> to a variety of resources.</a:t>
            </a:r>
          </a:p>
        </p:txBody>
      </p:sp>
      <p:pic>
        <p:nvPicPr>
          <p:cNvPr id="5" name="Picture 4" descr="mdonovan | Goochland County Schools Blogs | P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64" y="4357751"/>
            <a:ext cx="3423049" cy="21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1396</Words>
  <Application>Microsoft Office PowerPoint</Application>
  <PresentationFormat>Widescreen</PresentationFormat>
  <Paragraphs>352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Courier New</vt:lpstr>
      <vt:lpstr>Roboto</vt:lpstr>
      <vt:lpstr>SassoonPrimaryInfant</vt:lpstr>
      <vt:lpstr>Univers</vt:lpstr>
      <vt:lpstr>Wingdings 3</vt:lpstr>
      <vt:lpstr>Office Theme</vt:lpstr>
      <vt:lpstr> Meet the teacher</vt:lpstr>
      <vt:lpstr>PowerPoint Presentation</vt:lpstr>
      <vt:lpstr> Class Information </vt:lpstr>
      <vt:lpstr>PowerPoint Presentation</vt:lpstr>
      <vt:lpstr>Rights Respecting Schools Westquarter’s Rights Journey </vt:lpstr>
      <vt:lpstr>What is the UNCRC?</vt:lpstr>
      <vt:lpstr>   Our Learning </vt:lpstr>
      <vt:lpstr>What Is Play?   </vt:lpstr>
      <vt:lpstr>What Are the Benefits of Play in Primary 2?  </vt:lpstr>
      <vt:lpstr>PowerPoint Presentation</vt:lpstr>
      <vt:lpstr>Literacy - Writing </vt:lpstr>
      <vt:lpstr>  Numeracy </vt:lpstr>
      <vt:lpstr> Health and Wellbeing </vt:lpstr>
      <vt:lpstr> Health and Wellbeing </vt:lpstr>
      <vt:lpstr> Other Areas </vt:lpstr>
      <vt:lpstr> How can you help your child? </vt:lpstr>
      <vt:lpstr>  Keep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Coleen MacKenzie</dc:creator>
  <cp:lastModifiedBy>Jennifer Ritchie</cp:lastModifiedBy>
  <cp:revision>1963</cp:revision>
  <dcterms:created xsi:type="dcterms:W3CDTF">2020-09-06T18:52:58Z</dcterms:created>
  <dcterms:modified xsi:type="dcterms:W3CDTF">2023-08-22T18:18:27Z</dcterms:modified>
</cp:coreProperties>
</file>