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8" r:id="rId4"/>
    <p:sldId id="257" r:id="rId5"/>
    <p:sldId id="281" r:id="rId6"/>
    <p:sldId id="260" r:id="rId7"/>
    <p:sldId id="286" r:id="rId8"/>
    <p:sldId id="287" r:id="rId9"/>
    <p:sldId id="261" r:id="rId10"/>
    <p:sldId id="262" r:id="rId11"/>
    <p:sldId id="282" r:id="rId12"/>
    <p:sldId id="263" r:id="rId13"/>
    <p:sldId id="288" r:id="rId14"/>
    <p:sldId id="289" r:id="rId15"/>
    <p:sldId id="285" r:id="rId16"/>
    <p:sldId id="265" r:id="rId17"/>
    <p:sldId id="266" r:id="rId18"/>
    <p:sldId id="267" r:id="rId19"/>
    <p:sldId id="268" r:id="rId20"/>
    <p:sldId id="269" r:id="rId21"/>
    <p:sldId id="280" r:id="rId22"/>
    <p:sldId id="270" r:id="rId23"/>
    <p:sldId id="284" r:id="rId24"/>
    <p:sldId id="271" r:id="rId25"/>
    <p:sldId id="272" r:id="rId26"/>
    <p:sldId id="273" r:id="rId27"/>
    <p:sldId id="283" r:id="rId28"/>
    <p:sldId id="274" r:id="rId29"/>
    <p:sldId id="275" r:id="rId30"/>
    <p:sldId id="276" r:id="rId31"/>
    <p:sldId id="278" r:id="rId32"/>
    <p:sldId id="279" r:id="rId33"/>
  </p:sldIdLst>
  <p:sldSz cx="18288000" cy="10287000"/>
  <p:notesSz cx="6858000" cy="9144000"/>
  <p:embeddedFontLst>
    <p:embeddedFont>
      <p:font typeface="Wingdings 3" panose="05040102010807070707" pitchFamily="18" charset="2"/>
      <p:regular r:id="rId34"/>
    </p:embeddedFont>
    <p:embeddedFont>
      <p:font typeface="TAN Meringue" charset="0"/>
      <p:regular r:id="rId35"/>
    </p:embeddedFont>
    <p:embeddedFont>
      <p:font typeface="Calibri" panose="020F0502020204030204" pitchFamily="34" charset="0"/>
      <p:regular r:id="rId36"/>
      <p:bold r:id="rId37"/>
      <p:italic r:id="rId38"/>
      <p:boldItalic r:id="rId39"/>
    </p:embeddedFont>
    <p:embeddedFont>
      <p:font typeface="SassoonPrimaryInfant" pitchFamily="2" charset="0"/>
      <p:regular r:id="rId40"/>
      <p:bold r:id="rId41"/>
    </p:embeddedFont>
    <p:embeddedFont>
      <p:font typeface="Londrina Solid" panose="020B0604020202020204" charset="0"/>
      <p:regular r:id="rId42"/>
    </p:embeddedFont>
    <p:embeddedFont>
      <p:font typeface="KG First Time In Forever" panose="020B0604020202020204" charset="0"/>
      <p:regular r:id="rId43"/>
    </p:embeddedFont>
    <p:embeddedFont>
      <p:font typeface="Comic Sans MS" panose="030F0702030302020204" pitchFamily="66"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77" autoAdjust="0"/>
    <p:restoredTop sz="94599" autoAdjust="0"/>
  </p:normalViewPr>
  <p:slideViewPr>
    <p:cSldViewPr>
      <p:cViewPr varScale="1">
        <p:scale>
          <a:sx n="39" d="100"/>
          <a:sy n="39" d="100"/>
        </p:scale>
        <p:origin x="96"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943D8-B04A-4403-AE01-FD0AE0A9F145}" type="doc">
      <dgm:prSet loTypeId="urn:microsoft.com/office/officeart/2011/layout/HexagonRadial" loCatId="cycle" qsTypeId="urn:microsoft.com/office/officeart/2005/8/quickstyle/simple1" qsCatId="simple" csTypeId="urn:microsoft.com/office/officeart/2005/8/colors/accent6_5" csCatId="accent6" phldr="1"/>
      <dgm:spPr/>
      <dgm:t>
        <a:bodyPr/>
        <a:lstStyle/>
        <a:p>
          <a:endParaRPr lang="en-GB"/>
        </a:p>
      </dgm:t>
    </dgm:pt>
    <dgm:pt modelId="{3A3829B3-31BB-4350-A2A4-287308589C43}">
      <dgm:prSet phldrT="[Text]" custT="1"/>
      <dgm:spPr/>
      <dgm:t>
        <a:bodyPr/>
        <a:lstStyle/>
        <a:p>
          <a:r>
            <a:rPr lang="en-GB" sz="2800" b="1" u="sng" dirty="0">
              <a:latin typeface="SassoonPrimaryInfant" pitchFamily="2" charset="0"/>
            </a:rPr>
            <a:t>Respectful</a:t>
          </a:r>
        </a:p>
      </dgm:t>
    </dgm:pt>
    <dgm:pt modelId="{CA3FE3BC-F00C-4ED6-BBB7-0DADA8988D0C}" type="parTrans" cxnId="{5051E5BA-BB75-474B-B13F-71A4DB910F2D}">
      <dgm:prSet/>
      <dgm:spPr/>
      <dgm:t>
        <a:bodyPr/>
        <a:lstStyle/>
        <a:p>
          <a:endParaRPr lang="en-GB" sz="2400"/>
        </a:p>
      </dgm:t>
    </dgm:pt>
    <dgm:pt modelId="{E64DE6E5-3C30-4E18-91EF-90D7AB877EFF}" type="sibTrans" cxnId="{5051E5BA-BB75-474B-B13F-71A4DB910F2D}">
      <dgm:prSet/>
      <dgm:spPr/>
      <dgm:t>
        <a:bodyPr/>
        <a:lstStyle/>
        <a:p>
          <a:endParaRPr lang="en-GB" sz="2400"/>
        </a:p>
      </dgm:t>
    </dgm:pt>
    <dgm:pt modelId="{45153DD8-B917-4BB2-B021-C781C293B622}">
      <dgm:prSet phldrT="[Text]" custT="1"/>
      <dgm:spPr/>
      <dgm:t>
        <a:bodyPr/>
        <a:lstStyle/>
        <a:p>
          <a:r>
            <a:rPr lang="en-GB" sz="1800" dirty="0">
              <a:latin typeface="SassoonPrimaryInfant" pitchFamily="2" charset="0"/>
            </a:rPr>
            <a:t>Be kind</a:t>
          </a:r>
        </a:p>
      </dgm:t>
    </dgm:pt>
    <dgm:pt modelId="{B18863CD-96C2-448E-9B7A-72E315E1AC74}" type="parTrans" cxnId="{1CF34918-07F6-4373-B49E-F4C9B0A7A44D}">
      <dgm:prSet/>
      <dgm:spPr/>
      <dgm:t>
        <a:bodyPr/>
        <a:lstStyle/>
        <a:p>
          <a:endParaRPr lang="en-GB" sz="2400"/>
        </a:p>
      </dgm:t>
    </dgm:pt>
    <dgm:pt modelId="{A652B799-EA2C-4064-A1CC-15678E877DF6}" type="sibTrans" cxnId="{1CF34918-07F6-4373-B49E-F4C9B0A7A44D}">
      <dgm:prSet/>
      <dgm:spPr/>
      <dgm:t>
        <a:bodyPr/>
        <a:lstStyle/>
        <a:p>
          <a:endParaRPr lang="en-GB" sz="2400"/>
        </a:p>
      </dgm:t>
    </dgm:pt>
    <dgm:pt modelId="{61B093B2-4AD7-4767-992F-FDE279AFBD14}">
      <dgm:prSet phldrT="[Text]" custT="1"/>
      <dgm:spPr/>
      <dgm:t>
        <a:bodyPr/>
        <a:lstStyle/>
        <a:p>
          <a:r>
            <a:rPr lang="en-GB" sz="1800" dirty="0">
              <a:latin typeface="SassoonPrimaryInfant" pitchFamily="2" charset="0"/>
            </a:rPr>
            <a:t>Tell the truth</a:t>
          </a:r>
        </a:p>
      </dgm:t>
    </dgm:pt>
    <dgm:pt modelId="{4FEB43DB-14D0-4E7B-82DA-2A476CE37F9E}" type="parTrans" cxnId="{F09D38B6-41EF-4DD6-8A6D-6B90C7F5B29C}">
      <dgm:prSet/>
      <dgm:spPr/>
      <dgm:t>
        <a:bodyPr/>
        <a:lstStyle/>
        <a:p>
          <a:endParaRPr lang="en-GB" sz="2400"/>
        </a:p>
      </dgm:t>
    </dgm:pt>
    <dgm:pt modelId="{08F33FF0-F293-4DC3-9E3F-5C373809E4B9}" type="sibTrans" cxnId="{F09D38B6-41EF-4DD6-8A6D-6B90C7F5B29C}">
      <dgm:prSet/>
      <dgm:spPr/>
      <dgm:t>
        <a:bodyPr/>
        <a:lstStyle/>
        <a:p>
          <a:endParaRPr lang="en-GB" sz="2400"/>
        </a:p>
      </dgm:t>
    </dgm:pt>
    <dgm:pt modelId="{598236A7-065F-4BA7-8293-967303965630}">
      <dgm:prSet phldrT="[Text]" custT="1"/>
      <dgm:spPr/>
      <dgm:t>
        <a:bodyPr/>
        <a:lstStyle/>
        <a:p>
          <a:r>
            <a:rPr lang="en-GB" sz="1800" dirty="0">
              <a:latin typeface="SassoonPrimaryInfant" pitchFamily="2" charset="0"/>
            </a:rPr>
            <a:t>Tell people how you feel</a:t>
          </a:r>
        </a:p>
      </dgm:t>
    </dgm:pt>
    <dgm:pt modelId="{CED68227-571B-4D52-9ACA-66F486656CAB}" type="parTrans" cxnId="{8B9E519A-7FD6-4349-B357-2DCB3D00EB59}">
      <dgm:prSet/>
      <dgm:spPr/>
      <dgm:t>
        <a:bodyPr/>
        <a:lstStyle/>
        <a:p>
          <a:endParaRPr lang="en-GB" sz="2400"/>
        </a:p>
      </dgm:t>
    </dgm:pt>
    <dgm:pt modelId="{A04AC566-60AC-483D-AE4B-743DB7560500}" type="sibTrans" cxnId="{8B9E519A-7FD6-4349-B357-2DCB3D00EB59}">
      <dgm:prSet/>
      <dgm:spPr/>
      <dgm:t>
        <a:bodyPr/>
        <a:lstStyle/>
        <a:p>
          <a:endParaRPr lang="en-GB" sz="2400"/>
        </a:p>
      </dgm:t>
    </dgm:pt>
    <dgm:pt modelId="{4AABBB03-6CB1-4603-9BA9-9384C8C831B2}">
      <dgm:prSet phldrT="[Text]" custT="1"/>
      <dgm:spPr/>
      <dgm:t>
        <a:bodyPr/>
        <a:lstStyle/>
        <a:p>
          <a:r>
            <a:rPr lang="en-GB" sz="1800" dirty="0">
              <a:latin typeface="SassoonPrimaryInfant" pitchFamily="2" charset="0"/>
            </a:rPr>
            <a:t>Do your best-work hard</a:t>
          </a:r>
        </a:p>
      </dgm:t>
    </dgm:pt>
    <dgm:pt modelId="{5593C0C1-7FC3-47F3-806C-6AB2D7B45902}" type="parTrans" cxnId="{FC4BC0E5-D2EA-42DC-89F4-6195866EE583}">
      <dgm:prSet/>
      <dgm:spPr/>
      <dgm:t>
        <a:bodyPr/>
        <a:lstStyle/>
        <a:p>
          <a:endParaRPr lang="en-GB" sz="2400"/>
        </a:p>
      </dgm:t>
    </dgm:pt>
    <dgm:pt modelId="{587BFBEA-3FD8-4B0C-9D87-7C39901D6152}" type="sibTrans" cxnId="{FC4BC0E5-D2EA-42DC-89F4-6195866EE583}">
      <dgm:prSet/>
      <dgm:spPr/>
      <dgm:t>
        <a:bodyPr/>
        <a:lstStyle/>
        <a:p>
          <a:endParaRPr lang="en-GB" sz="2400"/>
        </a:p>
      </dgm:t>
    </dgm:pt>
    <dgm:pt modelId="{8D4F9C37-DF56-431E-9F19-862EB4B7D323}">
      <dgm:prSet phldrT="[Text]" custT="1"/>
      <dgm:spPr/>
      <dgm:t>
        <a:bodyPr/>
        <a:lstStyle/>
        <a:p>
          <a:r>
            <a:rPr lang="en-GB" sz="1800" dirty="0">
              <a:latin typeface="SassoonPrimaryInfant" pitchFamily="2" charset="0"/>
            </a:rPr>
            <a:t>Keep school tidy</a:t>
          </a:r>
        </a:p>
      </dgm:t>
    </dgm:pt>
    <dgm:pt modelId="{9902031E-9098-4DA8-B0B5-C8D145669CF4}" type="parTrans" cxnId="{B2C6B2D1-2061-48EA-9886-E339C0408867}">
      <dgm:prSet/>
      <dgm:spPr/>
      <dgm:t>
        <a:bodyPr/>
        <a:lstStyle/>
        <a:p>
          <a:endParaRPr lang="en-GB" sz="2400"/>
        </a:p>
      </dgm:t>
    </dgm:pt>
    <dgm:pt modelId="{76BFA43D-30D3-4721-B474-566368A1786E}" type="sibTrans" cxnId="{B2C6B2D1-2061-48EA-9886-E339C0408867}">
      <dgm:prSet/>
      <dgm:spPr/>
      <dgm:t>
        <a:bodyPr/>
        <a:lstStyle/>
        <a:p>
          <a:endParaRPr lang="en-GB" sz="2400"/>
        </a:p>
      </dgm:t>
    </dgm:pt>
    <dgm:pt modelId="{F77A0677-B635-4EDC-89C3-78D2AB5064E9}">
      <dgm:prSet phldrT="[Text]" custT="1"/>
      <dgm:spPr/>
      <dgm:t>
        <a:bodyPr/>
        <a:lstStyle/>
        <a:p>
          <a:r>
            <a:rPr lang="en-GB" sz="1800" dirty="0">
              <a:latin typeface="SassoonPrimaryInfant" pitchFamily="2" charset="0"/>
            </a:rPr>
            <a:t>Good manners</a:t>
          </a:r>
        </a:p>
      </dgm:t>
    </dgm:pt>
    <dgm:pt modelId="{978E8004-CA38-42C2-AB1C-6A8A104412C3}" type="parTrans" cxnId="{848BBF28-1D12-479F-99F6-F7E944DD5944}">
      <dgm:prSet/>
      <dgm:spPr/>
      <dgm:t>
        <a:bodyPr/>
        <a:lstStyle/>
        <a:p>
          <a:endParaRPr lang="en-GB" sz="2400"/>
        </a:p>
      </dgm:t>
    </dgm:pt>
    <dgm:pt modelId="{A1A4D2A2-C21D-4B02-9F6C-A5777FA828E5}" type="sibTrans" cxnId="{848BBF28-1D12-479F-99F6-F7E944DD5944}">
      <dgm:prSet/>
      <dgm:spPr/>
      <dgm:t>
        <a:bodyPr/>
        <a:lstStyle/>
        <a:p>
          <a:endParaRPr lang="en-GB" sz="2400"/>
        </a:p>
      </dgm:t>
    </dgm:pt>
    <dgm:pt modelId="{80743A8C-57F1-4E5C-B0B5-03D09DF48A12}" type="pres">
      <dgm:prSet presAssocID="{54B943D8-B04A-4403-AE01-FD0AE0A9F145}" presName="Name0" presStyleCnt="0">
        <dgm:presLayoutVars>
          <dgm:chMax val="1"/>
          <dgm:chPref val="1"/>
          <dgm:dir/>
          <dgm:animOne val="branch"/>
          <dgm:animLvl val="lvl"/>
        </dgm:presLayoutVars>
      </dgm:prSet>
      <dgm:spPr/>
      <dgm:t>
        <a:bodyPr/>
        <a:lstStyle/>
        <a:p>
          <a:endParaRPr lang="en-US"/>
        </a:p>
      </dgm:t>
    </dgm:pt>
    <dgm:pt modelId="{FF4DC9D7-78D6-42EF-9BAA-939335B1DC31}" type="pres">
      <dgm:prSet presAssocID="{3A3829B3-31BB-4350-A2A4-287308589C43}" presName="Parent" presStyleLbl="node0" presStyleIdx="0" presStyleCnt="1" custScaleX="141329">
        <dgm:presLayoutVars>
          <dgm:chMax val="6"/>
          <dgm:chPref val="6"/>
        </dgm:presLayoutVars>
      </dgm:prSet>
      <dgm:spPr/>
      <dgm:t>
        <a:bodyPr/>
        <a:lstStyle/>
        <a:p>
          <a:endParaRPr lang="en-US"/>
        </a:p>
      </dgm:t>
    </dgm:pt>
    <dgm:pt modelId="{D3CFE145-5695-419F-9193-4611B3204341}" type="pres">
      <dgm:prSet presAssocID="{45153DD8-B917-4BB2-B021-C781C293B622}" presName="Accent1" presStyleCnt="0"/>
      <dgm:spPr/>
    </dgm:pt>
    <dgm:pt modelId="{FF90B505-129C-488A-B84E-E8734C4019B7}" type="pres">
      <dgm:prSet presAssocID="{45153DD8-B917-4BB2-B021-C781C293B622}" presName="Accent" presStyleLbl="bgShp" presStyleIdx="0" presStyleCnt="6"/>
      <dgm:spPr/>
    </dgm:pt>
    <dgm:pt modelId="{AB1FD55C-7C04-4367-B3C6-D8AA3CA3E883}" type="pres">
      <dgm:prSet presAssocID="{45153DD8-B917-4BB2-B021-C781C293B622}" presName="Child1" presStyleLbl="node1" presStyleIdx="0" presStyleCnt="6">
        <dgm:presLayoutVars>
          <dgm:chMax val="0"/>
          <dgm:chPref val="0"/>
          <dgm:bulletEnabled val="1"/>
        </dgm:presLayoutVars>
      </dgm:prSet>
      <dgm:spPr/>
      <dgm:t>
        <a:bodyPr/>
        <a:lstStyle/>
        <a:p>
          <a:endParaRPr lang="en-US"/>
        </a:p>
      </dgm:t>
    </dgm:pt>
    <dgm:pt modelId="{7BABEC71-3794-447C-B8E5-489E4B26208A}" type="pres">
      <dgm:prSet presAssocID="{61B093B2-4AD7-4767-992F-FDE279AFBD14}" presName="Accent2" presStyleCnt="0"/>
      <dgm:spPr/>
    </dgm:pt>
    <dgm:pt modelId="{D048C7A1-8140-4064-BA03-26429E750A51}" type="pres">
      <dgm:prSet presAssocID="{61B093B2-4AD7-4767-992F-FDE279AFBD14}" presName="Accent" presStyleLbl="bgShp" presStyleIdx="1" presStyleCnt="6"/>
      <dgm:spPr/>
    </dgm:pt>
    <dgm:pt modelId="{747A809A-C512-4E6F-A5E3-FF83ECFBB7C0}" type="pres">
      <dgm:prSet presAssocID="{61B093B2-4AD7-4767-992F-FDE279AFBD14}" presName="Child2" presStyleLbl="node1" presStyleIdx="1" presStyleCnt="6">
        <dgm:presLayoutVars>
          <dgm:chMax val="0"/>
          <dgm:chPref val="0"/>
          <dgm:bulletEnabled val="1"/>
        </dgm:presLayoutVars>
      </dgm:prSet>
      <dgm:spPr/>
      <dgm:t>
        <a:bodyPr/>
        <a:lstStyle/>
        <a:p>
          <a:endParaRPr lang="en-US"/>
        </a:p>
      </dgm:t>
    </dgm:pt>
    <dgm:pt modelId="{17E33A62-BA47-4807-8E9B-A60C24D480F8}" type="pres">
      <dgm:prSet presAssocID="{598236A7-065F-4BA7-8293-967303965630}" presName="Accent3" presStyleCnt="0"/>
      <dgm:spPr/>
    </dgm:pt>
    <dgm:pt modelId="{569BA550-F9BB-4461-9634-3FD24ADBAC1D}" type="pres">
      <dgm:prSet presAssocID="{598236A7-065F-4BA7-8293-967303965630}" presName="Accent" presStyleLbl="bgShp" presStyleIdx="2" presStyleCnt="6"/>
      <dgm:spPr/>
    </dgm:pt>
    <dgm:pt modelId="{765A5185-FF7E-469F-9917-87ED128E8224}" type="pres">
      <dgm:prSet presAssocID="{598236A7-065F-4BA7-8293-967303965630}" presName="Child3" presStyleLbl="node1" presStyleIdx="2" presStyleCnt="6">
        <dgm:presLayoutVars>
          <dgm:chMax val="0"/>
          <dgm:chPref val="0"/>
          <dgm:bulletEnabled val="1"/>
        </dgm:presLayoutVars>
      </dgm:prSet>
      <dgm:spPr/>
      <dgm:t>
        <a:bodyPr/>
        <a:lstStyle/>
        <a:p>
          <a:endParaRPr lang="en-US"/>
        </a:p>
      </dgm:t>
    </dgm:pt>
    <dgm:pt modelId="{08311793-4712-49A2-BA8B-9C5F5F91782C}" type="pres">
      <dgm:prSet presAssocID="{4AABBB03-6CB1-4603-9BA9-9384C8C831B2}" presName="Accent4" presStyleCnt="0"/>
      <dgm:spPr/>
    </dgm:pt>
    <dgm:pt modelId="{832AFB1A-B6B3-4935-BD72-F0B1EA758FA2}" type="pres">
      <dgm:prSet presAssocID="{4AABBB03-6CB1-4603-9BA9-9384C8C831B2}" presName="Accent" presStyleLbl="bgShp" presStyleIdx="3" presStyleCnt="6"/>
      <dgm:spPr/>
    </dgm:pt>
    <dgm:pt modelId="{BAA4E998-B68E-43BE-B399-A93D3E0FE666}" type="pres">
      <dgm:prSet presAssocID="{4AABBB03-6CB1-4603-9BA9-9384C8C831B2}" presName="Child4" presStyleLbl="node1" presStyleIdx="3" presStyleCnt="6">
        <dgm:presLayoutVars>
          <dgm:chMax val="0"/>
          <dgm:chPref val="0"/>
          <dgm:bulletEnabled val="1"/>
        </dgm:presLayoutVars>
      </dgm:prSet>
      <dgm:spPr/>
      <dgm:t>
        <a:bodyPr/>
        <a:lstStyle/>
        <a:p>
          <a:endParaRPr lang="en-US"/>
        </a:p>
      </dgm:t>
    </dgm:pt>
    <dgm:pt modelId="{6CB87073-1C8D-4434-B576-87E20FCD5536}" type="pres">
      <dgm:prSet presAssocID="{8D4F9C37-DF56-431E-9F19-862EB4B7D323}" presName="Accent5" presStyleCnt="0"/>
      <dgm:spPr/>
    </dgm:pt>
    <dgm:pt modelId="{FFA4F100-27F4-475F-91FA-18E0AB20748C}" type="pres">
      <dgm:prSet presAssocID="{8D4F9C37-DF56-431E-9F19-862EB4B7D323}" presName="Accent" presStyleLbl="bgShp" presStyleIdx="4" presStyleCnt="6"/>
      <dgm:spPr/>
    </dgm:pt>
    <dgm:pt modelId="{E7DF494D-6657-4C56-9479-645A5BCA2D97}" type="pres">
      <dgm:prSet presAssocID="{8D4F9C37-DF56-431E-9F19-862EB4B7D323}" presName="Child5" presStyleLbl="node1" presStyleIdx="4" presStyleCnt="6">
        <dgm:presLayoutVars>
          <dgm:chMax val="0"/>
          <dgm:chPref val="0"/>
          <dgm:bulletEnabled val="1"/>
        </dgm:presLayoutVars>
      </dgm:prSet>
      <dgm:spPr/>
      <dgm:t>
        <a:bodyPr/>
        <a:lstStyle/>
        <a:p>
          <a:endParaRPr lang="en-US"/>
        </a:p>
      </dgm:t>
    </dgm:pt>
    <dgm:pt modelId="{D645BF2C-0DD8-4042-8FCB-DD775DAD8F9B}" type="pres">
      <dgm:prSet presAssocID="{F77A0677-B635-4EDC-89C3-78D2AB5064E9}" presName="Accent6" presStyleCnt="0"/>
      <dgm:spPr/>
    </dgm:pt>
    <dgm:pt modelId="{460AAFF3-C90B-4405-8010-317702918E05}" type="pres">
      <dgm:prSet presAssocID="{F77A0677-B635-4EDC-89C3-78D2AB5064E9}" presName="Accent" presStyleLbl="bgShp" presStyleIdx="5" presStyleCnt="6"/>
      <dgm:spPr/>
    </dgm:pt>
    <dgm:pt modelId="{63BC9891-FDA7-4E1D-87D8-705A3A23DFFE}" type="pres">
      <dgm:prSet presAssocID="{F77A0677-B635-4EDC-89C3-78D2AB5064E9}" presName="Child6" presStyleLbl="node1" presStyleIdx="5" presStyleCnt="6">
        <dgm:presLayoutVars>
          <dgm:chMax val="0"/>
          <dgm:chPref val="0"/>
          <dgm:bulletEnabled val="1"/>
        </dgm:presLayoutVars>
      </dgm:prSet>
      <dgm:spPr/>
      <dgm:t>
        <a:bodyPr/>
        <a:lstStyle/>
        <a:p>
          <a:endParaRPr lang="en-US"/>
        </a:p>
      </dgm:t>
    </dgm:pt>
  </dgm:ptLst>
  <dgm:cxnLst>
    <dgm:cxn modelId="{A9CA4C8A-CC4A-42AA-95F0-8251D4AA65F0}" type="presOf" srcId="{3A3829B3-31BB-4350-A2A4-287308589C43}" destId="{FF4DC9D7-78D6-42EF-9BAA-939335B1DC31}" srcOrd="0" destOrd="0" presId="urn:microsoft.com/office/officeart/2011/layout/HexagonRadial"/>
    <dgm:cxn modelId="{4A185875-3212-444A-979F-060D2578CBA7}" type="presOf" srcId="{598236A7-065F-4BA7-8293-967303965630}" destId="{765A5185-FF7E-469F-9917-87ED128E8224}" srcOrd="0" destOrd="0" presId="urn:microsoft.com/office/officeart/2011/layout/HexagonRadial"/>
    <dgm:cxn modelId="{26195B86-341F-4DDF-8D53-C526D201DC9B}" type="presOf" srcId="{8D4F9C37-DF56-431E-9F19-862EB4B7D323}" destId="{E7DF494D-6657-4C56-9479-645A5BCA2D97}" srcOrd="0" destOrd="0" presId="urn:microsoft.com/office/officeart/2011/layout/HexagonRadial"/>
    <dgm:cxn modelId="{666F24F1-9A6D-4915-B377-74503F1F9D20}" type="presOf" srcId="{45153DD8-B917-4BB2-B021-C781C293B622}" destId="{AB1FD55C-7C04-4367-B3C6-D8AA3CA3E883}" srcOrd="0" destOrd="0" presId="urn:microsoft.com/office/officeart/2011/layout/HexagonRadial"/>
    <dgm:cxn modelId="{5051E5BA-BB75-474B-B13F-71A4DB910F2D}" srcId="{54B943D8-B04A-4403-AE01-FD0AE0A9F145}" destId="{3A3829B3-31BB-4350-A2A4-287308589C43}" srcOrd="0" destOrd="0" parTransId="{CA3FE3BC-F00C-4ED6-BBB7-0DADA8988D0C}" sibTransId="{E64DE6E5-3C30-4E18-91EF-90D7AB877EFF}"/>
    <dgm:cxn modelId="{848BBF28-1D12-479F-99F6-F7E944DD5944}" srcId="{3A3829B3-31BB-4350-A2A4-287308589C43}" destId="{F77A0677-B635-4EDC-89C3-78D2AB5064E9}" srcOrd="5" destOrd="0" parTransId="{978E8004-CA38-42C2-AB1C-6A8A104412C3}" sibTransId="{A1A4D2A2-C21D-4B02-9F6C-A5777FA828E5}"/>
    <dgm:cxn modelId="{FC4BC0E5-D2EA-42DC-89F4-6195866EE583}" srcId="{3A3829B3-31BB-4350-A2A4-287308589C43}" destId="{4AABBB03-6CB1-4603-9BA9-9384C8C831B2}" srcOrd="3" destOrd="0" parTransId="{5593C0C1-7FC3-47F3-806C-6AB2D7B45902}" sibTransId="{587BFBEA-3FD8-4B0C-9D87-7C39901D6152}"/>
    <dgm:cxn modelId="{1CF34918-07F6-4373-B49E-F4C9B0A7A44D}" srcId="{3A3829B3-31BB-4350-A2A4-287308589C43}" destId="{45153DD8-B917-4BB2-B021-C781C293B622}" srcOrd="0" destOrd="0" parTransId="{B18863CD-96C2-448E-9B7A-72E315E1AC74}" sibTransId="{A652B799-EA2C-4064-A1CC-15678E877DF6}"/>
    <dgm:cxn modelId="{F09D38B6-41EF-4DD6-8A6D-6B90C7F5B29C}" srcId="{3A3829B3-31BB-4350-A2A4-287308589C43}" destId="{61B093B2-4AD7-4767-992F-FDE279AFBD14}" srcOrd="1" destOrd="0" parTransId="{4FEB43DB-14D0-4E7B-82DA-2A476CE37F9E}" sibTransId="{08F33FF0-F293-4DC3-9E3F-5C373809E4B9}"/>
    <dgm:cxn modelId="{FF0BC78D-5C42-4AB5-82E5-D6E71A21CD38}" type="presOf" srcId="{F77A0677-B635-4EDC-89C3-78D2AB5064E9}" destId="{63BC9891-FDA7-4E1D-87D8-705A3A23DFFE}" srcOrd="0" destOrd="0" presId="urn:microsoft.com/office/officeart/2011/layout/HexagonRadial"/>
    <dgm:cxn modelId="{8B9E519A-7FD6-4349-B357-2DCB3D00EB59}" srcId="{3A3829B3-31BB-4350-A2A4-287308589C43}" destId="{598236A7-065F-4BA7-8293-967303965630}" srcOrd="2" destOrd="0" parTransId="{CED68227-571B-4D52-9ACA-66F486656CAB}" sibTransId="{A04AC566-60AC-483D-AE4B-743DB7560500}"/>
    <dgm:cxn modelId="{9975B0EC-C678-4368-AC15-25CFC37940EE}" type="presOf" srcId="{54B943D8-B04A-4403-AE01-FD0AE0A9F145}" destId="{80743A8C-57F1-4E5C-B0B5-03D09DF48A12}" srcOrd="0" destOrd="0" presId="urn:microsoft.com/office/officeart/2011/layout/HexagonRadial"/>
    <dgm:cxn modelId="{02E8A287-5F9D-4F59-952C-AA9009332E9E}" type="presOf" srcId="{4AABBB03-6CB1-4603-9BA9-9384C8C831B2}" destId="{BAA4E998-B68E-43BE-B399-A93D3E0FE666}" srcOrd="0" destOrd="0" presId="urn:microsoft.com/office/officeart/2011/layout/HexagonRadial"/>
    <dgm:cxn modelId="{08FFB605-FBA4-45BF-9B52-2D59046A7526}" type="presOf" srcId="{61B093B2-4AD7-4767-992F-FDE279AFBD14}" destId="{747A809A-C512-4E6F-A5E3-FF83ECFBB7C0}" srcOrd="0" destOrd="0" presId="urn:microsoft.com/office/officeart/2011/layout/HexagonRadial"/>
    <dgm:cxn modelId="{B2C6B2D1-2061-48EA-9886-E339C0408867}" srcId="{3A3829B3-31BB-4350-A2A4-287308589C43}" destId="{8D4F9C37-DF56-431E-9F19-862EB4B7D323}" srcOrd="4" destOrd="0" parTransId="{9902031E-9098-4DA8-B0B5-C8D145669CF4}" sibTransId="{76BFA43D-30D3-4721-B474-566368A1786E}"/>
    <dgm:cxn modelId="{EF96D8FD-B9FA-4FEF-92CE-CD93C113A418}" type="presParOf" srcId="{80743A8C-57F1-4E5C-B0B5-03D09DF48A12}" destId="{FF4DC9D7-78D6-42EF-9BAA-939335B1DC31}" srcOrd="0" destOrd="0" presId="urn:microsoft.com/office/officeart/2011/layout/HexagonRadial"/>
    <dgm:cxn modelId="{153E28C3-108A-4D92-8FD2-F377FC1BCD26}" type="presParOf" srcId="{80743A8C-57F1-4E5C-B0B5-03D09DF48A12}" destId="{D3CFE145-5695-419F-9193-4611B3204341}" srcOrd="1" destOrd="0" presId="urn:microsoft.com/office/officeart/2011/layout/HexagonRadial"/>
    <dgm:cxn modelId="{CA726631-2C0B-4E67-A15D-8F09310539C5}" type="presParOf" srcId="{D3CFE145-5695-419F-9193-4611B3204341}" destId="{FF90B505-129C-488A-B84E-E8734C4019B7}" srcOrd="0" destOrd="0" presId="urn:microsoft.com/office/officeart/2011/layout/HexagonRadial"/>
    <dgm:cxn modelId="{00617FCC-9F54-4090-BFCA-FEBA2F5CB3DE}" type="presParOf" srcId="{80743A8C-57F1-4E5C-B0B5-03D09DF48A12}" destId="{AB1FD55C-7C04-4367-B3C6-D8AA3CA3E883}" srcOrd="2" destOrd="0" presId="urn:microsoft.com/office/officeart/2011/layout/HexagonRadial"/>
    <dgm:cxn modelId="{BBCE7743-FDFA-4F8E-A415-24AF0628B79E}" type="presParOf" srcId="{80743A8C-57F1-4E5C-B0B5-03D09DF48A12}" destId="{7BABEC71-3794-447C-B8E5-489E4B26208A}" srcOrd="3" destOrd="0" presId="urn:microsoft.com/office/officeart/2011/layout/HexagonRadial"/>
    <dgm:cxn modelId="{50626FA5-1993-4753-8B34-AFCEF0956DA5}" type="presParOf" srcId="{7BABEC71-3794-447C-B8E5-489E4B26208A}" destId="{D048C7A1-8140-4064-BA03-26429E750A51}" srcOrd="0" destOrd="0" presId="urn:microsoft.com/office/officeart/2011/layout/HexagonRadial"/>
    <dgm:cxn modelId="{AC91B08A-C830-469F-BB3A-E7CF32C498B6}" type="presParOf" srcId="{80743A8C-57F1-4E5C-B0B5-03D09DF48A12}" destId="{747A809A-C512-4E6F-A5E3-FF83ECFBB7C0}" srcOrd="4" destOrd="0" presId="urn:microsoft.com/office/officeart/2011/layout/HexagonRadial"/>
    <dgm:cxn modelId="{3DE429B5-ED1E-43EC-A381-1FD1040F06BF}" type="presParOf" srcId="{80743A8C-57F1-4E5C-B0B5-03D09DF48A12}" destId="{17E33A62-BA47-4807-8E9B-A60C24D480F8}" srcOrd="5" destOrd="0" presId="urn:microsoft.com/office/officeart/2011/layout/HexagonRadial"/>
    <dgm:cxn modelId="{C77C51EF-1772-44B5-BC5B-45B8723F411B}" type="presParOf" srcId="{17E33A62-BA47-4807-8E9B-A60C24D480F8}" destId="{569BA550-F9BB-4461-9634-3FD24ADBAC1D}" srcOrd="0" destOrd="0" presId="urn:microsoft.com/office/officeart/2011/layout/HexagonRadial"/>
    <dgm:cxn modelId="{F82E8306-BD04-4741-B248-6B487CEBC6DA}" type="presParOf" srcId="{80743A8C-57F1-4E5C-B0B5-03D09DF48A12}" destId="{765A5185-FF7E-469F-9917-87ED128E8224}" srcOrd="6" destOrd="0" presId="urn:microsoft.com/office/officeart/2011/layout/HexagonRadial"/>
    <dgm:cxn modelId="{FE8CE85A-BCAF-461B-9115-298184BA29B8}" type="presParOf" srcId="{80743A8C-57F1-4E5C-B0B5-03D09DF48A12}" destId="{08311793-4712-49A2-BA8B-9C5F5F91782C}" srcOrd="7" destOrd="0" presId="urn:microsoft.com/office/officeart/2011/layout/HexagonRadial"/>
    <dgm:cxn modelId="{4E9F8E84-9526-48F3-ABD5-532B289318AF}" type="presParOf" srcId="{08311793-4712-49A2-BA8B-9C5F5F91782C}" destId="{832AFB1A-B6B3-4935-BD72-F0B1EA758FA2}" srcOrd="0" destOrd="0" presId="urn:microsoft.com/office/officeart/2011/layout/HexagonRadial"/>
    <dgm:cxn modelId="{E1F14BD9-80AF-4906-AAA0-96A51FE1D12E}" type="presParOf" srcId="{80743A8C-57F1-4E5C-B0B5-03D09DF48A12}" destId="{BAA4E998-B68E-43BE-B399-A93D3E0FE666}" srcOrd="8" destOrd="0" presId="urn:microsoft.com/office/officeart/2011/layout/HexagonRadial"/>
    <dgm:cxn modelId="{252D710B-3797-4632-8B0E-FCE444B8F857}" type="presParOf" srcId="{80743A8C-57F1-4E5C-B0B5-03D09DF48A12}" destId="{6CB87073-1C8D-4434-B576-87E20FCD5536}" srcOrd="9" destOrd="0" presId="urn:microsoft.com/office/officeart/2011/layout/HexagonRadial"/>
    <dgm:cxn modelId="{93BFBC69-B766-4E1B-9780-DD1416FA1401}" type="presParOf" srcId="{6CB87073-1C8D-4434-B576-87E20FCD5536}" destId="{FFA4F100-27F4-475F-91FA-18E0AB20748C}" srcOrd="0" destOrd="0" presId="urn:microsoft.com/office/officeart/2011/layout/HexagonRadial"/>
    <dgm:cxn modelId="{20063330-FCDB-451D-86A2-141CEBB9A691}" type="presParOf" srcId="{80743A8C-57F1-4E5C-B0B5-03D09DF48A12}" destId="{E7DF494D-6657-4C56-9479-645A5BCA2D97}" srcOrd="10" destOrd="0" presId="urn:microsoft.com/office/officeart/2011/layout/HexagonRadial"/>
    <dgm:cxn modelId="{A2148F8B-900C-4DCE-9345-10299E9A0097}" type="presParOf" srcId="{80743A8C-57F1-4E5C-B0B5-03D09DF48A12}" destId="{D645BF2C-0DD8-4042-8FCB-DD775DAD8F9B}" srcOrd="11" destOrd="0" presId="urn:microsoft.com/office/officeart/2011/layout/HexagonRadial"/>
    <dgm:cxn modelId="{F6E12493-E1BE-4DF5-9633-7CFA3B4F7892}" type="presParOf" srcId="{D645BF2C-0DD8-4042-8FCB-DD775DAD8F9B}" destId="{460AAFF3-C90B-4405-8010-317702918E05}" srcOrd="0" destOrd="0" presId="urn:microsoft.com/office/officeart/2011/layout/HexagonRadial"/>
    <dgm:cxn modelId="{B91A86CA-5C49-46D5-85DA-D0D85C519A0E}" type="presParOf" srcId="{80743A8C-57F1-4E5C-B0B5-03D09DF48A12}" destId="{63BC9891-FDA7-4E1D-87D8-705A3A23DFFE}" srcOrd="12"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B943D8-B04A-4403-AE01-FD0AE0A9F145}" type="doc">
      <dgm:prSet loTypeId="urn:microsoft.com/office/officeart/2011/layout/HexagonRadial" loCatId="cycle" qsTypeId="urn:microsoft.com/office/officeart/2005/8/quickstyle/simple1" qsCatId="simple" csTypeId="urn:microsoft.com/office/officeart/2005/8/colors/accent5_5" csCatId="accent5" phldr="1"/>
      <dgm:spPr/>
      <dgm:t>
        <a:bodyPr/>
        <a:lstStyle/>
        <a:p>
          <a:endParaRPr lang="en-GB"/>
        </a:p>
      </dgm:t>
    </dgm:pt>
    <dgm:pt modelId="{3A3829B3-31BB-4350-A2A4-287308589C43}">
      <dgm:prSet phldrT="[Text]" custT="1"/>
      <dgm:spPr/>
      <dgm:t>
        <a:bodyPr/>
        <a:lstStyle/>
        <a:p>
          <a:r>
            <a:rPr lang="en-GB" sz="3600" b="1" u="sng" dirty="0">
              <a:latin typeface="SassoonPrimaryInfant" pitchFamily="2" charset="0"/>
            </a:rPr>
            <a:t>Ready</a:t>
          </a:r>
        </a:p>
      </dgm:t>
    </dgm:pt>
    <dgm:pt modelId="{CA3FE3BC-F00C-4ED6-BBB7-0DADA8988D0C}" type="parTrans" cxnId="{5051E5BA-BB75-474B-B13F-71A4DB910F2D}">
      <dgm:prSet/>
      <dgm:spPr/>
      <dgm:t>
        <a:bodyPr/>
        <a:lstStyle/>
        <a:p>
          <a:endParaRPr lang="en-GB" sz="2400"/>
        </a:p>
      </dgm:t>
    </dgm:pt>
    <dgm:pt modelId="{E64DE6E5-3C30-4E18-91EF-90D7AB877EFF}" type="sibTrans" cxnId="{5051E5BA-BB75-474B-B13F-71A4DB910F2D}">
      <dgm:prSet/>
      <dgm:spPr/>
      <dgm:t>
        <a:bodyPr/>
        <a:lstStyle/>
        <a:p>
          <a:endParaRPr lang="en-GB" sz="2400"/>
        </a:p>
      </dgm:t>
    </dgm:pt>
    <dgm:pt modelId="{45153DD8-B917-4BB2-B021-C781C293B622}">
      <dgm:prSet phldrT="[Text]" custT="1"/>
      <dgm:spPr/>
      <dgm:t>
        <a:bodyPr/>
        <a:lstStyle/>
        <a:p>
          <a:r>
            <a:rPr lang="en-GB" sz="1600" dirty="0">
              <a:latin typeface="SassoonPrimaryInfant" pitchFamily="2" charset="0"/>
            </a:rPr>
            <a:t>Lovely Lines</a:t>
          </a:r>
        </a:p>
      </dgm:t>
    </dgm:pt>
    <dgm:pt modelId="{B18863CD-96C2-448E-9B7A-72E315E1AC74}" type="parTrans" cxnId="{1CF34918-07F6-4373-B49E-F4C9B0A7A44D}">
      <dgm:prSet/>
      <dgm:spPr/>
      <dgm:t>
        <a:bodyPr/>
        <a:lstStyle/>
        <a:p>
          <a:endParaRPr lang="en-GB" sz="2400"/>
        </a:p>
      </dgm:t>
    </dgm:pt>
    <dgm:pt modelId="{A652B799-EA2C-4064-A1CC-15678E877DF6}" type="sibTrans" cxnId="{1CF34918-07F6-4373-B49E-F4C9B0A7A44D}">
      <dgm:prSet/>
      <dgm:spPr/>
      <dgm:t>
        <a:bodyPr/>
        <a:lstStyle/>
        <a:p>
          <a:endParaRPr lang="en-GB" sz="2400"/>
        </a:p>
      </dgm:t>
    </dgm:pt>
    <dgm:pt modelId="{61B093B2-4AD7-4767-992F-FDE279AFBD14}">
      <dgm:prSet phldrT="[Text]" custT="1"/>
      <dgm:spPr/>
      <dgm:t>
        <a:bodyPr/>
        <a:lstStyle/>
        <a:p>
          <a:r>
            <a:rPr lang="en-GB" sz="1600" dirty="0">
              <a:latin typeface="SassoonPrimaryInfant" pitchFamily="2" charset="0"/>
            </a:rPr>
            <a:t>Prepared for class</a:t>
          </a:r>
        </a:p>
      </dgm:t>
    </dgm:pt>
    <dgm:pt modelId="{4FEB43DB-14D0-4E7B-82DA-2A476CE37F9E}" type="parTrans" cxnId="{F09D38B6-41EF-4DD6-8A6D-6B90C7F5B29C}">
      <dgm:prSet/>
      <dgm:spPr/>
      <dgm:t>
        <a:bodyPr/>
        <a:lstStyle/>
        <a:p>
          <a:endParaRPr lang="en-GB" sz="2400"/>
        </a:p>
      </dgm:t>
    </dgm:pt>
    <dgm:pt modelId="{08F33FF0-F293-4DC3-9E3F-5C373809E4B9}" type="sibTrans" cxnId="{F09D38B6-41EF-4DD6-8A6D-6B90C7F5B29C}">
      <dgm:prSet/>
      <dgm:spPr/>
      <dgm:t>
        <a:bodyPr/>
        <a:lstStyle/>
        <a:p>
          <a:endParaRPr lang="en-GB" sz="2400"/>
        </a:p>
      </dgm:t>
    </dgm:pt>
    <dgm:pt modelId="{598236A7-065F-4BA7-8293-967303965630}">
      <dgm:prSet phldrT="[Text]" custT="1"/>
      <dgm:spPr/>
      <dgm:t>
        <a:bodyPr/>
        <a:lstStyle/>
        <a:p>
          <a:r>
            <a:rPr lang="en-GB" sz="1600" dirty="0">
              <a:latin typeface="SassoonPrimaryInfant" pitchFamily="2" charset="0"/>
            </a:rPr>
            <a:t>Organised for school</a:t>
          </a:r>
        </a:p>
      </dgm:t>
    </dgm:pt>
    <dgm:pt modelId="{CED68227-571B-4D52-9ACA-66F486656CAB}" type="parTrans" cxnId="{8B9E519A-7FD6-4349-B357-2DCB3D00EB59}">
      <dgm:prSet/>
      <dgm:spPr/>
      <dgm:t>
        <a:bodyPr/>
        <a:lstStyle/>
        <a:p>
          <a:endParaRPr lang="en-GB" sz="2400"/>
        </a:p>
      </dgm:t>
    </dgm:pt>
    <dgm:pt modelId="{A04AC566-60AC-483D-AE4B-743DB7560500}" type="sibTrans" cxnId="{8B9E519A-7FD6-4349-B357-2DCB3D00EB59}">
      <dgm:prSet/>
      <dgm:spPr/>
      <dgm:t>
        <a:bodyPr/>
        <a:lstStyle/>
        <a:p>
          <a:endParaRPr lang="en-GB" sz="2400"/>
        </a:p>
      </dgm:t>
    </dgm:pt>
    <dgm:pt modelId="{4AABBB03-6CB1-4603-9BA9-9384C8C831B2}">
      <dgm:prSet phldrT="[Text]" custT="1"/>
      <dgm:spPr/>
      <dgm:t>
        <a:bodyPr/>
        <a:lstStyle/>
        <a:p>
          <a:r>
            <a:rPr lang="en-GB" sz="1600" dirty="0">
              <a:latin typeface="SassoonPrimaryInfant" pitchFamily="2" charset="0"/>
            </a:rPr>
            <a:t>Finish work on time</a:t>
          </a:r>
        </a:p>
      </dgm:t>
    </dgm:pt>
    <dgm:pt modelId="{5593C0C1-7FC3-47F3-806C-6AB2D7B45902}" type="parTrans" cxnId="{FC4BC0E5-D2EA-42DC-89F4-6195866EE583}">
      <dgm:prSet/>
      <dgm:spPr/>
      <dgm:t>
        <a:bodyPr/>
        <a:lstStyle/>
        <a:p>
          <a:endParaRPr lang="en-GB" sz="2400"/>
        </a:p>
      </dgm:t>
    </dgm:pt>
    <dgm:pt modelId="{587BFBEA-3FD8-4B0C-9D87-7C39901D6152}" type="sibTrans" cxnId="{FC4BC0E5-D2EA-42DC-89F4-6195866EE583}">
      <dgm:prSet/>
      <dgm:spPr/>
      <dgm:t>
        <a:bodyPr/>
        <a:lstStyle/>
        <a:p>
          <a:endParaRPr lang="en-GB" sz="2400"/>
        </a:p>
      </dgm:t>
    </dgm:pt>
    <dgm:pt modelId="{8D4F9C37-DF56-431E-9F19-862EB4B7D323}">
      <dgm:prSet phldrT="[Text]" custT="1"/>
      <dgm:spPr/>
      <dgm:t>
        <a:bodyPr/>
        <a:lstStyle/>
        <a:p>
          <a:r>
            <a:rPr lang="en-GB" sz="1600" dirty="0">
              <a:latin typeface="SassoonPrimaryInfant" pitchFamily="2" charset="0"/>
            </a:rPr>
            <a:t>Listening to instructions</a:t>
          </a:r>
        </a:p>
      </dgm:t>
    </dgm:pt>
    <dgm:pt modelId="{9902031E-9098-4DA8-B0B5-C8D145669CF4}" type="parTrans" cxnId="{B2C6B2D1-2061-48EA-9886-E339C0408867}">
      <dgm:prSet/>
      <dgm:spPr/>
      <dgm:t>
        <a:bodyPr/>
        <a:lstStyle/>
        <a:p>
          <a:endParaRPr lang="en-GB" sz="2400"/>
        </a:p>
      </dgm:t>
    </dgm:pt>
    <dgm:pt modelId="{76BFA43D-30D3-4721-B474-566368A1786E}" type="sibTrans" cxnId="{B2C6B2D1-2061-48EA-9886-E339C0408867}">
      <dgm:prSet/>
      <dgm:spPr/>
      <dgm:t>
        <a:bodyPr/>
        <a:lstStyle/>
        <a:p>
          <a:endParaRPr lang="en-GB" sz="2400"/>
        </a:p>
      </dgm:t>
    </dgm:pt>
    <dgm:pt modelId="{F77A0677-B635-4EDC-89C3-78D2AB5064E9}">
      <dgm:prSet phldrT="[Text]" custT="1"/>
      <dgm:spPr/>
      <dgm:t>
        <a:bodyPr/>
        <a:lstStyle/>
        <a:p>
          <a:r>
            <a:rPr lang="en-GB" sz="1600" dirty="0">
              <a:latin typeface="SassoonPrimaryInfant" pitchFamily="2" charset="0"/>
            </a:rPr>
            <a:t>Focused</a:t>
          </a:r>
        </a:p>
        <a:p>
          <a:r>
            <a:rPr lang="en-GB" sz="1600" dirty="0">
              <a:latin typeface="SassoonPrimaryInfant" pitchFamily="2" charset="0"/>
            </a:rPr>
            <a:t>Not wasting time</a:t>
          </a:r>
        </a:p>
      </dgm:t>
    </dgm:pt>
    <dgm:pt modelId="{978E8004-CA38-42C2-AB1C-6A8A104412C3}" type="parTrans" cxnId="{848BBF28-1D12-479F-99F6-F7E944DD5944}">
      <dgm:prSet/>
      <dgm:spPr/>
      <dgm:t>
        <a:bodyPr/>
        <a:lstStyle/>
        <a:p>
          <a:endParaRPr lang="en-GB" sz="2400"/>
        </a:p>
      </dgm:t>
    </dgm:pt>
    <dgm:pt modelId="{A1A4D2A2-C21D-4B02-9F6C-A5777FA828E5}" type="sibTrans" cxnId="{848BBF28-1D12-479F-99F6-F7E944DD5944}">
      <dgm:prSet/>
      <dgm:spPr/>
      <dgm:t>
        <a:bodyPr/>
        <a:lstStyle/>
        <a:p>
          <a:endParaRPr lang="en-GB" sz="2400"/>
        </a:p>
      </dgm:t>
    </dgm:pt>
    <dgm:pt modelId="{80743A8C-57F1-4E5C-B0B5-03D09DF48A12}" type="pres">
      <dgm:prSet presAssocID="{54B943D8-B04A-4403-AE01-FD0AE0A9F145}" presName="Name0" presStyleCnt="0">
        <dgm:presLayoutVars>
          <dgm:chMax val="1"/>
          <dgm:chPref val="1"/>
          <dgm:dir/>
          <dgm:animOne val="branch"/>
          <dgm:animLvl val="lvl"/>
        </dgm:presLayoutVars>
      </dgm:prSet>
      <dgm:spPr/>
      <dgm:t>
        <a:bodyPr/>
        <a:lstStyle/>
        <a:p>
          <a:endParaRPr lang="en-US"/>
        </a:p>
      </dgm:t>
    </dgm:pt>
    <dgm:pt modelId="{FF4DC9D7-78D6-42EF-9BAA-939335B1DC31}" type="pres">
      <dgm:prSet presAssocID="{3A3829B3-31BB-4350-A2A4-287308589C43}" presName="Parent" presStyleLbl="node0" presStyleIdx="0" presStyleCnt="1" custScaleX="116200" custScaleY="98323">
        <dgm:presLayoutVars>
          <dgm:chMax val="6"/>
          <dgm:chPref val="6"/>
        </dgm:presLayoutVars>
      </dgm:prSet>
      <dgm:spPr/>
      <dgm:t>
        <a:bodyPr/>
        <a:lstStyle/>
        <a:p>
          <a:endParaRPr lang="en-US"/>
        </a:p>
      </dgm:t>
    </dgm:pt>
    <dgm:pt modelId="{D3CFE145-5695-419F-9193-4611B3204341}" type="pres">
      <dgm:prSet presAssocID="{45153DD8-B917-4BB2-B021-C781C293B622}" presName="Accent1" presStyleCnt="0"/>
      <dgm:spPr/>
    </dgm:pt>
    <dgm:pt modelId="{FF90B505-129C-488A-B84E-E8734C4019B7}" type="pres">
      <dgm:prSet presAssocID="{45153DD8-B917-4BB2-B021-C781C293B622}" presName="Accent" presStyleLbl="bgShp" presStyleIdx="0" presStyleCnt="6"/>
      <dgm:spPr/>
    </dgm:pt>
    <dgm:pt modelId="{AB1FD55C-7C04-4367-B3C6-D8AA3CA3E883}" type="pres">
      <dgm:prSet presAssocID="{45153DD8-B917-4BB2-B021-C781C293B622}" presName="Child1" presStyleLbl="node1" presStyleIdx="0" presStyleCnt="6">
        <dgm:presLayoutVars>
          <dgm:chMax val="0"/>
          <dgm:chPref val="0"/>
          <dgm:bulletEnabled val="1"/>
        </dgm:presLayoutVars>
      </dgm:prSet>
      <dgm:spPr/>
      <dgm:t>
        <a:bodyPr/>
        <a:lstStyle/>
        <a:p>
          <a:endParaRPr lang="en-US"/>
        </a:p>
      </dgm:t>
    </dgm:pt>
    <dgm:pt modelId="{7BABEC71-3794-447C-B8E5-489E4B26208A}" type="pres">
      <dgm:prSet presAssocID="{61B093B2-4AD7-4767-992F-FDE279AFBD14}" presName="Accent2" presStyleCnt="0"/>
      <dgm:spPr/>
    </dgm:pt>
    <dgm:pt modelId="{D048C7A1-8140-4064-BA03-26429E750A51}" type="pres">
      <dgm:prSet presAssocID="{61B093B2-4AD7-4767-992F-FDE279AFBD14}" presName="Accent" presStyleLbl="bgShp" presStyleIdx="1" presStyleCnt="6"/>
      <dgm:spPr/>
    </dgm:pt>
    <dgm:pt modelId="{747A809A-C512-4E6F-A5E3-FF83ECFBB7C0}" type="pres">
      <dgm:prSet presAssocID="{61B093B2-4AD7-4767-992F-FDE279AFBD14}" presName="Child2" presStyleLbl="node1" presStyleIdx="1" presStyleCnt="6">
        <dgm:presLayoutVars>
          <dgm:chMax val="0"/>
          <dgm:chPref val="0"/>
          <dgm:bulletEnabled val="1"/>
        </dgm:presLayoutVars>
      </dgm:prSet>
      <dgm:spPr/>
      <dgm:t>
        <a:bodyPr/>
        <a:lstStyle/>
        <a:p>
          <a:endParaRPr lang="en-US"/>
        </a:p>
      </dgm:t>
    </dgm:pt>
    <dgm:pt modelId="{17E33A62-BA47-4807-8E9B-A60C24D480F8}" type="pres">
      <dgm:prSet presAssocID="{598236A7-065F-4BA7-8293-967303965630}" presName="Accent3" presStyleCnt="0"/>
      <dgm:spPr/>
    </dgm:pt>
    <dgm:pt modelId="{569BA550-F9BB-4461-9634-3FD24ADBAC1D}" type="pres">
      <dgm:prSet presAssocID="{598236A7-065F-4BA7-8293-967303965630}" presName="Accent" presStyleLbl="bgShp" presStyleIdx="2" presStyleCnt="6"/>
      <dgm:spPr/>
    </dgm:pt>
    <dgm:pt modelId="{765A5185-FF7E-469F-9917-87ED128E8224}" type="pres">
      <dgm:prSet presAssocID="{598236A7-065F-4BA7-8293-967303965630}" presName="Child3" presStyleLbl="node1" presStyleIdx="2" presStyleCnt="6">
        <dgm:presLayoutVars>
          <dgm:chMax val="0"/>
          <dgm:chPref val="0"/>
          <dgm:bulletEnabled val="1"/>
        </dgm:presLayoutVars>
      </dgm:prSet>
      <dgm:spPr/>
      <dgm:t>
        <a:bodyPr/>
        <a:lstStyle/>
        <a:p>
          <a:endParaRPr lang="en-US"/>
        </a:p>
      </dgm:t>
    </dgm:pt>
    <dgm:pt modelId="{08311793-4712-49A2-BA8B-9C5F5F91782C}" type="pres">
      <dgm:prSet presAssocID="{4AABBB03-6CB1-4603-9BA9-9384C8C831B2}" presName="Accent4" presStyleCnt="0"/>
      <dgm:spPr/>
    </dgm:pt>
    <dgm:pt modelId="{832AFB1A-B6B3-4935-BD72-F0B1EA758FA2}" type="pres">
      <dgm:prSet presAssocID="{4AABBB03-6CB1-4603-9BA9-9384C8C831B2}" presName="Accent" presStyleLbl="bgShp" presStyleIdx="3" presStyleCnt="6"/>
      <dgm:spPr/>
    </dgm:pt>
    <dgm:pt modelId="{BAA4E998-B68E-43BE-B399-A93D3E0FE666}" type="pres">
      <dgm:prSet presAssocID="{4AABBB03-6CB1-4603-9BA9-9384C8C831B2}" presName="Child4" presStyleLbl="node1" presStyleIdx="3" presStyleCnt="6">
        <dgm:presLayoutVars>
          <dgm:chMax val="0"/>
          <dgm:chPref val="0"/>
          <dgm:bulletEnabled val="1"/>
        </dgm:presLayoutVars>
      </dgm:prSet>
      <dgm:spPr/>
      <dgm:t>
        <a:bodyPr/>
        <a:lstStyle/>
        <a:p>
          <a:endParaRPr lang="en-US"/>
        </a:p>
      </dgm:t>
    </dgm:pt>
    <dgm:pt modelId="{6CB87073-1C8D-4434-B576-87E20FCD5536}" type="pres">
      <dgm:prSet presAssocID="{8D4F9C37-DF56-431E-9F19-862EB4B7D323}" presName="Accent5" presStyleCnt="0"/>
      <dgm:spPr/>
    </dgm:pt>
    <dgm:pt modelId="{FFA4F100-27F4-475F-91FA-18E0AB20748C}" type="pres">
      <dgm:prSet presAssocID="{8D4F9C37-DF56-431E-9F19-862EB4B7D323}" presName="Accent" presStyleLbl="bgShp" presStyleIdx="4" presStyleCnt="6"/>
      <dgm:spPr/>
    </dgm:pt>
    <dgm:pt modelId="{E7DF494D-6657-4C56-9479-645A5BCA2D97}" type="pres">
      <dgm:prSet presAssocID="{8D4F9C37-DF56-431E-9F19-862EB4B7D323}" presName="Child5" presStyleLbl="node1" presStyleIdx="4" presStyleCnt="6">
        <dgm:presLayoutVars>
          <dgm:chMax val="0"/>
          <dgm:chPref val="0"/>
          <dgm:bulletEnabled val="1"/>
        </dgm:presLayoutVars>
      </dgm:prSet>
      <dgm:spPr/>
      <dgm:t>
        <a:bodyPr/>
        <a:lstStyle/>
        <a:p>
          <a:endParaRPr lang="en-US"/>
        </a:p>
      </dgm:t>
    </dgm:pt>
    <dgm:pt modelId="{D645BF2C-0DD8-4042-8FCB-DD775DAD8F9B}" type="pres">
      <dgm:prSet presAssocID="{F77A0677-B635-4EDC-89C3-78D2AB5064E9}" presName="Accent6" presStyleCnt="0"/>
      <dgm:spPr/>
    </dgm:pt>
    <dgm:pt modelId="{460AAFF3-C90B-4405-8010-317702918E05}" type="pres">
      <dgm:prSet presAssocID="{F77A0677-B635-4EDC-89C3-78D2AB5064E9}" presName="Accent" presStyleLbl="bgShp" presStyleIdx="5" presStyleCnt="6"/>
      <dgm:spPr/>
    </dgm:pt>
    <dgm:pt modelId="{63BC9891-FDA7-4E1D-87D8-705A3A23DFFE}" type="pres">
      <dgm:prSet presAssocID="{F77A0677-B635-4EDC-89C3-78D2AB5064E9}" presName="Child6" presStyleLbl="node1" presStyleIdx="5" presStyleCnt="6">
        <dgm:presLayoutVars>
          <dgm:chMax val="0"/>
          <dgm:chPref val="0"/>
          <dgm:bulletEnabled val="1"/>
        </dgm:presLayoutVars>
      </dgm:prSet>
      <dgm:spPr/>
      <dgm:t>
        <a:bodyPr/>
        <a:lstStyle/>
        <a:p>
          <a:endParaRPr lang="en-US"/>
        </a:p>
      </dgm:t>
    </dgm:pt>
  </dgm:ptLst>
  <dgm:cxnLst>
    <dgm:cxn modelId="{FC4BC0E5-D2EA-42DC-89F4-6195866EE583}" srcId="{3A3829B3-31BB-4350-A2A4-287308589C43}" destId="{4AABBB03-6CB1-4603-9BA9-9384C8C831B2}" srcOrd="3" destOrd="0" parTransId="{5593C0C1-7FC3-47F3-806C-6AB2D7B45902}" sibTransId="{587BFBEA-3FD8-4B0C-9D87-7C39901D6152}"/>
    <dgm:cxn modelId="{D0EE90E2-E2CF-4122-AA8D-BE193C3C33D9}" type="presOf" srcId="{8D4F9C37-DF56-431E-9F19-862EB4B7D323}" destId="{E7DF494D-6657-4C56-9479-645A5BCA2D97}" srcOrd="0" destOrd="0" presId="urn:microsoft.com/office/officeart/2011/layout/HexagonRadial"/>
    <dgm:cxn modelId="{848BBF28-1D12-479F-99F6-F7E944DD5944}" srcId="{3A3829B3-31BB-4350-A2A4-287308589C43}" destId="{F77A0677-B635-4EDC-89C3-78D2AB5064E9}" srcOrd="5" destOrd="0" parTransId="{978E8004-CA38-42C2-AB1C-6A8A104412C3}" sibTransId="{A1A4D2A2-C21D-4B02-9F6C-A5777FA828E5}"/>
    <dgm:cxn modelId="{171EDAE2-292C-4BE3-9944-A5DBFA6B6500}" type="presOf" srcId="{61B093B2-4AD7-4767-992F-FDE279AFBD14}" destId="{747A809A-C512-4E6F-A5E3-FF83ECFBB7C0}" srcOrd="0" destOrd="0" presId="urn:microsoft.com/office/officeart/2011/layout/HexagonRadial"/>
    <dgm:cxn modelId="{1CF34918-07F6-4373-B49E-F4C9B0A7A44D}" srcId="{3A3829B3-31BB-4350-A2A4-287308589C43}" destId="{45153DD8-B917-4BB2-B021-C781C293B622}" srcOrd="0" destOrd="0" parTransId="{B18863CD-96C2-448E-9B7A-72E315E1AC74}" sibTransId="{A652B799-EA2C-4064-A1CC-15678E877DF6}"/>
    <dgm:cxn modelId="{27BA16ED-C589-4DA8-8758-4AF2DF5F00B0}" type="presOf" srcId="{598236A7-065F-4BA7-8293-967303965630}" destId="{765A5185-FF7E-469F-9917-87ED128E8224}" srcOrd="0" destOrd="0" presId="urn:microsoft.com/office/officeart/2011/layout/HexagonRadial"/>
    <dgm:cxn modelId="{5051E5BA-BB75-474B-B13F-71A4DB910F2D}" srcId="{54B943D8-B04A-4403-AE01-FD0AE0A9F145}" destId="{3A3829B3-31BB-4350-A2A4-287308589C43}" srcOrd="0" destOrd="0" parTransId="{CA3FE3BC-F00C-4ED6-BBB7-0DADA8988D0C}" sibTransId="{E64DE6E5-3C30-4E18-91EF-90D7AB877EFF}"/>
    <dgm:cxn modelId="{F09D38B6-41EF-4DD6-8A6D-6B90C7F5B29C}" srcId="{3A3829B3-31BB-4350-A2A4-287308589C43}" destId="{61B093B2-4AD7-4767-992F-FDE279AFBD14}" srcOrd="1" destOrd="0" parTransId="{4FEB43DB-14D0-4E7B-82DA-2A476CE37F9E}" sibTransId="{08F33FF0-F293-4DC3-9E3F-5C373809E4B9}"/>
    <dgm:cxn modelId="{B2C6B2D1-2061-48EA-9886-E339C0408867}" srcId="{3A3829B3-31BB-4350-A2A4-287308589C43}" destId="{8D4F9C37-DF56-431E-9F19-862EB4B7D323}" srcOrd="4" destOrd="0" parTransId="{9902031E-9098-4DA8-B0B5-C8D145669CF4}" sibTransId="{76BFA43D-30D3-4721-B474-566368A1786E}"/>
    <dgm:cxn modelId="{52DF7CBE-2D76-49D6-94D2-94F5642D3EC8}" type="presOf" srcId="{3A3829B3-31BB-4350-A2A4-287308589C43}" destId="{FF4DC9D7-78D6-42EF-9BAA-939335B1DC31}" srcOrd="0" destOrd="0" presId="urn:microsoft.com/office/officeart/2011/layout/HexagonRadial"/>
    <dgm:cxn modelId="{8B9E519A-7FD6-4349-B357-2DCB3D00EB59}" srcId="{3A3829B3-31BB-4350-A2A4-287308589C43}" destId="{598236A7-065F-4BA7-8293-967303965630}" srcOrd="2" destOrd="0" parTransId="{CED68227-571B-4D52-9ACA-66F486656CAB}" sibTransId="{A04AC566-60AC-483D-AE4B-743DB7560500}"/>
    <dgm:cxn modelId="{D87622DA-6814-426C-96A5-671A4631CB0B}" type="presOf" srcId="{F77A0677-B635-4EDC-89C3-78D2AB5064E9}" destId="{63BC9891-FDA7-4E1D-87D8-705A3A23DFFE}" srcOrd="0" destOrd="0" presId="urn:microsoft.com/office/officeart/2011/layout/HexagonRadial"/>
    <dgm:cxn modelId="{FA822426-C7E7-45B2-BA15-4B4327DB9415}" type="presOf" srcId="{4AABBB03-6CB1-4603-9BA9-9384C8C831B2}" destId="{BAA4E998-B68E-43BE-B399-A93D3E0FE666}" srcOrd="0" destOrd="0" presId="urn:microsoft.com/office/officeart/2011/layout/HexagonRadial"/>
    <dgm:cxn modelId="{3CC8EBA5-B5E6-447D-B60C-FC1C7D4F2681}" type="presOf" srcId="{54B943D8-B04A-4403-AE01-FD0AE0A9F145}" destId="{80743A8C-57F1-4E5C-B0B5-03D09DF48A12}" srcOrd="0" destOrd="0" presId="urn:microsoft.com/office/officeart/2011/layout/HexagonRadial"/>
    <dgm:cxn modelId="{F2189C30-470A-4220-86D9-CBA19FB2F164}" type="presOf" srcId="{45153DD8-B917-4BB2-B021-C781C293B622}" destId="{AB1FD55C-7C04-4367-B3C6-D8AA3CA3E883}" srcOrd="0" destOrd="0" presId="urn:microsoft.com/office/officeart/2011/layout/HexagonRadial"/>
    <dgm:cxn modelId="{883AEF7A-FF2D-4F29-B4BD-9254E23AFF18}" type="presParOf" srcId="{80743A8C-57F1-4E5C-B0B5-03D09DF48A12}" destId="{FF4DC9D7-78D6-42EF-9BAA-939335B1DC31}" srcOrd="0" destOrd="0" presId="urn:microsoft.com/office/officeart/2011/layout/HexagonRadial"/>
    <dgm:cxn modelId="{C1C65975-A681-49F4-9598-AB4F6E6F3B49}" type="presParOf" srcId="{80743A8C-57F1-4E5C-B0B5-03D09DF48A12}" destId="{D3CFE145-5695-419F-9193-4611B3204341}" srcOrd="1" destOrd="0" presId="urn:microsoft.com/office/officeart/2011/layout/HexagonRadial"/>
    <dgm:cxn modelId="{79F76922-FAB2-45E5-941D-69974A48E3EB}" type="presParOf" srcId="{D3CFE145-5695-419F-9193-4611B3204341}" destId="{FF90B505-129C-488A-B84E-E8734C4019B7}" srcOrd="0" destOrd="0" presId="urn:microsoft.com/office/officeart/2011/layout/HexagonRadial"/>
    <dgm:cxn modelId="{ACBC5907-DE01-4142-8C78-AB4D1DB01218}" type="presParOf" srcId="{80743A8C-57F1-4E5C-B0B5-03D09DF48A12}" destId="{AB1FD55C-7C04-4367-B3C6-D8AA3CA3E883}" srcOrd="2" destOrd="0" presId="urn:microsoft.com/office/officeart/2011/layout/HexagonRadial"/>
    <dgm:cxn modelId="{BE41E79E-0E11-47E5-B3F1-06C05D314C33}" type="presParOf" srcId="{80743A8C-57F1-4E5C-B0B5-03D09DF48A12}" destId="{7BABEC71-3794-447C-B8E5-489E4B26208A}" srcOrd="3" destOrd="0" presId="urn:microsoft.com/office/officeart/2011/layout/HexagonRadial"/>
    <dgm:cxn modelId="{1BFEB942-7B41-4614-8BD0-653C4EA28E2E}" type="presParOf" srcId="{7BABEC71-3794-447C-B8E5-489E4B26208A}" destId="{D048C7A1-8140-4064-BA03-26429E750A51}" srcOrd="0" destOrd="0" presId="urn:microsoft.com/office/officeart/2011/layout/HexagonRadial"/>
    <dgm:cxn modelId="{DF1C710A-B13A-4A57-B40B-3FFBCBA89096}" type="presParOf" srcId="{80743A8C-57F1-4E5C-B0B5-03D09DF48A12}" destId="{747A809A-C512-4E6F-A5E3-FF83ECFBB7C0}" srcOrd="4" destOrd="0" presId="urn:microsoft.com/office/officeart/2011/layout/HexagonRadial"/>
    <dgm:cxn modelId="{858488A6-DAE9-4670-A375-E53625D6EBC5}" type="presParOf" srcId="{80743A8C-57F1-4E5C-B0B5-03D09DF48A12}" destId="{17E33A62-BA47-4807-8E9B-A60C24D480F8}" srcOrd="5" destOrd="0" presId="urn:microsoft.com/office/officeart/2011/layout/HexagonRadial"/>
    <dgm:cxn modelId="{E9E93DCA-B695-4EAC-B124-17C354EAC7EE}" type="presParOf" srcId="{17E33A62-BA47-4807-8E9B-A60C24D480F8}" destId="{569BA550-F9BB-4461-9634-3FD24ADBAC1D}" srcOrd="0" destOrd="0" presId="urn:microsoft.com/office/officeart/2011/layout/HexagonRadial"/>
    <dgm:cxn modelId="{9076920A-288B-458D-B967-75859E68CAB7}" type="presParOf" srcId="{80743A8C-57F1-4E5C-B0B5-03D09DF48A12}" destId="{765A5185-FF7E-469F-9917-87ED128E8224}" srcOrd="6" destOrd="0" presId="urn:microsoft.com/office/officeart/2011/layout/HexagonRadial"/>
    <dgm:cxn modelId="{33B033BB-A434-458C-A24C-301912798967}" type="presParOf" srcId="{80743A8C-57F1-4E5C-B0B5-03D09DF48A12}" destId="{08311793-4712-49A2-BA8B-9C5F5F91782C}" srcOrd="7" destOrd="0" presId="urn:microsoft.com/office/officeart/2011/layout/HexagonRadial"/>
    <dgm:cxn modelId="{1815BC20-B7C9-4E66-BD6B-7569C630E313}" type="presParOf" srcId="{08311793-4712-49A2-BA8B-9C5F5F91782C}" destId="{832AFB1A-B6B3-4935-BD72-F0B1EA758FA2}" srcOrd="0" destOrd="0" presId="urn:microsoft.com/office/officeart/2011/layout/HexagonRadial"/>
    <dgm:cxn modelId="{A90C393F-9190-4FA0-9C07-FACB98DE6337}" type="presParOf" srcId="{80743A8C-57F1-4E5C-B0B5-03D09DF48A12}" destId="{BAA4E998-B68E-43BE-B399-A93D3E0FE666}" srcOrd="8" destOrd="0" presId="urn:microsoft.com/office/officeart/2011/layout/HexagonRadial"/>
    <dgm:cxn modelId="{54CEBA9C-596D-48CF-9620-D3B5BB128DBF}" type="presParOf" srcId="{80743A8C-57F1-4E5C-B0B5-03D09DF48A12}" destId="{6CB87073-1C8D-4434-B576-87E20FCD5536}" srcOrd="9" destOrd="0" presId="urn:microsoft.com/office/officeart/2011/layout/HexagonRadial"/>
    <dgm:cxn modelId="{F19316B7-63FA-468B-AB51-B3B0DB08154B}" type="presParOf" srcId="{6CB87073-1C8D-4434-B576-87E20FCD5536}" destId="{FFA4F100-27F4-475F-91FA-18E0AB20748C}" srcOrd="0" destOrd="0" presId="urn:microsoft.com/office/officeart/2011/layout/HexagonRadial"/>
    <dgm:cxn modelId="{0FF9FEE5-27A6-4814-AD60-0A916AAF5CDB}" type="presParOf" srcId="{80743A8C-57F1-4E5C-B0B5-03D09DF48A12}" destId="{E7DF494D-6657-4C56-9479-645A5BCA2D97}" srcOrd="10" destOrd="0" presId="urn:microsoft.com/office/officeart/2011/layout/HexagonRadial"/>
    <dgm:cxn modelId="{E6C92DF5-0DE2-4654-9641-5C27F9CCFD93}" type="presParOf" srcId="{80743A8C-57F1-4E5C-B0B5-03D09DF48A12}" destId="{D645BF2C-0DD8-4042-8FCB-DD775DAD8F9B}" srcOrd="11" destOrd="0" presId="urn:microsoft.com/office/officeart/2011/layout/HexagonRadial"/>
    <dgm:cxn modelId="{D5AD3589-D9CF-475A-A10A-319A27E25AB4}" type="presParOf" srcId="{D645BF2C-0DD8-4042-8FCB-DD775DAD8F9B}" destId="{460AAFF3-C90B-4405-8010-317702918E05}" srcOrd="0" destOrd="0" presId="urn:microsoft.com/office/officeart/2011/layout/HexagonRadial"/>
    <dgm:cxn modelId="{91FC510F-A509-4BE9-B863-083FDC628558}" type="presParOf" srcId="{80743A8C-57F1-4E5C-B0B5-03D09DF48A12}" destId="{63BC9891-FDA7-4E1D-87D8-705A3A23DFFE}" srcOrd="12" destOrd="0" presId="urn:microsoft.com/office/officeart/2011/layout/HexagonRadial"/>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B943D8-B04A-4403-AE01-FD0AE0A9F145}" type="doc">
      <dgm:prSet loTypeId="urn:microsoft.com/office/officeart/2011/layout/HexagonRadial" loCatId="cycle" qsTypeId="urn:microsoft.com/office/officeart/2005/8/quickstyle/simple1" qsCatId="simple" csTypeId="urn:microsoft.com/office/officeart/2005/8/colors/accent2_5" csCatId="accent2" phldr="1"/>
      <dgm:spPr/>
      <dgm:t>
        <a:bodyPr/>
        <a:lstStyle/>
        <a:p>
          <a:endParaRPr lang="en-GB"/>
        </a:p>
      </dgm:t>
    </dgm:pt>
    <dgm:pt modelId="{3A3829B3-31BB-4350-A2A4-287308589C43}">
      <dgm:prSet phldrT="[Text]" custT="1"/>
      <dgm:spPr/>
      <dgm:t>
        <a:bodyPr/>
        <a:lstStyle/>
        <a:p>
          <a:r>
            <a:rPr lang="en-GB" sz="3600" b="1" u="sng" dirty="0">
              <a:latin typeface="SassoonPrimaryInfant" pitchFamily="2" charset="0"/>
            </a:rPr>
            <a:t>Safe</a:t>
          </a:r>
        </a:p>
      </dgm:t>
    </dgm:pt>
    <dgm:pt modelId="{CA3FE3BC-F00C-4ED6-BBB7-0DADA8988D0C}" type="parTrans" cxnId="{5051E5BA-BB75-474B-B13F-71A4DB910F2D}">
      <dgm:prSet/>
      <dgm:spPr/>
      <dgm:t>
        <a:bodyPr/>
        <a:lstStyle/>
        <a:p>
          <a:endParaRPr lang="en-GB" sz="1600"/>
        </a:p>
      </dgm:t>
    </dgm:pt>
    <dgm:pt modelId="{E64DE6E5-3C30-4E18-91EF-90D7AB877EFF}" type="sibTrans" cxnId="{5051E5BA-BB75-474B-B13F-71A4DB910F2D}">
      <dgm:prSet/>
      <dgm:spPr/>
      <dgm:t>
        <a:bodyPr/>
        <a:lstStyle/>
        <a:p>
          <a:endParaRPr lang="en-GB" sz="1600"/>
        </a:p>
      </dgm:t>
    </dgm:pt>
    <dgm:pt modelId="{45153DD8-B917-4BB2-B021-C781C293B622}">
      <dgm:prSet phldrT="[Text]" custT="1"/>
      <dgm:spPr/>
      <dgm:t>
        <a:bodyPr/>
        <a:lstStyle/>
        <a:p>
          <a:r>
            <a:rPr lang="en-GB" sz="1600" dirty="0">
              <a:latin typeface="SassoonPrimaryInfant" pitchFamily="2" charset="0"/>
            </a:rPr>
            <a:t>Be familiar with the fire drill</a:t>
          </a:r>
        </a:p>
      </dgm:t>
    </dgm:pt>
    <dgm:pt modelId="{B18863CD-96C2-448E-9B7A-72E315E1AC74}" type="parTrans" cxnId="{1CF34918-07F6-4373-B49E-F4C9B0A7A44D}">
      <dgm:prSet/>
      <dgm:spPr/>
      <dgm:t>
        <a:bodyPr/>
        <a:lstStyle/>
        <a:p>
          <a:endParaRPr lang="en-GB" sz="1600"/>
        </a:p>
      </dgm:t>
    </dgm:pt>
    <dgm:pt modelId="{A652B799-EA2C-4064-A1CC-15678E877DF6}" type="sibTrans" cxnId="{1CF34918-07F6-4373-B49E-F4C9B0A7A44D}">
      <dgm:prSet/>
      <dgm:spPr/>
      <dgm:t>
        <a:bodyPr/>
        <a:lstStyle/>
        <a:p>
          <a:endParaRPr lang="en-GB" sz="1600"/>
        </a:p>
      </dgm:t>
    </dgm:pt>
    <dgm:pt modelId="{61B093B2-4AD7-4767-992F-FDE279AFBD14}">
      <dgm:prSet phldrT="[Text]" custT="1"/>
      <dgm:spPr/>
      <dgm:t>
        <a:bodyPr/>
        <a:lstStyle/>
        <a:p>
          <a:r>
            <a:rPr lang="en-GB" sz="1600" dirty="0">
              <a:latin typeface="SassoonPrimaryInfant" pitchFamily="2" charset="0"/>
            </a:rPr>
            <a:t>Wonderful walking</a:t>
          </a:r>
        </a:p>
      </dgm:t>
    </dgm:pt>
    <dgm:pt modelId="{4FEB43DB-14D0-4E7B-82DA-2A476CE37F9E}" type="parTrans" cxnId="{F09D38B6-41EF-4DD6-8A6D-6B90C7F5B29C}">
      <dgm:prSet/>
      <dgm:spPr/>
      <dgm:t>
        <a:bodyPr/>
        <a:lstStyle/>
        <a:p>
          <a:endParaRPr lang="en-GB" sz="1600"/>
        </a:p>
      </dgm:t>
    </dgm:pt>
    <dgm:pt modelId="{08F33FF0-F293-4DC3-9E3F-5C373809E4B9}" type="sibTrans" cxnId="{F09D38B6-41EF-4DD6-8A6D-6B90C7F5B29C}">
      <dgm:prSet/>
      <dgm:spPr/>
      <dgm:t>
        <a:bodyPr/>
        <a:lstStyle/>
        <a:p>
          <a:endParaRPr lang="en-GB" sz="1600"/>
        </a:p>
      </dgm:t>
    </dgm:pt>
    <dgm:pt modelId="{598236A7-065F-4BA7-8293-967303965630}">
      <dgm:prSet phldrT="[Text]" custT="1"/>
      <dgm:spPr/>
      <dgm:t>
        <a:bodyPr/>
        <a:lstStyle/>
        <a:p>
          <a:r>
            <a:rPr lang="en-GB" sz="1600" dirty="0">
              <a:latin typeface="SassoonPrimaryInfant" pitchFamily="2" charset="0"/>
            </a:rPr>
            <a:t>Push in chairs</a:t>
          </a:r>
        </a:p>
      </dgm:t>
    </dgm:pt>
    <dgm:pt modelId="{CED68227-571B-4D52-9ACA-66F486656CAB}" type="parTrans" cxnId="{8B9E519A-7FD6-4349-B357-2DCB3D00EB59}">
      <dgm:prSet/>
      <dgm:spPr/>
      <dgm:t>
        <a:bodyPr/>
        <a:lstStyle/>
        <a:p>
          <a:endParaRPr lang="en-GB" sz="1600"/>
        </a:p>
      </dgm:t>
    </dgm:pt>
    <dgm:pt modelId="{A04AC566-60AC-483D-AE4B-743DB7560500}" type="sibTrans" cxnId="{8B9E519A-7FD6-4349-B357-2DCB3D00EB59}">
      <dgm:prSet/>
      <dgm:spPr/>
      <dgm:t>
        <a:bodyPr/>
        <a:lstStyle/>
        <a:p>
          <a:endParaRPr lang="en-GB" sz="1600"/>
        </a:p>
      </dgm:t>
    </dgm:pt>
    <dgm:pt modelId="{4AABBB03-6CB1-4603-9BA9-9384C8C831B2}">
      <dgm:prSet phldrT="[Text]" custT="1"/>
      <dgm:spPr/>
      <dgm:t>
        <a:bodyPr/>
        <a:lstStyle/>
        <a:p>
          <a:r>
            <a:rPr lang="en-GB" sz="1600" dirty="0">
              <a:latin typeface="SassoonPrimaryInfant" pitchFamily="2" charset="0"/>
            </a:rPr>
            <a:t>Keep classroom tidy</a:t>
          </a:r>
        </a:p>
      </dgm:t>
    </dgm:pt>
    <dgm:pt modelId="{5593C0C1-7FC3-47F3-806C-6AB2D7B45902}" type="parTrans" cxnId="{FC4BC0E5-D2EA-42DC-89F4-6195866EE583}">
      <dgm:prSet/>
      <dgm:spPr/>
      <dgm:t>
        <a:bodyPr/>
        <a:lstStyle/>
        <a:p>
          <a:endParaRPr lang="en-GB" sz="1600"/>
        </a:p>
      </dgm:t>
    </dgm:pt>
    <dgm:pt modelId="{587BFBEA-3FD8-4B0C-9D87-7C39901D6152}" type="sibTrans" cxnId="{FC4BC0E5-D2EA-42DC-89F4-6195866EE583}">
      <dgm:prSet/>
      <dgm:spPr/>
      <dgm:t>
        <a:bodyPr/>
        <a:lstStyle/>
        <a:p>
          <a:endParaRPr lang="en-GB" sz="1600"/>
        </a:p>
      </dgm:t>
    </dgm:pt>
    <dgm:pt modelId="{8D4F9C37-DF56-431E-9F19-862EB4B7D323}">
      <dgm:prSet phldrT="[Text]" custT="1"/>
      <dgm:spPr/>
      <dgm:t>
        <a:bodyPr/>
        <a:lstStyle/>
        <a:p>
          <a:r>
            <a:rPr lang="en-GB" sz="1600" dirty="0">
              <a:latin typeface="SassoonPrimaryInfant" pitchFamily="2" charset="0"/>
            </a:rPr>
            <a:t>Keep safe while running in the playground</a:t>
          </a:r>
        </a:p>
      </dgm:t>
    </dgm:pt>
    <dgm:pt modelId="{9902031E-9098-4DA8-B0B5-C8D145669CF4}" type="parTrans" cxnId="{B2C6B2D1-2061-48EA-9886-E339C0408867}">
      <dgm:prSet/>
      <dgm:spPr/>
      <dgm:t>
        <a:bodyPr/>
        <a:lstStyle/>
        <a:p>
          <a:endParaRPr lang="en-GB" sz="1600"/>
        </a:p>
      </dgm:t>
    </dgm:pt>
    <dgm:pt modelId="{76BFA43D-30D3-4721-B474-566368A1786E}" type="sibTrans" cxnId="{B2C6B2D1-2061-48EA-9886-E339C0408867}">
      <dgm:prSet/>
      <dgm:spPr/>
      <dgm:t>
        <a:bodyPr/>
        <a:lstStyle/>
        <a:p>
          <a:endParaRPr lang="en-GB" sz="1600"/>
        </a:p>
      </dgm:t>
    </dgm:pt>
    <dgm:pt modelId="{F77A0677-B635-4EDC-89C3-78D2AB5064E9}">
      <dgm:prSet phldrT="[Text]" custT="1"/>
      <dgm:spPr/>
      <dgm:t>
        <a:bodyPr/>
        <a:lstStyle/>
        <a:p>
          <a:r>
            <a:rPr lang="en-GB" sz="1600" dirty="0">
              <a:latin typeface="SassoonPrimaryInfant" pitchFamily="2" charset="0"/>
            </a:rPr>
            <a:t>Look where you are going</a:t>
          </a:r>
        </a:p>
      </dgm:t>
    </dgm:pt>
    <dgm:pt modelId="{978E8004-CA38-42C2-AB1C-6A8A104412C3}" type="parTrans" cxnId="{848BBF28-1D12-479F-99F6-F7E944DD5944}">
      <dgm:prSet/>
      <dgm:spPr/>
      <dgm:t>
        <a:bodyPr/>
        <a:lstStyle/>
        <a:p>
          <a:endParaRPr lang="en-GB" sz="1600"/>
        </a:p>
      </dgm:t>
    </dgm:pt>
    <dgm:pt modelId="{A1A4D2A2-C21D-4B02-9F6C-A5777FA828E5}" type="sibTrans" cxnId="{848BBF28-1D12-479F-99F6-F7E944DD5944}">
      <dgm:prSet/>
      <dgm:spPr/>
      <dgm:t>
        <a:bodyPr/>
        <a:lstStyle/>
        <a:p>
          <a:endParaRPr lang="en-GB" sz="1600"/>
        </a:p>
      </dgm:t>
    </dgm:pt>
    <dgm:pt modelId="{80743A8C-57F1-4E5C-B0B5-03D09DF48A12}" type="pres">
      <dgm:prSet presAssocID="{54B943D8-B04A-4403-AE01-FD0AE0A9F145}" presName="Name0" presStyleCnt="0">
        <dgm:presLayoutVars>
          <dgm:chMax val="1"/>
          <dgm:chPref val="1"/>
          <dgm:dir/>
          <dgm:animOne val="branch"/>
          <dgm:animLvl val="lvl"/>
        </dgm:presLayoutVars>
      </dgm:prSet>
      <dgm:spPr/>
      <dgm:t>
        <a:bodyPr/>
        <a:lstStyle/>
        <a:p>
          <a:endParaRPr lang="en-US"/>
        </a:p>
      </dgm:t>
    </dgm:pt>
    <dgm:pt modelId="{FF4DC9D7-78D6-42EF-9BAA-939335B1DC31}" type="pres">
      <dgm:prSet presAssocID="{3A3829B3-31BB-4350-A2A4-287308589C43}" presName="Parent" presStyleLbl="node0" presStyleIdx="0" presStyleCnt="1">
        <dgm:presLayoutVars>
          <dgm:chMax val="6"/>
          <dgm:chPref val="6"/>
        </dgm:presLayoutVars>
      </dgm:prSet>
      <dgm:spPr/>
      <dgm:t>
        <a:bodyPr/>
        <a:lstStyle/>
        <a:p>
          <a:endParaRPr lang="en-US"/>
        </a:p>
      </dgm:t>
    </dgm:pt>
    <dgm:pt modelId="{D3CFE145-5695-419F-9193-4611B3204341}" type="pres">
      <dgm:prSet presAssocID="{45153DD8-B917-4BB2-B021-C781C293B622}" presName="Accent1" presStyleCnt="0"/>
      <dgm:spPr/>
    </dgm:pt>
    <dgm:pt modelId="{FF90B505-129C-488A-B84E-E8734C4019B7}" type="pres">
      <dgm:prSet presAssocID="{45153DD8-B917-4BB2-B021-C781C293B622}" presName="Accent" presStyleLbl="bgShp" presStyleIdx="0" presStyleCnt="6"/>
      <dgm:spPr/>
    </dgm:pt>
    <dgm:pt modelId="{AB1FD55C-7C04-4367-B3C6-D8AA3CA3E883}" type="pres">
      <dgm:prSet presAssocID="{45153DD8-B917-4BB2-B021-C781C293B622}" presName="Child1" presStyleLbl="node1" presStyleIdx="0" presStyleCnt="6">
        <dgm:presLayoutVars>
          <dgm:chMax val="0"/>
          <dgm:chPref val="0"/>
          <dgm:bulletEnabled val="1"/>
        </dgm:presLayoutVars>
      </dgm:prSet>
      <dgm:spPr/>
      <dgm:t>
        <a:bodyPr/>
        <a:lstStyle/>
        <a:p>
          <a:endParaRPr lang="en-US"/>
        </a:p>
      </dgm:t>
    </dgm:pt>
    <dgm:pt modelId="{7BABEC71-3794-447C-B8E5-489E4B26208A}" type="pres">
      <dgm:prSet presAssocID="{61B093B2-4AD7-4767-992F-FDE279AFBD14}" presName="Accent2" presStyleCnt="0"/>
      <dgm:spPr/>
    </dgm:pt>
    <dgm:pt modelId="{D048C7A1-8140-4064-BA03-26429E750A51}" type="pres">
      <dgm:prSet presAssocID="{61B093B2-4AD7-4767-992F-FDE279AFBD14}" presName="Accent" presStyleLbl="bgShp" presStyleIdx="1" presStyleCnt="6"/>
      <dgm:spPr/>
    </dgm:pt>
    <dgm:pt modelId="{747A809A-C512-4E6F-A5E3-FF83ECFBB7C0}" type="pres">
      <dgm:prSet presAssocID="{61B093B2-4AD7-4767-992F-FDE279AFBD14}" presName="Child2" presStyleLbl="node1" presStyleIdx="1" presStyleCnt="6">
        <dgm:presLayoutVars>
          <dgm:chMax val="0"/>
          <dgm:chPref val="0"/>
          <dgm:bulletEnabled val="1"/>
        </dgm:presLayoutVars>
      </dgm:prSet>
      <dgm:spPr/>
      <dgm:t>
        <a:bodyPr/>
        <a:lstStyle/>
        <a:p>
          <a:endParaRPr lang="en-US"/>
        </a:p>
      </dgm:t>
    </dgm:pt>
    <dgm:pt modelId="{17E33A62-BA47-4807-8E9B-A60C24D480F8}" type="pres">
      <dgm:prSet presAssocID="{598236A7-065F-4BA7-8293-967303965630}" presName="Accent3" presStyleCnt="0"/>
      <dgm:spPr/>
    </dgm:pt>
    <dgm:pt modelId="{569BA550-F9BB-4461-9634-3FD24ADBAC1D}" type="pres">
      <dgm:prSet presAssocID="{598236A7-065F-4BA7-8293-967303965630}" presName="Accent" presStyleLbl="bgShp" presStyleIdx="2" presStyleCnt="6"/>
      <dgm:spPr/>
    </dgm:pt>
    <dgm:pt modelId="{765A5185-FF7E-469F-9917-87ED128E8224}" type="pres">
      <dgm:prSet presAssocID="{598236A7-065F-4BA7-8293-967303965630}" presName="Child3" presStyleLbl="node1" presStyleIdx="2" presStyleCnt="6">
        <dgm:presLayoutVars>
          <dgm:chMax val="0"/>
          <dgm:chPref val="0"/>
          <dgm:bulletEnabled val="1"/>
        </dgm:presLayoutVars>
      </dgm:prSet>
      <dgm:spPr/>
      <dgm:t>
        <a:bodyPr/>
        <a:lstStyle/>
        <a:p>
          <a:endParaRPr lang="en-US"/>
        </a:p>
      </dgm:t>
    </dgm:pt>
    <dgm:pt modelId="{08311793-4712-49A2-BA8B-9C5F5F91782C}" type="pres">
      <dgm:prSet presAssocID="{4AABBB03-6CB1-4603-9BA9-9384C8C831B2}" presName="Accent4" presStyleCnt="0"/>
      <dgm:spPr/>
    </dgm:pt>
    <dgm:pt modelId="{832AFB1A-B6B3-4935-BD72-F0B1EA758FA2}" type="pres">
      <dgm:prSet presAssocID="{4AABBB03-6CB1-4603-9BA9-9384C8C831B2}" presName="Accent" presStyleLbl="bgShp" presStyleIdx="3" presStyleCnt="6"/>
      <dgm:spPr/>
    </dgm:pt>
    <dgm:pt modelId="{BAA4E998-B68E-43BE-B399-A93D3E0FE666}" type="pres">
      <dgm:prSet presAssocID="{4AABBB03-6CB1-4603-9BA9-9384C8C831B2}" presName="Child4" presStyleLbl="node1" presStyleIdx="3" presStyleCnt="6">
        <dgm:presLayoutVars>
          <dgm:chMax val="0"/>
          <dgm:chPref val="0"/>
          <dgm:bulletEnabled val="1"/>
        </dgm:presLayoutVars>
      </dgm:prSet>
      <dgm:spPr/>
      <dgm:t>
        <a:bodyPr/>
        <a:lstStyle/>
        <a:p>
          <a:endParaRPr lang="en-US"/>
        </a:p>
      </dgm:t>
    </dgm:pt>
    <dgm:pt modelId="{6CB87073-1C8D-4434-B576-87E20FCD5536}" type="pres">
      <dgm:prSet presAssocID="{8D4F9C37-DF56-431E-9F19-862EB4B7D323}" presName="Accent5" presStyleCnt="0"/>
      <dgm:spPr/>
    </dgm:pt>
    <dgm:pt modelId="{FFA4F100-27F4-475F-91FA-18E0AB20748C}" type="pres">
      <dgm:prSet presAssocID="{8D4F9C37-DF56-431E-9F19-862EB4B7D323}" presName="Accent" presStyleLbl="bgShp" presStyleIdx="4" presStyleCnt="6"/>
      <dgm:spPr/>
    </dgm:pt>
    <dgm:pt modelId="{E7DF494D-6657-4C56-9479-645A5BCA2D97}" type="pres">
      <dgm:prSet presAssocID="{8D4F9C37-DF56-431E-9F19-862EB4B7D323}" presName="Child5" presStyleLbl="node1" presStyleIdx="4" presStyleCnt="6">
        <dgm:presLayoutVars>
          <dgm:chMax val="0"/>
          <dgm:chPref val="0"/>
          <dgm:bulletEnabled val="1"/>
        </dgm:presLayoutVars>
      </dgm:prSet>
      <dgm:spPr/>
      <dgm:t>
        <a:bodyPr/>
        <a:lstStyle/>
        <a:p>
          <a:endParaRPr lang="en-US"/>
        </a:p>
      </dgm:t>
    </dgm:pt>
    <dgm:pt modelId="{D645BF2C-0DD8-4042-8FCB-DD775DAD8F9B}" type="pres">
      <dgm:prSet presAssocID="{F77A0677-B635-4EDC-89C3-78D2AB5064E9}" presName="Accent6" presStyleCnt="0"/>
      <dgm:spPr/>
    </dgm:pt>
    <dgm:pt modelId="{460AAFF3-C90B-4405-8010-317702918E05}" type="pres">
      <dgm:prSet presAssocID="{F77A0677-B635-4EDC-89C3-78D2AB5064E9}" presName="Accent" presStyleLbl="bgShp" presStyleIdx="5" presStyleCnt="6"/>
      <dgm:spPr/>
    </dgm:pt>
    <dgm:pt modelId="{63BC9891-FDA7-4E1D-87D8-705A3A23DFFE}" type="pres">
      <dgm:prSet presAssocID="{F77A0677-B635-4EDC-89C3-78D2AB5064E9}" presName="Child6" presStyleLbl="node1" presStyleIdx="5" presStyleCnt="6">
        <dgm:presLayoutVars>
          <dgm:chMax val="0"/>
          <dgm:chPref val="0"/>
          <dgm:bulletEnabled val="1"/>
        </dgm:presLayoutVars>
      </dgm:prSet>
      <dgm:spPr/>
      <dgm:t>
        <a:bodyPr/>
        <a:lstStyle/>
        <a:p>
          <a:endParaRPr lang="en-US"/>
        </a:p>
      </dgm:t>
    </dgm:pt>
  </dgm:ptLst>
  <dgm:cxnLst>
    <dgm:cxn modelId="{56D2CA84-F3E0-451A-8450-C90AF9F3CAF7}" type="presOf" srcId="{3A3829B3-31BB-4350-A2A4-287308589C43}" destId="{FF4DC9D7-78D6-42EF-9BAA-939335B1DC31}" srcOrd="0" destOrd="0" presId="urn:microsoft.com/office/officeart/2011/layout/HexagonRadial"/>
    <dgm:cxn modelId="{D5B5AB7F-5AD0-4D5B-8A21-5D81FECCB732}" type="presOf" srcId="{4AABBB03-6CB1-4603-9BA9-9384C8C831B2}" destId="{BAA4E998-B68E-43BE-B399-A93D3E0FE666}" srcOrd="0" destOrd="0" presId="urn:microsoft.com/office/officeart/2011/layout/HexagonRadial"/>
    <dgm:cxn modelId="{3C9E0178-BC3A-4DA9-8B6C-2D09601FAA19}" type="presOf" srcId="{F77A0677-B635-4EDC-89C3-78D2AB5064E9}" destId="{63BC9891-FDA7-4E1D-87D8-705A3A23DFFE}" srcOrd="0" destOrd="0" presId="urn:microsoft.com/office/officeart/2011/layout/HexagonRadial"/>
    <dgm:cxn modelId="{5051E5BA-BB75-474B-B13F-71A4DB910F2D}" srcId="{54B943D8-B04A-4403-AE01-FD0AE0A9F145}" destId="{3A3829B3-31BB-4350-A2A4-287308589C43}" srcOrd="0" destOrd="0" parTransId="{CA3FE3BC-F00C-4ED6-BBB7-0DADA8988D0C}" sibTransId="{E64DE6E5-3C30-4E18-91EF-90D7AB877EFF}"/>
    <dgm:cxn modelId="{848BBF28-1D12-479F-99F6-F7E944DD5944}" srcId="{3A3829B3-31BB-4350-A2A4-287308589C43}" destId="{F77A0677-B635-4EDC-89C3-78D2AB5064E9}" srcOrd="5" destOrd="0" parTransId="{978E8004-CA38-42C2-AB1C-6A8A104412C3}" sibTransId="{A1A4D2A2-C21D-4B02-9F6C-A5777FA828E5}"/>
    <dgm:cxn modelId="{FC4BC0E5-D2EA-42DC-89F4-6195866EE583}" srcId="{3A3829B3-31BB-4350-A2A4-287308589C43}" destId="{4AABBB03-6CB1-4603-9BA9-9384C8C831B2}" srcOrd="3" destOrd="0" parTransId="{5593C0C1-7FC3-47F3-806C-6AB2D7B45902}" sibTransId="{587BFBEA-3FD8-4B0C-9D87-7C39901D6152}"/>
    <dgm:cxn modelId="{712F0591-6E47-4F33-A1B2-FD231FC8F4AA}" type="presOf" srcId="{598236A7-065F-4BA7-8293-967303965630}" destId="{765A5185-FF7E-469F-9917-87ED128E8224}" srcOrd="0" destOrd="0" presId="urn:microsoft.com/office/officeart/2011/layout/HexagonRadial"/>
    <dgm:cxn modelId="{C9688FD2-9FC5-45EE-AB6D-A0EA69D4BB94}" type="presOf" srcId="{54B943D8-B04A-4403-AE01-FD0AE0A9F145}" destId="{80743A8C-57F1-4E5C-B0B5-03D09DF48A12}" srcOrd="0" destOrd="0" presId="urn:microsoft.com/office/officeart/2011/layout/HexagonRadial"/>
    <dgm:cxn modelId="{1CF34918-07F6-4373-B49E-F4C9B0A7A44D}" srcId="{3A3829B3-31BB-4350-A2A4-287308589C43}" destId="{45153DD8-B917-4BB2-B021-C781C293B622}" srcOrd="0" destOrd="0" parTransId="{B18863CD-96C2-448E-9B7A-72E315E1AC74}" sibTransId="{A652B799-EA2C-4064-A1CC-15678E877DF6}"/>
    <dgm:cxn modelId="{F09D38B6-41EF-4DD6-8A6D-6B90C7F5B29C}" srcId="{3A3829B3-31BB-4350-A2A4-287308589C43}" destId="{61B093B2-4AD7-4767-992F-FDE279AFBD14}" srcOrd="1" destOrd="0" parTransId="{4FEB43DB-14D0-4E7B-82DA-2A476CE37F9E}" sibTransId="{08F33FF0-F293-4DC3-9E3F-5C373809E4B9}"/>
    <dgm:cxn modelId="{8B9E519A-7FD6-4349-B357-2DCB3D00EB59}" srcId="{3A3829B3-31BB-4350-A2A4-287308589C43}" destId="{598236A7-065F-4BA7-8293-967303965630}" srcOrd="2" destOrd="0" parTransId="{CED68227-571B-4D52-9ACA-66F486656CAB}" sibTransId="{A04AC566-60AC-483D-AE4B-743DB7560500}"/>
    <dgm:cxn modelId="{26C8178C-2138-4D75-8EA9-ABECC33677F0}" type="presOf" srcId="{8D4F9C37-DF56-431E-9F19-862EB4B7D323}" destId="{E7DF494D-6657-4C56-9479-645A5BCA2D97}" srcOrd="0" destOrd="0" presId="urn:microsoft.com/office/officeart/2011/layout/HexagonRadial"/>
    <dgm:cxn modelId="{AA55A9E6-2247-4134-96B4-7B36D683BB88}" type="presOf" srcId="{61B093B2-4AD7-4767-992F-FDE279AFBD14}" destId="{747A809A-C512-4E6F-A5E3-FF83ECFBB7C0}" srcOrd="0" destOrd="0" presId="urn:microsoft.com/office/officeart/2011/layout/HexagonRadial"/>
    <dgm:cxn modelId="{C0BE5728-3DDB-4908-B73A-32A48F010F1E}" type="presOf" srcId="{45153DD8-B917-4BB2-B021-C781C293B622}" destId="{AB1FD55C-7C04-4367-B3C6-D8AA3CA3E883}" srcOrd="0" destOrd="0" presId="urn:microsoft.com/office/officeart/2011/layout/HexagonRadial"/>
    <dgm:cxn modelId="{B2C6B2D1-2061-48EA-9886-E339C0408867}" srcId="{3A3829B3-31BB-4350-A2A4-287308589C43}" destId="{8D4F9C37-DF56-431E-9F19-862EB4B7D323}" srcOrd="4" destOrd="0" parTransId="{9902031E-9098-4DA8-B0B5-C8D145669CF4}" sibTransId="{76BFA43D-30D3-4721-B474-566368A1786E}"/>
    <dgm:cxn modelId="{BD99C60B-21D1-4B2F-9635-1AEF39A94A3E}" type="presParOf" srcId="{80743A8C-57F1-4E5C-B0B5-03D09DF48A12}" destId="{FF4DC9D7-78D6-42EF-9BAA-939335B1DC31}" srcOrd="0" destOrd="0" presId="urn:microsoft.com/office/officeart/2011/layout/HexagonRadial"/>
    <dgm:cxn modelId="{56F727F3-2E4B-412F-A1C2-79532F6C5FF2}" type="presParOf" srcId="{80743A8C-57F1-4E5C-B0B5-03D09DF48A12}" destId="{D3CFE145-5695-419F-9193-4611B3204341}" srcOrd="1" destOrd="0" presId="urn:microsoft.com/office/officeart/2011/layout/HexagonRadial"/>
    <dgm:cxn modelId="{ECEBBD1C-A70E-4754-8881-0E22940FCB17}" type="presParOf" srcId="{D3CFE145-5695-419F-9193-4611B3204341}" destId="{FF90B505-129C-488A-B84E-E8734C4019B7}" srcOrd="0" destOrd="0" presId="urn:microsoft.com/office/officeart/2011/layout/HexagonRadial"/>
    <dgm:cxn modelId="{F793142D-0F73-44F4-AF6E-908B491C3969}" type="presParOf" srcId="{80743A8C-57F1-4E5C-B0B5-03D09DF48A12}" destId="{AB1FD55C-7C04-4367-B3C6-D8AA3CA3E883}" srcOrd="2" destOrd="0" presId="urn:microsoft.com/office/officeart/2011/layout/HexagonRadial"/>
    <dgm:cxn modelId="{FF1787A6-D83A-4463-B520-EE8F62C7D497}" type="presParOf" srcId="{80743A8C-57F1-4E5C-B0B5-03D09DF48A12}" destId="{7BABEC71-3794-447C-B8E5-489E4B26208A}" srcOrd="3" destOrd="0" presId="urn:microsoft.com/office/officeart/2011/layout/HexagonRadial"/>
    <dgm:cxn modelId="{4EF386E3-7FDF-4293-97F0-F506AE8548AB}" type="presParOf" srcId="{7BABEC71-3794-447C-B8E5-489E4B26208A}" destId="{D048C7A1-8140-4064-BA03-26429E750A51}" srcOrd="0" destOrd="0" presId="urn:microsoft.com/office/officeart/2011/layout/HexagonRadial"/>
    <dgm:cxn modelId="{9967ADF9-6B06-4CB8-8BC7-C0253AE5A9DA}" type="presParOf" srcId="{80743A8C-57F1-4E5C-B0B5-03D09DF48A12}" destId="{747A809A-C512-4E6F-A5E3-FF83ECFBB7C0}" srcOrd="4" destOrd="0" presId="urn:microsoft.com/office/officeart/2011/layout/HexagonRadial"/>
    <dgm:cxn modelId="{45C9C809-BC8C-49CA-A06F-E47FA30EF825}" type="presParOf" srcId="{80743A8C-57F1-4E5C-B0B5-03D09DF48A12}" destId="{17E33A62-BA47-4807-8E9B-A60C24D480F8}" srcOrd="5" destOrd="0" presId="urn:microsoft.com/office/officeart/2011/layout/HexagonRadial"/>
    <dgm:cxn modelId="{B073B1C8-31E6-4644-8401-390396F685FC}" type="presParOf" srcId="{17E33A62-BA47-4807-8E9B-A60C24D480F8}" destId="{569BA550-F9BB-4461-9634-3FD24ADBAC1D}" srcOrd="0" destOrd="0" presId="urn:microsoft.com/office/officeart/2011/layout/HexagonRadial"/>
    <dgm:cxn modelId="{E3AEB7FA-BCA9-4D64-A548-CDD3ECE45A12}" type="presParOf" srcId="{80743A8C-57F1-4E5C-B0B5-03D09DF48A12}" destId="{765A5185-FF7E-469F-9917-87ED128E8224}" srcOrd="6" destOrd="0" presId="urn:microsoft.com/office/officeart/2011/layout/HexagonRadial"/>
    <dgm:cxn modelId="{1A1DD96B-15C9-4D06-BF9F-7767772646E4}" type="presParOf" srcId="{80743A8C-57F1-4E5C-B0B5-03D09DF48A12}" destId="{08311793-4712-49A2-BA8B-9C5F5F91782C}" srcOrd="7" destOrd="0" presId="urn:microsoft.com/office/officeart/2011/layout/HexagonRadial"/>
    <dgm:cxn modelId="{95633C2F-996C-4695-8D15-9608CAD1FC6D}" type="presParOf" srcId="{08311793-4712-49A2-BA8B-9C5F5F91782C}" destId="{832AFB1A-B6B3-4935-BD72-F0B1EA758FA2}" srcOrd="0" destOrd="0" presId="urn:microsoft.com/office/officeart/2011/layout/HexagonRadial"/>
    <dgm:cxn modelId="{F767D4BC-A47C-4C30-B293-DB796C17F1C2}" type="presParOf" srcId="{80743A8C-57F1-4E5C-B0B5-03D09DF48A12}" destId="{BAA4E998-B68E-43BE-B399-A93D3E0FE666}" srcOrd="8" destOrd="0" presId="urn:microsoft.com/office/officeart/2011/layout/HexagonRadial"/>
    <dgm:cxn modelId="{3104AEA1-EDFC-4DC2-8E45-A55F06B03853}" type="presParOf" srcId="{80743A8C-57F1-4E5C-B0B5-03D09DF48A12}" destId="{6CB87073-1C8D-4434-B576-87E20FCD5536}" srcOrd="9" destOrd="0" presId="urn:microsoft.com/office/officeart/2011/layout/HexagonRadial"/>
    <dgm:cxn modelId="{460CE9BA-6247-4E14-9B25-7BE2F63FA436}" type="presParOf" srcId="{6CB87073-1C8D-4434-B576-87E20FCD5536}" destId="{FFA4F100-27F4-475F-91FA-18E0AB20748C}" srcOrd="0" destOrd="0" presId="urn:microsoft.com/office/officeart/2011/layout/HexagonRadial"/>
    <dgm:cxn modelId="{26CC28C9-E19E-4EFA-903F-19A2BE28F22D}" type="presParOf" srcId="{80743A8C-57F1-4E5C-B0B5-03D09DF48A12}" destId="{E7DF494D-6657-4C56-9479-645A5BCA2D97}" srcOrd="10" destOrd="0" presId="urn:microsoft.com/office/officeart/2011/layout/HexagonRadial"/>
    <dgm:cxn modelId="{22A73337-04B6-4CAE-98D8-09F9C4576EC7}" type="presParOf" srcId="{80743A8C-57F1-4E5C-B0B5-03D09DF48A12}" destId="{D645BF2C-0DD8-4042-8FCB-DD775DAD8F9B}" srcOrd="11" destOrd="0" presId="urn:microsoft.com/office/officeart/2011/layout/HexagonRadial"/>
    <dgm:cxn modelId="{E7FEE03B-00C9-4AA9-9878-3AB619C592D7}" type="presParOf" srcId="{D645BF2C-0DD8-4042-8FCB-DD775DAD8F9B}" destId="{460AAFF3-C90B-4405-8010-317702918E05}" srcOrd="0" destOrd="0" presId="urn:microsoft.com/office/officeart/2011/layout/HexagonRadial"/>
    <dgm:cxn modelId="{3F2186BB-6F0D-49ED-B9B1-FB526D492B7D}" type="presParOf" srcId="{80743A8C-57F1-4E5C-B0B5-03D09DF48A12}" destId="{63BC9891-FDA7-4E1D-87D8-705A3A23DFFE}" srcOrd="12" destOrd="0" presId="urn:microsoft.com/office/officeart/2011/layout/HexagonRadial"/>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DC9D7-78D6-42EF-9BAA-939335B1DC31}">
      <dsp:nvSpPr>
        <dsp:cNvPr id="0" name=""/>
        <dsp:cNvSpPr/>
      </dsp:nvSpPr>
      <dsp:spPr>
        <a:xfrm>
          <a:off x="2514130" y="1569777"/>
          <a:ext cx="2819874" cy="1725976"/>
        </a:xfrm>
        <a:prstGeom prst="hexagon">
          <a:avLst>
            <a:gd name="adj" fmla="val 28570"/>
            <a:gd name="vf" fmla="val 115470"/>
          </a:avLst>
        </a:prstGeom>
        <a:solidFill>
          <a:schemeClr val="accent6">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b="1" u="sng" kern="1200" dirty="0">
              <a:latin typeface="SassoonPrimaryInfant" pitchFamily="2" charset="0"/>
            </a:rPr>
            <a:t>Respectful</a:t>
          </a:r>
        </a:p>
      </dsp:txBody>
      <dsp:txXfrm>
        <a:off x="2913490" y="1814215"/>
        <a:ext cx="2021154" cy="1237100"/>
      </dsp:txXfrm>
    </dsp:sp>
    <dsp:sp modelId="{D048C7A1-8140-4064-BA03-26429E750A51}">
      <dsp:nvSpPr>
        <dsp:cNvPr id="0" name=""/>
        <dsp:cNvSpPr/>
      </dsp:nvSpPr>
      <dsp:spPr>
        <a:xfrm>
          <a:off x="4175853" y="744014"/>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FD55C-7C04-4367-B3C6-D8AA3CA3E883}">
      <dsp:nvSpPr>
        <dsp:cNvPr id="0" name=""/>
        <dsp:cNvSpPr/>
      </dsp:nvSpPr>
      <dsp:spPr>
        <a:xfrm>
          <a:off x="3110231" y="0"/>
          <a:ext cx="1635097" cy="1414551"/>
        </a:xfrm>
        <a:prstGeom prst="hexagon">
          <a:avLst>
            <a:gd name="adj" fmla="val 28570"/>
            <a:gd name="vf" fmla="val 11547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Be kind</a:t>
          </a:r>
        </a:p>
      </dsp:txBody>
      <dsp:txXfrm>
        <a:off x="3381201" y="234421"/>
        <a:ext cx="1093157" cy="945709"/>
      </dsp:txXfrm>
    </dsp:sp>
    <dsp:sp modelId="{569BA550-F9BB-4461-9634-3FD24ADBAC1D}">
      <dsp:nvSpPr>
        <dsp:cNvPr id="0" name=""/>
        <dsp:cNvSpPr/>
      </dsp:nvSpPr>
      <dsp:spPr>
        <a:xfrm>
          <a:off x="5054434" y="1956626"/>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A809A-C512-4E6F-A5E3-FF83ECFBB7C0}">
      <dsp:nvSpPr>
        <dsp:cNvPr id="0" name=""/>
        <dsp:cNvSpPr/>
      </dsp:nvSpPr>
      <dsp:spPr>
        <a:xfrm>
          <a:off x="4609806" y="870044"/>
          <a:ext cx="1635097" cy="1414551"/>
        </a:xfrm>
        <a:prstGeom prst="hexagon">
          <a:avLst>
            <a:gd name="adj" fmla="val 28570"/>
            <a:gd name="vf" fmla="val 115470"/>
          </a:avLst>
        </a:prstGeom>
        <a:solidFill>
          <a:schemeClr val="accent6">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Tell the truth</a:t>
          </a:r>
        </a:p>
      </dsp:txBody>
      <dsp:txXfrm>
        <a:off x="4880776" y="1104465"/>
        <a:ext cx="1093157" cy="945709"/>
      </dsp:txXfrm>
    </dsp:sp>
    <dsp:sp modelId="{832AFB1A-B6B3-4935-BD72-F0B1EA758FA2}">
      <dsp:nvSpPr>
        <dsp:cNvPr id="0" name=""/>
        <dsp:cNvSpPr/>
      </dsp:nvSpPr>
      <dsp:spPr>
        <a:xfrm>
          <a:off x="4444115" y="3325437"/>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A5185-FF7E-469F-9917-87ED128E8224}">
      <dsp:nvSpPr>
        <dsp:cNvPr id="0" name=""/>
        <dsp:cNvSpPr/>
      </dsp:nvSpPr>
      <dsp:spPr>
        <a:xfrm>
          <a:off x="4609806" y="2580449"/>
          <a:ext cx="1635097" cy="1414551"/>
        </a:xfrm>
        <a:prstGeom prst="hexagon">
          <a:avLst>
            <a:gd name="adj" fmla="val 28570"/>
            <a:gd name="vf" fmla="val 115470"/>
          </a:avLst>
        </a:prstGeom>
        <a:solidFill>
          <a:schemeClr val="accent6">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Tell people how you feel</a:t>
          </a:r>
        </a:p>
      </dsp:txBody>
      <dsp:txXfrm>
        <a:off x="4880776" y="2814870"/>
        <a:ext cx="1093157" cy="945709"/>
      </dsp:txXfrm>
    </dsp:sp>
    <dsp:sp modelId="{FFA4F100-27F4-475F-91FA-18E0AB20748C}">
      <dsp:nvSpPr>
        <dsp:cNvPr id="0" name=""/>
        <dsp:cNvSpPr/>
      </dsp:nvSpPr>
      <dsp:spPr>
        <a:xfrm>
          <a:off x="2930153" y="3467525"/>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4E998-B68E-43BE-B399-A93D3E0FE666}">
      <dsp:nvSpPr>
        <dsp:cNvPr id="0" name=""/>
        <dsp:cNvSpPr/>
      </dsp:nvSpPr>
      <dsp:spPr>
        <a:xfrm>
          <a:off x="3110231" y="3451467"/>
          <a:ext cx="1635097" cy="1414551"/>
        </a:xfrm>
        <a:prstGeom prst="hexagon">
          <a:avLst>
            <a:gd name="adj" fmla="val 28570"/>
            <a:gd name="vf" fmla="val 115470"/>
          </a:avLst>
        </a:prstGeom>
        <a:solidFill>
          <a:schemeClr val="accent6">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Do your best-work hard</a:t>
          </a:r>
        </a:p>
      </dsp:txBody>
      <dsp:txXfrm>
        <a:off x="3381201" y="3685888"/>
        <a:ext cx="1093157" cy="945709"/>
      </dsp:txXfrm>
    </dsp:sp>
    <dsp:sp modelId="{460AAFF3-C90B-4405-8010-317702918E05}">
      <dsp:nvSpPr>
        <dsp:cNvPr id="0" name=""/>
        <dsp:cNvSpPr/>
      </dsp:nvSpPr>
      <dsp:spPr>
        <a:xfrm>
          <a:off x="2037184" y="2255399"/>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DF494D-6657-4C56-9479-645A5BCA2D97}">
      <dsp:nvSpPr>
        <dsp:cNvPr id="0" name=""/>
        <dsp:cNvSpPr/>
      </dsp:nvSpPr>
      <dsp:spPr>
        <a:xfrm>
          <a:off x="1603695" y="2581423"/>
          <a:ext cx="1635097" cy="1414551"/>
        </a:xfrm>
        <a:prstGeom prst="hexagon">
          <a:avLst>
            <a:gd name="adj" fmla="val 28570"/>
            <a:gd name="vf" fmla="val 115470"/>
          </a:avLst>
        </a:prstGeom>
        <a:solidFill>
          <a:schemeClr val="accent6">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Keep school tidy</a:t>
          </a:r>
        </a:p>
      </dsp:txBody>
      <dsp:txXfrm>
        <a:off x="1874665" y="2815844"/>
        <a:ext cx="1093157" cy="945709"/>
      </dsp:txXfrm>
    </dsp:sp>
    <dsp:sp modelId="{63BC9891-FDA7-4E1D-87D8-705A3A23DFFE}">
      <dsp:nvSpPr>
        <dsp:cNvPr id="0" name=""/>
        <dsp:cNvSpPr/>
      </dsp:nvSpPr>
      <dsp:spPr>
        <a:xfrm>
          <a:off x="1603695" y="868097"/>
          <a:ext cx="1635097" cy="1414551"/>
        </a:xfrm>
        <a:prstGeom prst="hexagon">
          <a:avLst>
            <a:gd name="adj" fmla="val 28570"/>
            <a:gd name="vf" fmla="val 11547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Good manners</a:t>
          </a:r>
        </a:p>
      </dsp:txBody>
      <dsp:txXfrm>
        <a:off x="1874665" y="1102518"/>
        <a:ext cx="1093157" cy="945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DC9D7-78D6-42EF-9BAA-939335B1DC31}">
      <dsp:nvSpPr>
        <dsp:cNvPr id="0" name=""/>
        <dsp:cNvSpPr/>
      </dsp:nvSpPr>
      <dsp:spPr>
        <a:xfrm>
          <a:off x="2533729" y="1584250"/>
          <a:ext cx="2318487" cy="1697032"/>
        </a:xfrm>
        <a:prstGeom prst="hexagon">
          <a:avLst>
            <a:gd name="adj" fmla="val 28570"/>
            <a:gd name="vf" fmla="val 115470"/>
          </a:avLst>
        </a:prstGeom>
        <a:solidFill>
          <a:schemeClr val="accent5">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b="1" u="sng" kern="1200" dirty="0">
              <a:latin typeface="SassoonPrimaryInfant" pitchFamily="2" charset="0"/>
            </a:rPr>
            <a:t>Ready</a:t>
          </a:r>
        </a:p>
      </dsp:txBody>
      <dsp:txXfrm>
        <a:off x="2888550" y="1843964"/>
        <a:ext cx="1608845" cy="1177604"/>
      </dsp:txXfrm>
    </dsp:sp>
    <dsp:sp modelId="{D048C7A1-8140-4064-BA03-26429E750A51}">
      <dsp:nvSpPr>
        <dsp:cNvPr id="0" name=""/>
        <dsp:cNvSpPr/>
      </dsp:nvSpPr>
      <dsp:spPr>
        <a:xfrm>
          <a:off x="3944758" y="744014"/>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FD55C-7C04-4367-B3C6-D8AA3CA3E883}">
      <dsp:nvSpPr>
        <dsp:cNvPr id="0" name=""/>
        <dsp:cNvSpPr/>
      </dsp:nvSpPr>
      <dsp:spPr>
        <a:xfrm>
          <a:off x="2879136" y="0"/>
          <a:ext cx="1635098" cy="1414552"/>
        </a:xfrm>
        <a:prstGeom prst="hexagon">
          <a:avLst>
            <a:gd name="adj" fmla="val 28570"/>
            <a:gd name="vf" fmla="val 115470"/>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Lovely Lines</a:t>
          </a:r>
        </a:p>
      </dsp:txBody>
      <dsp:txXfrm>
        <a:off x="3150107" y="234421"/>
        <a:ext cx="1093156" cy="945710"/>
      </dsp:txXfrm>
    </dsp:sp>
    <dsp:sp modelId="{569BA550-F9BB-4461-9634-3FD24ADBAC1D}">
      <dsp:nvSpPr>
        <dsp:cNvPr id="0" name=""/>
        <dsp:cNvSpPr/>
      </dsp:nvSpPr>
      <dsp:spPr>
        <a:xfrm>
          <a:off x="4823339" y="1956626"/>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A809A-C512-4E6F-A5E3-FF83ECFBB7C0}">
      <dsp:nvSpPr>
        <dsp:cNvPr id="0" name=""/>
        <dsp:cNvSpPr/>
      </dsp:nvSpPr>
      <dsp:spPr>
        <a:xfrm>
          <a:off x="4378711" y="870044"/>
          <a:ext cx="1635098" cy="1414552"/>
        </a:xfrm>
        <a:prstGeom prst="hexagon">
          <a:avLst>
            <a:gd name="adj" fmla="val 28570"/>
            <a:gd name="vf" fmla="val 115470"/>
          </a:avLst>
        </a:prstGeom>
        <a:solidFill>
          <a:schemeClr val="accent5">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Prepared for class</a:t>
          </a:r>
        </a:p>
      </dsp:txBody>
      <dsp:txXfrm>
        <a:off x="4649682" y="1104465"/>
        <a:ext cx="1093156" cy="945710"/>
      </dsp:txXfrm>
    </dsp:sp>
    <dsp:sp modelId="{832AFB1A-B6B3-4935-BD72-F0B1EA758FA2}">
      <dsp:nvSpPr>
        <dsp:cNvPr id="0" name=""/>
        <dsp:cNvSpPr/>
      </dsp:nvSpPr>
      <dsp:spPr>
        <a:xfrm>
          <a:off x="4213020" y="3325438"/>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A5185-FF7E-469F-9917-87ED128E8224}">
      <dsp:nvSpPr>
        <dsp:cNvPr id="0" name=""/>
        <dsp:cNvSpPr/>
      </dsp:nvSpPr>
      <dsp:spPr>
        <a:xfrm>
          <a:off x="4378711" y="2580450"/>
          <a:ext cx="1635098" cy="1414552"/>
        </a:xfrm>
        <a:prstGeom prst="hexagon">
          <a:avLst>
            <a:gd name="adj" fmla="val 28570"/>
            <a:gd name="vf" fmla="val 115470"/>
          </a:avLst>
        </a:prstGeom>
        <a:solidFill>
          <a:schemeClr val="accent5">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Organised for school</a:t>
          </a:r>
        </a:p>
      </dsp:txBody>
      <dsp:txXfrm>
        <a:off x="4649682" y="2814871"/>
        <a:ext cx="1093156" cy="945710"/>
      </dsp:txXfrm>
    </dsp:sp>
    <dsp:sp modelId="{FFA4F100-27F4-475F-91FA-18E0AB20748C}">
      <dsp:nvSpPr>
        <dsp:cNvPr id="0" name=""/>
        <dsp:cNvSpPr/>
      </dsp:nvSpPr>
      <dsp:spPr>
        <a:xfrm>
          <a:off x="2699057" y="3467525"/>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4E998-B68E-43BE-B399-A93D3E0FE666}">
      <dsp:nvSpPr>
        <dsp:cNvPr id="0" name=""/>
        <dsp:cNvSpPr/>
      </dsp:nvSpPr>
      <dsp:spPr>
        <a:xfrm>
          <a:off x="2879136" y="3451467"/>
          <a:ext cx="1635098" cy="1414552"/>
        </a:xfrm>
        <a:prstGeom prst="hexagon">
          <a:avLst>
            <a:gd name="adj" fmla="val 28570"/>
            <a:gd name="vf" fmla="val 115470"/>
          </a:avLst>
        </a:prstGeom>
        <a:solidFill>
          <a:schemeClr val="accent5">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Finish work on time</a:t>
          </a:r>
        </a:p>
      </dsp:txBody>
      <dsp:txXfrm>
        <a:off x="3150107" y="3685888"/>
        <a:ext cx="1093156" cy="945710"/>
      </dsp:txXfrm>
    </dsp:sp>
    <dsp:sp modelId="{460AAFF3-C90B-4405-8010-317702918E05}">
      <dsp:nvSpPr>
        <dsp:cNvPr id="0" name=""/>
        <dsp:cNvSpPr/>
      </dsp:nvSpPr>
      <dsp:spPr>
        <a:xfrm>
          <a:off x="1806089" y="2255400"/>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DF494D-6657-4C56-9479-645A5BCA2D97}">
      <dsp:nvSpPr>
        <dsp:cNvPr id="0" name=""/>
        <dsp:cNvSpPr/>
      </dsp:nvSpPr>
      <dsp:spPr>
        <a:xfrm>
          <a:off x="1372600" y="2581423"/>
          <a:ext cx="1635098" cy="1414552"/>
        </a:xfrm>
        <a:prstGeom prst="hexagon">
          <a:avLst>
            <a:gd name="adj" fmla="val 28570"/>
            <a:gd name="vf" fmla="val 115470"/>
          </a:avLst>
        </a:prstGeom>
        <a:solidFill>
          <a:schemeClr val="accent5">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Listening to instructions</a:t>
          </a:r>
        </a:p>
      </dsp:txBody>
      <dsp:txXfrm>
        <a:off x="1643571" y="2815844"/>
        <a:ext cx="1093156" cy="945710"/>
      </dsp:txXfrm>
    </dsp:sp>
    <dsp:sp modelId="{63BC9891-FDA7-4E1D-87D8-705A3A23DFFE}">
      <dsp:nvSpPr>
        <dsp:cNvPr id="0" name=""/>
        <dsp:cNvSpPr/>
      </dsp:nvSpPr>
      <dsp:spPr>
        <a:xfrm>
          <a:off x="1372600" y="868097"/>
          <a:ext cx="1635098" cy="1414552"/>
        </a:xfrm>
        <a:prstGeom prst="hexagon">
          <a:avLst>
            <a:gd name="adj" fmla="val 28570"/>
            <a:gd name="vf" fmla="val 115470"/>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Focused</a:t>
          </a:r>
        </a:p>
        <a:p>
          <a:pPr lvl="0" algn="ctr" defTabSz="711200">
            <a:lnSpc>
              <a:spcPct val="90000"/>
            </a:lnSpc>
            <a:spcBef>
              <a:spcPct val="0"/>
            </a:spcBef>
            <a:spcAft>
              <a:spcPct val="35000"/>
            </a:spcAft>
          </a:pPr>
          <a:r>
            <a:rPr lang="en-GB" sz="1600" kern="1200" dirty="0">
              <a:latin typeface="SassoonPrimaryInfant" pitchFamily="2" charset="0"/>
            </a:rPr>
            <a:t>Not wasting time</a:t>
          </a:r>
        </a:p>
      </dsp:txBody>
      <dsp:txXfrm>
        <a:off x="1643571" y="1102518"/>
        <a:ext cx="1093156" cy="945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DC9D7-78D6-42EF-9BAA-939335B1DC31}">
      <dsp:nvSpPr>
        <dsp:cNvPr id="0" name=""/>
        <dsp:cNvSpPr/>
      </dsp:nvSpPr>
      <dsp:spPr>
        <a:xfrm>
          <a:off x="3164523" y="1706221"/>
          <a:ext cx="2168681" cy="1875997"/>
        </a:xfrm>
        <a:prstGeom prst="hexagon">
          <a:avLst>
            <a:gd name="adj" fmla="val 28570"/>
            <a:gd name="vf" fmla="val 11547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b="1" u="sng" kern="1200" dirty="0">
              <a:latin typeface="SassoonPrimaryInfant" pitchFamily="2" charset="0"/>
            </a:rPr>
            <a:t>Safe</a:t>
          </a:r>
        </a:p>
      </dsp:txBody>
      <dsp:txXfrm>
        <a:off x="3523904" y="2017100"/>
        <a:ext cx="1449919" cy="1254239"/>
      </dsp:txXfrm>
    </dsp:sp>
    <dsp:sp modelId="{D048C7A1-8140-4064-BA03-26429E750A51}">
      <dsp:nvSpPr>
        <dsp:cNvPr id="0" name=""/>
        <dsp:cNvSpPr/>
      </dsp:nvSpPr>
      <dsp:spPr>
        <a:xfrm>
          <a:off x="4522534" y="808683"/>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FD55C-7C04-4367-B3C6-D8AA3CA3E883}">
      <dsp:nvSpPr>
        <dsp:cNvPr id="0" name=""/>
        <dsp:cNvSpPr/>
      </dsp:nvSpPr>
      <dsp:spPr>
        <a:xfrm>
          <a:off x="3364290" y="0"/>
          <a:ext cx="1777219" cy="1537503"/>
        </a:xfrm>
        <a:prstGeom prst="hexagon">
          <a:avLst>
            <a:gd name="adj" fmla="val 28570"/>
            <a:gd name="vf" fmla="val 11547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Be familiar with the fire drill</a:t>
          </a:r>
        </a:p>
      </dsp:txBody>
      <dsp:txXfrm>
        <a:off x="3658813" y="254797"/>
        <a:ext cx="1188173" cy="1027909"/>
      </dsp:txXfrm>
    </dsp:sp>
    <dsp:sp modelId="{569BA550-F9BB-4461-9634-3FD24ADBAC1D}">
      <dsp:nvSpPr>
        <dsp:cNvPr id="0" name=""/>
        <dsp:cNvSpPr/>
      </dsp:nvSpPr>
      <dsp:spPr>
        <a:xfrm>
          <a:off x="5477481" y="2126694"/>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A809A-C512-4E6F-A5E3-FF83ECFBB7C0}">
      <dsp:nvSpPr>
        <dsp:cNvPr id="0" name=""/>
        <dsp:cNvSpPr/>
      </dsp:nvSpPr>
      <dsp:spPr>
        <a:xfrm>
          <a:off x="4994206" y="945667"/>
          <a:ext cx="1777219" cy="1537503"/>
        </a:xfrm>
        <a:prstGeom prst="hexagon">
          <a:avLst>
            <a:gd name="adj" fmla="val 28570"/>
            <a:gd name="vf" fmla="val 115470"/>
          </a:avLst>
        </a:prstGeom>
        <a:solidFill>
          <a:schemeClr val="accent2">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Wonderful walking</a:t>
          </a:r>
        </a:p>
      </dsp:txBody>
      <dsp:txXfrm>
        <a:off x="5288729" y="1200464"/>
        <a:ext cx="1188173" cy="1027909"/>
      </dsp:txXfrm>
    </dsp:sp>
    <dsp:sp modelId="{832AFB1A-B6B3-4935-BD72-F0B1EA758FA2}">
      <dsp:nvSpPr>
        <dsp:cNvPr id="0" name=""/>
        <dsp:cNvSpPr/>
      </dsp:nvSpPr>
      <dsp:spPr>
        <a:xfrm>
          <a:off x="4814113" y="3614482"/>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A5185-FF7E-469F-9917-87ED128E8224}">
      <dsp:nvSpPr>
        <dsp:cNvPr id="0" name=""/>
        <dsp:cNvSpPr/>
      </dsp:nvSpPr>
      <dsp:spPr>
        <a:xfrm>
          <a:off x="4994206" y="2804740"/>
          <a:ext cx="1777219" cy="1537503"/>
        </a:xfrm>
        <a:prstGeom prst="hexagon">
          <a:avLst>
            <a:gd name="adj" fmla="val 28570"/>
            <a:gd name="vf" fmla="val 115470"/>
          </a:avLst>
        </a:prstGeom>
        <a:solidFill>
          <a:schemeClr val="accent2">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Push in chairs</a:t>
          </a:r>
        </a:p>
      </dsp:txBody>
      <dsp:txXfrm>
        <a:off x="5288729" y="3059537"/>
        <a:ext cx="1188173" cy="1027909"/>
      </dsp:txXfrm>
    </dsp:sp>
    <dsp:sp modelId="{FFA4F100-27F4-475F-91FA-18E0AB20748C}">
      <dsp:nvSpPr>
        <dsp:cNvPr id="0" name=""/>
        <dsp:cNvSpPr/>
      </dsp:nvSpPr>
      <dsp:spPr>
        <a:xfrm>
          <a:off x="3168558" y="3768920"/>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4E998-B68E-43BE-B399-A93D3E0FE666}">
      <dsp:nvSpPr>
        <dsp:cNvPr id="0" name=""/>
        <dsp:cNvSpPr/>
      </dsp:nvSpPr>
      <dsp:spPr>
        <a:xfrm>
          <a:off x="3364290" y="3751466"/>
          <a:ext cx="1777219" cy="1537503"/>
        </a:xfrm>
        <a:prstGeom prst="hexagon">
          <a:avLst>
            <a:gd name="adj" fmla="val 28570"/>
            <a:gd name="vf" fmla="val 115470"/>
          </a:avLst>
        </a:prstGeom>
        <a:solidFill>
          <a:schemeClr val="accent2">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Keep classroom tidy</a:t>
          </a:r>
        </a:p>
      </dsp:txBody>
      <dsp:txXfrm>
        <a:off x="3658813" y="4006263"/>
        <a:ext cx="1188173" cy="1027909"/>
      </dsp:txXfrm>
    </dsp:sp>
    <dsp:sp modelId="{460AAFF3-C90B-4405-8010-317702918E05}">
      <dsp:nvSpPr>
        <dsp:cNvPr id="0" name=""/>
        <dsp:cNvSpPr/>
      </dsp:nvSpPr>
      <dsp:spPr>
        <a:xfrm>
          <a:off x="2197974" y="2451437"/>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DF494D-6657-4C56-9479-645A5BCA2D97}">
      <dsp:nvSpPr>
        <dsp:cNvPr id="0" name=""/>
        <dsp:cNvSpPr/>
      </dsp:nvSpPr>
      <dsp:spPr>
        <a:xfrm>
          <a:off x="1726806" y="2805798"/>
          <a:ext cx="1777219" cy="1537503"/>
        </a:xfrm>
        <a:prstGeom prst="hexagon">
          <a:avLst>
            <a:gd name="adj" fmla="val 28570"/>
            <a:gd name="vf" fmla="val 115470"/>
          </a:avLst>
        </a:prstGeom>
        <a:solidFill>
          <a:schemeClr val="accent2">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Keep safe while running in the playground</a:t>
          </a:r>
        </a:p>
      </dsp:txBody>
      <dsp:txXfrm>
        <a:off x="2021329" y="3060595"/>
        <a:ext cx="1188173" cy="1027909"/>
      </dsp:txXfrm>
    </dsp:sp>
    <dsp:sp modelId="{63BC9891-FDA7-4E1D-87D8-705A3A23DFFE}">
      <dsp:nvSpPr>
        <dsp:cNvPr id="0" name=""/>
        <dsp:cNvSpPr/>
      </dsp:nvSpPr>
      <dsp:spPr>
        <a:xfrm>
          <a:off x="1726806" y="943552"/>
          <a:ext cx="1777219" cy="1537503"/>
        </a:xfrm>
        <a:prstGeom prst="hexagon">
          <a:avLst>
            <a:gd name="adj" fmla="val 28570"/>
            <a:gd name="vf" fmla="val 115470"/>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Look where you are going</a:t>
          </a:r>
        </a:p>
      </dsp:txBody>
      <dsp:txXfrm>
        <a:off x="2021329" y="1198349"/>
        <a:ext cx="1188173" cy="102790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mailto:westquarterprimaryschool@falkirk.gov.uk" TargetMode="External"/><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diagramData" Target="../diagrams/data3.xml"/><Relationship Id="rId3" Type="http://schemas.openxmlformats.org/officeDocument/2006/relationships/image" Target="../media/image5.svg"/><Relationship Id="rId21" Type="http://schemas.openxmlformats.org/officeDocument/2006/relationships/diagramColors" Target="../diagrams/colors3.xml"/><Relationship Id="rId7" Type="http://schemas.openxmlformats.org/officeDocument/2006/relationships/image" Target="../media/image7.png"/><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3.png"/><Relationship Id="rId16" Type="http://schemas.openxmlformats.org/officeDocument/2006/relationships/diagramColors" Target="../diagrams/colors2.xml"/><Relationship Id="rId20"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diagramColors" Target="../diagrams/colors1.xml"/><Relationship Id="rId5" Type="http://schemas.openxmlformats.org/officeDocument/2006/relationships/image" Target="../media/image7.svg"/><Relationship Id="rId15" Type="http://schemas.openxmlformats.org/officeDocument/2006/relationships/diagramQuickStyle" Target="../diagrams/quickStyle2.xml"/><Relationship Id="rId10" Type="http://schemas.openxmlformats.org/officeDocument/2006/relationships/diagramQuickStyle" Target="../diagrams/quickStyle1.xml"/><Relationship Id="rId19" Type="http://schemas.openxmlformats.org/officeDocument/2006/relationships/diagramLayout" Target="../diagrams/layout3.xml"/><Relationship Id="rId4" Type="http://schemas.openxmlformats.org/officeDocument/2006/relationships/image" Target="../media/image4.png"/><Relationship Id="rId9" Type="http://schemas.openxmlformats.org/officeDocument/2006/relationships/diagramLayout" Target="../diagrams/layout1.xml"/><Relationship Id="rId14" Type="http://schemas.openxmlformats.org/officeDocument/2006/relationships/diagramLayout" Target="../diagrams/layout2.xml"/><Relationship Id="rId22"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4726396">
            <a:off x="227921" y="-2254539"/>
            <a:ext cx="3615497" cy="5730615"/>
          </a:xfrm>
          <a:custGeom>
            <a:avLst/>
            <a:gdLst/>
            <a:ahLst/>
            <a:cxnLst/>
            <a:rect l="l" t="t" r="r" b="b"/>
            <a:pathLst>
              <a:path w="3615497" h="5730615">
                <a:moveTo>
                  <a:pt x="0" y="0"/>
                </a:moveTo>
                <a:lnTo>
                  <a:pt x="3615497" y="0"/>
                </a:lnTo>
                <a:lnTo>
                  <a:pt x="3615497" y="5730615"/>
                </a:lnTo>
                <a:lnTo>
                  <a:pt x="0" y="57306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1588034" y="4281291"/>
            <a:ext cx="15111932" cy="2000548"/>
          </a:xfrm>
          <a:prstGeom prst="rect">
            <a:avLst/>
          </a:prstGeom>
        </p:spPr>
        <p:txBody>
          <a:bodyPr wrap="square" lIns="0" tIns="0" rIns="0" bIns="0" rtlCol="0" anchor="t">
            <a:spAutoFit/>
          </a:bodyPr>
          <a:lstStyle/>
          <a:p>
            <a:pPr algn="ctr">
              <a:lnSpc>
                <a:spcPts val="15646"/>
              </a:lnSpc>
            </a:pPr>
            <a:r>
              <a:rPr lang="en-US" sz="9600" dirty="0" smtClean="0">
                <a:solidFill>
                  <a:srgbClr val="5F8368"/>
                </a:solidFill>
                <a:latin typeface="TAN Meringue"/>
              </a:rPr>
              <a:t>P6Q </a:t>
            </a:r>
            <a:r>
              <a:rPr lang="en-US" sz="9600" dirty="0">
                <a:solidFill>
                  <a:srgbClr val="5F8368"/>
                </a:solidFill>
                <a:latin typeface="TAN Meringue"/>
              </a:rPr>
              <a:t>and Miss </a:t>
            </a:r>
            <a:r>
              <a:rPr lang="en-US" sz="9600" dirty="0" smtClean="0">
                <a:solidFill>
                  <a:srgbClr val="5F8368"/>
                </a:solidFill>
                <a:latin typeface="TAN Meringue"/>
              </a:rPr>
              <a:t>Wilson</a:t>
            </a:r>
            <a:endParaRPr lang="en-US" sz="9600" dirty="0">
              <a:solidFill>
                <a:srgbClr val="5F8368"/>
              </a:solidFill>
              <a:latin typeface="TAN Meringue"/>
            </a:endParaRPr>
          </a:p>
        </p:txBody>
      </p:sp>
      <p:grpSp>
        <p:nvGrpSpPr>
          <p:cNvPr id="7" name="Group 7"/>
          <p:cNvGrpSpPr/>
          <p:nvPr/>
        </p:nvGrpSpPr>
        <p:grpSpPr>
          <a:xfrm>
            <a:off x="4660510" y="6581566"/>
            <a:ext cx="8966979" cy="1137430"/>
            <a:chOff x="0" y="0"/>
            <a:chExt cx="8588917" cy="1089474"/>
          </a:xfrm>
        </p:grpSpPr>
        <p:sp>
          <p:nvSpPr>
            <p:cNvPr id="8" name="Freeform 8"/>
            <p:cNvSpPr/>
            <p:nvPr/>
          </p:nvSpPr>
          <p:spPr>
            <a:xfrm>
              <a:off x="0" y="-4073"/>
              <a:ext cx="8595307" cy="1096076"/>
            </a:xfrm>
            <a:custGeom>
              <a:avLst/>
              <a:gdLst/>
              <a:ahLst/>
              <a:cxnLst/>
              <a:rect l="l" t="t" r="r" b="b"/>
              <a:pathLst>
                <a:path w="8595307" h="1096076">
                  <a:moveTo>
                    <a:pt x="7967530" y="1041599"/>
                  </a:moveTo>
                  <a:cubicBezTo>
                    <a:pt x="7967530" y="1041599"/>
                    <a:pt x="7236655" y="1096077"/>
                    <a:pt x="6102338" y="1093455"/>
                  </a:cubicBezTo>
                  <a:cubicBezTo>
                    <a:pt x="3285673" y="1091292"/>
                    <a:pt x="1057074" y="1083468"/>
                    <a:pt x="1057074" y="1083468"/>
                  </a:cubicBezTo>
                  <a:cubicBezTo>
                    <a:pt x="812932" y="1074634"/>
                    <a:pt x="449110" y="1053403"/>
                    <a:pt x="282371" y="995226"/>
                  </a:cubicBezTo>
                  <a:cubicBezTo>
                    <a:pt x="4469" y="898263"/>
                    <a:pt x="0" y="724984"/>
                    <a:pt x="0" y="545982"/>
                  </a:cubicBezTo>
                  <a:lnTo>
                    <a:pt x="0" y="545982"/>
                  </a:lnTo>
                  <a:cubicBezTo>
                    <a:pt x="8536" y="491230"/>
                    <a:pt x="0" y="345608"/>
                    <a:pt x="77597" y="223930"/>
                  </a:cubicBezTo>
                  <a:cubicBezTo>
                    <a:pt x="217372" y="4759"/>
                    <a:pt x="519255" y="4073"/>
                    <a:pt x="937909" y="4073"/>
                  </a:cubicBezTo>
                  <a:cubicBezTo>
                    <a:pt x="937909" y="4073"/>
                    <a:pt x="2103829" y="15681"/>
                    <a:pt x="5063739" y="7673"/>
                  </a:cubicBezTo>
                  <a:cubicBezTo>
                    <a:pt x="7017727" y="0"/>
                    <a:pt x="7734460" y="6979"/>
                    <a:pt x="7734460" y="6979"/>
                  </a:cubicBezTo>
                  <a:cubicBezTo>
                    <a:pt x="8102768" y="14458"/>
                    <a:pt x="8241028" y="42638"/>
                    <a:pt x="8438769" y="165219"/>
                  </a:cubicBezTo>
                  <a:cubicBezTo>
                    <a:pt x="8589785" y="258836"/>
                    <a:pt x="8595307" y="476157"/>
                    <a:pt x="8586167" y="545982"/>
                  </a:cubicBezTo>
                  <a:lnTo>
                    <a:pt x="8586167" y="545982"/>
                  </a:lnTo>
                  <a:cubicBezTo>
                    <a:pt x="8586166" y="842949"/>
                    <a:pt x="8543382" y="991537"/>
                    <a:pt x="7967530" y="1041599"/>
                  </a:cubicBezTo>
                  <a:close/>
                </a:path>
              </a:pathLst>
            </a:custGeom>
            <a:solidFill>
              <a:srgbClr val="2E3C36"/>
            </a:solidFill>
          </p:spPr>
        </p:sp>
      </p:grpSp>
      <p:sp>
        <p:nvSpPr>
          <p:cNvPr id="9" name="Freeform 9"/>
          <p:cNvSpPr/>
          <p:nvPr/>
        </p:nvSpPr>
        <p:spPr>
          <a:xfrm rot="6084334">
            <a:off x="15345027" y="5623716"/>
            <a:ext cx="3828546" cy="6068300"/>
          </a:xfrm>
          <a:custGeom>
            <a:avLst/>
            <a:gdLst/>
            <a:ahLst/>
            <a:cxnLst/>
            <a:rect l="l" t="t" r="r" b="b"/>
            <a:pathLst>
              <a:path w="3828546" h="6068300">
                <a:moveTo>
                  <a:pt x="0" y="0"/>
                </a:moveTo>
                <a:lnTo>
                  <a:pt x="3828546" y="0"/>
                </a:lnTo>
                <a:lnTo>
                  <a:pt x="3828546" y="6068300"/>
                </a:lnTo>
                <a:lnTo>
                  <a:pt x="0" y="60683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9"/>
            <a:stretch>
              <a:fillRect/>
            </a:stretch>
          </a:blipFill>
        </p:spPr>
      </p:sp>
      <p:sp>
        <p:nvSpPr>
          <p:cNvPr id="11" name="Freeform 11"/>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10"/>
            <a:stretch>
              <a:fillRect/>
            </a:stretch>
          </a:blipFill>
        </p:spPr>
      </p:sp>
      <p:sp>
        <p:nvSpPr>
          <p:cNvPr id="12" name="TextBox 12"/>
          <p:cNvSpPr txBox="1"/>
          <p:nvPr/>
        </p:nvSpPr>
        <p:spPr>
          <a:xfrm>
            <a:off x="5657917" y="3142742"/>
            <a:ext cx="6972165" cy="859210"/>
          </a:xfrm>
          <a:prstGeom prst="rect">
            <a:avLst/>
          </a:prstGeom>
        </p:spPr>
        <p:txBody>
          <a:bodyPr wrap="square" lIns="0" tIns="0" rIns="0" bIns="0" rtlCol="0" anchor="t">
            <a:spAutoFit/>
          </a:bodyPr>
          <a:lstStyle/>
          <a:p>
            <a:pPr algn="ctr">
              <a:lnSpc>
                <a:spcPts val="6692"/>
              </a:lnSpc>
            </a:pPr>
            <a:r>
              <a:rPr lang="en-US" sz="6692" dirty="0">
                <a:solidFill>
                  <a:srgbClr val="2E3C36"/>
                </a:solidFill>
                <a:latin typeface="Londrina Solid"/>
              </a:rPr>
              <a:t>Meet the Teacher</a:t>
            </a:r>
          </a:p>
        </p:txBody>
      </p:sp>
      <p:sp>
        <p:nvSpPr>
          <p:cNvPr id="13" name="TextBox 13"/>
          <p:cNvSpPr txBox="1"/>
          <p:nvPr/>
        </p:nvSpPr>
        <p:spPr>
          <a:xfrm>
            <a:off x="4461189" y="6859978"/>
            <a:ext cx="9365622" cy="615553"/>
          </a:xfrm>
          <a:prstGeom prst="rect">
            <a:avLst/>
          </a:prstGeom>
        </p:spPr>
        <p:txBody>
          <a:bodyPr lIns="0" tIns="0" rIns="0" bIns="0" rtlCol="0" anchor="t">
            <a:spAutoFit/>
          </a:bodyPr>
          <a:lstStyle/>
          <a:p>
            <a:pPr algn="ctr">
              <a:lnSpc>
                <a:spcPts val="4789"/>
              </a:lnSpc>
            </a:pPr>
            <a:r>
              <a:rPr lang="en-US" sz="4238" spc="152" dirty="0">
                <a:solidFill>
                  <a:srgbClr val="FFFFFF"/>
                </a:solidFill>
                <a:latin typeface="Londrina Solid"/>
              </a:rPr>
              <a:t>2023-2024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800100"/>
            <a:ext cx="16529210" cy="9486900"/>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342900" indent="-342900">
              <a:buFont typeface="Arial" panose="020B0604020202020204" pitchFamily="34" charset="0"/>
              <a:buChar char="•"/>
            </a:pPr>
            <a:endParaRPr lang="en-GB" sz="4000" dirty="0">
              <a:solidFill>
                <a:schemeClr val="tx1"/>
              </a:solidFill>
              <a:latin typeface="KG First Time In Forever" panose="02000506000000020003" pitchFamily="2" charset="77"/>
            </a:endParaRPr>
          </a:p>
          <a:p>
            <a:pPr marL="342900" indent="-342900">
              <a:buFont typeface="Arial" panose="020B0604020202020204" pitchFamily="34" charset="0"/>
              <a:buChar char="•"/>
            </a:pPr>
            <a:r>
              <a:rPr lang="en-GB" sz="4000" dirty="0">
                <a:solidFill>
                  <a:schemeClr val="tx1"/>
                </a:solidFill>
                <a:latin typeface="KG First Time In Forever" panose="02000506000000020003" pitchFamily="2" charset="77"/>
              </a:rPr>
              <a:t>Working as a team is the best way to make this year a positive and successful one for your child.</a:t>
            </a:r>
          </a:p>
          <a:p>
            <a:pPr marL="342900" indent="-342900">
              <a:buFont typeface="Arial" panose="020B0604020202020204" pitchFamily="34" charset="0"/>
              <a:buChar char="•"/>
            </a:pPr>
            <a:r>
              <a:rPr lang="en-GB" sz="4000" dirty="0">
                <a:solidFill>
                  <a:schemeClr val="tx1"/>
                </a:solidFill>
                <a:latin typeface="KG First Time In Forever" panose="02000506000000020003" pitchFamily="2" charset="77"/>
              </a:rPr>
              <a:t>If you have comments or concerns, please phone or email the school to arrange a meeting or a call back.</a:t>
            </a:r>
          </a:p>
          <a:p>
            <a:pPr marL="800100" lvl="1" indent="-342900">
              <a:buFont typeface="Arial" panose="020B0604020202020204" pitchFamily="34" charset="0"/>
              <a:buChar char="•"/>
            </a:pPr>
            <a:r>
              <a:rPr lang="en-GB" sz="4000" b="1" dirty="0">
                <a:solidFill>
                  <a:schemeClr val="tx1"/>
                </a:solidFill>
                <a:latin typeface="KG First Time In Forever" panose="02000506000000020003" pitchFamily="2" charset="77"/>
              </a:rPr>
              <a:t>School phone number</a:t>
            </a:r>
            <a:r>
              <a:rPr lang="en-GB" sz="4000" dirty="0">
                <a:solidFill>
                  <a:schemeClr val="tx1"/>
                </a:solidFill>
                <a:latin typeface="KG First Time In Forever" panose="02000506000000020003" pitchFamily="2" charset="77"/>
              </a:rPr>
              <a:t>: 01324 503950</a:t>
            </a:r>
          </a:p>
          <a:p>
            <a:pPr marL="800100" lvl="1" indent="-342900">
              <a:buFont typeface="Arial" panose="020B0604020202020204" pitchFamily="34" charset="0"/>
              <a:buChar char="•"/>
            </a:pPr>
            <a:r>
              <a:rPr lang="en-GB" sz="4000" b="1" dirty="0">
                <a:solidFill>
                  <a:schemeClr val="tx1"/>
                </a:solidFill>
                <a:latin typeface="KG First Time In Forever" panose="02000506000000020003" pitchFamily="2" charset="77"/>
              </a:rPr>
              <a:t>School email: </a:t>
            </a:r>
            <a:r>
              <a:rPr lang="en-GB" sz="4000" dirty="0">
                <a:solidFill>
                  <a:schemeClr val="tx1"/>
                </a:solidFill>
                <a:latin typeface="KG First Time In Forever" panose="02000506000000020003" pitchFamily="2" charset="77"/>
                <a:hlinkClick r:id="rId8"/>
              </a:rPr>
              <a:t>westquarterprimaryschool@falkirk.gov.uk</a:t>
            </a:r>
            <a:endParaRPr lang="en-GB" sz="4000" dirty="0">
              <a:solidFill>
                <a:schemeClr val="tx1"/>
              </a:solidFill>
              <a:latin typeface="KG First Time In Forever" panose="02000506000000020003" pitchFamily="2" charset="77"/>
            </a:endParaRPr>
          </a:p>
          <a:p>
            <a:pPr marL="342900" indent="-342900">
              <a:buFont typeface="Arial" panose="020B0604020202020204" pitchFamily="34" charset="0"/>
              <a:buChar char="•"/>
            </a:pPr>
            <a:r>
              <a:rPr lang="en-GB" sz="4000" dirty="0">
                <a:solidFill>
                  <a:schemeClr val="tx1"/>
                </a:solidFill>
                <a:latin typeface="KG First Time In Forever" panose="02000506000000020003" pitchFamily="2" charset="77"/>
              </a:rPr>
              <a:t>I will be in the playground after school for any quick chats and comments. </a:t>
            </a:r>
          </a:p>
          <a:p>
            <a:pPr marL="342900" indent="-342900">
              <a:buFont typeface="Arial" panose="020B0604020202020204" pitchFamily="34" charset="0"/>
              <a:buChar char="•"/>
            </a:pPr>
            <a:r>
              <a:rPr lang="en-GB" sz="4000" dirty="0">
                <a:solidFill>
                  <a:schemeClr val="tx1"/>
                </a:solidFill>
                <a:latin typeface="KG First Time In Forever" panose="02000506000000020003" pitchFamily="2" charset="77"/>
              </a:rPr>
              <a:t>Your child's progress will be shared via parents evenings and a end of year report</a:t>
            </a:r>
            <a:r>
              <a:rPr lang="en-GB" sz="4000" dirty="0" smtClean="0">
                <a:solidFill>
                  <a:schemeClr val="tx1"/>
                </a:solidFill>
                <a:latin typeface="KG First Time In Forever" panose="02000506000000020003" pitchFamily="2" charset="77"/>
              </a:rPr>
              <a:t>.</a:t>
            </a:r>
          </a:p>
          <a:p>
            <a:pPr marL="342900" indent="-342900">
              <a:buFont typeface="Arial" panose="020B0604020202020204" pitchFamily="34" charset="0"/>
              <a:buChar char="•"/>
            </a:pPr>
            <a:r>
              <a:rPr lang="en-GB" sz="4000" dirty="0" smtClean="0">
                <a:solidFill>
                  <a:schemeClr val="tx1"/>
                </a:solidFill>
                <a:latin typeface="KG First Time In Forever" panose="02000506000000020003" pitchFamily="2" charset="77"/>
              </a:rPr>
              <a:t>Mrs Jennifer Downie (Principal Teacher) is responsible for all pastoral concerns for Primary 6. </a:t>
            </a:r>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Communication</a:t>
            </a:r>
          </a:p>
        </p:txBody>
      </p:sp>
    </p:spTree>
    <p:extLst>
      <p:ext uri="{BB962C8B-B14F-4D97-AF65-F5344CB8AC3E}">
        <p14:creationId xmlns:p14="http://schemas.microsoft.com/office/powerpoint/2010/main" val="538257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342900" indent="-342900">
              <a:buFont typeface="Arial" panose="020B0604020202020204" pitchFamily="34" charset="0"/>
              <a:buChar char="•"/>
            </a:pPr>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Communication</a:t>
            </a:r>
          </a:p>
        </p:txBody>
      </p:sp>
      <p:sp>
        <p:nvSpPr>
          <p:cNvPr id="8" name="TextBox 7">
            <a:extLst>
              <a:ext uri="{FF2B5EF4-FFF2-40B4-BE49-F238E27FC236}">
                <a16:creationId xmlns:a16="http://schemas.microsoft.com/office/drawing/2014/main" id="{4427A133-9094-FD5E-6F59-BB84C67509D2}"/>
              </a:ext>
            </a:extLst>
          </p:cNvPr>
          <p:cNvSpPr txBox="1"/>
          <p:nvPr/>
        </p:nvSpPr>
        <p:spPr>
          <a:xfrm>
            <a:off x="1315702" y="3452411"/>
            <a:ext cx="10912821" cy="5293757"/>
          </a:xfrm>
          <a:prstGeom prst="rect">
            <a:avLst/>
          </a:prstGeom>
          <a:noFill/>
        </p:spPr>
        <p:txBody>
          <a:bodyPr wrap="square" rtlCol="0">
            <a:spAutoFit/>
          </a:bodyPr>
          <a:lstStyle/>
          <a:p>
            <a:endParaRPr lang="en-GB" dirty="0">
              <a:solidFill>
                <a:schemeClr val="tx1"/>
              </a:solidFill>
              <a:latin typeface="Comic Sans MS" panose="030F0902030302020204" pitchFamily="66" charset="0"/>
            </a:endParaRPr>
          </a:p>
          <a:p>
            <a:pPr marL="285750" indent="-285750">
              <a:buFont typeface="Arial" panose="020B0604020202020204" pitchFamily="34" charset="0"/>
              <a:buChar char="•"/>
            </a:pPr>
            <a:r>
              <a:rPr lang="en-GB" sz="4000" dirty="0">
                <a:solidFill>
                  <a:schemeClr val="tx1"/>
                </a:solidFill>
                <a:latin typeface="KG First Time In Forever" panose="02000506000000020003" pitchFamily="2" charset="77"/>
              </a:rPr>
              <a:t>Our learning in class will be shared on X (formally known as Twitter) </a:t>
            </a:r>
            <a:r>
              <a:rPr lang="en-GB" sz="4000" b="1" dirty="0">
                <a:solidFill>
                  <a:schemeClr val="tx1"/>
                </a:solidFill>
                <a:latin typeface="KG First Time In Forever" panose="02000506000000020003" pitchFamily="2" charset="77"/>
              </a:rPr>
              <a:t>@</a:t>
            </a:r>
            <a:r>
              <a:rPr lang="en-GB" sz="4000" b="1" dirty="0" err="1" smtClean="0">
                <a:solidFill>
                  <a:schemeClr val="tx1"/>
                </a:solidFill>
                <a:latin typeface="KG First Time In Forever" panose="02000506000000020003" pitchFamily="2" charset="77"/>
              </a:rPr>
              <a:t>MissWilsonWQ</a:t>
            </a:r>
            <a:r>
              <a:rPr lang="en-GB" sz="4000" b="1" dirty="0" smtClean="0">
                <a:solidFill>
                  <a:schemeClr val="tx1"/>
                </a:solidFill>
                <a:latin typeface="KG First Time In Forever" panose="02000506000000020003" pitchFamily="2" charset="77"/>
              </a:rPr>
              <a:t> </a:t>
            </a:r>
            <a:endParaRPr lang="en-GB" sz="4000" b="1" dirty="0">
              <a:solidFill>
                <a:schemeClr val="tx1"/>
              </a:solidFill>
              <a:latin typeface="KG First Time In Forever" panose="02000506000000020003" pitchFamily="2" charset="77"/>
            </a:endParaRPr>
          </a:p>
          <a:p>
            <a:pPr marL="285750" indent="-285750">
              <a:buFont typeface="Arial" panose="020B0604020202020204" pitchFamily="34" charset="0"/>
              <a:buChar char="•"/>
            </a:pPr>
            <a:r>
              <a:rPr lang="en-GB" sz="4000" dirty="0">
                <a:solidFill>
                  <a:schemeClr val="tx1"/>
                </a:solidFill>
                <a:latin typeface="KG First Time In Forever" panose="02000506000000020003" pitchFamily="2" charset="77"/>
              </a:rPr>
              <a:t>Please do not send any private messages, I cannot respond to these.</a:t>
            </a:r>
          </a:p>
          <a:p>
            <a:pPr marL="285750" indent="-285750">
              <a:buFont typeface="Arial" panose="020B0604020202020204" pitchFamily="34" charset="0"/>
              <a:buChar char="•"/>
            </a:pPr>
            <a:r>
              <a:rPr lang="en-GB" sz="4000" dirty="0">
                <a:latin typeface="KG First Time In Forever" panose="02000506000000020003" pitchFamily="2" charset="77"/>
              </a:rPr>
              <a:t>If </a:t>
            </a:r>
            <a:r>
              <a:rPr lang="en-GB" sz="4000" dirty="0">
                <a:solidFill>
                  <a:schemeClr val="tx1"/>
                </a:solidFill>
                <a:latin typeface="KG First Time In Forever" panose="02000506000000020003" pitchFamily="2" charset="77"/>
              </a:rPr>
              <a:t>posting pictures or replying, please do not write your child’s name, you can use their first initial if you wish, </a:t>
            </a:r>
            <a:r>
              <a:rPr lang="en-GB" sz="4000" dirty="0" err="1">
                <a:solidFill>
                  <a:schemeClr val="tx1"/>
                </a:solidFill>
                <a:latin typeface="KG First Time In Forever" panose="02000506000000020003" pitchFamily="2" charset="77"/>
              </a:rPr>
              <a:t>e.g</a:t>
            </a:r>
            <a:r>
              <a:rPr lang="en-GB" sz="4000" dirty="0">
                <a:solidFill>
                  <a:schemeClr val="tx1"/>
                </a:solidFill>
                <a:latin typeface="KG First Time In Forever" panose="02000506000000020003" pitchFamily="2" charset="77"/>
              </a:rPr>
              <a:t> P was successful at their tournament this weekend.</a:t>
            </a:r>
          </a:p>
        </p:txBody>
      </p:sp>
      <p:pic>
        <p:nvPicPr>
          <p:cNvPr id="9" name="Picture 2" descr="As Twitter Changes Its Name to X, Sesame Street Puts the Social Media App  on Notice">
            <a:extLst>
              <a:ext uri="{FF2B5EF4-FFF2-40B4-BE49-F238E27FC236}">
                <a16:creationId xmlns:a16="http://schemas.microsoft.com/office/drawing/2014/main" id="{A4125C02-1084-1BE2-9515-BD617A8C65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17075" y="3348482"/>
            <a:ext cx="2478355" cy="1676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3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If your child is unwell and cannot attend school, please contact the school in the first instance. </a:t>
            </a: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Please notify the office of any appointments, informing us of when your child will arrive at school/be collected/arrive back.</a:t>
            </a:r>
          </a:p>
          <a:p>
            <a:r>
              <a:rPr lang="en-GB" sz="4000" dirty="0">
                <a:solidFill>
                  <a:schemeClr val="tx1"/>
                </a:solidFill>
                <a:latin typeface="KG First Time In Forever" panose="02000506000000020003" pitchFamily="2" charset="77"/>
              </a:rPr>
              <a:t/>
            </a:r>
            <a:br>
              <a:rPr lang="en-GB" sz="4000" dirty="0">
                <a:solidFill>
                  <a:schemeClr val="tx1"/>
                </a:solidFill>
                <a:latin typeface="KG First Time In Forever" panose="02000506000000020003" pitchFamily="2" charset="77"/>
              </a:rPr>
            </a:br>
            <a:r>
              <a:rPr lang="en-GB" sz="4000" dirty="0">
                <a:solidFill>
                  <a:schemeClr val="tx1"/>
                </a:solidFill>
                <a:latin typeface="KG First Time In Forever" panose="02000506000000020003" pitchFamily="2" charset="77"/>
              </a:rPr>
              <a:t>A reminder that children must be 48 hours clear of stomach bug symptoms and a temperature.</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Absences</a:t>
            </a:r>
          </a:p>
        </p:txBody>
      </p:sp>
    </p:spTree>
    <p:extLst>
      <p:ext uri="{BB962C8B-B14F-4D97-AF65-F5344CB8AC3E}">
        <p14:creationId xmlns:p14="http://schemas.microsoft.com/office/powerpoint/2010/main" val="248262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72B0467-735A-07DE-C445-CF8700ABAEE4}"/>
              </a:ext>
            </a:extLst>
          </p:cNvPr>
          <p:cNvSpPr/>
          <p:nvPr/>
        </p:nvSpPr>
        <p:spPr>
          <a:xfrm>
            <a:off x="-209550" y="359382"/>
            <a:ext cx="18516600" cy="9737201"/>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2" name="Title 1"/>
          <p:cNvSpPr>
            <a:spLocks noGrp="1"/>
          </p:cNvSpPr>
          <p:nvPr>
            <p:ph type="title"/>
          </p:nvPr>
        </p:nvSpPr>
        <p:spPr>
          <a:xfrm>
            <a:off x="1036075" y="226073"/>
            <a:ext cx="15530642" cy="1989482"/>
          </a:xfrm>
        </p:spPr>
        <p:txBody>
          <a:bodyPr/>
          <a:lstStyle/>
          <a:p>
            <a:r>
              <a:rPr lang="en-GB" b="1" dirty="0" smtClean="0">
                <a:latin typeface="TAN Meringue" charset="0"/>
              </a:rPr>
              <a:t>Rights Respecting Schools</a:t>
            </a:r>
            <a:br>
              <a:rPr lang="en-GB" b="1" dirty="0" smtClean="0">
                <a:latin typeface="TAN Meringue" charset="0"/>
              </a:rPr>
            </a:br>
            <a:r>
              <a:rPr lang="en-GB" b="1" dirty="0" err="1" smtClean="0">
                <a:latin typeface="TAN Meringue" charset="0"/>
              </a:rPr>
              <a:t>Westquarter’s</a:t>
            </a:r>
            <a:r>
              <a:rPr lang="en-GB" b="1" dirty="0" smtClean="0">
                <a:latin typeface="TAN Meringue" charset="0"/>
              </a:rPr>
              <a:t> </a:t>
            </a:r>
            <a:r>
              <a:rPr lang="en-GB" b="1" dirty="0">
                <a:latin typeface="TAN Meringue" charset="0"/>
              </a:rPr>
              <a:t>Rights Journey </a:t>
            </a:r>
          </a:p>
        </p:txBody>
      </p:sp>
      <p:sp>
        <p:nvSpPr>
          <p:cNvPr id="3" name="Content Placeholder 2"/>
          <p:cNvSpPr>
            <a:spLocks noGrp="1"/>
          </p:cNvSpPr>
          <p:nvPr>
            <p:ph idx="1"/>
          </p:nvPr>
        </p:nvSpPr>
        <p:spPr>
          <a:xfrm>
            <a:off x="364172" y="1989482"/>
            <a:ext cx="12653604" cy="6679097"/>
          </a:xfrm>
        </p:spPr>
        <p:txBody>
          <a:bodyPr>
            <a:normAutofit/>
          </a:bodyPr>
          <a:lstStyle/>
          <a:p>
            <a:r>
              <a:rPr lang="en-GB" dirty="0" smtClean="0">
                <a:latin typeface="KG First Time In Forever" panose="020B0604020202020204" charset="0"/>
              </a:rPr>
              <a:t>Westquarter Primary is working on the Rights Respecting Schools Award. </a:t>
            </a:r>
          </a:p>
          <a:p>
            <a:r>
              <a:rPr lang="en-GB" dirty="0" smtClean="0">
                <a:latin typeface="KG First Time In Forever" panose="020B0604020202020204" charset="0"/>
              </a:rPr>
              <a:t>We have achieved our Bronze Award and are working towards Silver. </a:t>
            </a:r>
          </a:p>
          <a:p>
            <a:r>
              <a:rPr lang="en-GB" dirty="0" smtClean="0">
                <a:latin typeface="KG First Time In Forever" panose="020B0604020202020204" charset="0"/>
              </a:rPr>
              <a:t>Pupils learn about the UNCRC (United Nations Convention on the Rights of the Child) and their rights in class. </a:t>
            </a:r>
          </a:p>
          <a:p>
            <a:r>
              <a:rPr lang="en-GB" dirty="0" smtClean="0">
                <a:latin typeface="KG First Time In Forever" panose="020B0604020202020204" charset="0"/>
              </a:rPr>
              <a:t>Each class will set up a Class Charter which </a:t>
            </a:r>
            <a:r>
              <a:rPr lang="en-GB" dirty="0">
                <a:latin typeface="KG First Time In Forever" panose="020B0604020202020204" charset="0"/>
              </a:rPr>
              <a:t>is an agreement as a class about </a:t>
            </a:r>
            <a:r>
              <a:rPr lang="en-GB" dirty="0" smtClean="0">
                <a:latin typeface="KG First Time In Forever" panose="020B0604020202020204" charset="0"/>
              </a:rPr>
              <a:t>how </a:t>
            </a:r>
            <a:r>
              <a:rPr lang="en-GB" dirty="0">
                <a:latin typeface="KG First Time In Forever" panose="020B0604020202020204" charset="0"/>
              </a:rPr>
              <a:t>the Rights of the Child will be </a:t>
            </a:r>
            <a:r>
              <a:rPr lang="en-GB" dirty="0" smtClean="0">
                <a:latin typeface="KG First Time In Forever" panose="020B0604020202020204" charset="0"/>
              </a:rPr>
              <a:t>respected. </a:t>
            </a:r>
          </a:p>
          <a:p>
            <a:r>
              <a:rPr lang="en-GB" dirty="0" smtClean="0">
                <a:latin typeface="KG First Time In Forever" panose="020B0604020202020204" charset="0"/>
              </a:rPr>
              <a:t>Pupils are </a:t>
            </a:r>
            <a:r>
              <a:rPr lang="en-GB" b="1" dirty="0" smtClean="0">
                <a:latin typeface="KG First Time In Forever" panose="020B0604020202020204" charset="0"/>
              </a:rPr>
              <a:t>Rights Holders </a:t>
            </a:r>
            <a:r>
              <a:rPr lang="en-GB" dirty="0" smtClean="0">
                <a:latin typeface="KG First Time In Forever" panose="020B0604020202020204" charset="0"/>
              </a:rPr>
              <a:t>and adults in school and at home are </a:t>
            </a:r>
            <a:r>
              <a:rPr lang="en-GB" b="1" dirty="0" smtClean="0">
                <a:latin typeface="KG First Time In Forever" panose="020B0604020202020204" charset="0"/>
              </a:rPr>
              <a:t>Duty Bearers. </a:t>
            </a:r>
          </a:p>
          <a:p>
            <a:r>
              <a:rPr lang="en-GB" dirty="0" smtClean="0">
                <a:latin typeface="KG First Time In Forever" panose="020B0604020202020204" charset="0"/>
              </a:rPr>
              <a:t>Children may discuss this with you at home. Please let us know if you would like any more information. </a:t>
            </a:r>
          </a:p>
          <a:p>
            <a:endParaRPr lang="en-GB" dirty="0"/>
          </a:p>
        </p:txBody>
      </p:sp>
      <p:pic>
        <p:nvPicPr>
          <p:cNvPr id="4" name="Content Placeholder 3">
            <a:extLst>
              <a:ext uri="{FF2B5EF4-FFF2-40B4-BE49-F238E27FC236}">
                <a16:creationId xmlns:a16="http://schemas.microsoft.com/office/drawing/2014/main" id="{25D6DCE3-3A7B-3BA2-5419-0D66A5F240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0468" y="734101"/>
            <a:ext cx="3967690" cy="8502194"/>
          </a:xfrm>
          <a:prstGeom prst="rect">
            <a:avLst/>
          </a:prstGeom>
        </p:spPr>
      </p:pic>
      <p:sp>
        <p:nvSpPr>
          <p:cNvPr id="7" name="TextBox 6"/>
          <p:cNvSpPr txBox="1"/>
          <p:nvPr/>
        </p:nvSpPr>
        <p:spPr>
          <a:xfrm>
            <a:off x="1036075" y="8039100"/>
            <a:ext cx="11277600" cy="2169825"/>
          </a:xfrm>
          <a:prstGeom prst="rect">
            <a:avLst/>
          </a:prstGeom>
          <a:noFill/>
          <a:ln w="38100">
            <a:solidFill>
              <a:schemeClr val="accent1"/>
            </a:solidFill>
          </a:ln>
        </p:spPr>
        <p:txBody>
          <a:bodyPr wrap="square" rtlCol="0">
            <a:spAutoFit/>
          </a:bodyPr>
          <a:lstStyle/>
          <a:p>
            <a:pPr lvl="0">
              <a:defRPr/>
            </a:pPr>
            <a:r>
              <a:rPr lang="en-GB" sz="3600" b="1" dirty="0">
                <a:solidFill>
                  <a:prstClr val="black"/>
                </a:solidFill>
                <a:latin typeface="KG First Time In Forever" panose="020B0604020202020204" charset="0"/>
              </a:rPr>
              <a:t>Article 42</a:t>
            </a:r>
          </a:p>
          <a:p>
            <a:pPr lvl="0">
              <a:defRPr/>
            </a:pPr>
            <a:r>
              <a:rPr lang="en-GB" sz="3600" dirty="0">
                <a:solidFill>
                  <a:prstClr val="black"/>
                </a:solidFill>
                <a:latin typeface="KG First Time In Forever" panose="020B0604020202020204" charset="0"/>
              </a:rPr>
              <a:t>All adults and children should know about this convention.</a:t>
            </a:r>
          </a:p>
          <a:p>
            <a:endParaRPr lang="en-GB" sz="2700" dirty="0"/>
          </a:p>
        </p:txBody>
      </p:sp>
    </p:spTree>
    <p:extLst>
      <p:ext uri="{BB962C8B-B14F-4D97-AF65-F5344CB8AC3E}">
        <p14:creationId xmlns:p14="http://schemas.microsoft.com/office/powerpoint/2010/main" val="1197413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72B0467-735A-07DE-C445-CF8700ABAEE4}"/>
              </a:ext>
            </a:extLst>
          </p:cNvPr>
          <p:cNvSpPr/>
          <p:nvPr/>
        </p:nvSpPr>
        <p:spPr>
          <a:xfrm>
            <a:off x="19050" y="167309"/>
            <a:ext cx="18516600" cy="9737201"/>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2" name="Title 1"/>
          <p:cNvSpPr>
            <a:spLocks noGrp="1"/>
          </p:cNvSpPr>
          <p:nvPr>
            <p:ph type="title"/>
          </p:nvPr>
        </p:nvSpPr>
        <p:spPr>
          <a:xfrm>
            <a:off x="-228600" y="64604"/>
            <a:ext cx="15530642" cy="1989482"/>
          </a:xfrm>
        </p:spPr>
        <p:txBody>
          <a:bodyPr/>
          <a:lstStyle/>
          <a:p>
            <a:r>
              <a:rPr lang="en-GB" b="1" u="sng" dirty="0">
                <a:latin typeface="TAN Meringue" charset="0"/>
              </a:rPr>
              <a:t>What is the </a:t>
            </a:r>
            <a:r>
              <a:rPr lang="en-GB" b="1" u="sng" dirty="0" smtClean="0">
                <a:latin typeface="TAN Meringue" charset="0"/>
              </a:rPr>
              <a:t>UNCRC?</a:t>
            </a:r>
            <a:endParaRPr lang="en-GB" b="1" u="sng" dirty="0">
              <a:latin typeface="TAN Meringue" charset="0"/>
            </a:endParaRPr>
          </a:p>
        </p:txBody>
      </p:sp>
      <p:pic>
        <p:nvPicPr>
          <p:cNvPr id="4" name="Picture 2" descr="Child-friendly UNCRC Poster leaflet - Play Scotland">
            <a:extLst>
              <a:ext uri="{FF2B5EF4-FFF2-40B4-BE49-F238E27FC236}">
                <a16:creationId xmlns:a16="http://schemas.microsoft.com/office/drawing/2014/main" id="{16AC60BF-0F90-B3EB-6A4F-87EC9496B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07"/>
          <a:stretch/>
        </p:blipFill>
        <p:spPr bwMode="auto">
          <a:xfrm>
            <a:off x="10195590" y="-1"/>
            <a:ext cx="8092410" cy="10287002"/>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7636637-1BEA-B8D0-3377-49A9B9A1C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58" y="6743700"/>
            <a:ext cx="9744075" cy="23574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noGrp="1"/>
          </p:cNvSpPr>
          <p:nvPr>
            <p:ph idx="1"/>
          </p:nvPr>
        </p:nvSpPr>
        <p:spPr>
          <a:xfrm>
            <a:off x="178594" y="1143000"/>
            <a:ext cx="10718005" cy="6172200"/>
          </a:xfrm>
          <a:prstGeom prst="rect">
            <a:avLst/>
          </a:prstGeom>
        </p:spPr>
        <p:txBody>
          <a:bodyPr vert="horz" lIns="137160" tIns="68580" rIns="137160" bIns="6858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GB" sz="3200" dirty="0">
                <a:solidFill>
                  <a:schemeClr val="tx1"/>
                </a:solidFill>
                <a:latin typeface="KG First Time In Forever" panose="020B0604020202020204" charset="0"/>
              </a:rPr>
              <a:t>The United Nations Convention on the Rights of the Child is a universally agreed set of </a:t>
            </a:r>
            <a:r>
              <a:rPr lang="en-GB" sz="3200" dirty="0" smtClean="0">
                <a:solidFill>
                  <a:schemeClr val="tx1"/>
                </a:solidFill>
                <a:latin typeface="KG First Time In Forever" panose="020B0604020202020204" charset="0"/>
              </a:rPr>
              <a:t>non-negotiable </a:t>
            </a:r>
            <a:r>
              <a:rPr lang="en-GB" sz="3200" dirty="0">
                <a:solidFill>
                  <a:schemeClr val="tx1"/>
                </a:solidFill>
                <a:latin typeface="KG First Time In Forever" panose="020B0604020202020204" charset="0"/>
              </a:rPr>
              <a:t>standards and obligations, built on varied legal systems and cultural traditions. </a:t>
            </a:r>
          </a:p>
          <a:p>
            <a:r>
              <a:rPr lang="en-GB" sz="3200" dirty="0">
                <a:solidFill>
                  <a:schemeClr val="tx1"/>
                </a:solidFill>
                <a:latin typeface="KG First Time In Forever" panose="020B0604020202020204" charset="0"/>
              </a:rPr>
              <a:t>The Convention has a total of 54 articles.</a:t>
            </a:r>
          </a:p>
          <a:p>
            <a:r>
              <a:rPr lang="en-GB" sz="3200" dirty="0">
                <a:solidFill>
                  <a:schemeClr val="tx1"/>
                </a:solidFill>
                <a:latin typeface="KG First Time In Forever" panose="020B0604020202020204" charset="0"/>
              </a:rPr>
              <a:t>In school we focus on Articles 1-42. </a:t>
            </a:r>
          </a:p>
          <a:p>
            <a:r>
              <a:rPr lang="en-GB" sz="3200" dirty="0">
                <a:solidFill>
                  <a:schemeClr val="tx1"/>
                </a:solidFill>
                <a:latin typeface="KG First Time In Forever" panose="020B0604020202020204" charset="0"/>
              </a:rPr>
              <a:t>Articles 43-54 are about how adults and governments work together to make sure that all children get all their rights. </a:t>
            </a:r>
          </a:p>
        </p:txBody>
      </p:sp>
    </p:spTree>
    <p:extLst>
      <p:ext uri="{BB962C8B-B14F-4D97-AF65-F5344CB8AC3E}">
        <p14:creationId xmlns:p14="http://schemas.microsoft.com/office/powerpoint/2010/main" val="3981999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6000" b="1" dirty="0">
              <a:solidFill>
                <a:schemeClr val="tx1"/>
              </a:solidFill>
              <a:latin typeface="KG First Time In Forever" panose="02000506000000020003" pitchFamily="2" charset="77"/>
            </a:endParaRPr>
          </a:p>
        </p:txBody>
      </p:sp>
      <p:graphicFrame>
        <p:nvGraphicFramePr>
          <p:cNvPr id="8" name="Content Placeholder 3">
            <a:extLst>
              <a:ext uri="{FF2B5EF4-FFF2-40B4-BE49-F238E27FC236}">
                <a16:creationId xmlns:a16="http://schemas.microsoft.com/office/drawing/2014/main" id="{55DEE4EB-BD49-C147-D363-8AC9424281B9}"/>
              </a:ext>
            </a:extLst>
          </p:cNvPr>
          <p:cNvGraphicFramePr>
            <a:graphicFrameLocks/>
          </p:cNvGraphicFramePr>
          <p:nvPr>
            <p:extLst>
              <p:ext uri="{D42A27DB-BD31-4B8C-83A1-F6EECF244321}">
                <p14:modId xmlns:p14="http://schemas.microsoft.com/office/powerpoint/2010/main" val="4042805596"/>
              </p:ext>
            </p:extLst>
          </p:nvPr>
        </p:nvGraphicFramePr>
        <p:xfrm>
          <a:off x="4724400" y="4251920"/>
          <a:ext cx="7848600" cy="4866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3">
            <a:extLst>
              <a:ext uri="{FF2B5EF4-FFF2-40B4-BE49-F238E27FC236}">
                <a16:creationId xmlns:a16="http://schemas.microsoft.com/office/drawing/2014/main" id="{1FDFDE6A-EAD4-62B9-5895-5102B1665978}"/>
              </a:ext>
            </a:extLst>
          </p:cNvPr>
          <p:cNvGraphicFramePr>
            <a:graphicFrameLocks noGrp="1"/>
          </p:cNvGraphicFramePr>
          <p:nvPr>
            <p:extLst>
              <p:ext uri="{D42A27DB-BD31-4B8C-83A1-F6EECF244321}">
                <p14:modId xmlns:p14="http://schemas.microsoft.com/office/powerpoint/2010/main" val="136648521"/>
              </p:ext>
            </p:extLst>
          </p:nvPr>
        </p:nvGraphicFramePr>
        <p:xfrm>
          <a:off x="100789" y="1702957"/>
          <a:ext cx="7386410" cy="4866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Content Placeholder 3">
            <a:extLst>
              <a:ext uri="{FF2B5EF4-FFF2-40B4-BE49-F238E27FC236}">
                <a16:creationId xmlns:a16="http://schemas.microsoft.com/office/drawing/2014/main" id="{54C8E8F4-8805-D3D1-5C01-30AE83F14524}"/>
              </a:ext>
            </a:extLst>
          </p:cNvPr>
          <p:cNvGraphicFramePr>
            <a:graphicFrameLocks/>
          </p:cNvGraphicFramePr>
          <p:nvPr>
            <p:extLst>
              <p:ext uri="{D42A27DB-BD31-4B8C-83A1-F6EECF244321}">
                <p14:modId xmlns:p14="http://schemas.microsoft.com/office/powerpoint/2010/main" val="2953699929"/>
              </p:ext>
            </p:extLst>
          </p:nvPr>
        </p:nvGraphicFramePr>
        <p:xfrm>
          <a:off x="9525000" y="1562100"/>
          <a:ext cx="8498233" cy="528897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0282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3600" dirty="0">
              <a:solidFill>
                <a:schemeClr val="tx1"/>
              </a:solidFill>
              <a:latin typeface="KG First Time In Forever" panose="02000506000000020003" pitchFamily="2" charset="77"/>
            </a:endParaRPr>
          </a:p>
          <a:p>
            <a:r>
              <a:rPr lang="en-GB" sz="3600" dirty="0">
                <a:solidFill>
                  <a:schemeClr val="tx1"/>
                </a:solidFill>
                <a:latin typeface="KG First Time In Forever" panose="02000506000000020003" pitchFamily="2" charset="77"/>
              </a:rPr>
              <a:t>We use a restorative approach to behaviour at </a:t>
            </a:r>
            <a:r>
              <a:rPr lang="en-GB" sz="3600" dirty="0" err="1">
                <a:solidFill>
                  <a:schemeClr val="tx1"/>
                </a:solidFill>
                <a:latin typeface="KG First Time In Forever" panose="02000506000000020003" pitchFamily="2" charset="77"/>
              </a:rPr>
              <a:t>Westquarter</a:t>
            </a:r>
            <a:r>
              <a:rPr lang="en-GB" sz="3600" dirty="0">
                <a:solidFill>
                  <a:schemeClr val="tx1"/>
                </a:solidFill>
                <a:latin typeface="KG First Time In Forever" panose="02000506000000020003" pitchFamily="2" charset="77"/>
              </a:rPr>
              <a:t>. This is a whole school approach followed by all staff and pupils.</a:t>
            </a:r>
          </a:p>
          <a:p>
            <a:endParaRPr lang="en-GB" sz="3600" dirty="0">
              <a:solidFill>
                <a:schemeClr val="tx1"/>
              </a:solidFill>
              <a:latin typeface="KG First Time In Forever" panose="02000506000000020003" pitchFamily="2" charset="77"/>
            </a:endParaRPr>
          </a:p>
          <a:p>
            <a:r>
              <a:rPr lang="en-GB" sz="3600" dirty="0">
                <a:solidFill>
                  <a:schemeClr val="tx1"/>
                </a:solidFill>
                <a:latin typeface="KG First Time In Forever" panose="02000506000000020003" pitchFamily="2" charset="77"/>
              </a:rPr>
              <a:t>It encourages children to take responsibility for their own actions and make any necessary repairs.</a:t>
            </a:r>
          </a:p>
          <a:p>
            <a:endParaRPr lang="en-GB" sz="3600" dirty="0">
              <a:solidFill>
                <a:schemeClr val="tx1"/>
              </a:solidFill>
              <a:latin typeface="KG First Time In Forever" panose="02000506000000020003" pitchFamily="2" charset="77"/>
            </a:endParaRPr>
          </a:p>
          <a:p>
            <a:r>
              <a:rPr lang="en-GB" sz="3600" dirty="0">
                <a:solidFill>
                  <a:schemeClr val="tx1"/>
                </a:solidFill>
                <a:latin typeface="KG First Time In Forever" panose="02000506000000020003" pitchFamily="2" charset="77"/>
              </a:rPr>
              <a:t>If there are any concerns around behaviour, parents and carers will be contacted by a phone call or by a quick chat in the playground. If necessary, a meeting will be organised. I also love to have a chat about positive behaviours too! So don’t worry too much if I pop over for a chat in the playground or you see the school phoning you. </a:t>
            </a:r>
            <a:r>
              <a:rPr lang="en-GB" sz="3600" dirty="0">
                <a:solidFill>
                  <a:schemeClr val="tx1"/>
                </a:solidFill>
                <a:latin typeface="KG First Time In Forever" panose="02000506000000020003" pitchFamily="2" charset="77"/>
                <a:sym typeface="Wingdings" pitchFamily="2" charset="2"/>
              </a:rPr>
              <a:t> </a:t>
            </a:r>
            <a:endParaRPr lang="en-GB" sz="36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Class Expectations</a:t>
            </a:r>
          </a:p>
        </p:txBody>
      </p:sp>
    </p:spTree>
    <p:extLst>
      <p:ext uri="{BB962C8B-B14F-4D97-AF65-F5344CB8AC3E}">
        <p14:creationId xmlns:p14="http://schemas.microsoft.com/office/powerpoint/2010/main" val="22352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114447" y="516328"/>
            <a:ext cx="18059106" cy="9254344"/>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pic>
        <p:nvPicPr>
          <p:cNvPr id="8" name="Picture 7"/>
          <p:cNvPicPr>
            <a:picLocks noChangeAspect="1"/>
          </p:cNvPicPr>
          <p:nvPr/>
        </p:nvPicPr>
        <p:blipFill rotWithShape="1">
          <a:blip r:embed="rId8"/>
          <a:srcRect b="18548"/>
          <a:stretch/>
        </p:blipFill>
        <p:spPr>
          <a:xfrm>
            <a:off x="496966" y="1603719"/>
            <a:ext cx="8991600" cy="6304586"/>
          </a:xfrm>
          <a:prstGeom prst="rect">
            <a:avLst/>
          </a:prstGeom>
        </p:spPr>
      </p:pic>
      <p:pic>
        <p:nvPicPr>
          <p:cNvPr id="9" name="Picture 8"/>
          <p:cNvPicPr>
            <a:picLocks noChangeAspect="1"/>
          </p:cNvPicPr>
          <p:nvPr/>
        </p:nvPicPr>
        <p:blipFill>
          <a:blip r:embed="rId9"/>
          <a:stretch>
            <a:fillRect/>
          </a:stretch>
        </p:blipFill>
        <p:spPr>
          <a:xfrm>
            <a:off x="9289547" y="1866900"/>
            <a:ext cx="8548904" cy="6307117"/>
          </a:xfrm>
          <a:prstGeom prst="rect">
            <a:avLst/>
          </a:prstGeom>
        </p:spPr>
      </p:pic>
    </p:spTree>
    <p:extLst>
      <p:ext uri="{BB962C8B-B14F-4D97-AF65-F5344CB8AC3E}">
        <p14:creationId xmlns:p14="http://schemas.microsoft.com/office/powerpoint/2010/main" val="393468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Children will be rewarded for consistently showing good behaviour and going above and beyond.</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Points for lovely lines – winning class will have a treat</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House points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Mrs Ramsey’s Golden Book – children can have their name added for following school rules and this will be read out at assembly.</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Hot chocolate with SLT - class teachers can notify SLT of above and beyond behaviour and children will be invited for a hot chocolate with SLT</a:t>
            </a:r>
            <a:r>
              <a:rPr lang="en-GB" sz="4000" dirty="0" smtClean="0">
                <a:solidFill>
                  <a:schemeClr val="tx1"/>
                </a:solidFill>
                <a:latin typeface="KG First Time In Forever" panose="02000506000000020003" pitchFamily="2" charset="77"/>
              </a:rPr>
              <a:t>.</a:t>
            </a:r>
          </a:p>
          <a:p>
            <a:pPr marL="571500" indent="-571500">
              <a:buFont typeface="Arial" panose="020B0604020202020204" pitchFamily="34" charset="0"/>
              <a:buChar char="•"/>
            </a:pPr>
            <a:r>
              <a:rPr lang="en-GB" sz="4000" dirty="0" smtClean="0">
                <a:solidFill>
                  <a:schemeClr val="tx1"/>
                </a:solidFill>
                <a:latin typeface="KG First Time In Forever" panose="02000506000000020003" pitchFamily="2" charset="77"/>
              </a:rPr>
              <a:t>Raffle tickets – being respectful in the playground</a:t>
            </a:r>
            <a:endParaRPr lang="en-GB" sz="4000" dirty="0">
              <a:solidFill>
                <a:schemeClr val="tx1"/>
              </a:solidFill>
              <a:latin typeface="KG First Time In Forever" panose="02000506000000020003" pitchFamily="2" charset="77"/>
            </a:endParaRPr>
          </a:p>
        </p:txBody>
      </p:sp>
      <p:sp>
        <p:nvSpPr>
          <p:cNvPr id="8" name="TextBox 7">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smtClean="0">
                <a:latin typeface="TAN Meringue"/>
              </a:rPr>
              <a:t>Rewards</a:t>
            </a:r>
            <a:endParaRPr lang="en-US" sz="7200" dirty="0">
              <a:latin typeface="TAN Meringue"/>
            </a:endParaRPr>
          </a:p>
        </p:txBody>
      </p:sp>
    </p:spTree>
    <p:extLst>
      <p:ext uri="{BB962C8B-B14F-4D97-AF65-F5344CB8AC3E}">
        <p14:creationId xmlns:p14="http://schemas.microsoft.com/office/powerpoint/2010/main" val="3015178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Emotion Works</a:t>
            </a:r>
          </a:p>
        </p:txBody>
      </p:sp>
      <p:pic>
        <p:nvPicPr>
          <p:cNvPr id="8" name="Content Placeholder 3">
            <a:extLst>
              <a:ext uri="{FF2B5EF4-FFF2-40B4-BE49-F238E27FC236}">
                <a16:creationId xmlns:a16="http://schemas.microsoft.com/office/drawing/2014/main" id="{98A6EB15-F97C-809A-291A-52AE265A72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1190" y="3012386"/>
            <a:ext cx="9575092" cy="5856765"/>
          </a:xfrm>
          <a:prstGeom prst="rect">
            <a:avLst/>
          </a:prstGeom>
        </p:spPr>
      </p:pic>
    </p:spTree>
    <p:extLst>
      <p:ext uri="{BB962C8B-B14F-4D97-AF65-F5344CB8AC3E}">
        <p14:creationId xmlns:p14="http://schemas.microsoft.com/office/powerpoint/2010/main" val="281871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4726396">
            <a:off x="227921" y="-2254539"/>
            <a:ext cx="3615497" cy="5730615"/>
          </a:xfrm>
          <a:custGeom>
            <a:avLst/>
            <a:gdLst/>
            <a:ahLst/>
            <a:cxnLst/>
            <a:rect l="l" t="t" r="r" b="b"/>
            <a:pathLst>
              <a:path w="3615497" h="5730615">
                <a:moveTo>
                  <a:pt x="0" y="0"/>
                </a:moveTo>
                <a:lnTo>
                  <a:pt x="3615497" y="0"/>
                </a:lnTo>
                <a:lnTo>
                  <a:pt x="3615497" y="5730615"/>
                </a:lnTo>
                <a:lnTo>
                  <a:pt x="0" y="57306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1588034" y="4281291"/>
            <a:ext cx="15111932" cy="1869743"/>
          </a:xfrm>
          <a:prstGeom prst="rect">
            <a:avLst/>
          </a:prstGeom>
        </p:spPr>
        <p:txBody>
          <a:bodyPr wrap="square" lIns="0" tIns="0" rIns="0" bIns="0" rtlCol="0" anchor="t">
            <a:spAutoFit/>
          </a:bodyPr>
          <a:lstStyle/>
          <a:p>
            <a:pPr algn="ctr">
              <a:lnSpc>
                <a:spcPts val="15646"/>
              </a:lnSpc>
            </a:pPr>
            <a:r>
              <a:rPr lang="en-US" sz="9600" dirty="0">
                <a:solidFill>
                  <a:srgbClr val="5F8368"/>
                </a:solidFill>
                <a:latin typeface="TAN Meringue"/>
              </a:rPr>
              <a:t>Welcome!</a:t>
            </a:r>
          </a:p>
        </p:txBody>
      </p:sp>
      <p:grpSp>
        <p:nvGrpSpPr>
          <p:cNvPr id="7" name="Group 7"/>
          <p:cNvGrpSpPr/>
          <p:nvPr/>
        </p:nvGrpSpPr>
        <p:grpSpPr>
          <a:xfrm>
            <a:off x="4660510" y="6581566"/>
            <a:ext cx="8966979" cy="1137430"/>
            <a:chOff x="0" y="0"/>
            <a:chExt cx="8588917" cy="1089474"/>
          </a:xfrm>
        </p:grpSpPr>
        <p:sp>
          <p:nvSpPr>
            <p:cNvPr id="8" name="Freeform 8"/>
            <p:cNvSpPr/>
            <p:nvPr/>
          </p:nvSpPr>
          <p:spPr>
            <a:xfrm>
              <a:off x="0" y="-4073"/>
              <a:ext cx="8595307" cy="1096076"/>
            </a:xfrm>
            <a:custGeom>
              <a:avLst/>
              <a:gdLst/>
              <a:ahLst/>
              <a:cxnLst/>
              <a:rect l="l" t="t" r="r" b="b"/>
              <a:pathLst>
                <a:path w="8595307" h="1096076">
                  <a:moveTo>
                    <a:pt x="7967530" y="1041599"/>
                  </a:moveTo>
                  <a:cubicBezTo>
                    <a:pt x="7967530" y="1041599"/>
                    <a:pt x="7236655" y="1096077"/>
                    <a:pt x="6102338" y="1093455"/>
                  </a:cubicBezTo>
                  <a:cubicBezTo>
                    <a:pt x="3285673" y="1091292"/>
                    <a:pt x="1057074" y="1083468"/>
                    <a:pt x="1057074" y="1083468"/>
                  </a:cubicBezTo>
                  <a:cubicBezTo>
                    <a:pt x="812932" y="1074634"/>
                    <a:pt x="449110" y="1053403"/>
                    <a:pt x="282371" y="995226"/>
                  </a:cubicBezTo>
                  <a:cubicBezTo>
                    <a:pt x="4469" y="898263"/>
                    <a:pt x="0" y="724984"/>
                    <a:pt x="0" y="545982"/>
                  </a:cubicBezTo>
                  <a:lnTo>
                    <a:pt x="0" y="545982"/>
                  </a:lnTo>
                  <a:cubicBezTo>
                    <a:pt x="8536" y="491230"/>
                    <a:pt x="0" y="345608"/>
                    <a:pt x="77597" y="223930"/>
                  </a:cubicBezTo>
                  <a:cubicBezTo>
                    <a:pt x="217372" y="4759"/>
                    <a:pt x="519255" y="4073"/>
                    <a:pt x="937909" y="4073"/>
                  </a:cubicBezTo>
                  <a:cubicBezTo>
                    <a:pt x="937909" y="4073"/>
                    <a:pt x="2103829" y="15681"/>
                    <a:pt x="5063739" y="7673"/>
                  </a:cubicBezTo>
                  <a:cubicBezTo>
                    <a:pt x="7017727" y="0"/>
                    <a:pt x="7734460" y="6979"/>
                    <a:pt x="7734460" y="6979"/>
                  </a:cubicBezTo>
                  <a:cubicBezTo>
                    <a:pt x="8102768" y="14458"/>
                    <a:pt x="8241028" y="42638"/>
                    <a:pt x="8438769" y="165219"/>
                  </a:cubicBezTo>
                  <a:cubicBezTo>
                    <a:pt x="8589785" y="258836"/>
                    <a:pt x="8595307" y="476157"/>
                    <a:pt x="8586167" y="545982"/>
                  </a:cubicBezTo>
                  <a:lnTo>
                    <a:pt x="8586167" y="545982"/>
                  </a:lnTo>
                  <a:cubicBezTo>
                    <a:pt x="8586166" y="842949"/>
                    <a:pt x="8543382" y="991537"/>
                    <a:pt x="7967530" y="1041599"/>
                  </a:cubicBezTo>
                  <a:close/>
                </a:path>
              </a:pathLst>
            </a:custGeom>
            <a:solidFill>
              <a:srgbClr val="2E3C36"/>
            </a:solidFill>
          </p:spPr>
        </p:sp>
      </p:grpSp>
      <p:sp>
        <p:nvSpPr>
          <p:cNvPr id="9" name="Freeform 9"/>
          <p:cNvSpPr/>
          <p:nvPr/>
        </p:nvSpPr>
        <p:spPr>
          <a:xfrm rot="6084334">
            <a:off x="15345027" y="5623716"/>
            <a:ext cx="3828546" cy="6068300"/>
          </a:xfrm>
          <a:custGeom>
            <a:avLst/>
            <a:gdLst/>
            <a:ahLst/>
            <a:cxnLst/>
            <a:rect l="l" t="t" r="r" b="b"/>
            <a:pathLst>
              <a:path w="3828546" h="6068300">
                <a:moveTo>
                  <a:pt x="0" y="0"/>
                </a:moveTo>
                <a:lnTo>
                  <a:pt x="3828546" y="0"/>
                </a:lnTo>
                <a:lnTo>
                  <a:pt x="3828546" y="6068300"/>
                </a:lnTo>
                <a:lnTo>
                  <a:pt x="0" y="60683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9"/>
            <a:stretch>
              <a:fillRect/>
            </a:stretch>
          </a:blipFill>
        </p:spPr>
      </p:sp>
      <p:sp>
        <p:nvSpPr>
          <p:cNvPr id="11" name="Freeform 11"/>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10"/>
            <a:stretch>
              <a:fillRect/>
            </a:stretch>
          </a:blipFill>
        </p:spPr>
      </p:sp>
      <p:sp>
        <p:nvSpPr>
          <p:cNvPr id="12" name="TextBox 12"/>
          <p:cNvSpPr txBox="1"/>
          <p:nvPr/>
        </p:nvSpPr>
        <p:spPr>
          <a:xfrm>
            <a:off x="5657917" y="3142742"/>
            <a:ext cx="6972165" cy="859210"/>
          </a:xfrm>
          <a:prstGeom prst="rect">
            <a:avLst/>
          </a:prstGeom>
        </p:spPr>
        <p:txBody>
          <a:bodyPr wrap="square" lIns="0" tIns="0" rIns="0" bIns="0" rtlCol="0" anchor="t">
            <a:spAutoFit/>
          </a:bodyPr>
          <a:lstStyle/>
          <a:p>
            <a:pPr algn="ctr">
              <a:lnSpc>
                <a:spcPts val="6692"/>
              </a:lnSpc>
            </a:pPr>
            <a:r>
              <a:rPr lang="en-US" sz="6692" dirty="0">
                <a:solidFill>
                  <a:srgbClr val="2E3C36"/>
                </a:solidFill>
                <a:latin typeface="Londrina Solid"/>
              </a:rPr>
              <a:t>Meet the Teacher</a:t>
            </a:r>
          </a:p>
        </p:txBody>
      </p:sp>
      <p:sp>
        <p:nvSpPr>
          <p:cNvPr id="13" name="TextBox 13"/>
          <p:cNvSpPr txBox="1"/>
          <p:nvPr/>
        </p:nvSpPr>
        <p:spPr>
          <a:xfrm>
            <a:off x="4461189" y="6859978"/>
            <a:ext cx="9365622" cy="615553"/>
          </a:xfrm>
          <a:prstGeom prst="rect">
            <a:avLst/>
          </a:prstGeom>
        </p:spPr>
        <p:txBody>
          <a:bodyPr lIns="0" tIns="0" rIns="0" bIns="0" rtlCol="0" anchor="t">
            <a:spAutoFit/>
          </a:bodyPr>
          <a:lstStyle/>
          <a:p>
            <a:pPr algn="ctr">
              <a:lnSpc>
                <a:spcPts val="4789"/>
              </a:lnSpc>
            </a:pPr>
            <a:r>
              <a:rPr lang="en-US" sz="4238" spc="152" dirty="0">
                <a:solidFill>
                  <a:srgbClr val="FFFFFF"/>
                </a:solidFill>
                <a:latin typeface="Londrina Solid"/>
              </a:rPr>
              <a:t>2023-2024</a:t>
            </a:r>
          </a:p>
        </p:txBody>
      </p:sp>
    </p:spTree>
    <p:extLst>
      <p:ext uri="{BB962C8B-B14F-4D97-AF65-F5344CB8AC3E}">
        <p14:creationId xmlns:p14="http://schemas.microsoft.com/office/powerpoint/2010/main" val="1613361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3200" dirty="0">
                <a:solidFill>
                  <a:schemeClr val="tx1"/>
                </a:solidFill>
                <a:latin typeface="KG First Time In Forever" panose="02000506000000020003" pitchFamily="2" charset="77"/>
              </a:rPr>
              <a:t>Building and maintaining positive friendships</a:t>
            </a:r>
          </a:p>
          <a:p>
            <a:pPr marL="571500" indent="-571500">
              <a:buFont typeface="Arial" panose="020B0604020202020204" pitchFamily="34" charset="0"/>
              <a:buChar char="•"/>
            </a:pPr>
            <a:r>
              <a:rPr lang="en-GB" sz="3200" dirty="0">
                <a:solidFill>
                  <a:schemeClr val="tx1"/>
                </a:solidFill>
                <a:latin typeface="KG First Time In Forever" panose="02000506000000020003" pitchFamily="2" charset="77"/>
              </a:rPr>
              <a:t>Building a relationship with class teacher and support for learning</a:t>
            </a:r>
          </a:p>
          <a:p>
            <a:pPr marL="571500" indent="-571500">
              <a:buFont typeface="Arial" panose="020B0604020202020204" pitchFamily="34" charset="0"/>
              <a:buChar char="•"/>
            </a:pPr>
            <a:r>
              <a:rPr lang="en-GB" sz="3200" dirty="0">
                <a:solidFill>
                  <a:schemeClr val="tx1"/>
                </a:solidFill>
                <a:latin typeface="KG First Time In Forever" panose="02000506000000020003" pitchFamily="2" charset="77"/>
              </a:rPr>
              <a:t>Expectations of P6</a:t>
            </a:r>
          </a:p>
          <a:p>
            <a:pPr marL="571500" indent="-571500">
              <a:buFont typeface="Arial" panose="020B0604020202020204" pitchFamily="34" charset="0"/>
              <a:buChar char="•"/>
            </a:pPr>
            <a:r>
              <a:rPr lang="en-GB" sz="3200" dirty="0">
                <a:solidFill>
                  <a:schemeClr val="tx1"/>
                </a:solidFill>
                <a:latin typeface="KG First Time In Forever" panose="02000506000000020003" pitchFamily="2" charset="77"/>
              </a:rPr>
              <a:t>Feeling safe and happy at school</a:t>
            </a:r>
          </a:p>
          <a:p>
            <a:pPr marL="342900" indent="-342900">
              <a:buFont typeface="Arial" panose="020B0604020202020204" pitchFamily="34" charset="0"/>
              <a:buChar char="•"/>
            </a:pPr>
            <a:r>
              <a:rPr lang="en-GB" sz="3200" dirty="0">
                <a:solidFill>
                  <a:schemeClr val="tx1"/>
                </a:solidFill>
                <a:latin typeface="KG First Time In Forever" panose="02000506000000020003" pitchFamily="2" charset="77"/>
              </a:rPr>
              <a:t>Literacy – introduction of class novel, The Explorer by Katherine </a:t>
            </a:r>
            <a:r>
              <a:rPr lang="en-GB" sz="3200" dirty="0" err="1">
                <a:solidFill>
                  <a:schemeClr val="tx1"/>
                </a:solidFill>
                <a:latin typeface="KG First Time In Forever" panose="02000506000000020003" pitchFamily="2" charset="77"/>
              </a:rPr>
              <a:t>Rundell</a:t>
            </a:r>
            <a:r>
              <a:rPr lang="en-GB" sz="3200" dirty="0">
                <a:solidFill>
                  <a:schemeClr val="tx1"/>
                </a:solidFill>
                <a:latin typeface="KG First Time In Forever" panose="02000506000000020003" pitchFamily="2" charset="77"/>
              </a:rPr>
              <a:t> </a:t>
            </a:r>
          </a:p>
          <a:p>
            <a:pPr marL="342900" indent="-342900">
              <a:buFont typeface="Arial" panose="020B0604020202020204" pitchFamily="34" charset="0"/>
              <a:buChar char="•"/>
            </a:pPr>
            <a:r>
              <a:rPr lang="en-GB" sz="3200" dirty="0">
                <a:solidFill>
                  <a:schemeClr val="tx1"/>
                </a:solidFill>
                <a:latin typeface="KG First Time In Forever" panose="02000506000000020003" pitchFamily="2" charset="77"/>
              </a:rPr>
              <a:t>Numeracy – revisit some prior learning and place value </a:t>
            </a:r>
          </a:p>
          <a:p>
            <a:pPr marL="342900" indent="-342900">
              <a:buFont typeface="Arial" panose="020B0604020202020204" pitchFamily="34" charset="0"/>
              <a:buChar char="•"/>
            </a:pPr>
            <a:r>
              <a:rPr lang="en-GB" sz="3200" dirty="0">
                <a:solidFill>
                  <a:schemeClr val="tx1"/>
                </a:solidFill>
                <a:latin typeface="KG First Time In Forever" panose="02000506000000020003" pitchFamily="2" charset="77"/>
              </a:rPr>
              <a:t>Health and Wellbeing – reintroduction of the cog model</a:t>
            </a:r>
          </a:p>
          <a:p>
            <a:pPr marL="342900" indent="-342900">
              <a:buFont typeface="Arial" panose="020B0604020202020204" pitchFamily="34" charset="0"/>
              <a:buChar char="•"/>
            </a:pPr>
            <a:r>
              <a:rPr lang="en-GB" sz="3200" dirty="0">
                <a:solidFill>
                  <a:schemeClr val="tx1"/>
                </a:solidFill>
                <a:latin typeface="KG First Time In Forever" panose="02000506000000020003" pitchFamily="2" charset="77"/>
              </a:rPr>
              <a:t>The Rights of the Child (UNCRC) and Global Goals </a:t>
            </a:r>
          </a:p>
          <a:p>
            <a:pPr marL="342900" indent="-342900">
              <a:buFont typeface="Arial" panose="020B0604020202020204" pitchFamily="34" charset="0"/>
              <a:buChar char="•"/>
            </a:pPr>
            <a:r>
              <a:rPr lang="en-GB" sz="3200" dirty="0">
                <a:solidFill>
                  <a:schemeClr val="tx1"/>
                </a:solidFill>
                <a:latin typeface="KG First Time In Forever" panose="02000506000000020003" pitchFamily="2" charset="77"/>
              </a:rPr>
              <a:t>Creating a classroom environment that is inclusive to all </a:t>
            </a:r>
          </a:p>
          <a:p>
            <a:pPr marL="342900" indent="-342900">
              <a:buFont typeface="Arial" panose="020B0604020202020204" pitchFamily="34" charset="0"/>
              <a:buChar char="•"/>
            </a:pPr>
            <a:r>
              <a:rPr lang="en-GB" sz="3200" dirty="0">
                <a:solidFill>
                  <a:schemeClr val="tx1"/>
                </a:solidFill>
                <a:latin typeface="KG First Time In Forever" panose="02000506000000020003" pitchFamily="2" charset="77"/>
              </a:rPr>
              <a:t>Becoming familiar with the expectations of Primary 6</a:t>
            </a:r>
          </a:p>
          <a:p>
            <a:pPr marL="342900" indent="-342900">
              <a:buFont typeface="Arial" panose="020B0604020202020204" pitchFamily="34" charset="0"/>
              <a:buChar char="•"/>
            </a:pPr>
            <a:r>
              <a:rPr lang="en-GB" sz="3200" dirty="0" smtClean="0">
                <a:solidFill>
                  <a:schemeClr val="tx1"/>
                </a:solidFill>
                <a:latin typeface="KG First Time In Forever" panose="02000506000000020003" pitchFamily="2" charset="77"/>
              </a:rPr>
              <a:t>Playground buddies</a:t>
            </a:r>
            <a:endParaRPr lang="en-GB" sz="32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First week in P6</a:t>
            </a:r>
          </a:p>
        </p:txBody>
      </p:sp>
    </p:spTree>
    <p:extLst>
      <p:ext uri="{BB962C8B-B14F-4D97-AF65-F5344CB8AC3E}">
        <p14:creationId xmlns:p14="http://schemas.microsoft.com/office/powerpoint/2010/main" val="1718992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We have our iPad build on Thursday, where children will receive their one to one devices. Please remind children to come to school with their iPad fully </a:t>
            </a:r>
            <a:r>
              <a:rPr lang="en-GB" sz="4000" dirty="0" smtClean="0">
                <a:solidFill>
                  <a:schemeClr val="tx1"/>
                </a:solidFill>
                <a:latin typeface="KG First Time In Forever" panose="02000506000000020003" pitchFamily="2" charset="77"/>
              </a:rPr>
              <a:t>charged </a:t>
            </a:r>
            <a:r>
              <a:rPr lang="en-GB" sz="4000" dirty="0">
                <a:solidFill>
                  <a:schemeClr val="tx1"/>
                </a:solidFill>
                <a:latin typeface="KG First Time In Forever" panose="02000506000000020003" pitchFamily="2" charset="77"/>
              </a:rPr>
              <a:t>and </a:t>
            </a:r>
            <a:r>
              <a:rPr lang="en-GB" sz="4000" dirty="0" smtClean="0">
                <a:solidFill>
                  <a:schemeClr val="tx1"/>
                </a:solidFill>
                <a:latin typeface="KG First Time In Forever" panose="02000506000000020003" pitchFamily="2" charset="77"/>
              </a:rPr>
              <a:t>with their charger if needed.</a:t>
            </a:r>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8000" dirty="0">
                <a:latin typeface="TAN Meringue"/>
              </a:rPr>
              <a:t>iPads</a:t>
            </a:r>
          </a:p>
        </p:txBody>
      </p:sp>
      <p:pic>
        <p:nvPicPr>
          <p:cNvPr id="2050" name="Picture 2" descr="School life - Connected Falkirk | Falkirk Council">
            <a:extLst>
              <a:ext uri="{FF2B5EF4-FFF2-40B4-BE49-F238E27FC236}">
                <a16:creationId xmlns:a16="http://schemas.microsoft.com/office/drawing/2014/main" id="{C92FD3A5-9185-C0A4-4B8E-66C856EA71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6771" y="5578675"/>
            <a:ext cx="6723538" cy="1900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most two-thirds of Falkirk pupils given iPads for home and school use -  Daily Record">
            <a:extLst>
              <a:ext uri="{FF2B5EF4-FFF2-40B4-BE49-F238E27FC236}">
                <a16:creationId xmlns:a16="http://schemas.microsoft.com/office/drawing/2014/main" id="{8C953009-99F3-3A09-9C45-987133CD89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7811" y="5299856"/>
            <a:ext cx="6106598" cy="341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1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We will use a variety of teaching approaches to teach the curriculum:</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Active learning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Outdoor learning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Cooperative learning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Digital technologies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Self and peer assessment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Transferring learning across the curriculum</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Interdisciplinary learning – child led topics</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46659"/>
          </a:xfrm>
          <a:prstGeom prst="rect">
            <a:avLst/>
          </a:prstGeom>
          <a:noFill/>
        </p:spPr>
        <p:txBody>
          <a:bodyPr wrap="square" rtlCol="0">
            <a:spAutoFit/>
          </a:bodyPr>
          <a:lstStyle/>
          <a:p>
            <a:pPr algn="ctr">
              <a:lnSpc>
                <a:spcPts val="15646"/>
              </a:lnSpc>
            </a:pPr>
            <a:r>
              <a:rPr lang="en-US" sz="6600" dirty="0">
                <a:latin typeface="TAN Meringue"/>
              </a:rPr>
              <a:t>Curriculum for Excellence</a:t>
            </a:r>
          </a:p>
        </p:txBody>
      </p:sp>
    </p:spTree>
    <p:extLst>
      <p:ext uri="{BB962C8B-B14F-4D97-AF65-F5344CB8AC3E}">
        <p14:creationId xmlns:p14="http://schemas.microsoft.com/office/powerpoint/2010/main" val="225058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We will be following the Active Literacy spelling programme. Children will receive new spelling words each week. These will be uploaded onto Teams.</a:t>
            </a:r>
          </a:p>
          <a:p>
            <a:r>
              <a:rPr lang="en-GB" sz="4000" b="1" dirty="0">
                <a:solidFill>
                  <a:schemeClr val="tx1"/>
                </a:solidFill>
                <a:latin typeface="KG First Time In Forever" panose="02000506000000020003" pitchFamily="2" charset="77"/>
              </a:rPr>
              <a:t>Strategies:</a:t>
            </a:r>
          </a:p>
          <a:p>
            <a:pPr marL="571500" indent="-571500">
              <a:buFont typeface="Arial" panose="020B0604020202020204" pitchFamily="34" charset="0"/>
              <a:buChar char="•"/>
            </a:pPr>
            <a:r>
              <a:rPr lang="en-GB" sz="4000" dirty="0" err="1">
                <a:solidFill>
                  <a:schemeClr val="tx1"/>
                </a:solidFill>
                <a:latin typeface="KG First Time In Forever" panose="02000506000000020003" pitchFamily="2" charset="77"/>
              </a:rPr>
              <a:t>elkonin</a:t>
            </a:r>
            <a:r>
              <a:rPr lang="en-GB" sz="4000" dirty="0">
                <a:solidFill>
                  <a:schemeClr val="tx1"/>
                </a:solidFill>
                <a:latin typeface="KG First Time In Forever" panose="02000506000000020003" pitchFamily="2" charset="77"/>
              </a:rPr>
              <a:t> boxes</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dictation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active spelling (</a:t>
            </a:r>
            <a:r>
              <a:rPr lang="en-GB" sz="4000" dirty="0" err="1">
                <a:solidFill>
                  <a:schemeClr val="tx1"/>
                </a:solidFill>
                <a:latin typeface="KG First Time In Forever" panose="02000506000000020003" pitchFamily="2" charset="77"/>
              </a:rPr>
              <a:t>play-doh</a:t>
            </a:r>
            <a:r>
              <a:rPr lang="en-GB" sz="4000" dirty="0">
                <a:solidFill>
                  <a:schemeClr val="tx1"/>
                </a:solidFill>
                <a:latin typeface="KG First Time In Forever" panose="02000506000000020003" pitchFamily="2" charset="77"/>
              </a:rPr>
              <a:t>, scrabble tiles etc.)</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say/make/break/blend/read/write</a:t>
            </a:r>
          </a:p>
          <a:p>
            <a:pPr marL="571500" indent="-571500">
              <a:buFont typeface="Arial" panose="020B0604020202020204" pitchFamily="34" charset="0"/>
              <a:buChar char="•"/>
            </a:pPr>
            <a:r>
              <a:rPr lang="en-GB" sz="4000" dirty="0" err="1" smtClean="0">
                <a:solidFill>
                  <a:schemeClr val="tx1"/>
                </a:solidFill>
                <a:latin typeface="KG First Time In Forever" panose="02000506000000020003" pitchFamily="2" charset="77"/>
              </a:rPr>
              <a:t>Westquarter</a:t>
            </a:r>
            <a:r>
              <a:rPr lang="en-GB" sz="4000" dirty="0" smtClean="0">
                <a:solidFill>
                  <a:schemeClr val="tx1"/>
                </a:solidFill>
                <a:latin typeface="KG First Time In Forever" panose="02000506000000020003" pitchFamily="2" charset="77"/>
              </a:rPr>
              <a:t> </a:t>
            </a:r>
            <a:r>
              <a:rPr lang="en-GB" sz="4000" dirty="0">
                <a:solidFill>
                  <a:schemeClr val="tx1"/>
                </a:solidFill>
                <a:latin typeface="KG First Time In Forever" panose="02000506000000020003" pitchFamily="2" charset="77"/>
              </a:rPr>
              <a:t>Phonics Chart</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Literacy - Spelling</a:t>
            </a:r>
          </a:p>
        </p:txBody>
      </p:sp>
      <p:graphicFrame>
        <p:nvGraphicFramePr>
          <p:cNvPr id="9" name="Table 8">
            <a:extLst>
              <a:ext uri="{FF2B5EF4-FFF2-40B4-BE49-F238E27FC236}">
                <a16:creationId xmlns:a16="http://schemas.microsoft.com/office/drawing/2014/main" id="{D961F843-0E1D-EE6B-6519-45DC6291DBC7}"/>
              </a:ext>
            </a:extLst>
          </p:cNvPr>
          <p:cNvGraphicFramePr>
            <a:graphicFrameLocks noGrp="1"/>
          </p:cNvGraphicFramePr>
          <p:nvPr>
            <p:extLst>
              <p:ext uri="{D42A27DB-BD31-4B8C-83A1-F6EECF244321}">
                <p14:modId xmlns:p14="http://schemas.microsoft.com/office/powerpoint/2010/main" val="1776479884"/>
              </p:ext>
            </p:extLst>
          </p:nvPr>
        </p:nvGraphicFramePr>
        <p:xfrm>
          <a:off x="5334000" y="5557110"/>
          <a:ext cx="4876800" cy="457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tblGrid>
              <a:tr h="370840">
                <a:tc>
                  <a:txBody>
                    <a:bodyPr/>
                    <a:lstStyle/>
                    <a:p>
                      <a:pPr algn="ctr"/>
                      <a:r>
                        <a:rPr lang="en-GB" sz="2400" dirty="0">
                          <a:latin typeface="SassoonPrimaryInfant" pitchFamily="2" charset="0"/>
                        </a:rPr>
                        <a:t>s</a:t>
                      </a:r>
                    </a:p>
                  </a:txBody>
                  <a:tcPr/>
                </a:tc>
                <a:tc>
                  <a:txBody>
                    <a:bodyPr/>
                    <a:lstStyle/>
                    <a:p>
                      <a:pPr algn="ctr"/>
                      <a:r>
                        <a:rPr lang="en-GB" sz="2400" dirty="0"/>
                        <a:t>ch</a:t>
                      </a:r>
                    </a:p>
                  </a:txBody>
                  <a:tcPr/>
                </a:tc>
                <a:tc>
                  <a:txBody>
                    <a:bodyPr/>
                    <a:lstStyle/>
                    <a:p>
                      <a:pPr algn="ctr"/>
                      <a:r>
                        <a:rPr lang="en-GB" sz="2400" dirty="0"/>
                        <a:t>oo</a:t>
                      </a:r>
                    </a:p>
                  </a:txBody>
                  <a:tcPr/>
                </a:tc>
                <a:tc>
                  <a:txBody>
                    <a:bodyPr/>
                    <a:lstStyle/>
                    <a:p>
                      <a:pPr algn="ctr"/>
                      <a:r>
                        <a:rPr lang="en-GB" sz="2400" dirty="0"/>
                        <a:t>l</a:t>
                      </a:r>
                    </a:p>
                  </a:txBody>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4668D775-C7CA-E179-65B2-EFCE507DD0D9}"/>
              </a:ext>
            </a:extLst>
          </p:cNvPr>
          <p:cNvPicPr>
            <a:picLocks noChangeAspect="1"/>
          </p:cNvPicPr>
          <p:nvPr/>
        </p:nvPicPr>
        <p:blipFill>
          <a:blip r:embed="rId8"/>
          <a:stretch>
            <a:fillRect/>
          </a:stretch>
        </p:blipFill>
        <p:spPr>
          <a:xfrm rot="18305855">
            <a:off x="12883164" y="5561909"/>
            <a:ext cx="3328505" cy="3412770"/>
          </a:xfrm>
          <a:prstGeom prst="rect">
            <a:avLst/>
          </a:prstGeom>
        </p:spPr>
      </p:pic>
    </p:spTree>
    <p:extLst>
      <p:ext uri="{BB962C8B-B14F-4D97-AF65-F5344CB8AC3E}">
        <p14:creationId xmlns:p14="http://schemas.microsoft.com/office/powerpoint/2010/main" val="120791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We are currently reading our class novel study – The Explorer by Katherine </a:t>
            </a:r>
            <a:r>
              <a:rPr lang="en-GB" sz="4000" dirty="0" err="1">
                <a:solidFill>
                  <a:schemeClr val="tx1"/>
                </a:solidFill>
                <a:latin typeface="KG First Time In Forever" panose="02000506000000020003" pitchFamily="2" charset="77"/>
              </a:rPr>
              <a:t>Rundell</a:t>
            </a:r>
            <a:r>
              <a:rPr lang="en-GB" sz="4000" dirty="0">
                <a:solidFill>
                  <a:schemeClr val="tx1"/>
                </a:solidFill>
                <a:latin typeface="KG First Time In Forever" panose="02000506000000020003" pitchFamily="2" charset="77"/>
              </a:rPr>
              <a:t>. We are working on different reading strategies:</a:t>
            </a:r>
          </a:p>
          <a:p>
            <a:pPr marL="571500" indent="-571500">
              <a:buFont typeface="Arial" panose="020B0604020202020204" pitchFamily="34" charset="0"/>
              <a:buChar char="•"/>
            </a:pPr>
            <a:r>
              <a:rPr lang="en-GB" sz="4000" b="1" dirty="0">
                <a:solidFill>
                  <a:schemeClr val="tx1"/>
                </a:solidFill>
                <a:latin typeface="KG First Time In Forever" panose="02000506000000020003" pitchFamily="2" charset="77"/>
              </a:rPr>
              <a:t>Metalinguistics</a:t>
            </a:r>
            <a:r>
              <a:rPr lang="en-GB" sz="4000" dirty="0">
                <a:solidFill>
                  <a:schemeClr val="tx1"/>
                </a:solidFill>
                <a:latin typeface="KG First Time In Forever" panose="02000506000000020003" pitchFamily="2" charset="77"/>
              </a:rPr>
              <a:t> (tricky &amp; unfamiliar words)</a:t>
            </a:r>
          </a:p>
          <a:p>
            <a:pPr marL="571500" indent="-571500">
              <a:buFont typeface="Arial" panose="020B0604020202020204" pitchFamily="34" charset="0"/>
              <a:buChar char="•"/>
            </a:pPr>
            <a:r>
              <a:rPr lang="en-GB" sz="4000" b="1" dirty="0">
                <a:solidFill>
                  <a:schemeClr val="tx1"/>
                </a:solidFill>
                <a:latin typeface="KG First Time In Forever" panose="02000506000000020003" pitchFamily="2" charset="77"/>
              </a:rPr>
              <a:t>Visualisations</a:t>
            </a:r>
            <a:r>
              <a:rPr lang="en-GB" sz="4000" dirty="0">
                <a:solidFill>
                  <a:schemeClr val="tx1"/>
                </a:solidFill>
                <a:latin typeface="KG First Time In Forever" panose="02000506000000020003" pitchFamily="2" charset="77"/>
              </a:rPr>
              <a:t> (using information to help create images)</a:t>
            </a:r>
          </a:p>
          <a:p>
            <a:pPr marL="571500" indent="-571500">
              <a:buFont typeface="Arial" panose="020B0604020202020204" pitchFamily="34" charset="0"/>
              <a:buChar char="•"/>
            </a:pPr>
            <a:r>
              <a:rPr lang="en-GB" sz="4000" b="1" dirty="0">
                <a:solidFill>
                  <a:schemeClr val="tx1"/>
                </a:solidFill>
                <a:latin typeface="KG First Time In Forever" panose="02000506000000020003" pitchFamily="2" charset="77"/>
              </a:rPr>
              <a:t>Comprehension</a:t>
            </a:r>
            <a:r>
              <a:rPr lang="en-GB" sz="4000" dirty="0">
                <a:solidFill>
                  <a:schemeClr val="tx1"/>
                </a:solidFill>
                <a:latin typeface="KG First Time In Forever" panose="02000506000000020003" pitchFamily="2" charset="77"/>
              </a:rPr>
              <a:t> (understanding)</a:t>
            </a:r>
          </a:p>
          <a:p>
            <a:pPr marL="571500" indent="-571500">
              <a:buFont typeface="Arial" panose="020B0604020202020204" pitchFamily="34" charset="0"/>
              <a:buChar char="•"/>
            </a:pPr>
            <a:r>
              <a:rPr lang="en-GB" sz="4000" b="1" dirty="0">
                <a:solidFill>
                  <a:schemeClr val="tx1"/>
                </a:solidFill>
                <a:latin typeface="KG First Time In Forever" panose="02000506000000020003" pitchFamily="2" charset="77"/>
              </a:rPr>
              <a:t>Inference</a:t>
            </a:r>
            <a:r>
              <a:rPr lang="en-GB" sz="4000" dirty="0">
                <a:solidFill>
                  <a:schemeClr val="tx1"/>
                </a:solidFill>
                <a:latin typeface="KG First Time In Forever" panose="02000506000000020003" pitchFamily="2" charset="77"/>
              </a:rPr>
              <a:t> (meaning behind)</a:t>
            </a:r>
          </a:p>
          <a:p>
            <a:pPr marL="571500" indent="-571500">
              <a:buFont typeface="Arial" panose="020B0604020202020204" pitchFamily="34" charset="0"/>
              <a:buChar char="•"/>
            </a:pPr>
            <a:r>
              <a:rPr lang="en-GB" sz="4000" b="1" dirty="0">
                <a:solidFill>
                  <a:schemeClr val="tx1"/>
                </a:solidFill>
                <a:latin typeface="KG First Time In Forever" panose="02000506000000020003" pitchFamily="2" charset="77"/>
              </a:rPr>
              <a:t>Summarising</a:t>
            </a:r>
            <a:r>
              <a:rPr lang="en-GB" sz="4000" dirty="0">
                <a:solidFill>
                  <a:schemeClr val="tx1"/>
                </a:solidFill>
                <a:latin typeface="KG First Time In Forever" panose="02000506000000020003" pitchFamily="2" charset="77"/>
              </a:rPr>
              <a:t> (main events)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The children will be allocated their home readers on Bug Club over the next few weeks  – please encourage your children to read at home</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Literacy - Reading</a:t>
            </a:r>
          </a:p>
        </p:txBody>
      </p:sp>
    </p:spTree>
    <p:extLst>
      <p:ext uri="{BB962C8B-B14F-4D97-AF65-F5344CB8AC3E}">
        <p14:creationId xmlns:p14="http://schemas.microsoft.com/office/powerpoint/2010/main" val="3301031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3000" dirty="0">
                <a:solidFill>
                  <a:schemeClr val="tx1"/>
                </a:solidFill>
                <a:latin typeface="KG First Time In Forever" panose="02000506000000020003" pitchFamily="2" charset="77"/>
              </a:rPr>
              <a:t>We will be following Talk for Writing to teach writing this year</a:t>
            </a:r>
          </a:p>
          <a:p>
            <a:pPr marL="571500" indent="-571500">
              <a:buFont typeface="Arial" panose="020B0604020202020204" pitchFamily="34" charset="0"/>
              <a:buChar char="•"/>
            </a:pPr>
            <a:r>
              <a:rPr lang="en-GB" sz="3000" dirty="0">
                <a:solidFill>
                  <a:schemeClr val="tx1"/>
                </a:solidFill>
                <a:latin typeface="KG First Time In Forever" panose="02000506000000020003" pitchFamily="2" charset="77"/>
              </a:rPr>
              <a:t>This involves a 3 stage process:</a:t>
            </a:r>
          </a:p>
          <a:p>
            <a:pPr marL="1028700" lvl="1" indent="-571500">
              <a:buFont typeface="Arial" panose="020B0604020202020204" pitchFamily="34" charset="0"/>
              <a:buChar char="•"/>
            </a:pPr>
            <a:r>
              <a:rPr lang="en-GB" sz="3000" dirty="0">
                <a:solidFill>
                  <a:schemeClr val="tx1"/>
                </a:solidFill>
                <a:latin typeface="KG First Time In Forever" panose="02000506000000020003" pitchFamily="2" charset="77"/>
              </a:rPr>
              <a:t>Imitation – pupils learn and internalise texts to identify transferrable ideas and structures</a:t>
            </a:r>
          </a:p>
          <a:p>
            <a:pPr marL="1028700" lvl="1" indent="-571500">
              <a:buFont typeface="Arial" panose="020B0604020202020204" pitchFamily="34" charset="0"/>
              <a:buChar char="•"/>
            </a:pPr>
            <a:r>
              <a:rPr lang="en-GB" sz="3000" dirty="0">
                <a:solidFill>
                  <a:schemeClr val="tx1"/>
                </a:solidFill>
                <a:latin typeface="KG First Time In Forever" panose="02000506000000020003" pitchFamily="2" charset="77"/>
              </a:rPr>
              <a:t>Innovation - children use these ideas to co-construct a new version of the learned text</a:t>
            </a:r>
          </a:p>
          <a:p>
            <a:pPr marL="1028700" lvl="1" indent="-571500">
              <a:buFont typeface="Arial" panose="020B0604020202020204" pitchFamily="34" charset="0"/>
              <a:buChar char="•"/>
            </a:pPr>
            <a:r>
              <a:rPr lang="en-GB" sz="3000" dirty="0">
                <a:solidFill>
                  <a:schemeClr val="tx1"/>
                </a:solidFill>
                <a:latin typeface="KG First Time In Forever" panose="02000506000000020003" pitchFamily="2" charset="77"/>
              </a:rPr>
              <a:t>Invention – pupils create their own version of the text </a:t>
            </a:r>
          </a:p>
          <a:p>
            <a:pPr marL="1028700" lvl="1" indent="-571500">
              <a:buFont typeface="Arial" panose="020B0604020202020204" pitchFamily="34" charset="0"/>
              <a:buChar char="•"/>
            </a:pPr>
            <a:endParaRPr lang="en-GB" sz="3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3000" dirty="0">
                <a:solidFill>
                  <a:schemeClr val="tx1"/>
                </a:solidFill>
                <a:latin typeface="KG First Time In Forever" panose="02000506000000020003" pitchFamily="2" charset="77"/>
              </a:rPr>
              <a:t>We will cover a variety of texts throughout the year</a:t>
            </a:r>
          </a:p>
          <a:p>
            <a:pPr marL="571500" indent="-571500">
              <a:buFont typeface="Arial" panose="020B0604020202020204" pitchFamily="34" charset="0"/>
              <a:buChar char="•"/>
            </a:pPr>
            <a:r>
              <a:rPr lang="en-GB" sz="3000" dirty="0">
                <a:solidFill>
                  <a:schemeClr val="tx1"/>
                </a:solidFill>
                <a:latin typeface="KG First Time In Forever" panose="02000506000000020003" pitchFamily="2" charset="77"/>
              </a:rPr>
              <a:t>We will use an ‘always toolkit’ a list of what children are expected to include in all pieces of writing </a:t>
            </a:r>
          </a:p>
          <a:p>
            <a:pPr marL="285750" indent="-285750">
              <a:buFont typeface="Arial" panose="020B0604020202020204" pitchFamily="34" charset="0"/>
              <a:buChar char="•"/>
            </a:pPr>
            <a:r>
              <a:rPr lang="en-GB" sz="3000" dirty="0">
                <a:solidFill>
                  <a:schemeClr val="tx1"/>
                </a:solidFill>
                <a:latin typeface="KG First Time In Forever" panose="02000506000000020003" pitchFamily="2" charset="77"/>
              </a:rPr>
              <a:t>VCOP - </a:t>
            </a:r>
            <a:r>
              <a:rPr lang="en-US" sz="3000" dirty="0">
                <a:solidFill>
                  <a:schemeClr val="tx1"/>
                </a:solidFill>
                <a:latin typeface="KG First Time In Forever" panose="02000506000000020003" pitchFamily="2" charset="77"/>
              </a:rPr>
              <a:t> is used to develop the quality of writing and success criteria is normally linked to an aspect of this.</a:t>
            </a:r>
          </a:p>
          <a:p>
            <a:r>
              <a:rPr lang="en-US" sz="3000" dirty="0">
                <a:solidFill>
                  <a:schemeClr val="tx1"/>
                </a:solidFill>
                <a:latin typeface="KG First Time In Forever" panose="02000506000000020003" pitchFamily="2" charset="77"/>
              </a:rPr>
              <a:t>    </a:t>
            </a:r>
            <a:r>
              <a:rPr lang="en-US" sz="3000" b="1" dirty="0">
                <a:solidFill>
                  <a:schemeClr val="tx1"/>
                </a:solidFill>
                <a:latin typeface="KG First Time In Forever" panose="02000506000000020003" pitchFamily="2" charset="77"/>
              </a:rPr>
              <a:t>Vocabulary (Wow words)      Connectives       Openers         Punctuation</a:t>
            </a:r>
          </a:p>
          <a:p>
            <a:pPr marL="571500" indent="-571500">
              <a:buFont typeface="Arial" panose="020B0604020202020204" pitchFamily="34" charset="0"/>
              <a:buChar char="•"/>
            </a:pPr>
            <a:endParaRPr lang="en-GB" sz="32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Literacy - Writing</a:t>
            </a:r>
          </a:p>
        </p:txBody>
      </p:sp>
      <p:pic>
        <p:nvPicPr>
          <p:cNvPr id="8" name="Picture 7">
            <a:extLst>
              <a:ext uri="{FF2B5EF4-FFF2-40B4-BE49-F238E27FC236}">
                <a16:creationId xmlns:a16="http://schemas.microsoft.com/office/drawing/2014/main" id="{BB6D155E-4191-7B82-411E-1EE871A0A10E}"/>
              </a:ext>
            </a:extLst>
          </p:cNvPr>
          <p:cNvPicPr>
            <a:picLocks noChangeAspect="1"/>
          </p:cNvPicPr>
          <p:nvPr/>
        </p:nvPicPr>
        <p:blipFill>
          <a:blip r:embed="rId8"/>
          <a:stretch>
            <a:fillRect/>
          </a:stretch>
        </p:blipFill>
        <p:spPr>
          <a:xfrm>
            <a:off x="12039601" y="5363710"/>
            <a:ext cx="4627878" cy="1109077"/>
          </a:xfrm>
          <a:prstGeom prst="rect">
            <a:avLst/>
          </a:prstGeom>
        </p:spPr>
      </p:pic>
    </p:spTree>
    <p:extLst>
      <p:ext uri="{BB962C8B-B14F-4D97-AF65-F5344CB8AC3E}">
        <p14:creationId xmlns:p14="http://schemas.microsoft.com/office/powerpoint/2010/main" val="239217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We will be revisiting some prior learning and focusing on place value for the start of this term. </a:t>
            </a: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Over the year we will cover:</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Whole number</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Fractions, decimals and percentages</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Algebra</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Money, time and measure</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Shape, position and movement</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err="1">
                <a:latin typeface="TAN Meringue"/>
              </a:rPr>
              <a:t>Maths</a:t>
            </a:r>
            <a:endParaRPr lang="en-US" sz="7200" dirty="0">
              <a:latin typeface="TAN Meringue"/>
            </a:endParaRPr>
          </a:p>
        </p:txBody>
      </p:sp>
    </p:spTree>
    <p:extLst>
      <p:ext uri="{BB962C8B-B14F-4D97-AF65-F5344CB8AC3E}">
        <p14:creationId xmlns:p14="http://schemas.microsoft.com/office/powerpoint/2010/main" val="3046946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US" sz="4000" dirty="0">
                <a:solidFill>
                  <a:schemeClr val="tx1"/>
                </a:solidFill>
                <a:latin typeface="KG First Time In Forever" panose="02000506000000020003" pitchFamily="2" charset="77"/>
              </a:rPr>
              <a:t>Children will have a lot of active </a:t>
            </a:r>
            <a:r>
              <a:rPr lang="en-US" sz="4000" dirty="0" err="1">
                <a:solidFill>
                  <a:schemeClr val="tx1"/>
                </a:solidFill>
                <a:latin typeface="KG First Time In Forever" panose="02000506000000020003" pitchFamily="2" charset="77"/>
              </a:rPr>
              <a:t>maths</a:t>
            </a:r>
            <a:r>
              <a:rPr lang="en-US" sz="4000" dirty="0">
                <a:solidFill>
                  <a:schemeClr val="tx1"/>
                </a:solidFill>
                <a:latin typeface="KG First Time In Forever" panose="02000506000000020003" pitchFamily="2" charset="77"/>
              </a:rPr>
              <a:t> experiences as well as work on whiteboards, textbooks, iPad games etc.</a:t>
            </a:r>
          </a:p>
          <a:p>
            <a:pPr marL="571500" indent="-571500">
              <a:buFont typeface="Arial" panose="020B0604020202020204" pitchFamily="34" charset="0"/>
              <a:buChar char="•"/>
            </a:pPr>
            <a:r>
              <a:rPr lang="en-US" sz="4000" dirty="0">
                <a:solidFill>
                  <a:schemeClr val="tx1"/>
                </a:solidFill>
                <a:latin typeface="KG First Time In Forever" panose="02000506000000020003" pitchFamily="2" charset="77"/>
              </a:rPr>
              <a:t>Children will also have daily </a:t>
            </a:r>
            <a:r>
              <a:rPr lang="en-US" sz="4000" b="1" dirty="0">
                <a:solidFill>
                  <a:schemeClr val="tx1"/>
                </a:solidFill>
                <a:latin typeface="KG First Time In Forever" panose="02000506000000020003" pitchFamily="2" charset="77"/>
              </a:rPr>
              <a:t>mental </a:t>
            </a:r>
            <a:r>
              <a:rPr lang="en-US" sz="4000" b="1" dirty="0" err="1">
                <a:solidFill>
                  <a:schemeClr val="tx1"/>
                </a:solidFill>
                <a:latin typeface="KG First Time In Forever" panose="02000506000000020003" pitchFamily="2" charset="77"/>
              </a:rPr>
              <a:t>maths</a:t>
            </a:r>
            <a:r>
              <a:rPr lang="en-US" sz="4000" b="1" dirty="0">
                <a:solidFill>
                  <a:schemeClr val="tx1"/>
                </a:solidFill>
                <a:latin typeface="KG First Time In Forever" panose="02000506000000020003" pitchFamily="2" charset="77"/>
              </a:rPr>
              <a:t> </a:t>
            </a:r>
            <a:r>
              <a:rPr lang="en-US" sz="4000" dirty="0">
                <a:solidFill>
                  <a:schemeClr val="tx1"/>
                </a:solidFill>
                <a:latin typeface="KG First Time In Forever" panose="02000506000000020003" pitchFamily="2" charset="77"/>
              </a:rPr>
              <a:t>lessons which will consolidate and reinforce previous taught concepts as well as improving their mental agility, efficiency and flexibility.</a:t>
            </a:r>
          </a:p>
          <a:p>
            <a:pPr marL="571500" indent="-571500">
              <a:buFont typeface="Arial" panose="020B0604020202020204" pitchFamily="34" charset="0"/>
              <a:buChar char="•"/>
            </a:pPr>
            <a:r>
              <a:rPr lang="en-US" sz="4000" dirty="0">
                <a:solidFill>
                  <a:schemeClr val="tx1"/>
                </a:solidFill>
                <a:latin typeface="KG First Time In Forever" panose="02000506000000020003" pitchFamily="2" charset="77"/>
              </a:rPr>
              <a:t> We will also focus on various </a:t>
            </a:r>
            <a:r>
              <a:rPr lang="en-US" sz="4000" dirty="0" err="1">
                <a:solidFill>
                  <a:schemeClr val="tx1"/>
                </a:solidFill>
                <a:latin typeface="KG First Time In Forever" panose="02000506000000020003" pitchFamily="2" charset="77"/>
              </a:rPr>
              <a:t>maths</a:t>
            </a:r>
            <a:r>
              <a:rPr lang="en-US" sz="4000" dirty="0">
                <a:solidFill>
                  <a:schemeClr val="tx1"/>
                </a:solidFill>
                <a:latin typeface="KG First Time In Forever" panose="02000506000000020003" pitchFamily="2" charset="77"/>
              </a:rPr>
              <a:t> vocabulary.</a:t>
            </a:r>
          </a:p>
          <a:p>
            <a:pPr marL="571500" indent="-571500">
              <a:buFont typeface="Arial" panose="020B0604020202020204" pitchFamily="34" charset="0"/>
              <a:buChar char="•"/>
            </a:pPr>
            <a:endParaRPr lang="en-US"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US" sz="4000" dirty="0">
                <a:solidFill>
                  <a:schemeClr val="tx1"/>
                </a:solidFill>
                <a:latin typeface="KG First Time In Forever" panose="02000506000000020003" pitchFamily="2" charset="77"/>
              </a:rPr>
              <a:t>I would please encourage you to reinforce concepts taught as children are more likely to make connections if concepts are related to real life experiences (Haylock. 2014)  </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err="1">
                <a:latin typeface="TAN Meringue"/>
              </a:rPr>
              <a:t>Maths</a:t>
            </a:r>
            <a:endParaRPr lang="en-US" sz="7200" dirty="0">
              <a:latin typeface="TAN Meringue"/>
            </a:endParaRPr>
          </a:p>
        </p:txBody>
      </p:sp>
    </p:spTree>
    <p:extLst>
      <p:ext uri="{BB962C8B-B14F-4D97-AF65-F5344CB8AC3E}">
        <p14:creationId xmlns:p14="http://schemas.microsoft.com/office/powerpoint/2010/main" val="1639831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IDL – Interdisciplinary Learning</a:t>
            </a: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Child led topics that cover multiple curricular areas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The children will complete a KWL grid to help plan the topic</a:t>
            </a:r>
          </a:p>
          <a:p>
            <a:pPr marL="1028700" lvl="1" indent="-571500">
              <a:buFont typeface="Arial" panose="020B0604020202020204" pitchFamily="34" charset="0"/>
              <a:buChar char="•"/>
            </a:pPr>
            <a:r>
              <a:rPr lang="en-GB" sz="4000" dirty="0">
                <a:solidFill>
                  <a:schemeClr val="tx1"/>
                </a:solidFill>
                <a:latin typeface="KG First Time In Forever" panose="02000506000000020003" pitchFamily="2" charset="77"/>
              </a:rPr>
              <a:t>What I </a:t>
            </a:r>
            <a:r>
              <a:rPr lang="en-GB" sz="4000" b="1" dirty="0">
                <a:solidFill>
                  <a:schemeClr val="tx1"/>
                </a:solidFill>
                <a:latin typeface="KG First Time In Forever" panose="02000506000000020003" pitchFamily="2" charset="77"/>
              </a:rPr>
              <a:t>know </a:t>
            </a:r>
          </a:p>
          <a:p>
            <a:pPr marL="1028700" lvl="1" indent="-571500">
              <a:buFont typeface="Arial" panose="020B0604020202020204" pitchFamily="34" charset="0"/>
              <a:buChar char="•"/>
            </a:pPr>
            <a:r>
              <a:rPr lang="en-GB" sz="4000" dirty="0">
                <a:solidFill>
                  <a:schemeClr val="tx1"/>
                </a:solidFill>
                <a:latin typeface="KG First Time In Forever" panose="02000506000000020003" pitchFamily="2" charset="77"/>
              </a:rPr>
              <a:t>What I </a:t>
            </a:r>
            <a:r>
              <a:rPr lang="en-GB" sz="4000" b="1" dirty="0">
                <a:solidFill>
                  <a:schemeClr val="tx1"/>
                </a:solidFill>
                <a:latin typeface="KG First Time In Forever" panose="02000506000000020003" pitchFamily="2" charset="77"/>
              </a:rPr>
              <a:t>want</a:t>
            </a:r>
            <a:r>
              <a:rPr lang="en-GB" sz="4000" dirty="0">
                <a:solidFill>
                  <a:schemeClr val="tx1"/>
                </a:solidFill>
                <a:latin typeface="KG First Time In Forever" panose="02000506000000020003" pitchFamily="2" charset="77"/>
              </a:rPr>
              <a:t> to know</a:t>
            </a:r>
          </a:p>
          <a:p>
            <a:pPr marL="1028700" lvl="1" indent="-571500">
              <a:buFont typeface="Arial" panose="020B0604020202020204" pitchFamily="34" charset="0"/>
              <a:buChar char="•"/>
            </a:pPr>
            <a:r>
              <a:rPr lang="en-GB" sz="4000" dirty="0">
                <a:solidFill>
                  <a:schemeClr val="tx1"/>
                </a:solidFill>
                <a:latin typeface="KG First Time In Forever" panose="02000506000000020003" pitchFamily="2" charset="77"/>
              </a:rPr>
              <a:t>What I have </a:t>
            </a:r>
            <a:r>
              <a:rPr lang="en-GB" sz="4000" b="1" dirty="0">
                <a:solidFill>
                  <a:schemeClr val="tx1"/>
                </a:solidFill>
                <a:latin typeface="KG First Time In Forever" panose="02000506000000020003" pitchFamily="2" charset="77"/>
              </a:rPr>
              <a:t>learned </a:t>
            </a:r>
          </a:p>
          <a:p>
            <a:pPr marL="1028700" lvl="1" indent="-571500">
              <a:buFont typeface="Arial" panose="020B0604020202020204" pitchFamily="34" charset="0"/>
              <a:buChar char="•"/>
            </a:pPr>
            <a:endParaRPr lang="en-GB" sz="4000" b="1"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Our first topic is a comparative study of Scotland and Brazil</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IDL</a:t>
            </a:r>
          </a:p>
        </p:txBody>
      </p:sp>
    </p:spTree>
    <p:extLst>
      <p:ext uri="{BB962C8B-B14F-4D97-AF65-F5344CB8AC3E}">
        <p14:creationId xmlns:p14="http://schemas.microsoft.com/office/powerpoint/2010/main" val="2415229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Marking is linked to our success criteria.</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Learning intentions will be shared with children in each lesson, and where possible they will construct the success criteria</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We will mark using self assessment, peer assessment and teacher assessment</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Spelling will not always be corrected in writing if this is not the main focus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Tickled Pink and Green for Growth</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Marking</a:t>
            </a:r>
          </a:p>
        </p:txBody>
      </p:sp>
    </p:spTree>
    <p:extLst>
      <p:ext uri="{BB962C8B-B14F-4D97-AF65-F5344CB8AC3E}">
        <p14:creationId xmlns:p14="http://schemas.microsoft.com/office/powerpoint/2010/main" val="3493445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600" b="1" dirty="0">
              <a:solidFill>
                <a:schemeClr val="tx1"/>
              </a:solidFill>
              <a:latin typeface="Comic Sans MS" panose="030F0902030302020204" pitchFamily="66" charset="0"/>
            </a:endParaRPr>
          </a:p>
          <a:p>
            <a:endParaRPr lang="en-US" sz="6000" b="1" dirty="0">
              <a:solidFill>
                <a:schemeClr val="tx1"/>
              </a:solidFill>
              <a:latin typeface="KG First Time In Forever" panose="02000506000000020003" pitchFamily="2" charset="77"/>
            </a:endParaRPr>
          </a:p>
          <a:p>
            <a:r>
              <a:rPr lang="en-US" sz="6000" b="1" dirty="0">
                <a:solidFill>
                  <a:schemeClr val="tx1"/>
                </a:solidFill>
                <a:latin typeface="KG First Time In Forever" panose="02000506000000020003" pitchFamily="2" charset="77"/>
              </a:rPr>
              <a:t>Class Teacher - </a:t>
            </a:r>
            <a:r>
              <a:rPr lang="en-US" sz="6000" dirty="0">
                <a:solidFill>
                  <a:schemeClr val="tx1"/>
                </a:solidFill>
                <a:latin typeface="KG First Time In Forever" panose="02000506000000020003" pitchFamily="2" charset="77"/>
              </a:rPr>
              <a:t> Miss </a:t>
            </a:r>
            <a:r>
              <a:rPr lang="en-US" sz="6000" dirty="0" smtClean="0">
                <a:solidFill>
                  <a:schemeClr val="tx1"/>
                </a:solidFill>
                <a:latin typeface="KG First Time In Forever" panose="02000506000000020003" pitchFamily="2" charset="77"/>
              </a:rPr>
              <a:t>Hannah </a:t>
            </a:r>
            <a:r>
              <a:rPr lang="en-US" sz="6000" dirty="0" smtClean="0">
                <a:solidFill>
                  <a:schemeClr val="tx1"/>
                </a:solidFill>
                <a:latin typeface="KG First Time In Forever" panose="02000506000000020003" pitchFamily="2" charset="77"/>
              </a:rPr>
              <a:t>Wilson</a:t>
            </a:r>
          </a:p>
          <a:p>
            <a:r>
              <a:rPr lang="en-US" sz="6000" b="1" dirty="0" smtClean="0">
                <a:solidFill>
                  <a:schemeClr val="tx1"/>
                </a:solidFill>
                <a:latin typeface="KG First Time In Forever" panose="02000506000000020003" pitchFamily="2" charset="77"/>
              </a:rPr>
              <a:t>Principal Teacher </a:t>
            </a:r>
            <a:r>
              <a:rPr lang="en-US" sz="6000" dirty="0" smtClean="0">
                <a:solidFill>
                  <a:schemeClr val="tx1"/>
                </a:solidFill>
                <a:latin typeface="KG First Time In Forever" panose="02000506000000020003" pitchFamily="2" charset="77"/>
              </a:rPr>
              <a:t>– </a:t>
            </a:r>
            <a:r>
              <a:rPr lang="en-US" sz="6000" dirty="0" err="1" smtClean="0">
                <a:solidFill>
                  <a:schemeClr val="tx1"/>
                </a:solidFill>
                <a:latin typeface="KG First Time In Forever" panose="02000506000000020003" pitchFamily="2" charset="77"/>
              </a:rPr>
              <a:t>Mrs</a:t>
            </a:r>
            <a:r>
              <a:rPr lang="en-US" sz="6000" dirty="0" smtClean="0">
                <a:solidFill>
                  <a:schemeClr val="tx1"/>
                </a:solidFill>
                <a:latin typeface="KG First Time In Forever" panose="02000506000000020003" pitchFamily="2" charset="77"/>
              </a:rPr>
              <a:t> Jennifer Downie</a:t>
            </a:r>
            <a:r>
              <a:rPr lang="en-US" sz="6000" dirty="0" smtClean="0">
                <a:solidFill>
                  <a:schemeClr val="tx1"/>
                </a:solidFill>
                <a:latin typeface="KG First Time In Forever" panose="02000506000000020003" pitchFamily="2" charset="77"/>
              </a:rPr>
              <a:t> </a:t>
            </a:r>
            <a:endParaRPr lang="en-US" sz="6000" dirty="0" smtClean="0">
              <a:solidFill>
                <a:schemeClr val="tx1"/>
              </a:solidFill>
              <a:latin typeface="KG First Time In Forever" panose="02000506000000020003" pitchFamily="2" charset="77"/>
            </a:endParaRPr>
          </a:p>
          <a:p>
            <a:r>
              <a:rPr lang="en-GB" sz="6000" b="1" dirty="0" smtClean="0">
                <a:solidFill>
                  <a:schemeClr val="tx1"/>
                </a:solidFill>
                <a:latin typeface="KG First Time In Forever" panose="02000506000000020003" pitchFamily="2" charset="77"/>
              </a:rPr>
              <a:t>Music</a:t>
            </a:r>
            <a:r>
              <a:rPr lang="en-GB" sz="6000" dirty="0" smtClean="0">
                <a:solidFill>
                  <a:schemeClr val="tx1"/>
                </a:solidFill>
                <a:latin typeface="KG First Time In Forever" panose="02000506000000020003" pitchFamily="2" charset="77"/>
              </a:rPr>
              <a:t> </a:t>
            </a:r>
            <a:r>
              <a:rPr lang="en-GB" sz="6000" dirty="0">
                <a:solidFill>
                  <a:schemeClr val="tx1"/>
                </a:solidFill>
                <a:latin typeface="KG First Time In Forever" panose="02000506000000020003" pitchFamily="2" charset="77"/>
              </a:rPr>
              <a:t>– Mrs Tracey Brockie </a:t>
            </a:r>
          </a:p>
          <a:p>
            <a:r>
              <a:rPr lang="en-GB" sz="6000" b="1" dirty="0">
                <a:solidFill>
                  <a:schemeClr val="tx1"/>
                </a:solidFill>
                <a:latin typeface="KG First Time In Forever" panose="02000506000000020003" pitchFamily="2" charset="77"/>
              </a:rPr>
              <a:t>PE</a:t>
            </a:r>
            <a:r>
              <a:rPr lang="en-GB" sz="6000" dirty="0">
                <a:solidFill>
                  <a:schemeClr val="tx1"/>
                </a:solidFill>
                <a:latin typeface="KG First Time In Forever" panose="02000506000000020003" pitchFamily="2" charset="77"/>
              </a:rPr>
              <a:t> – Mr Ross </a:t>
            </a:r>
            <a:r>
              <a:rPr lang="en-GB" sz="6000" dirty="0" err="1">
                <a:solidFill>
                  <a:schemeClr val="tx1"/>
                </a:solidFill>
                <a:latin typeface="KG First Time In Forever" panose="02000506000000020003" pitchFamily="2" charset="77"/>
              </a:rPr>
              <a:t>Manchip</a:t>
            </a:r>
            <a:endParaRPr lang="en-GB" sz="6000" dirty="0">
              <a:solidFill>
                <a:schemeClr val="tx1"/>
              </a:solidFill>
              <a:latin typeface="KG First Time In Forever" panose="02000506000000020003" pitchFamily="2" charset="77"/>
            </a:endParaRPr>
          </a:p>
          <a:p>
            <a:r>
              <a:rPr lang="en-GB" sz="6000" b="1" dirty="0">
                <a:solidFill>
                  <a:schemeClr val="tx1"/>
                </a:solidFill>
                <a:latin typeface="KG First Time In Forever" panose="02000506000000020003" pitchFamily="2" charset="77"/>
              </a:rPr>
              <a:t>French - </a:t>
            </a:r>
            <a:r>
              <a:rPr lang="en-GB" sz="6000" dirty="0">
                <a:solidFill>
                  <a:schemeClr val="tx1"/>
                </a:solidFill>
                <a:latin typeface="KG First Time In Forever" panose="02000506000000020003" pitchFamily="2" charset="77"/>
              </a:rPr>
              <a:t>Miss Jemma Thomson</a:t>
            </a:r>
          </a:p>
          <a:p>
            <a:r>
              <a:rPr lang="en-GB" sz="6000" b="1" dirty="0">
                <a:solidFill>
                  <a:schemeClr val="tx1"/>
                </a:solidFill>
                <a:latin typeface="KG First Time In Forever" panose="02000506000000020003" pitchFamily="2" charset="77"/>
              </a:rPr>
              <a:t>Support for Learning Assistant -  </a:t>
            </a:r>
            <a:r>
              <a:rPr lang="en-GB" sz="6000" dirty="0">
                <a:solidFill>
                  <a:schemeClr val="tx1"/>
                </a:solidFill>
                <a:latin typeface="KG First Time In Forever" panose="02000506000000020003" pitchFamily="2" charset="77"/>
              </a:rPr>
              <a:t>Nicole Wilson</a:t>
            </a:r>
          </a:p>
          <a:p>
            <a:r>
              <a:rPr lang="en-GB" sz="6000" b="1" dirty="0">
                <a:solidFill>
                  <a:schemeClr val="tx1"/>
                </a:solidFill>
                <a:latin typeface="KG First Time In Forever" panose="02000506000000020003" pitchFamily="2" charset="77"/>
              </a:rPr>
              <a:t>Active Schools </a:t>
            </a:r>
            <a:r>
              <a:rPr lang="en-GB" sz="6000" dirty="0">
                <a:solidFill>
                  <a:schemeClr val="tx1"/>
                </a:solidFill>
                <a:latin typeface="KG First Time In Forever" panose="02000506000000020003" pitchFamily="2" charset="77"/>
              </a:rPr>
              <a:t>– </a:t>
            </a:r>
            <a:r>
              <a:rPr lang="en-GB" sz="6000">
                <a:solidFill>
                  <a:schemeClr val="tx1"/>
                </a:solidFill>
                <a:latin typeface="KG First Time In Forever" panose="02000506000000020003" pitchFamily="2" charset="77"/>
              </a:rPr>
              <a:t>Jen </a:t>
            </a:r>
            <a:r>
              <a:rPr lang="en-GB" sz="6000" smtClean="0">
                <a:solidFill>
                  <a:schemeClr val="tx1"/>
                </a:solidFill>
                <a:latin typeface="KG First Time In Forever" panose="02000506000000020003" pitchFamily="2" charset="77"/>
              </a:rPr>
              <a:t>Watson-Brown</a:t>
            </a:r>
            <a:endParaRPr lang="en-GB" sz="6000" dirty="0">
              <a:solidFill>
                <a:schemeClr val="bg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2092881"/>
          </a:xfrm>
          <a:prstGeom prst="rect">
            <a:avLst/>
          </a:prstGeom>
          <a:noFill/>
        </p:spPr>
        <p:txBody>
          <a:bodyPr wrap="square" rtlCol="0">
            <a:spAutoFit/>
          </a:bodyPr>
          <a:lstStyle/>
          <a:p>
            <a:pPr algn="ctr">
              <a:lnSpc>
                <a:spcPts val="15646"/>
              </a:lnSpc>
            </a:pPr>
            <a:r>
              <a:rPr lang="en-US" sz="7200" dirty="0">
                <a:latin typeface="TAN Meringue"/>
              </a:rPr>
              <a:t>Adults in </a:t>
            </a:r>
            <a:r>
              <a:rPr lang="en-US" sz="7200" dirty="0" smtClean="0">
                <a:latin typeface="TAN Meringue"/>
              </a:rPr>
              <a:t>P6Q</a:t>
            </a:r>
            <a:endParaRPr lang="en-US" sz="7200" dirty="0">
              <a:latin typeface="TAN Meringue"/>
            </a:endParaRPr>
          </a:p>
        </p:txBody>
      </p:sp>
      <p:pic>
        <p:nvPicPr>
          <p:cNvPr id="8" name="Picture 7">
            <a:extLst>
              <a:ext uri="{FF2B5EF4-FFF2-40B4-BE49-F238E27FC236}">
                <a16:creationId xmlns:a16="http://schemas.microsoft.com/office/drawing/2014/main" id="{C0168AB3-F938-9E46-731D-EFB0AECB2203}"/>
              </a:ext>
            </a:extLst>
          </p:cNvPr>
          <p:cNvPicPr>
            <a:picLocks noChangeAspect="1"/>
          </p:cNvPicPr>
          <p:nvPr/>
        </p:nvPicPr>
        <p:blipFill rotWithShape="1">
          <a:blip r:embed="rId8">
            <a:extLst>
              <a:ext uri="{28A0092B-C50C-407E-A947-70E740481C1C}">
                <a14:useLocalDpi xmlns:a14="http://schemas.microsoft.com/office/drawing/2010/main" val="0"/>
              </a:ext>
            </a:extLst>
          </a:blip>
          <a:srcRect t="1" b="24320"/>
          <a:stretch/>
        </p:blipFill>
        <p:spPr>
          <a:xfrm>
            <a:off x="13998981" y="4556822"/>
            <a:ext cx="2743200" cy="2767891"/>
          </a:xfrm>
          <a:prstGeom prst="rect">
            <a:avLst/>
          </a:prstGeom>
        </p:spPr>
      </p:pic>
    </p:spTree>
    <p:extLst>
      <p:ext uri="{BB962C8B-B14F-4D97-AF65-F5344CB8AC3E}">
        <p14:creationId xmlns:p14="http://schemas.microsoft.com/office/powerpoint/2010/main" val="249373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A class teams will be set up over the next few weeks</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Weekly spelling will be uploaded here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Children can practise at home if they wish to do so</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Children will have access to Active Learn and Education City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Content will be uploaded </a:t>
            </a:r>
            <a:r>
              <a:rPr lang="en-GB" sz="4000" dirty="0" smtClean="0">
                <a:solidFill>
                  <a:schemeClr val="tx1"/>
                </a:solidFill>
                <a:latin typeface="KG First Time In Forever" panose="02000506000000020003" pitchFamily="2" charset="77"/>
              </a:rPr>
              <a:t>throughout </a:t>
            </a:r>
            <a:r>
              <a:rPr lang="en-GB" sz="4000" dirty="0">
                <a:solidFill>
                  <a:schemeClr val="tx1"/>
                </a:solidFill>
                <a:latin typeface="KG First Time In Forever" panose="02000506000000020003" pitchFamily="2" charset="77"/>
              </a:rPr>
              <a:t>the year</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Reading for pleasure – encourage your child to read a variety of genres and authors</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Helping at Home</a:t>
            </a:r>
          </a:p>
        </p:txBody>
      </p:sp>
    </p:spTree>
    <p:extLst>
      <p:ext uri="{BB962C8B-B14F-4D97-AF65-F5344CB8AC3E}">
        <p14:creationId xmlns:p14="http://schemas.microsoft.com/office/powerpoint/2010/main" val="1190729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3600" b="1" dirty="0">
                <a:solidFill>
                  <a:schemeClr val="tx1"/>
                </a:solidFill>
                <a:latin typeface="KG First Time In Forever" panose="02000506000000020003" pitchFamily="2" charset="77"/>
              </a:rPr>
              <a:t>Phonics</a:t>
            </a:r>
            <a:r>
              <a:rPr lang="en-GB" sz="3600" dirty="0">
                <a:solidFill>
                  <a:schemeClr val="tx1"/>
                </a:solidFill>
                <a:latin typeface="KG First Time In Forever" panose="02000506000000020003" pitchFamily="2" charset="77"/>
              </a:rPr>
              <a:t> – another name for the learning of “sounds”</a:t>
            </a:r>
          </a:p>
          <a:p>
            <a:pPr marL="571500" indent="-571500">
              <a:buFont typeface="Arial" panose="020B0604020202020204" pitchFamily="34" charset="0"/>
              <a:buChar char="•"/>
            </a:pPr>
            <a:r>
              <a:rPr lang="en-GB" sz="3600" b="1" dirty="0">
                <a:solidFill>
                  <a:schemeClr val="tx1"/>
                </a:solidFill>
                <a:latin typeface="KG First Time In Forever" panose="02000506000000020003" pitchFamily="2" charset="77"/>
              </a:rPr>
              <a:t>Phoneme</a:t>
            </a:r>
            <a:r>
              <a:rPr lang="en-GB" sz="3600" dirty="0">
                <a:solidFill>
                  <a:schemeClr val="tx1"/>
                </a:solidFill>
                <a:latin typeface="KG First Time In Forever" panose="02000506000000020003" pitchFamily="2" charset="77"/>
              </a:rPr>
              <a:t> – a single unit of sound, e.g. ‘c’ in cat.</a:t>
            </a:r>
          </a:p>
          <a:p>
            <a:pPr marL="571500" indent="-571500">
              <a:buFont typeface="Arial" panose="020B0604020202020204" pitchFamily="34" charset="0"/>
              <a:buChar char="•"/>
            </a:pPr>
            <a:r>
              <a:rPr lang="en-GB" sz="3600" b="1" dirty="0">
                <a:solidFill>
                  <a:schemeClr val="tx1"/>
                </a:solidFill>
                <a:latin typeface="KG First Time In Forever" panose="02000506000000020003" pitchFamily="2" charset="77"/>
              </a:rPr>
              <a:t>Grapheme</a:t>
            </a:r>
            <a:r>
              <a:rPr lang="en-GB" sz="3600" dirty="0">
                <a:solidFill>
                  <a:schemeClr val="tx1"/>
                </a:solidFill>
                <a:latin typeface="KG First Time In Forever" panose="02000506000000020003" pitchFamily="2" charset="77"/>
              </a:rPr>
              <a:t> – the written letter</a:t>
            </a:r>
          </a:p>
          <a:p>
            <a:pPr marL="571500" indent="-571500">
              <a:buFont typeface="Arial" panose="020B0604020202020204" pitchFamily="34" charset="0"/>
              <a:buChar char="•"/>
            </a:pPr>
            <a:r>
              <a:rPr lang="en-GB" sz="3600" b="1" dirty="0">
                <a:solidFill>
                  <a:schemeClr val="tx1"/>
                </a:solidFill>
                <a:latin typeface="KG First Time In Forever" panose="02000506000000020003" pitchFamily="2" charset="77"/>
              </a:rPr>
              <a:t>Blending</a:t>
            </a:r>
            <a:r>
              <a:rPr lang="en-GB" sz="3600" dirty="0">
                <a:solidFill>
                  <a:schemeClr val="tx1"/>
                </a:solidFill>
                <a:latin typeface="KG First Time In Forever" panose="02000506000000020003" pitchFamily="2" charset="77"/>
              </a:rPr>
              <a:t> – stretching out each individual sound so that it almost runs into the next, e.g. c-a-t = cat.</a:t>
            </a:r>
          </a:p>
          <a:p>
            <a:pPr marL="571500" indent="-571500">
              <a:buFont typeface="Arial" panose="020B0604020202020204" pitchFamily="34" charset="0"/>
              <a:buChar char="•"/>
            </a:pPr>
            <a:r>
              <a:rPr lang="en-GB" sz="3600" b="1" dirty="0">
                <a:solidFill>
                  <a:schemeClr val="tx1"/>
                </a:solidFill>
                <a:latin typeface="KG First Time In Forever" panose="02000506000000020003" pitchFamily="2" charset="77"/>
              </a:rPr>
              <a:t>Number bond  </a:t>
            </a:r>
            <a:r>
              <a:rPr lang="en-GB" sz="3600" dirty="0">
                <a:solidFill>
                  <a:schemeClr val="tx1"/>
                </a:solidFill>
                <a:latin typeface="KG First Time In Forever" panose="02000506000000020003" pitchFamily="2" charset="77"/>
              </a:rPr>
              <a:t>- two numbers that go together to make another number, e.g. 70+30=10 (this is called a ‘number bond of 100’)</a:t>
            </a:r>
          </a:p>
          <a:p>
            <a:pPr marL="571500" lvl="0" indent="-571500">
              <a:buFont typeface="Arial" panose="020B0604020202020204" pitchFamily="34" charset="0"/>
              <a:buChar char="•"/>
            </a:pPr>
            <a:r>
              <a:rPr lang="en-GB" sz="3600" b="1" dirty="0">
                <a:solidFill>
                  <a:schemeClr val="tx1"/>
                </a:solidFill>
                <a:latin typeface="KG First Time In Forever" panose="02000506000000020003" pitchFamily="2" charset="77"/>
              </a:rPr>
              <a:t>Learning intention </a:t>
            </a:r>
            <a:r>
              <a:rPr lang="en-GB" sz="3600" dirty="0">
                <a:solidFill>
                  <a:schemeClr val="tx1"/>
                </a:solidFill>
                <a:latin typeface="KG First Time In Forever" panose="02000506000000020003" pitchFamily="2" charset="77"/>
              </a:rPr>
              <a:t>– the purpose of our lessons</a:t>
            </a:r>
          </a:p>
          <a:p>
            <a:pPr marL="571500" lvl="0" indent="-571500">
              <a:buFont typeface="Arial" panose="020B0604020202020204" pitchFamily="34" charset="0"/>
              <a:buChar char="•"/>
            </a:pPr>
            <a:r>
              <a:rPr lang="en-GB" sz="3600" b="1" dirty="0">
                <a:solidFill>
                  <a:schemeClr val="tx1"/>
                </a:solidFill>
                <a:latin typeface="KG First Time In Forever" panose="02000506000000020003" pitchFamily="2" charset="77"/>
              </a:rPr>
              <a:t>Success criteria </a:t>
            </a:r>
            <a:r>
              <a:rPr lang="en-GB" sz="3600" dirty="0">
                <a:solidFill>
                  <a:schemeClr val="tx1"/>
                </a:solidFill>
                <a:latin typeface="KG First Time In Forever" panose="02000506000000020003" pitchFamily="2" charset="77"/>
              </a:rPr>
              <a:t>– the things we need to do to meet our Learning intention</a:t>
            </a:r>
          </a:p>
          <a:p>
            <a:pPr marL="571500" lvl="0" indent="-571500">
              <a:buFont typeface="Arial" panose="020B0604020202020204" pitchFamily="34" charset="0"/>
              <a:buChar char="•"/>
            </a:pPr>
            <a:r>
              <a:rPr lang="en-GB" sz="3600" b="1" dirty="0">
                <a:solidFill>
                  <a:schemeClr val="tx1"/>
                </a:solidFill>
                <a:latin typeface="KG First Time In Forever" panose="02000506000000020003" pitchFamily="2" charset="77"/>
              </a:rPr>
              <a:t>VCOP </a:t>
            </a:r>
            <a:r>
              <a:rPr lang="en-GB" sz="3600" dirty="0">
                <a:solidFill>
                  <a:schemeClr val="tx1"/>
                </a:solidFill>
                <a:latin typeface="KG First Time In Forever" panose="02000506000000020003" pitchFamily="2" charset="77"/>
              </a:rPr>
              <a:t>– Vocabulary, Connectives ,Openers, Punctuation </a:t>
            </a:r>
          </a:p>
          <a:p>
            <a:pPr marL="571500" lvl="0" indent="-571500">
              <a:buFont typeface="Arial" panose="020B0604020202020204" pitchFamily="34" charset="0"/>
              <a:buChar char="•"/>
            </a:pPr>
            <a:r>
              <a:rPr lang="en-GB" sz="3600" b="1" dirty="0">
                <a:solidFill>
                  <a:schemeClr val="tx1"/>
                </a:solidFill>
                <a:latin typeface="KG First Time In Forever" panose="02000506000000020003" pitchFamily="2" charset="77"/>
              </a:rPr>
              <a:t>KWL- </a:t>
            </a:r>
            <a:r>
              <a:rPr lang="en-GB" sz="3600" dirty="0">
                <a:solidFill>
                  <a:schemeClr val="tx1"/>
                </a:solidFill>
                <a:latin typeface="KG First Time In Forever" panose="02000506000000020003" pitchFamily="2" charset="77"/>
              </a:rPr>
              <a:t>what we know, what we want to know and what we have learned.</a:t>
            </a:r>
            <a:endParaRPr lang="en-GB" sz="36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Glossary</a:t>
            </a:r>
          </a:p>
        </p:txBody>
      </p:sp>
    </p:spTree>
    <p:extLst>
      <p:ext uri="{BB962C8B-B14F-4D97-AF65-F5344CB8AC3E}">
        <p14:creationId xmlns:p14="http://schemas.microsoft.com/office/powerpoint/2010/main" val="3377676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Thank you so much for popping in to meet with me today.</a:t>
            </a: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I am really looking forward to working in partnership with you all to meet the best outcomes for your child.</a:t>
            </a: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All the class have settled in excellently to Primary 6 and I am looking forward to seeing them grow and progress.</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Thank you</a:t>
            </a:r>
          </a:p>
        </p:txBody>
      </p:sp>
    </p:spTree>
    <p:extLst>
      <p:ext uri="{BB962C8B-B14F-4D97-AF65-F5344CB8AC3E}">
        <p14:creationId xmlns:p14="http://schemas.microsoft.com/office/powerpoint/2010/main" val="321995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600" b="1" dirty="0">
              <a:solidFill>
                <a:schemeClr val="tx1"/>
              </a:solidFill>
              <a:latin typeface="Comic Sans MS" panose="030F0902030302020204" pitchFamily="66" charset="0"/>
            </a:endParaRPr>
          </a:p>
          <a:p>
            <a:endParaRPr lang="en-GB" sz="4800" b="1" dirty="0">
              <a:solidFill>
                <a:schemeClr val="tx1"/>
              </a:solidFill>
              <a:latin typeface="KG First Time In Forever" panose="02000506000000020003" pitchFamily="2" charset="77"/>
            </a:endParaRPr>
          </a:p>
          <a:p>
            <a:r>
              <a:rPr lang="en-GB" sz="4800" b="1" dirty="0">
                <a:solidFill>
                  <a:schemeClr val="tx1"/>
                </a:solidFill>
                <a:latin typeface="KG First Time In Forever" panose="02000506000000020003" pitchFamily="2" charset="77"/>
              </a:rPr>
              <a:t>9:00 – 9:15 </a:t>
            </a:r>
            <a:r>
              <a:rPr lang="en-GB" sz="4800" dirty="0">
                <a:solidFill>
                  <a:schemeClr val="tx1"/>
                </a:solidFill>
                <a:latin typeface="KG First Time In Forever" panose="02000506000000020003" pitchFamily="2" charset="77"/>
              </a:rPr>
              <a:t>– Know and grow. All children are greeted at the door and given time to settle in with a calming morning task. </a:t>
            </a:r>
          </a:p>
          <a:p>
            <a:endParaRPr lang="en-GB" sz="4800" dirty="0">
              <a:solidFill>
                <a:schemeClr val="tx1"/>
              </a:solidFill>
              <a:latin typeface="KG First Time In Forever" panose="02000506000000020003" pitchFamily="2" charset="77"/>
            </a:endParaRPr>
          </a:p>
          <a:p>
            <a:r>
              <a:rPr lang="en-GB" sz="4800" b="1" dirty="0">
                <a:solidFill>
                  <a:schemeClr val="tx1"/>
                </a:solidFill>
                <a:latin typeface="KG First Time In Forever" panose="02000506000000020003" pitchFamily="2" charset="77"/>
              </a:rPr>
              <a:t>10:00 – 10:15 </a:t>
            </a:r>
            <a:r>
              <a:rPr lang="en-GB" sz="4800" dirty="0">
                <a:solidFill>
                  <a:schemeClr val="tx1"/>
                </a:solidFill>
                <a:latin typeface="KG First Time In Forever" panose="02000506000000020003" pitchFamily="2" charset="77"/>
              </a:rPr>
              <a:t>– Playtime</a:t>
            </a:r>
          </a:p>
          <a:p>
            <a:endParaRPr lang="en-GB" sz="4800" dirty="0">
              <a:solidFill>
                <a:schemeClr val="tx1"/>
              </a:solidFill>
              <a:latin typeface="KG First Time In Forever" panose="02000506000000020003" pitchFamily="2" charset="77"/>
            </a:endParaRPr>
          </a:p>
          <a:p>
            <a:r>
              <a:rPr lang="en-GB" sz="4800" b="1" dirty="0">
                <a:solidFill>
                  <a:schemeClr val="tx1"/>
                </a:solidFill>
                <a:latin typeface="KG First Time In Forever" panose="02000506000000020003" pitchFamily="2" charset="77"/>
              </a:rPr>
              <a:t>12:15 - 1:00 </a:t>
            </a:r>
            <a:r>
              <a:rPr lang="en-GB" sz="4800" dirty="0">
                <a:solidFill>
                  <a:schemeClr val="tx1"/>
                </a:solidFill>
                <a:latin typeface="KG First Time In Forever" panose="02000506000000020003" pitchFamily="2" charset="77"/>
              </a:rPr>
              <a:t>- Lunch</a:t>
            </a:r>
            <a:endParaRPr lang="en-GB" sz="4800" dirty="0">
              <a:solidFill>
                <a:schemeClr val="bg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Daily Routines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600" b="1" dirty="0">
              <a:solidFill>
                <a:schemeClr val="tx1"/>
              </a:solidFill>
              <a:latin typeface="Comic Sans MS" panose="030F0902030302020204" pitchFamily="66" charset="0"/>
            </a:endParaRPr>
          </a:p>
          <a:p>
            <a:pPr marL="685800" indent="-685800">
              <a:buFont typeface="Arial" panose="020B0604020202020204" pitchFamily="34" charset="0"/>
              <a:buChar char="•"/>
            </a:pPr>
            <a:endParaRPr lang="en-GB" sz="3600" b="1" dirty="0">
              <a:solidFill>
                <a:schemeClr val="tx1"/>
              </a:solidFill>
              <a:latin typeface="KG First Time In Forever" panose="02000506000000020003" pitchFamily="2" charset="77"/>
            </a:endParaRPr>
          </a:p>
          <a:p>
            <a:pPr marL="685800" indent="-685800">
              <a:buFont typeface="Arial" panose="020B0604020202020204" pitchFamily="34" charset="0"/>
              <a:buChar char="•"/>
            </a:pPr>
            <a:r>
              <a:rPr lang="en-GB" sz="3600" b="1" dirty="0">
                <a:solidFill>
                  <a:schemeClr val="tx1"/>
                </a:solidFill>
                <a:latin typeface="KG First Time In Forever" panose="02000506000000020003" pitchFamily="2" charset="77"/>
              </a:rPr>
              <a:t>Water – </a:t>
            </a:r>
            <a:r>
              <a:rPr lang="en-GB" sz="3600" dirty="0">
                <a:solidFill>
                  <a:schemeClr val="tx1"/>
                </a:solidFill>
                <a:latin typeface="KG First Time In Forever" panose="02000506000000020003" pitchFamily="2" charset="77"/>
              </a:rPr>
              <a:t>a water bottle should be brought to school each day. Please ensure these don’t contain fizzy juice, energy drinks, milkshakes etc. Children can refill their bottles in class.</a:t>
            </a:r>
          </a:p>
          <a:p>
            <a:pPr marL="685800" indent="-685800">
              <a:buFont typeface="Arial" panose="020B0604020202020204" pitchFamily="34" charset="0"/>
              <a:buChar char="•"/>
            </a:pPr>
            <a:r>
              <a:rPr lang="en-GB" sz="3600" b="1" dirty="0">
                <a:solidFill>
                  <a:schemeClr val="tx1"/>
                </a:solidFill>
                <a:latin typeface="KG First Time In Forever" panose="02000506000000020003" pitchFamily="2" charset="77"/>
              </a:rPr>
              <a:t>Snack</a:t>
            </a:r>
            <a:r>
              <a:rPr lang="en-GB" sz="3600" dirty="0">
                <a:solidFill>
                  <a:schemeClr val="tx1"/>
                </a:solidFill>
                <a:latin typeface="KG First Time In Forever" panose="02000506000000020003" pitchFamily="2" charset="77"/>
              </a:rPr>
              <a:t> – children can bring a small, healthy snack for playtime. This should be something they can eat in 15 minutes. Children get house points for ‘waste free Wednesday’ and ‘fab fruit Friday’.</a:t>
            </a:r>
          </a:p>
          <a:p>
            <a:pPr marL="685800" indent="-685800">
              <a:buFont typeface="Arial" panose="020B0604020202020204" pitchFamily="34" charset="0"/>
              <a:buChar char="•"/>
            </a:pPr>
            <a:r>
              <a:rPr lang="en-GB" sz="3600" b="1" dirty="0">
                <a:solidFill>
                  <a:schemeClr val="tx1"/>
                </a:solidFill>
                <a:latin typeface="KG First Time In Forever" panose="02000506000000020003" pitchFamily="2" charset="77"/>
              </a:rPr>
              <a:t>School lunches </a:t>
            </a:r>
            <a:r>
              <a:rPr lang="en-GB" sz="3600" dirty="0">
                <a:solidFill>
                  <a:schemeClr val="tx1"/>
                </a:solidFill>
                <a:latin typeface="KG First Time In Forever" panose="02000506000000020003" pitchFamily="2" charset="77"/>
              </a:rPr>
              <a:t>– can be ordered in advance on </a:t>
            </a:r>
            <a:r>
              <a:rPr lang="en-GB" sz="3600" dirty="0" err="1">
                <a:solidFill>
                  <a:schemeClr val="tx1"/>
                </a:solidFill>
                <a:latin typeface="KG First Time In Forever" panose="02000506000000020003" pitchFamily="2" charset="77"/>
              </a:rPr>
              <a:t>iPay</a:t>
            </a:r>
            <a:r>
              <a:rPr lang="en-GB" sz="3600" dirty="0">
                <a:solidFill>
                  <a:schemeClr val="tx1"/>
                </a:solidFill>
                <a:latin typeface="KG First Time In Forever" panose="02000506000000020003" pitchFamily="2" charset="77"/>
              </a:rPr>
              <a:t>.</a:t>
            </a:r>
          </a:p>
          <a:p>
            <a:pPr marL="685800" indent="-685800">
              <a:buFont typeface="Arial" panose="020B0604020202020204" pitchFamily="34" charset="0"/>
              <a:buChar char="•"/>
            </a:pPr>
            <a:r>
              <a:rPr lang="en-GB" sz="3600" b="1" dirty="0">
                <a:solidFill>
                  <a:schemeClr val="tx1"/>
                </a:solidFill>
                <a:latin typeface="KG First Time In Forever" panose="02000506000000020003" pitchFamily="2" charset="77"/>
              </a:rPr>
              <a:t>Allergies</a:t>
            </a:r>
            <a:r>
              <a:rPr lang="en-GB" sz="3600" dirty="0">
                <a:solidFill>
                  <a:schemeClr val="tx1"/>
                </a:solidFill>
                <a:latin typeface="KG First Time In Forever" panose="02000506000000020003" pitchFamily="2" charset="77"/>
              </a:rPr>
              <a:t> – a reminder that food with nuts cannot be brought to school. Various breakfast bars and Nutella contain nuts, please check the packaging of snacks.</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Daily Routines</a:t>
            </a:r>
          </a:p>
        </p:txBody>
      </p:sp>
    </p:spTree>
    <p:extLst>
      <p:ext uri="{BB962C8B-B14F-4D97-AF65-F5344CB8AC3E}">
        <p14:creationId xmlns:p14="http://schemas.microsoft.com/office/powerpoint/2010/main" val="2890961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r>
              <a:rPr lang="en-GB" sz="4000" b="1" dirty="0">
                <a:solidFill>
                  <a:schemeClr val="tx1"/>
                </a:solidFill>
                <a:latin typeface="KG First Time In Forever" panose="02000506000000020003" pitchFamily="2" charset="77"/>
              </a:rPr>
              <a:t>Monday</a:t>
            </a:r>
            <a:r>
              <a:rPr lang="en-GB" sz="4000" dirty="0">
                <a:solidFill>
                  <a:schemeClr val="tx1"/>
                </a:solidFill>
                <a:latin typeface="KG First Time In Forever" panose="02000506000000020003" pitchFamily="2" charset="77"/>
              </a:rPr>
              <a:t> – alternate weeks – Music with Mrs Brockie</a:t>
            </a:r>
          </a:p>
          <a:p>
            <a:r>
              <a:rPr lang="en-GB" sz="4000" b="1" dirty="0">
                <a:solidFill>
                  <a:schemeClr val="tx1"/>
                </a:solidFill>
                <a:latin typeface="KG First Time In Forever" panose="02000506000000020003" pitchFamily="2" charset="77"/>
              </a:rPr>
              <a:t>Wednesday </a:t>
            </a:r>
            <a:r>
              <a:rPr lang="en-GB" sz="4000" dirty="0">
                <a:solidFill>
                  <a:schemeClr val="tx1"/>
                </a:solidFill>
                <a:latin typeface="KG First Time In Forever" panose="02000506000000020003" pitchFamily="2" charset="77"/>
              </a:rPr>
              <a:t>– PE with Mr </a:t>
            </a:r>
            <a:r>
              <a:rPr lang="en-GB" sz="4000" dirty="0" err="1">
                <a:solidFill>
                  <a:schemeClr val="tx1"/>
                </a:solidFill>
                <a:latin typeface="KG First Time In Forever" panose="02000506000000020003" pitchFamily="2" charset="77"/>
              </a:rPr>
              <a:t>Manchip</a:t>
            </a:r>
            <a:endParaRPr lang="en-GB" sz="4000" dirty="0">
              <a:solidFill>
                <a:schemeClr val="tx1"/>
              </a:solidFill>
              <a:latin typeface="KG First Time In Forever" panose="02000506000000020003" pitchFamily="2" charset="77"/>
            </a:endParaRPr>
          </a:p>
          <a:p>
            <a:r>
              <a:rPr lang="en-GB" sz="4000" b="1" dirty="0">
                <a:solidFill>
                  <a:schemeClr val="tx1"/>
                </a:solidFill>
                <a:latin typeface="KG First Time In Forever" panose="02000506000000020003" pitchFamily="2" charset="77"/>
              </a:rPr>
              <a:t>Thursday</a:t>
            </a:r>
            <a:r>
              <a:rPr lang="en-GB" sz="4000" dirty="0">
                <a:solidFill>
                  <a:schemeClr val="tx1"/>
                </a:solidFill>
                <a:latin typeface="KG First Time In Forever" panose="02000506000000020003" pitchFamily="2" charset="77"/>
              </a:rPr>
              <a:t> – PE with Miss </a:t>
            </a:r>
            <a:r>
              <a:rPr lang="en-GB" sz="4000" dirty="0" smtClean="0">
                <a:solidFill>
                  <a:schemeClr val="tx1"/>
                </a:solidFill>
                <a:latin typeface="KG First Time In Forever" panose="02000506000000020003" pitchFamily="2" charset="77"/>
              </a:rPr>
              <a:t>Wilson</a:t>
            </a:r>
            <a:endParaRPr lang="en-GB" sz="4000" dirty="0">
              <a:solidFill>
                <a:schemeClr val="tx1"/>
              </a:solidFill>
              <a:latin typeface="KG First Time In Forever" panose="02000506000000020003" pitchFamily="2" charset="77"/>
            </a:endParaRPr>
          </a:p>
          <a:p>
            <a:r>
              <a:rPr lang="en-GB" sz="4000" b="1" dirty="0">
                <a:solidFill>
                  <a:schemeClr val="tx1"/>
                </a:solidFill>
                <a:latin typeface="KG First Time In Forever" panose="02000506000000020003" pitchFamily="2" charset="77"/>
              </a:rPr>
              <a:t>Library</a:t>
            </a:r>
            <a:r>
              <a:rPr lang="en-GB" sz="4000" dirty="0">
                <a:solidFill>
                  <a:schemeClr val="tx1"/>
                </a:solidFill>
                <a:latin typeface="KG First Time In Forever" panose="02000506000000020003" pitchFamily="2" charset="77"/>
              </a:rPr>
              <a:t> - children will have time in the library each week</a:t>
            </a: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Weekly Routines</a:t>
            </a:r>
          </a:p>
        </p:txBody>
      </p:sp>
    </p:spTree>
    <p:extLst>
      <p:ext uri="{BB962C8B-B14F-4D97-AF65-F5344CB8AC3E}">
        <p14:creationId xmlns:p14="http://schemas.microsoft.com/office/powerpoint/2010/main" val="2919556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pic>
        <p:nvPicPr>
          <p:cNvPr id="12" name="Picture 11"/>
          <p:cNvPicPr>
            <a:picLocks noChangeAspect="1"/>
          </p:cNvPicPr>
          <p:nvPr/>
        </p:nvPicPr>
        <p:blipFill>
          <a:blip r:embed="rId8"/>
          <a:stretch>
            <a:fillRect/>
          </a:stretch>
        </p:blipFill>
        <p:spPr>
          <a:xfrm>
            <a:off x="584579" y="450747"/>
            <a:ext cx="17322421" cy="10095058"/>
          </a:xfrm>
          <a:prstGeom prst="rect">
            <a:avLst/>
          </a:prstGeom>
        </p:spPr>
      </p:pic>
    </p:spTree>
    <p:extLst>
      <p:ext uri="{BB962C8B-B14F-4D97-AF65-F5344CB8AC3E}">
        <p14:creationId xmlns:p14="http://schemas.microsoft.com/office/powerpoint/2010/main" val="912381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GB" sz="4000" b="1" dirty="0" smtClean="0">
                <a:solidFill>
                  <a:schemeClr val="tx1"/>
                </a:solidFill>
                <a:latin typeface="KG First Time In Forever" panose="02000506000000020003" pitchFamily="2" charset="77"/>
              </a:rPr>
              <a:t>Young Leaders – </a:t>
            </a:r>
            <a:r>
              <a:rPr lang="en-GB" sz="4000" dirty="0" smtClean="0">
                <a:solidFill>
                  <a:schemeClr val="tx1"/>
                </a:solidFill>
                <a:latin typeface="KG First Time In Forever" panose="02000506000000020003" pitchFamily="2" charset="77"/>
              </a:rPr>
              <a:t>ran by active schools with the opportunity to run a lunchtime club</a:t>
            </a:r>
          </a:p>
          <a:p>
            <a:pPr marL="571500" indent="-571500">
              <a:buFont typeface="Arial" panose="020B0604020202020204" pitchFamily="34" charset="0"/>
              <a:buChar char="•"/>
            </a:pPr>
            <a:r>
              <a:rPr lang="en-GB" sz="4000" b="1" dirty="0" smtClean="0">
                <a:solidFill>
                  <a:schemeClr val="tx1"/>
                </a:solidFill>
                <a:latin typeface="KG First Time In Forever" panose="02000506000000020003" pitchFamily="2" charset="77"/>
              </a:rPr>
              <a:t>Playground buddies </a:t>
            </a:r>
            <a:r>
              <a:rPr lang="en-GB" sz="4000" dirty="0" smtClean="0">
                <a:solidFill>
                  <a:schemeClr val="tx1"/>
                </a:solidFill>
                <a:latin typeface="KG First Time In Forever" panose="02000506000000020003" pitchFamily="2" charset="77"/>
              </a:rPr>
              <a:t>– will write an application and be trained by  P7</a:t>
            </a:r>
          </a:p>
          <a:p>
            <a:pPr marL="571500" indent="-571500">
              <a:buFont typeface="Arial" panose="020B0604020202020204" pitchFamily="34" charset="0"/>
              <a:buChar char="•"/>
            </a:pPr>
            <a:r>
              <a:rPr lang="en-GB" sz="4000" b="1" dirty="0" smtClean="0">
                <a:solidFill>
                  <a:schemeClr val="tx1"/>
                </a:solidFill>
                <a:latin typeface="KG First Time In Forever" panose="02000506000000020003" pitchFamily="2" charset="77"/>
              </a:rPr>
              <a:t>Reading buddies </a:t>
            </a:r>
            <a:r>
              <a:rPr lang="en-GB" sz="4000" dirty="0" smtClean="0">
                <a:solidFill>
                  <a:schemeClr val="tx1"/>
                </a:solidFill>
                <a:latin typeface="KG First Time In Forever" panose="02000506000000020003" pitchFamily="2" charset="77"/>
              </a:rPr>
              <a:t>– will be pairing up with P2 </a:t>
            </a:r>
          </a:p>
          <a:p>
            <a:pPr marL="571500" indent="-571500">
              <a:buFont typeface="Arial" panose="020B0604020202020204" pitchFamily="34" charset="0"/>
              <a:buChar char="•"/>
            </a:pPr>
            <a:r>
              <a:rPr lang="en-GB" sz="4000" dirty="0" smtClean="0">
                <a:solidFill>
                  <a:schemeClr val="tx1"/>
                </a:solidFill>
                <a:latin typeface="KG First Time In Forever" panose="02000506000000020003" pitchFamily="2" charset="77"/>
              </a:rPr>
              <a:t>Information on clubs to follow</a:t>
            </a:r>
            <a:endParaRPr lang="en-GB" sz="4000" dirty="0">
              <a:solidFill>
                <a:schemeClr val="tx1"/>
              </a:solidFill>
              <a:latin typeface="KG First Time In Forever" panose="02000506000000020003" pitchFamily="2" charset="77"/>
            </a:endParaRPr>
          </a:p>
        </p:txBody>
      </p:sp>
      <p:sp>
        <p:nvSpPr>
          <p:cNvPr id="8" name="TextBox 7">
            <a:extLst>
              <a:ext uri="{FF2B5EF4-FFF2-40B4-BE49-F238E27FC236}">
                <a16:creationId xmlns:a16="http://schemas.microsoft.com/office/drawing/2014/main" id="{2F74D846-0F8A-D6A2-BD95-6B2F1C50EBB6}"/>
              </a:ext>
            </a:extLst>
          </p:cNvPr>
          <p:cNvSpPr txBox="1"/>
          <p:nvPr/>
        </p:nvSpPr>
        <p:spPr>
          <a:xfrm>
            <a:off x="879395" y="1166158"/>
            <a:ext cx="16529210" cy="2092881"/>
          </a:xfrm>
          <a:prstGeom prst="rect">
            <a:avLst/>
          </a:prstGeom>
          <a:noFill/>
        </p:spPr>
        <p:txBody>
          <a:bodyPr wrap="square" rtlCol="0">
            <a:spAutoFit/>
          </a:bodyPr>
          <a:lstStyle/>
          <a:p>
            <a:pPr algn="ctr">
              <a:lnSpc>
                <a:spcPts val="15646"/>
              </a:lnSpc>
            </a:pPr>
            <a:r>
              <a:rPr lang="en-US" sz="7200" dirty="0" smtClean="0">
                <a:latin typeface="TAN Meringue"/>
              </a:rPr>
              <a:t>P^6 Leadership Opportunities</a:t>
            </a:r>
            <a:endParaRPr lang="en-US" sz="7200" dirty="0">
              <a:latin typeface="TAN Meringue"/>
            </a:endParaRPr>
          </a:p>
        </p:txBody>
      </p:sp>
    </p:spTree>
    <p:extLst>
      <p:ext uri="{BB962C8B-B14F-4D97-AF65-F5344CB8AC3E}">
        <p14:creationId xmlns:p14="http://schemas.microsoft.com/office/powerpoint/2010/main" val="3841889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A great start to the year! Please label all clothes and belongings, it’s much easier for them to be reunited! </a:t>
            </a:r>
          </a:p>
          <a:p>
            <a:endParaRPr lang="en-GB" sz="4000" dirty="0">
              <a:solidFill>
                <a:schemeClr val="tx1"/>
              </a:solidFill>
              <a:latin typeface="KG First Time In Forever" panose="02000506000000020003" pitchFamily="2" charset="77"/>
            </a:endParaRPr>
          </a:p>
          <a:p>
            <a:r>
              <a:rPr lang="en-GB" sz="4000" dirty="0">
                <a:solidFill>
                  <a:schemeClr val="tx1"/>
                </a:solidFill>
                <a:latin typeface="KG First Time In Forever" panose="02000506000000020003" pitchFamily="2" charset="77"/>
              </a:rPr>
              <a:t>Children should come to school in their kit on gym days. If they would like to get changed into fresh school uniform after this they will be given time to do so. </a:t>
            </a:r>
          </a:p>
          <a:p>
            <a:pPr marL="571500" indent="-571500">
              <a:buFont typeface="Arial" panose="020B0604020202020204" pitchFamily="34" charset="0"/>
              <a:buChar char="•"/>
            </a:pPr>
            <a:r>
              <a:rPr lang="en-GB" sz="4000" dirty="0">
                <a:solidFill>
                  <a:schemeClr val="tx1"/>
                </a:solidFill>
                <a:latin typeface="KG First Time In Forever" panose="02000506000000020003" pitchFamily="2" charset="77"/>
              </a:rPr>
              <a:t>Black jogging trousers/leggings/short</a:t>
            </a:r>
          </a:p>
          <a:p>
            <a:pPr marL="685800" indent="-685800">
              <a:buFont typeface="Arial" panose="020B0604020202020204" pitchFamily="34" charset="0"/>
              <a:buChar char="•"/>
            </a:pPr>
            <a:r>
              <a:rPr lang="en-GB" sz="4000" dirty="0">
                <a:solidFill>
                  <a:schemeClr val="tx1"/>
                </a:solidFill>
                <a:latin typeface="KG First Time In Forever" panose="02000506000000020003" pitchFamily="2" charset="77"/>
              </a:rPr>
              <a:t>White t-shirt/polo shirt</a:t>
            </a:r>
          </a:p>
          <a:p>
            <a:pPr marL="685800" indent="-685800">
              <a:buFont typeface="Arial" panose="020B0604020202020204" pitchFamily="34" charset="0"/>
              <a:buChar char="•"/>
            </a:pPr>
            <a:r>
              <a:rPr lang="en-GB" sz="4000" dirty="0">
                <a:solidFill>
                  <a:schemeClr val="tx1"/>
                </a:solidFill>
                <a:latin typeface="KG First Time In Forever" panose="02000506000000020003" pitchFamily="2" charset="77"/>
              </a:rPr>
              <a:t>School jumper or cardigan (they can take this off for the lesson)</a:t>
            </a:r>
          </a:p>
          <a:p>
            <a:pPr marL="685800" indent="-685800">
              <a:buFont typeface="Arial" panose="020B0604020202020204" pitchFamily="34" charset="0"/>
              <a:buChar char="•"/>
            </a:pPr>
            <a:r>
              <a:rPr lang="en-GB" sz="4000" dirty="0">
                <a:solidFill>
                  <a:schemeClr val="tx1"/>
                </a:solidFill>
                <a:latin typeface="KG First Time In Forever" panose="02000506000000020003" pitchFamily="2" charset="77"/>
              </a:rPr>
              <a:t>Remove jewellery before school</a:t>
            </a: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166158"/>
            <a:ext cx="12725400" cy="1869743"/>
          </a:xfrm>
          <a:prstGeom prst="rect">
            <a:avLst/>
          </a:prstGeom>
          <a:noFill/>
        </p:spPr>
        <p:txBody>
          <a:bodyPr wrap="square" rtlCol="0">
            <a:spAutoFit/>
          </a:bodyPr>
          <a:lstStyle/>
          <a:p>
            <a:pPr algn="ctr">
              <a:lnSpc>
                <a:spcPts val="15646"/>
              </a:lnSpc>
            </a:pPr>
            <a:r>
              <a:rPr lang="en-US" sz="7200" dirty="0">
                <a:latin typeface="TAN Meringue"/>
              </a:rPr>
              <a:t>Uniform</a:t>
            </a:r>
          </a:p>
        </p:txBody>
      </p:sp>
    </p:spTree>
    <p:extLst>
      <p:ext uri="{BB962C8B-B14F-4D97-AF65-F5344CB8AC3E}">
        <p14:creationId xmlns:p14="http://schemas.microsoft.com/office/powerpoint/2010/main" val="1994819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1963</Words>
  <Application>Microsoft Office PowerPoint</Application>
  <PresentationFormat>Custom</PresentationFormat>
  <Paragraphs>291</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Wingdings 3</vt:lpstr>
      <vt:lpstr>TAN Meringue</vt:lpstr>
      <vt:lpstr>Calibri</vt:lpstr>
      <vt:lpstr>SassoonPrimaryInfant</vt:lpstr>
      <vt:lpstr>Londrina Solid</vt:lpstr>
      <vt:lpstr>Wingdings</vt:lpstr>
      <vt:lpstr>Arial</vt:lpstr>
      <vt:lpstr>KG First Time In Forever</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Rights Respecting Schools Westquarter’s Rights Journey </vt:lpstr>
      <vt:lpstr>What is the UNCRC?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Teacher</dc:title>
  <dc:creator>Hannah Wilson</dc:creator>
  <cp:lastModifiedBy>Hannah Wilson</cp:lastModifiedBy>
  <cp:revision>12</cp:revision>
  <dcterms:created xsi:type="dcterms:W3CDTF">2006-08-16T00:00:00Z</dcterms:created>
  <dcterms:modified xsi:type="dcterms:W3CDTF">2023-08-25T12:15:53Z</dcterms:modified>
  <dc:identifier>DAFsG_Au2Wo</dc:identifier>
</cp:coreProperties>
</file>