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3" r:id="rId2"/>
    <p:sldId id="304" r:id="rId3"/>
    <p:sldId id="256" r:id="rId4"/>
    <p:sldId id="257" r:id="rId5"/>
    <p:sldId id="265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2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9FFF"/>
    <a:srgbClr val="FF7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BB84-D120-8A40-87A8-8A1627CA8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8643E-0FFE-2343-B5B9-4242B7810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4738F-3CE3-8545-B39A-266BD346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9CA7-F547-6943-B738-FB567F129B8E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7A648-2197-9F40-A86E-9B5FD76B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81EA0-FA41-F949-AAD6-11C9BF5E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336A-600C-0A4F-B663-C1B20E51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3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C61A-6611-1641-A9A5-28C70D42D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2FE27-5E38-494E-B4E4-A6D7BF60F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E116E-EA9A-104F-859D-435AE5951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9CA7-F547-6943-B738-FB567F129B8E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050EC-BF3D-B84A-B615-B542F098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383D8-8F9F-1A4D-81A0-4E907764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336A-600C-0A4F-B663-C1B20E51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73E46-793F-514D-A83F-4C6FB57D8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747D7-5FC8-444B-80DB-44DC78820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EB7-5317-C54E-AE2B-9755EC17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9CA7-F547-6943-B738-FB567F129B8E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CA21F-CB83-B843-B255-7626B048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937F3-9E86-4A47-BB0A-2102E60F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336A-600C-0A4F-B663-C1B20E51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9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3E59-BB92-6749-9F68-EA651257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D7E66-51E7-FA4A-BF71-B438DECA9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D50AD-1274-5343-B77D-0EA3294FF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9CA7-F547-6943-B738-FB567F129B8E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1F4A4-9281-7A49-BC61-92247C5C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CDABE-38D8-F345-98B3-D6A90594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336A-600C-0A4F-B663-C1B20E51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0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98D3-D69B-7D4A-839A-5133EF08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26057-D0DD-EC49-8C2D-25234AA5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3382D-B453-274D-8F11-AAF62AE0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9CA7-F547-6943-B738-FB567F129B8E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10D97-E71B-BE47-83A8-842F30F4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8951A-E83B-0043-B695-21C09EE8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336A-600C-0A4F-B663-C1B20E51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BA8E-68AE-734E-AFAB-2ADCE0AF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989D-130F-AD44-B8CB-81696950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EC66B-3664-AF40-88DD-81A424B21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9AC96-E6B1-9040-B4F7-83ACD2DFD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9CA7-F547-6943-B738-FB567F129B8E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AF514-3212-1647-A72C-19CFCA33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7EBA2-0143-E746-8AF4-4C6EBB23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336A-600C-0A4F-B663-C1B20E51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9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C506F-DB31-2D40-A9C0-648577E7C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09C0E-7397-AD48-9F82-0684BA2D2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FF093-7116-164E-9751-2361E354A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3365A9-757C-8848-9F97-3616FA4B0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3B646-0680-EF4F-8781-568DE1AE2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29221-7A44-1340-AD66-D8948666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9CA7-F547-6943-B738-FB567F129B8E}" type="datetimeFigureOut">
              <a:rPr lang="en-US" smtClean="0"/>
              <a:t>4/1/20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0CED18-9C99-E44D-A41A-3B8431D4B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C7B4EF-E372-8D42-A014-E535D238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336A-600C-0A4F-B663-C1B20E51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5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3D0D5-2244-CE49-92C9-22F7F629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16C00-EE1D-9D4B-A136-817EE52F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9CA7-F547-6943-B738-FB567F129B8E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C7DE2-D788-5D45-B5CB-786D1266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34AAA-27C6-AD48-B263-176F4821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336A-600C-0A4F-B663-C1B20E51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6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AC98C-0C2B-5C42-AEA3-334F048E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9CA7-F547-6943-B738-FB567F129B8E}" type="datetimeFigureOut">
              <a:rPr lang="en-US" smtClean="0"/>
              <a:t>4/1/20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C384B7-F457-184F-8D55-EA3230BC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5A1AA-46C9-3047-8033-5DA6F3EC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336A-600C-0A4F-B663-C1B20E51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5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CA21-3677-C044-9620-6BA8E88A4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E059-B1D5-A241-AA2B-2712872F2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6D3C6-6D43-7F49-89B4-F5647CA2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2767B-6FE5-E347-BD82-278619DC3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9CA7-F547-6943-B738-FB567F129B8E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8C298-D0DB-054A-9854-8CB52FC5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D5561-CD57-8546-B6A9-841878E6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336A-600C-0A4F-B663-C1B20E51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7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7311-2514-B540-9C88-804131BCB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722BF-C020-9845-A751-ACE9E5A93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B03D5-FE34-8A45-ABD2-BEE0FC417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9EF14-ACEF-EE45-B674-B119E598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9CA7-F547-6943-B738-FB567F129B8E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B64F5-0B1B-7745-BB29-F71AFDCD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51D5A-0D7F-3C40-9FF0-F9F1AD5B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336A-600C-0A4F-B663-C1B20E51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5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073EA-7E42-F241-B51C-A59BB077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5C119-4863-2C41-B1D1-583E81BD5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E8CCD-4E87-6F49-B6FB-34FA50599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9CA7-F547-6943-B738-FB567F129B8E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137DB-A2AD-2348-9830-6443CA73B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F05B6-99E3-1948-94BA-D4C6B85B7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F336A-600C-0A4F-B663-C1B20E51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2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D0F89-5D75-014F-BEC9-4612C4CC1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4030" y="1474033"/>
            <a:ext cx="5921114" cy="3997377"/>
          </a:xfrm>
          <a:ln w="76200">
            <a:solidFill>
              <a:schemeClr val="tx1"/>
            </a:solidFill>
            <a:prstDash val="lgDashDot"/>
          </a:ln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FF0000"/>
                </a:solidFill>
                <a:latin typeface="Twinkl" pitchFamily="2" charset="77"/>
              </a:rPr>
              <a:t>M</a:t>
            </a:r>
            <a:r>
              <a:rPr lang="en-US" sz="8000" dirty="0">
                <a:solidFill>
                  <a:srgbClr val="FFFF00"/>
                </a:solidFill>
                <a:latin typeface="Twinkl" pitchFamily="2" charset="77"/>
              </a:rPr>
              <a:t>r</a:t>
            </a:r>
            <a:r>
              <a:rPr lang="en-US" sz="8000" dirty="0">
                <a:latin typeface="Twinkl" pitchFamily="2" charset="77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Twinkl" pitchFamily="2" charset="77"/>
              </a:rPr>
              <a:t>K</a:t>
            </a:r>
            <a:r>
              <a:rPr lang="en-US" sz="8000" dirty="0">
                <a:solidFill>
                  <a:srgbClr val="FFFF00"/>
                </a:solidFill>
                <a:latin typeface="Twinkl" pitchFamily="2" charset="77"/>
              </a:rPr>
              <a:t>n</a:t>
            </a:r>
            <a:r>
              <a:rPr lang="en-US" sz="8000" dirty="0">
                <a:solidFill>
                  <a:srgbClr val="FF0000"/>
                </a:solidFill>
                <a:latin typeface="Twinkl" pitchFamily="2" charset="77"/>
              </a:rPr>
              <a:t>i</a:t>
            </a:r>
            <a:r>
              <a:rPr lang="en-US" sz="8000" dirty="0">
                <a:solidFill>
                  <a:srgbClr val="FFFF00"/>
                </a:solidFill>
                <a:latin typeface="Twinkl" pitchFamily="2" charset="77"/>
              </a:rPr>
              <a:t>g</a:t>
            </a:r>
            <a:r>
              <a:rPr lang="en-US" sz="8000" dirty="0">
                <a:solidFill>
                  <a:srgbClr val="FF0000"/>
                </a:solidFill>
                <a:latin typeface="Twinkl" pitchFamily="2" charset="77"/>
              </a:rPr>
              <a:t>h</a:t>
            </a:r>
            <a:r>
              <a:rPr lang="en-US" sz="8000" dirty="0">
                <a:solidFill>
                  <a:srgbClr val="FFFF00"/>
                </a:solidFill>
                <a:latin typeface="Twinkl" pitchFamily="2" charset="77"/>
              </a:rPr>
              <a:t>t</a:t>
            </a:r>
            <a:r>
              <a:rPr lang="en-US" sz="8000" dirty="0">
                <a:solidFill>
                  <a:srgbClr val="C00000"/>
                </a:solidFill>
                <a:latin typeface="Twinkl" pitchFamily="2" charset="77"/>
              </a:rPr>
              <a:t>’</a:t>
            </a:r>
            <a:r>
              <a:rPr lang="en-US" sz="8000" dirty="0">
                <a:solidFill>
                  <a:srgbClr val="FF0000"/>
                </a:solidFill>
                <a:latin typeface="Twinkl" pitchFamily="2" charset="77"/>
              </a:rPr>
              <a:t>s</a:t>
            </a:r>
            <a:r>
              <a:rPr lang="en-US" sz="8000" dirty="0">
                <a:latin typeface="Twinkl" pitchFamily="2" charset="77"/>
              </a:rPr>
              <a:t> </a:t>
            </a:r>
            <a:r>
              <a:rPr lang="en-US" sz="8000" dirty="0">
                <a:solidFill>
                  <a:srgbClr val="7030A0"/>
                </a:solidFill>
                <a:latin typeface="Twinkl" pitchFamily="2" charset="77"/>
              </a:rPr>
              <a:t>M</a:t>
            </a:r>
            <a:r>
              <a:rPr lang="en-US" sz="8000" dirty="0">
                <a:solidFill>
                  <a:srgbClr val="FF0000"/>
                </a:solidFill>
                <a:latin typeface="Twinkl" pitchFamily="2" charset="77"/>
              </a:rPr>
              <a:t>e</a:t>
            </a:r>
            <a:r>
              <a:rPr lang="en-US" sz="8000" dirty="0">
                <a:solidFill>
                  <a:srgbClr val="7030A0"/>
                </a:solidFill>
                <a:latin typeface="Twinkl" pitchFamily="2" charset="77"/>
              </a:rPr>
              <a:t>n</a:t>
            </a:r>
            <a:r>
              <a:rPr lang="en-US" sz="8000" dirty="0">
                <a:solidFill>
                  <a:srgbClr val="FF0000"/>
                </a:solidFill>
                <a:latin typeface="Twinkl" pitchFamily="2" charset="77"/>
              </a:rPr>
              <a:t>t</a:t>
            </a:r>
            <a:r>
              <a:rPr lang="en-US" sz="8000" dirty="0">
                <a:solidFill>
                  <a:srgbClr val="7030A0"/>
                </a:solidFill>
                <a:latin typeface="Twinkl" pitchFamily="2" charset="77"/>
              </a:rPr>
              <a:t>a</a:t>
            </a:r>
            <a:r>
              <a:rPr lang="en-US" sz="8000" dirty="0">
                <a:solidFill>
                  <a:srgbClr val="FF0000"/>
                </a:solidFill>
                <a:latin typeface="Twinkl" pitchFamily="2" charset="77"/>
              </a:rPr>
              <a:t>l</a:t>
            </a:r>
            <a:r>
              <a:rPr lang="en-US" sz="8000" dirty="0">
                <a:latin typeface="Twinkl" pitchFamily="2" charset="77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winkl" pitchFamily="2" charset="77"/>
              </a:rPr>
              <a:t>M</a:t>
            </a:r>
            <a:r>
              <a:rPr lang="en-US" sz="8000" dirty="0" err="1">
                <a:solidFill>
                  <a:srgbClr val="FF0000"/>
                </a:solidFill>
                <a:latin typeface="Twinkl" pitchFamily="2" charset="77"/>
              </a:rPr>
              <a:t>a</a:t>
            </a:r>
            <a:r>
              <a:rPr lang="en-US" sz="8000" dirty="0" err="1">
                <a:solidFill>
                  <a:srgbClr val="7030A0"/>
                </a:solidFill>
                <a:latin typeface="Twinkl" pitchFamily="2" charset="77"/>
              </a:rPr>
              <a:t>t</a:t>
            </a:r>
            <a:r>
              <a:rPr lang="en-US" sz="8000" dirty="0" err="1">
                <a:solidFill>
                  <a:srgbClr val="FF0000"/>
                </a:solidFill>
                <a:latin typeface="Twinkl" pitchFamily="2" charset="77"/>
              </a:rPr>
              <a:t>h</a:t>
            </a:r>
            <a:r>
              <a:rPr lang="en-US" sz="8000" dirty="0" err="1">
                <a:solidFill>
                  <a:srgbClr val="7030A0"/>
                </a:solidFill>
                <a:latin typeface="Twinkl" pitchFamily="2" charset="77"/>
              </a:rPr>
              <a:t>s</a:t>
            </a:r>
            <a:r>
              <a:rPr lang="en-US" sz="8000" dirty="0">
                <a:latin typeface="Twinkl" pitchFamily="2" charset="77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Twinkl" pitchFamily="2" charset="77"/>
              </a:rPr>
              <a:t>D</a:t>
            </a:r>
            <a:r>
              <a:rPr lang="en-US" sz="8000" dirty="0">
                <a:solidFill>
                  <a:srgbClr val="00B050"/>
                </a:solidFill>
                <a:latin typeface="Twinkl" pitchFamily="2" charset="77"/>
              </a:rPr>
              <a:t>a</a:t>
            </a:r>
            <a:r>
              <a:rPr lang="en-US" sz="8000" dirty="0">
                <a:solidFill>
                  <a:srgbClr val="FF0000"/>
                </a:solidFill>
                <a:latin typeface="Twinkl" pitchFamily="2" charset="77"/>
              </a:rPr>
              <a:t>r</a:t>
            </a:r>
            <a:r>
              <a:rPr lang="en-US" sz="8000" dirty="0">
                <a:solidFill>
                  <a:srgbClr val="00B050"/>
                </a:solidFill>
                <a:latin typeface="Twinkl" pitchFamily="2" charset="77"/>
              </a:rPr>
              <a:t>t</a:t>
            </a:r>
            <a:r>
              <a:rPr lang="en-US" sz="8000" dirty="0">
                <a:solidFill>
                  <a:srgbClr val="FF0000"/>
                </a:solidFill>
                <a:latin typeface="Twinkl" pitchFamily="2" charset="77"/>
              </a:rPr>
              <a:t>s</a:t>
            </a:r>
            <a:r>
              <a:rPr lang="en-US" sz="8000" dirty="0">
                <a:latin typeface="Twinkl" pitchFamily="2" charset="77"/>
              </a:rPr>
              <a:t> </a:t>
            </a:r>
            <a:r>
              <a:rPr lang="en-US" sz="8000" dirty="0">
                <a:solidFill>
                  <a:srgbClr val="00B0F0"/>
                </a:solidFill>
                <a:latin typeface="Twinkl" pitchFamily="2" charset="77"/>
              </a:rPr>
              <a:t>C</a:t>
            </a:r>
            <a:r>
              <a:rPr lang="en-US" sz="8000" dirty="0">
                <a:solidFill>
                  <a:srgbClr val="FF0000"/>
                </a:solidFill>
                <a:latin typeface="Twinkl" pitchFamily="2" charset="77"/>
              </a:rPr>
              <a:t>h</a:t>
            </a:r>
            <a:r>
              <a:rPr lang="en-US" sz="8000" dirty="0">
                <a:solidFill>
                  <a:srgbClr val="00B0F0"/>
                </a:solidFill>
                <a:latin typeface="Twinkl" pitchFamily="2" charset="77"/>
              </a:rPr>
              <a:t>a</a:t>
            </a:r>
            <a:r>
              <a:rPr lang="en-US" sz="8000" dirty="0">
                <a:solidFill>
                  <a:srgbClr val="FF0000"/>
                </a:solidFill>
                <a:latin typeface="Twinkl" pitchFamily="2" charset="77"/>
              </a:rPr>
              <a:t>l</a:t>
            </a:r>
            <a:r>
              <a:rPr lang="en-US" sz="8000" dirty="0">
                <a:solidFill>
                  <a:srgbClr val="00B0F0"/>
                </a:solidFill>
                <a:latin typeface="Twinkl" pitchFamily="2" charset="77"/>
              </a:rPr>
              <a:t>l</a:t>
            </a:r>
            <a:r>
              <a:rPr lang="en-US" sz="8000" dirty="0">
                <a:solidFill>
                  <a:srgbClr val="FF0000"/>
                </a:solidFill>
                <a:latin typeface="Twinkl" pitchFamily="2" charset="77"/>
              </a:rPr>
              <a:t>e</a:t>
            </a:r>
            <a:r>
              <a:rPr lang="en-US" sz="8000" dirty="0">
                <a:solidFill>
                  <a:srgbClr val="00B0F0"/>
                </a:solidFill>
                <a:latin typeface="Twinkl" pitchFamily="2" charset="77"/>
              </a:rPr>
              <a:t>n</a:t>
            </a:r>
            <a:r>
              <a:rPr lang="en-US" sz="8000" dirty="0">
                <a:solidFill>
                  <a:srgbClr val="FF0000"/>
                </a:solidFill>
                <a:latin typeface="Twinkl" pitchFamily="2" charset="77"/>
              </a:rPr>
              <a:t>g</a:t>
            </a:r>
            <a:r>
              <a:rPr lang="en-US" sz="8000" dirty="0">
                <a:solidFill>
                  <a:srgbClr val="00B0F0"/>
                </a:solidFill>
                <a:latin typeface="Twinkl" pitchFamily="2" charset="77"/>
              </a:rPr>
              <a:t>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C4DBE-9722-3141-B8A2-06E883ECC7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687" y="1169233"/>
            <a:ext cx="3957510" cy="4302177"/>
          </a:xfrm>
          <a:prstGeom prst="rect">
            <a:avLst/>
          </a:prstGeom>
        </p:spPr>
      </p:pic>
      <p:sp>
        <p:nvSpPr>
          <p:cNvPr id="6" name="4-Point Star 5">
            <a:extLst>
              <a:ext uri="{FF2B5EF4-FFF2-40B4-BE49-F238E27FC236}">
                <a16:creationId xmlns:a16="http://schemas.microsoft.com/office/drawing/2014/main" id="{A97BC7DD-2443-2742-81E2-A43E529625D5}"/>
              </a:ext>
            </a:extLst>
          </p:cNvPr>
          <p:cNvSpPr/>
          <p:nvPr/>
        </p:nvSpPr>
        <p:spPr>
          <a:xfrm>
            <a:off x="841947" y="179883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>
            <a:extLst>
              <a:ext uri="{FF2B5EF4-FFF2-40B4-BE49-F238E27FC236}">
                <a16:creationId xmlns:a16="http://schemas.microsoft.com/office/drawing/2014/main" id="{F4B200E5-2805-F64A-955B-5068ED8A1793}"/>
              </a:ext>
            </a:extLst>
          </p:cNvPr>
          <p:cNvSpPr/>
          <p:nvPr/>
        </p:nvSpPr>
        <p:spPr>
          <a:xfrm>
            <a:off x="1783776" y="179883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>
            <a:extLst>
              <a:ext uri="{FF2B5EF4-FFF2-40B4-BE49-F238E27FC236}">
                <a16:creationId xmlns:a16="http://schemas.microsoft.com/office/drawing/2014/main" id="{2A0171BD-62CC-5542-BAE4-89598BEF85AE}"/>
              </a:ext>
            </a:extLst>
          </p:cNvPr>
          <p:cNvSpPr/>
          <p:nvPr/>
        </p:nvSpPr>
        <p:spPr>
          <a:xfrm>
            <a:off x="2878005" y="179883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>
            <a:extLst>
              <a:ext uri="{FF2B5EF4-FFF2-40B4-BE49-F238E27FC236}">
                <a16:creationId xmlns:a16="http://schemas.microsoft.com/office/drawing/2014/main" id="{9CF11197-31CA-9542-BF4A-713C545CDD52}"/>
              </a:ext>
            </a:extLst>
          </p:cNvPr>
          <p:cNvSpPr/>
          <p:nvPr/>
        </p:nvSpPr>
        <p:spPr>
          <a:xfrm>
            <a:off x="3972234" y="179883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>
            <a:extLst>
              <a:ext uri="{FF2B5EF4-FFF2-40B4-BE49-F238E27FC236}">
                <a16:creationId xmlns:a16="http://schemas.microsoft.com/office/drawing/2014/main" id="{A47C8A4C-8474-9448-81CB-753947132A8C}"/>
              </a:ext>
            </a:extLst>
          </p:cNvPr>
          <p:cNvSpPr/>
          <p:nvPr/>
        </p:nvSpPr>
        <p:spPr>
          <a:xfrm>
            <a:off x="5066463" y="179883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>
            <a:extLst>
              <a:ext uri="{FF2B5EF4-FFF2-40B4-BE49-F238E27FC236}">
                <a16:creationId xmlns:a16="http://schemas.microsoft.com/office/drawing/2014/main" id="{FB3756C9-9882-3245-A211-D6052BE5A90C}"/>
              </a:ext>
            </a:extLst>
          </p:cNvPr>
          <p:cNvSpPr/>
          <p:nvPr/>
        </p:nvSpPr>
        <p:spPr>
          <a:xfrm>
            <a:off x="6160692" y="179883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>
            <a:extLst>
              <a:ext uri="{FF2B5EF4-FFF2-40B4-BE49-F238E27FC236}">
                <a16:creationId xmlns:a16="http://schemas.microsoft.com/office/drawing/2014/main" id="{097C9121-62BE-AD45-A8BF-B4192B903182}"/>
              </a:ext>
            </a:extLst>
          </p:cNvPr>
          <p:cNvSpPr/>
          <p:nvPr/>
        </p:nvSpPr>
        <p:spPr>
          <a:xfrm>
            <a:off x="7254921" y="179883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>
            <a:extLst>
              <a:ext uri="{FF2B5EF4-FFF2-40B4-BE49-F238E27FC236}">
                <a16:creationId xmlns:a16="http://schemas.microsoft.com/office/drawing/2014/main" id="{2CD4A1AE-D735-E24E-BA1A-471666486E1A}"/>
              </a:ext>
            </a:extLst>
          </p:cNvPr>
          <p:cNvSpPr/>
          <p:nvPr/>
        </p:nvSpPr>
        <p:spPr>
          <a:xfrm>
            <a:off x="8349150" y="179883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>
            <a:extLst>
              <a:ext uri="{FF2B5EF4-FFF2-40B4-BE49-F238E27FC236}">
                <a16:creationId xmlns:a16="http://schemas.microsoft.com/office/drawing/2014/main" id="{F4A6B748-C110-A242-B902-0BAE757E0B28}"/>
              </a:ext>
            </a:extLst>
          </p:cNvPr>
          <p:cNvSpPr/>
          <p:nvPr/>
        </p:nvSpPr>
        <p:spPr>
          <a:xfrm>
            <a:off x="9443379" y="179883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>
            <a:extLst>
              <a:ext uri="{FF2B5EF4-FFF2-40B4-BE49-F238E27FC236}">
                <a16:creationId xmlns:a16="http://schemas.microsoft.com/office/drawing/2014/main" id="{D1C9DC2F-AA37-DD49-A4CA-39F2E7C4AB72}"/>
              </a:ext>
            </a:extLst>
          </p:cNvPr>
          <p:cNvSpPr/>
          <p:nvPr/>
        </p:nvSpPr>
        <p:spPr>
          <a:xfrm>
            <a:off x="10458956" y="179883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>
            <a:extLst>
              <a:ext uri="{FF2B5EF4-FFF2-40B4-BE49-F238E27FC236}">
                <a16:creationId xmlns:a16="http://schemas.microsoft.com/office/drawing/2014/main" id="{D046CB77-6351-C94B-92EA-EBC86C6B73D4}"/>
              </a:ext>
            </a:extLst>
          </p:cNvPr>
          <p:cNvSpPr/>
          <p:nvPr/>
        </p:nvSpPr>
        <p:spPr>
          <a:xfrm>
            <a:off x="841947" y="332283"/>
            <a:ext cx="1019332" cy="989350"/>
          </a:xfrm>
          <a:prstGeom prst="star4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>
            <a:extLst>
              <a:ext uri="{FF2B5EF4-FFF2-40B4-BE49-F238E27FC236}">
                <a16:creationId xmlns:a16="http://schemas.microsoft.com/office/drawing/2014/main" id="{B9684DCE-BCCA-0443-A9AE-C71DEB8A0343}"/>
              </a:ext>
            </a:extLst>
          </p:cNvPr>
          <p:cNvSpPr/>
          <p:nvPr/>
        </p:nvSpPr>
        <p:spPr>
          <a:xfrm>
            <a:off x="841947" y="5556770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-Point Star 18">
            <a:extLst>
              <a:ext uri="{FF2B5EF4-FFF2-40B4-BE49-F238E27FC236}">
                <a16:creationId xmlns:a16="http://schemas.microsoft.com/office/drawing/2014/main" id="{B01E6FD3-762F-F144-8375-01D255166730}"/>
              </a:ext>
            </a:extLst>
          </p:cNvPr>
          <p:cNvSpPr/>
          <p:nvPr/>
        </p:nvSpPr>
        <p:spPr>
          <a:xfrm>
            <a:off x="1783776" y="5556770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4-Point Star 20">
            <a:extLst>
              <a:ext uri="{FF2B5EF4-FFF2-40B4-BE49-F238E27FC236}">
                <a16:creationId xmlns:a16="http://schemas.microsoft.com/office/drawing/2014/main" id="{58E047DD-81E8-014D-A9BE-8369728ACD69}"/>
              </a:ext>
            </a:extLst>
          </p:cNvPr>
          <p:cNvSpPr/>
          <p:nvPr/>
        </p:nvSpPr>
        <p:spPr>
          <a:xfrm>
            <a:off x="2878005" y="5556770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4-Point Star 21">
            <a:extLst>
              <a:ext uri="{FF2B5EF4-FFF2-40B4-BE49-F238E27FC236}">
                <a16:creationId xmlns:a16="http://schemas.microsoft.com/office/drawing/2014/main" id="{C5B0BAF7-7464-C246-BB1D-9008980F4F26}"/>
              </a:ext>
            </a:extLst>
          </p:cNvPr>
          <p:cNvSpPr/>
          <p:nvPr/>
        </p:nvSpPr>
        <p:spPr>
          <a:xfrm>
            <a:off x="3972234" y="5556770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4-Point Star 22">
            <a:extLst>
              <a:ext uri="{FF2B5EF4-FFF2-40B4-BE49-F238E27FC236}">
                <a16:creationId xmlns:a16="http://schemas.microsoft.com/office/drawing/2014/main" id="{EE31EC91-2D87-FD4A-9F41-DEB6416989E1}"/>
              </a:ext>
            </a:extLst>
          </p:cNvPr>
          <p:cNvSpPr/>
          <p:nvPr/>
        </p:nvSpPr>
        <p:spPr>
          <a:xfrm>
            <a:off x="5066463" y="5556770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4-Point Star 23">
            <a:extLst>
              <a:ext uri="{FF2B5EF4-FFF2-40B4-BE49-F238E27FC236}">
                <a16:creationId xmlns:a16="http://schemas.microsoft.com/office/drawing/2014/main" id="{4734C29A-8DCD-0F40-83E6-8B351CD600FF}"/>
              </a:ext>
            </a:extLst>
          </p:cNvPr>
          <p:cNvSpPr/>
          <p:nvPr/>
        </p:nvSpPr>
        <p:spPr>
          <a:xfrm>
            <a:off x="6160692" y="5556770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4-Point Star 24">
            <a:extLst>
              <a:ext uri="{FF2B5EF4-FFF2-40B4-BE49-F238E27FC236}">
                <a16:creationId xmlns:a16="http://schemas.microsoft.com/office/drawing/2014/main" id="{FAD5C3DB-97AD-1F45-94D6-43C65069CC2F}"/>
              </a:ext>
            </a:extLst>
          </p:cNvPr>
          <p:cNvSpPr/>
          <p:nvPr/>
        </p:nvSpPr>
        <p:spPr>
          <a:xfrm>
            <a:off x="7254921" y="5556770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4-Point Star 25">
            <a:extLst>
              <a:ext uri="{FF2B5EF4-FFF2-40B4-BE49-F238E27FC236}">
                <a16:creationId xmlns:a16="http://schemas.microsoft.com/office/drawing/2014/main" id="{2205D33E-B320-0245-90FE-5484E766CD20}"/>
              </a:ext>
            </a:extLst>
          </p:cNvPr>
          <p:cNvSpPr/>
          <p:nvPr/>
        </p:nvSpPr>
        <p:spPr>
          <a:xfrm>
            <a:off x="8349150" y="5556770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4-Point Star 26">
            <a:extLst>
              <a:ext uri="{FF2B5EF4-FFF2-40B4-BE49-F238E27FC236}">
                <a16:creationId xmlns:a16="http://schemas.microsoft.com/office/drawing/2014/main" id="{0A4AFF75-CA69-1F43-B8CD-49628B22228C}"/>
              </a:ext>
            </a:extLst>
          </p:cNvPr>
          <p:cNvSpPr/>
          <p:nvPr/>
        </p:nvSpPr>
        <p:spPr>
          <a:xfrm>
            <a:off x="9443379" y="5556770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4-Point Star 27">
            <a:extLst>
              <a:ext uri="{FF2B5EF4-FFF2-40B4-BE49-F238E27FC236}">
                <a16:creationId xmlns:a16="http://schemas.microsoft.com/office/drawing/2014/main" id="{0F438619-8E03-CE45-94BF-E22EF7D791D2}"/>
              </a:ext>
            </a:extLst>
          </p:cNvPr>
          <p:cNvSpPr/>
          <p:nvPr/>
        </p:nvSpPr>
        <p:spPr>
          <a:xfrm>
            <a:off x="10537608" y="5556770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Point Star 28">
            <a:extLst>
              <a:ext uri="{FF2B5EF4-FFF2-40B4-BE49-F238E27FC236}">
                <a16:creationId xmlns:a16="http://schemas.microsoft.com/office/drawing/2014/main" id="{649DE657-8240-7846-931C-28AF9EA04F23}"/>
              </a:ext>
            </a:extLst>
          </p:cNvPr>
          <p:cNvSpPr/>
          <p:nvPr/>
        </p:nvSpPr>
        <p:spPr>
          <a:xfrm>
            <a:off x="10968622" y="4428138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4-Point Star 29">
            <a:extLst>
              <a:ext uri="{FF2B5EF4-FFF2-40B4-BE49-F238E27FC236}">
                <a16:creationId xmlns:a16="http://schemas.microsoft.com/office/drawing/2014/main" id="{0CA79EA8-C094-E549-B719-0B022639881D}"/>
              </a:ext>
            </a:extLst>
          </p:cNvPr>
          <p:cNvSpPr/>
          <p:nvPr/>
        </p:nvSpPr>
        <p:spPr>
          <a:xfrm>
            <a:off x="10932640" y="3777837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4-Point Star 30">
            <a:extLst>
              <a:ext uri="{FF2B5EF4-FFF2-40B4-BE49-F238E27FC236}">
                <a16:creationId xmlns:a16="http://schemas.microsoft.com/office/drawing/2014/main" id="{DE724E23-5E80-6946-AB75-E3B31DC8751B}"/>
              </a:ext>
            </a:extLst>
          </p:cNvPr>
          <p:cNvSpPr/>
          <p:nvPr/>
        </p:nvSpPr>
        <p:spPr>
          <a:xfrm>
            <a:off x="10932640" y="3095840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>
            <a:extLst>
              <a:ext uri="{FF2B5EF4-FFF2-40B4-BE49-F238E27FC236}">
                <a16:creationId xmlns:a16="http://schemas.microsoft.com/office/drawing/2014/main" id="{54251ED7-5A28-2641-9129-752F726663EC}"/>
              </a:ext>
            </a:extLst>
          </p:cNvPr>
          <p:cNvSpPr/>
          <p:nvPr/>
        </p:nvSpPr>
        <p:spPr>
          <a:xfrm>
            <a:off x="10932640" y="2413843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4-Point Star 32">
            <a:extLst>
              <a:ext uri="{FF2B5EF4-FFF2-40B4-BE49-F238E27FC236}">
                <a16:creationId xmlns:a16="http://schemas.microsoft.com/office/drawing/2014/main" id="{92664E23-5F96-7649-99C4-3059682B0433}"/>
              </a:ext>
            </a:extLst>
          </p:cNvPr>
          <p:cNvSpPr/>
          <p:nvPr/>
        </p:nvSpPr>
        <p:spPr>
          <a:xfrm>
            <a:off x="10932640" y="1731846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4-Point Star 33">
            <a:extLst>
              <a:ext uri="{FF2B5EF4-FFF2-40B4-BE49-F238E27FC236}">
                <a16:creationId xmlns:a16="http://schemas.microsoft.com/office/drawing/2014/main" id="{EBB68411-20E1-A548-B53B-107211CC0EF8}"/>
              </a:ext>
            </a:extLst>
          </p:cNvPr>
          <p:cNvSpPr/>
          <p:nvPr/>
        </p:nvSpPr>
        <p:spPr>
          <a:xfrm>
            <a:off x="10932640" y="1049849"/>
            <a:ext cx="1019332" cy="989350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hase The Sun - Darts Hymne.mp3">
            <a:hlinkClick r:id="" action="ppaction://media"/>
            <a:extLst>
              <a:ext uri="{FF2B5EF4-FFF2-40B4-BE49-F238E27FC236}">
                <a16:creationId xmlns:a16="http://schemas.microsoft.com/office/drawing/2014/main" id="{96F2DEEF-8157-C747-B6C3-C56A00413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051" y="515037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0140"/>
                            </p:stCondLst>
                            <p:childTnLst>
                              <p:par>
                                <p:cTn id="175" presetID="16" presetClass="exit" presetSubtype="21" repeatCount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67591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299155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winkl" pitchFamily="2" charset="77"/>
                        </a:rPr>
                        <a:t>Dart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Final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7" y="264366"/>
            <a:ext cx="1311942" cy="795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7" y="2557914"/>
            <a:ext cx="1311942" cy="7474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7" y="1712931"/>
            <a:ext cx="1311942" cy="856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7" y="1036440"/>
            <a:ext cx="1311942" cy="868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52682 0.1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62174 -0.37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2612 -0.329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67591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306156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winkl" pitchFamily="2" charset="77"/>
                        </a:rPr>
                        <a:t>Dart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Final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7" y="208305"/>
            <a:ext cx="1311942" cy="795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7" y="2553208"/>
            <a:ext cx="1311942" cy="7474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7" y="1789832"/>
            <a:ext cx="1311942" cy="763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7" y="996802"/>
            <a:ext cx="1311942" cy="868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5834 0.168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38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52565 0.042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47174 -0.611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67591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296780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winkl" pitchFamily="2" charset="77"/>
                        </a:rPr>
                        <a:t>Dart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Final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7" y="269044"/>
            <a:ext cx="1311942" cy="795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7" y="2529761"/>
            <a:ext cx="1311942" cy="7868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7" y="1812998"/>
            <a:ext cx="1311942" cy="7495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7" y="1023743"/>
            <a:ext cx="1311942" cy="868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58334 -0.33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88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25859 -0.30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28359 -0.525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67591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658190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winkl" pitchFamily="2" charset="77"/>
                        </a:rPr>
                        <a:t>Dart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Final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7" y="268585"/>
            <a:ext cx="1311942" cy="7727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7" y="2539079"/>
            <a:ext cx="1311942" cy="7710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7" y="1813855"/>
            <a:ext cx="1311942" cy="7474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7" y="1041362"/>
            <a:ext cx="1311942" cy="796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8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6498 -0.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7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63489 -0.162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9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46224 -0.322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4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67591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8325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winkl" pitchFamily="2" charset="77"/>
                        </a:rPr>
                        <a:t>Dart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Final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7" y="268584"/>
            <a:ext cx="1311942" cy="795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7" y="2554584"/>
            <a:ext cx="1311942" cy="7474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7" y="1770136"/>
            <a:ext cx="1311942" cy="791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7" y="1056866"/>
            <a:ext cx="1311942" cy="7132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1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2305 0.1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40586 0.01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9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38776 -0.078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67591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455211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winkl" pitchFamily="2" charset="77"/>
                        </a:rPr>
                        <a:t>Dart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Final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7" y="255169"/>
            <a:ext cx="1311942" cy="795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7" y="2548716"/>
            <a:ext cx="1311942" cy="798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7" y="1750348"/>
            <a:ext cx="1311942" cy="823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7" y="1042311"/>
            <a:ext cx="1311942" cy="8070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6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52682 0.1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62174 -0.07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34583 -0.1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67591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257126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winkl" pitchFamily="2" charset="77"/>
                        </a:rPr>
                        <a:t>Dart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Final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7" y="271509"/>
            <a:ext cx="1311942" cy="795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7" y="2553622"/>
            <a:ext cx="1311942" cy="86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7" y="1810481"/>
            <a:ext cx="1311942" cy="7474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7" y="1042549"/>
            <a:ext cx="1311942" cy="7792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8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57761 -0.31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2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40729 0.03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46133 -0.623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-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67591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31947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winkl" pitchFamily="2" charset="77"/>
                        </a:rPr>
                        <a:t>Dart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Final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7" y="235029"/>
            <a:ext cx="1311942" cy="795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7" y="2528576"/>
            <a:ext cx="1311942" cy="7880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7" y="1768432"/>
            <a:ext cx="1311942" cy="832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7" y="1024721"/>
            <a:ext cx="1311942" cy="8336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9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27005 -0.178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40286 0.021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45234 -0.370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57363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7" y="258834"/>
            <a:ext cx="1507128" cy="795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5" y="2552382"/>
            <a:ext cx="1464332" cy="803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6" y="1765348"/>
            <a:ext cx="1311942" cy="7870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5" y="1051751"/>
            <a:ext cx="1311942" cy="7135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53203 0.1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19271 -0.187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47044 -0.630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/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7" y="258834"/>
            <a:ext cx="1507128" cy="795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7" y="2552382"/>
            <a:ext cx="1464330" cy="803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7" y="1779294"/>
            <a:ext cx="1311942" cy="773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7" y="1015091"/>
            <a:ext cx="1311942" cy="7642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53203 0.1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19271 -0.187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47044 -0.630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9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457C-3DD0-1847-8F27-4A976DB2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7030A0"/>
                </a:solidFill>
                <a:latin typeface="Twinkl" pitchFamily="2" charset="77"/>
              </a:rPr>
              <a:t>Instructions</a:t>
            </a:r>
          </a:p>
        </p:txBody>
      </p:sp>
      <p:pic>
        <p:nvPicPr>
          <p:cNvPr id="1026" name="Picture 2" descr="Clip Art Dartboard Targets - Dart Rules , Transparent Cartoon ...">
            <a:extLst>
              <a:ext uri="{FF2B5EF4-FFF2-40B4-BE49-F238E27FC236}">
                <a16:creationId xmlns:a16="http://schemas.microsoft.com/office/drawing/2014/main" id="{6A2B3318-931B-8E4A-94E3-D626DB03B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3" t="2884" r="498" b="13141"/>
          <a:stretch/>
        </p:blipFill>
        <p:spPr bwMode="auto">
          <a:xfrm>
            <a:off x="838200" y="1524000"/>
            <a:ext cx="105156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576969-0CF3-744B-AC91-29DC6FFA1569}"/>
              </a:ext>
            </a:extLst>
          </p:cNvPr>
          <p:cNvSpPr txBox="1"/>
          <p:nvPr/>
        </p:nvSpPr>
        <p:spPr>
          <a:xfrm>
            <a:off x="10331450" y="2079579"/>
            <a:ext cx="77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winkl" pitchFamily="2" charset="77"/>
              </a:rPr>
              <a:t>x2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CE90B-2BE0-3D42-937D-16EC79548FB8}"/>
              </a:ext>
            </a:extLst>
          </p:cNvPr>
          <p:cNvSpPr txBox="1"/>
          <p:nvPr/>
        </p:nvSpPr>
        <p:spPr>
          <a:xfrm>
            <a:off x="10453158" y="2710104"/>
            <a:ext cx="77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winkl" pitchFamily="2" charset="77"/>
              </a:rPr>
              <a:t>x3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30142-E929-F14D-AF29-0CB4C314D91C}"/>
              </a:ext>
            </a:extLst>
          </p:cNvPr>
          <p:cNvSpPr txBox="1"/>
          <p:nvPr/>
        </p:nvSpPr>
        <p:spPr>
          <a:xfrm>
            <a:off x="9357782" y="3353674"/>
            <a:ext cx="97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winkl" pitchFamily="2" charset="77"/>
              </a:rPr>
              <a:t>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B3A2F-6C34-9C44-819C-1C31EAB19DF4}"/>
              </a:ext>
            </a:extLst>
          </p:cNvPr>
          <p:cNvSpPr txBox="1"/>
          <p:nvPr/>
        </p:nvSpPr>
        <p:spPr>
          <a:xfrm>
            <a:off x="10331449" y="4580719"/>
            <a:ext cx="97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winkl" pitchFamily="2" charset="77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764220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80697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7" y="257853"/>
            <a:ext cx="1311942" cy="795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7" y="2551401"/>
            <a:ext cx="1311942" cy="765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7" y="1792583"/>
            <a:ext cx="1311942" cy="7588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7" y="1053685"/>
            <a:ext cx="1311942" cy="738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60755 -0.32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68633 -0.02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31133 -0.204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505285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16060" y="240217"/>
            <a:ext cx="1302949" cy="821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16060" y="2541722"/>
            <a:ext cx="1464330" cy="803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16060" y="1812603"/>
            <a:ext cx="1507128" cy="7474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8783" y="1061816"/>
            <a:ext cx="1310226" cy="750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8164 -0.423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45078 -0.189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70586 -0.422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38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44494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6" y="250552"/>
            <a:ext cx="1485729" cy="795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6" y="2510531"/>
            <a:ext cx="1442932" cy="9055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6" y="1791437"/>
            <a:ext cx="1333343" cy="7645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13250" y="1013638"/>
            <a:ext cx="1507128" cy="8371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4102 -0.3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9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71784 -0.122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8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38776 -0.007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96221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6" y="242827"/>
            <a:ext cx="1311943" cy="7731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6" y="2540000"/>
            <a:ext cx="1311943" cy="8286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6" y="1792584"/>
            <a:ext cx="1311943" cy="7474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6" y="1016000"/>
            <a:ext cx="1311943" cy="7765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32409 -0.378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62474 -0.477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29935 -0.171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/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6" y="250553"/>
            <a:ext cx="1311943" cy="7630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6" y="2556035"/>
            <a:ext cx="1311943" cy="8600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6" y="1808619"/>
            <a:ext cx="1311943" cy="7474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13250" y="1013638"/>
            <a:ext cx="1305759" cy="7949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4102 -0.3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9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71784 -0.122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8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38776 -0.0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292073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0229" y="266670"/>
            <a:ext cx="1318780" cy="7694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0229" y="2564054"/>
            <a:ext cx="1318780" cy="8417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13249" y="1792496"/>
            <a:ext cx="1305760" cy="7715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0229" y="1036091"/>
            <a:ext cx="1318780" cy="779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29258 0.171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54075 0.117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4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45976 -0.674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3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509146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493042" y="252981"/>
            <a:ext cx="1325967" cy="795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490182" y="2529117"/>
            <a:ext cx="1328827" cy="9055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490182" y="1786677"/>
            <a:ext cx="1328827" cy="764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493042" y="1006449"/>
            <a:ext cx="1325967" cy="8073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8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6211 -0.0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19583 -0.20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72083 -0.315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487513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5757" y="259981"/>
            <a:ext cx="1503922" cy="795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5757" y="2553529"/>
            <a:ext cx="1462581" cy="8691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5757" y="1795306"/>
            <a:ext cx="1534479" cy="8279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5757" y="1010099"/>
            <a:ext cx="1520803" cy="803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6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73008 -0.108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2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21497 -0.094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42409 -0.539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9" y="-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64553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5182" y="269651"/>
            <a:ext cx="1313827" cy="795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8783" y="2537955"/>
            <a:ext cx="1310226" cy="7786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18858" y="1807989"/>
            <a:ext cx="1300151" cy="766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18858" y="1038684"/>
            <a:ext cx="1300151" cy="803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52891 -0.4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33307 -0.326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44219 -0.329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1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/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14790" y="243196"/>
            <a:ext cx="1304219" cy="795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8783" y="2519693"/>
            <a:ext cx="1456608" cy="9055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10273" y="1773955"/>
            <a:ext cx="1308736" cy="7912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10273" y="1039027"/>
            <a:ext cx="1308736" cy="803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6211 -0.0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19583 -0.20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72083 -0.315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67591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7823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winkl" pitchFamily="2" charset="77"/>
                        </a:rPr>
                        <a:t>Dart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Final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7" y="268584"/>
            <a:ext cx="1311942" cy="7474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7" y="2540000"/>
            <a:ext cx="1311942" cy="833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7" y="1792584"/>
            <a:ext cx="1311942" cy="7474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7" y="1016000"/>
            <a:ext cx="1311942" cy="7765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65235 -0.11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39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29023 -0.3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59297 -0.57037 " pathEditMode="relative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453949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8394" y="266860"/>
            <a:ext cx="1445061" cy="795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10523" y="2563524"/>
            <a:ext cx="1442932" cy="9055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8394" y="1784729"/>
            <a:ext cx="1445061" cy="7787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15232" y="1031668"/>
            <a:ext cx="1438223" cy="7737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36185 0.07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45247 0.136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46041 -0.6780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72" y="-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764979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2550" y="244712"/>
            <a:ext cx="1316459" cy="795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9388" y="2537998"/>
            <a:ext cx="1316459" cy="9055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2550" y="1767819"/>
            <a:ext cx="1316459" cy="7701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9388" y="1040543"/>
            <a:ext cx="1309621" cy="7592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0052 -0.362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60924 -0.277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19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27057 -0.398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32091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6976" y="263659"/>
            <a:ext cx="1312034" cy="795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6975" y="2538301"/>
            <a:ext cx="1312034" cy="8789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6975" y="1798895"/>
            <a:ext cx="1312034" cy="7474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6975" y="1007990"/>
            <a:ext cx="1312034" cy="7909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6081 -0.2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71159 -0.136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36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53763 -0.078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7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123764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winkl" pitchFamily="2" charset="77"/>
                        </a:rPr>
                        <a:t>60</a:t>
                      </a:r>
                      <a:endParaRPr lang="en-US" sz="4400" b="1" dirty="0">
                        <a:latin typeface="Twinkl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6975" y="257426"/>
            <a:ext cx="1312034" cy="795831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6975" y="2534004"/>
            <a:ext cx="1312034" cy="847714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6975" y="1786588"/>
            <a:ext cx="1312034" cy="74741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6975" y="1017927"/>
            <a:ext cx="1312034" cy="79090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6081 -0.2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45872 -0.478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46224 -0.491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4" y="-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016316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winkl" pitchFamily="2" charset="77"/>
                        </a:rPr>
                        <a:t>57</a:t>
                      </a:r>
                      <a:endParaRPr lang="en-US" sz="4400" b="1" dirty="0">
                        <a:latin typeface="Twinkl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6975" y="263659"/>
            <a:ext cx="1312034" cy="795831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6975" y="2544718"/>
            <a:ext cx="1312034" cy="825412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6975" y="1797302"/>
            <a:ext cx="1312034" cy="74741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6975" y="1035932"/>
            <a:ext cx="1312034" cy="79090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8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0977 0.1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6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39778 0.03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45638 -0.322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490953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6975" y="233903"/>
            <a:ext cx="1312034" cy="795831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6975" y="2556653"/>
            <a:ext cx="1312034" cy="878957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6975" y="1758798"/>
            <a:ext cx="1312034" cy="797855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6975" y="1018331"/>
            <a:ext cx="1312034" cy="79090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5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0508 0.11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2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20794 -0.09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61693 -0.608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929318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6975" y="232791"/>
            <a:ext cx="1312034" cy="795831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6975" y="2538301"/>
            <a:ext cx="1312034" cy="878957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6975" y="1790885"/>
            <a:ext cx="1312034" cy="74741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6975" y="1028622"/>
            <a:ext cx="1312034" cy="79090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51172 0.121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31107 -0.281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2431 -0.525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44091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winkl" pitchFamily="2" charset="77"/>
                        </a:rPr>
                        <a:t>60</a:t>
                      </a:r>
                      <a:endParaRPr lang="en-US" sz="4400" b="1" dirty="0">
                        <a:latin typeface="Twinkl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6975" y="243527"/>
            <a:ext cx="1312034" cy="795831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6975" y="2557207"/>
            <a:ext cx="1312034" cy="878957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6975" y="1803508"/>
            <a:ext cx="1312034" cy="74741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6975" y="1014301"/>
            <a:ext cx="1312034" cy="79090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6081 -0.2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60169 -0.099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41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63685 -0.078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17477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6975" y="240372"/>
            <a:ext cx="1312034" cy="795831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6975" y="2533920"/>
            <a:ext cx="1312034" cy="878957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6975" y="1803822"/>
            <a:ext cx="1312034" cy="74741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6975" y="1036203"/>
            <a:ext cx="1312034" cy="79090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35938 0.07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54896 -0.3891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32864 -0.20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559955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winkl" pitchFamily="2" charset="77"/>
                        </a:rPr>
                        <a:t>60</a:t>
                      </a:r>
                      <a:endParaRPr lang="en-US" sz="4400" b="1" dirty="0">
                        <a:latin typeface="Twinkl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6975" y="245247"/>
            <a:ext cx="1312034" cy="795831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6975" y="2547182"/>
            <a:ext cx="1312034" cy="860051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6975" y="1799766"/>
            <a:ext cx="1312034" cy="74741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6975" y="1017741"/>
            <a:ext cx="1312034" cy="79090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4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6081 -0.2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51497 -0.00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31693 -0.626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-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67591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627807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winkl" pitchFamily="2" charset="77"/>
                        </a:rPr>
                        <a:t>Dart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Final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7" y="268583"/>
            <a:ext cx="1311942" cy="795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7" y="2565018"/>
            <a:ext cx="1311942" cy="7474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7" y="1810566"/>
            <a:ext cx="1311942" cy="7503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7" y="1051964"/>
            <a:ext cx="1311942" cy="7544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5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0508 -0.36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2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63047 -0.17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73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3194 -0.202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751200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6975" y="232791"/>
            <a:ext cx="1312034" cy="795831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6975" y="2542240"/>
            <a:ext cx="1312034" cy="878957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6975" y="1802724"/>
            <a:ext cx="1312034" cy="74741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6975" y="1027479"/>
            <a:ext cx="1312034" cy="79090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54571 -0.2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13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3345 -0.331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45872 -0.679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-3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175154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6975" y="263659"/>
            <a:ext cx="1312034" cy="795831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6975" y="2549225"/>
            <a:ext cx="1312034" cy="878957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6975" y="1803508"/>
            <a:ext cx="1312034" cy="74741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6975" y="1014301"/>
            <a:ext cx="1312034" cy="79090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1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5547 -0.1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45755 -0.424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8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46224 -0.329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4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413014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winkl" pitchFamily="2" charset="77"/>
                        </a:rPr>
                        <a:t>60</a:t>
                      </a:r>
                      <a:endParaRPr lang="en-US" sz="4400" b="1" dirty="0">
                        <a:latin typeface="Twinkl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15712" y="253028"/>
            <a:ext cx="1312034" cy="795831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15712" y="2539688"/>
            <a:ext cx="1312034" cy="878957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6974" y="1801531"/>
            <a:ext cx="1320771" cy="74741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15712" y="1033303"/>
            <a:ext cx="1312034" cy="79090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6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6081 -0.2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4095 -0.001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2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30638 -0.606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78670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6975" y="232791"/>
            <a:ext cx="1507220" cy="795831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6975" y="2538164"/>
            <a:ext cx="1507220" cy="878957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6975" y="1790748"/>
            <a:ext cx="1507220" cy="74741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6975" y="1033303"/>
            <a:ext cx="1507220" cy="79090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55391 -0.24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45169 -0.553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1" y="-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54193 -0.010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48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835588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6975" y="231093"/>
            <a:ext cx="1312034" cy="795831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6975" y="2526556"/>
            <a:ext cx="1312034" cy="878957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6975" y="1798046"/>
            <a:ext cx="1312034" cy="74741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6975" y="1014301"/>
            <a:ext cx="1312034" cy="79090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7071 -0.09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3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32864 -0.0902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59232 -0.204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61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53422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6975" y="238867"/>
            <a:ext cx="1312034" cy="795831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6975" y="2565152"/>
            <a:ext cx="1312034" cy="878957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6975" y="1803822"/>
            <a:ext cx="1312034" cy="74741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6975" y="1036203"/>
            <a:ext cx="1312034" cy="79090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1185 0.122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0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40677 -0.00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39948 -0.14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875022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winkl" pitchFamily="2" charset="77"/>
                        </a:rPr>
                        <a:t>60</a:t>
                      </a:r>
                      <a:endParaRPr lang="en-US" sz="4400" b="1" dirty="0">
                        <a:latin typeface="Twinkl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6975" y="232791"/>
            <a:ext cx="1507220" cy="795831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6975" y="2521149"/>
            <a:ext cx="1312034" cy="878957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6975" y="1788660"/>
            <a:ext cx="1507220" cy="74741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6975" y="1028622"/>
            <a:ext cx="1507220" cy="79090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7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6081 -0.2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44622 -0.4127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68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45599 -0.329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51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167639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442585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1</a:t>
                      </a:r>
                      <a:endParaRPr lang="en-US" b="0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winkl" pitchFamily="2" charset="77"/>
                        </a:rPr>
                        <a:t>60</a:t>
                      </a:r>
                      <a:endParaRPr lang="en-US" sz="4400" b="1" dirty="0">
                        <a:latin typeface="Twinkl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2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Dart 3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/>
                        <a:t>Final Score</a:t>
                      </a:r>
                      <a:endParaRPr lang="en-US" dirty="0">
                        <a:latin typeface="Twinkl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6975" y="254478"/>
            <a:ext cx="1312034" cy="795831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6975" y="2519456"/>
            <a:ext cx="1312034" cy="874515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6975" y="1772040"/>
            <a:ext cx="1312034" cy="74741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6975" y="1036203"/>
            <a:ext cx="1312034" cy="790906"/>
          </a:xfrm>
          <a:prstGeom prst="rect">
            <a:avLst/>
          </a:prstGeom>
          <a:solidFill>
            <a:srgbClr val="FF7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8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6081 -0.2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45846 -0.422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44987 -0.536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67591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835560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winkl" pitchFamily="2" charset="77"/>
                        </a:rPr>
                        <a:t>Dart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Final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7" y="261548"/>
            <a:ext cx="1311942" cy="795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7" y="2545972"/>
            <a:ext cx="1311942" cy="7544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7" y="1764444"/>
            <a:ext cx="1311942" cy="7815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7" y="999603"/>
            <a:ext cx="1311942" cy="7989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1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64128 -0.1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6875 -0.256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5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57956 -0.148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3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67591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843027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winkl" pitchFamily="2" charset="77"/>
                        </a:rPr>
                        <a:t>Dart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Final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7" y="268584"/>
            <a:ext cx="1311942" cy="795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488379" y="2555809"/>
            <a:ext cx="1330630" cy="813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7" y="1798952"/>
            <a:ext cx="1311942" cy="7568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7" y="1003121"/>
            <a:ext cx="1311942" cy="868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7422 -0.39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37 0.04629 L 0.51836 0.0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4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25065 -0.256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67591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18129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winkl" pitchFamily="2" charset="77"/>
                        </a:rPr>
                        <a:t>Dart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Final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7" y="271470"/>
            <a:ext cx="1311942" cy="795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7" y="2537025"/>
            <a:ext cx="1311942" cy="781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7" y="1732572"/>
            <a:ext cx="1311942" cy="8044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7" y="1012829"/>
            <a:ext cx="1311942" cy="858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4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07 0.06203 L 0.30156 -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2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21898 L 0.61862 -0.37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73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6164 -0.204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72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67591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527616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winkl" pitchFamily="2" charset="77"/>
                        </a:rPr>
                        <a:t>Dart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Final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7" y="279241"/>
            <a:ext cx="1311942" cy="795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7" y="2566461"/>
            <a:ext cx="1311942" cy="7474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7" y="1792583"/>
            <a:ext cx="1311942" cy="7802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8" y="1029542"/>
            <a:ext cx="1311942" cy="7866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54258 -0.3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57" y="-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3125 -0.390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52825 -0.103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8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XL Paper Dartboard Official Online Store">
            <a:extLst>
              <a:ext uri="{FF2B5EF4-FFF2-40B4-BE49-F238E27FC236}">
                <a16:creationId xmlns:a16="http://schemas.microsoft.com/office/drawing/2014/main" id="{8EA513B7-5F11-8F4F-AACD-11517EB87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54" r="5090" b="4001"/>
          <a:stretch/>
        </p:blipFill>
        <p:spPr bwMode="auto">
          <a:xfrm>
            <a:off x="3014195" y="67591"/>
            <a:ext cx="9177805" cy="66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A441700E-C6CD-C449-9E92-6D598127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4814301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7C01A995-7A10-2E4F-BB0B-98A022D6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0" y="3953862"/>
            <a:ext cx="2009704" cy="10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arts arrow cartoon stock illustration. Illustration of game ...">
            <a:extLst>
              <a:ext uri="{FF2B5EF4-FFF2-40B4-BE49-F238E27FC236}">
                <a16:creationId xmlns:a16="http://schemas.microsoft.com/office/drawing/2014/main" id="{6BB005D5-BCC7-9644-8742-AF36AF7E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6051" r="10301" b="25743"/>
          <a:stretch/>
        </p:blipFill>
        <p:spPr bwMode="auto">
          <a:xfrm>
            <a:off x="46157" y="5674352"/>
            <a:ext cx="2010424" cy="1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807CDE-3C9F-C14D-8EEB-341E7DEB8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658379"/>
              </p:ext>
            </p:extLst>
          </p:nvPr>
        </p:nvGraphicFramePr>
        <p:xfrm>
          <a:off x="198557" y="268584"/>
          <a:ext cx="2620452" cy="3048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10226">
                  <a:extLst>
                    <a:ext uri="{9D8B030D-6E8A-4147-A177-3AD203B41FA5}">
                      <a16:colId xmlns:a16="http://schemas.microsoft.com/office/drawing/2014/main" val="2804410724"/>
                    </a:ext>
                  </a:extLst>
                </a:gridCol>
                <a:gridCol w="1310226">
                  <a:extLst>
                    <a:ext uri="{9D8B030D-6E8A-4147-A177-3AD203B41FA5}">
                      <a16:colId xmlns:a16="http://schemas.microsoft.com/office/drawing/2014/main" val="310153746"/>
                    </a:ext>
                  </a:extLst>
                </a:gridCol>
              </a:tblGrid>
              <a:tr h="731446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winkl" pitchFamily="2" charset="77"/>
                        </a:rPr>
                        <a:t>Dart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5200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25427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Dart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44163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r>
                        <a:rPr lang="en-US" dirty="0">
                          <a:latin typeface="Twinkl" pitchFamily="2" charset="77"/>
                        </a:rPr>
                        <a:t>Final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winkl" pitchFamily="2" charset="77"/>
                        </a:rPr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358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700558-1CFA-694F-BDC3-FB734AC021B7}"/>
              </a:ext>
            </a:extLst>
          </p:cNvPr>
          <p:cNvSpPr/>
          <p:nvPr/>
        </p:nvSpPr>
        <p:spPr>
          <a:xfrm>
            <a:off x="1507067" y="237425"/>
            <a:ext cx="1311942" cy="795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8F8A-AE71-6341-8B3C-B9E8A5E13458}"/>
              </a:ext>
            </a:extLst>
          </p:cNvPr>
          <p:cNvSpPr/>
          <p:nvPr/>
        </p:nvSpPr>
        <p:spPr>
          <a:xfrm>
            <a:off x="1507067" y="2569779"/>
            <a:ext cx="1311942" cy="7474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FD55A-22D4-9A46-8766-E1C6F2CA86C1}"/>
              </a:ext>
            </a:extLst>
          </p:cNvPr>
          <p:cNvSpPr/>
          <p:nvPr/>
        </p:nvSpPr>
        <p:spPr>
          <a:xfrm>
            <a:off x="1507067" y="1773983"/>
            <a:ext cx="1311942" cy="8491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F1464-146A-4B42-878D-BE6EC17F8025}"/>
              </a:ext>
            </a:extLst>
          </p:cNvPr>
          <p:cNvSpPr/>
          <p:nvPr/>
        </p:nvSpPr>
        <p:spPr>
          <a:xfrm>
            <a:off x="1507067" y="1036440"/>
            <a:ext cx="1311942" cy="7909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-0.03264 L 0.40834 0.16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38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-0.01551 L 0.52825 -0.44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69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463 L 0.2651 -0.4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551</Words>
  <Application>Microsoft Macintosh PowerPoint</Application>
  <PresentationFormat>Widescreen</PresentationFormat>
  <Paragraphs>366</Paragraphs>
  <Slides>47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Twinkl</vt:lpstr>
      <vt:lpstr>Office Theme</vt:lpstr>
      <vt:lpstr>Mr Knight’s Mental Maths Darts Challenge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36</cp:revision>
  <dcterms:created xsi:type="dcterms:W3CDTF">2020-03-31T16:16:07Z</dcterms:created>
  <dcterms:modified xsi:type="dcterms:W3CDTF">2020-04-01T17:20:26Z</dcterms:modified>
</cp:coreProperties>
</file>