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8" r:id="rId6"/>
    <p:sldId id="257" r:id="rId7"/>
    <p:sldId id="259" r:id="rId8"/>
    <p:sldId id="260" r:id="rId9"/>
    <p:sldId id="261" r:id="rId10"/>
    <p:sldId id="262" r:id="rId11"/>
    <p:sldId id="268" r:id="rId12"/>
    <p:sldId id="263" r:id="rId13"/>
    <p:sldId id="27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8F1FC9-2E52-4E02-AE77-D660CB50FC13}" v="445" dt="2022-06-08T11:14:58.822"/>
    <p1510:client id="{0BC1A4A8-1BCF-4E50-A4C9-7E2B7F8A8E0B}" v="14" dt="2022-06-09T08:22:14.153"/>
    <p1510:client id="{2218898F-A504-0345-928B-EE34394EEE4C}" v="114" dt="2022-06-08T10:39:29.254"/>
    <p1510:client id="{503E0FA9-DFFE-5340-AF12-65865D9C475B}" v="56" dt="2022-06-08T11:10:04.739"/>
    <p1510:client id="{80600D96-5FB7-AA49-87F6-924A14F14248}" v="507" dt="2022-06-08T11:11:02.844"/>
    <p1510:client id="{99EE2070-36B2-AC4E-985F-C9310B72C115}" v="340" dt="2022-06-08T10:40:54.484"/>
    <p1510:client id="{9FCA5655-7D68-4FCE-BDD4-2955995ABB5B}" v="3" dt="2022-06-08T09:54:56.134"/>
    <p1510:client id="{A2C33781-F42C-E244-89ED-1F6F4940F92F}" v="155" dt="2022-06-09T08:17:30.028"/>
    <p1510:client id="{A40ED6D1-0648-2247-9D33-D51DC3894B84}" v="136" dt="2022-06-09T08:20:29.779"/>
    <p1510:client id="{B2405495-F8EC-344E-B560-EC2D94788574}" v="11" dt="2022-06-08T10:45:13.801"/>
    <p1510:client id="{B743FCFC-6B0D-A04F-AA6B-F1D0DB3C0D87}" v="8" dt="2022-06-09T08:30:50.926"/>
    <p1510:client id="{C4C4EFD1-B27F-C14A-B7D8-F4647E4E0945}" v="652" vWet="665" dt="2022-06-08T11:12:42.782"/>
    <p1510:client id="{C6BEB56F-88E4-D348-B5B4-E5B12704E853}" v="99" dt="2022-06-08T11:06:51.939"/>
    <p1510:client id="{CF721A7F-38DB-914C-BB10-7822A36393E8}" v="499" dt="2022-06-08T11:08:44.032"/>
    <p1510:client id="{EA9467AB-68E1-844E-AE3B-833FFD55A45A}" v="156" dt="2022-06-08T10:31:20.809"/>
    <p1510:client id="{ED49219C-012F-CC4B-AB87-D823FF92BBFB}" v="49" dt="2022-06-09T08:28:57.0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7FA9F-1F6E-8A4B-9945-841A4F09DB7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FF0ACCF-D18A-524A-9B4D-EDF889B932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224ECCD-8E6D-9949-9982-103413B828A2}"/>
              </a:ext>
            </a:extLst>
          </p:cNvPr>
          <p:cNvSpPr>
            <a:spLocks noGrp="1"/>
          </p:cNvSpPr>
          <p:nvPr>
            <p:ph type="dt" sz="half" idx="10"/>
          </p:nvPr>
        </p:nvSpPr>
        <p:spPr/>
        <p:txBody>
          <a:bodyPr/>
          <a:lstStyle/>
          <a:p>
            <a:fld id="{D5ED23DA-DB51-844F-BB69-FCEC1DDB7048}" type="datetimeFigureOut">
              <a:rPr lang="en-US" smtClean="0"/>
              <a:t>6/10/2022</a:t>
            </a:fld>
            <a:endParaRPr lang="en-US"/>
          </a:p>
        </p:txBody>
      </p:sp>
      <p:sp>
        <p:nvSpPr>
          <p:cNvPr id="5" name="Footer Placeholder 4">
            <a:extLst>
              <a:ext uri="{FF2B5EF4-FFF2-40B4-BE49-F238E27FC236}">
                <a16:creationId xmlns:a16="http://schemas.microsoft.com/office/drawing/2014/main" id="{37D9A803-BF53-2D4E-B867-0FCC9822CE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068740-D09F-6144-A067-84148129134C}"/>
              </a:ext>
            </a:extLst>
          </p:cNvPr>
          <p:cNvSpPr>
            <a:spLocks noGrp="1"/>
          </p:cNvSpPr>
          <p:nvPr>
            <p:ph type="sldNum" sz="quarter" idx="12"/>
          </p:nvPr>
        </p:nvSpPr>
        <p:spPr/>
        <p:txBody>
          <a:bodyPr/>
          <a:lstStyle/>
          <a:p>
            <a:fld id="{CAA3A018-DC2E-394B-9741-E93EE9668A5A}" type="slidenum">
              <a:rPr lang="en-US" smtClean="0"/>
              <a:t>‹#›</a:t>
            </a:fld>
            <a:endParaRPr lang="en-US"/>
          </a:p>
        </p:txBody>
      </p:sp>
    </p:spTree>
    <p:extLst>
      <p:ext uri="{BB962C8B-B14F-4D97-AF65-F5344CB8AC3E}">
        <p14:creationId xmlns:p14="http://schemas.microsoft.com/office/powerpoint/2010/main" val="1539116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AF9DF-D31B-F544-9A16-F284C70D77D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A2C1A26-82AC-CF49-B682-B1C5287A4DE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9E03700-369A-404E-A35B-934DF9A440C5}"/>
              </a:ext>
            </a:extLst>
          </p:cNvPr>
          <p:cNvSpPr>
            <a:spLocks noGrp="1"/>
          </p:cNvSpPr>
          <p:nvPr>
            <p:ph type="dt" sz="half" idx="10"/>
          </p:nvPr>
        </p:nvSpPr>
        <p:spPr/>
        <p:txBody>
          <a:bodyPr/>
          <a:lstStyle/>
          <a:p>
            <a:fld id="{D5ED23DA-DB51-844F-BB69-FCEC1DDB7048}" type="datetimeFigureOut">
              <a:rPr lang="en-US" smtClean="0"/>
              <a:t>6/10/2022</a:t>
            </a:fld>
            <a:endParaRPr lang="en-US"/>
          </a:p>
        </p:txBody>
      </p:sp>
      <p:sp>
        <p:nvSpPr>
          <p:cNvPr id="5" name="Footer Placeholder 4">
            <a:extLst>
              <a:ext uri="{FF2B5EF4-FFF2-40B4-BE49-F238E27FC236}">
                <a16:creationId xmlns:a16="http://schemas.microsoft.com/office/drawing/2014/main" id="{C51BB03F-6611-734A-BA3D-8E339467A2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0D89D8-19C6-E54C-9F0B-16181EA75F92}"/>
              </a:ext>
            </a:extLst>
          </p:cNvPr>
          <p:cNvSpPr>
            <a:spLocks noGrp="1"/>
          </p:cNvSpPr>
          <p:nvPr>
            <p:ph type="sldNum" sz="quarter" idx="12"/>
          </p:nvPr>
        </p:nvSpPr>
        <p:spPr/>
        <p:txBody>
          <a:bodyPr/>
          <a:lstStyle/>
          <a:p>
            <a:fld id="{CAA3A018-DC2E-394B-9741-E93EE9668A5A}" type="slidenum">
              <a:rPr lang="en-US" smtClean="0"/>
              <a:t>‹#›</a:t>
            </a:fld>
            <a:endParaRPr lang="en-US"/>
          </a:p>
        </p:txBody>
      </p:sp>
    </p:spTree>
    <p:extLst>
      <p:ext uri="{BB962C8B-B14F-4D97-AF65-F5344CB8AC3E}">
        <p14:creationId xmlns:p14="http://schemas.microsoft.com/office/powerpoint/2010/main" val="3112409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E7BE32-9E19-E44D-A831-7FFE6CFDBF2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6394A0D-CE43-5845-81B4-853F9CF5608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22264F7-722F-2C41-A607-8B039213110C}"/>
              </a:ext>
            </a:extLst>
          </p:cNvPr>
          <p:cNvSpPr>
            <a:spLocks noGrp="1"/>
          </p:cNvSpPr>
          <p:nvPr>
            <p:ph type="dt" sz="half" idx="10"/>
          </p:nvPr>
        </p:nvSpPr>
        <p:spPr/>
        <p:txBody>
          <a:bodyPr/>
          <a:lstStyle/>
          <a:p>
            <a:fld id="{D5ED23DA-DB51-844F-BB69-FCEC1DDB7048}" type="datetimeFigureOut">
              <a:rPr lang="en-US" smtClean="0"/>
              <a:t>6/10/2022</a:t>
            </a:fld>
            <a:endParaRPr lang="en-US"/>
          </a:p>
        </p:txBody>
      </p:sp>
      <p:sp>
        <p:nvSpPr>
          <p:cNvPr id="5" name="Footer Placeholder 4">
            <a:extLst>
              <a:ext uri="{FF2B5EF4-FFF2-40B4-BE49-F238E27FC236}">
                <a16:creationId xmlns:a16="http://schemas.microsoft.com/office/drawing/2014/main" id="{3879D669-C5B7-5540-A481-FC30AF7C2D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5F5F31-0F2E-EE4F-89C4-50548C643F96}"/>
              </a:ext>
            </a:extLst>
          </p:cNvPr>
          <p:cNvSpPr>
            <a:spLocks noGrp="1"/>
          </p:cNvSpPr>
          <p:nvPr>
            <p:ph type="sldNum" sz="quarter" idx="12"/>
          </p:nvPr>
        </p:nvSpPr>
        <p:spPr/>
        <p:txBody>
          <a:bodyPr/>
          <a:lstStyle/>
          <a:p>
            <a:fld id="{CAA3A018-DC2E-394B-9741-E93EE9668A5A}" type="slidenum">
              <a:rPr lang="en-US" smtClean="0"/>
              <a:t>‹#›</a:t>
            </a:fld>
            <a:endParaRPr lang="en-US"/>
          </a:p>
        </p:txBody>
      </p:sp>
    </p:spTree>
    <p:extLst>
      <p:ext uri="{BB962C8B-B14F-4D97-AF65-F5344CB8AC3E}">
        <p14:creationId xmlns:p14="http://schemas.microsoft.com/office/powerpoint/2010/main" val="828015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D81F0-30FA-2C47-A699-9C38EDCC9BD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E982EB1-00FD-BD4A-8C01-B544A0A21F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7AF61DC-EAFD-DA42-AC51-898CFFA50A22}"/>
              </a:ext>
            </a:extLst>
          </p:cNvPr>
          <p:cNvSpPr>
            <a:spLocks noGrp="1"/>
          </p:cNvSpPr>
          <p:nvPr>
            <p:ph type="dt" sz="half" idx="10"/>
          </p:nvPr>
        </p:nvSpPr>
        <p:spPr/>
        <p:txBody>
          <a:bodyPr/>
          <a:lstStyle/>
          <a:p>
            <a:fld id="{D5ED23DA-DB51-844F-BB69-FCEC1DDB7048}" type="datetimeFigureOut">
              <a:rPr lang="en-US" smtClean="0"/>
              <a:t>6/10/2022</a:t>
            </a:fld>
            <a:endParaRPr lang="en-US"/>
          </a:p>
        </p:txBody>
      </p:sp>
      <p:sp>
        <p:nvSpPr>
          <p:cNvPr id="5" name="Footer Placeholder 4">
            <a:extLst>
              <a:ext uri="{FF2B5EF4-FFF2-40B4-BE49-F238E27FC236}">
                <a16:creationId xmlns:a16="http://schemas.microsoft.com/office/drawing/2014/main" id="{67F77B87-E567-7B47-965E-54CD60848C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992252-56E0-0A47-8225-E92EB0CCBF7C}"/>
              </a:ext>
            </a:extLst>
          </p:cNvPr>
          <p:cNvSpPr>
            <a:spLocks noGrp="1"/>
          </p:cNvSpPr>
          <p:nvPr>
            <p:ph type="sldNum" sz="quarter" idx="12"/>
          </p:nvPr>
        </p:nvSpPr>
        <p:spPr/>
        <p:txBody>
          <a:bodyPr/>
          <a:lstStyle/>
          <a:p>
            <a:fld id="{CAA3A018-DC2E-394B-9741-E93EE9668A5A}" type="slidenum">
              <a:rPr lang="en-US" smtClean="0"/>
              <a:t>‹#›</a:t>
            </a:fld>
            <a:endParaRPr lang="en-US"/>
          </a:p>
        </p:txBody>
      </p:sp>
    </p:spTree>
    <p:extLst>
      <p:ext uri="{BB962C8B-B14F-4D97-AF65-F5344CB8AC3E}">
        <p14:creationId xmlns:p14="http://schemas.microsoft.com/office/powerpoint/2010/main" val="1085653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2A3D7-A1E5-904B-8AF6-674FA024741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E5C4A30-CFED-DA49-97A0-3BED0AE2E7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338A024-F451-5A48-A2D3-DCE110757DE1}"/>
              </a:ext>
            </a:extLst>
          </p:cNvPr>
          <p:cNvSpPr>
            <a:spLocks noGrp="1"/>
          </p:cNvSpPr>
          <p:nvPr>
            <p:ph type="dt" sz="half" idx="10"/>
          </p:nvPr>
        </p:nvSpPr>
        <p:spPr/>
        <p:txBody>
          <a:bodyPr/>
          <a:lstStyle/>
          <a:p>
            <a:fld id="{D5ED23DA-DB51-844F-BB69-FCEC1DDB7048}" type="datetimeFigureOut">
              <a:rPr lang="en-US" smtClean="0"/>
              <a:t>6/10/2022</a:t>
            </a:fld>
            <a:endParaRPr lang="en-US"/>
          </a:p>
        </p:txBody>
      </p:sp>
      <p:sp>
        <p:nvSpPr>
          <p:cNvPr id="5" name="Footer Placeholder 4">
            <a:extLst>
              <a:ext uri="{FF2B5EF4-FFF2-40B4-BE49-F238E27FC236}">
                <a16:creationId xmlns:a16="http://schemas.microsoft.com/office/drawing/2014/main" id="{7DC766F3-D498-044A-8BAD-E0AFDDF9FB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68178-0734-DA49-A2BA-7FC9970DEF26}"/>
              </a:ext>
            </a:extLst>
          </p:cNvPr>
          <p:cNvSpPr>
            <a:spLocks noGrp="1"/>
          </p:cNvSpPr>
          <p:nvPr>
            <p:ph type="sldNum" sz="quarter" idx="12"/>
          </p:nvPr>
        </p:nvSpPr>
        <p:spPr/>
        <p:txBody>
          <a:bodyPr/>
          <a:lstStyle/>
          <a:p>
            <a:fld id="{CAA3A018-DC2E-394B-9741-E93EE9668A5A}" type="slidenum">
              <a:rPr lang="en-US" smtClean="0"/>
              <a:t>‹#›</a:t>
            </a:fld>
            <a:endParaRPr lang="en-US"/>
          </a:p>
        </p:txBody>
      </p:sp>
    </p:spTree>
    <p:extLst>
      <p:ext uri="{BB962C8B-B14F-4D97-AF65-F5344CB8AC3E}">
        <p14:creationId xmlns:p14="http://schemas.microsoft.com/office/powerpoint/2010/main" val="488287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951FD-9819-0B46-A0BC-066BE989CE8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23A0881-1C73-5243-A058-B0C131EE6E6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4A75E55-553D-BF47-9152-AA3AC1C4F49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41E6DE9-0CEC-E74E-ADEA-CA55E9D1EA15}"/>
              </a:ext>
            </a:extLst>
          </p:cNvPr>
          <p:cNvSpPr>
            <a:spLocks noGrp="1"/>
          </p:cNvSpPr>
          <p:nvPr>
            <p:ph type="dt" sz="half" idx="10"/>
          </p:nvPr>
        </p:nvSpPr>
        <p:spPr/>
        <p:txBody>
          <a:bodyPr/>
          <a:lstStyle/>
          <a:p>
            <a:fld id="{D5ED23DA-DB51-844F-BB69-FCEC1DDB7048}" type="datetimeFigureOut">
              <a:rPr lang="en-US" smtClean="0"/>
              <a:t>6/10/2022</a:t>
            </a:fld>
            <a:endParaRPr lang="en-US"/>
          </a:p>
        </p:txBody>
      </p:sp>
      <p:sp>
        <p:nvSpPr>
          <p:cNvPr id="6" name="Footer Placeholder 5">
            <a:extLst>
              <a:ext uri="{FF2B5EF4-FFF2-40B4-BE49-F238E27FC236}">
                <a16:creationId xmlns:a16="http://schemas.microsoft.com/office/drawing/2014/main" id="{D2953997-5200-0B40-AA98-BD285101F0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1016D6-5611-A641-85C6-332CC93A566F}"/>
              </a:ext>
            </a:extLst>
          </p:cNvPr>
          <p:cNvSpPr>
            <a:spLocks noGrp="1"/>
          </p:cNvSpPr>
          <p:nvPr>
            <p:ph type="sldNum" sz="quarter" idx="12"/>
          </p:nvPr>
        </p:nvSpPr>
        <p:spPr/>
        <p:txBody>
          <a:bodyPr/>
          <a:lstStyle/>
          <a:p>
            <a:fld id="{CAA3A018-DC2E-394B-9741-E93EE9668A5A}" type="slidenum">
              <a:rPr lang="en-US" smtClean="0"/>
              <a:t>‹#›</a:t>
            </a:fld>
            <a:endParaRPr lang="en-US"/>
          </a:p>
        </p:txBody>
      </p:sp>
    </p:spTree>
    <p:extLst>
      <p:ext uri="{BB962C8B-B14F-4D97-AF65-F5344CB8AC3E}">
        <p14:creationId xmlns:p14="http://schemas.microsoft.com/office/powerpoint/2010/main" val="1041533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756AF-1203-6847-94B5-7C63C9F42DF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FF84635-EF8C-AD4B-B70D-11F69C707F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44CA7BA-E1D0-314C-8571-AF2BC2751D3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5257657-73C5-8146-9968-9583B94E55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F6B9548-6D28-104C-81C8-5ADCF124ADF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6B8DA66-D33B-1343-A265-486D6D801E07}"/>
              </a:ext>
            </a:extLst>
          </p:cNvPr>
          <p:cNvSpPr>
            <a:spLocks noGrp="1"/>
          </p:cNvSpPr>
          <p:nvPr>
            <p:ph type="dt" sz="half" idx="10"/>
          </p:nvPr>
        </p:nvSpPr>
        <p:spPr/>
        <p:txBody>
          <a:bodyPr/>
          <a:lstStyle/>
          <a:p>
            <a:fld id="{D5ED23DA-DB51-844F-BB69-FCEC1DDB7048}" type="datetimeFigureOut">
              <a:rPr lang="en-US" smtClean="0"/>
              <a:t>6/10/2022</a:t>
            </a:fld>
            <a:endParaRPr lang="en-US"/>
          </a:p>
        </p:txBody>
      </p:sp>
      <p:sp>
        <p:nvSpPr>
          <p:cNvPr id="8" name="Footer Placeholder 7">
            <a:extLst>
              <a:ext uri="{FF2B5EF4-FFF2-40B4-BE49-F238E27FC236}">
                <a16:creationId xmlns:a16="http://schemas.microsoft.com/office/drawing/2014/main" id="{E8114FE9-31CC-CD4D-9A48-0E4DBEF12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7B14D7-71C8-F547-BBCF-97F11A46B68D}"/>
              </a:ext>
            </a:extLst>
          </p:cNvPr>
          <p:cNvSpPr>
            <a:spLocks noGrp="1"/>
          </p:cNvSpPr>
          <p:nvPr>
            <p:ph type="sldNum" sz="quarter" idx="12"/>
          </p:nvPr>
        </p:nvSpPr>
        <p:spPr/>
        <p:txBody>
          <a:bodyPr/>
          <a:lstStyle/>
          <a:p>
            <a:fld id="{CAA3A018-DC2E-394B-9741-E93EE9668A5A}" type="slidenum">
              <a:rPr lang="en-US" smtClean="0"/>
              <a:t>‹#›</a:t>
            </a:fld>
            <a:endParaRPr lang="en-US"/>
          </a:p>
        </p:txBody>
      </p:sp>
    </p:spTree>
    <p:extLst>
      <p:ext uri="{BB962C8B-B14F-4D97-AF65-F5344CB8AC3E}">
        <p14:creationId xmlns:p14="http://schemas.microsoft.com/office/powerpoint/2010/main" val="4148105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4E3C4-AF0F-EE41-980B-E1533E76337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19E3EB8-1451-FF4D-8B3B-F24B1B8EFDC1}"/>
              </a:ext>
            </a:extLst>
          </p:cNvPr>
          <p:cNvSpPr>
            <a:spLocks noGrp="1"/>
          </p:cNvSpPr>
          <p:nvPr>
            <p:ph type="dt" sz="half" idx="10"/>
          </p:nvPr>
        </p:nvSpPr>
        <p:spPr/>
        <p:txBody>
          <a:bodyPr/>
          <a:lstStyle/>
          <a:p>
            <a:fld id="{D5ED23DA-DB51-844F-BB69-FCEC1DDB7048}" type="datetimeFigureOut">
              <a:rPr lang="en-US" smtClean="0"/>
              <a:t>6/10/2022</a:t>
            </a:fld>
            <a:endParaRPr lang="en-US"/>
          </a:p>
        </p:txBody>
      </p:sp>
      <p:sp>
        <p:nvSpPr>
          <p:cNvPr id="4" name="Footer Placeholder 3">
            <a:extLst>
              <a:ext uri="{FF2B5EF4-FFF2-40B4-BE49-F238E27FC236}">
                <a16:creationId xmlns:a16="http://schemas.microsoft.com/office/drawing/2014/main" id="{73F1047F-A8B4-134B-898C-CBEB7F7DFE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67AE95-DAB9-E945-A541-D36E98A6D715}"/>
              </a:ext>
            </a:extLst>
          </p:cNvPr>
          <p:cNvSpPr>
            <a:spLocks noGrp="1"/>
          </p:cNvSpPr>
          <p:nvPr>
            <p:ph type="sldNum" sz="quarter" idx="12"/>
          </p:nvPr>
        </p:nvSpPr>
        <p:spPr/>
        <p:txBody>
          <a:bodyPr/>
          <a:lstStyle/>
          <a:p>
            <a:fld id="{CAA3A018-DC2E-394B-9741-E93EE9668A5A}" type="slidenum">
              <a:rPr lang="en-US" smtClean="0"/>
              <a:t>‹#›</a:t>
            </a:fld>
            <a:endParaRPr lang="en-US"/>
          </a:p>
        </p:txBody>
      </p:sp>
    </p:spTree>
    <p:extLst>
      <p:ext uri="{BB962C8B-B14F-4D97-AF65-F5344CB8AC3E}">
        <p14:creationId xmlns:p14="http://schemas.microsoft.com/office/powerpoint/2010/main" val="534735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0856F5-0D80-6F49-A6E8-9641FE5773FF}"/>
              </a:ext>
            </a:extLst>
          </p:cNvPr>
          <p:cNvSpPr>
            <a:spLocks noGrp="1"/>
          </p:cNvSpPr>
          <p:nvPr>
            <p:ph type="dt" sz="half" idx="10"/>
          </p:nvPr>
        </p:nvSpPr>
        <p:spPr/>
        <p:txBody>
          <a:bodyPr/>
          <a:lstStyle/>
          <a:p>
            <a:fld id="{D5ED23DA-DB51-844F-BB69-FCEC1DDB7048}" type="datetimeFigureOut">
              <a:rPr lang="en-US" smtClean="0"/>
              <a:t>6/10/2022</a:t>
            </a:fld>
            <a:endParaRPr lang="en-US"/>
          </a:p>
        </p:txBody>
      </p:sp>
      <p:sp>
        <p:nvSpPr>
          <p:cNvPr id="3" name="Footer Placeholder 2">
            <a:extLst>
              <a:ext uri="{FF2B5EF4-FFF2-40B4-BE49-F238E27FC236}">
                <a16:creationId xmlns:a16="http://schemas.microsoft.com/office/drawing/2014/main" id="{2F8FEEA7-0F9B-1A4E-AABE-93E3D793A6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00290A-C386-C644-81DB-774219269CE6}"/>
              </a:ext>
            </a:extLst>
          </p:cNvPr>
          <p:cNvSpPr>
            <a:spLocks noGrp="1"/>
          </p:cNvSpPr>
          <p:nvPr>
            <p:ph type="sldNum" sz="quarter" idx="12"/>
          </p:nvPr>
        </p:nvSpPr>
        <p:spPr/>
        <p:txBody>
          <a:bodyPr/>
          <a:lstStyle/>
          <a:p>
            <a:fld id="{CAA3A018-DC2E-394B-9741-E93EE9668A5A}" type="slidenum">
              <a:rPr lang="en-US" smtClean="0"/>
              <a:t>‹#›</a:t>
            </a:fld>
            <a:endParaRPr lang="en-US"/>
          </a:p>
        </p:txBody>
      </p:sp>
    </p:spTree>
    <p:extLst>
      <p:ext uri="{BB962C8B-B14F-4D97-AF65-F5344CB8AC3E}">
        <p14:creationId xmlns:p14="http://schemas.microsoft.com/office/powerpoint/2010/main" val="1688013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D0B42-62AC-234B-9FE6-1740C12D098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5C7DF24-9C46-614E-855B-EA6AA28A4C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38460D0-2C35-5342-91ED-E99FBC72AC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E020084-1F69-6B48-90B0-51F1CE32F813}"/>
              </a:ext>
            </a:extLst>
          </p:cNvPr>
          <p:cNvSpPr>
            <a:spLocks noGrp="1"/>
          </p:cNvSpPr>
          <p:nvPr>
            <p:ph type="dt" sz="half" idx="10"/>
          </p:nvPr>
        </p:nvSpPr>
        <p:spPr/>
        <p:txBody>
          <a:bodyPr/>
          <a:lstStyle/>
          <a:p>
            <a:fld id="{D5ED23DA-DB51-844F-BB69-FCEC1DDB7048}" type="datetimeFigureOut">
              <a:rPr lang="en-US" smtClean="0"/>
              <a:t>6/10/2022</a:t>
            </a:fld>
            <a:endParaRPr lang="en-US"/>
          </a:p>
        </p:txBody>
      </p:sp>
      <p:sp>
        <p:nvSpPr>
          <p:cNvPr id="6" name="Footer Placeholder 5">
            <a:extLst>
              <a:ext uri="{FF2B5EF4-FFF2-40B4-BE49-F238E27FC236}">
                <a16:creationId xmlns:a16="http://schemas.microsoft.com/office/drawing/2014/main" id="{31FA57A9-D6A5-F94E-A15F-A5F374236B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E52C7E-402F-7047-95AF-74D791093D77}"/>
              </a:ext>
            </a:extLst>
          </p:cNvPr>
          <p:cNvSpPr>
            <a:spLocks noGrp="1"/>
          </p:cNvSpPr>
          <p:nvPr>
            <p:ph type="sldNum" sz="quarter" idx="12"/>
          </p:nvPr>
        </p:nvSpPr>
        <p:spPr/>
        <p:txBody>
          <a:bodyPr/>
          <a:lstStyle/>
          <a:p>
            <a:fld id="{CAA3A018-DC2E-394B-9741-E93EE9668A5A}" type="slidenum">
              <a:rPr lang="en-US" smtClean="0"/>
              <a:t>‹#›</a:t>
            </a:fld>
            <a:endParaRPr lang="en-US"/>
          </a:p>
        </p:txBody>
      </p:sp>
    </p:spTree>
    <p:extLst>
      <p:ext uri="{BB962C8B-B14F-4D97-AF65-F5344CB8AC3E}">
        <p14:creationId xmlns:p14="http://schemas.microsoft.com/office/powerpoint/2010/main" val="1018664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33CAE-98AF-4C41-A8D8-16DFACEA630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5B73629-D441-E544-8C75-DBC916F572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F4782-1C30-8547-8FF6-FC4FA4D845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8DEF314-CB27-1146-9531-6878807499C7}"/>
              </a:ext>
            </a:extLst>
          </p:cNvPr>
          <p:cNvSpPr>
            <a:spLocks noGrp="1"/>
          </p:cNvSpPr>
          <p:nvPr>
            <p:ph type="dt" sz="half" idx="10"/>
          </p:nvPr>
        </p:nvSpPr>
        <p:spPr/>
        <p:txBody>
          <a:bodyPr/>
          <a:lstStyle/>
          <a:p>
            <a:fld id="{D5ED23DA-DB51-844F-BB69-FCEC1DDB7048}" type="datetimeFigureOut">
              <a:rPr lang="en-US" smtClean="0"/>
              <a:t>6/10/2022</a:t>
            </a:fld>
            <a:endParaRPr lang="en-US"/>
          </a:p>
        </p:txBody>
      </p:sp>
      <p:sp>
        <p:nvSpPr>
          <p:cNvPr id="6" name="Footer Placeholder 5">
            <a:extLst>
              <a:ext uri="{FF2B5EF4-FFF2-40B4-BE49-F238E27FC236}">
                <a16:creationId xmlns:a16="http://schemas.microsoft.com/office/drawing/2014/main" id="{004183D5-66FF-9F44-9B2F-215B56329A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A23F17-5BD3-4849-8EA8-FBE2060C1358}"/>
              </a:ext>
            </a:extLst>
          </p:cNvPr>
          <p:cNvSpPr>
            <a:spLocks noGrp="1"/>
          </p:cNvSpPr>
          <p:nvPr>
            <p:ph type="sldNum" sz="quarter" idx="12"/>
          </p:nvPr>
        </p:nvSpPr>
        <p:spPr/>
        <p:txBody>
          <a:bodyPr/>
          <a:lstStyle/>
          <a:p>
            <a:fld id="{CAA3A018-DC2E-394B-9741-E93EE9668A5A}" type="slidenum">
              <a:rPr lang="en-US" smtClean="0"/>
              <a:t>‹#›</a:t>
            </a:fld>
            <a:endParaRPr lang="en-US"/>
          </a:p>
        </p:txBody>
      </p:sp>
    </p:spTree>
    <p:extLst>
      <p:ext uri="{BB962C8B-B14F-4D97-AF65-F5344CB8AC3E}">
        <p14:creationId xmlns:p14="http://schemas.microsoft.com/office/powerpoint/2010/main" val="3818522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99596B-C6FC-7047-852A-4EB3ED0A00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941E561-4053-554B-BD97-E4242724F0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55973B9-D019-BD41-9A79-9FF6CE338C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ED23DA-DB51-844F-BB69-FCEC1DDB7048}" type="datetimeFigureOut">
              <a:rPr lang="en-US" smtClean="0"/>
              <a:t>6/10/2022</a:t>
            </a:fld>
            <a:endParaRPr lang="en-US"/>
          </a:p>
        </p:txBody>
      </p:sp>
      <p:sp>
        <p:nvSpPr>
          <p:cNvPr id="5" name="Footer Placeholder 4">
            <a:extLst>
              <a:ext uri="{FF2B5EF4-FFF2-40B4-BE49-F238E27FC236}">
                <a16:creationId xmlns:a16="http://schemas.microsoft.com/office/drawing/2014/main" id="{1DBCFBE8-3752-9644-B497-E9E930C92A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77F957-340D-6C43-921C-C2199935D9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A3A018-DC2E-394B-9741-E93EE9668A5A}" type="slidenum">
              <a:rPr lang="en-US" smtClean="0"/>
              <a:t>‹#›</a:t>
            </a:fld>
            <a:endParaRPr lang="en-US"/>
          </a:p>
        </p:txBody>
      </p:sp>
    </p:spTree>
    <p:extLst>
      <p:ext uri="{BB962C8B-B14F-4D97-AF65-F5344CB8AC3E}">
        <p14:creationId xmlns:p14="http://schemas.microsoft.com/office/powerpoint/2010/main" val="281523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A1A41317-06ED-2D48-BE79-07BE6454CD02}"/>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l="7856" r="9894" b="-1"/>
          <a:stretch/>
        </p:blipFill>
        <p:spPr>
          <a:xfrm>
            <a:off x="-170" y="10"/>
            <a:ext cx="8450317" cy="6857990"/>
          </a:xfrm>
          <a:prstGeom prst="rect">
            <a:avLst/>
          </a:prstGeom>
        </p:spPr>
      </p:pic>
      <p:sp>
        <p:nvSpPr>
          <p:cNvPr id="2" name="Title 1">
            <a:extLst>
              <a:ext uri="{FF2B5EF4-FFF2-40B4-BE49-F238E27FC236}">
                <a16:creationId xmlns:a16="http://schemas.microsoft.com/office/drawing/2014/main" id="{6FE75E6B-44FA-4245-8728-B5D49BDAF18A}"/>
              </a:ext>
            </a:extLst>
          </p:cNvPr>
          <p:cNvSpPr>
            <a:spLocks noGrp="1"/>
          </p:cNvSpPr>
          <p:nvPr>
            <p:ph type="ctrTitle"/>
          </p:nvPr>
        </p:nvSpPr>
        <p:spPr>
          <a:xfrm>
            <a:off x="643468" y="643467"/>
            <a:ext cx="4620584" cy="4567137"/>
          </a:xfrm>
        </p:spPr>
        <p:txBody>
          <a:bodyPr>
            <a:normAutofit/>
          </a:bodyPr>
          <a:lstStyle/>
          <a:p>
            <a:pPr algn="l"/>
            <a:r>
              <a:rPr lang="en-GB" sz="4400">
                <a:solidFill>
                  <a:srgbClr val="FFFFFF"/>
                </a:solidFill>
              </a:rPr>
              <a:t>Stop Plastic Pollution!</a:t>
            </a:r>
            <a:endParaRPr lang="en-US" sz="4400">
              <a:solidFill>
                <a:srgbClr val="FFFFFF"/>
              </a:solidFill>
            </a:endParaRPr>
          </a:p>
        </p:txBody>
      </p:sp>
      <p:sp>
        <p:nvSpPr>
          <p:cNvPr id="3" name="Subtitle 2">
            <a:extLst>
              <a:ext uri="{FF2B5EF4-FFF2-40B4-BE49-F238E27FC236}">
                <a16:creationId xmlns:a16="http://schemas.microsoft.com/office/drawing/2014/main" id="{BBE2DF30-03A3-B34F-B925-E9B4C8B38DAE}"/>
              </a:ext>
            </a:extLst>
          </p:cNvPr>
          <p:cNvSpPr>
            <a:spLocks noGrp="1"/>
          </p:cNvSpPr>
          <p:nvPr>
            <p:ph type="subTitle" idx="1"/>
          </p:nvPr>
        </p:nvSpPr>
        <p:spPr>
          <a:xfrm>
            <a:off x="643467" y="5277684"/>
            <a:ext cx="4620584" cy="775494"/>
          </a:xfrm>
        </p:spPr>
        <p:txBody>
          <a:bodyPr>
            <a:normAutofit/>
          </a:bodyPr>
          <a:lstStyle/>
          <a:p>
            <a:pPr algn="l"/>
            <a:r>
              <a:rPr lang="en-GB">
                <a:solidFill>
                  <a:srgbClr val="FFFFFF"/>
                </a:solidFill>
              </a:rPr>
              <a:t>Exploring Activism by P5/6/7</a:t>
            </a:r>
            <a:endParaRPr lang="en-GB" b="1">
              <a:solidFill>
                <a:srgbClr val="FFFFFF"/>
              </a:solidFill>
            </a:endParaRPr>
          </a:p>
        </p:txBody>
      </p:sp>
      <p:pic>
        <p:nvPicPr>
          <p:cNvPr id="5" name="Picture 5">
            <a:extLst>
              <a:ext uri="{FF2B5EF4-FFF2-40B4-BE49-F238E27FC236}">
                <a16:creationId xmlns:a16="http://schemas.microsoft.com/office/drawing/2014/main" id="{B7A9A854-F7FD-B44F-9C77-2FA8369EDE59}"/>
              </a:ext>
            </a:extLst>
          </p:cNvPr>
          <p:cNvPicPr>
            <a:picLocks noChangeAspect="1"/>
          </p:cNvPicPr>
          <p:nvPr/>
        </p:nvPicPr>
        <p:blipFill rotWithShape="1">
          <a:blip r:embed="rId3">
            <a:extLst>
              <a:ext uri="{28A0092B-C50C-407E-A947-70E740481C1C}">
                <a14:useLocalDpi xmlns:a14="http://schemas.microsoft.com/office/drawing/2010/main" val="0"/>
              </a:ext>
            </a:extLst>
          </a:blip>
          <a:srcRect l="17342" r="24620" b="-2"/>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00614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D6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FD60DB48-BE18-514E-A454-A756D3F6C0BF}"/>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4038600" y="1036638"/>
            <a:ext cx="2355850" cy="2355850"/>
          </a:xfrm>
        </p:spPr>
      </p:pic>
      <p:pic>
        <p:nvPicPr>
          <p:cNvPr id="7" name="Picture 7">
            <a:extLst>
              <a:ext uri="{FF2B5EF4-FFF2-40B4-BE49-F238E27FC236}">
                <a16:creationId xmlns:a16="http://schemas.microsoft.com/office/drawing/2014/main" id="{3210E762-F582-EE46-83FA-B7BC5739789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38600" y="3451225"/>
            <a:ext cx="2355850" cy="2363788"/>
          </a:xfrm>
          <a:prstGeom prst="rect">
            <a:avLst/>
          </a:prstGeom>
        </p:spPr>
      </p:pic>
      <p:pic>
        <p:nvPicPr>
          <p:cNvPr id="6" name="Picture 6">
            <a:extLst>
              <a:ext uri="{FF2B5EF4-FFF2-40B4-BE49-F238E27FC236}">
                <a16:creationId xmlns:a16="http://schemas.microsoft.com/office/drawing/2014/main" id="{87FDA8FE-43B0-A241-BDE5-9A60F272D91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453188" y="1036638"/>
            <a:ext cx="4772025" cy="4778375"/>
          </a:xfrm>
          <a:prstGeom prst="rect">
            <a:avLst/>
          </a:prstGeom>
        </p:spPr>
      </p:pic>
      <p:sp>
        <p:nvSpPr>
          <p:cNvPr id="2" name="Title 1">
            <a:extLst>
              <a:ext uri="{FF2B5EF4-FFF2-40B4-BE49-F238E27FC236}">
                <a16:creationId xmlns:a16="http://schemas.microsoft.com/office/drawing/2014/main" id="{A97521F8-0709-A44C-BA72-FC2C50974293}"/>
              </a:ext>
            </a:extLst>
          </p:cNvPr>
          <p:cNvSpPr>
            <a:spLocks noGrp="1"/>
          </p:cNvSpPr>
          <p:nvPr>
            <p:ph type="title"/>
          </p:nvPr>
        </p:nvSpPr>
        <p:spPr>
          <a:xfrm>
            <a:off x="386080" y="1749807"/>
            <a:ext cx="3014698" cy="2967513"/>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This is what our stream </a:t>
            </a:r>
            <a:r>
              <a:rPr lang="en-GB" sz="2600" dirty="0">
                <a:solidFill>
                  <a:srgbClr val="FFFFFF"/>
                </a:solidFill>
              </a:rPr>
              <a:t>looked like a week ago. </a:t>
            </a:r>
            <a:endParaRPr lang="en-US" sz="2600" kern="1200" dirty="0">
              <a:solidFill>
                <a:srgbClr val="FFFFFF"/>
              </a:solidFill>
              <a:latin typeface="+mj-lt"/>
              <a:ea typeface="+mj-ea"/>
              <a:cs typeface="+mj-cs"/>
            </a:endParaRPr>
          </a:p>
        </p:txBody>
      </p:sp>
    </p:spTree>
    <p:extLst>
      <p:ext uri="{BB962C8B-B14F-4D97-AF65-F5344CB8AC3E}">
        <p14:creationId xmlns:p14="http://schemas.microsoft.com/office/powerpoint/2010/main" val="215895350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7A0016-3E8B-F54F-A019-3126AC02388C}"/>
              </a:ext>
            </a:extLst>
          </p:cNvPr>
          <p:cNvSpPr>
            <a:spLocks noGrp="1"/>
          </p:cNvSpPr>
          <p:nvPr>
            <p:ph type="title"/>
          </p:nvPr>
        </p:nvSpPr>
        <p:spPr>
          <a:xfrm>
            <a:off x="640080" y="325369"/>
            <a:ext cx="4368602" cy="1956841"/>
          </a:xfrm>
        </p:spPr>
        <p:txBody>
          <a:bodyPr anchor="b">
            <a:normAutofit/>
          </a:bodyPr>
          <a:lstStyle/>
          <a:p>
            <a:r>
              <a:rPr lang="en-GB" sz="5400"/>
              <a:t>Our Project begins.</a:t>
            </a:r>
            <a:endParaRPr lang="en-US" sz="540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3249ADC-4C4E-9B4D-9084-42742C40D2D1}"/>
              </a:ext>
            </a:extLst>
          </p:cNvPr>
          <p:cNvSpPr>
            <a:spLocks noGrp="1"/>
          </p:cNvSpPr>
          <p:nvPr>
            <p:ph idx="1"/>
          </p:nvPr>
        </p:nvSpPr>
        <p:spPr>
          <a:xfrm>
            <a:off x="640080" y="2872899"/>
            <a:ext cx="4243589" cy="3320668"/>
          </a:xfrm>
        </p:spPr>
        <p:txBody>
          <a:bodyPr vert="horz" lIns="91440" tIns="45720" rIns="91440" bIns="45720" rtlCol="0" anchor="t">
            <a:normAutofit/>
          </a:bodyPr>
          <a:lstStyle/>
          <a:p>
            <a:r>
              <a:rPr lang="en-GB" sz="1700"/>
              <a:t>At Whitecross Primary, we were asked to take part in a partnership programme with French schools, to find out about the impact of Plastic Pollution.</a:t>
            </a:r>
          </a:p>
          <a:p>
            <a:r>
              <a:rPr lang="en-GB" sz="1700"/>
              <a:t>We were able to work collaboratively with Mrs McEwan from Graeme High, to develop our knowledge of French vocabulary associated with Plastic pollution.</a:t>
            </a:r>
            <a:endParaRPr lang="en-GB" sz="1700">
              <a:cs typeface="Calibri"/>
            </a:endParaRPr>
          </a:p>
          <a:p>
            <a:r>
              <a:rPr lang="en-GB" sz="1700"/>
              <a:t>We decided to look at activism and raising awareness of plastic pollution in the local community.</a:t>
            </a:r>
            <a:endParaRPr lang="en-GB" sz="1700">
              <a:cs typeface="Calibri" panose="020F0502020204030204"/>
            </a:endParaRPr>
          </a:p>
        </p:txBody>
      </p:sp>
      <p:pic>
        <p:nvPicPr>
          <p:cNvPr id="6" name="Picture 5">
            <a:extLst>
              <a:ext uri="{FF2B5EF4-FFF2-40B4-BE49-F238E27FC236}">
                <a16:creationId xmlns:a16="http://schemas.microsoft.com/office/drawing/2014/main" id="{AD7B2D1C-167B-1146-A268-9AC81827EA57}"/>
              </a:ext>
            </a:extLst>
          </p:cNvPr>
          <p:cNvPicPr>
            <a:picLocks noChangeAspect="1"/>
          </p:cNvPicPr>
          <p:nvPr/>
        </p:nvPicPr>
        <p:blipFill rotWithShape="1">
          <a:blip r:embed="rId2"/>
          <a:srcRect l="22417" r="1062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32474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8B390A-4BE7-ED4B-8633-49A1CC7D32A6}"/>
              </a:ext>
            </a:extLst>
          </p:cNvPr>
          <p:cNvSpPr>
            <a:spLocks noGrp="1"/>
          </p:cNvSpPr>
          <p:nvPr>
            <p:ph type="title"/>
          </p:nvPr>
        </p:nvSpPr>
        <p:spPr>
          <a:xfrm>
            <a:off x="8379245" y="1552797"/>
            <a:ext cx="3548807" cy="3752406"/>
          </a:xfrm>
        </p:spPr>
        <p:txBody>
          <a:bodyPr anchor="b">
            <a:noAutofit/>
          </a:bodyPr>
          <a:lstStyle/>
          <a:p>
            <a:pPr marL="457200" indent="-457200">
              <a:buFont typeface="Courier New" panose="02070309020205020404" pitchFamily="49" charset="0"/>
              <a:buChar char="o"/>
            </a:pPr>
            <a:r>
              <a:rPr lang="en-GB" sz="2800" b="1"/>
              <a:t>We began by creating a </a:t>
            </a:r>
            <a:r>
              <a:rPr lang="en-GB" sz="2800" b="1" err="1"/>
              <a:t>Menti</a:t>
            </a:r>
            <a:r>
              <a:rPr lang="en-GB" sz="2800" b="1"/>
              <a:t> meter about how we could raise awareness about Plastic Pollution.</a:t>
            </a:r>
            <a:br>
              <a:rPr lang="en-GB" sz="2800" b="1"/>
            </a:br>
            <a:br>
              <a:rPr lang="en-GB" sz="2800" b="1"/>
            </a:br>
            <a:r>
              <a:rPr lang="en-GB" sz="2800" b="1"/>
              <a:t>These were our class suggestions.</a:t>
            </a:r>
            <a:endParaRPr lang="en-US" sz="2800" b="1"/>
          </a:p>
        </p:txBody>
      </p:sp>
      <p:pic>
        <p:nvPicPr>
          <p:cNvPr id="4" name="Picture 4">
            <a:extLst>
              <a:ext uri="{FF2B5EF4-FFF2-40B4-BE49-F238E27FC236}">
                <a16:creationId xmlns:a16="http://schemas.microsoft.com/office/drawing/2014/main" id="{9E9216AA-5986-8E40-B33C-03CAAF9D5D4C}"/>
              </a:ext>
            </a:extLst>
          </p:cNvPr>
          <p:cNvPicPr>
            <a:picLocks noChangeAspect="1"/>
          </p:cNvPicPr>
          <p:nvPr/>
        </p:nvPicPr>
        <p:blipFill rotWithShape="1">
          <a:blip r:embed="rId2">
            <a:extLst>
              <a:ext uri="{28A0092B-C50C-407E-A947-70E740481C1C}">
                <a14:useLocalDpi xmlns:a14="http://schemas.microsoft.com/office/drawing/2010/main" val="0"/>
              </a:ext>
            </a:extLst>
          </a:blip>
          <a:srcRect r="5022"/>
          <a:stretch/>
        </p:blipFill>
        <p:spPr>
          <a:xfrm>
            <a:off x="-263952" y="224844"/>
            <a:ext cx="8115280" cy="6408311"/>
          </a:xfrm>
          <a:prstGeom prst="rect">
            <a:avLst/>
          </a:prstGeom>
        </p:spPr>
      </p:pic>
      <p:sp>
        <p:nvSpPr>
          <p:cNvPr id="14" name="Rectangle 1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934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31832-2859-BC4A-BD92-2DA626793AE0}"/>
              </a:ext>
            </a:extLst>
          </p:cNvPr>
          <p:cNvSpPr>
            <a:spLocks noGrp="1"/>
          </p:cNvSpPr>
          <p:nvPr>
            <p:ph type="title"/>
          </p:nvPr>
        </p:nvSpPr>
        <p:spPr>
          <a:xfrm>
            <a:off x="4965430" y="629268"/>
            <a:ext cx="6586491" cy="1286160"/>
          </a:xfrm>
        </p:spPr>
        <p:txBody>
          <a:bodyPr anchor="b">
            <a:normAutofit/>
          </a:bodyPr>
          <a:lstStyle/>
          <a:p>
            <a:r>
              <a:rPr lang="en-GB" sz="4100"/>
              <a:t>Using the </a:t>
            </a:r>
            <a:r>
              <a:rPr lang="en-GB" sz="4100" err="1"/>
              <a:t>Menti</a:t>
            </a:r>
            <a:r>
              <a:rPr lang="en-GB" sz="4100"/>
              <a:t> Meter results, we planned out our Project.</a:t>
            </a:r>
            <a:endParaRPr lang="en-US" sz="4100"/>
          </a:p>
        </p:txBody>
      </p:sp>
      <p:sp>
        <p:nvSpPr>
          <p:cNvPr id="3" name="Content Placeholder 2">
            <a:extLst>
              <a:ext uri="{FF2B5EF4-FFF2-40B4-BE49-F238E27FC236}">
                <a16:creationId xmlns:a16="http://schemas.microsoft.com/office/drawing/2014/main" id="{7AB87D4A-D410-6B43-A29C-46E3BA90772A}"/>
              </a:ext>
            </a:extLst>
          </p:cNvPr>
          <p:cNvSpPr>
            <a:spLocks noGrp="1"/>
          </p:cNvSpPr>
          <p:nvPr>
            <p:ph idx="1"/>
          </p:nvPr>
        </p:nvSpPr>
        <p:spPr>
          <a:xfrm>
            <a:off x="4965431" y="2438400"/>
            <a:ext cx="6586489" cy="3785419"/>
          </a:xfrm>
        </p:spPr>
        <p:txBody>
          <a:bodyPr vert="horz" lIns="91440" tIns="45720" rIns="91440" bIns="45720" rtlCol="0" anchor="t">
            <a:normAutofit/>
          </a:bodyPr>
          <a:lstStyle/>
          <a:p>
            <a:r>
              <a:rPr lang="en-GB"/>
              <a:t>We used the poll results to help us decide what activism measures we wanted to use to raise awareness and prevent plastic pollution.</a:t>
            </a:r>
            <a:endParaRPr lang="en-GB">
              <a:cs typeface="Calibri"/>
            </a:endParaRPr>
          </a:p>
          <a:p>
            <a:r>
              <a:rPr lang="en-GB"/>
              <a:t>As a class, we are very interested in making sure our local waterway isn’t polluted and recently released fish into the burn too. Thus, making it of great importance to keep the burn plastic free!</a:t>
            </a:r>
            <a:endParaRPr lang="en-GB">
              <a:cs typeface="Calibri"/>
            </a:endParaRPr>
          </a:p>
        </p:txBody>
      </p:sp>
      <p:pic>
        <p:nvPicPr>
          <p:cNvPr id="8" name="Picture 7">
            <a:extLst>
              <a:ext uri="{FF2B5EF4-FFF2-40B4-BE49-F238E27FC236}">
                <a16:creationId xmlns:a16="http://schemas.microsoft.com/office/drawing/2014/main" id="{336A26F7-5DBF-2B45-95B7-09EA02412BAD}"/>
              </a:ext>
            </a:extLst>
          </p:cNvPr>
          <p:cNvPicPr>
            <a:picLocks noChangeAspect="1"/>
          </p:cNvPicPr>
          <p:nvPr/>
        </p:nvPicPr>
        <p:blipFill rotWithShape="1">
          <a:blip r:embed="rId2"/>
          <a:srcRect l="32406"/>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D2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8802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6EF377-7D43-2348-AAC3-5626682A0CCA}"/>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7200" kern="1200">
                <a:solidFill>
                  <a:schemeClr val="tx1"/>
                </a:solidFill>
                <a:latin typeface="+mj-lt"/>
                <a:ea typeface="+mj-ea"/>
                <a:cs typeface="+mj-cs"/>
              </a:rPr>
              <a:t>Phase one</a:t>
            </a:r>
          </a:p>
        </p:txBody>
      </p:sp>
      <p:sp>
        <p:nvSpPr>
          <p:cNvPr id="3" name="Content Placeholder 2">
            <a:extLst>
              <a:ext uri="{FF2B5EF4-FFF2-40B4-BE49-F238E27FC236}">
                <a16:creationId xmlns:a16="http://schemas.microsoft.com/office/drawing/2014/main" id="{C8CA3B81-92DC-2643-8635-823716677825}"/>
              </a:ext>
            </a:extLst>
          </p:cNvPr>
          <p:cNvSpPr>
            <a:spLocks noGrp="1"/>
          </p:cNvSpPr>
          <p:nvPr>
            <p:ph type="body" idx="1"/>
          </p:nvPr>
        </p:nvSpPr>
        <p:spPr>
          <a:xfrm>
            <a:off x="1524000" y="5514052"/>
            <a:ext cx="9144000" cy="651910"/>
          </a:xfrm>
        </p:spPr>
        <p:txBody>
          <a:bodyPr vert="horz" lIns="91440" tIns="45720" rIns="91440" bIns="45720" rtlCol="0" anchor="ctr">
            <a:normAutofit/>
          </a:bodyPr>
          <a:lstStyle/>
          <a:p>
            <a:pPr algn="ctr"/>
            <a:r>
              <a:rPr lang="en-US" kern="1200">
                <a:solidFill>
                  <a:schemeClr val="tx1"/>
                </a:solidFill>
                <a:latin typeface="+mn-lt"/>
                <a:ea typeface="+mn-ea"/>
                <a:cs typeface="+mn-cs"/>
              </a:rPr>
              <a:t>Impact of plastic pollution on local wildlife.</a:t>
            </a:r>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2806759"/>
      </p:ext>
    </p:extLst>
  </p:cSld>
  <p:clrMapOvr>
    <a:masterClrMapping/>
  </p:clrMapOvr>
  <p:transition spd="slow">
    <p:comb/>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588F14-5A76-AC41-88AC-F73D4980A813}"/>
              </a:ext>
            </a:extLst>
          </p:cNvPr>
          <p:cNvSpPr>
            <a:spLocks noGrp="1"/>
          </p:cNvSpPr>
          <p:nvPr>
            <p:ph type="title"/>
          </p:nvPr>
        </p:nvSpPr>
        <p:spPr>
          <a:xfrm>
            <a:off x="630936" y="639520"/>
            <a:ext cx="3429000" cy="1719072"/>
          </a:xfrm>
        </p:spPr>
        <p:txBody>
          <a:bodyPr anchor="b">
            <a:normAutofit/>
          </a:bodyPr>
          <a:lstStyle/>
          <a:p>
            <a:r>
              <a:rPr lang="en-GB" sz="3800"/>
              <a:t>Walking to gather evidence</a:t>
            </a:r>
            <a:endParaRPr lang="en-US" sz="3800"/>
          </a:p>
        </p:txBody>
      </p:sp>
      <p:sp>
        <p:nvSpPr>
          <p:cNvPr id="1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15B90249-972D-4F47-AD5A-3CC3E89A173F}"/>
              </a:ext>
            </a:extLst>
          </p:cNvPr>
          <p:cNvSpPr>
            <a:spLocks noGrp="1"/>
          </p:cNvSpPr>
          <p:nvPr>
            <p:ph idx="1"/>
          </p:nvPr>
        </p:nvSpPr>
        <p:spPr>
          <a:xfrm>
            <a:off x="644074" y="2867222"/>
            <a:ext cx="3429000" cy="6548246"/>
          </a:xfrm>
        </p:spPr>
        <p:txBody>
          <a:bodyPr anchor="t">
            <a:normAutofit/>
          </a:bodyPr>
          <a:lstStyle/>
          <a:p>
            <a:r>
              <a:rPr lang="en-GB" sz="2200"/>
              <a:t>We went a walk to the local burn to gather evidence of plastic pollution and the wildlife it effects.</a:t>
            </a:r>
            <a:endParaRPr lang="en-US" sz="2200"/>
          </a:p>
        </p:txBody>
      </p:sp>
      <p:pic>
        <p:nvPicPr>
          <p:cNvPr id="4" name="Picture 4">
            <a:extLst>
              <a:ext uri="{FF2B5EF4-FFF2-40B4-BE49-F238E27FC236}">
                <a16:creationId xmlns:a16="http://schemas.microsoft.com/office/drawing/2014/main" id="{888833DE-0ADD-CC4B-B50B-08E08C347D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1221" y="1415521"/>
            <a:ext cx="5638463" cy="4738962"/>
          </a:xfrm>
          <a:prstGeom prst="rect">
            <a:avLst/>
          </a:prstGeom>
        </p:spPr>
      </p:pic>
    </p:spTree>
    <p:extLst>
      <p:ext uri="{BB962C8B-B14F-4D97-AF65-F5344CB8AC3E}">
        <p14:creationId xmlns:p14="http://schemas.microsoft.com/office/powerpoint/2010/main" val="161727223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18AD3-D7AA-E34E-9759-B5EDECC2BDF0}"/>
              </a:ext>
            </a:extLst>
          </p:cNvPr>
          <p:cNvSpPr>
            <a:spLocks noGrp="1"/>
          </p:cNvSpPr>
          <p:nvPr>
            <p:ph type="title"/>
          </p:nvPr>
        </p:nvSpPr>
        <p:spPr>
          <a:xfrm>
            <a:off x="686834" y="1153572"/>
            <a:ext cx="3200400" cy="4461163"/>
          </a:xfrm>
        </p:spPr>
        <p:txBody>
          <a:bodyPr>
            <a:normAutofit/>
          </a:bodyPr>
          <a:lstStyle/>
          <a:p>
            <a:r>
              <a:rPr lang="en-GB">
                <a:solidFill>
                  <a:srgbClr val="FFFFFF"/>
                </a:solidFill>
              </a:rPr>
              <a:t>Using this information we created posters to raise awareness in the school.</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386008B-3A51-F249-8E11-2B390E4925F0}"/>
              </a:ext>
            </a:extLst>
          </p:cNvPr>
          <p:cNvSpPr>
            <a:spLocks noGrp="1"/>
          </p:cNvSpPr>
          <p:nvPr>
            <p:ph idx="1"/>
          </p:nvPr>
        </p:nvSpPr>
        <p:spPr>
          <a:xfrm>
            <a:off x="4447308" y="591344"/>
            <a:ext cx="6906491" cy="5585619"/>
          </a:xfrm>
        </p:spPr>
        <p:txBody>
          <a:bodyPr anchor="ctr">
            <a:normAutofit/>
          </a:bodyPr>
          <a:lstStyle/>
          <a:p>
            <a:r>
              <a:rPr lang="en-GB"/>
              <a:t>We worked with Mrs McEwan to translate our information and findings into French. This will allow us to share our findings with the French partnership School.</a:t>
            </a:r>
          </a:p>
          <a:p>
            <a:r>
              <a:rPr lang="en-GB"/>
              <a:t>The posters were created to raise awareness and to try stop plastic pollution in the local waterway. </a:t>
            </a:r>
          </a:p>
          <a:p>
            <a:r>
              <a:rPr lang="en-GB"/>
              <a:t>They were aimed at educating people on how bad plastic pollution is and the animals it impacts. They also were used to tell people that the plastic doesn’t just disappear or is magically removed.</a:t>
            </a:r>
            <a:endParaRPr lang="en-US"/>
          </a:p>
        </p:txBody>
      </p:sp>
    </p:spTree>
    <p:extLst>
      <p:ext uri="{BB962C8B-B14F-4D97-AF65-F5344CB8AC3E}">
        <p14:creationId xmlns:p14="http://schemas.microsoft.com/office/powerpoint/2010/main" val="55573082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521DD34-C6F2-4402-9A01-962807DB6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2EDFCF7C-FA8A-864F-86F5-DA15F911601E}"/>
              </a:ext>
            </a:extLst>
          </p:cNvPr>
          <p:cNvSpPr>
            <a:spLocks noGrp="1"/>
          </p:cNvSpPr>
          <p:nvPr>
            <p:ph type="title"/>
          </p:nvPr>
        </p:nvSpPr>
        <p:spPr>
          <a:xfrm>
            <a:off x="698588" y="2721925"/>
            <a:ext cx="5154508" cy="1293028"/>
          </a:xfrm>
        </p:spPr>
        <p:txBody>
          <a:bodyPr>
            <a:normAutofit/>
          </a:bodyPr>
          <a:lstStyle/>
          <a:p>
            <a:r>
              <a:rPr lang="en-GB" sz="4000"/>
              <a:t>Look at our fabulous posters</a:t>
            </a:r>
            <a:endParaRPr lang="en-US" sz="4000"/>
          </a:p>
        </p:txBody>
      </p:sp>
      <p:pic>
        <p:nvPicPr>
          <p:cNvPr id="8" name="Picture 8">
            <a:extLst>
              <a:ext uri="{FF2B5EF4-FFF2-40B4-BE49-F238E27FC236}">
                <a16:creationId xmlns:a16="http://schemas.microsoft.com/office/drawing/2014/main" id="{C88F2548-4BE4-164F-A3DE-E461BCC89B2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9787" r="4" b="4"/>
          <a:stretch/>
        </p:blipFill>
        <p:spPr>
          <a:xfrm>
            <a:off x="6417733" y="10"/>
            <a:ext cx="3270176" cy="3933487"/>
          </a:xfrm>
          <a:prstGeom prst="rect">
            <a:avLst/>
          </a:prstGeom>
        </p:spPr>
      </p:pic>
      <p:pic>
        <p:nvPicPr>
          <p:cNvPr id="7" name="Picture 7">
            <a:extLst>
              <a:ext uri="{FF2B5EF4-FFF2-40B4-BE49-F238E27FC236}">
                <a16:creationId xmlns:a16="http://schemas.microsoft.com/office/drawing/2014/main" id="{AC9E7374-2444-9844-86DE-AEA4654FFCA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3544" r="4772" b="3"/>
          <a:stretch/>
        </p:blipFill>
        <p:spPr>
          <a:xfrm>
            <a:off x="9735041" y="0"/>
            <a:ext cx="2409826" cy="3933486"/>
          </a:xfrm>
          <a:prstGeom prst="rect">
            <a:avLst/>
          </a:prstGeom>
        </p:spPr>
      </p:pic>
      <p:pic>
        <p:nvPicPr>
          <p:cNvPr id="6" name="Picture 6">
            <a:extLst>
              <a:ext uri="{FF2B5EF4-FFF2-40B4-BE49-F238E27FC236}">
                <a16:creationId xmlns:a16="http://schemas.microsoft.com/office/drawing/2014/main" id="{6F40B349-1290-A146-A7CA-12F4A72FF640}"/>
              </a:ext>
            </a:extLst>
          </p:cNvPr>
          <p:cNvPicPr>
            <a:picLocks noChangeAspect="1"/>
          </p:cNvPicPr>
          <p:nvPr/>
        </p:nvPicPr>
        <p:blipFill rotWithShape="1">
          <a:blip r:embed="rId4">
            <a:extLst>
              <a:ext uri="{28A0092B-C50C-407E-A947-70E740481C1C}">
                <a14:useLocalDpi xmlns:a14="http://schemas.microsoft.com/office/drawing/2010/main" val="0"/>
              </a:ext>
            </a:extLst>
          </a:blip>
          <a:srcRect t="26523" r="2" b="36613"/>
          <a:stretch/>
        </p:blipFill>
        <p:spPr>
          <a:xfrm>
            <a:off x="6417734" y="4019724"/>
            <a:ext cx="5774266" cy="2838276"/>
          </a:xfrm>
          <a:prstGeom prst="rect">
            <a:avLst/>
          </a:prstGeom>
        </p:spPr>
      </p:pic>
    </p:spTree>
    <p:extLst>
      <p:ext uri="{BB962C8B-B14F-4D97-AF65-F5344CB8AC3E}">
        <p14:creationId xmlns:p14="http://schemas.microsoft.com/office/powerpoint/2010/main" val="39719842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BC8B11F9-68C5-43F4-9117-FB32EF89D9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C5D5CE-495A-5440-B99C-0EB94D1ACBA4}"/>
              </a:ext>
            </a:extLst>
          </p:cNvPr>
          <p:cNvSpPr>
            <a:spLocks noGrp="1"/>
          </p:cNvSpPr>
          <p:nvPr>
            <p:ph type="title"/>
          </p:nvPr>
        </p:nvSpPr>
        <p:spPr>
          <a:xfrm>
            <a:off x="5710335" y="896112"/>
            <a:ext cx="5984841" cy="1895815"/>
          </a:xfrm>
        </p:spPr>
        <p:txBody>
          <a:bodyPr vert="horz" lIns="91440" tIns="45720" rIns="91440" bIns="45720" rtlCol="0" anchor="b">
            <a:normAutofit/>
          </a:bodyPr>
          <a:lstStyle/>
          <a:p>
            <a:pPr algn="r"/>
            <a:r>
              <a:rPr lang="en-US" sz="6000" kern="1200">
                <a:solidFill>
                  <a:schemeClr val="tx1"/>
                </a:solidFill>
                <a:latin typeface="+mj-lt"/>
                <a:ea typeface="+mj-ea"/>
                <a:cs typeface="+mj-cs"/>
              </a:rPr>
              <a:t>Look at our fabulous posters</a:t>
            </a:r>
          </a:p>
        </p:txBody>
      </p:sp>
      <p:pic>
        <p:nvPicPr>
          <p:cNvPr id="5" name="Picture 5">
            <a:extLst>
              <a:ext uri="{FF2B5EF4-FFF2-40B4-BE49-F238E27FC236}">
                <a16:creationId xmlns:a16="http://schemas.microsoft.com/office/drawing/2014/main" id="{6D3A6E96-5A73-9E43-B19C-677AAE2083D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28209" r="5" b="6104"/>
          <a:stretch/>
        </p:blipFill>
        <p:spPr>
          <a:xfrm>
            <a:off x="2114164" y="371436"/>
            <a:ext cx="2834571" cy="2482727"/>
          </a:xfrm>
          <a:custGeom>
            <a:avLst/>
            <a:gdLst/>
            <a:ahLst/>
            <a:cxnLst/>
            <a:rect l="l" t="t" r="r" b="b"/>
            <a:pathLst>
              <a:path w="2298408" h="2013116">
                <a:moveTo>
                  <a:pt x="655742" y="0"/>
                </a:moveTo>
                <a:cubicBezTo>
                  <a:pt x="1644875" y="0"/>
                  <a:pt x="1644875" y="0"/>
                  <a:pt x="1644875" y="0"/>
                </a:cubicBezTo>
                <a:cubicBezTo>
                  <a:pt x="1694920" y="0"/>
                  <a:pt x="1759685" y="34910"/>
                  <a:pt x="1786179" y="78547"/>
                </a:cubicBezTo>
                <a:cubicBezTo>
                  <a:pt x="2280745" y="925103"/>
                  <a:pt x="2280745" y="925103"/>
                  <a:pt x="2280745" y="925103"/>
                </a:cubicBezTo>
                <a:cubicBezTo>
                  <a:pt x="2304296" y="971649"/>
                  <a:pt x="2304296" y="1041468"/>
                  <a:pt x="2280745" y="1088014"/>
                </a:cubicBezTo>
                <a:cubicBezTo>
                  <a:pt x="1786179" y="1934570"/>
                  <a:pt x="1786179" y="1934570"/>
                  <a:pt x="1786179" y="1934570"/>
                </a:cubicBezTo>
                <a:cubicBezTo>
                  <a:pt x="1759685" y="1978207"/>
                  <a:pt x="1694920" y="2013116"/>
                  <a:pt x="1644875" y="2013116"/>
                </a:cubicBezTo>
                <a:lnTo>
                  <a:pt x="655742" y="2013116"/>
                </a:lnTo>
                <a:cubicBezTo>
                  <a:pt x="602753" y="2013116"/>
                  <a:pt x="537989" y="1978207"/>
                  <a:pt x="514438" y="1934570"/>
                </a:cubicBezTo>
                <a:cubicBezTo>
                  <a:pt x="19872" y="1088014"/>
                  <a:pt x="19872" y="1088014"/>
                  <a:pt x="19872" y="1088014"/>
                </a:cubicBezTo>
                <a:cubicBezTo>
                  <a:pt x="-6623" y="1041468"/>
                  <a:pt x="-6623" y="971649"/>
                  <a:pt x="19872" y="925103"/>
                </a:cubicBezTo>
                <a:cubicBezTo>
                  <a:pt x="514438" y="78547"/>
                  <a:pt x="514438" y="78547"/>
                  <a:pt x="514438" y="78547"/>
                </a:cubicBezTo>
                <a:cubicBezTo>
                  <a:pt x="537989" y="34910"/>
                  <a:pt x="602753" y="0"/>
                  <a:pt x="655742" y="0"/>
                </a:cubicBezTo>
                <a:close/>
              </a:path>
            </a:pathLst>
          </a:custGeom>
        </p:spPr>
      </p:pic>
      <p:pic>
        <p:nvPicPr>
          <p:cNvPr id="8" name="Picture 8">
            <a:extLst>
              <a:ext uri="{FF2B5EF4-FFF2-40B4-BE49-F238E27FC236}">
                <a16:creationId xmlns:a16="http://schemas.microsoft.com/office/drawing/2014/main" id="{C1767ABF-9A2C-774B-9000-4BE9D8FD3A7C}"/>
              </a:ext>
            </a:extLst>
          </p:cNvPr>
          <p:cNvPicPr>
            <a:picLocks noGrp="1" noChangeAspect="1"/>
          </p:cNvPicPr>
          <p:nvPr>
            <p:ph idx="1"/>
          </p:nvPr>
        </p:nvPicPr>
        <p:blipFill rotWithShape="1">
          <a:blip r:embed="rId3" cstate="hqprint">
            <a:extLst>
              <a:ext uri="{28A0092B-C50C-407E-A947-70E740481C1C}">
                <a14:useLocalDpi xmlns:a14="http://schemas.microsoft.com/office/drawing/2010/main" val="0"/>
              </a:ext>
            </a:extLst>
          </a:blip>
          <a:srcRect t="5296" r="-1" b="18991"/>
          <a:stretch/>
        </p:blipFill>
        <p:spPr>
          <a:xfrm>
            <a:off x="1157722" y="2954419"/>
            <a:ext cx="6874459" cy="3903582"/>
          </a:xfrm>
          <a:custGeom>
            <a:avLst/>
            <a:gdLst/>
            <a:ahLst/>
            <a:cxnLst/>
            <a:rect l="l" t="t" r="r" b="b"/>
            <a:pathLst>
              <a:path w="6874459" h="3903582">
                <a:moveTo>
                  <a:pt x="209892" y="3722466"/>
                </a:moveTo>
                <a:lnTo>
                  <a:pt x="226467" y="3751176"/>
                </a:lnTo>
                <a:cubicBezTo>
                  <a:pt x="243276" y="3780289"/>
                  <a:pt x="261205" y="3811341"/>
                  <a:pt x="280329" y="3844465"/>
                </a:cubicBezTo>
                <a:lnTo>
                  <a:pt x="314461" y="3903582"/>
                </a:lnTo>
                <a:lnTo>
                  <a:pt x="308088" y="3903582"/>
                </a:lnTo>
                <a:close/>
                <a:moveTo>
                  <a:pt x="1972276" y="83"/>
                </a:moveTo>
                <a:cubicBezTo>
                  <a:pt x="1972276" y="83"/>
                  <a:pt x="1972276" y="83"/>
                  <a:pt x="4889531" y="7396"/>
                </a:cubicBezTo>
                <a:cubicBezTo>
                  <a:pt x="5075389" y="2170"/>
                  <a:pt x="5250964" y="104959"/>
                  <a:pt x="5342525" y="263545"/>
                </a:cubicBezTo>
                <a:cubicBezTo>
                  <a:pt x="5342525" y="263545"/>
                  <a:pt x="5342525" y="263545"/>
                  <a:pt x="6804327" y="2795463"/>
                </a:cubicBezTo>
                <a:cubicBezTo>
                  <a:pt x="6899045" y="2959518"/>
                  <a:pt x="6897117" y="3157497"/>
                  <a:pt x="6802819" y="3321310"/>
                </a:cubicBezTo>
                <a:cubicBezTo>
                  <a:pt x="6802819" y="3321310"/>
                  <a:pt x="6802819" y="3321310"/>
                  <a:pt x="6498164" y="3849761"/>
                </a:cubicBezTo>
                <a:lnTo>
                  <a:pt x="6467137" y="3903582"/>
                </a:lnTo>
                <a:lnTo>
                  <a:pt x="412141" y="3903582"/>
                </a:lnTo>
                <a:lnTo>
                  <a:pt x="325868" y="3754155"/>
                </a:lnTo>
                <a:cubicBezTo>
                  <a:pt x="245570" y="3615073"/>
                  <a:pt x="159917" y="3466719"/>
                  <a:pt x="68554" y="3308473"/>
                </a:cubicBezTo>
                <a:cubicBezTo>
                  <a:pt x="-23006" y="3149886"/>
                  <a:pt x="-24236" y="2946439"/>
                  <a:pt x="73219" y="2788094"/>
                </a:cubicBezTo>
                <a:cubicBezTo>
                  <a:pt x="73219" y="2788094"/>
                  <a:pt x="73219" y="2788094"/>
                  <a:pt x="1525513" y="258022"/>
                </a:cubicBezTo>
                <a:cubicBezTo>
                  <a:pt x="1614363" y="97353"/>
                  <a:pt x="1788710" y="-3305"/>
                  <a:pt x="1972276" y="83"/>
                </a:cubicBezTo>
                <a:close/>
              </a:path>
            </a:pathLst>
          </a:custGeom>
        </p:spPr>
      </p:pic>
      <p:pic>
        <p:nvPicPr>
          <p:cNvPr id="7" name="Picture 7">
            <a:extLst>
              <a:ext uri="{FF2B5EF4-FFF2-40B4-BE49-F238E27FC236}">
                <a16:creationId xmlns:a16="http://schemas.microsoft.com/office/drawing/2014/main" id="{F28D1AEC-7C9E-3646-A590-B8561AC13EC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8503" r="2" b="15808"/>
          <a:stretch/>
        </p:blipFill>
        <p:spPr>
          <a:xfrm>
            <a:off x="385576" y="1937478"/>
            <a:ext cx="2267650" cy="1986175"/>
          </a:xfrm>
          <a:custGeom>
            <a:avLst/>
            <a:gdLst/>
            <a:ahLst/>
            <a:cxnLst/>
            <a:rect l="l" t="t" r="r" b="b"/>
            <a:pathLst>
              <a:path w="2267650" h="1986175">
                <a:moveTo>
                  <a:pt x="646966" y="0"/>
                </a:moveTo>
                <a:cubicBezTo>
                  <a:pt x="1622862" y="0"/>
                  <a:pt x="1622862" y="0"/>
                  <a:pt x="1622862" y="0"/>
                </a:cubicBezTo>
                <a:cubicBezTo>
                  <a:pt x="1672237" y="0"/>
                  <a:pt x="1736136" y="34443"/>
                  <a:pt x="1762276" y="77496"/>
                </a:cubicBezTo>
                <a:cubicBezTo>
                  <a:pt x="2250223" y="912722"/>
                  <a:pt x="2250223" y="912722"/>
                  <a:pt x="2250223" y="912722"/>
                </a:cubicBezTo>
                <a:cubicBezTo>
                  <a:pt x="2273459" y="958645"/>
                  <a:pt x="2273459" y="1027530"/>
                  <a:pt x="2250223" y="1073454"/>
                </a:cubicBezTo>
                <a:cubicBezTo>
                  <a:pt x="1762276" y="1908680"/>
                  <a:pt x="1762276" y="1908680"/>
                  <a:pt x="1762276" y="1908680"/>
                </a:cubicBezTo>
                <a:cubicBezTo>
                  <a:pt x="1736136" y="1951733"/>
                  <a:pt x="1672237" y="1986175"/>
                  <a:pt x="1622862" y="1986175"/>
                </a:cubicBezTo>
                <a:lnTo>
                  <a:pt x="646966" y="1986175"/>
                </a:lnTo>
                <a:cubicBezTo>
                  <a:pt x="594686" y="1986175"/>
                  <a:pt x="530789" y="1951733"/>
                  <a:pt x="507553" y="1908680"/>
                </a:cubicBezTo>
                <a:cubicBezTo>
                  <a:pt x="19605" y="1073454"/>
                  <a:pt x="19605" y="1073454"/>
                  <a:pt x="19605" y="1073454"/>
                </a:cubicBezTo>
                <a:cubicBezTo>
                  <a:pt x="-6535" y="1027530"/>
                  <a:pt x="-6535" y="958645"/>
                  <a:pt x="19605" y="912722"/>
                </a:cubicBezTo>
                <a:cubicBezTo>
                  <a:pt x="507553" y="77496"/>
                  <a:pt x="507553" y="77496"/>
                  <a:pt x="507553" y="77496"/>
                </a:cubicBezTo>
                <a:cubicBezTo>
                  <a:pt x="530789" y="34443"/>
                  <a:pt x="594686" y="0"/>
                  <a:pt x="646966" y="0"/>
                </a:cubicBezTo>
                <a:close/>
              </a:path>
            </a:pathLst>
          </a:custGeom>
        </p:spPr>
      </p:pic>
    </p:spTree>
    <p:extLst>
      <p:ext uri="{BB962C8B-B14F-4D97-AF65-F5344CB8AC3E}">
        <p14:creationId xmlns:p14="http://schemas.microsoft.com/office/powerpoint/2010/main" val="150331566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933800640E766499F91B78E9233C1A5" ma:contentTypeVersion="8" ma:contentTypeDescription="Create a new document." ma:contentTypeScope="" ma:versionID="e6bd86befa9f04af311ca5e9feb33b8a">
  <xsd:schema xmlns:xsd="http://www.w3.org/2001/XMLSchema" xmlns:xs="http://www.w3.org/2001/XMLSchema" xmlns:p="http://schemas.microsoft.com/office/2006/metadata/properties" xmlns:ns2="6f14082a-456e-45e5-8b2a-56e169a0fd5a" targetNamespace="http://schemas.microsoft.com/office/2006/metadata/properties" ma:root="true" ma:fieldsID="a32dc61bafa947f87e294e57fa70c96c" ns2:_="">
    <xsd:import namespace="6f14082a-456e-45e5-8b2a-56e169a0fd5a"/>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Location" minOccurs="0"/>
                <xsd:element ref="ns2:MediaServiceGenerationTime" minOccurs="0"/>
                <xsd:element ref="ns2:MediaServiceEventHashCode"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14082a-456e-45e5-8b2a-56e169a0fd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Tags" ma:index="15" nillable="true" ma:displayName="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AA78921-8A16-44E5-91FE-A16811B97BD4}">
  <ds:schemaRefs>
    <ds:schemaRef ds:uri="http://schemas.microsoft.com/sharepoint/v3/contenttype/forms"/>
  </ds:schemaRefs>
</ds:datastoreItem>
</file>

<file path=customXml/itemProps2.xml><?xml version="1.0" encoding="utf-8"?>
<ds:datastoreItem xmlns:ds="http://schemas.openxmlformats.org/officeDocument/2006/customXml" ds:itemID="{9202B15D-A9AF-4679-9DC5-E0EDD560E6C0}">
  <ds:schemaRefs>
    <ds:schemaRef ds:uri="6f14082a-456e-45e5-8b2a-56e169a0fd5a"/>
    <ds:schemaRef ds:uri="http://schemas.microsoft.com/office/2006/metadata/contentType"/>
    <ds:schemaRef ds:uri="http://schemas.microsoft.com/office/2006/metadata/properties/metaAttributes"/>
    <ds:schemaRef ds:uri="http://www.w3.org/2000/xmlns/"/>
    <ds:schemaRef ds:uri="http://www.w3.org/2001/XMLSchem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9C80245-EEC8-45E7-9FE9-4C93E5A888A1}">
  <ds:schemaRefs>
    <ds:schemaRef ds:uri="http://schemas.microsoft.com/office/2006/metadata/properties"/>
    <ds:schemaRef ds:uri="http://www.w3.org/2000/xmln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332</TotalTime>
  <Words>332</Words>
  <Application>Microsoft Office PowerPoint</Application>
  <PresentationFormat>Widescreen</PresentationFormat>
  <Paragraphs>21</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Courier New</vt:lpstr>
      <vt:lpstr>Office Theme</vt:lpstr>
      <vt:lpstr>Stop Plastic Pollution!</vt:lpstr>
      <vt:lpstr>Our Project begins.</vt:lpstr>
      <vt:lpstr>We began by creating a Menti meter about how we could raise awareness about Plastic Pollution.  These were our class suggestions.</vt:lpstr>
      <vt:lpstr>Using the Menti Meter results, we planned out our Project.</vt:lpstr>
      <vt:lpstr>Phase one</vt:lpstr>
      <vt:lpstr>Walking to gather evidence</vt:lpstr>
      <vt:lpstr>Using this information we created posters to raise awareness in the school.</vt:lpstr>
      <vt:lpstr>Look at our fabulous posters</vt:lpstr>
      <vt:lpstr>Look at our fabulous posters</vt:lpstr>
      <vt:lpstr>This is what our stream looked like a week ago.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Stop Plastic Pollution!</dc:title>
  <dc:creator>Miss Cowie</dc:creator>
  <cp:lastModifiedBy>Yvonne McBlain</cp:lastModifiedBy>
  <cp:revision>4</cp:revision>
  <dcterms:created xsi:type="dcterms:W3CDTF">2022-06-06T08:07:15Z</dcterms:created>
  <dcterms:modified xsi:type="dcterms:W3CDTF">2022-06-10T12:59:38Z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0x0101001933800640E766499F91B78E9233C1A5</vt:lpwstr>
  </property>
</Properties>
</file>