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39" r:id="rId5"/>
  </p:sldMasterIdLst>
  <p:notesMasterIdLst>
    <p:notesMasterId r:id="rId25"/>
  </p:notesMasterIdLst>
  <p:handoutMasterIdLst>
    <p:handoutMasterId r:id="rId26"/>
  </p:handoutMasterIdLst>
  <p:sldIdLst>
    <p:sldId id="825" r:id="rId6"/>
    <p:sldId id="844" r:id="rId7"/>
    <p:sldId id="826" r:id="rId8"/>
    <p:sldId id="315" r:id="rId9"/>
    <p:sldId id="823" r:id="rId10"/>
    <p:sldId id="838" r:id="rId11"/>
    <p:sldId id="839" r:id="rId12"/>
    <p:sldId id="840" r:id="rId13"/>
    <p:sldId id="841" r:id="rId14"/>
    <p:sldId id="842" r:id="rId15"/>
    <p:sldId id="843" r:id="rId16"/>
    <p:sldId id="829" r:id="rId17"/>
    <p:sldId id="835" r:id="rId18"/>
    <p:sldId id="831" r:id="rId19"/>
    <p:sldId id="832" r:id="rId20"/>
    <p:sldId id="833" r:id="rId21"/>
    <p:sldId id="834" r:id="rId22"/>
    <p:sldId id="837" r:id="rId23"/>
    <p:sldId id="836"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E"/>
    <a:srgbClr val="FABE00"/>
    <a:srgbClr val="FCD852"/>
    <a:srgbClr val="D6A300"/>
    <a:srgbClr val="A47D00"/>
    <a:srgbClr val="A8034F"/>
    <a:srgbClr val="FFFFFF"/>
    <a:srgbClr val="A8B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autoAdjust="0"/>
    <p:restoredTop sz="59342" autoAdjust="0"/>
  </p:normalViewPr>
  <p:slideViewPr>
    <p:cSldViewPr snapToGrid="0">
      <p:cViewPr varScale="1">
        <p:scale>
          <a:sx n="67" d="100"/>
          <a:sy n="67" d="100"/>
        </p:scale>
        <p:origin x="247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952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62C17-C5D4-4750-87D6-0EC2325E0B3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4701B91-272C-4C5E-BA23-5DB280DEBCA9}">
      <dgm:prSet/>
      <dgm:spPr/>
      <dgm:t>
        <a:bodyPr/>
        <a:lstStyle/>
        <a:p>
          <a:pPr>
            <a:lnSpc>
              <a:spcPct val="100000"/>
            </a:lnSpc>
            <a:defRPr cap="all"/>
          </a:pPr>
          <a:r>
            <a:rPr lang="en-GB"/>
            <a:t>Recap of what we already have in our challenging behaviour toolkit</a:t>
          </a:r>
          <a:endParaRPr lang="en-US"/>
        </a:p>
      </dgm:t>
    </dgm:pt>
    <dgm:pt modelId="{2F18754B-6EC6-466C-8AB9-B7A8317D09E4}" type="parTrans" cxnId="{2F7CCA72-3DC4-4BCD-8771-4866F968D4B5}">
      <dgm:prSet/>
      <dgm:spPr/>
      <dgm:t>
        <a:bodyPr/>
        <a:lstStyle/>
        <a:p>
          <a:endParaRPr lang="en-US"/>
        </a:p>
      </dgm:t>
    </dgm:pt>
    <dgm:pt modelId="{C7AFDFF4-1097-4959-B02D-81DAFDAB8FCE}" type="sibTrans" cxnId="{2F7CCA72-3DC4-4BCD-8771-4866F968D4B5}">
      <dgm:prSet/>
      <dgm:spPr/>
      <dgm:t>
        <a:bodyPr/>
        <a:lstStyle/>
        <a:p>
          <a:endParaRPr lang="en-US"/>
        </a:p>
      </dgm:t>
    </dgm:pt>
    <dgm:pt modelId="{7335EA82-A348-49DD-A1B9-84888472EF30}">
      <dgm:prSet/>
      <dgm:spPr/>
      <dgm:t>
        <a:bodyPr/>
        <a:lstStyle/>
        <a:p>
          <a:pPr>
            <a:lnSpc>
              <a:spcPct val="100000"/>
            </a:lnSpc>
            <a:defRPr cap="all"/>
          </a:pPr>
          <a:r>
            <a:rPr lang="en-GB"/>
            <a:t>Short animation introducing Positive Behaviour Support </a:t>
          </a:r>
          <a:endParaRPr lang="en-US"/>
        </a:p>
      </dgm:t>
    </dgm:pt>
    <dgm:pt modelId="{B5C9D754-5CF9-4631-82C0-E6BBC379D2EB}" type="parTrans" cxnId="{FB5CE7F0-C7DE-4F79-AFCD-60312FE29E11}">
      <dgm:prSet/>
      <dgm:spPr/>
      <dgm:t>
        <a:bodyPr/>
        <a:lstStyle/>
        <a:p>
          <a:endParaRPr lang="en-US"/>
        </a:p>
      </dgm:t>
    </dgm:pt>
    <dgm:pt modelId="{117FC647-74B5-4BA1-8BAF-2D3C25A77740}" type="sibTrans" cxnId="{FB5CE7F0-C7DE-4F79-AFCD-60312FE29E11}">
      <dgm:prSet/>
      <dgm:spPr/>
      <dgm:t>
        <a:bodyPr/>
        <a:lstStyle/>
        <a:p>
          <a:endParaRPr lang="en-US"/>
        </a:p>
      </dgm:t>
    </dgm:pt>
    <dgm:pt modelId="{2244202E-B3C9-4F49-99D9-C3FFCEF36A0A}">
      <dgm:prSet/>
      <dgm:spPr/>
      <dgm:t>
        <a:bodyPr/>
        <a:lstStyle/>
        <a:p>
          <a:pPr>
            <a:lnSpc>
              <a:spcPct val="100000"/>
            </a:lnSpc>
            <a:defRPr cap="all"/>
          </a:pPr>
          <a:r>
            <a:rPr lang="en-GB"/>
            <a:t>Description of the elements of Positive Behaviour Support</a:t>
          </a:r>
          <a:endParaRPr lang="en-US"/>
        </a:p>
      </dgm:t>
    </dgm:pt>
    <dgm:pt modelId="{CE34FD5F-7EB3-4BDA-9B35-A8C3F3E1DC1A}" type="parTrans" cxnId="{25465086-E4D9-42F6-8709-8D0F5A7615EE}">
      <dgm:prSet/>
      <dgm:spPr/>
      <dgm:t>
        <a:bodyPr/>
        <a:lstStyle/>
        <a:p>
          <a:endParaRPr lang="en-US"/>
        </a:p>
      </dgm:t>
    </dgm:pt>
    <dgm:pt modelId="{25AF4FCC-0AB9-47FA-913D-636235308F20}" type="sibTrans" cxnId="{25465086-E4D9-42F6-8709-8D0F5A7615EE}">
      <dgm:prSet/>
      <dgm:spPr/>
      <dgm:t>
        <a:bodyPr/>
        <a:lstStyle/>
        <a:p>
          <a:endParaRPr lang="en-US"/>
        </a:p>
      </dgm:t>
    </dgm:pt>
    <dgm:pt modelId="{15452728-1496-4D98-8D48-3C0DDA49A57B}">
      <dgm:prSet/>
      <dgm:spPr/>
      <dgm:t>
        <a:bodyPr/>
        <a:lstStyle/>
        <a:p>
          <a:pPr>
            <a:lnSpc>
              <a:spcPct val="100000"/>
            </a:lnSpc>
            <a:defRPr cap="all"/>
          </a:pPr>
          <a:r>
            <a:rPr lang="en-GB"/>
            <a:t>Staged Intervention  and  Positive Behaviour Support</a:t>
          </a:r>
          <a:endParaRPr lang="en-US"/>
        </a:p>
      </dgm:t>
    </dgm:pt>
    <dgm:pt modelId="{628DF44A-A380-414E-99A0-AE701981A297}" type="parTrans" cxnId="{43814FD9-80CD-4057-977C-DD56C266117D}">
      <dgm:prSet/>
      <dgm:spPr/>
      <dgm:t>
        <a:bodyPr/>
        <a:lstStyle/>
        <a:p>
          <a:endParaRPr lang="en-US"/>
        </a:p>
      </dgm:t>
    </dgm:pt>
    <dgm:pt modelId="{8CB8572F-C0CA-43C1-B0C5-DC23272C1159}" type="sibTrans" cxnId="{43814FD9-80CD-4057-977C-DD56C266117D}">
      <dgm:prSet/>
      <dgm:spPr/>
      <dgm:t>
        <a:bodyPr/>
        <a:lstStyle/>
        <a:p>
          <a:endParaRPr lang="en-US"/>
        </a:p>
      </dgm:t>
    </dgm:pt>
    <dgm:pt modelId="{8C49DFAD-CFFB-4DEE-89E8-E3544949EC6C}">
      <dgm:prSet/>
      <dgm:spPr/>
      <dgm:t>
        <a:bodyPr/>
        <a:lstStyle/>
        <a:p>
          <a:pPr>
            <a:lnSpc>
              <a:spcPct val="100000"/>
            </a:lnSpc>
            <a:defRPr cap="all"/>
          </a:pPr>
          <a:r>
            <a:rPr lang="en-GB"/>
            <a:t>What is contained in a PBS Plan</a:t>
          </a:r>
          <a:endParaRPr lang="en-US"/>
        </a:p>
      </dgm:t>
    </dgm:pt>
    <dgm:pt modelId="{B5244320-EA45-411F-BA8E-E8AB3BC0D998}" type="parTrans" cxnId="{96E992CB-6387-4F17-829C-773D06F33D22}">
      <dgm:prSet/>
      <dgm:spPr/>
      <dgm:t>
        <a:bodyPr/>
        <a:lstStyle/>
        <a:p>
          <a:endParaRPr lang="en-US"/>
        </a:p>
      </dgm:t>
    </dgm:pt>
    <dgm:pt modelId="{23B5F364-7B75-4528-BD52-C3B08CDCCCB5}" type="sibTrans" cxnId="{96E992CB-6387-4F17-829C-773D06F33D22}">
      <dgm:prSet/>
      <dgm:spPr/>
      <dgm:t>
        <a:bodyPr/>
        <a:lstStyle/>
        <a:p>
          <a:endParaRPr lang="en-US"/>
        </a:p>
      </dgm:t>
    </dgm:pt>
    <dgm:pt modelId="{78E13438-9337-48FD-BE04-99E67DADBB88}">
      <dgm:prSet/>
      <dgm:spPr/>
      <dgm:t>
        <a:bodyPr/>
        <a:lstStyle/>
        <a:p>
          <a:pPr>
            <a:lnSpc>
              <a:spcPct val="100000"/>
            </a:lnSpc>
            <a:defRPr cap="all"/>
          </a:pPr>
          <a:r>
            <a:rPr lang="en-GB"/>
            <a:t>Introducing the PBS Community of Practice </a:t>
          </a:r>
          <a:endParaRPr lang="en-US"/>
        </a:p>
      </dgm:t>
    </dgm:pt>
    <dgm:pt modelId="{BD06C722-D527-4CB2-BCE0-07BD2B7C467B}" type="parTrans" cxnId="{58A24DB6-518F-4791-828D-26634946C994}">
      <dgm:prSet/>
      <dgm:spPr/>
      <dgm:t>
        <a:bodyPr/>
        <a:lstStyle/>
        <a:p>
          <a:endParaRPr lang="en-US"/>
        </a:p>
      </dgm:t>
    </dgm:pt>
    <dgm:pt modelId="{982FF9B3-C4B5-4493-B661-CF1422356D21}" type="sibTrans" cxnId="{58A24DB6-518F-4791-828D-26634946C994}">
      <dgm:prSet/>
      <dgm:spPr/>
      <dgm:t>
        <a:bodyPr/>
        <a:lstStyle/>
        <a:p>
          <a:endParaRPr lang="en-US"/>
        </a:p>
      </dgm:t>
    </dgm:pt>
    <dgm:pt modelId="{E90FE6C3-ED68-433B-9D88-B03FC1F54F62}" type="pres">
      <dgm:prSet presAssocID="{26D62C17-C5D4-4750-87D6-0EC2325E0B39}" presName="root" presStyleCnt="0">
        <dgm:presLayoutVars>
          <dgm:dir/>
          <dgm:resizeHandles val="exact"/>
        </dgm:presLayoutVars>
      </dgm:prSet>
      <dgm:spPr/>
    </dgm:pt>
    <dgm:pt modelId="{DA3C7212-F847-4007-A593-88F6BF61E26E}" type="pres">
      <dgm:prSet presAssocID="{34701B91-272C-4C5E-BA23-5DB280DEBCA9}" presName="compNode" presStyleCnt="0"/>
      <dgm:spPr/>
    </dgm:pt>
    <dgm:pt modelId="{5008DA68-0F8A-46D9-BC4A-3FD5262F0343}" type="pres">
      <dgm:prSet presAssocID="{34701B91-272C-4C5E-BA23-5DB280DEBCA9}" presName="iconBgRect" presStyleLbl="bgShp" presStyleIdx="0" presStyleCnt="6"/>
      <dgm:spPr/>
    </dgm:pt>
    <dgm:pt modelId="{9FEFBCB8-F972-40B5-869D-AF75491F0A86}" type="pres">
      <dgm:prSet presAssocID="{34701B91-272C-4C5E-BA23-5DB280DEBCA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E0FDE8A-DDC9-43E5-9A31-588F3AFF57D6}" type="pres">
      <dgm:prSet presAssocID="{34701B91-272C-4C5E-BA23-5DB280DEBCA9}" presName="spaceRect" presStyleCnt="0"/>
      <dgm:spPr/>
    </dgm:pt>
    <dgm:pt modelId="{6BC23762-5CC1-49E7-B0EF-12CCDA066FF8}" type="pres">
      <dgm:prSet presAssocID="{34701B91-272C-4C5E-BA23-5DB280DEBCA9}" presName="textRect" presStyleLbl="revTx" presStyleIdx="0" presStyleCnt="6">
        <dgm:presLayoutVars>
          <dgm:chMax val="1"/>
          <dgm:chPref val="1"/>
        </dgm:presLayoutVars>
      </dgm:prSet>
      <dgm:spPr/>
    </dgm:pt>
    <dgm:pt modelId="{02AC185C-9692-4F39-801B-9A8B97470A8C}" type="pres">
      <dgm:prSet presAssocID="{C7AFDFF4-1097-4959-B02D-81DAFDAB8FCE}" presName="sibTrans" presStyleCnt="0"/>
      <dgm:spPr/>
    </dgm:pt>
    <dgm:pt modelId="{8CA81F4C-EFAD-4DF1-86EE-3955B7086DC4}" type="pres">
      <dgm:prSet presAssocID="{7335EA82-A348-49DD-A1B9-84888472EF30}" presName="compNode" presStyleCnt="0"/>
      <dgm:spPr/>
    </dgm:pt>
    <dgm:pt modelId="{A7523976-A360-48AE-B413-2F4DA465712C}" type="pres">
      <dgm:prSet presAssocID="{7335EA82-A348-49DD-A1B9-84888472EF30}" presName="iconBgRect" presStyleLbl="bgShp" presStyleIdx="1" presStyleCnt="6"/>
      <dgm:spPr/>
    </dgm:pt>
    <dgm:pt modelId="{21EFEE55-025D-4861-BCDB-0E8F63477631}" type="pres">
      <dgm:prSet presAssocID="{7335EA82-A348-49DD-A1B9-84888472EF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iling Face with No Fill"/>
        </a:ext>
      </dgm:extLst>
    </dgm:pt>
    <dgm:pt modelId="{16FF0935-8BDB-4183-BFE7-FBB7E7382565}" type="pres">
      <dgm:prSet presAssocID="{7335EA82-A348-49DD-A1B9-84888472EF30}" presName="spaceRect" presStyleCnt="0"/>
      <dgm:spPr/>
    </dgm:pt>
    <dgm:pt modelId="{E6F29276-8C8D-4040-8588-1F617C25E04E}" type="pres">
      <dgm:prSet presAssocID="{7335EA82-A348-49DD-A1B9-84888472EF30}" presName="textRect" presStyleLbl="revTx" presStyleIdx="1" presStyleCnt="6">
        <dgm:presLayoutVars>
          <dgm:chMax val="1"/>
          <dgm:chPref val="1"/>
        </dgm:presLayoutVars>
      </dgm:prSet>
      <dgm:spPr/>
    </dgm:pt>
    <dgm:pt modelId="{31BCB4EE-5D91-4043-A32A-AF7AB95555EC}" type="pres">
      <dgm:prSet presAssocID="{117FC647-74B5-4BA1-8BAF-2D3C25A77740}" presName="sibTrans" presStyleCnt="0"/>
      <dgm:spPr/>
    </dgm:pt>
    <dgm:pt modelId="{06F8382E-B057-4793-AB81-BD4886D4AEA1}" type="pres">
      <dgm:prSet presAssocID="{2244202E-B3C9-4F49-99D9-C3FFCEF36A0A}" presName="compNode" presStyleCnt="0"/>
      <dgm:spPr/>
    </dgm:pt>
    <dgm:pt modelId="{77F262DE-8580-4047-95E7-ABA1987FA0E9}" type="pres">
      <dgm:prSet presAssocID="{2244202E-B3C9-4F49-99D9-C3FFCEF36A0A}" presName="iconBgRect" presStyleLbl="bgShp" presStyleIdx="2" presStyleCnt="6"/>
      <dgm:spPr/>
    </dgm:pt>
    <dgm:pt modelId="{3FD6FF49-6739-4707-973D-24CDD847236B}" type="pres">
      <dgm:prSet presAssocID="{2244202E-B3C9-4F49-99D9-C3FFCEF36A0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C97A2816-05F1-47BE-B03A-C226E46377F6}" type="pres">
      <dgm:prSet presAssocID="{2244202E-B3C9-4F49-99D9-C3FFCEF36A0A}" presName="spaceRect" presStyleCnt="0"/>
      <dgm:spPr/>
    </dgm:pt>
    <dgm:pt modelId="{9C37A912-1238-4BC6-AAA6-DBF148D87859}" type="pres">
      <dgm:prSet presAssocID="{2244202E-B3C9-4F49-99D9-C3FFCEF36A0A}" presName="textRect" presStyleLbl="revTx" presStyleIdx="2" presStyleCnt="6">
        <dgm:presLayoutVars>
          <dgm:chMax val="1"/>
          <dgm:chPref val="1"/>
        </dgm:presLayoutVars>
      </dgm:prSet>
      <dgm:spPr/>
    </dgm:pt>
    <dgm:pt modelId="{5ECD0129-12CC-4BEA-836E-5A034F8E7E29}" type="pres">
      <dgm:prSet presAssocID="{25AF4FCC-0AB9-47FA-913D-636235308F20}" presName="sibTrans" presStyleCnt="0"/>
      <dgm:spPr/>
    </dgm:pt>
    <dgm:pt modelId="{EF121356-359E-4855-B4EA-E2603E30F55E}" type="pres">
      <dgm:prSet presAssocID="{15452728-1496-4D98-8D48-3C0DDA49A57B}" presName="compNode" presStyleCnt="0"/>
      <dgm:spPr/>
    </dgm:pt>
    <dgm:pt modelId="{D34CFE4A-A2F7-410C-8A92-A04B9E09F1E4}" type="pres">
      <dgm:prSet presAssocID="{15452728-1496-4D98-8D48-3C0DDA49A57B}" presName="iconBgRect" presStyleLbl="bgShp" presStyleIdx="3" presStyleCnt="6"/>
      <dgm:spPr/>
    </dgm:pt>
    <dgm:pt modelId="{4FEBEBFC-44DD-4C4D-AB86-966F7280711E}" type="pres">
      <dgm:prSet presAssocID="{15452728-1496-4D98-8D48-3C0DDA49A57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82494AB6-9726-4E35-BA8D-0264D57F921A}" type="pres">
      <dgm:prSet presAssocID="{15452728-1496-4D98-8D48-3C0DDA49A57B}" presName="spaceRect" presStyleCnt="0"/>
      <dgm:spPr/>
    </dgm:pt>
    <dgm:pt modelId="{CC666583-1A8C-4534-8079-E44C501FB598}" type="pres">
      <dgm:prSet presAssocID="{15452728-1496-4D98-8D48-3C0DDA49A57B}" presName="textRect" presStyleLbl="revTx" presStyleIdx="3" presStyleCnt="6">
        <dgm:presLayoutVars>
          <dgm:chMax val="1"/>
          <dgm:chPref val="1"/>
        </dgm:presLayoutVars>
      </dgm:prSet>
      <dgm:spPr/>
    </dgm:pt>
    <dgm:pt modelId="{1CF9BDBC-6E03-4CC4-B4FC-39DF1ACC71F5}" type="pres">
      <dgm:prSet presAssocID="{8CB8572F-C0CA-43C1-B0C5-DC23272C1159}" presName="sibTrans" presStyleCnt="0"/>
      <dgm:spPr/>
    </dgm:pt>
    <dgm:pt modelId="{68DDEEA9-90D7-4504-9935-2C10B7362816}" type="pres">
      <dgm:prSet presAssocID="{8C49DFAD-CFFB-4DEE-89E8-E3544949EC6C}" presName="compNode" presStyleCnt="0"/>
      <dgm:spPr/>
    </dgm:pt>
    <dgm:pt modelId="{5073F604-9F3D-4E40-AE0C-C97843EED797}" type="pres">
      <dgm:prSet presAssocID="{8C49DFAD-CFFB-4DEE-89E8-E3544949EC6C}" presName="iconBgRect" presStyleLbl="bgShp" presStyleIdx="4" presStyleCnt="6"/>
      <dgm:spPr/>
    </dgm:pt>
    <dgm:pt modelId="{9D5D2721-B9D7-4CE6-9E29-937AF551211A}" type="pres">
      <dgm:prSet presAssocID="{8C49DFAD-CFFB-4DEE-89E8-E3544949EC6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AD355B9E-8B2F-475D-9651-D7C532C8A320}" type="pres">
      <dgm:prSet presAssocID="{8C49DFAD-CFFB-4DEE-89E8-E3544949EC6C}" presName="spaceRect" presStyleCnt="0"/>
      <dgm:spPr/>
    </dgm:pt>
    <dgm:pt modelId="{9AD18C47-9BAD-4FD9-9055-8B2305244B33}" type="pres">
      <dgm:prSet presAssocID="{8C49DFAD-CFFB-4DEE-89E8-E3544949EC6C}" presName="textRect" presStyleLbl="revTx" presStyleIdx="4" presStyleCnt="6">
        <dgm:presLayoutVars>
          <dgm:chMax val="1"/>
          <dgm:chPref val="1"/>
        </dgm:presLayoutVars>
      </dgm:prSet>
      <dgm:spPr/>
    </dgm:pt>
    <dgm:pt modelId="{98054EEA-B41F-438E-A0F7-734D969FB94B}" type="pres">
      <dgm:prSet presAssocID="{23B5F364-7B75-4528-BD52-C3B08CDCCCB5}" presName="sibTrans" presStyleCnt="0"/>
      <dgm:spPr/>
    </dgm:pt>
    <dgm:pt modelId="{AD37059B-BF59-4EFE-B63B-0D3C4E0E5A88}" type="pres">
      <dgm:prSet presAssocID="{78E13438-9337-48FD-BE04-99E67DADBB88}" presName="compNode" presStyleCnt="0"/>
      <dgm:spPr/>
    </dgm:pt>
    <dgm:pt modelId="{951C4F1D-164C-408C-9C4C-5B0ABD36DA22}" type="pres">
      <dgm:prSet presAssocID="{78E13438-9337-48FD-BE04-99E67DADBB88}" presName="iconBgRect" presStyleLbl="bgShp" presStyleIdx="5" presStyleCnt="6"/>
      <dgm:spPr/>
    </dgm:pt>
    <dgm:pt modelId="{49A95F72-17DC-479E-AF67-5EFA5E4AFCB4}" type="pres">
      <dgm:prSet presAssocID="{78E13438-9337-48FD-BE04-99E67DADBB8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a:ext>
      </dgm:extLst>
    </dgm:pt>
    <dgm:pt modelId="{7DE6C351-021C-4DE0-B636-307185B8DBCE}" type="pres">
      <dgm:prSet presAssocID="{78E13438-9337-48FD-BE04-99E67DADBB88}" presName="spaceRect" presStyleCnt="0"/>
      <dgm:spPr/>
    </dgm:pt>
    <dgm:pt modelId="{C765D3C6-7D60-4AE1-BB62-3288AB626CD1}" type="pres">
      <dgm:prSet presAssocID="{78E13438-9337-48FD-BE04-99E67DADBB88}" presName="textRect" presStyleLbl="revTx" presStyleIdx="5" presStyleCnt="6">
        <dgm:presLayoutVars>
          <dgm:chMax val="1"/>
          <dgm:chPref val="1"/>
        </dgm:presLayoutVars>
      </dgm:prSet>
      <dgm:spPr/>
    </dgm:pt>
  </dgm:ptLst>
  <dgm:cxnLst>
    <dgm:cxn modelId="{74E30A17-DE61-45FD-B957-D54BD42D692C}" type="presOf" srcId="{8C49DFAD-CFFB-4DEE-89E8-E3544949EC6C}" destId="{9AD18C47-9BAD-4FD9-9055-8B2305244B33}" srcOrd="0" destOrd="0" presId="urn:microsoft.com/office/officeart/2018/5/layout/IconCircleLabelList"/>
    <dgm:cxn modelId="{8C2F7321-3007-40CA-8BD7-CA877EA84677}" type="presOf" srcId="{78E13438-9337-48FD-BE04-99E67DADBB88}" destId="{C765D3C6-7D60-4AE1-BB62-3288AB626CD1}" srcOrd="0" destOrd="0" presId="urn:microsoft.com/office/officeart/2018/5/layout/IconCircleLabelList"/>
    <dgm:cxn modelId="{C36F285C-FF57-4270-ACFC-4497A9316AFA}" type="presOf" srcId="{26D62C17-C5D4-4750-87D6-0EC2325E0B39}" destId="{E90FE6C3-ED68-433B-9D88-B03FC1F54F62}" srcOrd="0" destOrd="0" presId="urn:microsoft.com/office/officeart/2018/5/layout/IconCircleLabelList"/>
    <dgm:cxn modelId="{C7606363-47D1-4097-ABCE-82CF884E747C}" type="presOf" srcId="{34701B91-272C-4C5E-BA23-5DB280DEBCA9}" destId="{6BC23762-5CC1-49E7-B0EF-12CCDA066FF8}" srcOrd="0" destOrd="0" presId="urn:microsoft.com/office/officeart/2018/5/layout/IconCircleLabelList"/>
    <dgm:cxn modelId="{7272D970-336C-4909-9952-B0248174DDDC}" type="presOf" srcId="{7335EA82-A348-49DD-A1B9-84888472EF30}" destId="{E6F29276-8C8D-4040-8588-1F617C25E04E}" srcOrd="0" destOrd="0" presId="urn:microsoft.com/office/officeart/2018/5/layout/IconCircleLabelList"/>
    <dgm:cxn modelId="{2F7CCA72-3DC4-4BCD-8771-4866F968D4B5}" srcId="{26D62C17-C5D4-4750-87D6-0EC2325E0B39}" destId="{34701B91-272C-4C5E-BA23-5DB280DEBCA9}" srcOrd="0" destOrd="0" parTransId="{2F18754B-6EC6-466C-8AB9-B7A8317D09E4}" sibTransId="{C7AFDFF4-1097-4959-B02D-81DAFDAB8FCE}"/>
    <dgm:cxn modelId="{6D0B1576-FB9C-4104-ADA5-81322CC53D7D}" type="presOf" srcId="{2244202E-B3C9-4F49-99D9-C3FFCEF36A0A}" destId="{9C37A912-1238-4BC6-AAA6-DBF148D87859}" srcOrd="0" destOrd="0" presId="urn:microsoft.com/office/officeart/2018/5/layout/IconCircleLabelList"/>
    <dgm:cxn modelId="{35E8EC77-9C93-49E6-846D-3E02BB4529CA}" type="presOf" srcId="{15452728-1496-4D98-8D48-3C0DDA49A57B}" destId="{CC666583-1A8C-4534-8079-E44C501FB598}" srcOrd="0" destOrd="0" presId="urn:microsoft.com/office/officeart/2018/5/layout/IconCircleLabelList"/>
    <dgm:cxn modelId="{25465086-E4D9-42F6-8709-8D0F5A7615EE}" srcId="{26D62C17-C5D4-4750-87D6-0EC2325E0B39}" destId="{2244202E-B3C9-4F49-99D9-C3FFCEF36A0A}" srcOrd="2" destOrd="0" parTransId="{CE34FD5F-7EB3-4BDA-9B35-A8C3F3E1DC1A}" sibTransId="{25AF4FCC-0AB9-47FA-913D-636235308F20}"/>
    <dgm:cxn modelId="{58A24DB6-518F-4791-828D-26634946C994}" srcId="{26D62C17-C5D4-4750-87D6-0EC2325E0B39}" destId="{78E13438-9337-48FD-BE04-99E67DADBB88}" srcOrd="5" destOrd="0" parTransId="{BD06C722-D527-4CB2-BCE0-07BD2B7C467B}" sibTransId="{982FF9B3-C4B5-4493-B661-CF1422356D21}"/>
    <dgm:cxn modelId="{96E992CB-6387-4F17-829C-773D06F33D22}" srcId="{26D62C17-C5D4-4750-87D6-0EC2325E0B39}" destId="{8C49DFAD-CFFB-4DEE-89E8-E3544949EC6C}" srcOrd="4" destOrd="0" parTransId="{B5244320-EA45-411F-BA8E-E8AB3BC0D998}" sibTransId="{23B5F364-7B75-4528-BD52-C3B08CDCCCB5}"/>
    <dgm:cxn modelId="{43814FD9-80CD-4057-977C-DD56C266117D}" srcId="{26D62C17-C5D4-4750-87D6-0EC2325E0B39}" destId="{15452728-1496-4D98-8D48-3C0DDA49A57B}" srcOrd="3" destOrd="0" parTransId="{628DF44A-A380-414E-99A0-AE701981A297}" sibTransId="{8CB8572F-C0CA-43C1-B0C5-DC23272C1159}"/>
    <dgm:cxn modelId="{FB5CE7F0-C7DE-4F79-AFCD-60312FE29E11}" srcId="{26D62C17-C5D4-4750-87D6-0EC2325E0B39}" destId="{7335EA82-A348-49DD-A1B9-84888472EF30}" srcOrd="1" destOrd="0" parTransId="{B5C9D754-5CF9-4631-82C0-E6BBC379D2EB}" sibTransId="{117FC647-74B5-4BA1-8BAF-2D3C25A77740}"/>
    <dgm:cxn modelId="{815A85EC-65F1-4D73-BB75-C4A6C7762A68}" type="presParOf" srcId="{E90FE6C3-ED68-433B-9D88-B03FC1F54F62}" destId="{DA3C7212-F847-4007-A593-88F6BF61E26E}" srcOrd="0" destOrd="0" presId="urn:microsoft.com/office/officeart/2018/5/layout/IconCircleLabelList"/>
    <dgm:cxn modelId="{DB46FEFC-7476-4845-9477-AD6324F7BB76}" type="presParOf" srcId="{DA3C7212-F847-4007-A593-88F6BF61E26E}" destId="{5008DA68-0F8A-46D9-BC4A-3FD5262F0343}" srcOrd="0" destOrd="0" presId="urn:microsoft.com/office/officeart/2018/5/layout/IconCircleLabelList"/>
    <dgm:cxn modelId="{8A0EB22A-311D-471D-9DA7-474341BD7AAA}" type="presParOf" srcId="{DA3C7212-F847-4007-A593-88F6BF61E26E}" destId="{9FEFBCB8-F972-40B5-869D-AF75491F0A86}" srcOrd="1" destOrd="0" presId="urn:microsoft.com/office/officeart/2018/5/layout/IconCircleLabelList"/>
    <dgm:cxn modelId="{C0D2FC03-9591-402B-9A1C-038D6F0BD454}" type="presParOf" srcId="{DA3C7212-F847-4007-A593-88F6BF61E26E}" destId="{DE0FDE8A-DDC9-43E5-9A31-588F3AFF57D6}" srcOrd="2" destOrd="0" presId="urn:microsoft.com/office/officeart/2018/5/layout/IconCircleLabelList"/>
    <dgm:cxn modelId="{1A73B08A-093A-4ECC-B97B-8F2B1C6A0FF3}" type="presParOf" srcId="{DA3C7212-F847-4007-A593-88F6BF61E26E}" destId="{6BC23762-5CC1-49E7-B0EF-12CCDA066FF8}" srcOrd="3" destOrd="0" presId="urn:microsoft.com/office/officeart/2018/5/layout/IconCircleLabelList"/>
    <dgm:cxn modelId="{1EA6527E-F5C9-4A83-871C-A19D08C76A5C}" type="presParOf" srcId="{E90FE6C3-ED68-433B-9D88-B03FC1F54F62}" destId="{02AC185C-9692-4F39-801B-9A8B97470A8C}" srcOrd="1" destOrd="0" presId="urn:microsoft.com/office/officeart/2018/5/layout/IconCircleLabelList"/>
    <dgm:cxn modelId="{E99D517E-63E3-4735-8C32-AB8B27DCD094}" type="presParOf" srcId="{E90FE6C3-ED68-433B-9D88-B03FC1F54F62}" destId="{8CA81F4C-EFAD-4DF1-86EE-3955B7086DC4}" srcOrd="2" destOrd="0" presId="urn:microsoft.com/office/officeart/2018/5/layout/IconCircleLabelList"/>
    <dgm:cxn modelId="{E5DD65E4-172B-4C94-A717-C0993DEDDB8F}" type="presParOf" srcId="{8CA81F4C-EFAD-4DF1-86EE-3955B7086DC4}" destId="{A7523976-A360-48AE-B413-2F4DA465712C}" srcOrd="0" destOrd="0" presId="urn:microsoft.com/office/officeart/2018/5/layout/IconCircleLabelList"/>
    <dgm:cxn modelId="{D92BA382-8D98-40A9-AABE-29D988C4629B}" type="presParOf" srcId="{8CA81F4C-EFAD-4DF1-86EE-3955B7086DC4}" destId="{21EFEE55-025D-4861-BCDB-0E8F63477631}" srcOrd="1" destOrd="0" presId="urn:microsoft.com/office/officeart/2018/5/layout/IconCircleLabelList"/>
    <dgm:cxn modelId="{1AB5462B-A29D-42A0-96A3-AD89BB1ADDDA}" type="presParOf" srcId="{8CA81F4C-EFAD-4DF1-86EE-3955B7086DC4}" destId="{16FF0935-8BDB-4183-BFE7-FBB7E7382565}" srcOrd="2" destOrd="0" presId="urn:microsoft.com/office/officeart/2018/5/layout/IconCircleLabelList"/>
    <dgm:cxn modelId="{B165F010-7B0E-4015-8089-5B7198FBDE16}" type="presParOf" srcId="{8CA81F4C-EFAD-4DF1-86EE-3955B7086DC4}" destId="{E6F29276-8C8D-4040-8588-1F617C25E04E}" srcOrd="3" destOrd="0" presId="urn:microsoft.com/office/officeart/2018/5/layout/IconCircleLabelList"/>
    <dgm:cxn modelId="{B986796F-E795-4A3D-88AF-B89228A88B83}" type="presParOf" srcId="{E90FE6C3-ED68-433B-9D88-B03FC1F54F62}" destId="{31BCB4EE-5D91-4043-A32A-AF7AB95555EC}" srcOrd="3" destOrd="0" presId="urn:microsoft.com/office/officeart/2018/5/layout/IconCircleLabelList"/>
    <dgm:cxn modelId="{11FC27F6-9F14-4A11-B063-76B56FBE3D34}" type="presParOf" srcId="{E90FE6C3-ED68-433B-9D88-B03FC1F54F62}" destId="{06F8382E-B057-4793-AB81-BD4886D4AEA1}" srcOrd="4" destOrd="0" presId="urn:microsoft.com/office/officeart/2018/5/layout/IconCircleLabelList"/>
    <dgm:cxn modelId="{99F115FF-236B-4DB2-9ECC-EC5258494C21}" type="presParOf" srcId="{06F8382E-B057-4793-AB81-BD4886D4AEA1}" destId="{77F262DE-8580-4047-95E7-ABA1987FA0E9}" srcOrd="0" destOrd="0" presId="urn:microsoft.com/office/officeart/2018/5/layout/IconCircleLabelList"/>
    <dgm:cxn modelId="{F33313FE-F6E9-4A56-A288-2DDE52ACDB72}" type="presParOf" srcId="{06F8382E-B057-4793-AB81-BD4886D4AEA1}" destId="{3FD6FF49-6739-4707-973D-24CDD847236B}" srcOrd="1" destOrd="0" presId="urn:microsoft.com/office/officeart/2018/5/layout/IconCircleLabelList"/>
    <dgm:cxn modelId="{A1C07871-6F99-4C3B-B747-42B00370B3FC}" type="presParOf" srcId="{06F8382E-B057-4793-AB81-BD4886D4AEA1}" destId="{C97A2816-05F1-47BE-B03A-C226E46377F6}" srcOrd="2" destOrd="0" presId="urn:microsoft.com/office/officeart/2018/5/layout/IconCircleLabelList"/>
    <dgm:cxn modelId="{16952C2E-792E-479B-B3D7-B63F3744D0EE}" type="presParOf" srcId="{06F8382E-B057-4793-AB81-BD4886D4AEA1}" destId="{9C37A912-1238-4BC6-AAA6-DBF148D87859}" srcOrd="3" destOrd="0" presId="urn:microsoft.com/office/officeart/2018/5/layout/IconCircleLabelList"/>
    <dgm:cxn modelId="{422BA9A9-297C-4EB4-87C9-106FED149805}" type="presParOf" srcId="{E90FE6C3-ED68-433B-9D88-B03FC1F54F62}" destId="{5ECD0129-12CC-4BEA-836E-5A034F8E7E29}" srcOrd="5" destOrd="0" presId="urn:microsoft.com/office/officeart/2018/5/layout/IconCircleLabelList"/>
    <dgm:cxn modelId="{29AB6AA4-ECF6-4780-8725-1AC2771E52AB}" type="presParOf" srcId="{E90FE6C3-ED68-433B-9D88-B03FC1F54F62}" destId="{EF121356-359E-4855-B4EA-E2603E30F55E}" srcOrd="6" destOrd="0" presId="urn:microsoft.com/office/officeart/2018/5/layout/IconCircleLabelList"/>
    <dgm:cxn modelId="{BFC70514-24D2-43F2-8051-33074BA68436}" type="presParOf" srcId="{EF121356-359E-4855-B4EA-E2603E30F55E}" destId="{D34CFE4A-A2F7-410C-8A92-A04B9E09F1E4}" srcOrd="0" destOrd="0" presId="urn:microsoft.com/office/officeart/2018/5/layout/IconCircleLabelList"/>
    <dgm:cxn modelId="{79B91569-35F4-4857-B7C1-391C303026DA}" type="presParOf" srcId="{EF121356-359E-4855-B4EA-E2603E30F55E}" destId="{4FEBEBFC-44DD-4C4D-AB86-966F7280711E}" srcOrd="1" destOrd="0" presId="urn:microsoft.com/office/officeart/2018/5/layout/IconCircleLabelList"/>
    <dgm:cxn modelId="{A10C49BE-C7A8-4C4F-ADF3-5F73B12D99D8}" type="presParOf" srcId="{EF121356-359E-4855-B4EA-E2603E30F55E}" destId="{82494AB6-9726-4E35-BA8D-0264D57F921A}" srcOrd="2" destOrd="0" presId="urn:microsoft.com/office/officeart/2018/5/layout/IconCircleLabelList"/>
    <dgm:cxn modelId="{EF1EFC1F-C413-4DED-968B-4721434D56C9}" type="presParOf" srcId="{EF121356-359E-4855-B4EA-E2603E30F55E}" destId="{CC666583-1A8C-4534-8079-E44C501FB598}" srcOrd="3" destOrd="0" presId="urn:microsoft.com/office/officeart/2018/5/layout/IconCircleLabelList"/>
    <dgm:cxn modelId="{72585201-239E-409F-A63B-2AA2AA03A9CD}" type="presParOf" srcId="{E90FE6C3-ED68-433B-9D88-B03FC1F54F62}" destId="{1CF9BDBC-6E03-4CC4-B4FC-39DF1ACC71F5}" srcOrd="7" destOrd="0" presId="urn:microsoft.com/office/officeart/2018/5/layout/IconCircleLabelList"/>
    <dgm:cxn modelId="{7F01FA00-12A1-4447-9688-0A2DC83192AD}" type="presParOf" srcId="{E90FE6C3-ED68-433B-9D88-B03FC1F54F62}" destId="{68DDEEA9-90D7-4504-9935-2C10B7362816}" srcOrd="8" destOrd="0" presId="urn:microsoft.com/office/officeart/2018/5/layout/IconCircleLabelList"/>
    <dgm:cxn modelId="{2A6506B4-86C0-46D9-A165-595D6357C831}" type="presParOf" srcId="{68DDEEA9-90D7-4504-9935-2C10B7362816}" destId="{5073F604-9F3D-4E40-AE0C-C97843EED797}" srcOrd="0" destOrd="0" presId="urn:microsoft.com/office/officeart/2018/5/layout/IconCircleLabelList"/>
    <dgm:cxn modelId="{0514BBAA-5853-49F7-91C6-E12F11ECDF3B}" type="presParOf" srcId="{68DDEEA9-90D7-4504-9935-2C10B7362816}" destId="{9D5D2721-B9D7-4CE6-9E29-937AF551211A}" srcOrd="1" destOrd="0" presId="urn:microsoft.com/office/officeart/2018/5/layout/IconCircleLabelList"/>
    <dgm:cxn modelId="{4D85C1CA-9AF1-48C7-8173-E5673B6E8386}" type="presParOf" srcId="{68DDEEA9-90D7-4504-9935-2C10B7362816}" destId="{AD355B9E-8B2F-475D-9651-D7C532C8A320}" srcOrd="2" destOrd="0" presId="urn:microsoft.com/office/officeart/2018/5/layout/IconCircleLabelList"/>
    <dgm:cxn modelId="{0856D923-C1E5-4F70-A90C-697D72F92919}" type="presParOf" srcId="{68DDEEA9-90D7-4504-9935-2C10B7362816}" destId="{9AD18C47-9BAD-4FD9-9055-8B2305244B33}" srcOrd="3" destOrd="0" presId="urn:microsoft.com/office/officeart/2018/5/layout/IconCircleLabelList"/>
    <dgm:cxn modelId="{40C95875-F5D1-4847-A796-EA63B60CF243}" type="presParOf" srcId="{E90FE6C3-ED68-433B-9D88-B03FC1F54F62}" destId="{98054EEA-B41F-438E-A0F7-734D969FB94B}" srcOrd="9" destOrd="0" presId="urn:microsoft.com/office/officeart/2018/5/layout/IconCircleLabelList"/>
    <dgm:cxn modelId="{4E747111-7880-4AEF-A9FC-1B72CB5E17AF}" type="presParOf" srcId="{E90FE6C3-ED68-433B-9D88-B03FC1F54F62}" destId="{AD37059B-BF59-4EFE-B63B-0D3C4E0E5A88}" srcOrd="10" destOrd="0" presId="urn:microsoft.com/office/officeart/2018/5/layout/IconCircleLabelList"/>
    <dgm:cxn modelId="{D16CE685-B649-4110-9848-1D2F03B7D9E9}" type="presParOf" srcId="{AD37059B-BF59-4EFE-B63B-0D3C4E0E5A88}" destId="{951C4F1D-164C-408C-9C4C-5B0ABD36DA22}" srcOrd="0" destOrd="0" presId="urn:microsoft.com/office/officeart/2018/5/layout/IconCircleLabelList"/>
    <dgm:cxn modelId="{CDA1C4ED-276B-445C-91A5-21E216311B3F}" type="presParOf" srcId="{AD37059B-BF59-4EFE-B63B-0D3C4E0E5A88}" destId="{49A95F72-17DC-479E-AF67-5EFA5E4AFCB4}" srcOrd="1" destOrd="0" presId="urn:microsoft.com/office/officeart/2018/5/layout/IconCircleLabelList"/>
    <dgm:cxn modelId="{330F8E37-62D0-4025-92EE-E0B1C6B46AE6}" type="presParOf" srcId="{AD37059B-BF59-4EFE-B63B-0D3C4E0E5A88}" destId="{7DE6C351-021C-4DE0-B636-307185B8DBCE}" srcOrd="2" destOrd="0" presId="urn:microsoft.com/office/officeart/2018/5/layout/IconCircleLabelList"/>
    <dgm:cxn modelId="{0585DC52-7EC9-4719-B27B-F4F706B34730}" type="presParOf" srcId="{AD37059B-BF59-4EFE-B63B-0D3C4E0E5A88}" destId="{C765D3C6-7D60-4AE1-BB62-3288AB626CD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404A2-896D-4A30-B1CC-40902D43A1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A56F97-361D-4EE2-A118-A2408DBD3C85}">
      <dgm:prSet custT="1"/>
      <dgm:spPr/>
      <dgm:t>
        <a:bodyPr/>
        <a:lstStyle/>
        <a:p>
          <a:r>
            <a:rPr lang="en-GB" sz="1800" dirty="0"/>
            <a:t>Multi-agency assessment and planning</a:t>
          </a:r>
          <a:endParaRPr lang="en-US" sz="1800" dirty="0"/>
        </a:p>
      </dgm:t>
    </dgm:pt>
    <dgm:pt modelId="{F8D3EFE2-3C4E-4CEF-BD6B-62D163B971B5}" type="parTrans" cxnId="{3BA012A4-DACF-41B3-81CB-F85D10F9E9DE}">
      <dgm:prSet/>
      <dgm:spPr/>
      <dgm:t>
        <a:bodyPr/>
        <a:lstStyle/>
        <a:p>
          <a:endParaRPr lang="en-US"/>
        </a:p>
      </dgm:t>
    </dgm:pt>
    <dgm:pt modelId="{D52FDB2A-A856-4AB1-B6C4-AD2B4D87BFBA}" type="sibTrans" cxnId="{3BA012A4-DACF-41B3-81CB-F85D10F9E9DE}">
      <dgm:prSet/>
      <dgm:spPr/>
      <dgm:t>
        <a:bodyPr/>
        <a:lstStyle/>
        <a:p>
          <a:endParaRPr lang="en-US"/>
        </a:p>
      </dgm:t>
    </dgm:pt>
    <dgm:pt modelId="{BEFABB2A-27BB-45CE-B6AE-720942A773D0}">
      <dgm:prSet custT="1"/>
      <dgm:spPr/>
      <dgm:t>
        <a:bodyPr/>
        <a:lstStyle/>
        <a:p>
          <a:r>
            <a:rPr lang="en-GB" sz="1800" dirty="0"/>
            <a:t>Understanding that all behaviour is communication</a:t>
          </a:r>
          <a:endParaRPr lang="en-US" sz="1800" dirty="0"/>
        </a:p>
      </dgm:t>
    </dgm:pt>
    <dgm:pt modelId="{08DE985B-029B-4BFA-9EEA-CB6E2159B5E0}" type="parTrans" cxnId="{DDDF5A27-ECE0-446A-BE28-80F70F291187}">
      <dgm:prSet/>
      <dgm:spPr/>
      <dgm:t>
        <a:bodyPr/>
        <a:lstStyle/>
        <a:p>
          <a:endParaRPr lang="en-US"/>
        </a:p>
      </dgm:t>
    </dgm:pt>
    <dgm:pt modelId="{39CFDE08-A99B-4E26-82A6-3B0A4BE654FB}" type="sibTrans" cxnId="{DDDF5A27-ECE0-446A-BE28-80F70F291187}">
      <dgm:prSet/>
      <dgm:spPr/>
      <dgm:t>
        <a:bodyPr/>
        <a:lstStyle/>
        <a:p>
          <a:endParaRPr lang="en-US"/>
        </a:p>
      </dgm:t>
    </dgm:pt>
    <dgm:pt modelId="{04AFDA60-C189-445D-8C60-CC607C14EB00}">
      <dgm:prSet custT="1"/>
      <dgm:spPr/>
      <dgm:t>
        <a:bodyPr/>
        <a:lstStyle/>
        <a:p>
          <a:r>
            <a:rPr lang="en-GB" sz="1800" dirty="0"/>
            <a:t>Reframing challenging behaviour</a:t>
          </a:r>
          <a:endParaRPr lang="en-US" sz="1800" dirty="0"/>
        </a:p>
      </dgm:t>
    </dgm:pt>
    <dgm:pt modelId="{39EA7198-E036-425F-8578-D786692B26B6}" type="parTrans" cxnId="{CA91C905-D364-4E1D-B5B4-8A8CA54A9EF9}">
      <dgm:prSet/>
      <dgm:spPr/>
      <dgm:t>
        <a:bodyPr/>
        <a:lstStyle/>
        <a:p>
          <a:endParaRPr lang="en-US"/>
        </a:p>
      </dgm:t>
    </dgm:pt>
    <dgm:pt modelId="{879DACE8-9FF7-4EB3-AF4F-6B75313345A0}" type="sibTrans" cxnId="{CA91C905-D364-4E1D-B5B4-8A8CA54A9EF9}">
      <dgm:prSet/>
      <dgm:spPr/>
      <dgm:t>
        <a:bodyPr/>
        <a:lstStyle/>
        <a:p>
          <a:endParaRPr lang="en-US"/>
        </a:p>
      </dgm:t>
    </dgm:pt>
    <dgm:pt modelId="{25B8A87E-830E-4D38-8ED9-9A6A23229632}">
      <dgm:prSet custT="1"/>
      <dgm:spPr/>
      <dgm:t>
        <a:bodyPr/>
        <a:lstStyle/>
        <a:p>
          <a:r>
            <a:rPr lang="en-GB" sz="1800" dirty="0"/>
            <a:t>Functional analysis of behaviour- ABC, STAR analysis</a:t>
          </a:r>
          <a:endParaRPr lang="en-US" sz="1800" dirty="0"/>
        </a:p>
      </dgm:t>
    </dgm:pt>
    <dgm:pt modelId="{1E61A95C-010A-42C6-9270-DD7B91E690C4}" type="parTrans" cxnId="{0696A147-00A4-4256-B55D-E0C3ADEFC522}">
      <dgm:prSet/>
      <dgm:spPr/>
      <dgm:t>
        <a:bodyPr/>
        <a:lstStyle/>
        <a:p>
          <a:endParaRPr lang="en-US"/>
        </a:p>
      </dgm:t>
    </dgm:pt>
    <dgm:pt modelId="{C5A53BDE-E017-465A-845C-9FA45BED2987}" type="sibTrans" cxnId="{0696A147-00A4-4256-B55D-E0C3ADEFC522}">
      <dgm:prSet/>
      <dgm:spPr/>
      <dgm:t>
        <a:bodyPr/>
        <a:lstStyle/>
        <a:p>
          <a:endParaRPr lang="en-US"/>
        </a:p>
      </dgm:t>
    </dgm:pt>
    <dgm:pt modelId="{222EFE89-245B-4923-A8E2-F20E21E97B21}">
      <dgm:prSet custT="1"/>
      <dgm:spPr/>
      <dgm:t>
        <a:bodyPr/>
        <a:lstStyle/>
        <a:p>
          <a:r>
            <a:rPr lang="en-GB" sz="1800" dirty="0"/>
            <a:t>Low arousal approach</a:t>
          </a:r>
          <a:endParaRPr lang="en-US" sz="1800" dirty="0"/>
        </a:p>
      </dgm:t>
    </dgm:pt>
    <dgm:pt modelId="{160D38A7-B47A-4291-AFD9-456A863B9BDE}" type="parTrans" cxnId="{E3650FC5-9831-4533-867B-F0ADB302DADE}">
      <dgm:prSet/>
      <dgm:spPr/>
      <dgm:t>
        <a:bodyPr/>
        <a:lstStyle/>
        <a:p>
          <a:endParaRPr lang="en-US"/>
        </a:p>
      </dgm:t>
    </dgm:pt>
    <dgm:pt modelId="{CA6C1698-14BD-465C-97BC-B15DA92CF2BB}" type="sibTrans" cxnId="{E3650FC5-9831-4533-867B-F0ADB302DADE}">
      <dgm:prSet/>
      <dgm:spPr/>
      <dgm:t>
        <a:bodyPr/>
        <a:lstStyle/>
        <a:p>
          <a:endParaRPr lang="en-US"/>
        </a:p>
      </dgm:t>
    </dgm:pt>
    <dgm:pt modelId="{F781A7B8-F2DF-436A-B732-60E86B1BA107}">
      <dgm:prSet custT="1"/>
      <dgm:spPr/>
      <dgm:t>
        <a:bodyPr/>
        <a:lstStyle/>
        <a:p>
          <a:r>
            <a:rPr lang="en-GB" sz="1800" dirty="0"/>
            <a:t>Individual crisis management plans </a:t>
          </a:r>
          <a:endParaRPr lang="en-US" sz="1800" dirty="0"/>
        </a:p>
      </dgm:t>
    </dgm:pt>
    <dgm:pt modelId="{21C3E4DF-DACB-4D14-8B8E-B4F2BD0852BF}" type="parTrans" cxnId="{19138C96-E530-49EF-8E5D-304F763F8AC6}">
      <dgm:prSet/>
      <dgm:spPr/>
      <dgm:t>
        <a:bodyPr/>
        <a:lstStyle/>
        <a:p>
          <a:endParaRPr lang="en-US"/>
        </a:p>
      </dgm:t>
    </dgm:pt>
    <dgm:pt modelId="{9DFC384C-3D83-413B-ABE5-B33EC533D3B7}" type="sibTrans" cxnId="{19138C96-E530-49EF-8E5D-304F763F8AC6}">
      <dgm:prSet/>
      <dgm:spPr/>
      <dgm:t>
        <a:bodyPr/>
        <a:lstStyle/>
        <a:p>
          <a:endParaRPr lang="en-US"/>
        </a:p>
      </dgm:t>
    </dgm:pt>
    <dgm:pt modelId="{4DE5B1AD-41DF-4A96-83DA-A3B84D78C5A4}" type="pres">
      <dgm:prSet presAssocID="{CEA404A2-896D-4A30-B1CC-40902D43A166}" presName="diagram" presStyleCnt="0">
        <dgm:presLayoutVars>
          <dgm:dir/>
          <dgm:resizeHandles val="exact"/>
        </dgm:presLayoutVars>
      </dgm:prSet>
      <dgm:spPr/>
    </dgm:pt>
    <dgm:pt modelId="{7CF4C44A-2FBC-43EA-A690-1F57354598FB}" type="pres">
      <dgm:prSet presAssocID="{4BA56F97-361D-4EE2-A118-A2408DBD3C85}" presName="node" presStyleLbl="node1" presStyleIdx="0" presStyleCnt="6">
        <dgm:presLayoutVars>
          <dgm:bulletEnabled val="1"/>
        </dgm:presLayoutVars>
      </dgm:prSet>
      <dgm:spPr/>
    </dgm:pt>
    <dgm:pt modelId="{470ED4A8-2299-4459-828D-552399D586B9}" type="pres">
      <dgm:prSet presAssocID="{D52FDB2A-A856-4AB1-B6C4-AD2B4D87BFBA}" presName="sibTrans" presStyleCnt="0"/>
      <dgm:spPr/>
    </dgm:pt>
    <dgm:pt modelId="{4AB1A455-E9CD-4A94-AEA8-027FD275A3A3}" type="pres">
      <dgm:prSet presAssocID="{BEFABB2A-27BB-45CE-B6AE-720942A773D0}" presName="node" presStyleLbl="node1" presStyleIdx="1" presStyleCnt="6">
        <dgm:presLayoutVars>
          <dgm:bulletEnabled val="1"/>
        </dgm:presLayoutVars>
      </dgm:prSet>
      <dgm:spPr/>
    </dgm:pt>
    <dgm:pt modelId="{F482A914-87C0-4F94-9FBC-E8C45D962B27}" type="pres">
      <dgm:prSet presAssocID="{39CFDE08-A99B-4E26-82A6-3B0A4BE654FB}" presName="sibTrans" presStyleCnt="0"/>
      <dgm:spPr/>
    </dgm:pt>
    <dgm:pt modelId="{8CCD1960-653F-4DD7-AA9E-F01790C5EF7C}" type="pres">
      <dgm:prSet presAssocID="{04AFDA60-C189-445D-8C60-CC607C14EB00}" presName="node" presStyleLbl="node1" presStyleIdx="2" presStyleCnt="6">
        <dgm:presLayoutVars>
          <dgm:bulletEnabled val="1"/>
        </dgm:presLayoutVars>
      </dgm:prSet>
      <dgm:spPr/>
    </dgm:pt>
    <dgm:pt modelId="{E09700A5-2FF9-4FE6-80F6-B90CE98B79F1}" type="pres">
      <dgm:prSet presAssocID="{879DACE8-9FF7-4EB3-AF4F-6B75313345A0}" presName="sibTrans" presStyleCnt="0"/>
      <dgm:spPr/>
    </dgm:pt>
    <dgm:pt modelId="{57D1C250-ECB2-4325-A3C3-CEFE2F5D0095}" type="pres">
      <dgm:prSet presAssocID="{25B8A87E-830E-4D38-8ED9-9A6A23229632}" presName="node" presStyleLbl="node1" presStyleIdx="3" presStyleCnt="6">
        <dgm:presLayoutVars>
          <dgm:bulletEnabled val="1"/>
        </dgm:presLayoutVars>
      </dgm:prSet>
      <dgm:spPr/>
    </dgm:pt>
    <dgm:pt modelId="{8CE735F4-2840-44A4-AAAF-093756182329}" type="pres">
      <dgm:prSet presAssocID="{C5A53BDE-E017-465A-845C-9FA45BED2987}" presName="sibTrans" presStyleCnt="0"/>
      <dgm:spPr/>
    </dgm:pt>
    <dgm:pt modelId="{82EC269B-35C7-4D13-9A0A-B4535D4E6A90}" type="pres">
      <dgm:prSet presAssocID="{222EFE89-245B-4923-A8E2-F20E21E97B21}" presName="node" presStyleLbl="node1" presStyleIdx="4" presStyleCnt="6">
        <dgm:presLayoutVars>
          <dgm:bulletEnabled val="1"/>
        </dgm:presLayoutVars>
      </dgm:prSet>
      <dgm:spPr/>
    </dgm:pt>
    <dgm:pt modelId="{6B2778A3-4032-456C-AD35-87920EFBC7A9}" type="pres">
      <dgm:prSet presAssocID="{CA6C1698-14BD-465C-97BC-B15DA92CF2BB}" presName="sibTrans" presStyleCnt="0"/>
      <dgm:spPr/>
    </dgm:pt>
    <dgm:pt modelId="{17CABA0D-FFDC-49F0-B64C-1CE2B44A3E29}" type="pres">
      <dgm:prSet presAssocID="{F781A7B8-F2DF-436A-B732-60E86B1BA107}" presName="node" presStyleLbl="node1" presStyleIdx="5" presStyleCnt="6">
        <dgm:presLayoutVars>
          <dgm:bulletEnabled val="1"/>
        </dgm:presLayoutVars>
      </dgm:prSet>
      <dgm:spPr/>
    </dgm:pt>
  </dgm:ptLst>
  <dgm:cxnLst>
    <dgm:cxn modelId="{CA91C905-D364-4E1D-B5B4-8A8CA54A9EF9}" srcId="{CEA404A2-896D-4A30-B1CC-40902D43A166}" destId="{04AFDA60-C189-445D-8C60-CC607C14EB00}" srcOrd="2" destOrd="0" parTransId="{39EA7198-E036-425F-8578-D786692B26B6}" sibTransId="{879DACE8-9FF7-4EB3-AF4F-6B75313345A0}"/>
    <dgm:cxn modelId="{018CD710-B548-422A-8DF5-DB264F95EE04}" type="presOf" srcId="{222EFE89-245B-4923-A8E2-F20E21E97B21}" destId="{82EC269B-35C7-4D13-9A0A-B4535D4E6A90}" srcOrd="0" destOrd="0" presId="urn:microsoft.com/office/officeart/2005/8/layout/default"/>
    <dgm:cxn modelId="{DDDF5A27-ECE0-446A-BE28-80F70F291187}" srcId="{CEA404A2-896D-4A30-B1CC-40902D43A166}" destId="{BEFABB2A-27BB-45CE-B6AE-720942A773D0}" srcOrd="1" destOrd="0" parTransId="{08DE985B-029B-4BFA-9EEA-CB6E2159B5E0}" sibTransId="{39CFDE08-A99B-4E26-82A6-3B0A4BE654FB}"/>
    <dgm:cxn modelId="{0696A147-00A4-4256-B55D-E0C3ADEFC522}" srcId="{CEA404A2-896D-4A30-B1CC-40902D43A166}" destId="{25B8A87E-830E-4D38-8ED9-9A6A23229632}" srcOrd="3" destOrd="0" parTransId="{1E61A95C-010A-42C6-9270-DD7B91E690C4}" sibTransId="{C5A53BDE-E017-465A-845C-9FA45BED2987}"/>
    <dgm:cxn modelId="{F1AF5377-5A27-4A2A-AD2B-E27657DFA964}" type="presOf" srcId="{25B8A87E-830E-4D38-8ED9-9A6A23229632}" destId="{57D1C250-ECB2-4325-A3C3-CEFE2F5D0095}" srcOrd="0" destOrd="0" presId="urn:microsoft.com/office/officeart/2005/8/layout/default"/>
    <dgm:cxn modelId="{7EDE5179-8744-44D5-93BE-BFF3635AFBA6}" type="presOf" srcId="{CEA404A2-896D-4A30-B1CC-40902D43A166}" destId="{4DE5B1AD-41DF-4A96-83DA-A3B84D78C5A4}" srcOrd="0" destOrd="0" presId="urn:microsoft.com/office/officeart/2005/8/layout/default"/>
    <dgm:cxn modelId="{5049DA59-0B01-4FBF-94DC-E600EABDE5F5}" type="presOf" srcId="{BEFABB2A-27BB-45CE-B6AE-720942A773D0}" destId="{4AB1A455-E9CD-4A94-AEA8-027FD275A3A3}" srcOrd="0" destOrd="0" presId="urn:microsoft.com/office/officeart/2005/8/layout/default"/>
    <dgm:cxn modelId="{67AA2580-38BC-427F-81CB-0618DC705D54}" type="presOf" srcId="{04AFDA60-C189-445D-8C60-CC607C14EB00}" destId="{8CCD1960-653F-4DD7-AA9E-F01790C5EF7C}" srcOrd="0" destOrd="0" presId="urn:microsoft.com/office/officeart/2005/8/layout/default"/>
    <dgm:cxn modelId="{19138C96-E530-49EF-8E5D-304F763F8AC6}" srcId="{CEA404A2-896D-4A30-B1CC-40902D43A166}" destId="{F781A7B8-F2DF-436A-B732-60E86B1BA107}" srcOrd="5" destOrd="0" parTransId="{21C3E4DF-DACB-4D14-8B8E-B4F2BD0852BF}" sibTransId="{9DFC384C-3D83-413B-ABE5-B33EC533D3B7}"/>
    <dgm:cxn modelId="{3BA012A4-DACF-41B3-81CB-F85D10F9E9DE}" srcId="{CEA404A2-896D-4A30-B1CC-40902D43A166}" destId="{4BA56F97-361D-4EE2-A118-A2408DBD3C85}" srcOrd="0" destOrd="0" parTransId="{F8D3EFE2-3C4E-4CEF-BD6B-62D163B971B5}" sibTransId="{D52FDB2A-A856-4AB1-B6C4-AD2B4D87BFBA}"/>
    <dgm:cxn modelId="{E3650FC5-9831-4533-867B-F0ADB302DADE}" srcId="{CEA404A2-896D-4A30-B1CC-40902D43A166}" destId="{222EFE89-245B-4923-A8E2-F20E21E97B21}" srcOrd="4" destOrd="0" parTransId="{160D38A7-B47A-4291-AFD9-456A863B9BDE}" sibTransId="{CA6C1698-14BD-465C-97BC-B15DA92CF2BB}"/>
    <dgm:cxn modelId="{4D8B11CA-A170-4DEF-812D-4E79603928C3}" type="presOf" srcId="{4BA56F97-361D-4EE2-A118-A2408DBD3C85}" destId="{7CF4C44A-2FBC-43EA-A690-1F57354598FB}" srcOrd="0" destOrd="0" presId="urn:microsoft.com/office/officeart/2005/8/layout/default"/>
    <dgm:cxn modelId="{56FFC3F8-CCB2-49C2-B4D4-885064046B63}" type="presOf" srcId="{F781A7B8-F2DF-436A-B732-60E86B1BA107}" destId="{17CABA0D-FFDC-49F0-B64C-1CE2B44A3E29}" srcOrd="0" destOrd="0" presId="urn:microsoft.com/office/officeart/2005/8/layout/default"/>
    <dgm:cxn modelId="{CF65080E-4891-482D-9222-F5C17B4150D5}" type="presParOf" srcId="{4DE5B1AD-41DF-4A96-83DA-A3B84D78C5A4}" destId="{7CF4C44A-2FBC-43EA-A690-1F57354598FB}" srcOrd="0" destOrd="0" presId="urn:microsoft.com/office/officeart/2005/8/layout/default"/>
    <dgm:cxn modelId="{7820C2B8-1A11-4F7E-9A47-B2992F47973C}" type="presParOf" srcId="{4DE5B1AD-41DF-4A96-83DA-A3B84D78C5A4}" destId="{470ED4A8-2299-4459-828D-552399D586B9}" srcOrd="1" destOrd="0" presId="urn:microsoft.com/office/officeart/2005/8/layout/default"/>
    <dgm:cxn modelId="{04B3AECD-F524-4A98-8D07-B0A795510A67}" type="presParOf" srcId="{4DE5B1AD-41DF-4A96-83DA-A3B84D78C5A4}" destId="{4AB1A455-E9CD-4A94-AEA8-027FD275A3A3}" srcOrd="2" destOrd="0" presId="urn:microsoft.com/office/officeart/2005/8/layout/default"/>
    <dgm:cxn modelId="{84F31223-CFF9-41C9-A31B-04BC3536F5FE}" type="presParOf" srcId="{4DE5B1AD-41DF-4A96-83DA-A3B84D78C5A4}" destId="{F482A914-87C0-4F94-9FBC-E8C45D962B27}" srcOrd="3" destOrd="0" presId="urn:microsoft.com/office/officeart/2005/8/layout/default"/>
    <dgm:cxn modelId="{A98926A4-93D2-461F-97BE-636A86B3B1E1}" type="presParOf" srcId="{4DE5B1AD-41DF-4A96-83DA-A3B84D78C5A4}" destId="{8CCD1960-653F-4DD7-AA9E-F01790C5EF7C}" srcOrd="4" destOrd="0" presId="urn:microsoft.com/office/officeart/2005/8/layout/default"/>
    <dgm:cxn modelId="{60A8C190-E98C-42D3-8E1D-578F2C2FD080}" type="presParOf" srcId="{4DE5B1AD-41DF-4A96-83DA-A3B84D78C5A4}" destId="{E09700A5-2FF9-4FE6-80F6-B90CE98B79F1}" srcOrd="5" destOrd="0" presId="urn:microsoft.com/office/officeart/2005/8/layout/default"/>
    <dgm:cxn modelId="{39516FE9-6704-4190-B75A-785D8879DB1A}" type="presParOf" srcId="{4DE5B1AD-41DF-4A96-83DA-A3B84D78C5A4}" destId="{57D1C250-ECB2-4325-A3C3-CEFE2F5D0095}" srcOrd="6" destOrd="0" presId="urn:microsoft.com/office/officeart/2005/8/layout/default"/>
    <dgm:cxn modelId="{895BA511-2CE2-42DE-83C1-29A11AC731CC}" type="presParOf" srcId="{4DE5B1AD-41DF-4A96-83DA-A3B84D78C5A4}" destId="{8CE735F4-2840-44A4-AAAF-093756182329}" srcOrd="7" destOrd="0" presId="urn:microsoft.com/office/officeart/2005/8/layout/default"/>
    <dgm:cxn modelId="{A042F77D-14F1-4B6A-ACB2-CC3D89200337}" type="presParOf" srcId="{4DE5B1AD-41DF-4A96-83DA-A3B84D78C5A4}" destId="{82EC269B-35C7-4D13-9A0A-B4535D4E6A90}" srcOrd="8" destOrd="0" presId="urn:microsoft.com/office/officeart/2005/8/layout/default"/>
    <dgm:cxn modelId="{645F9B33-C0AB-4A52-98E0-A69C2E51D8E9}" type="presParOf" srcId="{4DE5B1AD-41DF-4A96-83DA-A3B84D78C5A4}" destId="{6B2778A3-4032-456C-AD35-87920EFBC7A9}" srcOrd="9" destOrd="0" presId="urn:microsoft.com/office/officeart/2005/8/layout/default"/>
    <dgm:cxn modelId="{3113AEF3-396C-4D4B-A810-E40B712B529F}" type="presParOf" srcId="{4DE5B1AD-41DF-4A96-83DA-A3B84D78C5A4}" destId="{17CABA0D-FFDC-49F0-B64C-1CE2B44A3E2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7293E6-D983-4480-8596-91678D9DFE3D}"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3EDCD72C-7A38-405F-BDEB-28E825D6A7CB}">
      <dgm:prSet/>
      <dgm:spPr/>
      <dgm:t>
        <a:bodyPr/>
        <a:lstStyle/>
        <a:p>
          <a:r>
            <a:rPr lang="en-GB" b="0" i="0" dirty="0"/>
            <a:t>Managing the behaviour without escalating the situation</a:t>
          </a:r>
          <a:endParaRPr lang="en-US" b="0" dirty="0"/>
        </a:p>
      </dgm:t>
    </dgm:pt>
    <dgm:pt modelId="{42B38487-DF0B-467E-83E1-D820D87BBE9D}" type="parTrans" cxnId="{8A3C9B81-A50A-40A5-BC2A-885B77A9594F}">
      <dgm:prSet/>
      <dgm:spPr/>
      <dgm:t>
        <a:bodyPr/>
        <a:lstStyle/>
        <a:p>
          <a:endParaRPr lang="en-US"/>
        </a:p>
      </dgm:t>
    </dgm:pt>
    <dgm:pt modelId="{8697653E-7D18-46BA-AC19-D3D3DD7252F5}" type="sibTrans" cxnId="{8A3C9B81-A50A-40A5-BC2A-885B77A9594F}">
      <dgm:prSet phldrT="01" phldr="0"/>
      <dgm:spPr/>
      <dgm:t>
        <a:bodyPr/>
        <a:lstStyle/>
        <a:p>
          <a:r>
            <a:rPr lang="en-US"/>
            <a:t>01</a:t>
          </a:r>
        </a:p>
      </dgm:t>
    </dgm:pt>
    <dgm:pt modelId="{4D1BE344-7AAB-4363-9A5E-2D799DCF06C3}">
      <dgm:prSet/>
      <dgm:spPr/>
      <dgm:t>
        <a:bodyPr/>
        <a:lstStyle/>
        <a:p>
          <a:r>
            <a:rPr lang="en-GB" b="0" i="0" dirty="0"/>
            <a:t>Evaluating what went wrong</a:t>
          </a:r>
          <a:endParaRPr lang="en-US" dirty="0"/>
        </a:p>
      </dgm:t>
    </dgm:pt>
    <dgm:pt modelId="{D91AC479-8272-4204-B490-669E8D5167BE}" type="parTrans" cxnId="{1B8E4FE7-ABAE-413C-B67A-1EB0962AE167}">
      <dgm:prSet/>
      <dgm:spPr/>
      <dgm:t>
        <a:bodyPr/>
        <a:lstStyle/>
        <a:p>
          <a:endParaRPr lang="en-US"/>
        </a:p>
      </dgm:t>
    </dgm:pt>
    <dgm:pt modelId="{176472B2-1976-498C-8530-371B229B5E94}" type="sibTrans" cxnId="{1B8E4FE7-ABAE-413C-B67A-1EB0962AE167}">
      <dgm:prSet phldrT="02" phldr="0"/>
      <dgm:spPr/>
      <dgm:t>
        <a:bodyPr/>
        <a:lstStyle/>
        <a:p>
          <a:r>
            <a:rPr lang="en-US"/>
            <a:t>02</a:t>
          </a:r>
        </a:p>
      </dgm:t>
    </dgm:pt>
    <dgm:pt modelId="{572A42C9-DB49-49CF-A55A-527050790FFE}">
      <dgm:prSet/>
      <dgm:spPr/>
      <dgm:t>
        <a:bodyPr/>
        <a:lstStyle/>
        <a:p>
          <a:r>
            <a:rPr lang="en-GB" b="0" i="0" dirty="0"/>
            <a:t>Changing what needs to be changed so that we lessen the risk of it happening again</a:t>
          </a:r>
          <a:endParaRPr lang="en-US" dirty="0"/>
        </a:p>
      </dgm:t>
    </dgm:pt>
    <dgm:pt modelId="{F5BAA4FB-02D0-4694-A138-BF31C93BA3F2}" type="parTrans" cxnId="{9198754B-1437-4E87-966C-8508A5ADBAB4}">
      <dgm:prSet/>
      <dgm:spPr/>
      <dgm:t>
        <a:bodyPr/>
        <a:lstStyle/>
        <a:p>
          <a:endParaRPr lang="en-US"/>
        </a:p>
      </dgm:t>
    </dgm:pt>
    <dgm:pt modelId="{39354EF5-FDE0-4A82-AA29-87A95BAAC2D8}" type="sibTrans" cxnId="{9198754B-1437-4E87-966C-8508A5ADBAB4}">
      <dgm:prSet phldrT="03" phldr="0"/>
      <dgm:spPr/>
      <dgm:t>
        <a:bodyPr/>
        <a:lstStyle/>
        <a:p>
          <a:r>
            <a:rPr lang="en-US"/>
            <a:t>03</a:t>
          </a:r>
        </a:p>
      </dgm:t>
    </dgm:pt>
    <dgm:pt modelId="{27DC5668-3B28-4588-BDE9-57100F0E6DE7}" type="pres">
      <dgm:prSet presAssocID="{357293E6-D983-4480-8596-91678D9DFE3D}" presName="Name0" presStyleCnt="0">
        <dgm:presLayoutVars>
          <dgm:animLvl val="lvl"/>
          <dgm:resizeHandles val="exact"/>
        </dgm:presLayoutVars>
      </dgm:prSet>
      <dgm:spPr/>
    </dgm:pt>
    <dgm:pt modelId="{48E2FE51-ACFC-4866-A26C-32D6561DE5A4}" type="pres">
      <dgm:prSet presAssocID="{3EDCD72C-7A38-405F-BDEB-28E825D6A7CB}" presName="compositeNode" presStyleCnt="0">
        <dgm:presLayoutVars>
          <dgm:bulletEnabled val="1"/>
        </dgm:presLayoutVars>
      </dgm:prSet>
      <dgm:spPr/>
    </dgm:pt>
    <dgm:pt modelId="{B4D8648E-CA5B-4245-8D92-E2F8BC55AF95}" type="pres">
      <dgm:prSet presAssocID="{3EDCD72C-7A38-405F-BDEB-28E825D6A7CB}" presName="bgRect" presStyleLbl="alignNode1" presStyleIdx="0" presStyleCnt="3"/>
      <dgm:spPr/>
    </dgm:pt>
    <dgm:pt modelId="{6EA33087-6E46-4B40-A734-BC7336F9ADF3}" type="pres">
      <dgm:prSet presAssocID="{8697653E-7D18-46BA-AC19-D3D3DD7252F5}" presName="sibTransNodeRect" presStyleLbl="alignNode1" presStyleIdx="0" presStyleCnt="3">
        <dgm:presLayoutVars>
          <dgm:chMax val="0"/>
          <dgm:bulletEnabled val="1"/>
        </dgm:presLayoutVars>
      </dgm:prSet>
      <dgm:spPr/>
    </dgm:pt>
    <dgm:pt modelId="{49019641-B07D-4A59-9FEB-DB957DB10972}" type="pres">
      <dgm:prSet presAssocID="{3EDCD72C-7A38-405F-BDEB-28E825D6A7CB}" presName="nodeRect" presStyleLbl="alignNode1" presStyleIdx="0" presStyleCnt="3">
        <dgm:presLayoutVars>
          <dgm:bulletEnabled val="1"/>
        </dgm:presLayoutVars>
      </dgm:prSet>
      <dgm:spPr/>
    </dgm:pt>
    <dgm:pt modelId="{C1ADA708-B427-4133-B16D-5DA1A1D871E0}" type="pres">
      <dgm:prSet presAssocID="{8697653E-7D18-46BA-AC19-D3D3DD7252F5}" presName="sibTrans" presStyleCnt="0"/>
      <dgm:spPr/>
    </dgm:pt>
    <dgm:pt modelId="{0775E8D1-CFF1-4604-9E9E-B30DE734CC32}" type="pres">
      <dgm:prSet presAssocID="{4D1BE344-7AAB-4363-9A5E-2D799DCF06C3}" presName="compositeNode" presStyleCnt="0">
        <dgm:presLayoutVars>
          <dgm:bulletEnabled val="1"/>
        </dgm:presLayoutVars>
      </dgm:prSet>
      <dgm:spPr/>
    </dgm:pt>
    <dgm:pt modelId="{8A4027C4-1BC2-4EA2-B8A4-A25334BB6FD1}" type="pres">
      <dgm:prSet presAssocID="{4D1BE344-7AAB-4363-9A5E-2D799DCF06C3}" presName="bgRect" presStyleLbl="alignNode1" presStyleIdx="1" presStyleCnt="3"/>
      <dgm:spPr/>
    </dgm:pt>
    <dgm:pt modelId="{E27D6B05-79E7-4FD3-80F2-1EF42CFA0B45}" type="pres">
      <dgm:prSet presAssocID="{176472B2-1976-498C-8530-371B229B5E94}" presName="sibTransNodeRect" presStyleLbl="alignNode1" presStyleIdx="1" presStyleCnt="3">
        <dgm:presLayoutVars>
          <dgm:chMax val="0"/>
          <dgm:bulletEnabled val="1"/>
        </dgm:presLayoutVars>
      </dgm:prSet>
      <dgm:spPr/>
    </dgm:pt>
    <dgm:pt modelId="{9915EF70-7964-4441-A903-194410B928B2}" type="pres">
      <dgm:prSet presAssocID="{4D1BE344-7AAB-4363-9A5E-2D799DCF06C3}" presName="nodeRect" presStyleLbl="alignNode1" presStyleIdx="1" presStyleCnt="3">
        <dgm:presLayoutVars>
          <dgm:bulletEnabled val="1"/>
        </dgm:presLayoutVars>
      </dgm:prSet>
      <dgm:spPr/>
    </dgm:pt>
    <dgm:pt modelId="{31C4760C-C810-44D1-8C12-C6BCA6F0881D}" type="pres">
      <dgm:prSet presAssocID="{176472B2-1976-498C-8530-371B229B5E94}" presName="sibTrans" presStyleCnt="0"/>
      <dgm:spPr/>
    </dgm:pt>
    <dgm:pt modelId="{A3387510-4975-41A2-9B3E-8504F5DD8E25}" type="pres">
      <dgm:prSet presAssocID="{572A42C9-DB49-49CF-A55A-527050790FFE}" presName="compositeNode" presStyleCnt="0">
        <dgm:presLayoutVars>
          <dgm:bulletEnabled val="1"/>
        </dgm:presLayoutVars>
      </dgm:prSet>
      <dgm:spPr/>
    </dgm:pt>
    <dgm:pt modelId="{98DAFAD7-BEE1-4EF9-9B70-B41756DEDCD1}" type="pres">
      <dgm:prSet presAssocID="{572A42C9-DB49-49CF-A55A-527050790FFE}" presName="bgRect" presStyleLbl="alignNode1" presStyleIdx="2" presStyleCnt="3"/>
      <dgm:spPr/>
    </dgm:pt>
    <dgm:pt modelId="{22F2E13A-D345-4E3D-8F26-D1E765071CA8}" type="pres">
      <dgm:prSet presAssocID="{39354EF5-FDE0-4A82-AA29-87A95BAAC2D8}" presName="sibTransNodeRect" presStyleLbl="alignNode1" presStyleIdx="2" presStyleCnt="3">
        <dgm:presLayoutVars>
          <dgm:chMax val="0"/>
          <dgm:bulletEnabled val="1"/>
        </dgm:presLayoutVars>
      </dgm:prSet>
      <dgm:spPr/>
    </dgm:pt>
    <dgm:pt modelId="{70790551-B4ED-4658-BC0A-F97D0CD61845}" type="pres">
      <dgm:prSet presAssocID="{572A42C9-DB49-49CF-A55A-527050790FFE}" presName="nodeRect" presStyleLbl="alignNode1" presStyleIdx="2" presStyleCnt="3">
        <dgm:presLayoutVars>
          <dgm:bulletEnabled val="1"/>
        </dgm:presLayoutVars>
      </dgm:prSet>
      <dgm:spPr/>
    </dgm:pt>
  </dgm:ptLst>
  <dgm:cxnLst>
    <dgm:cxn modelId="{32B4CC07-CD9C-4929-A55B-8B557C84BD30}" type="presOf" srcId="{4D1BE344-7AAB-4363-9A5E-2D799DCF06C3}" destId="{8A4027C4-1BC2-4EA2-B8A4-A25334BB6FD1}" srcOrd="0" destOrd="0" presId="urn:microsoft.com/office/officeart/2016/7/layout/LinearBlockProcessNumbered"/>
    <dgm:cxn modelId="{977E3817-29BA-4B47-9334-69F5929D345E}" type="presOf" srcId="{39354EF5-FDE0-4A82-AA29-87A95BAAC2D8}" destId="{22F2E13A-D345-4E3D-8F26-D1E765071CA8}" srcOrd="0" destOrd="0" presId="urn:microsoft.com/office/officeart/2016/7/layout/LinearBlockProcessNumbered"/>
    <dgm:cxn modelId="{B531B61C-6FD7-4DB9-9C97-783E5F4B9ADF}" type="presOf" srcId="{4D1BE344-7AAB-4363-9A5E-2D799DCF06C3}" destId="{9915EF70-7964-4441-A903-194410B928B2}" srcOrd="1" destOrd="0" presId="urn:microsoft.com/office/officeart/2016/7/layout/LinearBlockProcessNumbered"/>
    <dgm:cxn modelId="{9E9B6825-236C-4530-936C-AF3D521D7BF8}" type="presOf" srcId="{8697653E-7D18-46BA-AC19-D3D3DD7252F5}" destId="{6EA33087-6E46-4B40-A734-BC7336F9ADF3}" srcOrd="0" destOrd="0" presId="urn:microsoft.com/office/officeart/2016/7/layout/LinearBlockProcessNumbered"/>
    <dgm:cxn modelId="{9264A338-5835-448D-847A-CE9A9179EF6F}" type="presOf" srcId="{572A42C9-DB49-49CF-A55A-527050790FFE}" destId="{98DAFAD7-BEE1-4EF9-9B70-B41756DEDCD1}" srcOrd="0" destOrd="0" presId="urn:microsoft.com/office/officeart/2016/7/layout/LinearBlockProcessNumbered"/>
    <dgm:cxn modelId="{54183261-90F0-43FC-B54E-2A816C464D6B}" type="presOf" srcId="{3EDCD72C-7A38-405F-BDEB-28E825D6A7CB}" destId="{B4D8648E-CA5B-4245-8D92-E2F8BC55AF95}" srcOrd="0" destOrd="0" presId="urn:microsoft.com/office/officeart/2016/7/layout/LinearBlockProcessNumbered"/>
    <dgm:cxn modelId="{B6E7D763-9403-4DFE-B0E0-794F58ABA7AE}" type="presOf" srcId="{357293E6-D983-4480-8596-91678D9DFE3D}" destId="{27DC5668-3B28-4588-BDE9-57100F0E6DE7}" srcOrd="0" destOrd="0" presId="urn:microsoft.com/office/officeart/2016/7/layout/LinearBlockProcessNumbered"/>
    <dgm:cxn modelId="{9198754B-1437-4E87-966C-8508A5ADBAB4}" srcId="{357293E6-D983-4480-8596-91678D9DFE3D}" destId="{572A42C9-DB49-49CF-A55A-527050790FFE}" srcOrd="2" destOrd="0" parTransId="{F5BAA4FB-02D0-4694-A138-BF31C93BA3F2}" sibTransId="{39354EF5-FDE0-4A82-AA29-87A95BAAC2D8}"/>
    <dgm:cxn modelId="{8A3C9B81-A50A-40A5-BC2A-885B77A9594F}" srcId="{357293E6-D983-4480-8596-91678D9DFE3D}" destId="{3EDCD72C-7A38-405F-BDEB-28E825D6A7CB}" srcOrd="0" destOrd="0" parTransId="{42B38487-DF0B-467E-83E1-D820D87BBE9D}" sibTransId="{8697653E-7D18-46BA-AC19-D3D3DD7252F5}"/>
    <dgm:cxn modelId="{A6B6D98B-2208-4A52-BA6C-E2845DCED9F5}" type="presOf" srcId="{176472B2-1976-498C-8530-371B229B5E94}" destId="{E27D6B05-79E7-4FD3-80F2-1EF42CFA0B45}" srcOrd="0" destOrd="0" presId="urn:microsoft.com/office/officeart/2016/7/layout/LinearBlockProcessNumbered"/>
    <dgm:cxn modelId="{3B707090-0789-4823-B136-5703BB35B6FA}" type="presOf" srcId="{572A42C9-DB49-49CF-A55A-527050790FFE}" destId="{70790551-B4ED-4658-BC0A-F97D0CD61845}" srcOrd="1" destOrd="0" presId="urn:microsoft.com/office/officeart/2016/7/layout/LinearBlockProcessNumbered"/>
    <dgm:cxn modelId="{02DD5ADF-8075-4585-B1A4-3B7106EFA794}" type="presOf" srcId="{3EDCD72C-7A38-405F-BDEB-28E825D6A7CB}" destId="{49019641-B07D-4A59-9FEB-DB957DB10972}" srcOrd="1" destOrd="0" presId="urn:microsoft.com/office/officeart/2016/7/layout/LinearBlockProcessNumbered"/>
    <dgm:cxn modelId="{1B8E4FE7-ABAE-413C-B67A-1EB0962AE167}" srcId="{357293E6-D983-4480-8596-91678D9DFE3D}" destId="{4D1BE344-7AAB-4363-9A5E-2D799DCF06C3}" srcOrd="1" destOrd="0" parTransId="{D91AC479-8272-4204-B490-669E8D5167BE}" sibTransId="{176472B2-1976-498C-8530-371B229B5E94}"/>
    <dgm:cxn modelId="{E426A94E-12A1-4527-AA74-CAAB8BC45A98}" type="presParOf" srcId="{27DC5668-3B28-4588-BDE9-57100F0E6DE7}" destId="{48E2FE51-ACFC-4866-A26C-32D6561DE5A4}" srcOrd="0" destOrd="0" presId="urn:microsoft.com/office/officeart/2016/7/layout/LinearBlockProcessNumbered"/>
    <dgm:cxn modelId="{9296BA2B-8DD9-4484-A712-FCB2FB811209}" type="presParOf" srcId="{48E2FE51-ACFC-4866-A26C-32D6561DE5A4}" destId="{B4D8648E-CA5B-4245-8D92-E2F8BC55AF95}" srcOrd="0" destOrd="0" presId="urn:microsoft.com/office/officeart/2016/7/layout/LinearBlockProcessNumbered"/>
    <dgm:cxn modelId="{6E843A87-2F63-44AC-B68D-42A0A7467708}" type="presParOf" srcId="{48E2FE51-ACFC-4866-A26C-32D6561DE5A4}" destId="{6EA33087-6E46-4B40-A734-BC7336F9ADF3}" srcOrd="1" destOrd="0" presId="urn:microsoft.com/office/officeart/2016/7/layout/LinearBlockProcessNumbered"/>
    <dgm:cxn modelId="{201EE4C9-9E12-4F00-847F-AEECD1AC398A}" type="presParOf" srcId="{48E2FE51-ACFC-4866-A26C-32D6561DE5A4}" destId="{49019641-B07D-4A59-9FEB-DB957DB10972}" srcOrd="2" destOrd="0" presId="urn:microsoft.com/office/officeart/2016/7/layout/LinearBlockProcessNumbered"/>
    <dgm:cxn modelId="{3E9D4CBB-8C1C-4751-87B6-2480DA6D99FB}" type="presParOf" srcId="{27DC5668-3B28-4588-BDE9-57100F0E6DE7}" destId="{C1ADA708-B427-4133-B16D-5DA1A1D871E0}" srcOrd="1" destOrd="0" presId="urn:microsoft.com/office/officeart/2016/7/layout/LinearBlockProcessNumbered"/>
    <dgm:cxn modelId="{327E5547-0F53-4808-8213-364341AC1D29}" type="presParOf" srcId="{27DC5668-3B28-4588-BDE9-57100F0E6DE7}" destId="{0775E8D1-CFF1-4604-9E9E-B30DE734CC32}" srcOrd="2" destOrd="0" presId="urn:microsoft.com/office/officeart/2016/7/layout/LinearBlockProcessNumbered"/>
    <dgm:cxn modelId="{8AFFC75A-24AF-4D80-AA90-3A252CD2EDD4}" type="presParOf" srcId="{0775E8D1-CFF1-4604-9E9E-B30DE734CC32}" destId="{8A4027C4-1BC2-4EA2-B8A4-A25334BB6FD1}" srcOrd="0" destOrd="0" presId="urn:microsoft.com/office/officeart/2016/7/layout/LinearBlockProcessNumbered"/>
    <dgm:cxn modelId="{402ABDB2-BC85-42CC-89BD-C3D7230772BA}" type="presParOf" srcId="{0775E8D1-CFF1-4604-9E9E-B30DE734CC32}" destId="{E27D6B05-79E7-4FD3-80F2-1EF42CFA0B45}" srcOrd="1" destOrd="0" presId="urn:microsoft.com/office/officeart/2016/7/layout/LinearBlockProcessNumbered"/>
    <dgm:cxn modelId="{E84AD07C-8BC2-4092-816B-C4B3C4028E88}" type="presParOf" srcId="{0775E8D1-CFF1-4604-9E9E-B30DE734CC32}" destId="{9915EF70-7964-4441-A903-194410B928B2}" srcOrd="2" destOrd="0" presId="urn:microsoft.com/office/officeart/2016/7/layout/LinearBlockProcessNumbered"/>
    <dgm:cxn modelId="{0AB591E9-E8A3-48C1-911B-B34F9665AA94}" type="presParOf" srcId="{27DC5668-3B28-4588-BDE9-57100F0E6DE7}" destId="{31C4760C-C810-44D1-8C12-C6BCA6F0881D}" srcOrd="3" destOrd="0" presId="urn:microsoft.com/office/officeart/2016/7/layout/LinearBlockProcessNumbered"/>
    <dgm:cxn modelId="{5DE0BCE3-9E98-4E44-A62F-AF15FA35750E}" type="presParOf" srcId="{27DC5668-3B28-4588-BDE9-57100F0E6DE7}" destId="{A3387510-4975-41A2-9B3E-8504F5DD8E25}" srcOrd="4" destOrd="0" presId="urn:microsoft.com/office/officeart/2016/7/layout/LinearBlockProcessNumbered"/>
    <dgm:cxn modelId="{4A3613E2-AD0B-4728-92AB-6BE0BC9FFF6C}" type="presParOf" srcId="{A3387510-4975-41A2-9B3E-8504F5DD8E25}" destId="{98DAFAD7-BEE1-4EF9-9B70-B41756DEDCD1}" srcOrd="0" destOrd="0" presId="urn:microsoft.com/office/officeart/2016/7/layout/LinearBlockProcessNumbered"/>
    <dgm:cxn modelId="{F39EDC37-F7D0-4E2D-88AB-CB526C6A41DA}" type="presParOf" srcId="{A3387510-4975-41A2-9B3E-8504F5DD8E25}" destId="{22F2E13A-D345-4E3D-8F26-D1E765071CA8}" srcOrd="1" destOrd="0" presId="urn:microsoft.com/office/officeart/2016/7/layout/LinearBlockProcessNumbered"/>
    <dgm:cxn modelId="{3EF12FE2-613F-417E-AE37-452F5ED4A106}" type="presParOf" srcId="{A3387510-4975-41A2-9B3E-8504F5DD8E25}" destId="{70790551-B4ED-4658-BC0A-F97D0CD6184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B1237-1BB4-4E90-A4B9-1089F6AEE9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49A3EE-1C66-487A-A920-DAED845CEC7F}">
      <dgm:prSet custT="1"/>
      <dgm:spPr/>
      <dgm:t>
        <a:bodyPr/>
        <a:lstStyle/>
        <a:p>
          <a:r>
            <a:rPr lang="en-GB" sz="1800" dirty="0"/>
            <a:t>Values led</a:t>
          </a:r>
          <a:endParaRPr lang="en-US" sz="1800" dirty="0"/>
        </a:p>
      </dgm:t>
    </dgm:pt>
    <dgm:pt modelId="{2AA1B757-4E75-4F09-944A-5B6ECF4DDD8B}" type="parTrans" cxnId="{0E21F16F-81CA-45C2-80FB-508E2EDFC7FE}">
      <dgm:prSet/>
      <dgm:spPr/>
      <dgm:t>
        <a:bodyPr/>
        <a:lstStyle/>
        <a:p>
          <a:endParaRPr lang="en-US"/>
        </a:p>
      </dgm:t>
    </dgm:pt>
    <dgm:pt modelId="{F7CC8087-B457-44D1-87B5-B554C4808788}" type="sibTrans" cxnId="{0E21F16F-81CA-45C2-80FB-508E2EDFC7FE}">
      <dgm:prSet/>
      <dgm:spPr/>
      <dgm:t>
        <a:bodyPr/>
        <a:lstStyle/>
        <a:p>
          <a:endParaRPr lang="en-US"/>
        </a:p>
      </dgm:t>
    </dgm:pt>
    <dgm:pt modelId="{7DF9B16E-ECBB-4FA3-B713-D4AE4507B075}">
      <dgm:prSet custT="1"/>
      <dgm:spPr/>
      <dgm:t>
        <a:bodyPr/>
        <a:lstStyle/>
        <a:p>
          <a:r>
            <a:rPr lang="en-GB" sz="1800" dirty="0"/>
            <a:t>Improves quality of life</a:t>
          </a:r>
          <a:endParaRPr lang="en-US" sz="1800" dirty="0"/>
        </a:p>
      </dgm:t>
    </dgm:pt>
    <dgm:pt modelId="{E833CD57-703A-4315-807A-A0A18A468089}" type="parTrans" cxnId="{970D4DAF-0BFE-49D1-961A-4D8850811ED4}">
      <dgm:prSet/>
      <dgm:spPr/>
      <dgm:t>
        <a:bodyPr/>
        <a:lstStyle/>
        <a:p>
          <a:endParaRPr lang="en-US"/>
        </a:p>
      </dgm:t>
    </dgm:pt>
    <dgm:pt modelId="{24460AD2-1C5C-44CA-BEEB-265250E5BFEA}" type="sibTrans" cxnId="{970D4DAF-0BFE-49D1-961A-4D8850811ED4}">
      <dgm:prSet/>
      <dgm:spPr/>
      <dgm:t>
        <a:bodyPr/>
        <a:lstStyle/>
        <a:p>
          <a:endParaRPr lang="en-US"/>
        </a:p>
      </dgm:t>
    </dgm:pt>
    <dgm:pt modelId="{E7E1C60D-9476-4044-A301-496E30B16306}">
      <dgm:prSet custT="1"/>
      <dgm:spPr/>
      <dgm:t>
        <a:bodyPr/>
        <a:lstStyle/>
        <a:p>
          <a:r>
            <a:rPr lang="en-GB" sz="1800" dirty="0"/>
            <a:t>Works to understand a young person’s  behaviour and needs</a:t>
          </a:r>
          <a:endParaRPr lang="en-US" sz="1800" dirty="0"/>
        </a:p>
      </dgm:t>
    </dgm:pt>
    <dgm:pt modelId="{DFE748F3-EB72-415C-962B-5838806B7DAB}" type="parTrans" cxnId="{50F2836A-6CB7-4286-BE81-129E432EC420}">
      <dgm:prSet/>
      <dgm:spPr/>
      <dgm:t>
        <a:bodyPr/>
        <a:lstStyle/>
        <a:p>
          <a:endParaRPr lang="en-US"/>
        </a:p>
      </dgm:t>
    </dgm:pt>
    <dgm:pt modelId="{E487EBAF-F619-409F-A95D-4725349C1989}" type="sibTrans" cxnId="{50F2836A-6CB7-4286-BE81-129E432EC420}">
      <dgm:prSet/>
      <dgm:spPr/>
      <dgm:t>
        <a:bodyPr/>
        <a:lstStyle/>
        <a:p>
          <a:endParaRPr lang="en-US"/>
        </a:p>
      </dgm:t>
    </dgm:pt>
    <dgm:pt modelId="{671FDE4B-9C19-4D96-B517-405AAFD5F3E6}">
      <dgm:prSet custT="1"/>
      <dgm:spPr/>
      <dgm:t>
        <a:bodyPr/>
        <a:lstStyle/>
        <a:p>
          <a:r>
            <a:rPr lang="en-GB" sz="1800" dirty="0"/>
            <a:t>Makes the system work for the young person </a:t>
          </a:r>
          <a:endParaRPr lang="en-US" sz="1800" dirty="0"/>
        </a:p>
      </dgm:t>
    </dgm:pt>
    <dgm:pt modelId="{60FC5339-B640-4B3D-9215-E4615EDBE646}" type="parTrans" cxnId="{4863F475-961E-4058-BD40-BD820BF31E94}">
      <dgm:prSet/>
      <dgm:spPr/>
      <dgm:t>
        <a:bodyPr/>
        <a:lstStyle/>
        <a:p>
          <a:endParaRPr lang="en-US"/>
        </a:p>
      </dgm:t>
    </dgm:pt>
    <dgm:pt modelId="{3791E25A-8D57-4004-AA5A-5D90BC01F1AB}" type="sibTrans" cxnId="{4863F475-961E-4058-BD40-BD820BF31E94}">
      <dgm:prSet/>
      <dgm:spPr/>
      <dgm:t>
        <a:bodyPr/>
        <a:lstStyle/>
        <a:p>
          <a:endParaRPr lang="en-US"/>
        </a:p>
      </dgm:t>
    </dgm:pt>
    <dgm:pt modelId="{A32A2DFB-B0F0-489F-82A7-C8410C654FF9}">
      <dgm:prSet custT="1"/>
      <dgm:spPr/>
      <dgm:t>
        <a:bodyPr/>
        <a:lstStyle/>
        <a:p>
          <a:r>
            <a:rPr lang="en-GB" sz="1600" dirty="0"/>
            <a:t>Person centred framework for providing support to young people with additional support needs such as learning disability, autism or those with behavioural challenges </a:t>
          </a:r>
          <a:endParaRPr lang="en-GB" sz="1400" dirty="0"/>
        </a:p>
      </dgm:t>
    </dgm:pt>
    <dgm:pt modelId="{09F7CAC4-92BE-4362-945A-8BE52CEA5ACA}" type="parTrans" cxnId="{FB2B8E6C-6D18-49A7-A9B2-78D71DEE9598}">
      <dgm:prSet/>
      <dgm:spPr/>
      <dgm:t>
        <a:bodyPr/>
        <a:lstStyle/>
        <a:p>
          <a:endParaRPr lang="en-GB"/>
        </a:p>
      </dgm:t>
    </dgm:pt>
    <dgm:pt modelId="{92D475A0-64B1-4CFD-956B-F71AC08FE9D2}" type="sibTrans" cxnId="{FB2B8E6C-6D18-49A7-A9B2-78D71DEE9598}">
      <dgm:prSet/>
      <dgm:spPr/>
      <dgm:t>
        <a:bodyPr/>
        <a:lstStyle/>
        <a:p>
          <a:endParaRPr lang="en-GB"/>
        </a:p>
      </dgm:t>
    </dgm:pt>
    <dgm:pt modelId="{52E14C8B-C52B-43C6-80C3-0EFEDFF899F2}" type="pres">
      <dgm:prSet presAssocID="{DF9B1237-1BB4-4E90-A4B9-1089F6AEE930}" presName="linear" presStyleCnt="0">
        <dgm:presLayoutVars>
          <dgm:animLvl val="lvl"/>
          <dgm:resizeHandles val="exact"/>
        </dgm:presLayoutVars>
      </dgm:prSet>
      <dgm:spPr/>
    </dgm:pt>
    <dgm:pt modelId="{82F7F459-05EF-4398-A238-BAA598D34EB6}" type="pres">
      <dgm:prSet presAssocID="{A32A2DFB-B0F0-489F-82A7-C8410C654FF9}" presName="parentText" presStyleLbl="node1" presStyleIdx="0" presStyleCnt="5">
        <dgm:presLayoutVars>
          <dgm:chMax val="0"/>
          <dgm:bulletEnabled val="1"/>
        </dgm:presLayoutVars>
      </dgm:prSet>
      <dgm:spPr/>
    </dgm:pt>
    <dgm:pt modelId="{5B907544-EA50-4382-8946-FB9D953D4842}" type="pres">
      <dgm:prSet presAssocID="{92D475A0-64B1-4CFD-956B-F71AC08FE9D2}" presName="spacer" presStyleCnt="0"/>
      <dgm:spPr/>
    </dgm:pt>
    <dgm:pt modelId="{2F1985E6-0F4B-426D-978A-F021248FA853}" type="pres">
      <dgm:prSet presAssocID="{7F49A3EE-1C66-487A-A920-DAED845CEC7F}" presName="parentText" presStyleLbl="node1" presStyleIdx="1" presStyleCnt="5">
        <dgm:presLayoutVars>
          <dgm:chMax val="0"/>
          <dgm:bulletEnabled val="1"/>
        </dgm:presLayoutVars>
      </dgm:prSet>
      <dgm:spPr/>
    </dgm:pt>
    <dgm:pt modelId="{9EA66467-26D3-4852-B940-9932B7FF4688}" type="pres">
      <dgm:prSet presAssocID="{F7CC8087-B457-44D1-87B5-B554C4808788}" presName="spacer" presStyleCnt="0"/>
      <dgm:spPr/>
    </dgm:pt>
    <dgm:pt modelId="{388FF2AB-6A21-42F5-B0F5-50B2331660D2}" type="pres">
      <dgm:prSet presAssocID="{7DF9B16E-ECBB-4FA3-B713-D4AE4507B075}" presName="parentText" presStyleLbl="node1" presStyleIdx="2" presStyleCnt="5">
        <dgm:presLayoutVars>
          <dgm:chMax val="0"/>
          <dgm:bulletEnabled val="1"/>
        </dgm:presLayoutVars>
      </dgm:prSet>
      <dgm:spPr/>
    </dgm:pt>
    <dgm:pt modelId="{64E3C0C2-B69F-4550-AEAA-129C503E919A}" type="pres">
      <dgm:prSet presAssocID="{24460AD2-1C5C-44CA-BEEB-265250E5BFEA}" presName="spacer" presStyleCnt="0"/>
      <dgm:spPr/>
    </dgm:pt>
    <dgm:pt modelId="{69840BDF-4BC9-44B5-B043-341C4C639E35}" type="pres">
      <dgm:prSet presAssocID="{E7E1C60D-9476-4044-A301-496E30B16306}" presName="parentText" presStyleLbl="node1" presStyleIdx="3" presStyleCnt="5">
        <dgm:presLayoutVars>
          <dgm:chMax val="0"/>
          <dgm:bulletEnabled val="1"/>
        </dgm:presLayoutVars>
      </dgm:prSet>
      <dgm:spPr/>
    </dgm:pt>
    <dgm:pt modelId="{D8F67F02-2227-4601-92F0-BB4D316DD06F}" type="pres">
      <dgm:prSet presAssocID="{E487EBAF-F619-409F-A95D-4725349C1989}" presName="spacer" presStyleCnt="0"/>
      <dgm:spPr/>
    </dgm:pt>
    <dgm:pt modelId="{950CE70F-C68B-4791-BE1F-2828FC1A55FC}" type="pres">
      <dgm:prSet presAssocID="{671FDE4B-9C19-4D96-B517-405AAFD5F3E6}" presName="parentText" presStyleLbl="node1" presStyleIdx="4" presStyleCnt="5">
        <dgm:presLayoutVars>
          <dgm:chMax val="0"/>
          <dgm:bulletEnabled val="1"/>
        </dgm:presLayoutVars>
      </dgm:prSet>
      <dgm:spPr/>
    </dgm:pt>
  </dgm:ptLst>
  <dgm:cxnLst>
    <dgm:cxn modelId="{8D7B6064-67B3-4C41-BD7C-EEF3EE4E2A9C}" type="presOf" srcId="{DF9B1237-1BB4-4E90-A4B9-1089F6AEE930}" destId="{52E14C8B-C52B-43C6-80C3-0EFEDFF899F2}" srcOrd="0" destOrd="0" presId="urn:microsoft.com/office/officeart/2005/8/layout/vList2"/>
    <dgm:cxn modelId="{67FAF268-0CFC-4F4C-A735-40DD3841CCC6}" type="presOf" srcId="{671FDE4B-9C19-4D96-B517-405AAFD5F3E6}" destId="{950CE70F-C68B-4791-BE1F-2828FC1A55FC}" srcOrd="0" destOrd="0" presId="urn:microsoft.com/office/officeart/2005/8/layout/vList2"/>
    <dgm:cxn modelId="{50F2836A-6CB7-4286-BE81-129E432EC420}" srcId="{DF9B1237-1BB4-4E90-A4B9-1089F6AEE930}" destId="{E7E1C60D-9476-4044-A301-496E30B16306}" srcOrd="3" destOrd="0" parTransId="{DFE748F3-EB72-415C-962B-5838806B7DAB}" sibTransId="{E487EBAF-F619-409F-A95D-4725349C1989}"/>
    <dgm:cxn modelId="{FB2B8E6C-6D18-49A7-A9B2-78D71DEE9598}" srcId="{DF9B1237-1BB4-4E90-A4B9-1089F6AEE930}" destId="{A32A2DFB-B0F0-489F-82A7-C8410C654FF9}" srcOrd="0" destOrd="0" parTransId="{09F7CAC4-92BE-4362-945A-8BE52CEA5ACA}" sibTransId="{92D475A0-64B1-4CFD-956B-F71AC08FE9D2}"/>
    <dgm:cxn modelId="{0E21F16F-81CA-45C2-80FB-508E2EDFC7FE}" srcId="{DF9B1237-1BB4-4E90-A4B9-1089F6AEE930}" destId="{7F49A3EE-1C66-487A-A920-DAED845CEC7F}" srcOrd="1" destOrd="0" parTransId="{2AA1B757-4E75-4F09-944A-5B6ECF4DDD8B}" sibTransId="{F7CC8087-B457-44D1-87B5-B554C4808788}"/>
    <dgm:cxn modelId="{AFF83850-E4E9-427D-885B-8926D2E4FA73}" type="presOf" srcId="{7DF9B16E-ECBB-4FA3-B713-D4AE4507B075}" destId="{388FF2AB-6A21-42F5-B0F5-50B2331660D2}" srcOrd="0" destOrd="0" presId="urn:microsoft.com/office/officeart/2005/8/layout/vList2"/>
    <dgm:cxn modelId="{4863F475-961E-4058-BD40-BD820BF31E94}" srcId="{DF9B1237-1BB4-4E90-A4B9-1089F6AEE930}" destId="{671FDE4B-9C19-4D96-B517-405AAFD5F3E6}" srcOrd="4" destOrd="0" parTransId="{60FC5339-B640-4B3D-9215-E4615EDBE646}" sibTransId="{3791E25A-8D57-4004-AA5A-5D90BC01F1AB}"/>
    <dgm:cxn modelId="{AAB83294-B09C-4D4A-976B-FED147A8946C}" type="presOf" srcId="{E7E1C60D-9476-4044-A301-496E30B16306}" destId="{69840BDF-4BC9-44B5-B043-341C4C639E35}" srcOrd="0" destOrd="0" presId="urn:microsoft.com/office/officeart/2005/8/layout/vList2"/>
    <dgm:cxn modelId="{A4496599-88B6-4C35-9C2B-47962AD7FAC5}" type="presOf" srcId="{7F49A3EE-1C66-487A-A920-DAED845CEC7F}" destId="{2F1985E6-0F4B-426D-978A-F021248FA853}" srcOrd="0" destOrd="0" presId="urn:microsoft.com/office/officeart/2005/8/layout/vList2"/>
    <dgm:cxn modelId="{970D4DAF-0BFE-49D1-961A-4D8850811ED4}" srcId="{DF9B1237-1BB4-4E90-A4B9-1089F6AEE930}" destId="{7DF9B16E-ECBB-4FA3-B713-D4AE4507B075}" srcOrd="2" destOrd="0" parTransId="{E833CD57-703A-4315-807A-A0A18A468089}" sibTransId="{24460AD2-1C5C-44CA-BEEB-265250E5BFEA}"/>
    <dgm:cxn modelId="{8DE501C3-2CFC-401D-B580-CEF0B3F02706}" type="presOf" srcId="{A32A2DFB-B0F0-489F-82A7-C8410C654FF9}" destId="{82F7F459-05EF-4398-A238-BAA598D34EB6}" srcOrd="0" destOrd="0" presId="urn:microsoft.com/office/officeart/2005/8/layout/vList2"/>
    <dgm:cxn modelId="{1274C07D-75AC-452E-AFEC-1403F4E8D945}" type="presParOf" srcId="{52E14C8B-C52B-43C6-80C3-0EFEDFF899F2}" destId="{82F7F459-05EF-4398-A238-BAA598D34EB6}" srcOrd="0" destOrd="0" presId="urn:microsoft.com/office/officeart/2005/8/layout/vList2"/>
    <dgm:cxn modelId="{40379A63-C616-4C5F-B8AD-8EE64E24E74B}" type="presParOf" srcId="{52E14C8B-C52B-43C6-80C3-0EFEDFF899F2}" destId="{5B907544-EA50-4382-8946-FB9D953D4842}" srcOrd="1" destOrd="0" presId="urn:microsoft.com/office/officeart/2005/8/layout/vList2"/>
    <dgm:cxn modelId="{3F1DDC10-51C6-4E17-B869-A9051B8BF2C9}" type="presParOf" srcId="{52E14C8B-C52B-43C6-80C3-0EFEDFF899F2}" destId="{2F1985E6-0F4B-426D-978A-F021248FA853}" srcOrd="2" destOrd="0" presId="urn:microsoft.com/office/officeart/2005/8/layout/vList2"/>
    <dgm:cxn modelId="{32763BB1-A5E3-4155-94DF-7BA2A9C05993}" type="presParOf" srcId="{52E14C8B-C52B-43C6-80C3-0EFEDFF899F2}" destId="{9EA66467-26D3-4852-B940-9932B7FF4688}" srcOrd="3" destOrd="0" presId="urn:microsoft.com/office/officeart/2005/8/layout/vList2"/>
    <dgm:cxn modelId="{5E0A6C65-6F03-40A2-AC86-0F20B022834D}" type="presParOf" srcId="{52E14C8B-C52B-43C6-80C3-0EFEDFF899F2}" destId="{388FF2AB-6A21-42F5-B0F5-50B2331660D2}" srcOrd="4" destOrd="0" presId="urn:microsoft.com/office/officeart/2005/8/layout/vList2"/>
    <dgm:cxn modelId="{702E1B16-924F-4646-A5C1-D6B1E73C5044}" type="presParOf" srcId="{52E14C8B-C52B-43C6-80C3-0EFEDFF899F2}" destId="{64E3C0C2-B69F-4550-AEAA-129C503E919A}" srcOrd="5" destOrd="0" presId="urn:microsoft.com/office/officeart/2005/8/layout/vList2"/>
    <dgm:cxn modelId="{7EC13129-B600-400C-A60E-DFCA2E23D1AA}" type="presParOf" srcId="{52E14C8B-C52B-43C6-80C3-0EFEDFF899F2}" destId="{69840BDF-4BC9-44B5-B043-341C4C639E35}" srcOrd="6" destOrd="0" presId="urn:microsoft.com/office/officeart/2005/8/layout/vList2"/>
    <dgm:cxn modelId="{EB2DD0C6-CB69-4807-840D-F57A89C500D0}" type="presParOf" srcId="{52E14C8B-C52B-43C6-80C3-0EFEDFF899F2}" destId="{D8F67F02-2227-4601-92F0-BB4D316DD06F}" srcOrd="7" destOrd="0" presId="urn:microsoft.com/office/officeart/2005/8/layout/vList2"/>
    <dgm:cxn modelId="{6100BC67-72AD-45D4-9DCF-16AE8761F7C2}" type="presParOf" srcId="{52E14C8B-C52B-43C6-80C3-0EFEDFF899F2}" destId="{950CE70F-C68B-4791-BE1F-2828FC1A55F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222019-8786-4804-A286-F60C3604AE10}" type="doc">
      <dgm:prSet loTypeId="urn:microsoft.com/office/officeart/2005/8/layout/pyramid2" loCatId="pyramid" qsTypeId="urn:microsoft.com/office/officeart/2005/8/quickstyle/simple2" qsCatId="simple" csTypeId="urn:microsoft.com/office/officeart/2005/8/colors/accent1_2" csCatId="accent1" phldr="1"/>
      <dgm:spPr/>
    </dgm:pt>
    <dgm:pt modelId="{A84E9F64-9DF9-411E-A770-276E6C854FFF}">
      <dgm:prSet phldrT="[Text]" custT="1"/>
      <dgm:spPr/>
      <dgm:t>
        <a:bodyPr/>
        <a:lstStyle/>
        <a:p>
          <a:r>
            <a:rPr lang="en-GB" sz="1200" b="1" dirty="0"/>
            <a:t>SPECIALIST INTERVENTION</a:t>
          </a:r>
        </a:p>
        <a:p>
          <a:r>
            <a:rPr lang="en-GB" sz="1200" b="0" dirty="0"/>
            <a:t>Individual, comprehensive PBS plan</a:t>
          </a:r>
        </a:p>
        <a:p>
          <a:r>
            <a:rPr lang="en-GB" sz="1200" b="0" dirty="0"/>
            <a:t>Multi agency planning and intervention </a:t>
          </a:r>
        </a:p>
        <a:p>
          <a:r>
            <a:rPr lang="en-GB" sz="1200" b="0" dirty="0"/>
            <a:t>Data collection on impact of plan</a:t>
          </a:r>
        </a:p>
        <a:p>
          <a:r>
            <a:rPr lang="en-GB" sz="1200" b="0" dirty="0"/>
            <a:t>Regular review of plan</a:t>
          </a:r>
          <a:endParaRPr lang="en-GB" sz="1200" b="1" dirty="0"/>
        </a:p>
      </dgm:t>
    </dgm:pt>
    <dgm:pt modelId="{FDF3E7C9-2576-4DAD-8CC6-37CF69156A0C}" type="parTrans" cxnId="{46AD03C1-CA17-4B58-BCCA-0588C8A09C92}">
      <dgm:prSet/>
      <dgm:spPr/>
      <dgm:t>
        <a:bodyPr/>
        <a:lstStyle/>
        <a:p>
          <a:endParaRPr lang="en-GB"/>
        </a:p>
      </dgm:t>
    </dgm:pt>
    <dgm:pt modelId="{42621AED-68DA-4A6C-AA22-CCECBF826292}" type="sibTrans" cxnId="{46AD03C1-CA17-4B58-BCCA-0588C8A09C92}">
      <dgm:prSet/>
      <dgm:spPr/>
      <dgm:t>
        <a:bodyPr/>
        <a:lstStyle/>
        <a:p>
          <a:endParaRPr lang="en-GB"/>
        </a:p>
      </dgm:t>
    </dgm:pt>
    <dgm:pt modelId="{D8E88FD8-3DC1-4575-965A-010F199C15FC}">
      <dgm:prSet phldrT="[Text]" custT="1"/>
      <dgm:spPr/>
      <dgm:t>
        <a:bodyPr/>
        <a:lstStyle/>
        <a:p>
          <a:r>
            <a:rPr lang="en-GB" sz="1200" b="1" dirty="0"/>
            <a:t>TARGETED INTERVENTION </a:t>
          </a:r>
        </a:p>
        <a:p>
          <a:r>
            <a:rPr lang="en-GB" sz="1200" b="0" dirty="0"/>
            <a:t>Additional support in key areas </a:t>
          </a:r>
        </a:p>
        <a:p>
          <a:r>
            <a:rPr lang="en-GB" sz="1200" b="0" dirty="0"/>
            <a:t>Behavioural interventions</a:t>
          </a:r>
        </a:p>
        <a:p>
          <a:r>
            <a:rPr lang="en-GB" sz="1200" b="0" dirty="0"/>
            <a:t>Strategies to develop functional skills  </a:t>
          </a:r>
        </a:p>
      </dgm:t>
    </dgm:pt>
    <dgm:pt modelId="{94B30A28-8940-482B-A989-5CA5C123EBF5}" type="parTrans" cxnId="{54F4CE93-4712-4673-93BE-AE0793FEE840}">
      <dgm:prSet/>
      <dgm:spPr/>
      <dgm:t>
        <a:bodyPr/>
        <a:lstStyle/>
        <a:p>
          <a:endParaRPr lang="en-GB"/>
        </a:p>
      </dgm:t>
    </dgm:pt>
    <dgm:pt modelId="{1E4B600E-E68B-4C40-926C-A190FD559519}" type="sibTrans" cxnId="{54F4CE93-4712-4673-93BE-AE0793FEE840}">
      <dgm:prSet/>
      <dgm:spPr/>
      <dgm:t>
        <a:bodyPr/>
        <a:lstStyle/>
        <a:p>
          <a:endParaRPr lang="en-GB"/>
        </a:p>
      </dgm:t>
    </dgm:pt>
    <dgm:pt modelId="{9AB72A39-B01F-40FB-A791-A87333DECFDC}">
      <dgm:prSet phldrT="[Text]" custT="1"/>
      <dgm:spPr/>
      <dgm:t>
        <a:bodyPr/>
        <a:lstStyle/>
        <a:p>
          <a:r>
            <a:rPr lang="en-GB" sz="1200" b="1" dirty="0"/>
            <a:t>EARLY INTERVENTION </a:t>
          </a:r>
        </a:p>
        <a:p>
          <a:r>
            <a:rPr lang="en-GB" sz="1200" dirty="0"/>
            <a:t>Person centred and predictable environments</a:t>
          </a:r>
        </a:p>
        <a:p>
          <a:r>
            <a:rPr lang="en-GB" sz="1200" dirty="0"/>
            <a:t>Environment supports communication</a:t>
          </a:r>
        </a:p>
        <a:p>
          <a:r>
            <a:rPr lang="en-GB" sz="1200" dirty="0"/>
            <a:t>Active support and participation in activities  </a:t>
          </a:r>
        </a:p>
      </dgm:t>
    </dgm:pt>
    <dgm:pt modelId="{372D1FA9-BDD7-48FA-81D9-52CC8A93BF55}" type="parTrans" cxnId="{1E58093D-BBC4-42F2-9932-A02D3D33320B}">
      <dgm:prSet/>
      <dgm:spPr/>
      <dgm:t>
        <a:bodyPr/>
        <a:lstStyle/>
        <a:p>
          <a:endParaRPr lang="en-GB"/>
        </a:p>
      </dgm:t>
    </dgm:pt>
    <dgm:pt modelId="{70C63566-7209-4FB4-91EF-E9D981875B46}" type="sibTrans" cxnId="{1E58093D-BBC4-42F2-9932-A02D3D33320B}">
      <dgm:prSet/>
      <dgm:spPr/>
      <dgm:t>
        <a:bodyPr/>
        <a:lstStyle/>
        <a:p>
          <a:endParaRPr lang="en-GB"/>
        </a:p>
      </dgm:t>
    </dgm:pt>
    <dgm:pt modelId="{03F740B1-43B2-425E-B52C-225005F2EBBD}" type="pres">
      <dgm:prSet presAssocID="{6C222019-8786-4804-A286-F60C3604AE10}" presName="compositeShape" presStyleCnt="0">
        <dgm:presLayoutVars>
          <dgm:dir/>
          <dgm:resizeHandles/>
        </dgm:presLayoutVars>
      </dgm:prSet>
      <dgm:spPr/>
    </dgm:pt>
    <dgm:pt modelId="{1D5AECE0-C550-4D7F-94F4-3067108C0728}" type="pres">
      <dgm:prSet presAssocID="{6C222019-8786-4804-A286-F60C3604AE10}" presName="pyramid" presStyleLbl="node1" presStyleIdx="0" presStyleCnt="1" custLinFactNeighborX="-34811" custLinFactNeighborY="-368"/>
      <dgm:spPr/>
    </dgm:pt>
    <dgm:pt modelId="{79C43E2B-9995-4A30-9224-6F670ECB768A}" type="pres">
      <dgm:prSet presAssocID="{6C222019-8786-4804-A286-F60C3604AE10}" presName="theList" presStyleCnt="0"/>
      <dgm:spPr/>
    </dgm:pt>
    <dgm:pt modelId="{C0F4150E-0E16-4E8D-8FFD-2F78DE782154}" type="pres">
      <dgm:prSet presAssocID="{A84E9F64-9DF9-411E-A770-276E6C854FFF}" presName="aNode" presStyleLbl="fgAcc1" presStyleIdx="0" presStyleCnt="3" custScaleX="181921" custLinFactNeighborX="435" custLinFactNeighborY="-38259">
        <dgm:presLayoutVars>
          <dgm:bulletEnabled val="1"/>
        </dgm:presLayoutVars>
      </dgm:prSet>
      <dgm:spPr/>
    </dgm:pt>
    <dgm:pt modelId="{275A79D2-09EF-4BB0-8293-822AE06CF912}" type="pres">
      <dgm:prSet presAssocID="{A84E9F64-9DF9-411E-A770-276E6C854FFF}" presName="aSpace" presStyleCnt="0"/>
      <dgm:spPr/>
    </dgm:pt>
    <dgm:pt modelId="{1901DFA8-DECB-4B93-9163-288EFA5E9621}" type="pres">
      <dgm:prSet presAssocID="{D8E88FD8-3DC1-4575-965A-010F199C15FC}" presName="aNode" presStyleLbl="fgAcc1" presStyleIdx="1" presStyleCnt="3" custScaleX="177139">
        <dgm:presLayoutVars>
          <dgm:bulletEnabled val="1"/>
        </dgm:presLayoutVars>
      </dgm:prSet>
      <dgm:spPr/>
    </dgm:pt>
    <dgm:pt modelId="{DB79D385-1D5F-43FA-A77C-7998512B8E27}" type="pres">
      <dgm:prSet presAssocID="{D8E88FD8-3DC1-4575-965A-010F199C15FC}" presName="aSpace" presStyleCnt="0"/>
      <dgm:spPr/>
    </dgm:pt>
    <dgm:pt modelId="{C69FAD84-DE47-4946-8CC8-69689D35F0D6}" type="pres">
      <dgm:prSet presAssocID="{9AB72A39-B01F-40FB-A791-A87333DECFDC}" presName="aNode" presStyleLbl="fgAcc1" presStyleIdx="2" presStyleCnt="3" custScaleX="175514">
        <dgm:presLayoutVars>
          <dgm:bulletEnabled val="1"/>
        </dgm:presLayoutVars>
      </dgm:prSet>
      <dgm:spPr/>
    </dgm:pt>
    <dgm:pt modelId="{10555A06-AC65-48C0-9EDA-C3B860790885}" type="pres">
      <dgm:prSet presAssocID="{9AB72A39-B01F-40FB-A791-A87333DECFDC}" presName="aSpace" presStyleCnt="0"/>
      <dgm:spPr/>
    </dgm:pt>
  </dgm:ptLst>
  <dgm:cxnLst>
    <dgm:cxn modelId="{3782C31A-B7EA-4E80-8EE1-A8F8D88C90A0}" type="presOf" srcId="{D8E88FD8-3DC1-4575-965A-010F199C15FC}" destId="{1901DFA8-DECB-4B93-9163-288EFA5E9621}" srcOrd="0" destOrd="0" presId="urn:microsoft.com/office/officeart/2005/8/layout/pyramid2"/>
    <dgm:cxn modelId="{9F2DE732-CE30-4F53-AAD7-F543116C9C28}" type="presOf" srcId="{9AB72A39-B01F-40FB-A791-A87333DECFDC}" destId="{C69FAD84-DE47-4946-8CC8-69689D35F0D6}" srcOrd="0" destOrd="0" presId="urn:microsoft.com/office/officeart/2005/8/layout/pyramid2"/>
    <dgm:cxn modelId="{1E58093D-BBC4-42F2-9932-A02D3D33320B}" srcId="{6C222019-8786-4804-A286-F60C3604AE10}" destId="{9AB72A39-B01F-40FB-A791-A87333DECFDC}" srcOrd="2" destOrd="0" parTransId="{372D1FA9-BDD7-48FA-81D9-52CC8A93BF55}" sibTransId="{70C63566-7209-4FB4-91EF-E9D981875B46}"/>
    <dgm:cxn modelId="{54F4CE93-4712-4673-93BE-AE0793FEE840}" srcId="{6C222019-8786-4804-A286-F60C3604AE10}" destId="{D8E88FD8-3DC1-4575-965A-010F199C15FC}" srcOrd="1" destOrd="0" parTransId="{94B30A28-8940-482B-A989-5CA5C123EBF5}" sibTransId="{1E4B600E-E68B-4C40-926C-A190FD559519}"/>
    <dgm:cxn modelId="{F88ECCAB-B985-431D-BD0D-37083081B749}" type="presOf" srcId="{6C222019-8786-4804-A286-F60C3604AE10}" destId="{03F740B1-43B2-425E-B52C-225005F2EBBD}" srcOrd="0" destOrd="0" presId="urn:microsoft.com/office/officeart/2005/8/layout/pyramid2"/>
    <dgm:cxn modelId="{1B297FBF-1597-442D-A6C8-D15E714B52DA}" type="presOf" srcId="{A84E9F64-9DF9-411E-A770-276E6C854FFF}" destId="{C0F4150E-0E16-4E8D-8FFD-2F78DE782154}" srcOrd="0" destOrd="0" presId="urn:microsoft.com/office/officeart/2005/8/layout/pyramid2"/>
    <dgm:cxn modelId="{46AD03C1-CA17-4B58-BCCA-0588C8A09C92}" srcId="{6C222019-8786-4804-A286-F60C3604AE10}" destId="{A84E9F64-9DF9-411E-A770-276E6C854FFF}" srcOrd="0" destOrd="0" parTransId="{FDF3E7C9-2576-4DAD-8CC6-37CF69156A0C}" sibTransId="{42621AED-68DA-4A6C-AA22-CCECBF826292}"/>
    <dgm:cxn modelId="{FE2AAEC8-86BB-4033-9A07-9C0F011F3ED1}" type="presParOf" srcId="{03F740B1-43B2-425E-B52C-225005F2EBBD}" destId="{1D5AECE0-C550-4D7F-94F4-3067108C0728}" srcOrd="0" destOrd="0" presId="urn:microsoft.com/office/officeart/2005/8/layout/pyramid2"/>
    <dgm:cxn modelId="{A2B0A97A-35AA-4CF2-BA6B-E7598000E3F3}" type="presParOf" srcId="{03F740B1-43B2-425E-B52C-225005F2EBBD}" destId="{79C43E2B-9995-4A30-9224-6F670ECB768A}" srcOrd="1" destOrd="0" presId="urn:microsoft.com/office/officeart/2005/8/layout/pyramid2"/>
    <dgm:cxn modelId="{C02A506A-BE49-48EA-9602-E00B9FA3C8B6}" type="presParOf" srcId="{79C43E2B-9995-4A30-9224-6F670ECB768A}" destId="{C0F4150E-0E16-4E8D-8FFD-2F78DE782154}" srcOrd="0" destOrd="0" presId="urn:microsoft.com/office/officeart/2005/8/layout/pyramid2"/>
    <dgm:cxn modelId="{1CE81172-8067-4798-8849-EE40C065BB80}" type="presParOf" srcId="{79C43E2B-9995-4A30-9224-6F670ECB768A}" destId="{275A79D2-09EF-4BB0-8293-822AE06CF912}" srcOrd="1" destOrd="0" presId="urn:microsoft.com/office/officeart/2005/8/layout/pyramid2"/>
    <dgm:cxn modelId="{327EB691-C6DA-477F-BE23-C452734E16B0}" type="presParOf" srcId="{79C43E2B-9995-4A30-9224-6F670ECB768A}" destId="{1901DFA8-DECB-4B93-9163-288EFA5E9621}" srcOrd="2" destOrd="0" presId="urn:microsoft.com/office/officeart/2005/8/layout/pyramid2"/>
    <dgm:cxn modelId="{3B1BF6DF-432B-46B2-943D-99ACE5BAE919}" type="presParOf" srcId="{79C43E2B-9995-4A30-9224-6F670ECB768A}" destId="{DB79D385-1D5F-43FA-A77C-7998512B8E27}" srcOrd="3" destOrd="0" presId="urn:microsoft.com/office/officeart/2005/8/layout/pyramid2"/>
    <dgm:cxn modelId="{A6137F9A-8C78-4EC2-8EC8-0EFB0475A8EB}" type="presParOf" srcId="{79C43E2B-9995-4A30-9224-6F670ECB768A}" destId="{C69FAD84-DE47-4946-8CC8-69689D35F0D6}" srcOrd="4" destOrd="0" presId="urn:microsoft.com/office/officeart/2005/8/layout/pyramid2"/>
    <dgm:cxn modelId="{2F1F33D1-9D34-4DE4-B4E6-D10FA58E7D74}" type="presParOf" srcId="{79C43E2B-9995-4A30-9224-6F670ECB768A}" destId="{10555A06-AC65-48C0-9EDA-C3B86079088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DA68-0F8A-46D9-BC4A-3FD5262F0343}">
      <dsp:nvSpPr>
        <dsp:cNvPr id="0" name=""/>
        <dsp:cNvSpPr/>
      </dsp:nvSpPr>
      <dsp:spPr>
        <a:xfrm>
          <a:off x="1014420" y="1549"/>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FBCB8-F972-40B5-869D-AF75491F0A86}">
      <dsp:nvSpPr>
        <dsp:cNvPr id="0" name=""/>
        <dsp:cNvSpPr/>
      </dsp:nvSpPr>
      <dsp:spPr>
        <a:xfrm>
          <a:off x="1220084" y="207213"/>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3762-5CC1-49E7-B0EF-12CCDA066FF8}">
      <dsp:nvSpPr>
        <dsp:cNvPr id="0" name=""/>
        <dsp:cNvSpPr/>
      </dsp:nvSpPr>
      <dsp:spPr>
        <a:xfrm>
          <a:off x="705924" y="1267174"/>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Recap of what we already have in our challenging behaviour toolkit</a:t>
          </a:r>
          <a:endParaRPr lang="en-US" sz="1100" kern="1200"/>
        </a:p>
      </dsp:txBody>
      <dsp:txXfrm>
        <a:off x="705924" y="1267174"/>
        <a:ext cx="1582031" cy="632812"/>
      </dsp:txXfrm>
    </dsp:sp>
    <dsp:sp modelId="{A7523976-A360-48AE-B413-2F4DA465712C}">
      <dsp:nvSpPr>
        <dsp:cNvPr id="0" name=""/>
        <dsp:cNvSpPr/>
      </dsp:nvSpPr>
      <dsp:spPr>
        <a:xfrm>
          <a:off x="2873307" y="1549"/>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FEE55-025D-4861-BCDB-0E8F63477631}">
      <dsp:nvSpPr>
        <dsp:cNvPr id="0" name=""/>
        <dsp:cNvSpPr/>
      </dsp:nvSpPr>
      <dsp:spPr>
        <a:xfrm>
          <a:off x="3078971" y="207213"/>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29276-8C8D-4040-8588-1F617C25E04E}">
      <dsp:nvSpPr>
        <dsp:cNvPr id="0" name=""/>
        <dsp:cNvSpPr/>
      </dsp:nvSpPr>
      <dsp:spPr>
        <a:xfrm>
          <a:off x="2564811" y="1267174"/>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Short animation introducing Positive Behaviour Support </a:t>
          </a:r>
          <a:endParaRPr lang="en-US" sz="1100" kern="1200"/>
        </a:p>
      </dsp:txBody>
      <dsp:txXfrm>
        <a:off x="2564811" y="1267174"/>
        <a:ext cx="1582031" cy="632812"/>
      </dsp:txXfrm>
    </dsp:sp>
    <dsp:sp modelId="{77F262DE-8580-4047-95E7-ABA1987FA0E9}">
      <dsp:nvSpPr>
        <dsp:cNvPr id="0" name=""/>
        <dsp:cNvSpPr/>
      </dsp:nvSpPr>
      <dsp:spPr>
        <a:xfrm>
          <a:off x="4732194" y="1549"/>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6FF49-6739-4707-973D-24CDD847236B}">
      <dsp:nvSpPr>
        <dsp:cNvPr id="0" name=""/>
        <dsp:cNvSpPr/>
      </dsp:nvSpPr>
      <dsp:spPr>
        <a:xfrm>
          <a:off x="4937858" y="207213"/>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7A912-1238-4BC6-AAA6-DBF148D87859}">
      <dsp:nvSpPr>
        <dsp:cNvPr id="0" name=""/>
        <dsp:cNvSpPr/>
      </dsp:nvSpPr>
      <dsp:spPr>
        <a:xfrm>
          <a:off x="4423698" y="1267174"/>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Description of the elements of Positive Behaviour Support</a:t>
          </a:r>
          <a:endParaRPr lang="en-US" sz="1100" kern="1200"/>
        </a:p>
      </dsp:txBody>
      <dsp:txXfrm>
        <a:off x="4423698" y="1267174"/>
        <a:ext cx="1582031" cy="632812"/>
      </dsp:txXfrm>
    </dsp:sp>
    <dsp:sp modelId="{D34CFE4A-A2F7-410C-8A92-A04B9E09F1E4}">
      <dsp:nvSpPr>
        <dsp:cNvPr id="0" name=""/>
        <dsp:cNvSpPr/>
      </dsp:nvSpPr>
      <dsp:spPr>
        <a:xfrm>
          <a:off x="1014420" y="2295494"/>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BEBFC-44DD-4C4D-AB86-966F7280711E}">
      <dsp:nvSpPr>
        <dsp:cNvPr id="0" name=""/>
        <dsp:cNvSpPr/>
      </dsp:nvSpPr>
      <dsp:spPr>
        <a:xfrm>
          <a:off x="1220084" y="2501158"/>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66583-1A8C-4534-8079-E44C501FB598}">
      <dsp:nvSpPr>
        <dsp:cNvPr id="0" name=""/>
        <dsp:cNvSpPr/>
      </dsp:nvSpPr>
      <dsp:spPr>
        <a:xfrm>
          <a:off x="705924" y="3561119"/>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Staged Intervention  and  Positive Behaviour Support</a:t>
          </a:r>
          <a:endParaRPr lang="en-US" sz="1100" kern="1200"/>
        </a:p>
      </dsp:txBody>
      <dsp:txXfrm>
        <a:off x="705924" y="3561119"/>
        <a:ext cx="1582031" cy="632812"/>
      </dsp:txXfrm>
    </dsp:sp>
    <dsp:sp modelId="{5073F604-9F3D-4E40-AE0C-C97843EED797}">
      <dsp:nvSpPr>
        <dsp:cNvPr id="0" name=""/>
        <dsp:cNvSpPr/>
      </dsp:nvSpPr>
      <dsp:spPr>
        <a:xfrm>
          <a:off x="2873307" y="2295494"/>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D2721-B9D7-4CE6-9E29-937AF551211A}">
      <dsp:nvSpPr>
        <dsp:cNvPr id="0" name=""/>
        <dsp:cNvSpPr/>
      </dsp:nvSpPr>
      <dsp:spPr>
        <a:xfrm>
          <a:off x="3078971" y="2501158"/>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18C47-9BAD-4FD9-9055-8B2305244B33}">
      <dsp:nvSpPr>
        <dsp:cNvPr id="0" name=""/>
        <dsp:cNvSpPr/>
      </dsp:nvSpPr>
      <dsp:spPr>
        <a:xfrm>
          <a:off x="2564811" y="3561119"/>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What is contained in a PBS Plan</a:t>
          </a:r>
          <a:endParaRPr lang="en-US" sz="1100" kern="1200"/>
        </a:p>
      </dsp:txBody>
      <dsp:txXfrm>
        <a:off x="2564811" y="3561119"/>
        <a:ext cx="1582031" cy="632812"/>
      </dsp:txXfrm>
    </dsp:sp>
    <dsp:sp modelId="{951C4F1D-164C-408C-9C4C-5B0ABD36DA22}">
      <dsp:nvSpPr>
        <dsp:cNvPr id="0" name=""/>
        <dsp:cNvSpPr/>
      </dsp:nvSpPr>
      <dsp:spPr>
        <a:xfrm>
          <a:off x="4732194" y="2295494"/>
          <a:ext cx="965039" cy="9650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95F72-17DC-479E-AF67-5EFA5E4AFCB4}">
      <dsp:nvSpPr>
        <dsp:cNvPr id="0" name=""/>
        <dsp:cNvSpPr/>
      </dsp:nvSpPr>
      <dsp:spPr>
        <a:xfrm>
          <a:off x="4937858" y="2501158"/>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5D3C6-7D60-4AE1-BB62-3288AB626CD1}">
      <dsp:nvSpPr>
        <dsp:cNvPr id="0" name=""/>
        <dsp:cNvSpPr/>
      </dsp:nvSpPr>
      <dsp:spPr>
        <a:xfrm>
          <a:off x="4423698" y="3561119"/>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Introducing the PBS Community of Practice </a:t>
          </a:r>
          <a:endParaRPr lang="en-US" sz="1100" kern="1200"/>
        </a:p>
      </dsp:txBody>
      <dsp:txXfrm>
        <a:off x="4423698" y="3561119"/>
        <a:ext cx="1582031" cy="63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4C44A-2FBC-43EA-A690-1F57354598FB}">
      <dsp:nvSpPr>
        <dsp:cNvPr id="0" name=""/>
        <dsp:cNvSpPr/>
      </dsp:nvSpPr>
      <dsp:spPr>
        <a:xfrm>
          <a:off x="5395" y="1465"/>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Multi-agency assessment and planning</a:t>
          </a:r>
          <a:endParaRPr lang="en-US" sz="1800" kern="1200" dirty="0"/>
        </a:p>
      </dsp:txBody>
      <dsp:txXfrm>
        <a:off x="5395" y="1465"/>
        <a:ext cx="2233945" cy="1340367"/>
      </dsp:txXfrm>
    </dsp:sp>
    <dsp:sp modelId="{4AB1A455-E9CD-4A94-AEA8-027FD275A3A3}">
      <dsp:nvSpPr>
        <dsp:cNvPr id="0" name=""/>
        <dsp:cNvSpPr/>
      </dsp:nvSpPr>
      <dsp:spPr>
        <a:xfrm>
          <a:off x="2462735" y="1465"/>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Understanding that all behaviour is communication</a:t>
          </a:r>
          <a:endParaRPr lang="en-US" sz="1800" kern="1200" dirty="0"/>
        </a:p>
      </dsp:txBody>
      <dsp:txXfrm>
        <a:off x="2462735" y="1465"/>
        <a:ext cx="2233945" cy="1340367"/>
      </dsp:txXfrm>
    </dsp:sp>
    <dsp:sp modelId="{8CCD1960-653F-4DD7-AA9E-F01790C5EF7C}">
      <dsp:nvSpPr>
        <dsp:cNvPr id="0" name=""/>
        <dsp:cNvSpPr/>
      </dsp:nvSpPr>
      <dsp:spPr>
        <a:xfrm>
          <a:off x="5395" y="1565226"/>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Reframing challenging behaviour</a:t>
          </a:r>
          <a:endParaRPr lang="en-US" sz="1800" kern="1200" dirty="0"/>
        </a:p>
      </dsp:txBody>
      <dsp:txXfrm>
        <a:off x="5395" y="1565226"/>
        <a:ext cx="2233945" cy="1340367"/>
      </dsp:txXfrm>
    </dsp:sp>
    <dsp:sp modelId="{57D1C250-ECB2-4325-A3C3-CEFE2F5D0095}">
      <dsp:nvSpPr>
        <dsp:cNvPr id="0" name=""/>
        <dsp:cNvSpPr/>
      </dsp:nvSpPr>
      <dsp:spPr>
        <a:xfrm>
          <a:off x="2462735" y="1565226"/>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Functional analysis of behaviour- ABC, STAR analysis</a:t>
          </a:r>
          <a:endParaRPr lang="en-US" sz="1800" kern="1200" dirty="0"/>
        </a:p>
      </dsp:txBody>
      <dsp:txXfrm>
        <a:off x="2462735" y="1565226"/>
        <a:ext cx="2233945" cy="1340367"/>
      </dsp:txXfrm>
    </dsp:sp>
    <dsp:sp modelId="{82EC269B-35C7-4D13-9A0A-B4535D4E6A90}">
      <dsp:nvSpPr>
        <dsp:cNvPr id="0" name=""/>
        <dsp:cNvSpPr/>
      </dsp:nvSpPr>
      <dsp:spPr>
        <a:xfrm>
          <a:off x="5395" y="3128988"/>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Low arousal approach</a:t>
          </a:r>
          <a:endParaRPr lang="en-US" sz="1800" kern="1200" dirty="0"/>
        </a:p>
      </dsp:txBody>
      <dsp:txXfrm>
        <a:off x="5395" y="3128988"/>
        <a:ext cx="2233945" cy="1340367"/>
      </dsp:txXfrm>
    </dsp:sp>
    <dsp:sp modelId="{17CABA0D-FFDC-49F0-B64C-1CE2B44A3E29}">
      <dsp:nvSpPr>
        <dsp:cNvPr id="0" name=""/>
        <dsp:cNvSpPr/>
      </dsp:nvSpPr>
      <dsp:spPr>
        <a:xfrm>
          <a:off x="2462735" y="3128988"/>
          <a:ext cx="2233945" cy="1340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Individual crisis management plans </a:t>
          </a:r>
          <a:endParaRPr lang="en-US" sz="1800" kern="1200" dirty="0"/>
        </a:p>
      </dsp:txBody>
      <dsp:txXfrm>
        <a:off x="2462735" y="3128988"/>
        <a:ext cx="2233945" cy="1340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8648E-CA5B-4245-8D92-E2F8BC55AF95}">
      <dsp:nvSpPr>
        <dsp:cNvPr id="0" name=""/>
        <dsp:cNvSpPr/>
      </dsp:nvSpPr>
      <dsp:spPr>
        <a:xfrm>
          <a:off x="638" y="150824"/>
          <a:ext cx="2585522" cy="310262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392" tIns="0" rIns="255392" bIns="330200" numCol="1" spcCol="1270" anchor="t" anchorCtr="0">
          <a:noAutofit/>
        </a:bodyPr>
        <a:lstStyle/>
        <a:p>
          <a:pPr marL="0" lvl="0" indent="0" algn="l" defTabSz="800100">
            <a:lnSpc>
              <a:spcPct val="90000"/>
            </a:lnSpc>
            <a:spcBef>
              <a:spcPct val="0"/>
            </a:spcBef>
            <a:spcAft>
              <a:spcPct val="35000"/>
            </a:spcAft>
            <a:buNone/>
          </a:pPr>
          <a:r>
            <a:rPr lang="en-GB" sz="1800" b="0" i="0" kern="1200" dirty="0"/>
            <a:t>Managing the behaviour without escalating the situation</a:t>
          </a:r>
          <a:endParaRPr lang="en-US" sz="1800" b="0" kern="1200" dirty="0"/>
        </a:p>
      </dsp:txBody>
      <dsp:txXfrm>
        <a:off x="638" y="1391875"/>
        <a:ext cx="2585522" cy="1861576"/>
      </dsp:txXfrm>
    </dsp:sp>
    <dsp:sp modelId="{6EA33087-6E46-4B40-A734-BC7336F9ADF3}">
      <dsp:nvSpPr>
        <dsp:cNvPr id="0" name=""/>
        <dsp:cNvSpPr/>
      </dsp:nvSpPr>
      <dsp:spPr>
        <a:xfrm>
          <a:off x="638" y="150824"/>
          <a:ext cx="2585522" cy="124105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5392" tIns="165100" rIns="25539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638" y="150824"/>
        <a:ext cx="2585522" cy="1241050"/>
      </dsp:txXfrm>
    </dsp:sp>
    <dsp:sp modelId="{8A4027C4-1BC2-4EA2-B8A4-A25334BB6FD1}">
      <dsp:nvSpPr>
        <dsp:cNvPr id="0" name=""/>
        <dsp:cNvSpPr/>
      </dsp:nvSpPr>
      <dsp:spPr>
        <a:xfrm>
          <a:off x="2793002" y="150824"/>
          <a:ext cx="2585522" cy="310262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392" tIns="0" rIns="255392" bIns="330200" numCol="1" spcCol="1270" anchor="t" anchorCtr="0">
          <a:noAutofit/>
        </a:bodyPr>
        <a:lstStyle/>
        <a:p>
          <a:pPr marL="0" lvl="0" indent="0" algn="l" defTabSz="800100">
            <a:lnSpc>
              <a:spcPct val="90000"/>
            </a:lnSpc>
            <a:spcBef>
              <a:spcPct val="0"/>
            </a:spcBef>
            <a:spcAft>
              <a:spcPct val="35000"/>
            </a:spcAft>
            <a:buNone/>
          </a:pPr>
          <a:r>
            <a:rPr lang="en-GB" sz="1800" b="0" i="0" kern="1200" dirty="0"/>
            <a:t>Evaluating what went wrong</a:t>
          </a:r>
          <a:endParaRPr lang="en-US" sz="1800" kern="1200" dirty="0"/>
        </a:p>
      </dsp:txBody>
      <dsp:txXfrm>
        <a:off x="2793002" y="1391875"/>
        <a:ext cx="2585522" cy="1861576"/>
      </dsp:txXfrm>
    </dsp:sp>
    <dsp:sp modelId="{E27D6B05-79E7-4FD3-80F2-1EF42CFA0B45}">
      <dsp:nvSpPr>
        <dsp:cNvPr id="0" name=""/>
        <dsp:cNvSpPr/>
      </dsp:nvSpPr>
      <dsp:spPr>
        <a:xfrm>
          <a:off x="2793002" y="150824"/>
          <a:ext cx="2585522" cy="124105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5392" tIns="165100" rIns="25539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93002" y="150824"/>
        <a:ext cx="2585522" cy="1241050"/>
      </dsp:txXfrm>
    </dsp:sp>
    <dsp:sp modelId="{98DAFAD7-BEE1-4EF9-9B70-B41756DEDCD1}">
      <dsp:nvSpPr>
        <dsp:cNvPr id="0" name=""/>
        <dsp:cNvSpPr/>
      </dsp:nvSpPr>
      <dsp:spPr>
        <a:xfrm>
          <a:off x="5585367" y="150824"/>
          <a:ext cx="2585522" cy="310262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392" tIns="0" rIns="255392" bIns="330200" numCol="1" spcCol="1270" anchor="t" anchorCtr="0">
          <a:noAutofit/>
        </a:bodyPr>
        <a:lstStyle/>
        <a:p>
          <a:pPr marL="0" lvl="0" indent="0" algn="l" defTabSz="800100">
            <a:lnSpc>
              <a:spcPct val="90000"/>
            </a:lnSpc>
            <a:spcBef>
              <a:spcPct val="0"/>
            </a:spcBef>
            <a:spcAft>
              <a:spcPct val="35000"/>
            </a:spcAft>
            <a:buNone/>
          </a:pPr>
          <a:r>
            <a:rPr lang="en-GB" sz="1800" b="0" i="0" kern="1200" dirty="0"/>
            <a:t>Changing what needs to be changed so that we lessen the risk of it happening again</a:t>
          </a:r>
          <a:endParaRPr lang="en-US" sz="1800" kern="1200" dirty="0"/>
        </a:p>
      </dsp:txBody>
      <dsp:txXfrm>
        <a:off x="5585367" y="1391875"/>
        <a:ext cx="2585522" cy="1861576"/>
      </dsp:txXfrm>
    </dsp:sp>
    <dsp:sp modelId="{22F2E13A-D345-4E3D-8F26-D1E765071CA8}">
      <dsp:nvSpPr>
        <dsp:cNvPr id="0" name=""/>
        <dsp:cNvSpPr/>
      </dsp:nvSpPr>
      <dsp:spPr>
        <a:xfrm>
          <a:off x="5585367" y="150824"/>
          <a:ext cx="2585522" cy="124105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5392" tIns="165100" rIns="25539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85367" y="150824"/>
        <a:ext cx="2585522" cy="1241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7F459-05EF-4398-A238-BAA598D34EB6}">
      <dsp:nvSpPr>
        <dsp:cNvPr id="0" name=""/>
        <dsp:cNvSpPr/>
      </dsp:nvSpPr>
      <dsp:spPr>
        <a:xfrm>
          <a:off x="0" y="2071"/>
          <a:ext cx="7587638" cy="8275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Person centred framework for providing support to young people with additional support needs such as learning disability, autism or those with behavioural challenges </a:t>
          </a:r>
          <a:endParaRPr lang="en-GB" sz="1400" kern="1200" dirty="0"/>
        </a:p>
      </dsp:txBody>
      <dsp:txXfrm>
        <a:off x="40397" y="42468"/>
        <a:ext cx="7506844" cy="746752"/>
      </dsp:txXfrm>
    </dsp:sp>
    <dsp:sp modelId="{2F1985E6-0F4B-426D-978A-F021248FA853}">
      <dsp:nvSpPr>
        <dsp:cNvPr id="0" name=""/>
        <dsp:cNvSpPr/>
      </dsp:nvSpPr>
      <dsp:spPr>
        <a:xfrm>
          <a:off x="0" y="843019"/>
          <a:ext cx="7587638" cy="8275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Values led</a:t>
          </a:r>
          <a:endParaRPr lang="en-US" sz="1800" kern="1200" dirty="0"/>
        </a:p>
      </dsp:txBody>
      <dsp:txXfrm>
        <a:off x="40397" y="883416"/>
        <a:ext cx="7506844" cy="746752"/>
      </dsp:txXfrm>
    </dsp:sp>
    <dsp:sp modelId="{388FF2AB-6A21-42F5-B0F5-50B2331660D2}">
      <dsp:nvSpPr>
        <dsp:cNvPr id="0" name=""/>
        <dsp:cNvSpPr/>
      </dsp:nvSpPr>
      <dsp:spPr>
        <a:xfrm>
          <a:off x="0" y="1683967"/>
          <a:ext cx="7587638" cy="8275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Improves quality of life</a:t>
          </a:r>
          <a:endParaRPr lang="en-US" sz="1800" kern="1200" dirty="0"/>
        </a:p>
      </dsp:txBody>
      <dsp:txXfrm>
        <a:off x="40397" y="1724364"/>
        <a:ext cx="7506844" cy="746752"/>
      </dsp:txXfrm>
    </dsp:sp>
    <dsp:sp modelId="{69840BDF-4BC9-44B5-B043-341C4C639E35}">
      <dsp:nvSpPr>
        <dsp:cNvPr id="0" name=""/>
        <dsp:cNvSpPr/>
      </dsp:nvSpPr>
      <dsp:spPr>
        <a:xfrm>
          <a:off x="0" y="2524915"/>
          <a:ext cx="7587638" cy="8275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Works to understand a young person’s  behaviour and needs</a:t>
          </a:r>
          <a:endParaRPr lang="en-US" sz="1800" kern="1200" dirty="0"/>
        </a:p>
      </dsp:txBody>
      <dsp:txXfrm>
        <a:off x="40397" y="2565312"/>
        <a:ext cx="7506844" cy="746752"/>
      </dsp:txXfrm>
    </dsp:sp>
    <dsp:sp modelId="{950CE70F-C68B-4791-BE1F-2828FC1A55FC}">
      <dsp:nvSpPr>
        <dsp:cNvPr id="0" name=""/>
        <dsp:cNvSpPr/>
      </dsp:nvSpPr>
      <dsp:spPr>
        <a:xfrm>
          <a:off x="0" y="3365863"/>
          <a:ext cx="7587638" cy="8275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Makes the system work for the young person </a:t>
          </a:r>
          <a:endParaRPr lang="en-US" sz="1800" kern="1200" dirty="0"/>
        </a:p>
      </dsp:txBody>
      <dsp:txXfrm>
        <a:off x="40397" y="3406260"/>
        <a:ext cx="7506844" cy="746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AECE0-C550-4D7F-94F4-3067108C0728}">
      <dsp:nvSpPr>
        <dsp:cNvPr id="0" name=""/>
        <dsp:cNvSpPr/>
      </dsp:nvSpPr>
      <dsp:spPr>
        <a:xfrm>
          <a:off x="0" y="0"/>
          <a:ext cx="5048250" cy="5048250"/>
        </a:xfrm>
        <a:prstGeom prst="triangl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0F4150E-0E16-4E8D-8FFD-2F78DE782154}">
      <dsp:nvSpPr>
        <dsp:cNvPr id="0" name=""/>
        <dsp:cNvSpPr/>
      </dsp:nvSpPr>
      <dsp:spPr>
        <a:xfrm>
          <a:off x="1351875" y="450386"/>
          <a:ext cx="5969487" cy="119501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SPECIALIST INTERVENTION</a:t>
          </a:r>
        </a:p>
        <a:p>
          <a:pPr marL="0" lvl="0" indent="0" algn="ctr" defTabSz="533400">
            <a:lnSpc>
              <a:spcPct val="90000"/>
            </a:lnSpc>
            <a:spcBef>
              <a:spcPct val="0"/>
            </a:spcBef>
            <a:spcAft>
              <a:spcPct val="35000"/>
            </a:spcAft>
            <a:buNone/>
          </a:pPr>
          <a:r>
            <a:rPr lang="en-GB" sz="1200" b="0" kern="1200" dirty="0"/>
            <a:t>Individual, comprehensive PBS plan</a:t>
          </a:r>
        </a:p>
        <a:p>
          <a:pPr marL="0" lvl="0" indent="0" algn="ctr" defTabSz="533400">
            <a:lnSpc>
              <a:spcPct val="90000"/>
            </a:lnSpc>
            <a:spcBef>
              <a:spcPct val="0"/>
            </a:spcBef>
            <a:spcAft>
              <a:spcPct val="35000"/>
            </a:spcAft>
            <a:buNone/>
          </a:pPr>
          <a:r>
            <a:rPr lang="en-GB" sz="1200" b="0" kern="1200" dirty="0"/>
            <a:t>Multi agency planning and intervention </a:t>
          </a:r>
        </a:p>
        <a:p>
          <a:pPr marL="0" lvl="0" indent="0" algn="ctr" defTabSz="533400">
            <a:lnSpc>
              <a:spcPct val="90000"/>
            </a:lnSpc>
            <a:spcBef>
              <a:spcPct val="0"/>
            </a:spcBef>
            <a:spcAft>
              <a:spcPct val="35000"/>
            </a:spcAft>
            <a:buNone/>
          </a:pPr>
          <a:r>
            <a:rPr lang="en-GB" sz="1200" b="0" kern="1200" dirty="0"/>
            <a:t>Data collection on impact of plan</a:t>
          </a:r>
        </a:p>
        <a:p>
          <a:pPr marL="0" lvl="0" indent="0" algn="ctr" defTabSz="533400">
            <a:lnSpc>
              <a:spcPct val="90000"/>
            </a:lnSpc>
            <a:spcBef>
              <a:spcPct val="0"/>
            </a:spcBef>
            <a:spcAft>
              <a:spcPct val="35000"/>
            </a:spcAft>
            <a:buNone/>
          </a:pPr>
          <a:r>
            <a:rPr lang="en-GB" sz="1200" b="0" kern="1200" dirty="0"/>
            <a:t>Regular review of plan</a:t>
          </a:r>
          <a:endParaRPr lang="en-GB" sz="1200" b="1" kern="1200" dirty="0"/>
        </a:p>
      </dsp:txBody>
      <dsp:txXfrm>
        <a:off x="1410211" y="508722"/>
        <a:ext cx="5852815" cy="1078343"/>
      </dsp:txXfrm>
    </dsp:sp>
    <dsp:sp modelId="{1901DFA8-DECB-4B93-9163-288EFA5E9621}">
      <dsp:nvSpPr>
        <dsp:cNvPr id="0" name=""/>
        <dsp:cNvSpPr/>
      </dsp:nvSpPr>
      <dsp:spPr>
        <a:xfrm>
          <a:off x="1416058" y="1851928"/>
          <a:ext cx="5812572" cy="119501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TARGETED INTERVENTION </a:t>
          </a:r>
        </a:p>
        <a:p>
          <a:pPr marL="0" lvl="0" indent="0" algn="ctr" defTabSz="533400">
            <a:lnSpc>
              <a:spcPct val="90000"/>
            </a:lnSpc>
            <a:spcBef>
              <a:spcPct val="0"/>
            </a:spcBef>
            <a:spcAft>
              <a:spcPct val="35000"/>
            </a:spcAft>
            <a:buNone/>
          </a:pPr>
          <a:r>
            <a:rPr lang="en-GB" sz="1200" b="0" kern="1200" dirty="0"/>
            <a:t>Additional support in key areas </a:t>
          </a:r>
        </a:p>
        <a:p>
          <a:pPr marL="0" lvl="0" indent="0" algn="ctr" defTabSz="533400">
            <a:lnSpc>
              <a:spcPct val="90000"/>
            </a:lnSpc>
            <a:spcBef>
              <a:spcPct val="0"/>
            </a:spcBef>
            <a:spcAft>
              <a:spcPct val="35000"/>
            </a:spcAft>
            <a:buNone/>
          </a:pPr>
          <a:r>
            <a:rPr lang="en-GB" sz="1200" b="0" kern="1200" dirty="0"/>
            <a:t>Behavioural interventions</a:t>
          </a:r>
        </a:p>
        <a:p>
          <a:pPr marL="0" lvl="0" indent="0" algn="ctr" defTabSz="533400">
            <a:lnSpc>
              <a:spcPct val="90000"/>
            </a:lnSpc>
            <a:spcBef>
              <a:spcPct val="0"/>
            </a:spcBef>
            <a:spcAft>
              <a:spcPct val="35000"/>
            </a:spcAft>
            <a:buNone/>
          </a:pPr>
          <a:r>
            <a:rPr lang="en-GB" sz="1200" b="0" kern="1200" dirty="0"/>
            <a:t>Strategies to develop functional skills  </a:t>
          </a:r>
        </a:p>
      </dsp:txBody>
      <dsp:txXfrm>
        <a:off x="1474394" y="1910264"/>
        <a:ext cx="5695900" cy="1078343"/>
      </dsp:txXfrm>
    </dsp:sp>
    <dsp:sp modelId="{C69FAD84-DE47-4946-8CC8-69689D35F0D6}">
      <dsp:nvSpPr>
        <dsp:cNvPr id="0" name=""/>
        <dsp:cNvSpPr/>
      </dsp:nvSpPr>
      <dsp:spPr>
        <a:xfrm>
          <a:off x="1442719" y="3196321"/>
          <a:ext cx="5759250" cy="119501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EARLY INTERVENTION </a:t>
          </a:r>
        </a:p>
        <a:p>
          <a:pPr marL="0" lvl="0" indent="0" algn="ctr" defTabSz="533400">
            <a:lnSpc>
              <a:spcPct val="90000"/>
            </a:lnSpc>
            <a:spcBef>
              <a:spcPct val="0"/>
            </a:spcBef>
            <a:spcAft>
              <a:spcPct val="35000"/>
            </a:spcAft>
            <a:buNone/>
          </a:pPr>
          <a:r>
            <a:rPr lang="en-GB" sz="1200" kern="1200" dirty="0"/>
            <a:t>Person centred and predictable environments</a:t>
          </a:r>
        </a:p>
        <a:p>
          <a:pPr marL="0" lvl="0" indent="0" algn="ctr" defTabSz="533400">
            <a:lnSpc>
              <a:spcPct val="90000"/>
            </a:lnSpc>
            <a:spcBef>
              <a:spcPct val="0"/>
            </a:spcBef>
            <a:spcAft>
              <a:spcPct val="35000"/>
            </a:spcAft>
            <a:buNone/>
          </a:pPr>
          <a:r>
            <a:rPr lang="en-GB" sz="1200" kern="1200" dirty="0"/>
            <a:t>Environment supports communication</a:t>
          </a:r>
        </a:p>
        <a:p>
          <a:pPr marL="0" lvl="0" indent="0" algn="ctr" defTabSz="533400">
            <a:lnSpc>
              <a:spcPct val="90000"/>
            </a:lnSpc>
            <a:spcBef>
              <a:spcPct val="0"/>
            </a:spcBef>
            <a:spcAft>
              <a:spcPct val="35000"/>
            </a:spcAft>
            <a:buNone/>
          </a:pPr>
          <a:r>
            <a:rPr lang="en-GB" sz="1200" kern="1200" dirty="0"/>
            <a:t>Active support and participation in activities  </a:t>
          </a:r>
        </a:p>
      </dsp:txBody>
      <dsp:txXfrm>
        <a:off x="1501055" y="3254657"/>
        <a:ext cx="5642578" cy="107834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scot/news/coming-home-implementation-repor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keystolife.info/"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ld.org.uk/our-networks/positive-behaviour-support-pb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CDFBCC-90F8-4FCE-B6BE-69886C1979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0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stages of challenging behaviour from challenging behaviour </a:t>
            </a:r>
            <a:r>
              <a:rPr lang="en-GB" dirty="0" err="1"/>
              <a:t>uk</a:t>
            </a:r>
            <a:r>
              <a:rPr lang="en-GB" dirty="0"/>
              <a:t> factsheet- finding the causes of challenging behaviour Part 2 Mark Addison Consultant Clinical Psychologist, Rapid Intervention Team, Somerset Partnership NHS and Social Care Trust # challenging behaviour# special needs</a:t>
            </a:r>
          </a:p>
        </p:txBody>
      </p:sp>
      <p:sp>
        <p:nvSpPr>
          <p:cNvPr id="4" name="Slide Number Placeholder 3"/>
          <p:cNvSpPr>
            <a:spLocks noGrp="1"/>
          </p:cNvSpPr>
          <p:nvPr>
            <p:ph type="sldNum" sz="quarter" idx="5"/>
          </p:nvPr>
        </p:nvSpPr>
        <p:spPr/>
        <p:txBody>
          <a:bodyPr/>
          <a:lstStyle/>
          <a:p>
            <a:fld id="{164B663F-FE7E-487F-B07F-3A770B0BE146}" type="slidenum">
              <a:rPr lang="en-GB" smtClean="0"/>
              <a:pPr/>
              <a:t>12</a:t>
            </a:fld>
            <a:endParaRPr lang="en-GB"/>
          </a:p>
        </p:txBody>
      </p:sp>
    </p:spTree>
    <p:extLst>
      <p:ext uri="{BB962C8B-B14F-4D97-AF65-F5344CB8AC3E}">
        <p14:creationId xmlns:p14="http://schemas.microsoft.com/office/powerpoint/2010/main" val="199232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13</a:t>
            </a:fld>
            <a:endParaRPr lang="en-GB"/>
          </a:p>
        </p:txBody>
      </p:sp>
    </p:spTree>
    <p:extLst>
      <p:ext uri="{BB962C8B-B14F-4D97-AF65-F5344CB8AC3E}">
        <p14:creationId xmlns:p14="http://schemas.microsoft.com/office/powerpoint/2010/main" val="426436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https://www.bild.org.uk/resource/free-online-pbs-awareness-course/</a:t>
            </a:r>
          </a:p>
        </p:txBody>
      </p:sp>
      <p:sp>
        <p:nvSpPr>
          <p:cNvPr id="4" name="Slide Number Placeholder 3"/>
          <p:cNvSpPr>
            <a:spLocks noGrp="1"/>
          </p:cNvSpPr>
          <p:nvPr>
            <p:ph type="sldNum" sz="quarter" idx="5"/>
          </p:nvPr>
        </p:nvSpPr>
        <p:spPr/>
        <p:txBody>
          <a:bodyPr/>
          <a:lstStyle/>
          <a:p>
            <a:fld id="{164B663F-FE7E-487F-B07F-3A770B0BE146}" type="slidenum">
              <a:rPr lang="en-GB" smtClean="0"/>
              <a:pPr/>
              <a:t>14</a:t>
            </a:fld>
            <a:endParaRPr lang="en-GB"/>
          </a:p>
        </p:txBody>
      </p:sp>
    </p:spTree>
    <p:extLst>
      <p:ext uri="{BB962C8B-B14F-4D97-AF65-F5344CB8AC3E}">
        <p14:creationId xmlns:p14="http://schemas.microsoft.com/office/powerpoint/2010/main" val="367555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https://www.bild.org.uk/resource/free-online-pbs-awareness-course/</a:t>
            </a:r>
          </a:p>
        </p:txBody>
      </p:sp>
      <p:sp>
        <p:nvSpPr>
          <p:cNvPr id="4" name="Slide Number Placeholder 3"/>
          <p:cNvSpPr>
            <a:spLocks noGrp="1"/>
          </p:cNvSpPr>
          <p:nvPr>
            <p:ph type="sldNum" sz="quarter" idx="5"/>
          </p:nvPr>
        </p:nvSpPr>
        <p:spPr/>
        <p:txBody>
          <a:bodyPr/>
          <a:lstStyle/>
          <a:p>
            <a:fld id="{164B663F-FE7E-487F-B07F-3A770B0BE146}" type="slidenum">
              <a:rPr lang="en-GB" smtClean="0"/>
              <a:pPr/>
              <a:t>15</a:t>
            </a:fld>
            <a:endParaRPr lang="en-GB"/>
          </a:p>
        </p:txBody>
      </p:sp>
    </p:spTree>
    <p:extLst>
      <p:ext uri="{BB962C8B-B14F-4D97-AF65-F5344CB8AC3E}">
        <p14:creationId xmlns:p14="http://schemas.microsoft.com/office/powerpoint/2010/main" val="7934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https://www.bild.org.uk/resource/free-online-pbs-awareness-course/</a:t>
            </a:r>
          </a:p>
        </p:txBody>
      </p:sp>
      <p:sp>
        <p:nvSpPr>
          <p:cNvPr id="4" name="Slide Number Placeholder 3"/>
          <p:cNvSpPr>
            <a:spLocks noGrp="1"/>
          </p:cNvSpPr>
          <p:nvPr>
            <p:ph type="sldNum" sz="quarter" idx="5"/>
          </p:nvPr>
        </p:nvSpPr>
        <p:spPr/>
        <p:txBody>
          <a:bodyPr/>
          <a:lstStyle/>
          <a:p>
            <a:fld id="{164B663F-FE7E-487F-B07F-3A770B0BE146}" type="slidenum">
              <a:rPr lang="en-GB" smtClean="0"/>
              <a:pPr/>
              <a:t>16</a:t>
            </a:fld>
            <a:endParaRPr lang="en-GB"/>
          </a:p>
        </p:txBody>
      </p:sp>
    </p:spTree>
    <p:extLst>
      <p:ext uri="{BB962C8B-B14F-4D97-AF65-F5344CB8AC3E}">
        <p14:creationId xmlns:p14="http://schemas.microsoft.com/office/powerpoint/2010/main" val="107725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https://www.bild.org.uk/resource/free-online-pbs-awareness-course/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ts val="0"/>
              </a:spcAft>
              <a:buClrTx/>
              <a:buSzTx/>
              <a:buFontTx/>
              <a:buNone/>
              <a:tabLst/>
              <a:defRPr/>
            </a:pPr>
            <a:fld id="{164B663F-FE7E-487F-B07F-3A770B0BE14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6606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hlinkClick r:id="rId3"/>
              </a:rPr>
              <a:t>Coming Home Implementation report - </a:t>
            </a:r>
            <a:r>
              <a:rPr lang="en-GB" dirty="0" err="1">
                <a:hlinkClick r:id="rId3"/>
              </a:rPr>
              <a:t>gov.scot</a:t>
            </a:r>
            <a:r>
              <a:rPr lang="en-GB" dirty="0">
                <a:hlinkClick r:id="rId3"/>
              </a:rPr>
              <a:t> (www.gov.scot)</a:t>
            </a:r>
            <a:endParaRPr lang="en-GB" dirty="0"/>
          </a:p>
          <a:p>
            <a:endParaRPr lang="en-GB" dirty="0"/>
          </a:p>
          <a:p>
            <a:r>
              <a:rPr lang="en-GB" dirty="0">
                <a:hlinkClick r:id="rId4"/>
              </a:rPr>
              <a:t>Home - The keys to life</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18</a:t>
            </a:fld>
            <a:endParaRPr lang="en-GB"/>
          </a:p>
        </p:txBody>
      </p:sp>
    </p:spTree>
    <p:extLst>
      <p:ext uri="{BB962C8B-B14F-4D97-AF65-F5344CB8AC3E}">
        <p14:creationId xmlns:p14="http://schemas.microsoft.com/office/powerpoint/2010/main" val="1924547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hlinkClick r:id="rId3"/>
              </a:rPr>
              <a:t>Positive Behaviour Support (PBS) - SCLD</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19</a:t>
            </a:fld>
            <a:endParaRPr lang="en-GB"/>
          </a:p>
        </p:txBody>
      </p:sp>
    </p:spTree>
    <p:extLst>
      <p:ext uri="{BB962C8B-B14F-4D97-AF65-F5344CB8AC3E}">
        <p14:creationId xmlns:p14="http://schemas.microsoft.com/office/powerpoint/2010/main" val="25923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2</a:t>
            </a:fld>
            <a:endParaRPr lang="en-GB"/>
          </a:p>
        </p:txBody>
      </p:sp>
    </p:spTree>
    <p:extLst>
      <p:ext uri="{BB962C8B-B14F-4D97-AF65-F5344CB8AC3E}">
        <p14:creationId xmlns:p14="http://schemas.microsoft.com/office/powerpoint/2010/main" val="206548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Multi-agency assessment and planning – GIRFEC- effectively supporting additional support needs-working with SALT/EPS/OT etc.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Reframing challenging behaviour as distressed behaviour – the young person is doing the best they can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Using functional analysis of behaviour – ABC approach, STAR analysis to identify the purpose of the behaviour, how behaviour is used to get needs met, relationship between the behaviour and the environment – see sperate training on STAR Analysis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Low arousal approach to managing challenging behaviour- see separate training </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3</a:t>
            </a:fld>
            <a:endParaRPr lang="en-GB"/>
          </a:p>
        </p:txBody>
      </p:sp>
    </p:spTree>
    <p:extLst>
      <p:ext uri="{BB962C8B-B14F-4D97-AF65-F5344CB8AC3E}">
        <p14:creationId xmlns:p14="http://schemas.microsoft.com/office/powerpoint/2010/main" val="225253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CDFBCC-90F8-4FCE-B6BE-69886C19797B}" type="slidenum">
              <a:rPr lang="en-GB" smtClean="0"/>
              <a:t>4</a:t>
            </a:fld>
            <a:endParaRPr lang="en-GB"/>
          </a:p>
        </p:txBody>
      </p:sp>
    </p:spTree>
    <p:extLst>
      <p:ext uri="{BB962C8B-B14F-4D97-AF65-F5344CB8AC3E}">
        <p14:creationId xmlns:p14="http://schemas.microsoft.com/office/powerpoint/2010/main" val="36894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6</a:t>
            </a:fld>
            <a:endParaRPr lang="en-GB"/>
          </a:p>
        </p:txBody>
      </p:sp>
    </p:spTree>
    <p:extLst>
      <p:ext uri="{BB962C8B-B14F-4D97-AF65-F5344CB8AC3E}">
        <p14:creationId xmlns:p14="http://schemas.microsoft.com/office/powerpoint/2010/main" val="408862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7</a:t>
            </a:fld>
            <a:endParaRPr lang="en-GB"/>
          </a:p>
        </p:txBody>
      </p:sp>
    </p:spTree>
    <p:extLst>
      <p:ext uri="{BB962C8B-B14F-4D97-AF65-F5344CB8AC3E}">
        <p14:creationId xmlns:p14="http://schemas.microsoft.com/office/powerpoint/2010/main" val="208275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8</a:t>
            </a:fld>
            <a:endParaRPr lang="en-GB"/>
          </a:p>
        </p:txBody>
      </p:sp>
    </p:spTree>
    <p:extLst>
      <p:ext uri="{BB962C8B-B14F-4D97-AF65-F5344CB8AC3E}">
        <p14:creationId xmlns:p14="http://schemas.microsoft.com/office/powerpoint/2010/main" val="182417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9</a:t>
            </a:fld>
            <a:endParaRPr lang="en-GB"/>
          </a:p>
        </p:txBody>
      </p:sp>
    </p:spTree>
    <p:extLst>
      <p:ext uri="{BB962C8B-B14F-4D97-AF65-F5344CB8AC3E}">
        <p14:creationId xmlns:p14="http://schemas.microsoft.com/office/powerpoint/2010/main" val="228594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11</a:t>
            </a:fld>
            <a:endParaRPr lang="en-GB"/>
          </a:p>
        </p:txBody>
      </p:sp>
    </p:spTree>
    <p:extLst>
      <p:ext uri="{BB962C8B-B14F-4D97-AF65-F5344CB8AC3E}">
        <p14:creationId xmlns:p14="http://schemas.microsoft.com/office/powerpoint/2010/main" val="9094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C194-7779-47FB-AB57-54DC8E314D7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347D4C9-8990-4685-8E8E-49168F8D45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E79959-C728-4DA7-BED9-187FDF242F76}"/>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a:extLst>
              <a:ext uri="{FF2B5EF4-FFF2-40B4-BE49-F238E27FC236}">
                <a16:creationId xmlns:a16="http://schemas.microsoft.com/office/drawing/2014/main" id="{FEA6D65D-762F-4C53-91FC-52C6F335E3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7FC5DE-3F8C-4000-969C-7222F4B730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923569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4753-4653-48FB-BB1A-4D8ACEDED0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01B7C-771A-42EA-AE48-0F81118C6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C9F24-5C5B-4D0D-A1E0-C361BC84D928}"/>
              </a:ext>
            </a:extLst>
          </p:cNvPr>
          <p:cNvSpPr>
            <a:spLocks noGrp="1"/>
          </p:cNvSpPr>
          <p:nvPr>
            <p:ph type="dt" sz="half" idx="10"/>
          </p:nvPr>
        </p:nvSpPr>
        <p:spPr/>
        <p:txBody>
          <a:bodyPr/>
          <a:lstStyle/>
          <a:p>
            <a:fld id="{70DDF080-5E8C-48AD-84E5-6C08B304C14E}" type="datetimeFigureOut">
              <a:rPr lang="en-US" smtClean="0"/>
              <a:t>11/18/2022</a:t>
            </a:fld>
            <a:endParaRPr lang="en-US" dirty="0"/>
          </a:p>
        </p:txBody>
      </p:sp>
      <p:sp>
        <p:nvSpPr>
          <p:cNvPr id="5" name="Footer Placeholder 4">
            <a:extLst>
              <a:ext uri="{FF2B5EF4-FFF2-40B4-BE49-F238E27FC236}">
                <a16:creationId xmlns:a16="http://schemas.microsoft.com/office/drawing/2014/main" id="{4BD3FE4E-E6CB-419D-AFF6-EDEB5A7856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9937CF-4D24-47C0-A7BC-156B16A90DCF}"/>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16324300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C0C15-9A2A-401D-B366-DCA898751D5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C3BBF-3575-455D-84F9-D9285BDE8A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33C673-17C4-4507-8F64-40E7485E3D83}"/>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a:extLst>
              <a:ext uri="{FF2B5EF4-FFF2-40B4-BE49-F238E27FC236}">
                <a16:creationId xmlns:a16="http://schemas.microsoft.com/office/drawing/2014/main" id="{F99FBC75-84C0-4DBB-9F6E-A5460F02E2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B6DAFA-710F-4F61-A18C-AD19E2534F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56643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124493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40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95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24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9029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414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754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173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BBB4-912A-4259-92CC-BD5554395E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6BD34A-B620-4A22-A205-FDE7B57F8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C1EC0-0CFF-49F7-84FF-137FD049D74A}"/>
              </a:ext>
            </a:extLst>
          </p:cNvPr>
          <p:cNvSpPr>
            <a:spLocks noGrp="1"/>
          </p:cNvSpPr>
          <p:nvPr>
            <p:ph type="dt" sz="half" idx="10"/>
          </p:nvPr>
        </p:nvSpPr>
        <p:spPr/>
        <p:txBody>
          <a:bodyPr/>
          <a:lstStyle/>
          <a:p>
            <a:fld id="{70DDF080-5E8C-48AD-84E5-6C08B304C14E}" type="datetimeFigureOut">
              <a:rPr lang="en-US" smtClean="0"/>
              <a:t>11/18/2022</a:t>
            </a:fld>
            <a:endParaRPr lang="en-US" dirty="0"/>
          </a:p>
        </p:txBody>
      </p:sp>
      <p:sp>
        <p:nvSpPr>
          <p:cNvPr id="5" name="Footer Placeholder 4">
            <a:extLst>
              <a:ext uri="{FF2B5EF4-FFF2-40B4-BE49-F238E27FC236}">
                <a16:creationId xmlns:a16="http://schemas.microsoft.com/office/drawing/2014/main" id="{25B01EEF-9CD3-4644-9CB0-911691B47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2C3A75-6186-4D6B-9793-5B75A755E4C1}"/>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34878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11/18/2022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61840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78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86420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72020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239563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73764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201384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89183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33362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36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50E-04B0-4F88-91FB-675079D2E6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098E2F-BF5A-48AC-9478-E0BF6B606B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DF0FB-8589-4193-9537-34056116DE3B}"/>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5" name="Footer Placeholder 4">
            <a:extLst>
              <a:ext uri="{FF2B5EF4-FFF2-40B4-BE49-F238E27FC236}">
                <a16:creationId xmlns:a16="http://schemas.microsoft.com/office/drawing/2014/main" id="{18F8257D-1482-48C5-90AE-122E7F3ECD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F40A92-9D03-4016-95A8-5E9AA100721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64545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B7D7-6BC0-42FE-AA70-3E8EB41C9D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23AD5E-3ECF-451E-8E9B-4F551C0D94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E08A5A-8842-4CAF-8C75-E9F127D7D71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3A00E8-B4BD-4B40-8406-FAE576DA5B94}"/>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6" name="Footer Placeholder 5">
            <a:extLst>
              <a:ext uri="{FF2B5EF4-FFF2-40B4-BE49-F238E27FC236}">
                <a16:creationId xmlns:a16="http://schemas.microsoft.com/office/drawing/2014/main" id="{BACF1E1B-6FA9-4020-82D6-634CE7C29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CCF027-575D-4AE9-9898-61AF552A5E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71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9C48-8E74-4105-A22D-9F52B3D0D39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DEEC0-9D04-4E6C-97E0-962C38ED78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6C4197C-5A0A-4434-BA7B-B11EA9A11E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2DD2D0-B762-4F02-B18B-70E276691F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28524-1AAA-4B2F-9A8F-B1B046D26CB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78F598-9C9E-4252-99B8-92FCC8EFAC1F}"/>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8" name="Footer Placeholder 7">
            <a:extLst>
              <a:ext uri="{FF2B5EF4-FFF2-40B4-BE49-F238E27FC236}">
                <a16:creationId xmlns:a16="http://schemas.microsoft.com/office/drawing/2014/main" id="{FC727D4D-78FA-4965-A264-F745852E94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D91AA60-AC5E-4A7D-8FE9-45EE62FFA1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26796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2E57-B250-408E-98A3-D9B518100C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218A29-CDCD-4F56-9BBE-85CF0D27FBF1}"/>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4" name="Footer Placeholder 3">
            <a:extLst>
              <a:ext uri="{FF2B5EF4-FFF2-40B4-BE49-F238E27FC236}">
                <a16:creationId xmlns:a16="http://schemas.microsoft.com/office/drawing/2014/main" id="{533A2E20-0767-4B51-82B1-A859153235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582744-0C07-4FF9-A0B6-EB48B5D4AC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60612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792E0-A4CE-4296-8097-861388B2C308}"/>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3" name="Footer Placeholder 2">
            <a:extLst>
              <a:ext uri="{FF2B5EF4-FFF2-40B4-BE49-F238E27FC236}">
                <a16:creationId xmlns:a16="http://schemas.microsoft.com/office/drawing/2014/main" id="{73E82BF3-8819-4A66-8924-A1AAC2AA6D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3EEBA0-5388-47E5-9097-3961AB3C241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255134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DE17-E2C1-420C-8FFB-B10957EC36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2FD852-B50F-4715-A6B3-1BE856507E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270041-F250-47F4-A021-7686A5BCEF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195312-F3E2-45F6-A1F5-AC3AB781F402}"/>
              </a:ext>
            </a:extLst>
          </p:cNvPr>
          <p:cNvSpPr>
            <a:spLocks noGrp="1"/>
          </p:cNvSpPr>
          <p:nvPr>
            <p:ph type="dt" sz="half" idx="10"/>
          </p:nvPr>
        </p:nvSpPr>
        <p:spPr/>
        <p:txBody>
          <a:bodyPr/>
          <a:lstStyle/>
          <a:p>
            <a:fld id="{70DDF080-5E8C-48AD-84E5-6C08B304C14E}" type="datetimeFigureOut">
              <a:rPr lang="en-US" smtClean="0"/>
              <a:t>11/18/2022</a:t>
            </a:fld>
            <a:endParaRPr lang="en-US" dirty="0"/>
          </a:p>
        </p:txBody>
      </p:sp>
      <p:sp>
        <p:nvSpPr>
          <p:cNvPr id="6" name="Footer Placeholder 5">
            <a:extLst>
              <a:ext uri="{FF2B5EF4-FFF2-40B4-BE49-F238E27FC236}">
                <a16:creationId xmlns:a16="http://schemas.microsoft.com/office/drawing/2014/main" id="{CF1481B0-B11F-4AA1-9B08-05A3D1B5A0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57E200-B0DA-40CF-AAA3-8F3228298595}"/>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82528970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6FB9-9318-4560-AB34-6703354E21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4C4908-2CFC-45AA-8D20-BCB338439D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538CE46-E700-4FF4-ABD4-F77279F3B6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CDAC5E-FEE4-4964-88BB-30E0FB13BDF5}"/>
              </a:ext>
            </a:extLst>
          </p:cNvPr>
          <p:cNvSpPr>
            <a:spLocks noGrp="1"/>
          </p:cNvSpPr>
          <p:nvPr>
            <p:ph type="dt" sz="half" idx="10"/>
          </p:nvPr>
        </p:nvSpPr>
        <p:spPr/>
        <p:txBody>
          <a:bodyPr/>
          <a:lstStyle/>
          <a:p>
            <a:fld id="{B61BEF0D-F0BB-DE4B-95CE-6DB70DBA9567}" type="datetimeFigureOut">
              <a:rPr lang="en-US" smtClean="0"/>
              <a:pPr/>
              <a:t>11/18/2022</a:t>
            </a:fld>
            <a:endParaRPr lang="en-US" dirty="0"/>
          </a:p>
        </p:txBody>
      </p:sp>
      <p:sp>
        <p:nvSpPr>
          <p:cNvPr id="6" name="Footer Placeholder 5">
            <a:extLst>
              <a:ext uri="{FF2B5EF4-FFF2-40B4-BE49-F238E27FC236}">
                <a16:creationId xmlns:a16="http://schemas.microsoft.com/office/drawing/2014/main" id="{79475655-52E0-49DF-908F-7C4F9ACDF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3EAAFF-6711-4D79-8678-AA91EFB40EF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90486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D5067-1AC8-4C43-AE5C-3C7D1F9077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AF55C-A68E-40C8-9BBE-F8D91E9BC5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C5DEF6-1E5D-43C5-8038-351430AF57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11/18/2022</a:t>
            </a:fld>
            <a:endParaRPr lang="en-US" dirty="0"/>
          </a:p>
        </p:txBody>
      </p:sp>
      <p:sp>
        <p:nvSpPr>
          <p:cNvPr id="5" name="Footer Placeholder 4">
            <a:extLst>
              <a:ext uri="{FF2B5EF4-FFF2-40B4-BE49-F238E27FC236}">
                <a16:creationId xmlns:a16="http://schemas.microsoft.com/office/drawing/2014/main" id="{723EE08A-3266-40E1-B53F-398355177E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C319AC-59DB-47D7-82BF-CA7CF9A7BB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pic>
        <p:nvPicPr>
          <p:cNvPr id="7" name="Picture 6" descr="Institute of Health &amp; Wellbeing_colour.png">
            <a:extLst>
              <a:ext uri="{FF2B5EF4-FFF2-40B4-BE49-F238E27FC236}">
                <a16:creationId xmlns:a16="http://schemas.microsoft.com/office/drawing/2014/main" id="{2F30765E-FFB0-4090-89B7-731E50027EB6}"/>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1331" y="5877097"/>
            <a:ext cx="1051241" cy="74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122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11/18/2022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9084"/>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https://www.youtube.com/embed/epjud2Of610?feature=oembed"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28638"/>
            <a:ext cx="8025924" cy="3586162"/>
          </a:xfrm>
        </p:spPr>
        <p:txBody>
          <a:bodyPr>
            <a:normAutofit/>
          </a:bodyPr>
          <a:lstStyle/>
          <a:p>
            <a:pPr algn="ctr"/>
            <a:r>
              <a:rPr lang="en-GB" sz="3300" b="1" dirty="0"/>
              <a:t>Understanding and managing challenging behaviour</a:t>
            </a:r>
            <a:br>
              <a:rPr lang="en-GB" sz="3300" dirty="0"/>
            </a:br>
            <a:br>
              <a:rPr lang="en-GB" sz="3300" dirty="0"/>
            </a:br>
            <a:r>
              <a:rPr lang="en-GB" sz="3300" dirty="0"/>
              <a:t> An Introduction to Positive Behaviour Support  </a:t>
            </a:r>
          </a:p>
        </p:txBody>
      </p:sp>
      <p:sp>
        <p:nvSpPr>
          <p:cNvPr id="3" name="Subtitle 2"/>
          <p:cNvSpPr>
            <a:spLocks noGrp="1"/>
          </p:cNvSpPr>
          <p:nvPr>
            <p:ph type="subTitle" idx="1"/>
          </p:nvPr>
        </p:nvSpPr>
        <p:spPr>
          <a:xfrm>
            <a:off x="795290" y="4864895"/>
            <a:ext cx="7183850" cy="822674"/>
          </a:xfrm>
        </p:spPr>
        <p:txBody>
          <a:bodyPr>
            <a:normAutofit fontScale="92500" lnSpcReduction="20000"/>
          </a:bodyPr>
          <a:lstStyle/>
          <a:p>
            <a:pPr algn="l"/>
            <a:r>
              <a:rPr lang="en-GB" sz="1800" dirty="0"/>
              <a:t>   </a:t>
            </a:r>
          </a:p>
          <a:p>
            <a:pPr algn="ctr"/>
            <a:r>
              <a:rPr lang="en-GB" sz="1500" dirty="0">
                <a:solidFill>
                  <a:schemeClr val="tx1"/>
                </a:solidFill>
              </a:rPr>
              <a:t>Susi Wakely Falkirk Educational Psychology Service in consultation with Tracey Dunn CAMHS, </a:t>
            </a:r>
            <a:r>
              <a:rPr lang="en-GB" sz="1500" dirty="0" err="1">
                <a:solidFill>
                  <a:schemeClr val="tx1"/>
                </a:solidFill>
              </a:rPr>
              <a:t>Forthvalley</a:t>
            </a:r>
            <a:endParaRPr lang="en-GB" sz="1500" dirty="0">
              <a:solidFill>
                <a:schemeClr val="tx1"/>
              </a:solidFill>
            </a:endParaRPr>
          </a:p>
        </p:txBody>
      </p:sp>
      <p:pic>
        <p:nvPicPr>
          <p:cNvPr id="4" name="Picture 3"/>
          <p:cNvPicPr>
            <a:picLocks noChangeAspect="1"/>
          </p:cNvPicPr>
          <p:nvPr/>
        </p:nvPicPr>
        <p:blipFill>
          <a:blip r:embed="rId3"/>
          <a:stretch>
            <a:fillRect/>
          </a:stretch>
        </p:blipFill>
        <p:spPr>
          <a:xfrm>
            <a:off x="7622912" y="965367"/>
            <a:ext cx="1195255" cy="1027739"/>
          </a:xfrm>
          <a:prstGeom prst="rect">
            <a:avLst/>
          </a:prstGeom>
        </p:spPr>
      </p:pic>
      <p:pic>
        <p:nvPicPr>
          <p:cNvPr id="5" name="Picture 4"/>
          <p:cNvPicPr>
            <a:picLocks noChangeAspect="1"/>
          </p:cNvPicPr>
          <p:nvPr/>
        </p:nvPicPr>
        <p:blipFill>
          <a:blip r:embed="rId4"/>
          <a:stretch>
            <a:fillRect/>
          </a:stretch>
        </p:blipFill>
        <p:spPr>
          <a:xfrm>
            <a:off x="2998427" y="6265640"/>
            <a:ext cx="3598476" cy="283489"/>
          </a:xfrm>
          <a:prstGeom prst="rect">
            <a:avLst/>
          </a:prstGeom>
        </p:spPr>
      </p:pic>
    </p:spTree>
    <p:extLst>
      <p:ext uri="{BB962C8B-B14F-4D97-AF65-F5344CB8AC3E}">
        <p14:creationId xmlns:p14="http://schemas.microsoft.com/office/powerpoint/2010/main" val="271637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28B9-675F-448D-9B2B-22000DA06373}"/>
              </a:ext>
            </a:extLst>
          </p:cNvPr>
          <p:cNvSpPr>
            <a:spLocks noGrp="1"/>
          </p:cNvSpPr>
          <p:nvPr>
            <p:ph type="title"/>
          </p:nvPr>
        </p:nvSpPr>
        <p:spPr/>
        <p:txBody>
          <a:bodyPr/>
          <a:lstStyle/>
          <a:p>
            <a:pPr algn="ctr"/>
            <a:r>
              <a:rPr lang="en-GB" dirty="0"/>
              <a:t>PBS promotes system change </a:t>
            </a:r>
          </a:p>
        </p:txBody>
      </p:sp>
      <p:sp>
        <p:nvSpPr>
          <p:cNvPr id="3" name="Content Placeholder 2">
            <a:extLst>
              <a:ext uri="{FF2B5EF4-FFF2-40B4-BE49-F238E27FC236}">
                <a16:creationId xmlns:a16="http://schemas.microsoft.com/office/drawing/2014/main" id="{A9975FB0-7586-41A4-A7EA-BDA85F46B055}"/>
              </a:ext>
            </a:extLst>
          </p:cNvPr>
          <p:cNvSpPr>
            <a:spLocks noGrp="1"/>
          </p:cNvSpPr>
          <p:nvPr>
            <p:ph idx="1"/>
          </p:nvPr>
        </p:nvSpPr>
        <p:spPr/>
        <p:txBody>
          <a:bodyPr/>
          <a:lstStyle/>
          <a:p>
            <a:r>
              <a:rPr lang="en-GB" dirty="0"/>
              <a:t>A good PBS plan is not enough.</a:t>
            </a:r>
          </a:p>
          <a:p>
            <a:r>
              <a:rPr lang="en-GB" dirty="0"/>
              <a:t>The school system and the adults working there need to share the values of PBS and to be willing to reflect on their practice and make changes as needed to make the system work for the young people. </a:t>
            </a:r>
          </a:p>
          <a:p>
            <a:r>
              <a:rPr lang="en-GB" dirty="0"/>
              <a:t>Staff may need further training and support to work in this way.</a:t>
            </a:r>
          </a:p>
          <a:p>
            <a:r>
              <a:rPr lang="en-GB" dirty="0"/>
              <a:t>School policy and processes may also need to change to reflect the values of PBS. </a:t>
            </a:r>
          </a:p>
        </p:txBody>
      </p:sp>
      <p:pic>
        <p:nvPicPr>
          <p:cNvPr id="5" name="Picture 4">
            <a:extLst>
              <a:ext uri="{FF2B5EF4-FFF2-40B4-BE49-F238E27FC236}">
                <a16:creationId xmlns:a16="http://schemas.microsoft.com/office/drawing/2014/main" id="{E38E65A9-CA9F-4D94-9194-3DC6C2CEC49A}"/>
              </a:ext>
            </a:extLst>
          </p:cNvPr>
          <p:cNvPicPr>
            <a:picLocks noChangeAspect="1"/>
          </p:cNvPicPr>
          <p:nvPr/>
        </p:nvPicPr>
        <p:blipFill>
          <a:blip r:embed="rId2"/>
          <a:stretch>
            <a:fillRect/>
          </a:stretch>
        </p:blipFill>
        <p:spPr>
          <a:xfrm>
            <a:off x="2998427" y="6265640"/>
            <a:ext cx="3598476" cy="283489"/>
          </a:xfrm>
          <a:prstGeom prst="rect">
            <a:avLst/>
          </a:prstGeom>
        </p:spPr>
      </p:pic>
    </p:spTree>
    <p:extLst>
      <p:ext uri="{BB962C8B-B14F-4D97-AF65-F5344CB8AC3E}">
        <p14:creationId xmlns:p14="http://schemas.microsoft.com/office/powerpoint/2010/main" val="275984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B8-89AF-458D-B953-067590BC9C79}"/>
              </a:ext>
            </a:extLst>
          </p:cNvPr>
          <p:cNvSpPr>
            <a:spLocks noGrp="1"/>
          </p:cNvSpPr>
          <p:nvPr>
            <p:ph type="title"/>
          </p:nvPr>
        </p:nvSpPr>
        <p:spPr>
          <a:xfrm>
            <a:off x="75338" y="481293"/>
            <a:ext cx="8216378" cy="1400530"/>
          </a:xfrm>
        </p:spPr>
        <p:txBody>
          <a:bodyPr/>
          <a:lstStyle/>
          <a:p>
            <a:r>
              <a:rPr lang="en-GB" dirty="0"/>
              <a:t>Staged intervention and  PBS</a:t>
            </a:r>
          </a:p>
        </p:txBody>
      </p:sp>
      <p:graphicFrame>
        <p:nvGraphicFramePr>
          <p:cNvPr id="5" name="Content Placeholder 4">
            <a:extLst>
              <a:ext uri="{FF2B5EF4-FFF2-40B4-BE49-F238E27FC236}">
                <a16:creationId xmlns:a16="http://schemas.microsoft.com/office/drawing/2014/main" id="{6025617B-4817-4567-9849-100E03E3564C}"/>
              </a:ext>
            </a:extLst>
          </p:cNvPr>
          <p:cNvGraphicFramePr>
            <a:graphicFrameLocks noGrp="1"/>
          </p:cNvGraphicFramePr>
          <p:nvPr>
            <p:ph idx="1"/>
            <p:extLst>
              <p:ext uri="{D42A27DB-BD31-4B8C-83A1-F6EECF244321}">
                <p14:modId xmlns:p14="http://schemas.microsoft.com/office/powerpoint/2010/main" val="4012959965"/>
              </p:ext>
            </p:extLst>
          </p:nvPr>
        </p:nvGraphicFramePr>
        <p:xfrm>
          <a:off x="827088" y="1200150"/>
          <a:ext cx="7464628"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86825D0-145E-47EE-8E60-D35510DE90D8}"/>
              </a:ext>
            </a:extLst>
          </p:cNvPr>
          <p:cNvPicPr>
            <a:picLocks noChangeAspect="1"/>
          </p:cNvPicPr>
          <p:nvPr/>
        </p:nvPicPr>
        <p:blipFill>
          <a:blip r:embed="rId8"/>
          <a:stretch>
            <a:fillRect/>
          </a:stretch>
        </p:blipFill>
        <p:spPr>
          <a:xfrm>
            <a:off x="2772762" y="6395757"/>
            <a:ext cx="3598476" cy="283489"/>
          </a:xfrm>
          <a:prstGeom prst="rect">
            <a:avLst/>
          </a:prstGeom>
        </p:spPr>
      </p:pic>
    </p:spTree>
    <p:extLst>
      <p:ext uri="{BB962C8B-B14F-4D97-AF65-F5344CB8AC3E}">
        <p14:creationId xmlns:p14="http://schemas.microsoft.com/office/powerpoint/2010/main" val="125840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CDFD-A170-4A06-BBD6-1413A1AF837E}"/>
              </a:ext>
            </a:extLst>
          </p:cNvPr>
          <p:cNvSpPr>
            <a:spLocks noGrp="1"/>
          </p:cNvSpPr>
          <p:nvPr>
            <p:ph type="title"/>
          </p:nvPr>
        </p:nvSpPr>
        <p:spPr/>
        <p:txBody>
          <a:bodyPr/>
          <a:lstStyle/>
          <a:p>
            <a:pPr algn="ctr"/>
            <a:r>
              <a:rPr lang="en-GB" dirty="0"/>
              <a:t>Arousal Cycle- the stages of challenging behaviour</a:t>
            </a:r>
          </a:p>
        </p:txBody>
      </p:sp>
      <p:pic>
        <p:nvPicPr>
          <p:cNvPr id="7" name="Content Placeholder 6">
            <a:extLst>
              <a:ext uri="{FF2B5EF4-FFF2-40B4-BE49-F238E27FC236}">
                <a16:creationId xmlns:a16="http://schemas.microsoft.com/office/drawing/2014/main" id="{9764F1F0-4D61-4779-BBEF-C68D792B119D}"/>
              </a:ext>
            </a:extLst>
          </p:cNvPr>
          <p:cNvPicPr>
            <a:picLocks noGrp="1" noChangeAspect="1"/>
          </p:cNvPicPr>
          <p:nvPr>
            <p:ph idx="1"/>
          </p:nvPr>
        </p:nvPicPr>
        <p:blipFill>
          <a:blip r:embed="rId3"/>
          <a:stretch>
            <a:fillRect/>
          </a:stretch>
        </p:blipFill>
        <p:spPr>
          <a:xfrm>
            <a:off x="827088" y="2297024"/>
            <a:ext cx="6711950" cy="3706990"/>
          </a:xfrm>
          <a:prstGeom prst="rect">
            <a:avLst/>
          </a:prstGeom>
        </p:spPr>
      </p:pic>
      <p:pic>
        <p:nvPicPr>
          <p:cNvPr id="3" name="Picture 2">
            <a:extLst>
              <a:ext uri="{FF2B5EF4-FFF2-40B4-BE49-F238E27FC236}">
                <a16:creationId xmlns:a16="http://schemas.microsoft.com/office/drawing/2014/main" id="{462344B7-1F0B-4659-B37B-274B3CC39A09}"/>
              </a:ext>
            </a:extLst>
          </p:cNvPr>
          <p:cNvPicPr>
            <a:picLocks noChangeAspect="1"/>
          </p:cNvPicPr>
          <p:nvPr/>
        </p:nvPicPr>
        <p:blipFill>
          <a:blip r:embed="rId4"/>
          <a:stretch>
            <a:fillRect/>
          </a:stretch>
        </p:blipFill>
        <p:spPr>
          <a:xfrm>
            <a:off x="2312626" y="6306045"/>
            <a:ext cx="3598476" cy="283489"/>
          </a:xfrm>
          <a:prstGeom prst="rect">
            <a:avLst/>
          </a:prstGeom>
        </p:spPr>
      </p:pic>
    </p:spTree>
    <p:extLst>
      <p:ext uri="{BB962C8B-B14F-4D97-AF65-F5344CB8AC3E}">
        <p14:creationId xmlns:p14="http://schemas.microsoft.com/office/powerpoint/2010/main" val="66012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6697" y="629267"/>
            <a:ext cx="6939116" cy="1016654"/>
          </a:xfrm>
        </p:spPr>
        <p:txBody>
          <a:bodyPr>
            <a:normAutofit/>
          </a:bodyPr>
          <a:lstStyle/>
          <a:p>
            <a:pPr>
              <a:lnSpc>
                <a:spcPct val="90000"/>
              </a:lnSpc>
            </a:pPr>
            <a:r>
              <a:rPr lang="en-GB" sz="3300">
                <a:solidFill>
                  <a:srgbClr val="EBEBEB"/>
                </a:solidFill>
              </a:rPr>
              <a:t>Positive Behaviour Support Plan </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Table 5">
            <a:extLst>
              <a:ext uri="{FF2B5EF4-FFF2-40B4-BE49-F238E27FC236}">
                <a16:creationId xmlns:a16="http://schemas.microsoft.com/office/drawing/2014/main" id="{A064AF1F-B09F-4901-8C73-6401A47B55CE}"/>
              </a:ext>
            </a:extLst>
          </p:cNvPr>
          <p:cNvGraphicFramePr>
            <a:graphicFrameLocks noGrp="1"/>
          </p:cNvGraphicFramePr>
          <p:nvPr>
            <p:ph idx="1"/>
            <p:extLst>
              <p:ext uri="{D42A27DB-BD31-4B8C-83A1-F6EECF244321}">
                <p14:modId xmlns:p14="http://schemas.microsoft.com/office/powerpoint/2010/main" val="4062713152"/>
              </p:ext>
            </p:extLst>
          </p:nvPr>
        </p:nvGraphicFramePr>
        <p:xfrm>
          <a:off x="486696" y="3053788"/>
          <a:ext cx="8200104" cy="2917215"/>
        </p:xfrm>
        <a:graphic>
          <a:graphicData uri="http://schemas.openxmlformats.org/drawingml/2006/table">
            <a:tbl>
              <a:tblPr firstRow="1" bandRow="1">
                <a:tableStyleId>{5C22544A-7EE6-4342-B048-85BDC9FD1C3A}</a:tableStyleId>
              </a:tblPr>
              <a:tblGrid>
                <a:gridCol w="4100052">
                  <a:extLst>
                    <a:ext uri="{9D8B030D-6E8A-4147-A177-3AD203B41FA5}">
                      <a16:colId xmlns:a16="http://schemas.microsoft.com/office/drawing/2014/main" val="2357245723"/>
                    </a:ext>
                  </a:extLst>
                </a:gridCol>
                <a:gridCol w="4100052">
                  <a:extLst>
                    <a:ext uri="{9D8B030D-6E8A-4147-A177-3AD203B41FA5}">
                      <a16:colId xmlns:a16="http://schemas.microsoft.com/office/drawing/2014/main" val="1892201369"/>
                    </a:ext>
                  </a:extLst>
                </a:gridCol>
              </a:tblGrid>
              <a:tr h="298506">
                <a:tc>
                  <a:txBody>
                    <a:bodyPr/>
                    <a:lstStyle/>
                    <a:p>
                      <a:r>
                        <a:rPr lang="en-GB" sz="1300" dirty="0">
                          <a:solidFill>
                            <a:schemeClr val="bg1"/>
                          </a:solidFill>
                        </a:rPr>
                        <a:t>Behaviour </a:t>
                      </a:r>
                    </a:p>
                  </a:txBody>
                  <a:tcPr marL="67842" marR="67842" marT="33921" marB="33921">
                    <a:solidFill>
                      <a:schemeClr val="tx1">
                        <a:lumMod val="65000"/>
                      </a:schemeClr>
                    </a:solidFill>
                  </a:tcPr>
                </a:tc>
                <a:tc>
                  <a:txBody>
                    <a:bodyPr/>
                    <a:lstStyle/>
                    <a:p>
                      <a:r>
                        <a:rPr lang="en-GB" sz="1300" i="1" dirty="0"/>
                        <a:t>Support Strategies </a:t>
                      </a:r>
                    </a:p>
                  </a:txBody>
                  <a:tcPr marL="67842" marR="67842" marT="33921" marB="33921">
                    <a:solidFill>
                      <a:schemeClr val="tx1">
                        <a:lumMod val="65000"/>
                      </a:schemeClr>
                    </a:solidFill>
                  </a:tcPr>
                </a:tc>
                <a:extLst>
                  <a:ext uri="{0D108BD9-81ED-4DB2-BD59-A6C34878D82A}">
                    <a16:rowId xmlns:a16="http://schemas.microsoft.com/office/drawing/2014/main" val="2928879157"/>
                  </a:ext>
                </a:extLst>
              </a:tr>
              <a:tr h="502032">
                <a:tc>
                  <a:txBody>
                    <a:bodyPr/>
                    <a:lstStyle/>
                    <a:p>
                      <a:r>
                        <a:rPr lang="en-GB" sz="1300" dirty="0"/>
                        <a:t>What … does, says and looks like that gives us a clue that they are calm.</a:t>
                      </a:r>
                    </a:p>
                  </a:txBody>
                  <a:tcPr marL="67842" marR="67842" marT="33921" marB="33921">
                    <a:solidFill>
                      <a:srgbClr val="007A5E"/>
                    </a:solidFill>
                  </a:tcPr>
                </a:tc>
                <a:tc>
                  <a:txBody>
                    <a:bodyPr/>
                    <a:lstStyle/>
                    <a:p>
                      <a:r>
                        <a:rPr lang="en-GB" sz="1300" i="1" dirty="0"/>
                        <a:t>The things that we can do or say that keep….in the green for as long as possible. </a:t>
                      </a:r>
                    </a:p>
                  </a:txBody>
                  <a:tcPr marL="67842" marR="67842" marT="33921" marB="33921">
                    <a:solidFill>
                      <a:srgbClr val="007A5E"/>
                    </a:solidFill>
                  </a:tcPr>
                </a:tc>
                <a:extLst>
                  <a:ext uri="{0D108BD9-81ED-4DB2-BD59-A6C34878D82A}">
                    <a16:rowId xmlns:a16="http://schemas.microsoft.com/office/drawing/2014/main" val="2781025708"/>
                  </a:ext>
                </a:extLst>
              </a:tr>
              <a:tr h="705559">
                <a:tc>
                  <a:txBody>
                    <a:bodyPr/>
                    <a:lstStyle/>
                    <a:p>
                      <a:r>
                        <a:rPr lang="en-GB" sz="1300" dirty="0"/>
                        <a:t>What…does, says or looks like that gives us clues that they are becoming anxious or aroused.</a:t>
                      </a:r>
                    </a:p>
                  </a:txBody>
                  <a:tcPr marL="67842" marR="67842" marT="33921" marB="33921">
                    <a:solidFill>
                      <a:srgbClr val="FABE00"/>
                    </a:solidFill>
                  </a:tcPr>
                </a:tc>
                <a:tc>
                  <a:txBody>
                    <a:bodyPr/>
                    <a:lstStyle/>
                    <a:p>
                      <a:r>
                        <a:rPr lang="en-GB" sz="1300" i="1" dirty="0"/>
                        <a:t>The things that we can do or say to stop the situation from escalating further and return … to the green phase as soon as possible.</a:t>
                      </a:r>
                    </a:p>
                  </a:txBody>
                  <a:tcPr marL="67842" marR="67842" marT="33921" marB="33921">
                    <a:solidFill>
                      <a:srgbClr val="FABE00"/>
                    </a:solidFill>
                  </a:tcPr>
                </a:tc>
                <a:extLst>
                  <a:ext uri="{0D108BD9-81ED-4DB2-BD59-A6C34878D82A}">
                    <a16:rowId xmlns:a16="http://schemas.microsoft.com/office/drawing/2014/main" val="3663355949"/>
                  </a:ext>
                </a:extLst>
              </a:tr>
              <a:tr h="705559">
                <a:tc>
                  <a:txBody>
                    <a:bodyPr/>
                    <a:lstStyle/>
                    <a:p>
                      <a:r>
                        <a:rPr lang="en-GB" sz="1300" i="1" dirty="0"/>
                        <a:t>What … does, says or looks like when they are challenging. </a:t>
                      </a:r>
                    </a:p>
                  </a:txBody>
                  <a:tcPr marL="67842" marR="67842" marT="33921" marB="33921">
                    <a:solidFill>
                      <a:srgbClr val="FF0000"/>
                    </a:solidFill>
                  </a:tcPr>
                </a:tc>
                <a:tc>
                  <a:txBody>
                    <a:bodyPr/>
                    <a:lstStyle/>
                    <a:p>
                      <a:r>
                        <a:rPr lang="en-GB" sz="1300" i="1" dirty="0"/>
                        <a:t>The things that we can do or say to quickly manage the situation and prevent unnecessary distress, injury and destruction </a:t>
                      </a:r>
                    </a:p>
                  </a:txBody>
                  <a:tcPr marL="67842" marR="67842" marT="33921" marB="33921">
                    <a:solidFill>
                      <a:srgbClr val="FF0000"/>
                    </a:solidFill>
                  </a:tcPr>
                </a:tc>
                <a:extLst>
                  <a:ext uri="{0D108BD9-81ED-4DB2-BD59-A6C34878D82A}">
                    <a16:rowId xmlns:a16="http://schemas.microsoft.com/office/drawing/2014/main" val="3390533054"/>
                  </a:ext>
                </a:extLst>
              </a:tr>
              <a:tr h="705559">
                <a:tc>
                  <a:txBody>
                    <a:bodyPr/>
                    <a:lstStyle/>
                    <a:p>
                      <a:r>
                        <a:rPr lang="en-GB" sz="1300" i="1" dirty="0"/>
                        <a:t>What … does, says or looks like that tells us that they are becoming more calm.</a:t>
                      </a:r>
                      <a:endParaRPr lang="en-GB" sz="1300" dirty="0"/>
                    </a:p>
                  </a:txBody>
                  <a:tcPr marL="67842" marR="67842" marT="33921" marB="33921">
                    <a:solidFill>
                      <a:srgbClr val="0070C0"/>
                    </a:solidFill>
                  </a:tcPr>
                </a:tc>
                <a:tc>
                  <a:txBody>
                    <a:bodyPr/>
                    <a:lstStyle/>
                    <a:p>
                      <a:r>
                        <a:rPr lang="en-GB" sz="1300" i="1" dirty="0"/>
                        <a:t>The things that we can do or say to support ….to become more calm again and return to the green phase. </a:t>
                      </a:r>
                    </a:p>
                  </a:txBody>
                  <a:tcPr marL="67842" marR="67842" marT="33921" marB="33921">
                    <a:solidFill>
                      <a:srgbClr val="0070C0"/>
                    </a:solidFill>
                  </a:tcPr>
                </a:tc>
                <a:extLst>
                  <a:ext uri="{0D108BD9-81ED-4DB2-BD59-A6C34878D82A}">
                    <a16:rowId xmlns:a16="http://schemas.microsoft.com/office/drawing/2014/main" val="4003025782"/>
                  </a:ext>
                </a:extLst>
              </a:tr>
            </a:tbl>
          </a:graphicData>
        </a:graphic>
      </p:graphicFrame>
      <p:pic>
        <p:nvPicPr>
          <p:cNvPr id="3" name="Picture 2">
            <a:extLst>
              <a:ext uri="{FF2B5EF4-FFF2-40B4-BE49-F238E27FC236}">
                <a16:creationId xmlns:a16="http://schemas.microsoft.com/office/drawing/2014/main" id="{79D3A41F-71CA-42BF-8DA2-1999A25A3297}"/>
              </a:ext>
            </a:extLst>
          </p:cNvPr>
          <p:cNvPicPr>
            <a:picLocks noChangeAspect="1"/>
          </p:cNvPicPr>
          <p:nvPr/>
        </p:nvPicPr>
        <p:blipFill>
          <a:blip r:embed="rId3"/>
          <a:stretch>
            <a:fillRect/>
          </a:stretch>
        </p:blipFill>
        <p:spPr>
          <a:xfrm>
            <a:off x="2598377" y="6455140"/>
            <a:ext cx="3598476" cy="283489"/>
          </a:xfrm>
          <a:prstGeom prst="rect">
            <a:avLst/>
          </a:prstGeom>
        </p:spPr>
      </p:pic>
    </p:spTree>
    <p:extLst>
      <p:ext uri="{BB962C8B-B14F-4D97-AF65-F5344CB8AC3E}">
        <p14:creationId xmlns:p14="http://schemas.microsoft.com/office/powerpoint/2010/main" val="374379811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6697" y="629267"/>
            <a:ext cx="6939116" cy="1016654"/>
          </a:xfrm>
        </p:spPr>
        <p:txBody>
          <a:bodyPr>
            <a:normAutofit/>
          </a:bodyPr>
          <a:lstStyle/>
          <a:p>
            <a:pPr>
              <a:lnSpc>
                <a:spcPct val="90000"/>
              </a:lnSpc>
            </a:pPr>
            <a:r>
              <a:rPr lang="en-GB" sz="3300" dirty="0">
                <a:solidFill>
                  <a:srgbClr val="EBEBEB"/>
                </a:solidFill>
              </a:rPr>
              <a:t>Positive Behaviour Support Plan </a:t>
            </a:r>
          </a:p>
        </p:txBody>
      </p:sp>
      <p:sp>
        <p:nvSpPr>
          <p:cNvPr id="17" name="Rectangle 1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 name="Table 8">
            <a:extLst>
              <a:ext uri="{FF2B5EF4-FFF2-40B4-BE49-F238E27FC236}">
                <a16:creationId xmlns:a16="http://schemas.microsoft.com/office/drawing/2014/main" id="{9F085004-16C9-4FDD-BA29-D2A1A6CFA1B4}"/>
              </a:ext>
            </a:extLst>
          </p:cNvPr>
          <p:cNvGraphicFramePr>
            <a:graphicFrameLocks noGrp="1"/>
          </p:cNvGraphicFramePr>
          <p:nvPr>
            <p:ph idx="1"/>
            <p:extLst>
              <p:ext uri="{D42A27DB-BD31-4B8C-83A1-F6EECF244321}">
                <p14:modId xmlns:p14="http://schemas.microsoft.com/office/powerpoint/2010/main" val="3418345175"/>
              </p:ext>
            </p:extLst>
          </p:nvPr>
        </p:nvGraphicFramePr>
        <p:xfrm>
          <a:off x="566908" y="2426133"/>
          <a:ext cx="8010181" cy="3802600"/>
        </p:xfrm>
        <a:graphic>
          <a:graphicData uri="http://schemas.openxmlformats.org/drawingml/2006/table">
            <a:tbl>
              <a:tblPr firstRow="1" bandRow="1">
                <a:tableStyleId>{5C22544A-7EE6-4342-B048-85BDC9FD1C3A}</a:tableStyleId>
              </a:tblPr>
              <a:tblGrid>
                <a:gridCol w="8010181">
                  <a:extLst>
                    <a:ext uri="{9D8B030D-6E8A-4147-A177-3AD203B41FA5}">
                      <a16:colId xmlns:a16="http://schemas.microsoft.com/office/drawing/2014/main" val="989654438"/>
                    </a:ext>
                  </a:extLst>
                </a:gridCol>
              </a:tblGrid>
              <a:tr h="314391">
                <a:tc>
                  <a:txBody>
                    <a:bodyPr/>
                    <a:lstStyle/>
                    <a:p>
                      <a:r>
                        <a:rPr lang="en-GB" sz="1700"/>
                        <a:t>Green Phase (proactive phase)</a:t>
                      </a:r>
                    </a:p>
                  </a:txBody>
                  <a:tcPr marL="87739" marR="87739" marT="43870" marB="43870">
                    <a:solidFill>
                      <a:srgbClr val="00B050"/>
                    </a:solidFill>
                  </a:tcPr>
                </a:tc>
                <a:extLst>
                  <a:ext uri="{0D108BD9-81ED-4DB2-BD59-A6C34878D82A}">
                    <a16:rowId xmlns:a16="http://schemas.microsoft.com/office/drawing/2014/main" val="2286863978"/>
                  </a:ext>
                </a:extLst>
              </a:tr>
              <a:tr h="3132650">
                <a:tc>
                  <a:txBody>
                    <a:bodyPr/>
                    <a:lstStyle/>
                    <a:p>
                      <a:pPr marL="285750" indent="-285750">
                        <a:buFont typeface="Arial" panose="020B0604020202020204" pitchFamily="34" charset="0"/>
                        <a:buChar char="•"/>
                      </a:pPr>
                      <a:r>
                        <a:rPr lang="en-GB" sz="1700" dirty="0"/>
                        <a:t>Primary prevention</a:t>
                      </a:r>
                    </a:p>
                    <a:p>
                      <a:pPr marL="285750" indent="-285750">
                        <a:buFont typeface="Arial" panose="020B0604020202020204" pitchFamily="34" charset="0"/>
                        <a:buChar char="•"/>
                      </a:pPr>
                      <a:r>
                        <a:rPr lang="en-GB" sz="1700" dirty="0"/>
                        <a:t>Meet the young person’s needs without them relying on challenging behaviour</a:t>
                      </a:r>
                    </a:p>
                    <a:p>
                      <a:pPr marL="285750" indent="-285750">
                        <a:buFont typeface="Arial" panose="020B0604020202020204" pitchFamily="34" charset="0"/>
                        <a:buChar char="•"/>
                      </a:pPr>
                      <a:r>
                        <a:rPr lang="en-GB" sz="1700" dirty="0"/>
                        <a:t>Most important part of the plan because if we get this phase right challenging behaviour is less likely.</a:t>
                      </a:r>
                    </a:p>
                    <a:p>
                      <a:pPr marL="285750" indent="-285750">
                        <a:buFont typeface="Arial" panose="020B0604020202020204" pitchFamily="34" charset="0"/>
                        <a:buChar char="•"/>
                      </a:pPr>
                      <a:r>
                        <a:rPr lang="en-GB" sz="1700" dirty="0"/>
                        <a:t>Change the environment </a:t>
                      </a:r>
                    </a:p>
                    <a:p>
                      <a:pPr marL="285750" indent="-285750">
                        <a:buFont typeface="Arial" panose="020B0604020202020204" pitchFamily="34" charset="0"/>
                        <a:buChar char="•"/>
                      </a:pPr>
                      <a:r>
                        <a:rPr lang="en-GB" sz="1700" dirty="0"/>
                        <a:t>Change the culture</a:t>
                      </a:r>
                    </a:p>
                    <a:p>
                      <a:pPr marL="285750" indent="-285750">
                        <a:buFont typeface="Arial" panose="020B0604020202020204" pitchFamily="34" charset="0"/>
                        <a:buChar char="•"/>
                      </a:pPr>
                      <a:r>
                        <a:rPr lang="en-GB" sz="1700" dirty="0"/>
                        <a:t>Change triggers</a:t>
                      </a:r>
                    </a:p>
                    <a:p>
                      <a:pPr marL="285750" indent="-285750">
                        <a:buFont typeface="Arial" panose="020B0604020202020204" pitchFamily="34" charset="0"/>
                        <a:buChar char="•"/>
                      </a:pPr>
                      <a:r>
                        <a:rPr lang="en-GB" sz="1700" dirty="0"/>
                        <a:t>Good time to teach a new skill</a:t>
                      </a:r>
                    </a:p>
                    <a:p>
                      <a:pPr marL="285750" indent="-285750">
                        <a:buFont typeface="Arial" panose="020B0604020202020204" pitchFamily="34" charset="0"/>
                        <a:buChar char="•"/>
                      </a:pPr>
                      <a:r>
                        <a:rPr lang="en-GB" sz="1700" dirty="0"/>
                        <a:t>Develop effective ways of communicating </a:t>
                      </a:r>
                    </a:p>
                    <a:p>
                      <a:pPr marL="285750" indent="-285750">
                        <a:buFont typeface="Arial" panose="020B0604020202020204" pitchFamily="34" charset="0"/>
                        <a:buChar char="•"/>
                      </a:pPr>
                      <a:r>
                        <a:rPr lang="en-GB" sz="1700" dirty="0"/>
                        <a:t>Use praise and incentives</a:t>
                      </a:r>
                    </a:p>
                    <a:p>
                      <a:pPr marL="285750" indent="-285750">
                        <a:buFont typeface="Arial" panose="020B0604020202020204" pitchFamily="34" charset="0"/>
                        <a:buChar char="•"/>
                      </a:pPr>
                      <a:r>
                        <a:rPr lang="en-GB" sz="1700" dirty="0"/>
                        <a:t>Aim is to support young person to participate more and  improve their quality of life</a:t>
                      </a:r>
                    </a:p>
                  </a:txBody>
                  <a:tcPr marL="87739" marR="87739" marT="43870" marB="43870">
                    <a:solidFill>
                      <a:srgbClr val="92D050"/>
                    </a:solidFill>
                  </a:tcPr>
                </a:tc>
                <a:extLst>
                  <a:ext uri="{0D108BD9-81ED-4DB2-BD59-A6C34878D82A}">
                    <a16:rowId xmlns:a16="http://schemas.microsoft.com/office/drawing/2014/main" val="199807699"/>
                  </a:ext>
                </a:extLst>
              </a:tr>
            </a:tbl>
          </a:graphicData>
        </a:graphic>
      </p:graphicFrame>
      <p:pic>
        <p:nvPicPr>
          <p:cNvPr id="3" name="Picture 2">
            <a:extLst>
              <a:ext uri="{FF2B5EF4-FFF2-40B4-BE49-F238E27FC236}">
                <a16:creationId xmlns:a16="http://schemas.microsoft.com/office/drawing/2014/main" id="{E9CBA1F6-861F-435A-BE6A-C0F37B3C3BE0}"/>
              </a:ext>
            </a:extLst>
          </p:cNvPr>
          <p:cNvPicPr>
            <a:picLocks noChangeAspect="1"/>
          </p:cNvPicPr>
          <p:nvPr/>
        </p:nvPicPr>
        <p:blipFill>
          <a:blip r:embed="rId3"/>
          <a:stretch>
            <a:fillRect/>
          </a:stretch>
        </p:blipFill>
        <p:spPr>
          <a:xfrm>
            <a:off x="2172994" y="6365735"/>
            <a:ext cx="3598476" cy="283489"/>
          </a:xfrm>
          <a:prstGeom prst="rect">
            <a:avLst/>
          </a:prstGeom>
        </p:spPr>
      </p:pic>
    </p:spTree>
    <p:extLst>
      <p:ext uri="{BB962C8B-B14F-4D97-AF65-F5344CB8AC3E}">
        <p14:creationId xmlns:p14="http://schemas.microsoft.com/office/powerpoint/2010/main" val="249797788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6697" y="629267"/>
            <a:ext cx="6939116" cy="1016654"/>
          </a:xfrm>
        </p:spPr>
        <p:txBody>
          <a:bodyPr>
            <a:normAutofit/>
          </a:bodyPr>
          <a:lstStyle/>
          <a:p>
            <a:pPr>
              <a:lnSpc>
                <a:spcPct val="90000"/>
              </a:lnSpc>
            </a:pPr>
            <a:r>
              <a:rPr lang="en-GB" sz="3300">
                <a:solidFill>
                  <a:srgbClr val="EBEBEB"/>
                </a:solidFill>
              </a:rPr>
              <a:t>Positive Behaviour Support Plan </a:t>
            </a:r>
          </a:p>
        </p:txBody>
      </p:sp>
      <p:sp>
        <p:nvSpPr>
          <p:cNvPr id="17" name="Rectangle 1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 name="Table 8">
            <a:extLst>
              <a:ext uri="{FF2B5EF4-FFF2-40B4-BE49-F238E27FC236}">
                <a16:creationId xmlns:a16="http://schemas.microsoft.com/office/drawing/2014/main" id="{9F085004-16C9-4FDD-BA29-D2A1A6CFA1B4}"/>
              </a:ext>
            </a:extLst>
          </p:cNvPr>
          <p:cNvGraphicFramePr>
            <a:graphicFrameLocks noGrp="1"/>
          </p:cNvGraphicFramePr>
          <p:nvPr>
            <p:ph idx="1"/>
            <p:extLst>
              <p:ext uri="{D42A27DB-BD31-4B8C-83A1-F6EECF244321}">
                <p14:modId xmlns:p14="http://schemas.microsoft.com/office/powerpoint/2010/main" val="1827389933"/>
              </p:ext>
            </p:extLst>
          </p:nvPr>
        </p:nvGraphicFramePr>
        <p:xfrm>
          <a:off x="486697" y="3062463"/>
          <a:ext cx="8171528" cy="2180793"/>
        </p:xfrm>
        <a:graphic>
          <a:graphicData uri="http://schemas.openxmlformats.org/drawingml/2006/table">
            <a:tbl>
              <a:tblPr firstRow="1" bandRow="1">
                <a:tableStyleId>{5C22544A-7EE6-4342-B048-85BDC9FD1C3A}</a:tableStyleId>
              </a:tblPr>
              <a:tblGrid>
                <a:gridCol w="8171528">
                  <a:extLst>
                    <a:ext uri="{9D8B030D-6E8A-4147-A177-3AD203B41FA5}">
                      <a16:colId xmlns:a16="http://schemas.microsoft.com/office/drawing/2014/main" val="989654438"/>
                    </a:ext>
                  </a:extLst>
                </a:gridCol>
              </a:tblGrid>
              <a:tr h="258475">
                <a:tc>
                  <a:txBody>
                    <a:bodyPr/>
                    <a:lstStyle/>
                    <a:p>
                      <a:r>
                        <a:rPr lang="en-GB" sz="1500" dirty="0"/>
                        <a:t>Amber Phase (active phase)</a:t>
                      </a:r>
                    </a:p>
                  </a:txBody>
                  <a:tcPr marL="89506" marR="89506" marT="40685" marB="40685">
                    <a:solidFill>
                      <a:srgbClr val="FFC000"/>
                    </a:solidFill>
                  </a:tcPr>
                </a:tc>
                <a:extLst>
                  <a:ext uri="{0D108BD9-81ED-4DB2-BD59-A6C34878D82A}">
                    <a16:rowId xmlns:a16="http://schemas.microsoft.com/office/drawing/2014/main" val="2286863978"/>
                  </a:ext>
                </a:extLst>
              </a:tr>
              <a:tr h="1870823">
                <a:tc>
                  <a:txBody>
                    <a:bodyPr/>
                    <a:lstStyle/>
                    <a:p>
                      <a:pPr marL="285750" indent="-285750">
                        <a:buFont typeface="Arial" panose="020B0604020202020204" pitchFamily="34" charset="0"/>
                        <a:buChar char="•"/>
                      </a:pPr>
                      <a:r>
                        <a:rPr lang="en-GB" sz="1500" dirty="0"/>
                        <a:t>Secondary prevention</a:t>
                      </a:r>
                    </a:p>
                    <a:p>
                      <a:pPr marL="285750" indent="-285750">
                        <a:buFont typeface="Arial" panose="020B0604020202020204" pitchFamily="34" charset="0"/>
                        <a:buChar char="•"/>
                      </a:pPr>
                      <a:r>
                        <a:rPr lang="en-GB" sz="1500" dirty="0"/>
                        <a:t>Proactive response to early warning signs of distress</a:t>
                      </a:r>
                    </a:p>
                    <a:p>
                      <a:pPr marL="285750" indent="-285750">
                        <a:buFont typeface="Arial" panose="020B0604020202020204" pitchFamily="34" charset="0"/>
                        <a:buChar char="•"/>
                      </a:pPr>
                      <a:r>
                        <a:rPr lang="en-GB" sz="1500" dirty="0"/>
                        <a:t>Calming, redirecting, problem solving approaches used when the young person is becoming agitated to return them to a calm state.</a:t>
                      </a:r>
                    </a:p>
                    <a:p>
                      <a:pPr marL="285750" indent="-285750">
                        <a:buFont typeface="Arial" panose="020B0604020202020204" pitchFamily="34" charset="0"/>
                        <a:buChar char="•"/>
                      </a:pPr>
                      <a:r>
                        <a:rPr lang="en-GB" sz="1500" dirty="0"/>
                        <a:t>Key is to act quickly at this phase to remove the need for the young person to use challenging behaviour to get their needs met.</a:t>
                      </a:r>
                    </a:p>
                    <a:p>
                      <a:pPr marL="285750" indent="-285750">
                        <a:buFont typeface="Arial" panose="020B0604020202020204" pitchFamily="34" charset="0"/>
                        <a:buChar char="•"/>
                      </a:pPr>
                      <a:r>
                        <a:rPr lang="en-GB" sz="1500" dirty="0"/>
                        <a:t>Strategies are person centred and unique to that pupil. </a:t>
                      </a:r>
                    </a:p>
                  </a:txBody>
                  <a:tcPr marL="89506" marR="89506" marT="40685" marB="40685">
                    <a:solidFill>
                      <a:schemeClr val="accent3">
                        <a:lumMod val="60000"/>
                        <a:lumOff val="40000"/>
                      </a:schemeClr>
                    </a:solidFill>
                  </a:tcPr>
                </a:tc>
                <a:extLst>
                  <a:ext uri="{0D108BD9-81ED-4DB2-BD59-A6C34878D82A}">
                    <a16:rowId xmlns:a16="http://schemas.microsoft.com/office/drawing/2014/main" val="199807699"/>
                  </a:ext>
                </a:extLst>
              </a:tr>
            </a:tbl>
          </a:graphicData>
        </a:graphic>
      </p:graphicFrame>
      <p:pic>
        <p:nvPicPr>
          <p:cNvPr id="3" name="Picture 2">
            <a:extLst>
              <a:ext uri="{FF2B5EF4-FFF2-40B4-BE49-F238E27FC236}">
                <a16:creationId xmlns:a16="http://schemas.microsoft.com/office/drawing/2014/main" id="{67A0598E-2328-46FF-A72B-7691F56B14D0}"/>
              </a:ext>
            </a:extLst>
          </p:cNvPr>
          <p:cNvPicPr>
            <a:picLocks noChangeAspect="1"/>
          </p:cNvPicPr>
          <p:nvPr/>
        </p:nvPicPr>
        <p:blipFill>
          <a:blip r:embed="rId3"/>
          <a:stretch>
            <a:fillRect/>
          </a:stretch>
        </p:blipFill>
        <p:spPr>
          <a:xfrm>
            <a:off x="2712676" y="6365735"/>
            <a:ext cx="3598476" cy="283489"/>
          </a:xfrm>
          <a:prstGeom prst="rect">
            <a:avLst/>
          </a:prstGeom>
        </p:spPr>
      </p:pic>
    </p:spTree>
    <p:extLst>
      <p:ext uri="{BB962C8B-B14F-4D97-AF65-F5344CB8AC3E}">
        <p14:creationId xmlns:p14="http://schemas.microsoft.com/office/powerpoint/2010/main" val="263946065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6697" y="629267"/>
            <a:ext cx="6939116" cy="1016654"/>
          </a:xfrm>
        </p:spPr>
        <p:txBody>
          <a:bodyPr>
            <a:normAutofit/>
          </a:bodyPr>
          <a:lstStyle/>
          <a:p>
            <a:pPr>
              <a:lnSpc>
                <a:spcPct val="90000"/>
              </a:lnSpc>
            </a:pPr>
            <a:r>
              <a:rPr lang="en-GB" sz="3300">
                <a:solidFill>
                  <a:srgbClr val="EBEBEB"/>
                </a:solidFill>
              </a:rPr>
              <a:t>Positive Behaviour Support Plan </a:t>
            </a:r>
          </a:p>
        </p:txBody>
      </p:sp>
      <p:sp>
        <p:nvSpPr>
          <p:cNvPr id="17" name="Rectangle 1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 name="Table 8">
            <a:extLst>
              <a:ext uri="{FF2B5EF4-FFF2-40B4-BE49-F238E27FC236}">
                <a16:creationId xmlns:a16="http://schemas.microsoft.com/office/drawing/2014/main" id="{9F085004-16C9-4FDD-BA29-D2A1A6CFA1B4}"/>
              </a:ext>
            </a:extLst>
          </p:cNvPr>
          <p:cNvGraphicFramePr>
            <a:graphicFrameLocks noGrp="1"/>
          </p:cNvGraphicFramePr>
          <p:nvPr>
            <p:ph idx="1"/>
            <p:extLst>
              <p:ext uri="{D42A27DB-BD31-4B8C-83A1-F6EECF244321}">
                <p14:modId xmlns:p14="http://schemas.microsoft.com/office/powerpoint/2010/main" val="2931995694"/>
              </p:ext>
            </p:extLst>
          </p:nvPr>
        </p:nvGraphicFramePr>
        <p:xfrm>
          <a:off x="486697" y="2901762"/>
          <a:ext cx="8171528" cy="2698130"/>
        </p:xfrm>
        <a:graphic>
          <a:graphicData uri="http://schemas.openxmlformats.org/drawingml/2006/table">
            <a:tbl>
              <a:tblPr firstRow="1" bandRow="1">
                <a:tableStyleId>{5C22544A-7EE6-4342-B048-85BDC9FD1C3A}</a:tableStyleId>
              </a:tblPr>
              <a:tblGrid>
                <a:gridCol w="8171528">
                  <a:extLst>
                    <a:ext uri="{9D8B030D-6E8A-4147-A177-3AD203B41FA5}">
                      <a16:colId xmlns:a16="http://schemas.microsoft.com/office/drawing/2014/main" val="989654438"/>
                    </a:ext>
                  </a:extLst>
                </a:gridCol>
              </a:tblGrid>
              <a:tr h="452865">
                <a:tc>
                  <a:txBody>
                    <a:bodyPr/>
                    <a:lstStyle/>
                    <a:p>
                      <a:r>
                        <a:rPr lang="en-GB" sz="2000" dirty="0"/>
                        <a:t>Red Phase (reactive phase)</a:t>
                      </a:r>
                    </a:p>
                  </a:txBody>
                  <a:tcPr marL="116966" marR="116966" marT="53167" marB="53167">
                    <a:solidFill>
                      <a:srgbClr val="FF0000"/>
                    </a:solidFill>
                  </a:tcPr>
                </a:tc>
                <a:extLst>
                  <a:ext uri="{0D108BD9-81ED-4DB2-BD59-A6C34878D82A}">
                    <a16:rowId xmlns:a16="http://schemas.microsoft.com/office/drawing/2014/main" val="2286863978"/>
                  </a:ext>
                </a:extLst>
              </a:tr>
              <a:tr h="2245265">
                <a:tc>
                  <a:txBody>
                    <a:bodyPr/>
                    <a:lstStyle/>
                    <a:p>
                      <a:pPr marL="285750" indent="-285750">
                        <a:buFont typeface="Arial" panose="020B0604020202020204" pitchFamily="34" charset="0"/>
                        <a:buChar char="•"/>
                      </a:pPr>
                      <a:r>
                        <a:rPr lang="en-GB" sz="2000" dirty="0"/>
                        <a:t>Reactive strategies to challenging behaviour that cannot be prevented.</a:t>
                      </a:r>
                    </a:p>
                    <a:p>
                      <a:pPr marL="285750" indent="-285750">
                        <a:buFont typeface="Arial" panose="020B0604020202020204" pitchFamily="34" charset="0"/>
                        <a:buChar char="•"/>
                      </a:pPr>
                      <a:r>
                        <a:rPr lang="en-GB" sz="2000" dirty="0"/>
                        <a:t>React quickly to achieve safe control over the situation to prevent unnecessary distress and injury.</a:t>
                      </a:r>
                    </a:p>
                    <a:p>
                      <a:pPr marL="285750" indent="-285750">
                        <a:buFont typeface="Arial" panose="020B0604020202020204" pitchFamily="34" charset="0"/>
                        <a:buChar char="•"/>
                      </a:pPr>
                      <a:r>
                        <a:rPr lang="en-GB" sz="2000" dirty="0"/>
                        <a:t>We are managing the situation.</a:t>
                      </a:r>
                    </a:p>
                    <a:p>
                      <a:pPr marL="285750" indent="-285750">
                        <a:buFont typeface="Arial" panose="020B0604020202020204" pitchFamily="34" charset="0"/>
                        <a:buChar char="•"/>
                      </a:pPr>
                      <a:r>
                        <a:rPr lang="en-GB" sz="2000" dirty="0"/>
                        <a:t>Low arousal methods work to restore calm.</a:t>
                      </a:r>
                    </a:p>
                  </a:txBody>
                  <a:tcPr marL="116966" marR="116966" marT="53167" marB="53167">
                    <a:solidFill>
                      <a:schemeClr val="accent1">
                        <a:lumMod val="40000"/>
                        <a:lumOff val="60000"/>
                      </a:schemeClr>
                    </a:solidFill>
                  </a:tcPr>
                </a:tc>
                <a:extLst>
                  <a:ext uri="{0D108BD9-81ED-4DB2-BD59-A6C34878D82A}">
                    <a16:rowId xmlns:a16="http://schemas.microsoft.com/office/drawing/2014/main" val="199807699"/>
                  </a:ext>
                </a:extLst>
              </a:tr>
            </a:tbl>
          </a:graphicData>
        </a:graphic>
      </p:graphicFrame>
      <p:pic>
        <p:nvPicPr>
          <p:cNvPr id="3" name="Picture 2">
            <a:extLst>
              <a:ext uri="{FF2B5EF4-FFF2-40B4-BE49-F238E27FC236}">
                <a16:creationId xmlns:a16="http://schemas.microsoft.com/office/drawing/2014/main" id="{E388E023-411C-4916-B91E-2396B24D202E}"/>
              </a:ext>
            </a:extLst>
          </p:cNvPr>
          <p:cNvPicPr>
            <a:picLocks noChangeAspect="1"/>
          </p:cNvPicPr>
          <p:nvPr/>
        </p:nvPicPr>
        <p:blipFill>
          <a:blip r:embed="rId3"/>
          <a:stretch>
            <a:fillRect/>
          </a:stretch>
        </p:blipFill>
        <p:spPr>
          <a:xfrm>
            <a:off x="2659789" y="6520959"/>
            <a:ext cx="3598476" cy="283489"/>
          </a:xfrm>
          <a:prstGeom prst="rect">
            <a:avLst/>
          </a:prstGeom>
        </p:spPr>
      </p:pic>
    </p:spTree>
    <p:extLst>
      <p:ext uri="{BB962C8B-B14F-4D97-AF65-F5344CB8AC3E}">
        <p14:creationId xmlns:p14="http://schemas.microsoft.com/office/powerpoint/2010/main" val="400253345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6697" y="629267"/>
            <a:ext cx="6939116" cy="1016654"/>
          </a:xfrm>
        </p:spPr>
        <p:txBody>
          <a:bodyPr>
            <a:normAutofit/>
          </a:bodyPr>
          <a:lstStyle/>
          <a:p>
            <a:pPr>
              <a:lnSpc>
                <a:spcPct val="90000"/>
              </a:lnSpc>
            </a:pPr>
            <a:r>
              <a:rPr lang="en-GB" sz="3300">
                <a:solidFill>
                  <a:srgbClr val="EBEBEB"/>
                </a:solidFill>
              </a:rPr>
              <a:t>Positive Behaviour Support Plan </a:t>
            </a:r>
          </a:p>
        </p:txBody>
      </p:sp>
      <p:sp>
        <p:nvSpPr>
          <p:cNvPr id="17" name="Rectangle 1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 name="Table 8">
            <a:extLst>
              <a:ext uri="{FF2B5EF4-FFF2-40B4-BE49-F238E27FC236}">
                <a16:creationId xmlns:a16="http://schemas.microsoft.com/office/drawing/2014/main" id="{9F085004-16C9-4FDD-BA29-D2A1A6CFA1B4}"/>
              </a:ext>
            </a:extLst>
          </p:cNvPr>
          <p:cNvGraphicFramePr>
            <a:graphicFrameLocks noGrp="1"/>
          </p:cNvGraphicFramePr>
          <p:nvPr>
            <p:ph idx="1"/>
            <p:extLst>
              <p:ext uri="{D42A27DB-BD31-4B8C-83A1-F6EECF244321}">
                <p14:modId xmlns:p14="http://schemas.microsoft.com/office/powerpoint/2010/main" val="3325416525"/>
              </p:ext>
            </p:extLst>
          </p:nvPr>
        </p:nvGraphicFramePr>
        <p:xfrm>
          <a:off x="486697" y="2901762"/>
          <a:ext cx="8171528" cy="2997599"/>
        </p:xfrm>
        <a:graphic>
          <a:graphicData uri="http://schemas.openxmlformats.org/drawingml/2006/table">
            <a:tbl>
              <a:tblPr firstRow="1" bandRow="1">
                <a:tableStyleId>{5C22544A-7EE6-4342-B048-85BDC9FD1C3A}</a:tableStyleId>
              </a:tblPr>
              <a:tblGrid>
                <a:gridCol w="8171528">
                  <a:extLst>
                    <a:ext uri="{9D8B030D-6E8A-4147-A177-3AD203B41FA5}">
                      <a16:colId xmlns:a16="http://schemas.microsoft.com/office/drawing/2014/main" val="989654438"/>
                    </a:ext>
                  </a:extLst>
                </a:gridCol>
              </a:tblGrid>
              <a:tr h="452865">
                <a:tc>
                  <a:txBody>
                    <a:bodyPr/>
                    <a:lstStyle/>
                    <a:p>
                      <a:r>
                        <a:rPr lang="en-GB" sz="2000" dirty="0"/>
                        <a:t>Blue Phase (post reactive phase)</a:t>
                      </a:r>
                    </a:p>
                  </a:txBody>
                  <a:tcPr marL="116966" marR="116966" marT="53167" marB="53167">
                    <a:solidFill>
                      <a:srgbClr val="0070C0"/>
                    </a:solidFill>
                  </a:tcPr>
                </a:tc>
                <a:extLst>
                  <a:ext uri="{0D108BD9-81ED-4DB2-BD59-A6C34878D82A}">
                    <a16:rowId xmlns:a16="http://schemas.microsoft.com/office/drawing/2014/main" val="2286863978"/>
                  </a:ext>
                </a:extLst>
              </a:tr>
              <a:tr h="2245265">
                <a:tc>
                  <a:txBody>
                    <a:bodyPr/>
                    <a:lstStyle/>
                    <a:p>
                      <a:pPr marL="285750" indent="-285750">
                        <a:buFont typeface="Arial" panose="020B0604020202020204" pitchFamily="34" charset="0"/>
                        <a:buChar char="•"/>
                      </a:pPr>
                      <a:r>
                        <a:rPr lang="en-GB" sz="2000" dirty="0"/>
                        <a:t>Returning to self-control phase.</a:t>
                      </a:r>
                    </a:p>
                    <a:p>
                      <a:pPr marL="285750" indent="-285750">
                        <a:buFont typeface="Arial" panose="020B0604020202020204" pitchFamily="34" charset="0"/>
                        <a:buChar char="•"/>
                      </a:pPr>
                      <a:r>
                        <a:rPr lang="en-GB" sz="2000" dirty="0"/>
                        <a:t>The incident is over and the young person is starting to become calm and relaxed again.</a:t>
                      </a:r>
                    </a:p>
                    <a:p>
                      <a:pPr marL="285750" indent="-285750">
                        <a:buFont typeface="Arial" panose="020B0604020202020204" pitchFamily="34" charset="0"/>
                        <a:buChar char="•"/>
                      </a:pPr>
                      <a:r>
                        <a:rPr lang="en-GB" sz="2000" dirty="0"/>
                        <a:t>Key is to restore calm and not re-trigger an outburst.</a:t>
                      </a:r>
                    </a:p>
                    <a:p>
                      <a:pPr marL="285750" indent="-285750">
                        <a:buFont typeface="Arial" panose="020B0604020202020204" pitchFamily="34" charset="0"/>
                        <a:buChar char="•"/>
                      </a:pPr>
                      <a:r>
                        <a:rPr lang="en-GB" sz="2000" dirty="0"/>
                        <a:t>Low arousal approach would recommend that adults remain calm, restore the environment and divert the young person onwards. </a:t>
                      </a:r>
                    </a:p>
                    <a:p>
                      <a:pPr marL="285750" indent="-285750">
                        <a:buFont typeface="Arial" panose="020B0604020202020204" pitchFamily="34" charset="0"/>
                        <a:buChar char="•"/>
                      </a:pPr>
                      <a:endParaRPr lang="en-GB" sz="2000" dirty="0"/>
                    </a:p>
                  </a:txBody>
                  <a:tcPr marL="116966" marR="116966" marT="53167" marB="53167">
                    <a:solidFill>
                      <a:srgbClr val="00B0F0"/>
                    </a:solidFill>
                  </a:tcPr>
                </a:tc>
                <a:extLst>
                  <a:ext uri="{0D108BD9-81ED-4DB2-BD59-A6C34878D82A}">
                    <a16:rowId xmlns:a16="http://schemas.microsoft.com/office/drawing/2014/main" val="199807699"/>
                  </a:ext>
                </a:extLst>
              </a:tr>
            </a:tbl>
          </a:graphicData>
        </a:graphic>
      </p:graphicFrame>
      <p:pic>
        <p:nvPicPr>
          <p:cNvPr id="3" name="Picture 2">
            <a:extLst>
              <a:ext uri="{FF2B5EF4-FFF2-40B4-BE49-F238E27FC236}">
                <a16:creationId xmlns:a16="http://schemas.microsoft.com/office/drawing/2014/main" id="{FF7987BA-2093-412D-A546-959761D384A9}"/>
              </a:ext>
            </a:extLst>
          </p:cNvPr>
          <p:cNvPicPr>
            <a:picLocks noChangeAspect="1"/>
          </p:cNvPicPr>
          <p:nvPr/>
        </p:nvPicPr>
        <p:blipFill>
          <a:blip r:embed="rId3"/>
          <a:stretch>
            <a:fillRect/>
          </a:stretch>
        </p:blipFill>
        <p:spPr>
          <a:xfrm>
            <a:off x="2659789" y="6475451"/>
            <a:ext cx="3598476" cy="283489"/>
          </a:xfrm>
          <a:prstGeom prst="rect">
            <a:avLst/>
          </a:prstGeom>
        </p:spPr>
      </p:pic>
    </p:spTree>
    <p:extLst>
      <p:ext uri="{BB962C8B-B14F-4D97-AF65-F5344CB8AC3E}">
        <p14:creationId xmlns:p14="http://schemas.microsoft.com/office/powerpoint/2010/main" val="40427159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14"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a:xfrm>
            <a:off x="484583" y="452718"/>
            <a:ext cx="7053542" cy="1180711"/>
          </a:xfrm>
        </p:spPr>
        <p:txBody>
          <a:bodyPr>
            <a:normAutofit/>
          </a:bodyPr>
          <a:lstStyle/>
          <a:p>
            <a:pPr>
              <a:lnSpc>
                <a:spcPct val="90000"/>
              </a:lnSpc>
            </a:pPr>
            <a:r>
              <a:rPr lang="en-GB" sz="3900"/>
              <a:t>Background to the PBS Community of Practice</a:t>
            </a:r>
          </a:p>
        </p:txBody>
      </p:sp>
      <p:sp>
        <p:nvSpPr>
          <p:cNvPr id="3" name="Content Placeholder 2">
            <a:extLst>
              <a:ext uri="{FF2B5EF4-FFF2-40B4-BE49-F238E27FC236}">
                <a16:creationId xmlns:a16="http://schemas.microsoft.com/office/drawing/2014/main" id="{F2C1254A-4199-4BFD-96C9-E292C05111A6}"/>
              </a:ext>
            </a:extLst>
          </p:cNvPr>
          <p:cNvSpPr>
            <a:spLocks noGrp="1"/>
          </p:cNvSpPr>
          <p:nvPr>
            <p:ph idx="1"/>
          </p:nvPr>
        </p:nvSpPr>
        <p:spPr>
          <a:xfrm>
            <a:off x="482892" y="2548281"/>
            <a:ext cx="5364645" cy="3654389"/>
          </a:xfrm>
        </p:spPr>
        <p:txBody>
          <a:bodyPr>
            <a:normAutofit/>
          </a:bodyPr>
          <a:lstStyle/>
          <a:p>
            <a:pPr>
              <a:lnSpc>
                <a:spcPct val="90000"/>
              </a:lnSpc>
            </a:pPr>
            <a:r>
              <a:rPr lang="en-GB" sz="1900">
                <a:solidFill>
                  <a:schemeClr val="bg1"/>
                </a:solidFill>
              </a:rPr>
              <a:t>The Scottish Government commissioned a report to look at the issue of out-of-area placements and delayed discharge for people with learning disabilities and complex needs</a:t>
            </a:r>
          </a:p>
          <a:p>
            <a:pPr>
              <a:lnSpc>
                <a:spcPct val="90000"/>
              </a:lnSpc>
            </a:pPr>
            <a:r>
              <a:rPr lang="en-GB" sz="1900">
                <a:solidFill>
                  <a:schemeClr val="bg1"/>
                </a:solidFill>
              </a:rPr>
              <a:t>One of the recommendations of the </a:t>
            </a:r>
            <a:r>
              <a:rPr lang="en-GB" sz="1900" i="1">
                <a:solidFill>
                  <a:schemeClr val="bg1"/>
                </a:solidFill>
              </a:rPr>
              <a:t>Coming Home </a:t>
            </a:r>
            <a:r>
              <a:rPr lang="en-GB" sz="1900">
                <a:solidFill>
                  <a:schemeClr val="bg1"/>
                </a:solidFill>
              </a:rPr>
              <a:t>report was to set up a PBS Community of Practice for Scotland</a:t>
            </a:r>
          </a:p>
          <a:p>
            <a:pPr>
              <a:lnSpc>
                <a:spcPct val="90000"/>
              </a:lnSpc>
            </a:pPr>
            <a:r>
              <a:rPr lang="en-GB" sz="1900">
                <a:solidFill>
                  <a:schemeClr val="bg1"/>
                </a:solidFill>
              </a:rPr>
              <a:t>In </a:t>
            </a:r>
            <a:r>
              <a:rPr lang="en-GB" sz="1900" i="1">
                <a:solidFill>
                  <a:schemeClr val="bg1"/>
                </a:solidFill>
              </a:rPr>
              <a:t>The keys to life </a:t>
            </a:r>
            <a:r>
              <a:rPr lang="en-GB" sz="1900">
                <a:solidFill>
                  <a:schemeClr val="bg1"/>
                </a:solidFill>
              </a:rPr>
              <a:t>Implementation Framework the Scottish Government made a commitment to invest in the development of PBS </a:t>
            </a:r>
          </a:p>
        </p:txBody>
      </p:sp>
      <p:pic>
        <p:nvPicPr>
          <p:cNvPr id="7" name="Picture 6">
            <a:extLst>
              <a:ext uri="{FF2B5EF4-FFF2-40B4-BE49-F238E27FC236}">
                <a16:creationId xmlns:a16="http://schemas.microsoft.com/office/drawing/2014/main" id="{A9EE3738-F866-4AD4-9ACF-6A2E76FC9738}"/>
              </a:ext>
            </a:extLst>
          </p:cNvPr>
          <p:cNvPicPr>
            <a:picLocks noChangeAspect="1"/>
          </p:cNvPicPr>
          <p:nvPr/>
        </p:nvPicPr>
        <p:blipFill>
          <a:blip r:embed="rId4"/>
          <a:stretch>
            <a:fillRect/>
          </a:stretch>
        </p:blipFill>
        <p:spPr>
          <a:xfrm>
            <a:off x="6097404" y="2726560"/>
            <a:ext cx="2560253" cy="1376480"/>
          </a:xfrm>
          <a:prstGeom prst="rect">
            <a:avLst/>
          </a:prstGeom>
          <a:effectLst/>
        </p:spPr>
      </p:pic>
      <p:pic>
        <p:nvPicPr>
          <p:cNvPr id="6" name="Picture 5">
            <a:extLst>
              <a:ext uri="{FF2B5EF4-FFF2-40B4-BE49-F238E27FC236}">
                <a16:creationId xmlns:a16="http://schemas.microsoft.com/office/drawing/2014/main" id="{CEA29EDC-3772-4839-B269-0F9FC8209C32}"/>
              </a:ext>
            </a:extLst>
          </p:cNvPr>
          <p:cNvPicPr>
            <a:picLocks noChangeAspect="1"/>
          </p:cNvPicPr>
          <p:nvPr/>
        </p:nvPicPr>
        <p:blipFill>
          <a:blip r:embed="rId5"/>
          <a:stretch>
            <a:fillRect/>
          </a:stretch>
        </p:blipFill>
        <p:spPr>
          <a:xfrm>
            <a:off x="2580501" y="6380637"/>
            <a:ext cx="2560253" cy="201697"/>
          </a:xfrm>
          <a:prstGeom prst="rect">
            <a:avLst/>
          </a:prstGeom>
          <a:effectLst/>
        </p:spPr>
      </p:pic>
      <p:pic>
        <p:nvPicPr>
          <p:cNvPr id="9" name="Picture 8">
            <a:extLst>
              <a:ext uri="{FF2B5EF4-FFF2-40B4-BE49-F238E27FC236}">
                <a16:creationId xmlns:a16="http://schemas.microsoft.com/office/drawing/2014/main" id="{D6F7B727-F7DF-4245-ADBF-2E3D6DF9E458}"/>
              </a:ext>
            </a:extLst>
          </p:cNvPr>
          <p:cNvPicPr>
            <a:picLocks noChangeAspect="1"/>
          </p:cNvPicPr>
          <p:nvPr/>
        </p:nvPicPr>
        <p:blipFill>
          <a:blip r:embed="rId6"/>
          <a:stretch>
            <a:fillRect/>
          </a:stretch>
        </p:blipFill>
        <p:spPr>
          <a:xfrm>
            <a:off x="6243575" y="4269094"/>
            <a:ext cx="2267909" cy="548688"/>
          </a:xfrm>
          <a:prstGeom prst="rect">
            <a:avLst/>
          </a:prstGeom>
        </p:spPr>
      </p:pic>
    </p:spTree>
    <p:extLst>
      <p:ext uri="{BB962C8B-B14F-4D97-AF65-F5344CB8AC3E}">
        <p14:creationId xmlns:p14="http://schemas.microsoft.com/office/powerpoint/2010/main" val="199152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C692-EC0F-4D88-9E08-B9BECAA743CD}"/>
              </a:ext>
            </a:extLst>
          </p:cNvPr>
          <p:cNvSpPr>
            <a:spLocks noGrp="1"/>
          </p:cNvSpPr>
          <p:nvPr>
            <p:ph type="title"/>
          </p:nvPr>
        </p:nvSpPr>
        <p:spPr/>
        <p:txBody>
          <a:bodyPr/>
          <a:lstStyle/>
          <a:p>
            <a:r>
              <a:rPr lang="en-GB" sz="4400" dirty="0">
                <a:solidFill>
                  <a:srgbClr val="FFFFFF"/>
                </a:solidFill>
              </a:rPr>
              <a:t>How the PBS Community of Practice will Work</a:t>
            </a:r>
            <a:endParaRPr lang="en-GB" dirty="0"/>
          </a:p>
        </p:txBody>
      </p:sp>
      <p:sp>
        <p:nvSpPr>
          <p:cNvPr id="3" name="Content Placeholder 2">
            <a:extLst>
              <a:ext uri="{FF2B5EF4-FFF2-40B4-BE49-F238E27FC236}">
                <a16:creationId xmlns:a16="http://schemas.microsoft.com/office/drawing/2014/main" id="{F2C1254A-4199-4BFD-96C9-E292C05111A6}"/>
              </a:ext>
            </a:extLst>
          </p:cNvPr>
          <p:cNvSpPr>
            <a:spLocks noGrp="1"/>
          </p:cNvSpPr>
          <p:nvPr>
            <p:ph idx="1"/>
          </p:nvPr>
        </p:nvSpPr>
        <p:spPr>
          <a:xfrm>
            <a:off x="827700" y="2052925"/>
            <a:ext cx="7630500" cy="3962113"/>
          </a:xfrm>
        </p:spPr>
        <p:txBody>
          <a:bodyPr>
            <a:normAutofit/>
          </a:bodyPr>
          <a:lstStyle/>
          <a:p>
            <a:r>
              <a:rPr lang="en-US" sz="2000" dirty="0">
                <a:latin typeface="Arial" panose="020B0604020202020204" pitchFamily="34" charset="0"/>
                <a:cs typeface="Arial" panose="020B0604020202020204" pitchFamily="34" charset="0"/>
              </a:rPr>
              <a:t>Led by a steering group of key stakeholders which include professionals and family </a:t>
            </a:r>
            <a:r>
              <a:rPr lang="en-US" sz="2000" dirty="0" err="1">
                <a:latin typeface="Arial" panose="020B0604020202020204" pitchFamily="34" charset="0"/>
                <a:cs typeface="Arial" panose="020B0604020202020204" pitchFamily="34" charset="0"/>
              </a:rPr>
              <a:t>carers</a:t>
            </a:r>
            <a:r>
              <a:rPr lang="en-US" sz="2000" dirty="0">
                <a:latin typeface="Arial" panose="020B0604020202020204" pitchFamily="34" charset="0"/>
                <a:cs typeface="Arial" panose="020B0604020202020204" pitchFamily="34" charset="0"/>
              </a:rPr>
              <a:t>. Chaired by Dr Anne MacDonald (Scottish Gov. and University of Glasgow)</a:t>
            </a:r>
          </a:p>
          <a:p>
            <a:r>
              <a:rPr lang="en-US" sz="2000" dirty="0">
                <a:latin typeface="Arial" panose="020B0604020202020204" pitchFamily="34" charset="0"/>
                <a:cs typeface="Arial" panose="020B0604020202020204" pitchFamily="34" charset="0"/>
              </a:rPr>
              <a:t>It is facilitated by the Scottish Commission for Learning Disability SCLD who host the website- https://www.scld.org.uk/positive-behaviour-support-pbs/</a:t>
            </a:r>
          </a:p>
          <a:p>
            <a:r>
              <a:rPr lang="en-US" sz="2000" dirty="0">
                <a:latin typeface="Arial" panose="020B0604020202020204" pitchFamily="34" charset="0"/>
                <a:cs typeface="Arial" panose="020B0604020202020204" pitchFamily="34" charset="0"/>
              </a:rPr>
              <a:t>The PBS Community want as many people as possible to join and share practice. </a:t>
            </a:r>
            <a:endParaRPr lang="en-GB" dirty="0"/>
          </a:p>
        </p:txBody>
      </p:sp>
      <p:pic>
        <p:nvPicPr>
          <p:cNvPr id="6" name="Picture 5">
            <a:extLst>
              <a:ext uri="{FF2B5EF4-FFF2-40B4-BE49-F238E27FC236}">
                <a16:creationId xmlns:a16="http://schemas.microsoft.com/office/drawing/2014/main" id="{CEA29EDC-3772-4839-B269-0F9FC8209C32}"/>
              </a:ext>
            </a:extLst>
          </p:cNvPr>
          <p:cNvPicPr>
            <a:picLocks noChangeAspect="1"/>
          </p:cNvPicPr>
          <p:nvPr/>
        </p:nvPicPr>
        <p:blipFill>
          <a:blip r:embed="rId3"/>
          <a:stretch>
            <a:fillRect/>
          </a:stretch>
        </p:blipFill>
        <p:spPr>
          <a:xfrm>
            <a:off x="2384289" y="6164594"/>
            <a:ext cx="3598476" cy="283489"/>
          </a:xfrm>
          <a:prstGeom prst="rect">
            <a:avLst/>
          </a:prstGeom>
        </p:spPr>
      </p:pic>
    </p:spTree>
    <p:extLst>
      <p:ext uri="{BB962C8B-B14F-4D97-AF65-F5344CB8AC3E}">
        <p14:creationId xmlns:p14="http://schemas.microsoft.com/office/powerpoint/2010/main" val="5809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r>
              <a:rPr lang="en-GB" dirty="0"/>
              <a:t>Course Content</a:t>
            </a:r>
          </a:p>
        </p:txBody>
      </p:sp>
      <p:pic>
        <p:nvPicPr>
          <p:cNvPr id="4" name="Picture 3">
            <a:extLst>
              <a:ext uri="{FF2B5EF4-FFF2-40B4-BE49-F238E27FC236}">
                <a16:creationId xmlns:a16="http://schemas.microsoft.com/office/drawing/2014/main" id="{A1AFFF5E-297D-4A9A-8D24-A4390BD628CA}"/>
              </a:ext>
            </a:extLst>
          </p:cNvPr>
          <p:cNvPicPr>
            <a:picLocks noChangeAspect="1"/>
          </p:cNvPicPr>
          <p:nvPr/>
        </p:nvPicPr>
        <p:blipFill>
          <a:blip r:embed="rId3"/>
          <a:stretch>
            <a:fillRect/>
          </a:stretch>
        </p:blipFill>
        <p:spPr>
          <a:xfrm>
            <a:off x="2212739" y="6340087"/>
            <a:ext cx="3596952" cy="286537"/>
          </a:xfrm>
          <a:prstGeom prst="rect">
            <a:avLst/>
          </a:prstGeom>
        </p:spPr>
      </p:pic>
      <p:graphicFrame>
        <p:nvGraphicFramePr>
          <p:cNvPr id="8" name="Content Placeholder 5">
            <a:extLst>
              <a:ext uri="{FF2B5EF4-FFF2-40B4-BE49-F238E27FC236}">
                <a16:creationId xmlns:a16="http://schemas.microsoft.com/office/drawing/2014/main" id="{194C7AEA-6712-3AF0-022C-9B75C8E6DBD5}"/>
              </a:ext>
            </a:extLst>
          </p:cNvPr>
          <p:cNvGraphicFramePr>
            <a:graphicFrameLocks noGrp="1"/>
          </p:cNvGraphicFramePr>
          <p:nvPr>
            <p:ph idx="1"/>
          </p:nvPr>
        </p:nvGraphicFramePr>
        <p:xfrm>
          <a:off x="827700" y="2052925"/>
          <a:ext cx="6711654" cy="4195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7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D16628-5E84-4787-9447-382024D31C86}"/>
              </a:ext>
            </a:extLst>
          </p:cNvPr>
          <p:cNvSpPr>
            <a:spLocks noGrp="1"/>
          </p:cNvSpPr>
          <p:nvPr>
            <p:ph type="title"/>
          </p:nvPr>
        </p:nvSpPr>
        <p:spPr>
          <a:xfrm>
            <a:off x="489857" y="1645921"/>
            <a:ext cx="2642159" cy="2842616"/>
          </a:xfrm>
        </p:spPr>
        <p:txBody>
          <a:bodyPr>
            <a:normAutofit/>
          </a:bodyPr>
          <a:lstStyle/>
          <a:p>
            <a:pPr>
              <a:lnSpc>
                <a:spcPct val="90000"/>
              </a:lnSpc>
            </a:pPr>
            <a:r>
              <a:rPr lang="en-GB" sz="3300" i="1" dirty="0">
                <a:solidFill>
                  <a:schemeClr val="bg2"/>
                </a:solidFill>
              </a:rPr>
              <a:t>What’s already in our challenging behaviour tool kit?</a:t>
            </a:r>
          </a:p>
        </p:txBody>
      </p:sp>
      <p:graphicFrame>
        <p:nvGraphicFramePr>
          <p:cNvPr id="17" name="Content Placeholder 2">
            <a:extLst>
              <a:ext uri="{FF2B5EF4-FFF2-40B4-BE49-F238E27FC236}">
                <a16:creationId xmlns:a16="http://schemas.microsoft.com/office/drawing/2014/main" id="{0BD8E6B0-549D-9C51-05D1-911ACB6D35EE}"/>
              </a:ext>
            </a:extLst>
          </p:cNvPr>
          <p:cNvGraphicFramePr>
            <a:graphicFrameLocks noGrp="1"/>
          </p:cNvGraphicFramePr>
          <p:nvPr>
            <p:ph idx="1"/>
            <p:extLst>
              <p:ext uri="{D42A27DB-BD31-4B8C-83A1-F6EECF244321}">
                <p14:modId xmlns:p14="http://schemas.microsoft.com/office/powerpoint/2010/main" val="2317792051"/>
              </p:ext>
            </p:extLst>
          </p:nvPr>
        </p:nvGraphicFramePr>
        <p:xfrm>
          <a:off x="3903081" y="1645920"/>
          <a:ext cx="4702076" cy="447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E0EA7966-3D42-41FF-8D91-AB13E7634FA9}"/>
              </a:ext>
            </a:extLst>
          </p:cNvPr>
          <p:cNvPicPr>
            <a:picLocks noChangeAspect="1"/>
          </p:cNvPicPr>
          <p:nvPr/>
        </p:nvPicPr>
        <p:blipFill>
          <a:blip r:embed="rId9"/>
          <a:stretch>
            <a:fillRect/>
          </a:stretch>
        </p:blipFill>
        <p:spPr>
          <a:xfrm>
            <a:off x="2772762" y="6477916"/>
            <a:ext cx="3598476" cy="283489"/>
          </a:xfrm>
          <a:prstGeom prst="rect">
            <a:avLst/>
          </a:prstGeom>
        </p:spPr>
      </p:pic>
    </p:spTree>
    <p:extLst>
      <p:ext uri="{BB962C8B-B14F-4D97-AF65-F5344CB8AC3E}">
        <p14:creationId xmlns:p14="http://schemas.microsoft.com/office/powerpoint/2010/main" val="126925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fontScale="90000"/>
          </a:bodyPr>
          <a:lstStyle/>
          <a:p>
            <a:r>
              <a:rPr lang="en-GB" dirty="0">
                <a:solidFill>
                  <a:srgbClr val="EBEBEB"/>
                </a:solidFill>
              </a:rPr>
              <a:t>Process of managing challenging behaviour </a:t>
            </a:r>
          </a:p>
        </p:txBody>
      </p:sp>
      <p:sp>
        <p:nvSpPr>
          <p:cNvPr id="15" name="Rectangle 1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Shape 1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5" name="Rectangle 4"/>
          <p:cNvSpPr/>
          <p:nvPr/>
        </p:nvSpPr>
        <p:spPr>
          <a:xfrm>
            <a:off x="2309944" y="6372658"/>
            <a:ext cx="3908442" cy="253916"/>
          </a:xfrm>
          <a:prstGeom prst="rect">
            <a:avLst/>
          </a:prstGeom>
        </p:spPr>
        <p:txBody>
          <a:bodyPr wrap="none">
            <a:spAutoFit/>
          </a:bodyPr>
          <a:lstStyle/>
          <a:p>
            <a:pPr lvl="0" algn="ctr">
              <a:spcAft>
                <a:spcPts val="600"/>
              </a:spcAft>
              <a:defRPr/>
            </a:pPr>
            <a:r>
              <a:rPr lang="en-GB" sz="1050" kern="0" dirty="0">
                <a:solidFill>
                  <a:prstClr val="black"/>
                </a:solidFill>
              </a:rPr>
              <a:t>Falkirk Children's Services Educational Psychology Service</a:t>
            </a:r>
          </a:p>
        </p:txBody>
      </p:sp>
      <p:graphicFrame>
        <p:nvGraphicFramePr>
          <p:cNvPr id="7" name="Content Placeholder 2">
            <a:extLst>
              <a:ext uri="{FF2B5EF4-FFF2-40B4-BE49-F238E27FC236}">
                <a16:creationId xmlns:a16="http://schemas.microsoft.com/office/drawing/2014/main" id="{B8F6A2F1-74AA-4D05-8C9F-1C5ECA416D09}"/>
              </a:ext>
            </a:extLst>
          </p:cNvPr>
          <p:cNvGraphicFramePr>
            <a:graphicFrameLocks noGrp="1"/>
          </p:cNvGraphicFramePr>
          <p:nvPr>
            <p:ph idx="1"/>
            <p:extLst>
              <p:ext uri="{D42A27DB-BD31-4B8C-83A1-F6EECF244321}">
                <p14:modId xmlns:p14="http://schemas.microsoft.com/office/powerpoint/2010/main" val="3037396088"/>
              </p:ext>
            </p:extLst>
          </p:nvPr>
        </p:nvGraphicFramePr>
        <p:xfrm>
          <a:off x="486697" y="2326184"/>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7949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An Introduction to PBS">
            <a:hlinkClick r:id="" action="ppaction://media"/>
            <a:extLst>
              <a:ext uri="{FF2B5EF4-FFF2-40B4-BE49-F238E27FC236}">
                <a16:creationId xmlns:a16="http://schemas.microsoft.com/office/drawing/2014/main" id="{FA4B2128-6469-47AA-94FF-1A3736494DF8}"/>
              </a:ext>
            </a:extLst>
          </p:cNvPr>
          <p:cNvPicPr>
            <a:picLocks noRot="1" noChangeAspect="1"/>
          </p:cNvPicPr>
          <p:nvPr>
            <a:videoFile r:link="rId1"/>
          </p:nvPr>
        </p:nvPicPr>
        <p:blipFill>
          <a:blip r:embed="rId3"/>
          <a:stretch>
            <a:fillRect/>
          </a:stretch>
        </p:blipFill>
        <p:spPr>
          <a:xfrm>
            <a:off x="482600" y="997732"/>
            <a:ext cx="8178799" cy="4600576"/>
          </a:xfrm>
          <a:prstGeom prst="rect">
            <a:avLst/>
          </a:prstGeom>
          <a:noFill/>
        </p:spPr>
      </p:pic>
      <p:sp>
        <p:nvSpPr>
          <p:cNvPr id="2" name="TextBox 1">
            <a:extLst>
              <a:ext uri="{FF2B5EF4-FFF2-40B4-BE49-F238E27FC236}">
                <a16:creationId xmlns:a16="http://schemas.microsoft.com/office/drawing/2014/main" id="{F7175135-2B97-43B9-9FAC-98710B7E7553}"/>
              </a:ext>
            </a:extLst>
          </p:cNvPr>
          <p:cNvSpPr txBox="1"/>
          <p:nvPr/>
        </p:nvSpPr>
        <p:spPr>
          <a:xfrm>
            <a:off x="1363081" y="5729288"/>
            <a:ext cx="69522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cap="all"/>
            </a:pPr>
            <a:r>
              <a:rPr kumimoji="0" lang="en-GB" sz="1800" b="0" i="0" u="none" strike="noStrike" kern="0" cap="all" spc="0" normalizeH="0" baseline="0" noProof="0" dirty="0">
                <a:ln>
                  <a:noFill/>
                </a:ln>
                <a:solidFill>
                  <a:sysClr val="windowText" lastClr="000000"/>
                </a:solidFill>
                <a:effectLst/>
                <a:uLnTx/>
                <a:uFillTx/>
              </a:rPr>
              <a:t>A Short animation introducing Positive Behaviour Support </a:t>
            </a:r>
            <a:endParaRPr kumimoji="0" lang="en-US" sz="1800" b="0" i="0" u="none" strike="noStrike" kern="0" cap="all" spc="0" normalizeH="0" baseline="0" noProof="0" dirty="0">
              <a:ln>
                <a:noFill/>
              </a:ln>
              <a:solidFill>
                <a:sysClr val="windowText" lastClr="000000"/>
              </a:solidFill>
              <a:effectLst/>
              <a:uLnTx/>
              <a:uFillTx/>
            </a:endParaRPr>
          </a:p>
        </p:txBody>
      </p:sp>
      <p:pic>
        <p:nvPicPr>
          <p:cNvPr id="4" name="Picture 3">
            <a:extLst>
              <a:ext uri="{FF2B5EF4-FFF2-40B4-BE49-F238E27FC236}">
                <a16:creationId xmlns:a16="http://schemas.microsoft.com/office/drawing/2014/main" id="{B3F36D52-A1DA-4326-B348-70CD4AF47FAA}"/>
              </a:ext>
            </a:extLst>
          </p:cNvPr>
          <p:cNvPicPr>
            <a:picLocks noChangeAspect="1"/>
          </p:cNvPicPr>
          <p:nvPr/>
        </p:nvPicPr>
        <p:blipFill>
          <a:blip r:embed="rId4"/>
          <a:stretch>
            <a:fillRect/>
          </a:stretch>
        </p:blipFill>
        <p:spPr>
          <a:xfrm>
            <a:off x="2293369" y="6476225"/>
            <a:ext cx="3598476" cy="283489"/>
          </a:xfrm>
          <a:prstGeom prst="rect">
            <a:avLst/>
          </a:prstGeom>
        </p:spPr>
      </p:pic>
    </p:spTree>
    <p:extLst>
      <p:ext uri="{BB962C8B-B14F-4D97-AF65-F5344CB8AC3E}">
        <p14:creationId xmlns:p14="http://schemas.microsoft.com/office/powerpoint/2010/main" val="38920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B2DF-C781-4573-8996-5BFD65A10C8B}"/>
              </a:ext>
            </a:extLst>
          </p:cNvPr>
          <p:cNvSpPr>
            <a:spLocks noGrp="1"/>
          </p:cNvSpPr>
          <p:nvPr>
            <p:ph type="title"/>
          </p:nvPr>
        </p:nvSpPr>
        <p:spPr/>
        <p:txBody>
          <a:bodyPr/>
          <a:lstStyle/>
          <a:p>
            <a:r>
              <a:rPr lang="en-GB" dirty="0"/>
              <a:t>Positive Behaviour Support is…</a:t>
            </a:r>
          </a:p>
        </p:txBody>
      </p:sp>
      <p:graphicFrame>
        <p:nvGraphicFramePr>
          <p:cNvPr id="6" name="Content Placeholder 2">
            <a:extLst>
              <a:ext uri="{FF2B5EF4-FFF2-40B4-BE49-F238E27FC236}">
                <a16:creationId xmlns:a16="http://schemas.microsoft.com/office/drawing/2014/main" id="{172F3628-F738-F249-FE0B-9D2EE3881A19}"/>
              </a:ext>
            </a:extLst>
          </p:cNvPr>
          <p:cNvGraphicFramePr>
            <a:graphicFrameLocks noGrp="1"/>
          </p:cNvGraphicFramePr>
          <p:nvPr>
            <p:ph idx="1"/>
            <p:extLst>
              <p:ext uri="{D42A27DB-BD31-4B8C-83A1-F6EECF244321}">
                <p14:modId xmlns:p14="http://schemas.microsoft.com/office/powerpoint/2010/main" val="4259901438"/>
              </p:ext>
            </p:extLst>
          </p:nvPr>
        </p:nvGraphicFramePr>
        <p:xfrm>
          <a:off x="827700" y="2052925"/>
          <a:ext cx="7587638"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D2FA178-6A71-4B4D-8B10-B0BBCF93B5E4}"/>
              </a:ext>
            </a:extLst>
          </p:cNvPr>
          <p:cNvPicPr>
            <a:picLocks noChangeAspect="1"/>
          </p:cNvPicPr>
          <p:nvPr/>
        </p:nvPicPr>
        <p:blipFill>
          <a:blip r:embed="rId8"/>
          <a:stretch>
            <a:fillRect/>
          </a:stretch>
        </p:blipFill>
        <p:spPr>
          <a:xfrm>
            <a:off x="2384065" y="6410050"/>
            <a:ext cx="3598476" cy="283489"/>
          </a:xfrm>
          <a:prstGeom prst="rect">
            <a:avLst/>
          </a:prstGeom>
        </p:spPr>
      </p:pic>
    </p:spTree>
    <p:extLst>
      <p:ext uri="{BB962C8B-B14F-4D97-AF65-F5344CB8AC3E}">
        <p14:creationId xmlns:p14="http://schemas.microsoft.com/office/powerpoint/2010/main" val="241195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1809-943E-4992-9942-3B5F33F1A415}"/>
              </a:ext>
            </a:extLst>
          </p:cNvPr>
          <p:cNvSpPr>
            <a:spLocks noGrp="1"/>
          </p:cNvSpPr>
          <p:nvPr>
            <p:ph type="title"/>
          </p:nvPr>
        </p:nvSpPr>
        <p:spPr/>
        <p:txBody>
          <a:bodyPr/>
          <a:lstStyle/>
          <a:p>
            <a:r>
              <a:rPr lang="en-GB" dirty="0"/>
              <a:t>PBS Values </a:t>
            </a:r>
          </a:p>
        </p:txBody>
      </p:sp>
      <p:sp>
        <p:nvSpPr>
          <p:cNvPr id="3" name="Content Placeholder 2">
            <a:extLst>
              <a:ext uri="{FF2B5EF4-FFF2-40B4-BE49-F238E27FC236}">
                <a16:creationId xmlns:a16="http://schemas.microsoft.com/office/drawing/2014/main" id="{329EFC5D-A601-4877-B4D8-186D4D7E069D}"/>
              </a:ext>
            </a:extLst>
          </p:cNvPr>
          <p:cNvSpPr>
            <a:spLocks noGrp="1"/>
          </p:cNvSpPr>
          <p:nvPr>
            <p:ph idx="1"/>
          </p:nvPr>
        </p:nvSpPr>
        <p:spPr>
          <a:xfrm>
            <a:off x="827700" y="1371601"/>
            <a:ext cx="7573350" cy="4876806"/>
          </a:xfrm>
        </p:spPr>
        <p:txBody>
          <a:bodyPr/>
          <a:lstStyle/>
          <a:p>
            <a:r>
              <a:rPr lang="en-GB" dirty="0"/>
              <a:t>Person centred </a:t>
            </a:r>
          </a:p>
          <a:p>
            <a:r>
              <a:rPr lang="en-GB" dirty="0"/>
              <a:t>Non-aversive, does not use any form of punishment </a:t>
            </a:r>
          </a:p>
          <a:p>
            <a:r>
              <a:rPr lang="en-GB" dirty="0"/>
              <a:t>Respectful to the individual and family, and treats them as equals </a:t>
            </a:r>
          </a:p>
          <a:p>
            <a:r>
              <a:rPr lang="en-GB" dirty="0"/>
              <a:t>Supports human rights and promotes a life without unnecessary restrictions </a:t>
            </a:r>
          </a:p>
          <a:p>
            <a:r>
              <a:rPr lang="en-GB" dirty="0"/>
              <a:t>Plan is developed in partnership with the family</a:t>
            </a:r>
          </a:p>
          <a:p>
            <a:r>
              <a:rPr lang="en-GB" dirty="0"/>
              <a:t>Plan needs to make sense to the staff implementing the plan </a:t>
            </a:r>
          </a:p>
          <a:p>
            <a:endParaRPr lang="en-GB" dirty="0"/>
          </a:p>
        </p:txBody>
      </p:sp>
      <p:pic>
        <p:nvPicPr>
          <p:cNvPr id="5" name="Picture 4">
            <a:extLst>
              <a:ext uri="{FF2B5EF4-FFF2-40B4-BE49-F238E27FC236}">
                <a16:creationId xmlns:a16="http://schemas.microsoft.com/office/drawing/2014/main" id="{5B6F1206-3546-44AA-8770-B122F5CFD297}"/>
              </a:ext>
            </a:extLst>
          </p:cNvPr>
          <p:cNvPicPr>
            <a:picLocks noChangeAspect="1"/>
          </p:cNvPicPr>
          <p:nvPr/>
        </p:nvPicPr>
        <p:blipFill>
          <a:blip r:embed="rId3"/>
          <a:stretch>
            <a:fillRect/>
          </a:stretch>
        </p:blipFill>
        <p:spPr>
          <a:xfrm>
            <a:off x="2612665" y="6253176"/>
            <a:ext cx="3598476" cy="283489"/>
          </a:xfrm>
          <a:prstGeom prst="rect">
            <a:avLst/>
          </a:prstGeom>
        </p:spPr>
      </p:pic>
    </p:spTree>
    <p:extLst>
      <p:ext uri="{BB962C8B-B14F-4D97-AF65-F5344CB8AC3E}">
        <p14:creationId xmlns:p14="http://schemas.microsoft.com/office/powerpoint/2010/main" val="282738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4918-FFF0-42A3-8F9A-5078350B0C7A}"/>
              </a:ext>
            </a:extLst>
          </p:cNvPr>
          <p:cNvSpPr>
            <a:spLocks noGrp="1"/>
          </p:cNvSpPr>
          <p:nvPr>
            <p:ph type="title"/>
          </p:nvPr>
        </p:nvSpPr>
        <p:spPr/>
        <p:txBody>
          <a:bodyPr/>
          <a:lstStyle/>
          <a:p>
            <a:r>
              <a:rPr lang="en-GB" sz="4000" dirty="0"/>
              <a:t>PBS improves quality of life </a:t>
            </a:r>
          </a:p>
        </p:txBody>
      </p:sp>
      <p:sp>
        <p:nvSpPr>
          <p:cNvPr id="3" name="Content Placeholder 2">
            <a:extLst>
              <a:ext uri="{FF2B5EF4-FFF2-40B4-BE49-F238E27FC236}">
                <a16:creationId xmlns:a16="http://schemas.microsoft.com/office/drawing/2014/main" id="{4FA35A41-1D8B-4C83-921C-BFB05EC879F9}"/>
              </a:ext>
            </a:extLst>
          </p:cNvPr>
          <p:cNvSpPr>
            <a:spLocks noGrp="1"/>
          </p:cNvSpPr>
          <p:nvPr>
            <p:ph idx="1"/>
          </p:nvPr>
        </p:nvSpPr>
        <p:spPr>
          <a:xfrm>
            <a:off x="484711" y="1331259"/>
            <a:ext cx="8059214" cy="5074023"/>
          </a:xfrm>
        </p:spPr>
        <p:txBody>
          <a:bodyPr>
            <a:normAutofit/>
          </a:bodyPr>
          <a:lstStyle/>
          <a:p>
            <a:r>
              <a:rPr lang="en-GB" dirty="0"/>
              <a:t>Main goal of PBS approach is to provide the right support at the right time to improve the quality of life of the young person so that they can thrive, be happy and fulfil their potential </a:t>
            </a:r>
          </a:p>
          <a:p>
            <a:r>
              <a:rPr lang="en-GB" dirty="0"/>
              <a:t>Long term focus on achieving lasting change and improvement for the young person and their family</a:t>
            </a:r>
          </a:p>
          <a:p>
            <a:r>
              <a:rPr lang="en-GB" dirty="0"/>
              <a:t>Focus on;</a:t>
            </a:r>
          </a:p>
          <a:p>
            <a:pPr lvl="2"/>
            <a:r>
              <a:rPr lang="en-GB" dirty="0"/>
              <a:t>Improved relationships</a:t>
            </a:r>
          </a:p>
          <a:p>
            <a:pPr lvl="2"/>
            <a:r>
              <a:rPr lang="en-GB" dirty="0"/>
              <a:t>Increased school and community integration </a:t>
            </a:r>
          </a:p>
          <a:p>
            <a:pPr lvl="2"/>
            <a:r>
              <a:rPr lang="en-GB" dirty="0"/>
              <a:t>Increased self confidence</a:t>
            </a:r>
          </a:p>
          <a:p>
            <a:pPr lvl="2"/>
            <a:r>
              <a:rPr lang="en-GB" dirty="0"/>
              <a:t>Increased choice</a:t>
            </a:r>
          </a:p>
          <a:p>
            <a:pPr lvl="2"/>
            <a:r>
              <a:rPr lang="en-GB" dirty="0"/>
              <a:t>Improved skills</a:t>
            </a:r>
          </a:p>
          <a:p>
            <a:pPr lvl="2"/>
            <a:r>
              <a:rPr lang="en-GB" dirty="0"/>
              <a:t>Greater life opportunities </a:t>
            </a:r>
          </a:p>
          <a:p>
            <a:endParaRPr lang="en-GB" dirty="0"/>
          </a:p>
        </p:txBody>
      </p:sp>
      <p:pic>
        <p:nvPicPr>
          <p:cNvPr id="5" name="Picture 4">
            <a:extLst>
              <a:ext uri="{FF2B5EF4-FFF2-40B4-BE49-F238E27FC236}">
                <a16:creationId xmlns:a16="http://schemas.microsoft.com/office/drawing/2014/main" id="{83529B11-CD9E-4DBD-8007-2A603A41B0C8}"/>
              </a:ext>
            </a:extLst>
          </p:cNvPr>
          <p:cNvPicPr>
            <a:picLocks noChangeAspect="1"/>
          </p:cNvPicPr>
          <p:nvPr/>
        </p:nvPicPr>
        <p:blipFill>
          <a:blip r:embed="rId3"/>
          <a:stretch>
            <a:fillRect/>
          </a:stretch>
        </p:blipFill>
        <p:spPr>
          <a:xfrm>
            <a:off x="2715080" y="6405282"/>
            <a:ext cx="3598476" cy="283489"/>
          </a:xfrm>
          <a:prstGeom prst="rect">
            <a:avLst/>
          </a:prstGeom>
        </p:spPr>
      </p:pic>
    </p:spTree>
    <p:extLst>
      <p:ext uri="{BB962C8B-B14F-4D97-AF65-F5344CB8AC3E}">
        <p14:creationId xmlns:p14="http://schemas.microsoft.com/office/powerpoint/2010/main" val="189057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0259-4904-4C9A-8AE8-972C32A7B360}"/>
              </a:ext>
            </a:extLst>
          </p:cNvPr>
          <p:cNvSpPr>
            <a:spLocks noGrp="1"/>
          </p:cNvSpPr>
          <p:nvPr>
            <p:ph type="title"/>
          </p:nvPr>
        </p:nvSpPr>
        <p:spPr>
          <a:xfrm>
            <a:off x="484709" y="452718"/>
            <a:ext cx="7792853" cy="1400530"/>
          </a:xfrm>
        </p:spPr>
        <p:txBody>
          <a:bodyPr/>
          <a:lstStyle/>
          <a:p>
            <a:r>
              <a:rPr lang="en-GB" sz="3600" dirty="0"/>
              <a:t>PBS works to understand young person’s behaviour and needs</a:t>
            </a:r>
          </a:p>
        </p:txBody>
      </p:sp>
      <p:sp>
        <p:nvSpPr>
          <p:cNvPr id="3" name="Content Placeholder 2">
            <a:extLst>
              <a:ext uri="{FF2B5EF4-FFF2-40B4-BE49-F238E27FC236}">
                <a16:creationId xmlns:a16="http://schemas.microsoft.com/office/drawing/2014/main" id="{B0E3826B-C207-47E5-8BCE-8A18D51AF9AD}"/>
              </a:ext>
            </a:extLst>
          </p:cNvPr>
          <p:cNvSpPr>
            <a:spLocks noGrp="1"/>
          </p:cNvSpPr>
          <p:nvPr>
            <p:ph idx="1"/>
          </p:nvPr>
        </p:nvSpPr>
        <p:spPr>
          <a:xfrm>
            <a:off x="827700" y="2052925"/>
            <a:ext cx="7987688" cy="4195481"/>
          </a:xfrm>
        </p:spPr>
        <p:txBody>
          <a:bodyPr/>
          <a:lstStyle/>
          <a:p>
            <a:r>
              <a:rPr lang="en-GB" dirty="0"/>
              <a:t>All behaviour is communication</a:t>
            </a:r>
          </a:p>
          <a:p>
            <a:r>
              <a:rPr lang="en-GB" dirty="0"/>
              <a:t>Interventions include changing the environment, changing the approach of the adults, as well as teaching the young person new skills.</a:t>
            </a:r>
          </a:p>
          <a:p>
            <a:r>
              <a:rPr lang="en-GB" dirty="0"/>
              <a:t>There is a clear difference between </a:t>
            </a:r>
            <a:r>
              <a:rPr lang="en-GB" b="1" dirty="0"/>
              <a:t>proactive strategies</a:t>
            </a:r>
            <a:r>
              <a:rPr lang="en-GB" dirty="0"/>
              <a:t> which change behaviour over time and </a:t>
            </a:r>
            <a:r>
              <a:rPr lang="en-GB" b="1" dirty="0"/>
              <a:t>reactive strategies </a:t>
            </a:r>
            <a:r>
              <a:rPr lang="en-GB" dirty="0"/>
              <a:t>which are a responsive to a crisis situation.</a:t>
            </a:r>
          </a:p>
          <a:p>
            <a:r>
              <a:rPr lang="en-GB" dirty="0"/>
              <a:t>Evaluation is ongoing and changes are made to the plan to ensure we are getting the right support at the right time for the young person.  </a:t>
            </a:r>
          </a:p>
        </p:txBody>
      </p:sp>
      <p:pic>
        <p:nvPicPr>
          <p:cNvPr id="5" name="Picture 4">
            <a:extLst>
              <a:ext uri="{FF2B5EF4-FFF2-40B4-BE49-F238E27FC236}">
                <a16:creationId xmlns:a16="http://schemas.microsoft.com/office/drawing/2014/main" id="{75346506-A753-455A-86D7-7856F094F766}"/>
              </a:ext>
            </a:extLst>
          </p:cNvPr>
          <p:cNvPicPr>
            <a:picLocks noChangeAspect="1"/>
          </p:cNvPicPr>
          <p:nvPr/>
        </p:nvPicPr>
        <p:blipFill>
          <a:blip r:embed="rId3"/>
          <a:stretch>
            <a:fillRect/>
          </a:stretch>
        </p:blipFill>
        <p:spPr>
          <a:xfrm>
            <a:off x="2998427" y="6265640"/>
            <a:ext cx="3598476" cy="283489"/>
          </a:xfrm>
          <a:prstGeom prst="rect">
            <a:avLst/>
          </a:prstGeom>
        </p:spPr>
      </p:pic>
    </p:spTree>
    <p:extLst>
      <p:ext uri="{BB962C8B-B14F-4D97-AF65-F5344CB8AC3E}">
        <p14:creationId xmlns:p14="http://schemas.microsoft.com/office/powerpoint/2010/main" val="40800734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4A0D95D5D1548A6CD5DC863845D63" ma:contentTypeVersion="12" ma:contentTypeDescription="Create a new document." ma:contentTypeScope="" ma:versionID="584f08f3e0957f2b88adad5daf6d2237">
  <xsd:schema xmlns:xsd="http://www.w3.org/2001/XMLSchema" xmlns:xs="http://www.w3.org/2001/XMLSchema" xmlns:p="http://schemas.microsoft.com/office/2006/metadata/properties" xmlns:ns2="bff8d37e-16bf-4cae-869a-27a798d22982" xmlns:ns3="ad034978-1eca-4cc4-bd0b-98974abacb12" targetNamespace="http://schemas.microsoft.com/office/2006/metadata/properties" ma:root="true" ma:fieldsID="adbafda656a4b1906879e0beca663a31" ns2:_="" ns3:_="">
    <xsd:import namespace="bff8d37e-16bf-4cae-869a-27a798d22982"/>
    <xsd:import namespace="ad034978-1eca-4cc4-bd0b-98974abac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d37e-16bf-4cae-869a-27a798d22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34978-1eca-4cc4-bd0b-98974abacb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ADAECB-5158-4823-A2FE-B0BF79E79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8d37e-16bf-4cae-869a-27a798d22982"/>
    <ds:schemaRef ds:uri="ad034978-1eca-4cc4-bd0b-98974abac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E2837-26B5-4355-A8B4-AE6D58ED0C95}">
  <ds:schemaRefs>
    <ds:schemaRef ds:uri="http://schemas.microsoft.com/sharepoint/v3/contenttype/forms"/>
  </ds:schemaRefs>
</ds:datastoreItem>
</file>

<file path=customXml/itemProps3.xml><?xml version="1.0" encoding="utf-8"?>
<ds:datastoreItem xmlns:ds="http://schemas.openxmlformats.org/officeDocument/2006/customXml" ds:itemID="{CD1FFF31-677D-4F26-98D0-629CA5B859A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1397</Words>
  <Application>Microsoft Office PowerPoint</Application>
  <PresentationFormat>On-screen Show (4:3)</PresentationFormat>
  <Paragraphs>158</Paragraphs>
  <Slides>19</Slides>
  <Notes>17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Century Gothic</vt:lpstr>
      <vt:lpstr>Wingdings 3</vt:lpstr>
      <vt:lpstr>Office Theme</vt:lpstr>
      <vt:lpstr>Ion</vt:lpstr>
      <vt:lpstr>Understanding and managing challenging behaviour   An Introduction to Positive Behaviour Support  </vt:lpstr>
      <vt:lpstr>Course Content</vt:lpstr>
      <vt:lpstr>What’s already in our challenging behaviour tool kit?</vt:lpstr>
      <vt:lpstr>Process of managing challenging behaviour </vt:lpstr>
      <vt:lpstr>PowerPoint Presentation</vt:lpstr>
      <vt:lpstr>Positive Behaviour Support is…</vt:lpstr>
      <vt:lpstr>PBS Values </vt:lpstr>
      <vt:lpstr>PBS improves quality of life </vt:lpstr>
      <vt:lpstr>PBS works to understand young person’s behaviour and needs</vt:lpstr>
      <vt:lpstr>PBS promotes system change </vt:lpstr>
      <vt:lpstr>Staged intervention and  PBS</vt:lpstr>
      <vt:lpstr>Arousal Cycle- the stages of challenging behaviour</vt:lpstr>
      <vt:lpstr>Positive Behaviour Support Plan </vt:lpstr>
      <vt:lpstr>Positive Behaviour Support Plan </vt:lpstr>
      <vt:lpstr>Positive Behaviour Support Plan </vt:lpstr>
      <vt:lpstr>Positive Behaviour Support Plan </vt:lpstr>
      <vt:lpstr>Positive Behaviour Support Plan </vt:lpstr>
      <vt:lpstr>Background to the PBS Community of Practice</vt:lpstr>
      <vt:lpstr>How the PBS Community of Practice will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managing challenging behaviour – An Introduction to Positive Behaviour Support</dc:title>
  <dc:creator>Ms Wakely</dc:creator>
  <cp:lastModifiedBy>Susannah Wakely</cp:lastModifiedBy>
  <cp:revision>13</cp:revision>
  <dcterms:created xsi:type="dcterms:W3CDTF">2020-10-28T10:19:15Z</dcterms:created>
  <dcterms:modified xsi:type="dcterms:W3CDTF">2022-11-18T16:41:47Z</dcterms:modified>
</cp:coreProperties>
</file>