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7" r:id="rId2"/>
    <p:sldId id="267" r:id="rId3"/>
    <p:sldId id="258" r:id="rId4"/>
    <p:sldId id="268" r:id="rId5"/>
    <p:sldId id="269" r:id="rId6"/>
    <p:sldId id="259" r:id="rId7"/>
    <p:sldId id="260" r:id="rId8"/>
    <p:sldId id="261" r:id="rId9"/>
    <p:sldId id="262" r:id="rId10"/>
    <p:sldId id="274" r:id="rId11"/>
    <p:sldId id="26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94660"/>
  </p:normalViewPr>
  <p:slideViewPr>
    <p:cSldViewPr snapToGrid="0">
      <p:cViewPr varScale="1">
        <p:scale>
          <a:sx n="85" d="100"/>
          <a:sy n="85" d="100"/>
        </p:scale>
        <p:origin x="48" y="2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_rels/data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4998CD-2C69-4268-8B76-08A100CB1D33}"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8EC94CA4-B4D1-41D1-A00B-43D2B89A4D03}">
      <dgm:prSet/>
      <dgm:spPr/>
      <dgm:t>
        <a:bodyPr/>
        <a:lstStyle/>
        <a:p>
          <a:r>
            <a:rPr lang="en-GB" dirty="0"/>
            <a:t>What are </a:t>
          </a:r>
          <a:r>
            <a:rPr lang="en-GB" i="0" dirty="0"/>
            <a:t>Social Stories™ and Comic Strip Conversations </a:t>
          </a:r>
          <a:r>
            <a:rPr lang="en-GB" dirty="0"/>
            <a:t>?</a:t>
          </a:r>
          <a:endParaRPr lang="en-US" dirty="0"/>
        </a:p>
      </dgm:t>
    </dgm:pt>
    <dgm:pt modelId="{F3D37746-1290-4946-B79D-305C4F295C94}" type="parTrans" cxnId="{05986C54-B5E3-4357-9272-438D0528746C}">
      <dgm:prSet/>
      <dgm:spPr/>
      <dgm:t>
        <a:bodyPr/>
        <a:lstStyle/>
        <a:p>
          <a:endParaRPr lang="en-US"/>
        </a:p>
      </dgm:t>
    </dgm:pt>
    <dgm:pt modelId="{F51F0463-4512-40E1-AA64-18F23A8205C0}" type="sibTrans" cxnId="{05986C54-B5E3-4357-9272-438D0528746C}">
      <dgm:prSet/>
      <dgm:spPr/>
      <dgm:t>
        <a:bodyPr/>
        <a:lstStyle/>
        <a:p>
          <a:endParaRPr lang="en-US"/>
        </a:p>
      </dgm:t>
    </dgm:pt>
    <dgm:pt modelId="{F8F04494-31E8-4250-BA02-E5C0D5E3C44F}">
      <dgm:prSet/>
      <dgm:spPr/>
      <dgm:t>
        <a:bodyPr/>
        <a:lstStyle/>
        <a:p>
          <a:r>
            <a:rPr lang="en-GB" dirty="0"/>
            <a:t>How to write a social story / comic strip</a:t>
          </a:r>
          <a:endParaRPr lang="en-US" dirty="0"/>
        </a:p>
      </dgm:t>
    </dgm:pt>
    <dgm:pt modelId="{4869FC65-007F-4FC9-9049-160E07281996}" type="parTrans" cxnId="{3CE4AB0F-BF19-4DA2-87F5-0F421A2FB7BB}">
      <dgm:prSet/>
      <dgm:spPr/>
      <dgm:t>
        <a:bodyPr/>
        <a:lstStyle/>
        <a:p>
          <a:endParaRPr lang="en-US"/>
        </a:p>
      </dgm:t>
    </dgm:pt>
    <dgm:pt modelId="{4206355E-338A-411A-90F1-64EFBA9686FD}" type="sibTrans" cxnId="{3CE4AB0F-BF19-4DA2-87F5-0F421A2FB7BB}">
      <dgm:prSet/>
      <dgm:spPr/>
      <dgm:t>
        <a:bodyPr/>
        <a:lstStyle/>
        <a:p>
          <a:endParaRPr lang="en-US"/>
        </a:p>
      </dgm:t>
    </dgm:pt>
    <dgm:pt modelId="{ACC4550C-11B1-44EE-95C5-3DFBAE3DE727}">
      <dgm:prSet/>
      <dgm:spPr/>
      <dgm:t>
        <a:bodyPr/>
        <a:lstStyle/>
        <a:p>
          <a:r>
            <a:rPr lang="en-GB" dirty="0"/>
            <a:t>Using and evaluating a social story / comic strip</a:t>
          </a:r>
          <a:endParaRPr lang="en-US" dirty="0"/>
        </a:p>
      </dgm:t>
    </dgm:pt>
    <dgm:pt modelId="{892AD963-2011-4DAB-88A8-15F09DED8487}" type="parTrans" cxnId="{9A1DB1B7-14A6-4029-8DCD-9F4C91A63001}">
      <dgm:prSet/>
      <dgm:spPr/>
      <dgm:t>
        <a:bodyPr/>
        <a:lstStyle/>
        <a:p>
          <a:endParaRPr lang="en-US"/>
        </a:p>
      </dgm:t>
    </dgm:pt>
    <dgm:pt modelId="{0C26EA18-1DDD-4A7E-B252-AFC5EEB08872}" type="sibTrans" cxnId="{9A1DB1B7-14A6-4029-8DCD-9F4C91A63001}">
      <dgm:prSet/>
      <dgm:spPr/>
      <dgm:t>
        <a:bodyPr/>
        <a:lstStyle/>
        <a:p>
          <a:endParaRPr lang="en-US"/>
        </a:p>
      </dgm:t>
    </dgm:pt>
    <dgm:pt modelId="{F9E0CCAA-C6B3-4CCF-BF91-10CAB4234819}" type="pres">
      <dgm:prSet presAssocID="{654998CD-2C69-4268-8B76-08A100CB1D33}" presName="hierChild1" presStyleCnt="0">
        <dgm:presLayoutVars>
          <dgm:chPref val="1"/>
          <dgm:dir/>
          <dgm:animOne val="branch"/>
          <dgm:animLvl val="lvl"/>
          <dgm:resizeHandles/>
        </dgm:presLayoutVars>
      </dgm:prSet>
      <dgm:spPr/>
    </dgm:pt>
    <dgm:pt modelId="{17859FCD-AA9D-4803-B477-33FB2EFEDC6A}" type="pres">
      <dgm:prSet presAssocID="{8EC94CA4-B4D1-41D1-A00B-43D2B89A4D03}" presName="hierRoot1" presStyleCnt="0"/>
      <dgm:spPr/>
    </dgm:pt>
    <dgm:pt modelId="{A72D93A2-FC52-432A-998D-C5E503D46B54}" type="pres">
      <dgm:prSet presAssocID="{8EC94CA4-B4D1-41D1-A00B-43D2B89A4D03}" presName="composite" presStyleCnt="0"/>
      <dgm:spPr/>
    </dgm:pt>
    <dgm:pt modelId="{2EF47CCE-D88F-4BB9-B531-2AE34B1DD674}" type="pres">
      <dgm:prSet presAssocID="{8EC94CA4-B4D1-41D1-A00B-43D2B89A4D03}" presName="background" presStyleLbl="node0" presStyleIdx="0" presStyleCnt="3"/>
      <dgm:spPr/>
    </dgm:pt>
    <dgm:pt modelId="{7C62EFE5-E351-4656-AA91-F22E4A539B4E}" type="pres">
      <dgm:prSet presAssocID="{8EC94CA4-B4D1-41D1-A00B-43D2B89A4D03}" presName="text" presStyleLbl="fgAcc0" presStyleIdx="0" presStyleCnt="3">
        <dgm:presLayoutVars>
          <dgm:chPref val="3"/>
        </dgm:presLayoutVars>
      </dgm:prSet>
      <dgm:spPr/>
    </dgm:pt>
    <dgm:pt modelId="{FBC67942-D797-4C7C-A806-732A216E0947}" type="pres">
      <dgm:prSet presAssocID="{8EC94CA4-B4D1-41D1-A00B-43D2B89A4D03}" presName="hierChild2" presStyleCnt="0"/>
      <dgm:spPr/>
    </dgm:pt>
    <dgm:pt modelId="{50AAA56C-78E2-4339-8795-344E3920A197}" type="pres">
      <dgm:prSet presAssocID="{F8F04494-31E8-4250-BA02-E5C0D5E3C44F}" presName="hierRoot1" presStyleCnt="0"/>
      <dgm:spPr/>
    </dgm:pt>
    <dgm:pt modelId="{49946339-6B9F-4743-AC89-82DB78577E0D}" type="pres">
      <dgm:prSet presAssocID="{F8F04494-31E8-4250-BA02-E5C0D5E3C44F}" presName="composite" presStyleCnt="0"/>
      <dgm:spPr/>
    </dgm:pt>
    <dgm:pt modelId="{00DD754F-D135-4E23-8B55-989DD2757AEE}" type="pres">
      <dgm:prSet presAssocID="{F8F04494-31E8-4250-BA02-E5C0D5E3C44F}" presName="background" presStyleLbl="node0" presStyleIdx="1" presStyleCnt="3"/>
      <dgm:spPr/>
    </dgm:pt>
    <dgm:pt modelId="{A220CD12-2742-4299-9A0A-D95AC3ABFD5E}" type="pres">
      <dgm:prSet presAssocID="{F8F04494-31E8-4250-BA02-E5C0D5E3C44F}" presName="text" presStyleLbl="fgAcc0" presStyleIdx="1" presStyleCnt="3">
        <dgm:presLayoutVars>
          <dgm:chPref val="3"/>
        </dgm:presLayoutVars>
      </dgm:prSet>
      <dgm:spPr/>
    </dgm:pt>
    <dgm:pt modelId="{0011A920-12DD-4923-8AC9-17FAE3018821}" type="pres">
      <dgm:prSet presAssocID="{F8F04494-31E8-4250-BA02-E5C0D5E3C44F}" presName="hierChild2" presStyleCnt="0"/>
      <dgm:spPr/>
    </dgm:pt>
    <dgm:pt modelId="{A93924D2-1612-450B-9354-FE03E56E6A96}" type="pres">
      <dgm:prSet presAssocID="{ACC4550C-11B1-44EE-95C5-3DFBAE3DE727}" presName="hierRoot1" presStyleCnt="0"/>
      <dgm:spPr/>
    </dgm:pt>
    <dgm:pt modelId="{14F42864-5780-4713-8C24-3CC219FDD141}" type="pres">
      <dgm:prSet presAssocID="{ACC4550C-11B1-44EE-95C5-3DFBAE3DE727}" presName="composite" presStyleCnt="0"/>
      <dgm:spPr/>
    </dgm:pt>
    <dgm:pt modelId="{43D4E480-26C7-4955-B6DE-1E01DD9A35F3}" type="pres">
      <dgm:prSet presAssocID="{ACC4550C-11B1-44EE-95C5-3DFBAE3DE727}" presName="background" presStyleLbl="node0" presStyleIdx="2" presStyleCnt="3"/>
      <dgm:spPr/>
    </dgm:pt>
    <dgm:pt modelId="{3773EDFB-8F3B-40EE-AB00-A5332C991BE1}" type="pres">
      <dgm:prSet presAssocID="{ACC4550C-11B1-44EE-95C5-3DFBAE3DE727}" presName="text" presStyleLbl="fgAcc0" presStyleIdx="2" presStyleCnt="3">
        <dgm:presLayoutVars>
          <dgm:chPref val="3"/>
        </dgm:presLayoutVars>
      </dgm:prSet>
      <dgm:spPr/>
    </dgm:pt>
    <dgm:pt modelId="{B5EEA9DD-2630-4136-A835-C07F205EFFC9}" type="pres">
      <dgm:prSet presAssocID="{ACC4550C-11B1-44EE-95C5-3DFBAE3DE727}" presName="hierChild2" presStyleCnt="0"/>
      <dgm:spPr/>
    </dgm:pt>
  </dgm:ptLst>
  <dgm:cxnLst>
    <dgm:cxn modelId="{3CE4AB0F-BF19-4DA2-87F5-0F421A2FB7BB}" srcId="{654998CD-2C69-4268-8B76-08A100CB1D33}" destId="{F8F04494-31E8-4250-BA02-E5C0D5E3C44F}" srcOrd="1" destOrd="0" parTransId="{4869FC65-007F-4FC9-9049-160E07281996}" sibTransId="{4206355E-338A-411A-90F1-64EFBA9686FD}"/>
    <dgm:cxn modelId="{F32E7644-55A6-4F85-83D1-0F04A130C663}" type="presOf" srcId="{654998CD-2C69-4268-8B76-08A100CB1D33}" destId="{F9E0CCAA-C6B3-4CCF-BF91-10CAB4234819}" srcOrd="0" destOrd="0" presId="urn:microsoft.com/office/officeart/2005/8/layout/hierarchy1"/>
    <dgm:cxn modelId="{05986C54-B5E3-4357-9272-438D0528746C}" srcId="{654998CD-2C69-4268-8B76-08A100CB1D33}" destId="{8EC94CA4-B4D1-41D1-A00B-43D2B89A4D03}" srcOrd="0" destOrd="0" parTransId="{F3D37746-1290-4946-B79D-305C4F295C94}" sibTransId="{F51F0463-4512-40E1-AA64-18F23A8205C0}"/>
    <dgm:cxn modelId="{073E9A8C-258D-4F7F-8829-97512B77798E}" type="presOf" srcId="{8EC94CA4-B4D1-41D1-A00B-43D2B89A4D03}" destId="{7C62EFE5-E351-4656-AA91-F22E4A539B4E}" srcOrd="0" destOrd="0" presId="urn:microsoft.com/office/officeart/2005/8/layout/hierarchy1"/>
    <dgm:cxn modelId="{9A1DB1B7-14A6-4029-8DCD-9F4C91A63001}" srcId="{654998CD-2C69-4268-8B76-08A100CB1D33}" destId="{ACC4550C-11B1-44EE-95C5-3DFBAE3DE727}" srcOrd="2" destOrd="0" parTransId="{892AD963-2011-4DAB-88A8-15F09DED8487}" sibTransId="{0C26EA18-1DDD-4A7E-B252-AFC5EEB08872}"/>
    <dgm:cxn modelId="{9021E7DA-FF6F-4EEE-BD20-72EAF9A33EDF}" type="presOf" srcId="{ACC4550C-11B1-44EE-95C5-3DFBAE3DE727}" destId="{3773EDFB-8F3B-40EE-AB00-A5332C991BE1}" srcOrd="0" destOrd="0" presId="urn:microsoft.com/office/officeart/2005/8/layout/hierarchy1"/>
    <dgm:cxn modelId="{594BF3DD-C263-4F6E-839A-F00C0FF46C29}" type="presOf" srcId="{F8F04494-31E8-4250-BA02-E5C0D5E3C44F}" destId="{A220CD12-2742-4299-9A0A-D95AC3ABFD5E}" srcOrd="0" destOrd="0" presId="urn:microsoft.com/office/officeart/2005/8/layout/hierarchy1"/>
    <dgm:cxn modelId="{FA3E9FEC-DC27-40EF-BE3B-30178998C6EE}" type="presParOf" srcId="{F9E0CCAA-C6B3-4CCF-BF91-10CAB4234819}" destId="{17859FCD-AA9D-4803-B477-33FB2EFEDC6A}" srcOrd="0" destOrd="0" presId="urn:microsoft.com/office/officeart/2005/8/layout/hierarchy1"/>
    <dgm:cxn modelId="{23A2EA20-FA68-4F5F-AAA5-CDF73F3FEBB0}" type="presParOf" srcId="{17859FCD-AA9D-4803-B477-33FB2EFEDC6A}" destId="{A72D93A2-FC52-432A-998D-C5E503D46B54}" srcOrd="0" destOrd="0" presId="urn:microsoft.com/office/officeart/2005/8/layout/hierarchy1"/>
    <dgm:cxn modelId="{121845A0-35BC-41E0-ACF2-939A5A53F71F}" type="presParOf" srcId="{A72D93A2-FC52-432A-998D-C5E503D46B54}" destId="{2EF47CCE-D88F-4BB9-B531-2AE34B1DD674}" srcOrd="0" destOrd="0" presId="urn:microsoft.com/office/officeart/2005/8/layout/hierarchy1"/>
    <dgm:cxn modelId="{3A0A6743-A401-4E5C-9086-21E04F8117AA}" type="presParOf" srcId="{A72D93A2-FC52-432A-998D-C5E503D46B54}" destId="{7C62EFE5-E351-4656-AA91-F22E4A539B4E}" srcOrd="1" destOrd="0" presId="urn:microsoft.com/office/officeart/2005/8/layout/hierarchy1"/>
    <dgm:cxn modelId="{AD0B3F58-0591-4D13-844E-1D07A9B34AED}" type="presParOf" srcId="{17859FCD-AA9D-4803-B477-33FB2EFEDC6A}" destId="{FBC67942-D797-4C7C-A806-732A216E0947}" srcOrd="1" destOrd="0" presId="urn:microsoft.com/office/officeart/2005/8/layout/hierarchy1"/>
    <dgm:cxn modelId="{E9A2374B-37FB-4426-BF65-14EDF313C47F}" type="presParOf" srcId="{F9E0CCAA-C6B3-4CCF-BF91-10CAB4234819}" destId="{50AAA56C-78E2-4339-8795-344E3920A197}" srcOrd="1" destOrd="0" presId="urn:microsoft.com/office/officeart/2005/8/layout/hierarchy1"/>
    <dgm:cxn modelId="{753CC41C-3ABD-45D0-B34A-92A8124109CB}" type="presParOf" srcId="{50AAA56C-78E2-4339-8795-344E3920A197}" destId="{49946339-6B9F-4743-AC89-82DB78577E0D}" srcOrd="0" destOrd="0" presId="urn:microsoft.com/office/officeart/2005/8/layout/hierarchy1"/>
    <dgm:cxn modelId="{3FB85613-F4BD-45E2-82D8-A3717DF81B41}" type="presParOf" srcId="{49946339-6B9F-4743-AC89-82DB78577E0D}" destId="{00DD754F-D135-4E23-8B55-989DD2757AEE}" srcOrd="0" destOrd="0" presId="urn:microsoft.com/office/officeart/2005/8/layout/hierarchy1"/>
    <dgm:cxn modelId="{C6F9B2A5-25E8-4186-BB59-6CE553B6D6AA}" type="presParOf" srcId="{49946339-6B9F-4743-AC89-82DB78577E0D}" destId="{A220CD12-2742-4299-9A0A-D95AC3ABFD5E}" srcOrd="1" destOrd="0" presId="urn:microsoft.com/office/officeart/2005/8/layout/hierarchy1"/>
    <dgm:cxn modelId="{DD14E6FF-7329-4EFC-AA93-AF191CD19A14}" type="presParOf" srcId="{50AAA56C-78E2-4339-8795-344E3920A197}" destId="{0011A920-12DD-4923-8AC9-17FAE3018821}" srcOrd="1" destOrd="0" presId="urn:microsoft.com/office/officeart/2005/8/layout/hierarchy1"/>
    <dgm:cxn modelId="{401C31C5-C9E8-45DD-AE3D-CF3BB63353CE}" type="presParOf" srcId="{F9E0CCAA-C6B3-4CCF-BF91-10CAB4234819}" destId="{A93924D2-1612-450B-9354-FE03E56E6A96}" srcOrd="2" destOrd="0" presId="urn:microsoft.com/office/officeart/2005/8/layout/hierarchy1"/>
    <dgm:cxn modelId="{DF01356D-8B25-46BE-B81D-C78D3D6630C6}" type="presParOf" srcId="{A93924D2-1612-450B-9354-FE03E56E6A96}" destId="{14F42864-5780-4713-8C24-3CC219FDD141}" srcOrd="0" destOrd="0" presId="urn:microsoft.com/office/officeart/2005/8/layout/hierarchy1"/>
    <dgm:cxn modelId="{34ABEE28-46A3-4F02-9900-88AF98F4D452}" type="presParOf" srcId="{14F42864-5780-4713-8C24-3CC219FDD141}" destId="{43D4E480-26C7-4955-B6DE-1E01DD9A35F3}" srcOrd="0" destOrd="0" presId="urn:microsoft.com/office/officeart/2005/8/layout/hierarchy1"/>
    <dgm:cxn modelId="{01CB47CB-AC1C-4C38-8465-37D62ECCA7BF}" type="presParOf" srcId="{14F42864-5780-4713-8C24-3CC219FDD141}" destId="{3773EDFB-8F3B-40EE-AB00-A5332C991BE1}" srcOrd="1" destOrd="0" presId="urn:microsoft.com/office/officeart/2005/8/layout/hierarchy1"/>
    <dgm:cxn modelId="{326CE4E9-1C38-4C9C-B0BB-344B74EE8AFA}" type="presParOf" srcId="{A93924D2-1612-450B-9354-FE03E56E6A96}" destId="{B5EEA9DD-2630-4136-A835-C07F205EFFC9}"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BAD5D3-F2AB-4CDF-B56D-2CC7E7BFCBC1}" type="doc">
      <dgm:prSet loTypeId="urn:microsoft.com/office/officeart/2016/7/layout/VerticalHollowActionList" loCatId="List" qsTypeId="urn:microsoft.com/office/officeart/2005/8/quickstyle/simple1" qsCatId="simple" csTypeId="urn:microsoft.com/office/officeart/2005/8/colors/colorful5" csCatId="colorful"/>
      <dgm:spPr/>
      <dgm:t>
        <a:bodyPr/>
        <a:lstStyle/>
        <a:p>
          <a:endParaRPr lang="en-US"/>
        </a:p>
      </dgm:t>
    </dgm:pt>
    <dgm:pt modelId="{6D319F38-FD33-445B-88C0-DC748B00CEF3}">
      <dgm:prSet/>
      <dgm:spPr/>
      <dgm:t>
        <a:bodyPr/>
        <a:lstStyle/>
        <a:p>
          <a:r>
            <a:rPr lang="en-US"/>
            <a:t>Provide</a:t>
          </a:r>
        </a:p>
      </dgm:t>
    </dgm:pt>
    <dgm:pt modelId="{4EBF6F2C-10C2-4BD5-A19E-204A5C7C2887}" type="parTrans" cxnId="{3054A7AB-2732-4F53-ABAF-E8CB0C966161}">
      <dgm:prSet/>
      <dgm:spPr/>
      <dgm:t>
        <a:bodyPr/>
        <a:lstStyle/>
        <a:p>
          <a:endParaRPr lang="en-US"/>
        </a:p>
      </dgm:t>
    </dgm:pt>
    <dgm:pt modelId="{92F1352E-E819-48FE-8C04-1BD663696BD9}" type="sibTrans" cxnId="{3054A7AB-2732-4F53-ABAF-E8CB0C966161}">
      <dgm:prSet/>
      <dgm:spPr/>
      <dgm:t>
        <a:bodyPr/>
        <a:lstStyle/>
        <a:p>
          <a:endParaRPr lang="en-US"/>
        </a:p>
      </dgm:t>
    </dgm:pt>
    <dgm:pt modelId="{EAA6BCBB-A8C2-4A64-915B-F0874AFCA6D7}">
      <dgm:prSet/>
      <dgm:spPr/>
      <dgm:t>
        <a:bodyPr/>
        <a:lstStyle/>
        <a:p>
          <a:r>
            <a:rPr lang="en-US"/>
            <a:t>Provide specific information about a social situation that a child finds difficult​</a:t>
          </a:r>
        </a:p>
      </dgm:t>
    </dgm:pt>
    <dgm:pt modelId="{1AED5109-B573-469A-9A57-6B4681E83601}" type="parTrans" cxnId="{230AE0E3-7893-4440-B091-51A55D9C0C7E}">
      <dgm:prSet/>
      <dgm:spPr/>
      <dgm:t>
        <a:bodyPr/>
        <a:lstStyle/>
        <a:p>
          <a:endParaRPr lang="en-US"/>
        </a:p>
      </dgm:t>
    </dgm:pt>
    <dgm:pt modelId="{0EE75818-2F9C-45E4-8133-C112B773A26E}" type="sibTrans" cxnId="{230AE0E3-7893-4440-B091-51A55D9C0C7E}">
      <dgm:prSet/>
      <dgm:spPr/>
      <dgm:t>
        <a:bodyPr/>
        <a:lstStyle/>
        <a:p>
          <a:endParaRPr lang="en-US"/>
        </a:p>
      </dgm:t>
    </dgm:pt>
    <dgm:pt modelId="{58516929-77F1-45FA-9318-5C2B63998118}">
      <dgm:prSet/>
      <dgm:spPr/>
      <dgm:t>
        <a:bodyPr/>
        <a:lstStyle/>
        <a:p>
          <a:r>
            <a:rPr lang="en-US"/>
            <a:t>Prepare</a:t>
          </a:r>
        </a:p>
      </dgm:t>
    </dgm:pt>
    <dgm:pt modelId="{BB534DF1-957F-4AAF-B83A-E551E3F61B44}" type="parTrans" cxnId="{C524769A-8C81-4374-95C7-C2DBFC8295A6}">
      <dgm:prSet/>
      <dgm:spPr/>
      <dgm:t>
        <a:bodyPr/>
        <a:lstStyle/>
        <a:p>
          <a:endParaRPr lang="en-US"/>
        </a:p>
      </dgm:t>
    </dgm:pt>
    <dgm:pt modelId="{A0205DC3-F520-4DF2-881F-10C023E88378}" type="sibTrans" cxnId="{C524769A-8C81-4374-95C7-C2DBFC8295A6}">
      <dgm:prSet/>
      <dgm:spPr/>
      <dgm:t>
        <a:bodyPr/>
        <a:lstStyle/>
        <a:p>
          <a:endParaRPr lang="en-US"/>
        </a:p>
      </dgm:t>
    </dgm:pt>
    <dgm:pt modelId="{4FD16C16-C6A3-4854-8D06-DACB630C2AEB}">
      <dgm:prSet/>
      <dgm:spPr/>
      <dgm:t>
        <a:bodyPr/>
        <a:lstStyle/>
        <a:p>
          <a:r>
            <a:rPr lang="en-US"/>
            <a:t>Prepare children for new social situations​</a:t>
          </a:r>
        </a:p>
      </dgm:t>
    </dgm:pt>
    <dgm:pt modelId="{902890CC-C82C-471B-B047-853BE6D79B59}" type="parTrans" cxnId="{73445992-B943-47A6-A089-C348A7E5D208}">
      <dgm:prSet/>
      <dgm:spPr/>
      <dgm:t>
        <a:bodyPr/>
        <a:lstStyle/>
        <a:p>
          <a:endParaRPr lang="en-US"/>
        </a:p>
      </dgm:t>
    </dgm:pt>
    <dgm:pt modelId="{3EEC096A-67C6-4660-A40B-B8B5F7A531A7}" type="sibTrans" cxnId="{73445992-B943-47A6-A089-C348A7E5D208}">
      <dgm:prSet/>
      <dgm:spPr/>
      <dgm:t>
        <a:bodyPr/>
        <a:lstStyle/>
        <a:p>
          <a:endParaRPr lang="en-US"/>
        </a:p>
      </dgm:t>
    </dgm:pt>
    <dgm:pt modelId="{FCA43FDF-2B73-4D46-A80E-755B3B14DE84}">
      <dgm:prSet/>
      <dgm:spPr/>
      <dgm:t>
        <a:bodyPr/>
        <a:lstStyle/>
        <a:p>
          <a:r>
            <a:rPr lang="en-US"/>
            <a:t>Teach</a:t>
          </a:r>
        </a:p>
      </dgm:t>
    </dgm:pt>
    <dgm:pt modelId="{4E779236-94CF-47AE-8378-4A44BF994FF4}" type="parTrans" cxnId="{6A80FB0F-04DF-4856-AC78-F2466DB919FF}">
      <dgm:prSet/>
      <dgm:spPr/>
      <dgm:t>
        <a:bodyPr/>
        <a:lstStyle/>
        <a:p>
          <a:endParaRPr lang="en-US"/>
        </a:p>
      </dgm:t>
    </dgm:pt>
    <dgm:pt modelId="{95B8408E-D636-4689-A7A2-FA07D74114C5}" type="sibTrans" cxnId="{6A80FB0F-04DF-4856-AC78-F2466DB919FF}">
      <dgm:prSet/>
      <dgm:spPr/>
      <dgm:t>
        <a:bodyPr/>
        <a:lstStyle/>
        <a:p>
          <a:endParaRPr lang="en-US"/>
        </a:p>
      </dgm:t>
    </dgm:pt>
    <dgm:pt modelId="{1703C409-87ED-4147-95CB-3928B5E9BB29}">
      <dgm:prSet/>
      <dgm:spPr/>
      <dgm:t>
        <a:bodyPr/>
        <a:lstStyle/>
        <a:p>
          <a:r>
            <a:rPr lang="en-US"/>
            <a:t>Teach desired responses for particular social situations​</a:t>
          </a:r>
        </a:p>
      </dgm:t>
    </dgm:pt>
    <dgm:pt modelId="{152F4AC5-C792-4530-ADA5-C0336FC4B722}" type="parTrans" cxnId="{B20B0A86-5429-44AF-8FB4-A9F949DB2FC7}">
      <dgm:prSet/>
      <dgm:spPr/>
      <dgm:t>
        <a:bodyPr/>
        <a:lstStyle/>
        <a:p>
          <a:endParaRPr lang="en-US"/>
        </a:p>
      </dgm:t>
    </dgm:pt>
    <dgm:pt modelId="{891D0823-9941-4C9D-B828-A379DBC38566}" type="sibTrans" cxnId="{B20B0A86-5429-44AF-8FB4-A9F949DB2FC7}">
      <dgm:prSet/>
      <dgm:spPr/>
      <dgm:t>
        <a:bodyPr/>
        <a:lstStyle/>
        <a:p>
          <a:endParaRPr lang="en-US"/>
        </a:p>
      </dgm:t>
    </dgm:pt>
    <dgm:pt modelId="{431558A7-F746-4913-B926-F098CA5DC7EA}">
      <dgm:prSet/>
      <dgm:spPr/>
      <dgm:t>
        <a:bodyPr/>
        <a:lstStyle/>
        <a:p>
          <a:r>
            <a:rPr lang="en-US"/>
            <a:t>Build</a:t>
          </a:r>
        </a:p>
      </dgm:t>
    </dgm:pt>
    <dgm:pt modelId="{28164AD6-AC5A-4B97-83A7-49CF8A28AF7A}" type="parTrans" cxnId="{9102FAAD-17EA-44F3-8670-73083FCB2CC7}">
      <dgm:prSet/>
      <dgm:spPr/>
      <dgm:t>
        <a:bodyPr/>
        <a:lstStyle/>
        <a:p>
          <a:endParaRPr lang="en-US"/>
        </a:p>
      </dgm:t>
    </dgm:pt>
    <dgm:pt modelId="{1EE5674E-294C-4F0E-A86C-09BAA21E0E55}" type="sibTrans" cxnId="{9102FAAD-17EA-44F3-8670-73083FCB2CC7}">
      <dgm:prSet/>
      <dgm:spPr/>
      <dgm:t>
        <a:bodyPr/>
        <a:lstStyle/>
        <a:p>
          <a:endParaRPr lang="en-US"/>
        </a:p>
      </dgm:t>
    </dgm:pt>
    <dgm:pt modelId="{B0971848-8D2D-4A7C-BD89-D5962FA7309F}">
      <dgm:prSet/>
      <dgm:spPr/>
      <dgm:t>
        <a:bodyPr/>
        <a:lstStyle/>
        <a:p>
          <a:r>
            <a:rPr lang="en-US"/>
            <a:t>Build self-esteem</a:t>
          </a:r>
        </a:p>
      </dgm:t>
    </dgm:pt>
    <dgm:pt modelId="{8EFC5D7D-AE5D-42AF-8421-E821A30FFDBB}" type="parTrans" cxnId="{9033994E-B5A8-4328-A533-8FB998130D3C}">
      <dgm:prSet/>
      <dgm:spPr/>
      <dgm:t>
        <a:bodyPr/>
        <a:lstStyle/>
        <a:p>
          <a:endParaRPr lang="en-US"/>
        </a:p>
      </dgm:t>
    </dgm:pt>
    <dgm:pt modelId="{B64E5A42-77E8-4A9E-A309-B95DE85AC2A6}" type="sibTrans" cxnId="{9033994E-B5A8-4328-A533-8FB998130D3C}">
      <dgm:prSet/>
      <dgm:spPr/>
      <dgm:t>
        <a:bodyPr/>
        <a:lstStyle/>
        <a:p>
          <a:endParaRPr lang="en-US"/>
        </a:p>
      </dgm:t>
    </dgm:pt>
    <dgm:pt modelId="{61490954-F506-4917-9675-E6BFF986E036}" type="pres">
      <dgm:prSet presAssocID="{73BAD5D3-F2AB-4CDF-B56D-2CC7E7BFCBC1}" presName="Name0" presStyleCnt="0">
        <dgm:presLayoutVars>
          <dgm:dir/>
          <dgm:animLvl val="lvl"/>
          <dgm:resizeHandles val="exact"/>
        </dgm:presLayoutVars>
      </dgm:prSet>
      <dgm:spPr/>
    </dgm:pt>
    <dgm:pt modelId="{DBB8C7B7-AA29-47D4-A69F-1B951CE476F8}" type="pres">
      <dgm:prSet presAssocID="{6D319F38-FD33-445B-88C0-DC748B00CEF3}" presName="linNode" presStyleCnt="0"/>
      <dgm:spPr/>
    </dgm:pt>
    <dgm:pt modelId="{7A89A242-212F-4AE1-9C59-0FC79E211508}" type="pres">
      <dgm:prSet presAssocID="{6D319F38-FD33-445B-88C0-DC748B00CEF3}" presName="parentText" presStyleLbl="solidFgAcc1" presStyleIdx="0" presStyleCnt="4">
        <dgm:presLayoutVars>
          <dgm:chMax val="1"/>
          <dgm:bulletEnabled/>
        </dgm:presLayoutVars>
      </dgm:prSet>
      <dgm:spPr/>
    </dgm:pt>
    <dgm:pt modelId="{9D1E8BAE-3625-4BAF-AF23-505FC2F1B01B}" type="pres">
      <dgm:prSet presAssocID="{6D319F38-FD33-445B-88C0-DC748B00CEF3}" presName="descendantText" presStyleLbl="alignNode1" presStyleIdx="0" presStyleCnt="4">
        <dgm:presLayoutVars>
          <dgm:bulletEnabled/>
        </dgm:presLayoutVars>
      </dgm:prSet>
      <dgm:spPr/>
    </dgm:pt>
    <dgm:pt modelId="{1BAA846B-2E3E-4044-8B82-DF2E2BD56D44}" type="pres">
      <dgm:prSet presAssocID="{92F1352E-E819-48FE-8C04-1BD663696BD9}" presName="sp" presStyleCnt="0"/>
      <dgm:spPr/>
    </dgm:pt>
    <dgm:pt modelId="{78945AE1-22AC-4764-9954-222778FE581B}" type="pres">
      <dgm:prSet presAssocID="{58516929-77F1-45FA-9318-5C2B63998118}" presName="linNode" presStyleCnt="0"/>
      <dgm:spPr/>
    </dgm:pt>
    <dgm:pt modelId="{4BA6302B-1D54-406F-ABAD-1DDB22162AC9}" type="pres">
      <dgm:prSet presAssocID="{58516929-77F1-45FA-9318-5C2B63998118}" presName="parentText" presStyleLbl="solidFgAcc1" presStyleIdx="1" presStyleCnt="4">
        <dgm:presLayoutVars>
          <dgm:chMax val="1"/>
          <dgm:bulletEnabled/>
        </dgm:presLayoutVars>
      </dgm:prSet>
      <dgm:spPr/>
    </dgm:pt>
    <dgm:pt modelId="{86749638-BDEF-48A1-AEB9-CD9B86AAE35D}" type="pres">
      <dgm:prSet presAssocID="{58516929-77F1-45FA-9318-5C2B63998118}" presName="descendantText" presStyleLbl="alignNode1" presStyleIdx="1" presStyleCnt="4">
        <dgm:presLayoutVars>
          <dgm:bulletEnabled/>
        </dgm:presLayoutVars>
      </dgm:prSet>
      <dgm:spPr/>
    </dgm:pt>
    <dgm:pt modelId="{4CE3E8DA-A83F-4012-85C3-0025CFF776DC}" type="pres">
      <dgm:prSet presAssocID="{A0205DC3-F520-4DF2-881F-10C023E88378}" presName="sp" presStyleCnt="0"/>
      <dgm:spPr/>
    </dgm:pt>
    <dgm:pt modelId="{D14A6FD6-5CD5-4BBF-BFF1-5B7FFE6FF02F}" type="pres">
      <dgm:prSet presAssocID="{FCA43FDF-2B73-4D46-A80E-755B3B14DE84}" presName="linNode" presStyleCnt="0"/>
      <dgm:spPr/>
    </dgm:pt>
    <dgm:pt modelId="{01606F21-8637-4A79-B33D-73324037B8D4}" type="pres">
      <dgm:prSet presAssocID="{FCA43FDF-2B73-4D46-A80E-755B3B14DE84}" presName="parentText" presStyleLbl="solidFgAcc1" presStyleIdx="2" presStyleCnt="4">
        <dgm:presLayoutVars>
          <dgm:chMax val="1"/>
          <dgm:bulletEnabled/>
        </dgm:presLayoutVars>
      </dgm:prSet>
      <dgm:spPr/>
    </dgm:pt>
    <dgm:pt modelId="{90D7C1A7-6DC4-431F-A251-D88B289AEEAC}" type="pres">
      <dgm:prSet presAssocID="{FCA43FDF-2B73-4D46-A80E-755B3B14DE84}" presName="descendantText" presStyleLbl="alignNode1" presStyleIdx="2" presStyleCnt="4">
        <dgm:presLayoutVars>
          <dgm:bulletEnabled/>
        </dgm:presLayoutVars>
      </dgm:prSet>
      <dgm:spPr/>
    </dgm:pt>
    <dgm:pt modelId="{173CAAF6-DC34-4925-8967-71D32BC585F1}" type="pres">
      <dgm:prSet presAssocID="{95B8408E-D636-4689-A7A2-FA07D74114C5}" presName="sp" presStyleCnt="0"/>
      <dgm:spPr/>
    </dgm:pt>
    <dgm:pt modelId="{2BE5A036-64A2-45A8-BDC5-C0B96B83071A}" type="pres">
      <dgm:prSet presAssocID="{431558A7-F746-4913-B926-F098CA5DC7EA}" presName="linNode" presStyleCnt="0"/>
      <dgm:spPr/>
    </dgm:pt>
    <dgm:pt modelId="{A712D5C6-D35D-45C9-916A-5874862F1195}" type="pres">
      <dgm:prSet presAssocID="{431558A7-F746-4913-B926-F098CA5DC7EA}" presName="parentText" presStyleLbl="solidFgAcc1" presStyleIdx="3" presStyleCnt="4">
        <dgm:presLayoutVars>
          <dgm:chMax val="1"/>
          <dgm:bulletEnabled/>
        </dgm:presLayoutVars>
      </dgm:prSet>
      <dgm:spPr/>
    </dgm:pt>
    <dgm:pt modelId="{AD36EA70-6815-4D07-934D-A1CB908508F3}" type="pres">
      <dgm:prSet presAssocID="{431558A7-F746-4913-B926-F098CA5DC7EA}" presName="descendantText" presStyleLbl="alignNode1" presStyleIdx="3" presStyleCnt="4">
        <dgm:presLayoutVars>
          <dgm:bulletEnabled/>
        </dgm:presLayoutVars>
      </dgm:prSet>
      <dgm:spPr/>
    </dgm:pt>
  </dgm:ptLst>
  <dgm:cxnLst>
    <dgm:cxn modelId="{6A80FB0F-04DF-4856-AC78-F2466DB919FF}" srcId="{73BAD5D3-F2AB-4CDF-B56D-2CC7E7BFCBC1}" destId="{FCA43FDF-2B73-4D46-A80E-755B3B14DE84}" srcOrd="2" destOrd="0" parTransId="{4E779236-94CF-47AE-8378-4A44BF994FF4}" sibTransId="{95B8408E-D636-4689-A7A2-FA07D74114C5}"/>
    <dgm:cxn modelId="{9976EF1A-C300-442E-BC5A-A430695947DC}" type="presOf" srcId="{431558A7-F746-4913-B926-F098CA5DC7EA}" destId="{A712D5C6-D35D-45C9-916A-5874862F1195}" srcOrd="0" destOrd="0" presId="urn:microsoft.com/office/officeart/2016/7/layout/VerticalHollowActionList"/>
    <dgm:cxn modelId="{EF5F7E23-06EB-4298-9A99-8087056B0537}" type="presOf" srcId="{FCA43FDF-2B73-4D46-A80E-755B3B14DE84}" destId="{01606F21-8637-4A79-B33D-73324037B8D4}" srcOrd="0" destOrd="0" presId="urn:microsoft.com/office/officeart/2016/7/layout/VerticalHollowActionList"/>
    <dgm:cxn modelId="{ABCAE75E-987A-45F4-8B26-0EB791EE3878}" type="presOf" srcId="{B0971848-8D2D-4A7C-BD89-D5962FA7309F}" destId="{AD36EA70-6815-4D07-934D-A1CB908508F3}" srcOrd="0" destOrd="0" presId="urn:microsoft.com/office/officeart/2016/7/layout/VerticalHollowActionList"/>
    <dgm:cxn modelId="{53CAC260-4366-4F53-9AF6-0C6E0DE556AE}" type="presOf" srcId="{58516929-77F1-45FA-9318-5C2B63998118}" destId="{4BA6302B-1D54-406F-ABAD-1DDB22162AC9}" srcOrd="0" destOrd="0" presId="urn:microsoft.com/office/officeart/2016/7/layout/VerticalHollowActionList"/>
    <dgm:cxn modelId="{9033994E-B5A8-4328-A533-8FB998130D3C}" srcId="{431558A7-F746-4913-B926-F098CA5DC7EA}" destId="{B0971848-8D2D-4A7C-BD89-D5962FA7309F}" srcOrd="0" destOrd="0" parTransId="{8EFC5D7D-AE5D-42AF-8421-E821A30FFDBB}" sibTransId="{B64E5A42-77E8-4A9E-A309-B95DE85AC2A6}"/>
    <dgm:cxn modelId="{B20B0A86-5429-44AF-8FB4-A9F949DB2FC7}" srcId="{FCA43FDF-2B73-4D46-A80E-755B3B14DE84}" destId="{1703C409-87ED-4147-95CB-3928B5E9BB29}" srcOrd="0" destOrd="0" parTransId="{152F4AC5-C792-4530-ADA5-C0336FC4B722}" sibTransId="{891D0823-9941-4C9D-B828-A379DBC38566}"/>
    <dgm:cxn modelId="{73445992-B943-47A6-A089-C348A7E5D208}" srcId="{58516929-77F1-45FA-9318-5C2B63998118}" destId="{4FD16C16-C6A3-4854-8D06-DACB630C2AEB}" srcOrd="0" destOrd="0" parTransId="{902890CC-C82C-471B-B047-853BE6D79B59}" sibTransId="{3EEC096A-67C6-4660-A40B-B8B5F7A531A7}"/>
    <dgm:cxn modelId="{C524769A-8C81-4374-95C7-C2DBFC8295A6}" srcId="{73BAD5D3-F2AB-4CDF-B56D-2CC7E7BFCBC1}" destId="{58516929-77F1-45FA-9318-5C2B63998118}" srcOrd="1" destOrd="0" parTransId="{BB534DF1-957F-4AAF-B83A-E551E3F61B44}" sibTransId="{A0205DC3-F520-4DF2-881F-10C023E88378}"/>
    <dgm:cxn modelId="{C5DF93A3-C6D5-43F7-861D-40B6DFD135FF}" type="presOf" srcId="{6D319F38-FD33-445B-88C0-DC748B00CEF3}" destId="{7A89A242-212F-4AE1-9C59-0FC79E211508}" srcOrd="0" destOrd="0" presId="urn:microsoft.com/office/officeart/2016/7/layout/VerticalHollowActionList"/>
    <dgm:cxn modelId="{3054A7AB-2732-4F53-ABAF-E8CB0C966161}" srcId="{73BAD5D3-F2AB-4CDF-B56D-2CC7E7BFCBC1}" destId="{6D319F38-FD33-445B-88C0-DC748B00CEF3}" srcOrd="0" destOrd="0" parTransId="{4EBF6F2C-10C2-4BD5-A19E-204A5C7C2887}" sibTransId="{92F1352E-E819-48FE-8C04-1BD663696BD9}"/>
    <dgm:cxn modelId="{9102FAAD-17EA-44F3-8670-73083FCB2CC7}" srcId="{73BAD5D3-F2AB-4CDF-B56D-2CC7E7BFCBC1}" destId="{431558A7-F746-4913-B926-F098CA5DC7EA}" srcOrd="3" destOrd="0" parTransId="{28164AD6-AC5A-4B97-83A7-49CF8A28AF7A}" sibTransId="{1EE5674E-294C-4F0E-A86C-09BAA21E0E55}"/>
    <dgm:cxn modelId="{9155E4C4-74D5-49A7-8E74-E1167CC4C097}" type="presOf" srcId="{73BAD5D3-F2AB-4CDF-B56D-2CC7E7BFCBC1}" destId="{61490954-F506-4917-9675-E6BFF986E036}" srcOrd="0" destOrd="0" presId="urn:microsoft.com/office/officeart/2016/7/layout/VerticalHollowActionList"/>
    <dgm:cxn modelId="{507C73CA-DD8D-4C85-9970-A5823FBBF8AE}" type="presOf" srcId="{1703C409-87ED-4147-95CB-3928B5E9BB29}" destId="{90D7C1A7-6DC4-431F-A251-D88B289AEEAC}" srcOrd="0" destOrd="0" presId="urn:microsoft.com/office/officeart/2016/7/layout/VerticalHollowActionList"/>
    <dgm:cxn modelId="{230AE0E3-7893-4440-B091-51A55D9C0C7E}" srcId="{6D319F38-FD33-445B-88C0-DC748B00CEF3}" destId="{EAA6BCBB-A8C2-4A64-915B-F0874AFCA6D7}" srcOrd="0" destOrd="0" parTransId="{1AED5109-B573-469A-9A57-6B4681E83601}" sibTransId="{0EE75818-2F9C-45E4-8133-C112B773A26E}"/>
    <dgm:cxn modelId="{675C0CED-4DFE-4609-9B27-F30BB9DFE34E}" type="presOf" srcId="{4FD16C16-C6A3-4854-8D06-DACB630C2AEB}" destId="{86749638-BDEF-48A1-AEB9-CD9B86AAE35D}" srcOrd="0" destOrd="0" presId="urn:microsoft.com/office/officeart/2016/7/layout/VerticalHollowActionList"/>
    <dgm:cxn modelId="{C6B286EF-A057-4494-87F7-07E3332146B5}" type="presOf" srcId="{EAA6BCBB-A8C2-4A64-915B-F0874AFCA6D7}" destId="{9D1E8BAE-3625-4BAF-AF23-505FC2F1B01B}" srcOrd="0" destOrd="0" presId="urn:microsoft.com/office/officeart/2016/7/layout/VerticalHollowActionList"/>
    <dgm:cxn modelId="{50249EE0-2EC1-4403-8188-AE31672F8594}" type="presParOf" srcId="{61490954-F506-4917-9675-E6BFF986E036}" destId="{DBB8C7B7-AA29-47D4-A69F-1B951CE476F8}" srcOrd="0" destOrd="0" presId="urn:microsoft.com/office/officeart/2016/7/layout/VerticalHollowActionList"/>
    <dgm:cxn modelId="{27E6B725-C5C8-4FFD-AB39-C47A16F75ABC}" type="presParOf" srcId="{DBB8C7B7-AA29-47D4-A69F-1B951CE476F8}" destId="{7A89A242-212F-4AE1-9C59-0FC79E211508}" srcOrd="0" destOrd="0" presId="urn:microsoft.com/office/officeart/2016/7/layout/VerticalHollowActionList"/>
    <dgm:cxn modelId="{E1EACD23-4652-4CE2-A228-2A74037EA502}" type="presParOf" srcId="{DBB8C7B7-AA29-47D4-A69F-1B951CE476F8}" destId="{9D1E8BAE-3625-4BAF-AF23-505FC2F1B01B}" srcOrd="1" destOrd="0" presId="urn:microsoft.com/office/officeart/2016/7/layout/VerticalHollowActionList"/>
    <dgm:cxn modelId="{B4DE1D65-9686-4CF1-9B32-3F36C1100377}" type="presParOf" srcId="{61490954-F506-4917-9675-E6BFF986E036}" destId="{1BAA846B-2E3E-4044-8B82-DF2E2BD56D44}" srcOrd="1" destOrd="0" presId="urn:microsoft.com/office/officeart/2016/7/layout/VerticalHollowActionList"/>
    <dgm:cxn modelId="{3709732A-B0E8-4D26-BCA7-CE253FAE42D4}" type="presParOf" srcId="{61490954-F506-4917-9675-E6BFF986E036}" destId="{78945AE1-22AC-4764-9954-222778FE581B}" srcOrd="2" destOrd="0" presId="urn:microsoft.com/office/officeart/2016/7/layout/VerticalHollowActionList"/>
    <dgm:cxn modelId="{455FCF16-7FAC-4FCA-90B5-B41753A48C93}" type="presParOf" srcId="{78945AE1-22AC-4764-9954-222778FE581B}" destId="{4BA6302B-1D54-406F-ABAD-1DDB22162AC9}" srcOrd="0" destOrd="0" presId="urn:microsoft.com/office/officeart/2016/7/layout/VerticalHollowActionList"/>
    <dgm:cxn modelId="{DCC9C586-20E4-41D6-839C-47C682F5B669}" type="presParOf" srcId="{78945AE1-22AC-4764-9954-222778FE581B}" destId="{86749638-BDEF-48A1-AEB9-CD9B86AAE35D}" srcOrd="1" destOrd="0" presId="urn:microsoft.com/office/officeart/2016/7/layout/VerticalHollowActionList"/>
    <dgm:cxn modelId="{F62B9A15-24CE-4F16-B64F-AE19BF0D5D76}" type="presParOf" srcId="{61490954-F506-4917-9675-E6BFF986E036}" destId="{4CE3E8DA-A83F-4012-85C3-0025CFF776DC}" srcOrd="3" destOrd="0" presId="urn:microsoft.com/office/officeart/2016/7/layout/VerticalHollowActionList"/>
    <dgm:cxn modelId="{5376B964-4D12-4FB0-B32A-8B30669C6D60}" type="presParOf" srcId="{61490954-F506-4917-9675-E6BFF986E036}" destId="{D14A6FD6-5CD5-4BBF-BFF1-5B7FFE6FF02F}" srcOrd="4" destOrd="0" presId="urn:microsoft.com/office/officeart/2016/7/layout/VerticalHollowActionList"/>
    <dgm:cxn modelId="{D1D0F164-FD6C-4DE8-B718-1C95F16AE53B}" type="presParOf" srcId="{D14A6FD6-5CD5-4BBF-BFF1-5B7FFE6FF02F}" destId="{01606F21-8637-4A79-B33D-73324037B8D4}" srcOrd="0" destOrd="0" presId="urn:microsoft.com/office/officeart/2016/7/layout/VerticalHollowActionList"/>
    <dgm:cxn modelId="{AA41C846-4451-4E49-967D-65F5EF51BAAC}" type="presParOf" srcId="{D14A6FD6-5CD5-4BBF-BFF1-5B7FFE6FF02F}" destId="{90D7C1A7-6DC4-431F-A251-D88B289AEEAC}" srcOrd="1" destOrd="0" presId="urn:microsoft.com/office/officeart/2016/7/layout/VerticalHollowActionList"/>
    <dgm:cxn modelId="{7C137810-53BC-49C5-9BD7-1CF92BD93364}" type="presParOf" srcId="{61490954-F506-4917-9675-E6BFF986E036}" destId="{173CAAF6-DC34-4925-8967-71D32BC585F1}" srcOrd="5" destOrd="0" presId="urn:microsoft.com/office/officeart/2016/7/layout/VerticalHollowActionList"/>
    <dgm:cxn modelId="{AEF0DCBB-C9DA-491C-A77E-9D30152316A6}" type="presParOf" srcId="{61490954-F506-4917-9675-E6BFF986E036}" destId="{2BE5A036-64A2-45A8-BDC5-C0B96B83071A}" srcOrd="6" destOrd="0" presId="urn:microsoft.com/office/officeart/2016/7/layout/VerticalHollowActionList"/>
    <dgm:cxn modelId="{D40AD013-8943-41C7-8195-79ACA91EF9AC}" type="presParOf" srcId="{2BE5A036-64A2-45A8-BDC5-C0B96B83071A}" destId="{A712D5C6-D35D-45C9-916A-5874862F1195}" srcOrd="0" destOrd="0" presId="urn:microsoft.com/office/officeart/2016/7/layout/VerticalHollowActionList"/>
    <dgm:cxn modelId="{AC11630D-4F67-48B6-94C7-B608870E3682}" type="presParOf" srcId="{2BE5A036-64A2-45A8-BDC5-C0B96B83071A}" destId="{AD36EA70-6815-4D07-934D-A1CB908508F3}" srcOrd="1" destOrd="0" presId="urn:microsoft.com/office/officeart/2016/7/layout/VerticalHollowAc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2C9CAF-D0B5-4E53-A6E7-6A9076BB0A01}"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C620F87-D22E-47A0-8F81-D7A91CE97297}">
      <dgm:prSet/>
      <dgm:spPr/>
      <dgm:t>
        <a:bodyPr/>
        <a:lstStyle/>
        <a:p>
          <a:pPr>
            <a:lnSpc>
              <a:spcPct val="100000"/>
            </a:lnSpc>
          </a:pPr>
          <a:r>
            <a:rPr lang="en-GB"/>
            <a:t>Memory development</a:t>
          </a:r>
          <a:endParaRPr lang="en-US"/>
        </a:p>
      </dgm:t>
    </dgm:pt>
    <dgm:pt modelId="{80ED17F8-494A-4741-8C3D-DA9770A39498}" type="parTrans" cxnId="{7363F065-0EC9-428E-AD69-B10753E5FB8D}">
      <dgm:prSet/>
      <dgm:spPr/>
      <dgm:t>
        <a:bodyPr/>
        <a:lstStyle/>
        <a:p>
          <a:endParaRPr lang="en-US"/>
        </a:p>
      </dgm:t>
    </dgm:pt>
    <dgm:pt modelId="{814E11B7-526D-44EE-A4A3-357BB02F706C}" type="sibTrans" cxnId="{7363F065-0EC9-428E-AD69-B10753E5FB8D}">
      <dgm:prSet/>
      <dgm:spPr/>
      <dgm:t>
        <a:bodyPr/>
        <a:lstStyle/>
        <a:p>
          <a:pPr>
            <a:lnSpc>
              <a:spcPct val="100000"/>
            </a:lnSpc>
          </a:pPr>
          <a:endParaRPr lang="en-US"/>
        </a:p>
      </dgm:t>
    </dgm:pt>
    <dgm:pt modelId="{1CC92DDA-5C0B-4592-8D88-5F432A513B2B}">
      <dgm:prSet/>
      <dgm:spPr/>
      <dgm:t>
        <a:bodyPr/>
        <a:lstStyle/>
        <a:p>
          <a:pPr>
            <a:lnSpc>
              <a:spcPct val="100000"/>
            </a:lnSpc>
          </a:pPr>
          <a:r>
            <a:rPr lang="en-GB"/>
            <a:t>Empathy</a:t>
          </a:r>
          <a:endParaRPr lang="en-US"/>
        </a:p>
      </dgm:t>
    </dgm:pt>
    <dgm:pt modelId="{7F6B1E8E-9516-433B-B89F-D8E915EA4916}" type="parTrans" cxnId="{B58BF1C4-F4BC-4E2D-B030-E1083347C3BF}">
      <dgm:prSet/>
      <dgm:spPr/>
      <dgm:t>
        <a:bodyPr/>
        <a:lstStyle/>
        <a:p>
          <a:endParaRPr lang="en-US"/>
        </a:p>
      </dgm:t>
    </dgm:pt>
    <dgm:pt modelId="{A8AA7074-EA19-45B6-ADAE-CFF1BA262F40}" type="sibTrans" cxnId="{B58BF1C4-F4BC-4E2D-B030-E1083347C3BF}">
      <dgm:prSet/>
      <dgm:spPr/>
      <dgm:t>
        <a:bodyPr/>
        <a:lstStyle/>
        <a:p>
          <a:pPr>
            <a:lnSpc>
              <a:spcPct val="100000"/>
            </a:lnSpc>
          </a:pPr>
          <a:endParaRPr lang="en-US"/>
        </a:p>
      </dgm:t>
    </dgm:pt>
    <dgm:pt modelId="{7A96787B-7C44-4972-A3EF-CFFDF3EA0C53}">
      <dgm:prSet/>
      <dgm:spPr/>
      <dgm:t>
        <a:bodyPr/>
        <a:lstStyle/>
        <a:p>
          <a:pPr>
            <a:lnSpc>
              <a:spcPct val="100000"/>
            </a:lnSpc>
          </a:pPr>
          <a:r>
            <a:rPr lang="en-GB"/>
            <a:t>Concrete instruction</a:t>
          </a:r>
          <a:endParaRPr lang="en-US"/>
        </a:p>
      </dgm:t>
    </dgm:pt>
    <dgm:pt modelId="{B1D91FD4-A2CB-4DA5-9864-EF452F136024}" type="parTrans" cxnId="{807E6AE0-63FF-46D8-8731-425F5813BE2A}">
      <dgm:prSet/>
      <dgm:spPr/>
      <dgm:t>
        <a:bodyPr/>
        <a:lstStyle/>
        <a:p>
          <a:endParaRPr lang="en-US"/>
        </a:p>
      </dgm:t>
    </dgm:pt>
    <dgm:pt modelId="{38697576-660A-433F-B535-640006E94A46}" type="sibTrans" cxnId="{807E6AE0-63FF-46D8-8731-425F5813BE2A}">
      <dgm:prSet/>
      <dgm:spPr/>
      <dgm:t>
        <a:bodyPr/>
        <a:lstStyle/>
        <a:p>
          <a:pPr>
            <a:lnSpc>
              <a:spcPct val="100000"/>
            </a:lnSpc>
          </a:pPr>
          <a:endParaRPr lang="en-US"/>
        </a:p>
      </dgm:t>
    </dgm:pt>
    <dgm:pt modelId="{E4BDA63A-8BCD-4AD0-AA55-5FDE89B7F7C5}">
      <dgm:prSet/>
      <dgm:spPr/>
      <dgm:t>
        <a:bodyPr/>
        <a:lstStyle/>
        <a:p>
          <a:pPr>
            <a:lnSpc>
              <a:spcPct val="100000"/>
            </a:lnSpc>
          </a:pPr>
          <a:r>
            <a:rPr lang="en-GB"/>
            <a:t>Clear communication</a:t>
          </a:r>
          <a:endParaRPr lang="en-US"/>
        </a:p>
      </dgm:t>
    </dgm:pt>
    <dgm:pt modelId="{3F199425-7F70-466C-8F62-094E8EAD315F}" type="parTrans" cxnId="{8E1FC7B4-010A-462C-A2BB-6C5F7EED1D99}">
      <dgm:prSet/>
      <dgm:spPr/>
      <dgm:t>
        <a:bodyPr/>
        <a:lstStyle/>
        <a:p>
          <a:endParaRPr lang="en-US"/>
        </a:p>
      </dgm:t>
    </dgm:pt>
    <dgm:pt modelId="{906F1FC3-1493-4BCC-8571-B8AE785CDFE9}" type="sibTrans" cxnId="{8E1FC7B4-010A-462C-A2BB-6C5F7EED1D99}">
      <dgm:prSet/>
      <dgm:spPr/>
      <dgm:t>
        <a:bodyPr/>
        <a:lstStyle/>
        <a:p>
          <a:endParaRPr lang="en-US"/>
        </a:p>
      </dgm:t>
    </dgm:pt>
    <dgm:pt modelId="{27CB3EA5-EC37-4512-871F-DE73B9965AB8}" type="pres">
      <dgm:prSet presAssocID="{7B2C9CAF-D0B5-4E53-A6E7-6A9076BB0A01}" presName="root" presStyleCnt="0">
        <dgm:presLayoutVars>
          <dgm:dir/>
          <dgm:resizeHandles val="exact"/>
        </dgm:presLayoutVars>
      </dgm:prSet>
      <dgm:spPr/>
    </dgm:pt>
    <dgm:pt modelId="{0EB7F7CE-743E-4C5A-B63B-530ECCC3DD86}" type="pres">
      <dgm:prSet presAssocID="{7B2C9CAF-D0B5-4E53-A6E7-6A9076BB0A01}" presName="container" presStyleCnt="0">
        <dgm:presLayoutVars>
          <dgm:dir/>
          <dgm:resizeHandles val="exact"/>
        </dgm:presLayoutVars>
      </dgm:prSet>
      <dgm:spPr/>
    </dgm:pt>
    <dgm:pt modelId="{6DD30F07-3539-4A3D-96DF-473CA5E75B42}" type="pres">
      <dgm:prSet presAssocID="{4C620F87-D22E-47A0-8F81-D7A91CE97297}" presName="compNode" presStyleCnt="0"/>
      <dgm:spPr/>
    </dgm:pt>
    <dgm:pt modelId="{5BA7C808-318E-4FF6-9C30-E6BD8EAD9D70}" type="pres">
      <dgm:prSet presAssocID="{4C620F87-D22E-47A0-8F81-D7A91CE97297}" presName="iconBgRect" presStyleLbl="bgShp" presStyleIdx="0" presStyleCnt="4"/>
      <dgm:spPr/>
    </dgm:pt>
    <dgm:pt modelId="{E48F4524-7D25-471B-8E6F-537BFCEBCBE5}" type="pres">
      <dgm:prSet presAssocID="{4C620F87-D22E-47A0-8F81-D7A91CE9729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a:ext>
      </dgm:extLst>
    </dgm:pt>
    <dgm:pt modelId="{A2786E92-4E42-46F5-AB83-B67AEFDF2782}" type="pres">
      <dgm:prSet presAssocID="{4C620F87-D22E-47A0-8F81-D7A91CE97297}" presName="spaceRect" presStyleCnt="0"/>
      <dgm:spPr/>
    </dgm:pt>
    <dgm:pt modelId="{C6687667-5959-4236-A4CA-E6853E3859B0}" type="pres">
      <dgm:prSet presAssocID="{4C620F87-D22E-47A0-8F81-D7A91CE97297}" presName="textRect" presStyleLbl="revTx" presStyleIdx="0" presStyleCnt="4">
        <dgm:presLayoutVars>
          <dgm:chMax val="1"/>
          <dgm:chPref val="1"/>
        </dgm:presLayoutVars>
      </dgm:prSet>
      <dgm:spPr/>
    </dgm:pt>
    <dgm:pt modelId="{628EADD0-6AA1-46DC-B38D-C999EB122E12}" type="pres">
      <dgm:prSet presAssocID="{814E11B7-526D-44EE-A4A3-357BB02F706C}" presName="sibTrans" presStyleLbl="sibTrans2D1" presStyleIdx="0" presStyleCnt="0"/>
      <dgm:spPr/>
    </dgm:pt>
    <dgm:pt modelId="{7F76FD81-8F4E-4FEA-AC68-22798F2AC75B}" type="pres">
      <dgm:prSet presAssocID="{1CC92DDA-5C0B-4592-8D88-5F432A513B2B}" presName="compNode" presStyleCnt="0"/>
      <dgm:spPr/>
    </dgm:pt>
    <dgm:pt modelId="{BA740399-D710-4D08-B24C-5F25B0378B92}" type="pres">
      <dgm:prSet presAssocID="{1CC92DDA-5C0B-4592-8D88-5F432A513B2B}" presName="iconBgRect" presStyleLbl="bgShp" presStyleIdx="1" presStyleCnt="4"/>
      <dgm:spPr/>
    </dgm:pt>
    <dgm:pt modelId="{FDF90CE3-48DF-4107-AA0E-8DA55C0E1E51}" type="pres">
      <dgm:prSet presAssocID="{1CC92DDA-5C0B-4592-8D88-5F432A513B2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
        </a:ext>
      </dgm:extLst>
    </dgm:pt>
    <dgm:pt modelId="{FD00A7A8-3D29-44A8-B14F-A03022D43732}" type="pres">
      <dgm:prSet presAssocID="{1CC92DDA-5C0B-4592-8D88-5F432A513B2B}" presName="spaceRect" presStyleCnt="0"/>
      <dgm:spPr/>
    </dgm:pt>
    <dgm:pt modelId="{39EC1161-DFB5-431E-83B9-F0DD2F8884B8}" type="pres">
      <dgm:prSet presAssocID="{1CC92DDA-5C0B-4592-8D88-5F432A513B2B}" presName="textRect" presStyleLbl="revTx" presStyleIdx="1" presStyleCnt="4">
        <dgm:presLayoutVars>
          <dgm:chMax val="1"/>
          <dgm:chPref val="1"/>
        </dgm:presLayoutVars>
      </dgm:prSet>
      <dgm:spPr/>
    </dgm:pt>
    <dgm:pt modelId="{65B8D052-7D61-4B75-B4FF-42769D39C52E}" type="pres">
      <dgm:prSet presAssocID="{A8AA7074-EA19-45B6-ADAE-CFF1BA262F40}" presName="sibTrans" presStyleLbl="sibTrans2D1" presStyleIdx="0" presStyleCnt="0"/>
      <dgm:spPr/>
    </dgm:pt>
    <dgm:pt modelId="{CEE978E2-7290-4E11-9B3F-FFE3011B5FBA}" type="pres">
      <dgm:prSet presAssocID="{7A96787B-7C44-4972-A3EF-CFFDF3EA0C53}" presName="compNode" presStyleCnt="0"/>
      <dgm:spPr/>
    </dgm:pt>
    <dgm:pt modelId="{6E6F6D8B-FBC4-4801-BFE4-1F36202D0146}" type="pres">
      <dgm:prSet presAssocID="{7A96787B-7C44-4972-A3EF-CFFDF3EA0C53}" presName="iconBgRect" presStyleLbl="bgShp" presStyleIdx="2" presStyleCnt="4"/>
      <dgm:spPr/>
    </dgm:pt>
    <dgm:pt modelId="{5EE4A13B-665A-48F4-83BB-CA50B6617335}" type="pres">
      <dgm:prSet presAssocID="{7A96787B-7C44-4972-A3EF-CFFDF3EA0C5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ement truck"/>
        </a:ext>
      </dgm:extLst>
    </dgm:pt>
    <dgm:pt modelId="{15562B7A-D297-4793-9D96-8FB4405BE999}" type="pres">
      <dgm:prSet presAssocID="{7A96787B-7C44-4972-A3EF-CFFDF3EA0C53}" presName="spaceRect" presStyleCnt="0"/>
      <dgm:spPr/>
    </dgm:pt>
    <dgm:pt modelId="{B88FA908-904A-43B3-ACD1-8F9DFACA3F6B}" type="pres">
      <dgm:prSet presAssocID="{7A96787B-7C44-4972-A3EF-CFFDF3EA0C53}" presName="textRect" presStyleLbl="revTx" presStyleIdx="2" presStyleCnt="4">
        <dgm:presLayoutVars>
          <dgm:chMax val="1"/>
          <dgm:chPref val="1"/>
        </dgm:presLayoutVars>
      </dgm:prSet>
      <dgm:spPr/>
    </dgm:pt>
    <dgm:pt modelId="{50A2155D-B4F8-4EE6-A780-8F061896ABCD}" type="pres">
      <dgm:prSet presAssocID="{38697576-660A-433F-B535-640006E94A46}" presName="sibTrans" presStyleLbl="sibTrans2D1" presStyleIdx="0" presStyleCnt="0"/>
      <dgm:spPr/>
    </dgm:pt>
    <dgm:pt modelId="{18AD9755-EACB-45D2-8F00-034590B4F813}" type="pres">
      <dgm:prSet presAssocID="{E4BDA63A-8BCD-4AD0-AA55-5FDE89B7F7C5}" presName="compNode" presStyleCnt="0"/>
      <dgm:spPr/>
    </dgm:pt>
    <dgm:pt modelId="{018CDACC-2D3C-43EA-AF1B-E6494C325D9A}" type="pres">
      <dgm:prSet presAssocID="{E4BDA63A-8BCD-4AD0-AA55-5FDE89B7F7C5}" presName="iconBgRect" presStyleLbl="bgShp" presStyleIdx="3" presStyleCnt="4"/>
      <dgm:spPr/>
    </dgm:pt>
    <dgm:pt modelId="{18E5CB5A-61AF-41DE-ABF0-2E2E1D7E0EB5}" type="pres">
      <dgm:prSet presAssocID="{E4BDA63A-8BCD-4AD0-AA55-5FDE89B7F7C5}" presName="iconRect" presStyleLbl="node1" presStyleIdx="3" presStyleCnt="4"/>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D31A79D2-8BFE-49CF-8BA1-8A44CC3F3D45}" type="pres">
      <dgm:prSet presAssocID="{E4BDA63A-8BCD-4AD0-AA55-5FDE89B7F7C5}" presName="spaceRect" presStyleCnt="0"/>
      <dgm:spPr/>
    </dgm:pt>
    <dgm:pt modelId="{AB2678C4-6340-4302-BAF0-A3F58A5E4DBC}" type="pres">
      <dgm:prSet presAssocID="{E4BDA63A-8BCD-4AD0-AA55-5FDE89B7F7C5}" presName="textRect" presStyleLbl="revTx" presStyleIdx="3" presStyleCnt="4">
        <dgm:presLayoutVars>
          <dgm:chMax val="1"/>
          <dgm:chPref val="1"/>
        </dgm:presLayoutVars>
      </dgm:prSet>
      <dgm:spPr/>
    </dgm:pt>
  </dgm:ptLst>
  <dgm:cxnLst>
    <dgm:cxn modelId="{88AD610D-CAC8-4647-897A-675072A90247}" type="presOf" srcId="{E4BDA63A-8BCD-4AD0-AA55-5FDE89B7F7C5}" destId="{AB2678C4-6340-4302-BAF0-A3F58A5E4DBC}" srcOrd="0" destOrd="0" presId="urn:microsoft.com/office/officeart/2018/2/layout/IconCircleList"/>
    <dgm:cxn modelId="{D3DA1A15-F786-4946-91C6-4A5AB3B2B5DB}" type="presOf" srcId="{7A96787B-7C44-4972-A3EF-CFFDF3EA0C53}" destId="{B88FA908-904A-43B3-ACD1-8F9DFACA3F6B}" srcOrd="0" destOrd="0" presId="urn:microsoft.com/office/officeart/2018/2/layout/IconCircleList"/>
    <dgm:cxn modelId="{A886082A-EF1E-43FB-8685-59BCC24210FC}" type="presOf" srcId="{A8AA7074-EA19-45B6-ADAE-CFF1BA262F40}" destId="{65B8D052-7D61-4B75-B4FF-42769D39C52E}" srcOrd="0" destOrd="0" presId="urn:microsoft.com/office/officeart/2018/2/layout/IconCircleList"/>
    <dgm:cxn modelId="{7363F065-0EC9-428E-AD69-B10753E5FB8D}" srcId="{7B2C9CAF-D0B5-4E53-A6E7-6A9076BB0A01}" destId="{4C620F87-D22E-47A0-8F81-D7A91CE97297}" srcOrd="0" destOrd="0" parTransId="{80ED17F8-494A-4741-8C3D-DA9770A39498}" sibTransId="{814E11B7-526D-44EE-A4A3-357BB02F706C}"/>
    <dgm:cxn modelId="{7CF26253-6C8F-4F1C-9443-8DEA07D54083}" type="presOf" srcId="{7B2C9CAF-D0B5-4E53-A6E7-6A9076BB0A01}" destId="{27CB3EA5-EC37-4512-871F-DE73B9965AB8}" srcOrd="0" destOrd="0" presId="urn:microsoft.com/office/officeart/2018/2/layout/IconCircleList"/>
    <dgm:cxn modelId="{97E3427D-3423-42AF-9754-02E284BBDED2}" type="presOf" srcId="{4C620F87-D22E-47A0-8F81-D7A91CE97297}" destId="{C6687667-5959-4236-A4CA-E6853E3859B0}" srcOrd="0" destOrd="0" presId="urn:microsoft.com/office/officeart/2018/2/layout/IconCircleList"/>
    <dgm:cxn modelId="{B4537DB3-4006-4106-9CB6-31E1E0B3DA34}" type="presOf" srcId="{814E11B7-526D-44EE-A4A3-357BB02F706C}" destId="{628EADD0-6AA1-46DC-B38D-C999EB122E12}" srcOrd="0" destOrd="0" presId="urn:microsoft.com/office/officeart/2018/2/layout/IconCircleList"/>
    <dgm:cxn modelId="{8E1FC7B4-010A-462C-A2BB-6C5F7EED1D99}" srcId="{7B2C9CAF-D0B5-4E53-A6E7-6A9076BB0A01}" destId="{E4BDA63A-8BCD-4AD0-AA55-5FDE89B7F7C5}" srcOrd="3" destOrd="0" parTransId="{3F199425-7F70-466C-8F62-094E8EAD315F}" sibTransId="{906F1FC3-1493-4BCC-8571-B8AE785CDFE9}"/>
    <dgm:cxn modelId="{F7E7D2BB-A14F-4AB5-81A7-053E9C2980BC}" type="presOf" srcId="{1CC92DDA-5C0B-4592-8D88-5F432A513B2B}" destId="{39EC1161-DFB5-431E-83B9-F0DD2F8884B8}" srcOrd="0" destOrd="0" presId="urn:microsoft.com/office/officeart/2018/2/layout/IconCircleList"/>
    <dgm:cxn modelId="{B58BF1C4-F4BC-4E2D-B030-E1083347C3BF}" srcId="{7B2C9CAF-D0B5-4E53-A6E7-6A9076BB0A01}" destId="{1CC92DDA-5C0B-4592-8D88-5F432A513B2B}" srcOrd="1" destOrd="0" parTransId="{7F6B1E8E-9516-433B-B89F-D8E915EA4916}" sibTransId="{A8AA7074-EA19-45B6-ADAE-CFF1BA262F40}"/>
    <dgm:cxn modelId="{807E6AE0-63FF-46D8-8731-425F5813BE2A}" srcId="{7B2C9CAF-D0B5-4E53-A6E7-6A9076BB0A01}" destId="{7A96787B-7C44-4972-A3EF-CFFDF3EA0C53}" srcOrd="2" destOrd="0" parTransId="{B1D91FD4-A2CB-4DA5-9864-EF452F136024}" sibTransId="{38697576-660A-433F-B535-640006E94A46}"/>
    <dgm:cxn modelId="{857A53EB-8321-4636-AC13-E3AEC7E16D41}" type="presOf" srcId="{38697576-660A-433F-B535-640006E94A46}" destId="{50A2155D-B4F8-4EE6-A780-8F061896ABCD}" srcOrd="0" destOrd="0" presId="urn:microsoft.com/office/officeart/2018/2/layout/IconCircleList"/>
    <dgm:cxn modelId="{364CB239-0E9E-4970-AE4B-52364DDE991E}" type="presParOf" srcId="{27CB3EA5-EC37-4512-871F-DE73B9965AB8}" destId="{0EB7F7CE-743E-4C5A-B63B-530ECCC3DD86}" srcOrd="0" destOrd="0" presId="urn:microsoft.com/office/officeart/2018/2/layout/IconCircleList"/>
    <dgm:cxn modelId="{859B9490-8929-46D2-A131-F3B899C9B598}" type="presParOf" srcId="{0EB7F7CE-743E-4C5A-B63B-530ECCC3DD86}" destId="{6DD30F07-3539-4A3D-96DF-473CA5E75B42}" srcOrd="0" destOrd="0" presId="urn:microsoft.com/office/officeart/2018/2/layout/IconCircleList"/>
    <dgm:cxn modelId="{13D5D284-EB9B-4DE9-A89F-F2B498DBB430}" type="presParOf" srcId="{6DD30F07-3539-4A3D-96DF-473CA5E75B42}" destId="{5BA7C808-318E-4FF6-9C30-E6BD8EAD9D70}" srcOrd="0" destOrd="0" presId="urn:microsoft.com/office/officeart/2018/2/layout/IconCircleList"/>
    <dgm:cxn modelId="{295FD85D-0919-4266-AFEC-215BF571F5FB}" type="presParOf" srcId="{6DD30F07-3539-4A3D-96DF-473CA5E75B42}" destId="{E48F4524-7D25-471B-8E6F-537BFCEBCBE5}" srcOrd="1" destOrd="0" presId="urn:microsoft.com/office/officeart/2018/2/layout/IconCircleList"/>
    <dgm:cxn modelId="{4E22BDA4-74B4-49B6-8D21-3D7286A1C308}" type="presParOf" srcId="{6DD30F07-3539-4A3D-96DF-473CA5E75B42}" destId="{A2786E92-4E42-46F5-AB83-B67AEFDF2782}" srcOrd="2" destOrd="0" presId="urn:microsoft.com/office/officeart/2018/2/layout/IconCircleList"/>
    <dgm:cxn modelId="{0915ACE2-22C8-4A94-8D09-DB754939C389}" type="presParOf" srcId="{6DD30F07-3539-4A3D-96DF-473CA5E75B42}" destId="{C6687667-5959-4236-A4CA-E6853E3859B0}" srcOrd="3" destOrd="0" presId="urn:microsoft.com/office/officeart/2018/2/layout/IconCircleList"/>
    <dgm:cxn modelId="{6A47E6EE-047E-4E87-A275-4234FCCB8CCF}" type="presParOf" srcId="{0EB7F7CE-743E-4C5A-B63B-530ECCC3DD86}" destId="{628EADD0-6AA1-46DC-B38D-C999EB122E12}" srcOrd="1" destOrd="0" presId="urn:microsoft.com/office/officeart/2018/2/layout/IconCircleList"/>
    <dgm:cxn modelId="{3567D604-CA8D-462D-A534-B20682BAD9D5}" type="presParOf" srcId="{0EB7F7CE-743E-4C5A-B63B-530ECCC3DD86}" destId="{7F76FD81-8F4E-4FEA-AC68-22798F2AC75B}" srcOrd="2" destOrd="0" presId="urn:microsoft.com/office/officeart/2018/2/layout/IconCircleList"/>
    <dgm:cxn modelId="{D209A843-9E1A-4001-97E3-2BE23A2E0C55}" type="presParOf" srcId="{7F76FD81-8F4E-4FEA-AC68-22798F2AC75B}" destId="{BA740399-D710-4D08-B24C-5F25B0378B92}" srcOrd="0" destOrd="0" presId="urn:microsoft.com/office/officeart/2018/2/layout/IconCircleList"/>
    <dgm:cxn modelId="{4032330D-B68A-487C-B0E2-F05270C782D1}" type="presParOf" srcId="{7F76FD81-8F4E-4FEA-AC68-22798F2AC75B}" destId="{FDF90CE3-48DF-4107-AA0E-8DA55C0E1E51}" srcOrd="1" destOrd="0" presId="urn:microsoft.com/office/officeart/2018/2/layout/IconCircleList"/>
    <dgm:cxn modelId="{465C8D9B-5C98-482A-8548-2355A1A4CA2A}" type="presParOf" srcId="{7F76FD81-8F4E-4FEA-AC68-22798F2AC75B}" destId="{FD00A7A8-3D29-44A8-B14F-A03022D43732}" srcOrd="2" destOrd="0" presId="urn:microsoft.com/office/officeart/2018/2/layout/IconCircleList"/>
    <dgm:cxn modelId="{46D26EB1-92CD-4978-BBFE-9F6EFE43796C}" type="presParOf" srcId="{7F76FD81-8F4E-4FEA-AC68-22798F2AC75B}" destId="{39EC1161-DFB5-431E-83B9-F0DD2F8884B8}" srcOrd="3" destOrd="0" presId="urn:microsoft.com/office/officeart/2018/2/layout/IconCircleList"/>
    <dgm:cxn modelId="{49C2BE97-2E46-4E21-A996-2EFAF1EB629F}" type="presParOf" srcId="{0EB7F7CE-743E-4C5A-B63B-530ECCC3DD86}" destId="{65B8D052-7D61-4B75-B4FF-42769D39C52E}" srcOrd="3" destOrd="0" presId="urn:microsoft.com/office/officeart/2018/2/layout/IconCircleList"/>
    <dgm:cxn modelId="{59934EC0-6214-4022-9AE3-AFDC1A8F8711}" type="presParOf" srcId="{0EB7F7CE-743E-4C5A-B63B-530ECCC3DD86}" destId="{CEE978E2-7290-4E11-9B3F-FFE3011B5FBA}" srcOrd="4" destOrd="0" presId="urn:microsoft.com/office/officeart/2018/2/layout/IconCircleList"/>
    <dgm:cxn modelId="{EE3147A0-D064-4F71-A33A-64AE379B99A7}" type="presParOf" srcId="{CEE978E2-7290-4E11-9B3F-FFE3011B5FBA}" destId="{6E6F6D8B-FBC4-4801-BFE4-1F36202D0146}" srcOrd="0" destOrd="0" presId="urn:microsoft.com/office/officeart/2018/2/layout/IconCircleList"/>
    <dgm:cxn modelId="{F766485B-5CF8-40B2-8BC8-7021130EC70D}" type="presParOf" srcId="{CEE978E2-7290-4E11-9B3F-FFE3011B5FBA}" destId="{5EE4A13B-665A-48F4-83BB-CA50B6617335}" srcOrd="1" destOrd="0" presId="urn:microsoft.com/office/officeart/2018/2/layout/IconCircleList"/>
    <dgm:cxn modelId="{CB46F191-C0F4-4672-B7DF-B39A9E20D3C7}" type="presParOf" srcId="{CEE978E2-7290-4E11-9B3F-FFE3011B5FBA}" destId="{15562B7A-D297-4793-9D96-8FB4405BE999}" srcOrd="2" destOrd="0" presId="urn:microsoft.com/office/officeart/2018/2/layout/IconCircleList"/>
    <dgm:cxn modelId="{4F71B239-F5C8-42D3-A999-E15125FD9937}" type="presParOf" srcId="{CEE978E2-7290-4E11-9B3F-FFE3011B5FBA}" destId="{B88FA908-904A-43B3-ACD1-8F9DFACA3F6B}" srcOrd="3" destOrd="0" presId="urn:microsoft.com/office/officeart/2018/2/layout/IconCircleList"/>
    <dgm:cxn modelId="{87040672-79DD-4094-91A7-8F6FA3213499}" type="presParOf" srcId="{0EB7F7CE-743E-4C5A-B63B-530ECCC3DD86}" destId="{50A2155D-B4F8-4EE6-A780-8F061896ABCD}" srcOrd="5" destOrd="0" presId="urn:microsoft.com/office/officeart/2018/2/layout/IconCircleList"/>
    <dgm:cxn modelId="{5E2B3337-B89D-4BF3-893D-1D8CAB393CE9}" type="presParOf" srcId="{0EB7F7CE-743E-4C5A-B63B-530ECCC3DD86}" destId="{18AD9755-EACB-45D2-8F00-034590B4F813}" srcOrd="6" destOrd="0" presId="urn:microsoft.com/office/officeart/2018/2/layout/IconCircleList"/>
    <dgm:cxn modelId="{F31D8F3A-D159-4F06-99BA-B5709BFDBBB8}" type="presParOf" srcId="{18AD9755-EACB-45D2-8F00-034590B4F813}" destId="{018CDACC-2D3C-43EA-AF1B-E6494C325D9A}" srcOrd="0" destOrd="0" presId="urn:microsoft.com/office/officeart/2018/2/layout/IconCircleList"/>
    <dgm:cxn modelId="{A3DC99D0-7E31-440B-A414-BC8EC5AD6BE6}" type="presParOf" srcId="{18AD9755-EACB-45D2-8F00-034590B4F813}" destId="{18E5CB5A-61AF-41DE-ABF0-2E2E1D7E0EB5}" srcOrd="1" destOrd="0" presId="urn:microsoft.com/office/officeart/2018/2/layout/IconCircleList"/>
    <dgm:cxn modelId="{3551DCE1-2113-485F-844A-BB6B1EA20D2A}" type="presParOf" srcId="{18AD9755-EACB-45D2-8F00-034590B4F813}" destId="{D31A79D2-8BFE-49CF-8BA1-8A44CC3F3D45}" srcOrd="2" destOrd="0" presId="urn:microsoft.com/office/officeart/2018/2/layout/IconCircleList"/>
    <dgm:cxn modelId="{2B4E036C-286C-4D56-9CF2-E8629A9CE970}" type="presParOf" srcId="{18AD9755-EACB-45D2-8F00-034590B4F813}" destId="{AB2678C4-6340-4302-BAF0-A3F58A5E4DBC}"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344592-7B3C-44C7-A283-B22D4F6C411C}"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E172902-8FC8-46F8-AEAA-1CAE75CA3D2B}">
      <dgm:prSet/>
      <dgm:spPr/>
      <dgm:t>
        <a:bodyPr/>
        <a:lstStyle/>
        <a:p>
          <a:pPr>
            <a:lnSpc>
              <a:spcPct val="100000"/>
            </a:lnSpc>
            <a:defRPr cap="all"/>
          </a:pPr>
          <a:r>
            <a:rPr lang="en-GB" b="0" i="0"/>
            <a:t>Picture the goal</a:t>
          </a:r>
          <a:endParaRPr lang="en-US"/>
        </a:p>
      </dgm:t>
    </dgm:pt>
    <dgm:pt modelId="{D76E0552-A939-4927-9BD3-1E709A3BF115}" type="parTrans" cxnId="{083757B2-7F64-4B3A-A4E0-AB45BC51580D}">
      <dgm:prSet/>
      <dgm:spPr/>
      <dgm:t>
        <a:bodyPr/>
        <a:lstStyle/>
        <a:p>
          <a:endParaRPr lang="en-US" sz="3600"/>
        </a:p>
      </dgm:t>
    </dgm:pt>
    <dgm:pt modelId="{FBDBD3F1-213E-4E69-A797-1638B1917631}" type="sibTrans" cxnId="{083757B2-7F64-4B3A-A4E0-AB45BC51580D}">
      <dgm:prSet/>
      <dgm:spPr/>
      <dgm:t>
        <a:bodyPr/>
        <a:lstStyle/>
        <a:p>
          <a:endParaRPr lang="en-US"/>
        </a:p>
      </dgm:t>
    </dgm:pt>
    <dgm:pt modelId="{E7597334-0DEF-4920-9258-D70F40A388C5}">
      <dgm:prSet/>
      <dgm:spPr/>
      <dgm:t>
        <a:bodyPr/>
        <a:lstStyle/>
        <a:p>
          <a:pPr>
            <a:lnSpc>
              <a:spcPct val="100000"/>
            </a:lnSpc>
            <a:defRPr cap="all"/>
          </a:pPr>
          <a:r>
            <a:rPr lang="en-GB" b="0" i="0"/>
            <a:t>Gather information</a:t>
          </a:r>
          <a:endParaRPr lang="en-US"/>
        </a:p>
      </dgm:t>
    </dgm:pt>
    <dgm:pt modelId="{3DF7CF2D-6EB2-4D49-939B-315DCEEC4FF7}" type="parTrans" cxnId="{6C89B1E2-919F-45C6-B335-0B3AF73571E0}">
      <dgm:prSet/>
      <dgm:spPr/>
      <dgm:t>
        <a:bodyPr/>
        <a:lstStyle/>
        <a:p>
          <a:endParaRPr lang="en-US" sz="3600"/>
        </a:p>
      </dgm:t>
    </dgm:pt>
    <dgm:pt modelId="{F18CA678-7AF3-4F8A-91CE-1D413C2D07AF}" type="sibTrans" cxnId="{6C89B1E2-919F-45C6-B335-0B3AF73571E0}">
      <dgm:prSet/>
      <dgm:spPr/>
      <dgm:t>
        <a:bodyPr/>
        <a:lstStyle/>
        <a:p>
          <a:endParaRPr lang="en-US"/>
        </a:p>
      </dgm:t>
    </dgm:pt>
    <dgm:pt modelId="{34EA872D-3168-4246-A737-FDD31D1E8C7E}">
      <dgm:prSet/>
      <dgm:spPr/>
      <dgm:t>
        <a:bodyPr/>
        <a:lstStyle/>
        <a:p>
          <a:pPr>
            <a:lnSpc>
              <a:spcPct val="100000"/>
            </a:lnSpc>
            <a:defRPr cap="all"/>
          </a:pPr>
          <a:r>
            <a:rPr lang="en-GB" b="0" i="0"/>
            <a:t>Tailor the text</a:t>
          </a:r>
          <a:endParaRPr lang="en-US"/>
        </a:p>
      </dgm:t>
    </dgm:pt>
    <dgm:pt modelId="{133579DC-6478-4704-B932-331F16D2B6C7}" type="parTrans" cxnId="{FB8439CB-2E3D-4E20-A642-20752F1369BC}">
      <dgm:prSet/>
      <dgm:spPr/>
      <dgm:t>
        <a:bodyPr/>
        <a:lstStyle/>
        <a:p>
          <a:endParaRPr lang="en-US" sz="3600"/>
        </a:p>
      </dgm:t>
    </dgm:pt>
    <dgm:pt modelId="{5F7B71D3-18A3-4503-A47A-B0C7F79FE2B7}" type="sibTrans" cxnId="{FB8439CB-2E3D-4E20-A642-20752F1369BC}">
      <dgm:prSet/>
      <dgm:spPr/>
      <dgm:t>
        <a:bodyPr/>
        <a:lstStyle/>
        <a:p>
          <a:endParaRPr lang="en-US"/>
        </a:p>
      </dgm:t>
    </dgm:pt>
    <dgm:pt modelId="{F205E56C-0638-43A6-8ECB-F7FD7EE6339A}" type="pres">
      <dgm:prSet presAssocID="{A4344592-7B3C-44C7-A283-B22D4F6C411C}" presName="root" presStyleCnt="0">
        <dgm:presLayoutVars>
          <dgm:dir/>
          <dgm:resizeHandles val="exact"/>
        </dgm:presLayoutVars>
      </dgm:prSet>
      <dgm:spPr/>
    </dgm:pt>
    <dgm:pt modelId="{16EB4BD1-DC88-4502-918C-56268D0810CD}" type="pres">
      <dgm:prSet presAssocID="{CE172902-8FC8-46F8-AEAA-1CAE75CA3D2B}" presName="compNode" presStyleCnt="0"/>
      <dgm:spPr/>
    </dgm:pt>
    <dgm:pt modelId="{71456D56-F237-45EC-AD93-B2A282960BB7}" type="pres">
      <dgm:prSet presAssocID="{CE172902-8FC8-46F8-AEAA-1CAE75CA3D2B}" presName="iconBgRect" presStyleLbl="bgShp" presStyleIdx="0" presStyleCnt="3"/>
      <dgm:spPr>
        <a:prstGeom prst="round2DiagRect">
          <a:avLst>
            <a:gd name="adj1" fmla="val 29727"/>
            <a:gd name="adj2" fmla="val 0"/>
          </a:avLst>
        </a:prstGeom>
      </dgm:spPr>
    </dgm:pt>
    <dgm:pt modelId="{2CBDDB6A-EE61-418A-8BED-411A3AC779C5}" type="pres">
      <dgm:prSet presAssocID="{CE172902-8FC8-46F8-AEAA-1CAE75CA3D2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mera"/>
        </a:ext>
      </dgm:extLst>
    </dgm:pt>
    <dgm:pt modelId="{0A6BED85-E8EA-4FD3-B8AC-CCF816053B12}" type="pres">
      <dgm:prSet presAssocID="{CE172902-8FC8-46F8-AEAA-1CAE75CA3D2B}" presName="spaceRect" presStyleCnt="0"/>
      <dgm:spPr/>
    </dgm:pt>
    <dgm:pt modelId="{6F0D986B-320F-49E4-9345-6AC21F212BB5}" type="pres">
      <dgm:prSet presAssocID="{CE172902-8FC8-46F8-AEAA-1CAE75CA3D2B}" presName="textRect" presStyleLbl="revTx" presStyleIdx="0" presStyleCnt="3">
        <dgm:presLayoutVars>
          <dgm:chMax val="1"/>
          <dgm:chPref val="1"/>
        </dgm:presLayoutVars>
      </dgm:prSet>
      <dgm:spPr/>
    </dgm:pt>
    <dgm:pt modelId="{69E32F86-7828-4C2F-9277-CE5468801E4D}" type="pres">
      <dgm:prSet presAssocID="{FBDBD3F1-213E-4E69-A797-1638B1917631}" presName="sibTrans" presStyleCnt="0"/>
      <dgm:spPr/>
    </dgm:pt>
    <dgm:pt modelId="{583806D3-4A8B-4237-A572-AF73D0EA227F}" type="pres">
      <dgm:prSet presAssocID="{E7597334-0DEF-4920-9258-D70F40A388C5}" presName="compNode" presStyleCnt="0"/>
      <dgm:spPr/>
    </dgm:pt>
    <dgm:pt modelId="{1F280129-9060-4428-ABFF-7572EA19940E}" type="pres">
      <dgm:prSet presAssocID="{E7597334-0DEF-4920-9258-D70F40A388C5}" presName="iconBgRect" presStyleLbl="bgShp" presStyleIdx="1" presStyleCnt="3"/>
      <dgm:spPr>
        <a:prstGeom prst="round2DiagRect">
          <a:avLst>
            <a:gd name="adj1" fmla="val 29727"/>
            <a:gd name="adj2" fmla="val 0"/>
          </a:avLst>
        </a:prstGeom>
      </dgm:spPr>
    </dgm:pt>
    <dgm:pt modelId="{3E9A9341-3B46-4E09-A0AE-E0B20A971CE7}" type="pres">
      <dgm:prSet presAssocID="{E7597334-0DEF-4920-9258-D70F40A388C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484602BF-3EB8-4C8F-988D-1C7D045B00C0}" type="pres">
      <dgm:prSet presAssocID="{E7597334-0DEF-4920-9258-D70F40A388C5}" presName="spaceRect" presStyleCnt="0"/>
      <dgm:spPr/>
    </dgm:pt>
    <dgm:pt modelId="{E2AF73ED-832B-4B4A-B8BD-0DC439C9BBBC}" type="pres">
      <dgm:prSet presAssocID="{E7597334-0DEF-4920-9258-D70F40A388C5}" presName="textRect" presStyleLbl="revTx" presStyleIdx="1" presStyleCnt="3">
        <dgm:presLayoutVars>
          <dgm:chMax val="1"/>
          <dgm:chPref val="1"/>
        </dgm:presLayoutVars>
      </dgm:prSet>
      <dgm:spPr/>
    </dgm:pt>
    <dgm:pt modelId="{34ACD0CC-4220-4BC2-8038-E8D88D656EFF}" type="pres">
      <dgm:prSet presAssocID="{F18CA678-7AF3-4F8A-91CE-1D413C2D07AF}" presName="sibTrans" presStyleCnt="0"/>
      <dgm:spPr/>
    </dgm:pt>
    <dgm:pt modelId="{AADA7E0C-04B1-4122-986F-317222465C5A}" type="pres">
      <dgm:prSet presAssocID="{34EA872D-3168-4246-A737-FDD31D1E8C7E}" presName="compNode" presStyleCnt="0"/>
      <dgm:spPr/>
    </dgm:pt>
    <dgm:pt modelId="{D4DADA81-B93E-4342-945A-A5653EE0E377}" type="pres">
      <dgm:prSet presAssocID="{34EA872D-3168-4246-A737-FDD31D1E8C7E}" presName="iconBgRect" presStyleLbl="bgShp" presStyleIdx="2" presStyleCnt="3"/>
      <dgm:spPr>
        <a:prstGeom prst="round2DiagRect">
          <a:avLst>
            <a:gd name="adj1" fmla="val 29727"/>
            <a:gd name="adj2" fmla="val 0"/>
          </a:avLst>
        </a:prstGeom>
      </dgm:spPr>
    </dgm:pt>
    <dgm:pt modelId="{803A78F6-9175-475A-916D-814962E40EA1}" type="pres">
      <dgm:prSet presAssocID="{34EA872D-3168-4246-A737-FDD31D1E8C7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ress"/>
        </a:ext>
      </dgm:extLst>
    </dgm:pt>
    <dgm:pt modelId="{51B0A5B5-EC86-4C6A-A82C-977EDA0FE21C}" type="pres">
      <dgm:prSet presAssocID="{34EA872D-3168-4246-A737-FDD31D1E8C7E}" presName="spaceRect" presStyleCnt="0"/>
      <dgm:spPr/>
    </dgm:pt>
    <dgm:pt modelId="{AF6C08AA-0E89-4977-BA20-5C2DAB18A379}" type="pres">
      <dgm:prSet presAssocID="{34EA872D-3168-4246-A737-FDD31D1E8C7E}" presName="textRect" presStyleLbl="revTx" presStyleIdx="2" presStyleCnt="3">
        <dgm:presLayoutVars>
          <dgm:chMax val="1"/>
          <dgm:chPref val="1"/>
        </dgm:presLayoutVars>
      </dgm:prSet>
      <dgm:spPr/>
    </dgm:pt>
  </dgm:ptLst>
  <dgm:cxnLst>
    <dgm:cxn modelId="{38F0FE22-BEB3-4285-BFF8-4A8BF9FC1960}" type="presOf" srcId="{CE172902-8FC8-46F8-AEAA-1CAE75CA3D2B}" destId="{6F0D986B-320F-49E4-9345-6AC21F212BB5}" srcOrd="0" destOrd="0" presId="urn:microsoft.com/office/officeart/2018/5/layout/IconLeafLabelList"/>
    <dgm:cxn modelId="{489AE865-E929-4E03-BF08-7257CFDC2C58}" type="presOf" srcId="{34EA872D-3168-4246-A737-FDD31D1E8C7E}" destId="{AF6C08AA-0E89-4977-BA20-5C2DAB18A379}" srcOrd="0" destOrd="0" presId="urn:microsoft.com/office/officeart/2018/5/layout/IconLeafLabelList"/>
    <dgm:cxn modelId="{6435F448-6A48-4E04-A61C-46C185B5FF53}" type="presOf" srcId="{E7597334-0DEF-4920-9258-D70F40A388C5}" destId="{E2AF73ED-832B-4B4A-B8BD-0DC439C9BBBC}" srcOrd="0" destOrd="0" presId="urn:microsoft.com/office/officeart/2018/5/layout/IconLeafLabelList"/>
    <dgm:cxn modelId="{E85211A3-BC7F-4B8A-A215-81CF077BBF67}" type="presOf" srcId="{A4344592-7B3C-44C7-A283-B22D4F6C411C}" destId="{F205E56C-0638-43A6-8ECB-F7FD7EE6339A}" srcOrd="0" destOrd="0" presId="urn:microsoft.com/office/officeart/2018/5/layout/IconLeafLabelList"/>
    <dgm:cxn modelId="{083757B2-7F64-4B3A-A4E0-AB45BC51580D}" srcId="{A4344592-7B3C-44C7-A283-B22D4F6C411C}" destId="{CE172902-8FC8-46F8-AEAA-1CAE75CA3D2B}" srcOrd="0" destOrd="0" parTransId="{D76E0552-A939-4927-9BD3-1E709A3BF115}" sibTransId="{FBDBD3F1-213E-4E69-A797-1638B1917631}"/>
    <dgm:cxn modelId="{FB8439CB-2E3D-4E20-A642-20752F1369BC}" srcId="{A4344592-7B3C-44C7-A283-B22D4F6C411C}" destId="{34EA872D-3168-4246-A737-FDD31D1E8C7E}" srcOrd="2" destOrd="0" parTransId="{133579DC-6478-4704-B932-331F16D2B6C7}" sibTransId="{5F7B71D3-18A3-4503-A47A-B0C7F79FE2B7}"/>
    <dgm:cxn modelId="{6C89B1E2-919F-45C6-B335-0B3AF73571E0}" srcId="{A4344592-7B3C-44C7-A283-B22D4F6C411C}" destId="{E7597334-0DEF-4920-9258-D70F40A388C5}" srcOrd="1" destOrd="0" parTransId="{3DF7CF2D-6EB2-4D49-939B-315DCEEC4FF7}" sibTransId="{F18CA678-7AF3-4F8A-91CE-1D413C2D07AF}"/>
    <dgm:cxn modelId="{667D601E-65CB-460D-8240-F63C03D136DE}" type="presParOf" srcId="{F205E56C-0638-43A6-8ECB-F7FD7EE6339A}" destId="{16EB4BD1-DC88-4502-918C-56268D0810CD}" srcOrd="0" destOrd="0" presId="urn:microsoft.com/office/officeart/2018/5/layout/IconLeafLabelList"/>
    <dgm:cxn modelId="{71A8CF9E-A9D4-4656-9937-8E7AA50838B8}" type="presParOf" srcId="{16EB4BD1-DC88-4502-918C-56268D0810CD}" destId="{71456D56-F237-45EC-AD93-B2A282960BB7}" srcOrd="0" destOrd="0" presId="urn:microsoft.com/office/officeart/2018/5/layout/IconLeafLabelList"/>
    <dgm:cxn modelId="{F73E33AD-281F-46E3-82BD-D9D1950CBE8D}" type="presParOf" srcId="{16EB4BD1-DC88-4502-918C-56268D0810CD}" destId="{2CBDDB6A-EE61-418A-8BED-411A3AC779C5}" srcOrd="1" destOrd="0" presId="urn:microsoft.com/office/officeart/2018/5/layout/IconLeafLabelList"/>
    <dgm:cxn modelId="{994C9BA1-43AB-408C-9F89-74AC030BDC76}" type="presParOf" srcId="{16EB4BD1-DC88-4502-918C-56268D0810CD}" destId="{0A6BED85-E8EA-4FD3-B8AC-CCF816053B12}" srcOrd="2" destOrd="0" presId="urn:microsoft.com/office/officeart/2018/5/layout/IconLeafLabelList"/>
    <dgm:cxn modelId="{25B3D24A-E8B7-42B7-B9BE-807C176C63B6}" type="presParOf" srcId="{16EB4BD1-DC88-4502-918C-56268D0810CD}" destId="{6F0D986B-320F-49E4-9345-6AC21F212BB5}" srcOrd="3" destOrd="0" presId="urn:microsoft.com/office/officeart/2018/5/layout/IconLeafLabelList"/>
    <dgm:cxn modelId="{AE0876DD-CDE4-4A0C-884D-6B9F3D4B66DF}" type="presParOf" srcId="{F205E56C-0638-43A6-8ECB-F7FD7EE6339A}" destId="{69E32F86-7828-4C2F-9277-CE5468801E4D}" srcOrd="1" destOrd="0" presId="urn:microsoft.com/office/officeart/2018/5/layout/IconLeafLabelList"/>
    <dgm:cxn modelId="{4FF371AE-BD53-48C5-B899-7CC99B828513}" type="presParOf" srcId="{F205E56C-0638-43A6-8ECB-F7FD7EE6339A}" destId="{583806D3-4A8B-4237-A572-AF73D0EA227F}" srcOrd="2" destOrd="0" presId="urn:microsoft.com/office/officeart/2018/5/layout/IconLeafLabelList"/>
    <dgm:cxn modelId="{462DE7C1-DF83-465D-AFF0-0AB1EB17F141}" type="presParOf" srcId="{583806D3-4A8B-4237-A572-AF73D0EA227F}" destId="{1F280129-9060-4428-ABFF-7572EA19940E}" srcOrd="0" destOrd="0" presId="urn:microsoft.com/office/officeart/2018/5/layout/IconLeafLabelList"/>
    <dgm:cxn modelId="{783B144D-4209-4FFB-B1C8-CCAAAE6D423B}" type="presParOf" srcId="{583806D3-4A8B-4237-A572-AF73D0EA227F}" destId="{3E9A9341-3B46-4E09-A0AE-E0B20A971CE7}" srcOrd="1" destOrd="0" presId="urn:microsoft.com/office/officeart/2018/5/layout/IconLeafLabelList"/>
    <dgm:cxn modelId="{D3F874EC-22AC-4029-8B39-17677DC5E176}" type="presParOf" srcId="{583806D3-4A8B-4237-A572-AF73D0EA227F}" destId="{484602BF-3EB8-4C8F-988D-1C7D045B00C0}" srcOrd="2" destOrd="0" presId="urn:microsoft.com/office/officeart/2018/5/layout/IconLeafLabelList"/>
    <dgm:cxn modelId="{C364DEA4-3DF4-4A71-B8CE-E7E426A73803}" type="presParOf" srcId="{583806D3-4A8B-4237-A572-AF73D0EA227F}" destId="{E2AF73ED-832B-4B4A-B8BD-0DC439C9BBBC}" srcOrd="3" destOrd="0" presId="urn:microsoft.com/office/officeart/2018/5/layout/IconLeafLabelList"/>
    <dgm:cxn modelId="{144121AE-DE25-4CB5-8C14-2E0385C25AE5}" type="presParOf" srcId="{F205E56C-0638-43A6-8ECB-F7FD7EE6339A}" destId="{34ACD0CC-4220-4BC2-8038-E8D88D656EFF}" srcOrd="3" destOrd="0" presId="urn:microsoft.com/office/officeart/2018/5/layout/IconLeafLabelList"/>
    <dgm:cxn modelId="{70F58F2A-2CD5-47FE-8D43-74F4BD439B74}" type="presParOf" srcId="{F205E56C-0638-43A6-8ECB-F7FD7EE6339A}" destId="{AADA7E0C-04B1-4122-986F-317222465C5A}" srcOrd="4" destOrd="0" presId="urn:microsoft.com/office/officeart/2018/5/layout/IconLeafLabelList"/>
    <dgm:cxn modelId="{5D298425-3DF4-469E-A5EA-5FFE43109796}" type="presParOf" srcId="{AADA7E0C-04B1-4122-986F-317222465C5A}" destId="{D4DADA81-B93E-4342-945A-A5653EE0E377}" srcOrd="0" destOrd="0" presId="urn:microsoft.com/office/officeart/2018/5/layout/IconLeafLabelList"/>
    <dgm:cxn modelId="{3139E5C2-CA8C-493D-80A5-5C67E0067158}" type="presParOf" srcId="{AADA7E0C-04B1-4122-986F-317222465C5A}" destId="{803A78F6-9175-475A-916D-814962E40EA1}" srcOrd="1" destOrd="0" presId="urn:microsoft.com/office/officeart/2018/5/layout/IconLeafLabelList"/>
    <dgm:cxn modelId="{74780768-DB28-47A0-8624-17F1D3104E2D}" type="presParOf" srcId="{AADA7E0C-04B1-4122-986F-317222465C5A}" destId="{51B0A5B5-EC86-4C6A-A82C-977EDA0FE21C}" srcOrd="2" destOrd="0" presId="urn:microsoft.com/office/officeart/2018/5/layout/IconLeafLabelList"/>
    <dgm:cxn modelId="{D40426FD-5C43-4547-B7AD-120F53D24DB1}" type="presParOf" srcId="{AADA7E0C-04B1-4122-986F-317222465C5A}" destId="{AF6C08AA-0E89-4977-BA20-5C2DAB18A379}" srcOrd="3" destOrd="0" presId="urn:microsoft.com/office/officeart/2018/5/layout/IconLeaf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729360-D897-4D71-92D4-BD54F0FC1D9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FE31F51-A4D9-472D-A6E9-E0B63E72CA8E}">
      <dgm:prSet/>
      <dgm:spPr/>
      <dgm:t>
        <a:bodyPr/>
        <a:lstStyle/>
        <a:p>
          <a:r>
            <a:rPr lang="en-GB" b="0" i="0" dirty="0"/>
            <a:t>Introduce the social story when there are </a:t>
          </a:r>
          <a:r>
            <a:rPr lang="en-GB" b="1" i="0" dirty="0"/>
            <a:t>minimal distractions</a:t>
          </a:r>
          <a:endParaRPr lang="en-US" dirty="0"/>
        </a:p>
      </dgm:t>
    </dgm:pt>
    <dgm:pt modelId="{79C535A1-85FE-4362-BFCA-D57F535AA529}" type="parTrans" cxnId="{8B7876DC-6B8B-4125-80A8-AC8132202647}">
      <dgm:prSet/>
      <dgm:spPr/>
      <dgm:t>
        <a:bodyPr/>
        <a:lstStyle/>
        <a:p>
          <a:endParaRPr lang="en-US"/>
        </a:p>
      </dgm:t>
    </dgm:pt>
    <dgm:pt modelId="{583036E5-9A9B-4CE2-9C08-5339960FAB38}" type="sibTrans" cxnId="{8B7876DC-6B8B-4125-80A8-AC8132202647}">
      <dgm:prSet/>
      <dgm:spPr/>
      <dgm:t>
        <a:bodyPr/>
        <a:lstStyle/>
        <a:p>
          <a:endParaRPr lang="en-US"/>
        </a:p>
      </dgm:t>
    </dgm:pt>
    <dgm:pt modelId="{1B56E2B8-3212-4594-A9CC-CDDA67C3C64A}">
      <dgm:prSet/>
      <dgm:spPr/>
      <dgm:t>
        <a:bodyPr/>
        <a:lstStyle/>
        <a:p>
          <a:r>
            <a:rPr lang="en-GB" b="0" i="0" dirty="0"/>
            <a:t>Review the story as often as required</a:t>
          </a:r>
          <a:endParaRPr lang="en-US" dirty="0"/>
        </a:p>
      </dgm:t>
    </dgm:pt>
    <dgm:pt modelId="{3B92D69E-48A4-4127-B243-968A18AE832D}" type="parTrans" cxnId="{CA01021F-6C96-4E55-BDDF-14EB506A348C}">
      <dgm:prSet/>
      <dgm:spPr/>
      <dgm:t>
        <a:bodyPr/>
        <a:lstStyle/>
        <a:p>
          <a:endParaRPr lang="en-US"/>
        </a:p>
      </dgm:t>
    </dgm:pt>
    <dgm:pt modelId="{E1B9AD91-3D9C-4084-8137-DBBAB4945EA8}" type="sibTrans" cxnId="{CA01021F-6C96-4E55-BDDF-14EB506A348C}">
      <dgm:prSet/>
      <dgm:spPr/>
      <dgm:t>
        <a:bodyPr/>
        <a:lstStyle/>
        <a:p>
          <a:endParaRPr lang="en-US"/>
        </a:p>
      </dgm:t>
    </dgm:pt>
    <dgm:pt modelId="{BFE725C0-D7F6-4243-AD4C-4BC6C90E0EA3}">
      <dgm:prSet/>
      <dgm:spPr/>
      <dgm:t>
        <a:bodyPr/>
        <a:lstStyle/>
        <a:p>
          <a:r>
            <a:rPr lang="en-GB" b="1" i="0" dirty="0"/>
            <a:t>Monitor and evaluate </a:t>
          </a:r>
          <a:r>
            <a:rPr lang="en-GB" b="0" i="0" dirty="0"/>
            <a:t>the impact over time </a:t>
          </a:r>
          <a:r>
            <a:rPr lang="en-US" b="0" i="0" dirty="0"/>
            <a:t>​</a:t>
          </a:r>
          <a:endParaRPr lang="en-US" dirty="0"/>
        </a:p>
      </dgm:t>
    </dgm:pt>
    <dgm:pt modelId="{FCD677AB-F17A-40D7-A288-7BFEC2B25231}" type="parTrans" cxnId="{E8E69D34-37C0-4250-A326-D6DCEA74B0A4}">
      <dgm:prSet/>
      <dgm:spPr/>
      <dgm:t>
        <a:bodyPr/>
        <a:lstStyle/>
        <a:p>
          <a:endParaRPr lang="en-US"/>
        </a:p>
      </dgm:t>
    </dgm:pt>
    <dgm:pt modelId="{5A54CC0F-9675-4451-ADE9-3DE4BA5E718A}" type="sibTrans" cxnId="{E8E69D34-37C0-4250-A326-D6DCEA74B0A4}">
      <dgm:prSet/>
      <dgm:spPr/>
      <dgm:t>
        <a:bodyPr/>
        <a:lstStyle/>
        <a:p>
          <a:endParaRPr lang="en-US"/>
        </a:p>
      </dgm:t>
    </dgm:pt>
    <dgm:pt modelId="{B34FFA81-9B8B-4171-B8A2-2B886D802FDD}" type="pres">
      <dgm:prSet presAssocID="{C4729360-D897-4D71-92D4-BD54F0FC1D90}" presName="root" presStyleCnt="0">
        <dgm:presLayoutVars>
          <dgm:dir/>
          <dgm:resizeHandles val="exact"/>
        </dgm:presLayoutVars>
      </dgm:prSet>
      <dgm:spPr/>
    </dgm:pt>
    <dgm:pt modelId="{FA5A2BD7-8AA1-48C6-B25B-F3395D7E74E0}" type="pres">
      <dgm:prSet presAssocID="{0FE31F51-A4D9-472D-A6E9-E0B63E72CA8E}" presName="compNode" presStyleCnt="0"/>
      <dgm:spPr/>
    </dgm:pt>
    <dgm:pt modelId="{E8F15061-888E-465B-A5FC-D42810F3CB2B}" type="pres">
      <dgm:prSet presAssocID="{0FE31F51-A4D9-472D-A6E9-E0B63E72CA8E}" presName="bgRect" presStyleLbl="bgShp" presStyleIdx="0" presStyleCnt="3"/>
      <dgm:spPr/>
    </dgm:pt>
    <dgm:pt modelId="{00CC0084-65F1-4BC1-A226-D4E05FC9DD90}" type="pres">
      <dgm:prSet presAssocID="{0FE31F51-A4D9-472D-A6E9-E0B63E72CA8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btitles"/>
        </a:ext>
      </dgm:extLst>
    </dgm:pt>
    <dgm:pt modelId="{2224864A-EF85-4A12-BC81-DF688F1D2D0F}" type="pres">
      <dgm:prSet presAssocID="{0FE31F51-A4D9-472D-A6E9-E0B63E72CA8E}" presName="spaceRect" presStyleCnt="0"/>
      <dgm:spPr/>
    </dgm:pt>
    <dgm:pt modelId="{8CCB08C1-03A5-428E-800B-0E1A8EB0B03B}" type="pres">
      <dgm:prSet presAssocID="{0FE31F51-A4D9-472D-A6E9-E0B63E72CA8E}" presName="parTx" presStyleLbl="revTx" presStyleIdx="0" presStyleCnt="3">
        <dgm:presLayoutVars>
          <dgm:chMax val="0"/>
          <dgm:chPref val="0"/>
        </dgm:presLayoutVars>
      </dgm:prSet>
      <dgm:spPr/>
    </dgm:pt>
    <dgm:pt modelId="{26EDE622-95F8-4978-B5DB-D02C81A64048}" type="pres">
      <dgm:prSet presAssocID="{583036E5-9A9B-4CE2-9C08-5339960FAB38}" presName="sibTrans" presStyleCnt="0"/>
      <dgm:spPr/>
    </dgm:pt>
    <dgm:pt modelId="{C04A5E8E-DC29-42EA-9E2C-3016EA6AEEA6}" type="pres">
      <dgm:prSet presAssocID="{1B56E2B8-3212-4594-A9CC-CDDA67C3C64A}" presName="compNode" presStyleCnt="0"/>
      <dgm:spPr/>
    </dgm:pt>
    <dgm:pt modelId="{AD641606-FB3B-4DCB-BFB1-1114F85651B1}" type="pres">
      <dgm:prSet presAssocID="{1B56E2B8-3212-4594-A9CC-CDDA67C3C64A}" presName="bgRect" presStyleLbl="bgShp" presStyleIdx="1" presStyleCnt="3"/>
      <dgm:spPr/>
    </dgm:pt>
    <dgm:pt modelId="{0784AB49-0CFE-427A-81B4-CDE38CE13298}" type="pres">
      <dgm:prSet presAssocID="{1B56E2B8-3212-4594-A9CC-CDDA67C3C64A}" presName="iconRect" presStyleLbl="node1" presStyleIdx="1" presStyleCnt="3"/>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Book"/>
        </a:ext>
      </dgm:extLst>
    </dgm:pt>
    <dgm:pt modelId="{21EA785C-B4A3-48AB-8132-913529BCF69B}" type="pres">
      <dgm:prSet presAssocID="{1B56E2B8-3212-4594-A9CC-CDDA67C3C64A}" presName="spaceRect" presStyleCnt="0"/>
      <dgm:spPr/>
    </dgm:pt>
    <dgm:pt modelId="{45BDD4EC-3BE4-4AAD-B82E-36E46BBB2384}" type="pres">
      <dgm:prSet presAssocID="{1B56E2B8-3212-4594-A9CC-CDDA67C3C64A}" presName="parTx" presStyleLbl="revTx" presStyleIdx="1" presStyleCnt="3">
        <dgm:presLayoutVars>
          <dgm:chMax val="0"/>
          <dgm:chPref val="0"/>
        </dgm:presLayoutVars>
      </dgm:prSet>
      <dgm:spPr/>
    </dgm:pt>
    <dgm:pt modelId="{4F75D0BC-7C2C-4329-9079-3EFB110C6621}" type="pres">
      <dgm:prSet presAssocID="{E1B9AD91-3D9C-4084-8137-DBBAB4945EA8}" presName="sibTrans" presStyleCnt="0"/>
      <dgm:spPr/>
    </dgm:pt>
    <dgm:pt modelId="{6BF77E0C-E4B3-4F70-9AF9-F5301BBD835E}" type="pres">
      <dgm:prSet presAssocID="{BFE725C0-D7F6-4243-AD4C-4BC6C90E0EA3}" presName="compNode" presStyleCnt="0"/>
      <dgm:spPr/>
    </dgm:pt>
    <dgm:pt modelId="{F20B9930-206D-4556-ADA4-7FADA8712A78}" type="pres">
      <dgm:prSet presAssocID="{BFE725C0-D7F6-4243-AD4C-4BC6C90E0EA3}" presName="bgRect" presStyleLbl="bgShp" presStyleIdx="2" presStyleCnt="3"/>
      <dgm:spPr/>
    </dgm:pt>
    <dgm:pt modelId="{BF4AC5D8-40F9-4312-AF87-14FF8CABA34B}" type="pres">
      <dgm:prSet presAssocID="{BFE725C0-D7F6-4243-AD4C-4BC6C90E0EA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79F9D9F6-4B87-49BE-A996-3076B34720E3}" type="pres">
      <dgm:prSet presAssocID="{BFE725C0-D7F6-4243-AD4C-4BC6C90E0EA3}" presName="spaceRect" presStyleCnt="0"/>
      <dgm:spPr/>
    </dgm:pt>
    <dgm:pt modelId="{78239922-8F43-426D-86DB-16312F7044AF}" type="pres">
      <dgm:prSet presAssocID="{BFE725C0-D7F6-4243-AD4C-4BC6C90E0EA3}" presName="parTx" presStyleLbl="revTx" presStyleIdx="2" presStyleCnt="3">
        <dgm:presLayoutVars>
          <dgm:chMax val="0"/>
          <dgm:chPref val="0"/>
        </dgm:presLayoutVars>
      </dgm:prSet>
      <dgm:spPr/>
    </dgm:pt>
  </dgm:ptLst>
  <dgm:cxnLst>
    <dgm:cxn modelId="{40AAA714-3D98-4603-9268-49EDDF106CD3}" type="presOf" srcId="{BFE725C0-D7F6-4243-AD4C-4BC6C90E0EA3}" destId="{78239922-8F43-426D-86DB-16312F7044AF}" srcOrd="0" destOrd="0" presId="urn:microsoft.com/office/officeart/2018/2/layout/IconVerticalSolidList"/>
    <dgm:cxn modelId="{CA01021F-6C96-4E55-BDDF-14EB506A348C}" srcId="{C4729360-D897-4D71-92D4-BD54F0FC1D90}" destId="{1B56E2B8-3212-4594-A9CC-CDDA67C3C64A}" srcOrd="1" destOrd="0" parTransId="{3B92D69E-48A4-4127-B243-968A18AE832D}" sibTransId="{E1B9AD91-3D9C-4084-8137-DBBAB4945EA8}"/>
    <dgm:cxn modelId="{A2D43121-1B79-4BAF-8A7B-1F9D3E0650D0}" type="presOf" srcId="{1B56E2B8-3212-4594-A9CC-CDDA67C3C64A}" destId="{45BDD4EC-3BE4-4AAD-B82E-36E46BBB2384}" srcOrd="0" destOrd="0" presId="urn:microsoft.com/office/officeart/2018/2/layout/IconVerticalSolidList"/>
    <dgm:cxn modelId="{E8E69D34-37C0-4250-A326-D6DCEA74B0A4}" srcId="{C4729360-D897-4D71-92D4-BD54F0FC1D90}" destId="{BFE725C0-D7F6-4243-AD4C-4BC6C90E0EA3}" srcOrd="2" destOrd="0" parTransId="{FCD677AB-F17A-40D7-A288-7BFEC2B25231}" sibTransId="{5A54CC0F-9675-4451-ADE9-3DE4BA5E718A}"/>
    <dgm:cxn modelId="{45E68A64-133B-4D5F-B3F0-C9D5A66E8F58}" type="presOf" srcId="{C4729360-D897-4D71-92D4-BD54F0FC1D90}" destId="{B34FFA81-9B8B-4171-B8A2-2B886D802FDD}" srcOrd="0" destOrd="0" presId="urn:microsoft.com/office/officeart/2018/2/layout/IconVerticalSolidList"/>
    <dgm:cxn modelId="{842F5FD4-EB6F-40B9-A70A-BECBE4089D06}" type="presOf" srcId="{0FE31F51-A4D9-472D-A6E9-E0B63E72CA8E}" destId="{8CCB08C1-03A5-428E-800B-0E1A8EB0B03B}" srcOrd="0" destOrd="0" presId="urn:microsoft.com/office/officeart/2018/2/layout/IconVerticalSolidList"/>
    <dgm:cxn modelId="{8B7876DC-6B8B-4125-80A8-AC8132202647}" srcId="{C4729360-D897-4D71-92D4-BD54F0FC1D90}" destId="{0FE31F51-A4D9-472D-A6E9-E0B63E72CA8E}" srcOrd="0" destOrd="0" parTransId="{79C535A1-85FE-4362-BFCA-D57F535AA529}" sibTransId="{583036E5-9A9B-4CE2-9C08-5339960FAB38}"/>
    <dgm:cxn modelId="{D76F49D3-F071-4804-8007-896F0E531881}" type="presParOf" srcId="{B34FFA81-9B8B-4171-B8A2-2B886D802FDD}" destId="{FA5A2BD7-8AA1-48C6-B25B-F3395D7E74E0}" srcOrd="0" destOrd="0" presId="urn:microsoft.com/office/officeart/2018/2/layout/IconVerticalSolidList"/>
    <dgm:cxn modelId="{924C3B61-8F9A-44B8-99C0-4F4AE419B8C8}" type="presParOf" srcId="{FA5A2BD7-8AA1-48C6-B25B-F3395D7E74E0}" destId="{E8F15061-888E-465B-A5FC-D42810F3CB2B}" srcOrd="0" destOrd="0" presId="urn:microsoft.com/office/officeart/2018/2/layout/IconVerticalSolidList"/>
    <dgm:cxn modelId="{923A4D63-E669-4E16-9E64-2D5DD0D0C516}" type="presParOf" srcId="{FA5A2BD7-8AA1-48C6-B25B-F3395D7E74E0}" destId="{00CC0084-65F1-4BC1-A226-D4E05FC9DD90}" srcOrd="1" destOrd="0" presId="urn:microsoft.com/office/officeart/2018/2/layout/IconVerticalSolidList"/>
    <dgm:cxn modelId="{754C1F5C-7E52-4A31-A718-A8CB6BD6C5E0}" type="presParOf" srcId="{FA5A2BD7-8AA1-48C6-B25B-F3395D7E74E0}" destId="{2224864A-EF85-4A12-BC81-DF688F1D2D0F}" srcOrd="2" destOrd="0" presId="urn:microsoft.com/office/officeart/2018/2/layout/IconVerticalSolidList"/>
    <dgm:cxn modelId="{5E3A36B5-764C-4599-81A4-B250128B3380}" type="presParOf" srcId="{FA5A2BD7-8AA1-48C6-B25B-F3395D7E74E0}" destId="{8CCB08C1-03A5-428E-800B-0E1A8EB0B03B}" srcOrd="3" destOrd="0" presId="urn:microsoft.com/office/officeart/2018/2/layout/IconVerticalSolidList"/>
    <dgm:cxn modelId="{589965BD-E7D6-4295-86CD-941272B87766}" type="presParOf" srcId="{B34FFA81-9B8B-4171-B8A2-2B886D802FDD}" destId="{26EDE622-95F8-4978-B5DB-D02C81A64048}" srcOrd="1" destOrd="0" presId="urn:microsoft.com/office/officeart/2018/2/layout/IconVerticalSolidList"/>
    <dgm:cxn modelId="{F738EFCD-AD30-4937-81D7-7BF73D55A7A4}" type="presParOf" srcId="{B34FFA81-9B8B-4171-B8A2-2B886D802FDD}" destId="{C04A5E8E-DC29-42EA-9E2C-3016EA6AEEA6}" srcOrd="2" destOrd="0" presId="urn:microsoft.com/office/officeart/2018/2/layout/IconVerticalSolidList"/>
    <dgm:cxn modelId="{BA007F79-AC56-467E-B354-E5145D1DC2FA}" type="presParOf" srcId="{C04A5E8E-DC29-42EA-9E2C-3016EA6AEEA6}" destId="{AD641606-FB3B-4DCB-BFB1-1114F85651B1}" srcOrd="0" destOrd="0" presId="urn:microsoft.com/office/officeart/2018/2/layout/IconVerticalSolidList"/>
    <dgm:cxn modelId="{DDFC3A31-B836-4B6C-946B-8507D944CA05}" type="presParOf" srcId="{C04A5E8E-DC29-42EA-9E2C-3016EA6AEEA6}" destId="{0784AB49-0CFE-427A-81B4-CDE38CE13298}" srcOrd="1" destOrd="0" presId="urn:microsoft.com/office/officeart/2018/2/layout/IconVerticalSolidList"/>
    <dgm:cxn modelId="{FFED25BA-06DC-44F1-BF78-2466412EB1E5}" type="presParOf" srcId="{C04A5E8E-DC29-42EA-9E2C-3016EA6AEEA6}" destId="{21EA785C-B4A3-48AB-8132-913529BCF69B}" srcOrd="2" destOrd="0" presId="urn:microsoft.com/office/officeart/2018/2/layout/IconVerticalSolidList"/>
    <dgm:cxn modelId="{A6A231F0-3AA8-44D7-9DD3-41500592D4A0}" type="presParOf" srcId="{C04A5E8E-DC29-42EA-9E2C-3016EA6AEEA6}" destId="{45BDD4EC-3BE4-4AAD-B82E-36E46BBB2384}" srcOrd="3" destOrd="0" presId="urn:microsoft.com/office/officeart/2018/2/layout/IconVerticalSolidList"/>
    <dgm:cxn modelId="{3FB06DFE-73F7-4D8E-9542-51E45079238F}" type="presParOf" srcId="{B34FFA81-9B8B-4171-B8A2-2B886D802FDD}" destId="{4F75D0BC-7C2C-4329-9079-3EFB110C6621}" srcOrd="3" destOrd="0" presId="urn:microsoft.com/office/officeart/2018/2/layout/IconVerticalSolidList"/>
    <dgm:cxn modelId="{8BEB47B7-4C75-46CB-814A-D886AD6867FD}" type="presParOf" srcId="{B34FFA81-9B8B-4171-B8A2-2B886D802FDD}" destId="{6BF77E0C-E4B3-4F70-9AF9-F5301BBD835E}" srcOrd="4" destOrd="0" presId="urn:microsoft.com/office/officeart/2018/2/layout/IconVerticalSolidList"/>
    <dgm:cxn modelId="{BE24C2D9-DE49-41C3-B5FC-8BF56758949C}" type="presParOf" srcId="{6BF77E0C-E4B3-4F70-9AF9-F5301BBD835E}" destId="{F20B9930-206D-4556-ADA4-7FADA8712A78}" srcOrd="0" destOrd="0" presId="urn:microsoft.com/office/officeart/2018/2/layout/IconVerticalSolidList"/>
    <dgm:cxn modelId="{71621401-74BE-4198-9976-A6053D43A72E}" type="presParOf" srcId="{6BF77E0C-E4B3-4F70-9AF9-F5301BBD835E}" destId="{BF4AC5D8-40F9-4312-AF87-14FF8CABA34B}" srcOrd="1" destOrd="0" presId="urn:microsoft.com/office/officeart/2018/2/layout/IconVerticalSolidList"/>
    <dgm:cxn modelId="{6CB035E1-1E0C-4B31-8807-E0CBD9967A1E}" type="presParOf" srcId="{6BF77E0C-E4B3-4F70-9AF9-F5301BBD835E}" destId="{79F9D9F6-4B87-49BE-A996-3076B34720E3}" srcOrd="2" destOrd="0" presId="urn:microsoft.com/office/officeart/2018/2/layout/IconVerticalSolidList"/>
    <dgm:cxn modelId="{3CF8B2B6-1022-466A-82FD-697C116C278C}" type="presParOf" srcId="{6BF77E0C-E4B3-4F70-9AF9-F5301BBD835E}" destId="{78239922-8F43-426D-86DB-16312F7044AF}"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47CCE-D88F-4BB9-B531-2AE34B1DD674}">
      <dsp:nvSpPr>
        <dsp:cNvPr id="0" name=""/>
        <dsp:cNvSpPr/>
      </dsp:nvSpPr>
      <dsp:spPr>
        <a:xfrm>
          <a:off x="0" y="537777"/>
          <a:ext cx="2980729" cy="18927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62EFE5-E351-4656-AA91-F22E4A539B4E}">
      <dsp:nvSpPr>
        <dsp:cNvPr id="0" name=""/>
        <dsp:cNvSpPr/>
      </dsp:nvSpPr>
      <dsp:spPr>
        <a:xfrm>
          <a:off x="331192" y="852409"/>
          <a:ext cx="2980729" cy="18927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What are </a:t>
          </a:r>
          <a:r>
            <a:rPr lang="en-GB" sz="2800" i="0" kern="1200" dirty="0"/>
            <a:t>Social Stories™ and Comic Strip Conversations </a:t>
          </a:r>
          <a:r>
            <a:rPr lang="en-GB" sz="2800" kern="1200" dirty="0"/>
            <a:t>?</a:t>
          </a:r>
          <a:endParaRPr lang="en-US" sz="2800" kern="1200" dirty="0"/>
        </a:p>
      </dsp:txBody>
      <dsp:txXfrm>
        <a:off x="386629" y="907846"/>
        <a:ext cx="2869855" cy="1781889"/>
      </dsp:txXfrm>
    </dsp:sp>
    <dsp:sp modelId="{00DD754F-D135-4E23-8B55-989DD2757AEE}">
      <dsp:nvSpPr>
        <dsp:cNvPr id="0" name=""/>
        <dsp:cNvSpPr/>
      </dsp:nvSpPr>
      <dsp:spPr>
        <a:xfrm>
          <a:off x="3643114" y="537777"/>
          <a:ext cx="2980729" cy="18927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20CD12-2742-4299-9A0A-D95AC3ABFD5E}">
      <dsp:nvSpPr>
        <dsp:cNvPr id="0" name=""/>
        <dsp:cNvSpPr/>
      </dsp:nvSpPr>
      <dsp:spPr>
        <a:xfrm>
          <a:off x="3974306" y="852409"/>
          <a:ext cx="2980729" cy="18927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How to write a social story / comic strip</a:t>
          </a:r>
          <a:endParaRPr lang="en-US" sz="2800" kern="1200" dirty="0"/>
        </a:p>
      </dsp:txBody>
      <dsp:txXfrm>
        <a:off x="4029743" y="907846"/>
        <a:ext cx="2869855" cy="1781889"/>
      </dsp:txXfrm>
    </dsp:sp>
    <dsp:sp modelId="{43D4E480-26C7-4955-B6DE-1E01DD9A35F3}">
      <dsp:nvSpPr>
        <dsp:cNvPr id="0" name=""/>
        <dsp:cNvSpPr/>
      </dsp:nvSpPr>
      <dsp:spPr>
        <a:xfrm>
          <a:off x="7286228" y="537777"/>
          <a:ext cx="2980729" cy="18927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73EDFB-8F3B-40EE-AB00-A5332C991BE1}">
      <dsp:nvSpPr>
        <dsp:cNvPr id="0" name=""/>
        <dsp:cNvSpPr/>
      </dsp:nvSpPr>
      <dsp:spPr>
        <a:xfrm>
          <a:off x="7617420" y="852409"/>
          <a:ext cx="2980729" cy="18927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Using and evaluating a social story / comic strip</a:t>
          </a:r>
          <a:endParaRPr lang="en-US" sz="2800" kern="1200" dirty="0"/>
        </a:p>
      </dsp:txBody>
      <dsp:txXfrm>
        <a:off x="7672857" y="907846"/>
        <a:ext cx="2869855" cy="17818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1E8BAE-3625-4BAF-AF23-505FC2F1B01B}">
      <dsp:nvSpPr>
        <dsp:cNvPr id="0" name=""/>
        <dsp:cNvSpPr/>
      </dsp:nvSpPr>
      <dsp:spPr>
        <a:xfrm>
          <a:off x="1380102" y="2554"/>
          <a:ext cx="5520409" cy="132321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111" tIns="336096" rIns="107111" bIns="336096" numCol="1" spcCol="1270" anchor="ctr" anchorCtr="0">
          <a:noAutofit/>
        </a:bodyPr>
        <a:lstStyle/>
        <a:p>
          <a:pPr marL="0" lvl="0" indent="0" algn="l" defTabSz="1022350">
            <a:lnSpc>
              <a:spcPct val="90000"/>
            </a:lnSpc>
            <a:spcBef>
              <a:spcPct val="0"/>
            </a:spcBef>
            <a:spcAft>
              <a:spcPct val="35000"/>
            </a:spcAft>
            <a:buNone/>
          </a:pPr>
          <a:r>
            <a:rPr lang="en-US" sz="2300" kern="1200"/>
            <a:t>Provide specific information about a social situation that a child finds difficult​</a:t>
          </a:r>
        </a:p>
      </dsp:txBody>
      <dsp:txXfrm>
        <a:off x="1380102" y="2554"/>
        <a:ext cx="5520409" cy="1323213"/>
      </dsp:txXfrm>
    </dsp:sp>
    <dsp:sp modelId="{7A89A242-212F-4AE1-9C59-0FC79E211508}">
      <dsp:nvSpPr>
        <dsp:cNvPr id="0" name=""/>
        <dsp:cNvSpPr/>
      </dsp:nvSpPr>
      <dsp:spPr>
        <a:xfrm>
          <a:off x="0" y="2554"/>
          <a:ext cx="1380102" cy="1323213"/>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3030" tIns="130704" rIns="73030" bIns="130704" numCol="1" spcCol="1270" anchor="ctr" anchorCtr="0">
          <a:noAutofit/>
        </a:bodyPr>
        <a:lstStyle/>
        <a:p>
          <a:pPr marL="0" lvl="0" indent="0" algn="ctr" defTabSz="1244600">
            <a:lnSpc>
              <a:spcPct val="90000"/>
            </a:lnSpc>
            <a:spcBef>
              <a:spcPct val="0"/>
            </a:spcBef>
            <a:spcAft>
              <a:spcPct val="35000"/>
            </a:spcAft>
            <a:buNone/>
          </a:pPr>
          <a:r>
            <a:rPr lang="en-US" sz="2800" kern="1200"/>
            <a:t>Provide</a:t>
          </a:r>
        </a:p>
      </dsp:txBody>
      <dsp:txXfrm>
        <a:off x="0" y="2554"/>
        <a:ext cx="1380102" cy="1323213"/>
      </dsp:txXfrm>
    </dsp:sp>
    <dsp:sp modelId="{86749638-BDEF-48A1-AEB9-CD9B86AAE35D}">
      <dsp:nvSpPr>
        <dsp:cNvPr id="0" name=""/>
        <dsp:cNvSpPr/>
      </dsp:nvSpPr>
      <dsp:spPr>
        <a:xfrm>
          <a:off x="1380102" y="1405160"/>
          <a:ext cx="5520409" cy="1323213"/>
        </a:xfrm>
        <a:prstGeom prst="rect">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111" tIns="336096" rIns="107111" bIns="336096" numCol="1" spcCol="1270" anchor="ctr" anchorCtr="0">
          <a:noAutofit/>
        </a:bodyPr>
        <a:lstStyle/>
        <a:p>
          <a:pPr marL="0" lvl="0" indent="0" algn="l" defTabSz="1022350">
            <a:lnSpc>
              <a:spcPct val="90000"/>
            </a:lnSpc>
            <a:spcBef>
              <a:spcPct val="0"/>
            </a:spcBef>
            <a:spcAft>
              <a:spcPct val="35000"/>
            </a:spcAft>
            <a:buNone/>
          </a:pPr>
          <a:r>
            <a:rPr lang="en-US" sz="2300" kern="1200"/>
            <a:t>Prepare children for new social situations​</a:t>
          </a:r>
        </a:p>
      </dsp:txBody>
      <dsp:txXfrm>
        <a:off x="1380102" y="1405160"/>
        <a:ext cx="5520409" cy="1323213"/>
      </dsp:txXfrm>
    </dsp:sp>
    <dsp:sp modelId="{4BA6302B-1D54-406F-ABAD-1DDB22162AC9}">
      <dsp:nvSpPr>
        <dsp:cNvPr id="0" name=""/>
        <dsp:cNvSpPr/>
      </dsp:nvSpPr>
      <dsp:spPr>
        <a:xfrm>
          <a:off x="0" y="1405160"/>
          <a:ext cx="1380102" cy="1323213"/>
        </a:xfrm>
        <a:prstGeom prst="rect">
          <a:avLst/>
        </a:prstGeom>
        <a:solidFill>
          <a:schemeClr val="lt1">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3030" tIns="130704" rIns="73030" bIns="130704" numCol="1" spcCol="1270" anchor="ctr" anchorCtr="0">
          <a:noAutofit/>
        </a:bodyPr>
        <a:lstStyle/>
        <a:p>
          <a:pPr marL="0" lvl="0" indent="0" algn="ctr" defTabSz="1244600">
            <a:lnSpc>
              <a:spcPct val="90000"/>
            </a:lnSpc>
            <a:spcBef>
              <a:spcPct val="0"/>
            </a:spcBef>
            <a:spcAft>
              <a:spcPct val="35000"/>
            </a:spcAft>
            <a:buNone/>
          </a:pPr>
          <a:r>
            <a:rPr lang="en-US" sz="2800" kern="1200"/>
            <a:t>Prepare</a:t>
          </a:r>
        </a:p>
      </dsp:txBody>
      <dsp:txXfrm>
        <a:off x="0" y="1405160"/>
        <a:ext cx="1380102" cy="1323213"/>
      </dsp:txXfrm>
    </dsp:sp>
    <dsp:sp modelId="{90D7C1A7-6DC4-431F-A251-D88B289AEEAC}">
      <dsp:nvSpPr>
        <dsp:cNvPr id="0" name=""/>
        <dsp:cNvSpPr/>
      </dsp:nvSpPr>
      <dsp:spPr>
        <a:xfrm>
          <a:off x="1380102" y="2807766"/>
          <a:ext cx="5520409" cy="1323213"/>
        </a:xfrm>
        <a:prstGeom prst="rect">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111" tIns="336096" rIns="107111" bIns="336096" numCol="1" spcCol="1270" anchor="ctr" anchorCtr="0">
          <a:noAutofit/>
        </a:bodyPr>
        <a:lstStyle/>
        <a:p>
          <a:pPr marL="0" lvl="0" indent="0" algn="l" defTabSz="1022350">
            <a:lnSpc>
              <a:spcPct val="90000"/>
            </a:lnSpc>
            <a:spcBef>
              <a:spcPct val="0"/>
            </a:spcBef>
            <a:spcAft>
              <a:spcPct val="35000"/>
            </a:spcAft>
            <a:buNone/>
          </a:pPr>
          <a:r>
            <a:rPr lang="en-US" sz="2300" kern="1200"/>
            <a:t>Teach desired responses for particular social situations​</a:t>
          </a:r>
        </a:p>
      </dsp:txBody>
      <dsp:txXfrm>
        <a:off x="1380102" y="2807766"/>
        <a:ext cx="5520409" cy="1323213"/>
      </dsp:txXfrm>
    </dsp:sp>
    <dsp:sp modelId="{01606F21-8637-4A79-B33D-73324037B8D4}">
      <dsp:nvSpPr>
        <dsp:cNvPr id="0" name=""/>
        <dsp:cNvSpPr/>
      </dsp:nvSpPr>
      <dsp:spPr>
        <a:xfrm>
          <a:off x="0" y="2807766"/>
          <a:ext cx="1380102" cy="1323213"/>
        </a:xfrm>
        <a:prstGeom prst="rect">
          <a:avLst/>
        </a:prstGeom>
        <a:solidFill>
          <a:schemeClr val="lt1">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3030" tIns="130704" rIns="73030" bIns="130704" numCol="1" spcCol="1270" anchor="ctr" anchorCtr="0">
          <a:noAutofit/>
        </a:bodyPr>
        <a:lstStyle/>
        <a:p>
          <a:pPr marL="0" lvl="0" indent="0" algn="ctr" defTabSz="1244600">
            <a:lnSpc>
              <a:spcPct val="90000"/>
            </a:lnSpc>
            <a:spcBef>
              <a:spcPct val="0"/>
            </a:spcBef>
            <a:spcAft>
              <a:spcPct val="35000"/>
            </a:spcAft>
            <a:buNone/>
          </a:pPr>
          <a:r>
            <a:rPr lang="en-US" sz="2800" kern="1200"/>
            <a:t>Teach</a:t>
          </a:r>
        </a:p>
      </dsp:txBody>
      <dsp:txXfrm>
        <a:off x="0" y="2807766"/>
        <a:ext cx="1380102" cy="1323213"/>
      </dsp:txXfrm>
    </dsp:sp>
    <dsp:sp modelId="{AD36EA70-6815-4D07-934D-A1CB908508F3}">
      <dsp:nvSpPr>
        <dsp:cNvPr id="0" name=""/>
        <dsp:cNvSpPr/>
      </dsp:nvSpPr>
      <dsp:spPr>
        <a:xfrm>
          <a:off x="1380102" y="4210373"/>
          <a:ext cx="5520409" cy="1323213"/>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111" tIns="336096" rIns="107111" bIns="336096" numCol="1" spcCol="1270" anchor="ctr" anchorCtr="0">
          <a:noAutofit/>
        </a:bodyPr>
        <a:lstStyle/>
        <a:p>
          <a:pPr marL="0" lvl="0" indent="0" algn="l" defTabSz="1022350">
            <a:lnSpc>
              <a:spcPct val="90000"/>
            </a:lnSpc>
            <a:spcBef>
              <a:spcPct val="0"/>
            </a:spcBef>
            <a:spcAft>
              <a:spcPct val="35000"/>
            </a:spcAft>
            <a:buNone/>
          </a:pPr>
          <a:r>
            <a:rPr lang="en-US" sz="2300" kern="1200"/>
            <a:t>Build self-esteem</a:t>
          </a:r>
        </a:p>
      </dsp:txBody>
      <dsp:txXfrm>
        <a:off x="1380102" y="4210373"/>
        <a:ext cx="5520409" cy="1323213"/>
      </dsp:txXfrm>
    </dsp:sp>
    <dsp:sp modelId="{A712D5C6-D35D-45C9-916A-5874862F1195}">
      <dsp:nvSpPr>
        <dsp:cNvPr id="0" name=""/>
        <dsp:cNvSpPr/>
      </dsp:nvSpPr>
      <dsp:spPr>
        <a:xfrm>
          <a:off x="0" y="4210373"/>
          <a:ext cx="1380102" cy="1323213"/>
        </a:xfrm>
        <a:prstGeom prst="rect">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3030" tIns="130704" rIns="73030" bIns="130704" numCol="1" spcCol="1270" anchor="ctr" anchorCtr="0">
          <a:noAutofit/>
        </a:bodyPr>
        <a:lstStyle/>
        <a:p>
          <a:pPr marL="0" lvl="0" indent="0" algn="ctr" defTabSz="1244600">
            <a:lnSpc>
              <a:spcPct val="90000"/>
            </a:lnSpc>
            <a:spcBef>
              <a:spcPct val="0"/>
            </a:spcBef>
            <a:spcAft>
              <a:spcPct val="35000"/>
            </a:spcAft>
            <a:buNone/>
          </a:pPr>
          <a:r>
            <a:rPr lang="en-US" sz="2800" kern="1200"/>
            <a:t>Build</a:t>
          </a:r>
        </a:p>
      </dsp:txBody>
      <dsp:txXfrm>
        <a:off x="0" y="4210373"/>
        <a:ext cx="1380102" cy="13232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A7C808-318E-4FF6-9C30-E6BD8EAD9D70}">
      <dsp:nvSpPr>
        <dsp:cNvPr id="0" name=""/>
        <dsp:cNvSpPr/>
      </dsp:nvSpPr>
      <dsp:spPr>
        <a:xfrm>
          <a:off x="226330" y="19286"/>
          <a:ext cx="1343138" cy="134313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8F4524-7D25-471B-8E6F-537BFCEBCBE5}">
      <dsp:nvSpPr>
        <dsp:cNvPr id="0" name=""/>
        <dsp:cNvSpPr/>
      </dsp:nvSpPr>
      <dsp:spPr>
        <a:xfrm>
          <a:off x="508389" y="301345"/>
          <a:ext cx="779020" cy="7790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687667-5959-4236-A4CA-E6853E3859B0}">
      <dsp:nvSpPr>
        <dsp:cNvPr id="0" name=""/>
        <dsp:cNvSpPr/>
      </dsp:nvSpPr>
      <dsp:spPr>
        <a:xfrm>
          <a:off x="1857283" y="19286"/>
          <a:ext cx="3165968" cy="1343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GB" sz="2400" kern="1200"/>
            <a:t>Memory development</a:t>
          </a:r>
          <a:endParaRPr lang="en-US" sz="2400" kern="1200"/>
        </a:p>
      </dsp:txBody>
      <dsp:txXfrm>
        <a:off x="1857283" y="19286"/>
        <a:ext cx="3165968" cy="1343138"/>
      </dsp:txXfrm>
    </dsp:sp>
    <dsp:sp modelId="{BA740399-D710-4D08-B24C-5F25B0378B92}">
      <dsp:nvSpPr>
        <dsp:cNvPr id="0" name=""/>
        <dsp:cNvSpPr/>
      </dsp:nvSpPr>
      <dsp:spPr>
        <a:xfrm>
          <a:off x="5574898" y="19286"/>
          <a:ext cx="1343138" cy="134313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F90CE3-48DF-4107-AA0E-8DA55C0E1E51}">
      <dsp:nvSpPr>
        <dsp:cNvPr id="0" name=""/>
        <dsp:cNvSpPr/>
      </dsp:nvSpPr>
      <dsp:spPr>
        <a:xfrm>
          <a:off x="5856957" y="301345"/>
          <a:ext cx="779020" cy="7790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EC1161-DFB5-431E-83B9-F0DD2F8884B8}">
      <dsp:nvSpPr>
        <dsp:cNvPr id="0" name=""/>
        <dsp:cNvSpPr/>
      </dsp:nvSpPr>
      <dsp:spPr>
        <a:xfrm>
          <a:off x="7205851" y="19286"/>
          <a:ext cx="3165968" cy="1343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GB" sz="2400" kern="1200"/>
            <a:t>Empathy</a:t>
          </a:r>
          <a:endParaRPr lang="en-US" sz="2400" kern="1200"/>
        </a:p>
      </dsp:txBody>
      <dsp:txXfrm>
        <a:off x="7205851" y="19286"/>
        <a:ext cx="3165968" cy="1343138"/>
      </dsp:txXfrm>
    </dsp:sp>
    <dsp:sp modelId="{6E6F6D8B-FBC4-4801-BFE4-1F36202D0146}">
      <dsp:nvSpPr>
        <dsp:cNvPr id="0" name=""/>
        <dsp:cNvSpPr/>
      </dsp:nvSpPr>
      <dsp:spPr>
        <a:xfrm>
          <a:off x="226330" y="1920525"/>
          <a:ext cx="1343138" cy="134313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E4A13B-665A-48F4-83BB-CA50B6617335}">
      <dsp:nvSpPr>
        <dsp:cNvPr id="0" name=""/>
        <dsp:cNvSpPr/>
      </dsp:nvSpPr>
      <dsp:spPr>
        <a:xfrm>
          <a:off x="508389" y="2202584"/>
          <a:ext cx="779020" cy="7790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8FA908-904A-43B3-ACD1-8F9DFACA3F6B}">
      <dsp:nvSpPr>
        <dsp:cNvPr id="0" name=""/>
        <dsp:cNvSpPr/>
      </dsp:nvSpPr>
      <dsp:spPr>
        <a:xfrm>
          <a:off x="1857283" y="1920525"/>
          <a:ext cx="3165968" cy="1343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GB" sz="2400" kern="1200"/>
            <a:t>Concrete instruction</a:t>
          </a:r>
          <a:endParaRPr lang="en-US" sz="2400" kern="1200"/>
        </a:p>
      </dsp:txBody>
      <dsp:txXfrm>
        <a:off x="1857283" y="1920525"/>
        <a:ext cx="3165968" cy="1343138"/>
      </dsp:txXfrm>
    </dsp:sp>
    <dsp:sp modelId="{018CDACC-2D3C-43EA-AF1B-E6494C325D9A}">
      <dsp:nvSpPr>
        <dsp:cNvPr id="0" name=""/>
        <dsp:cNvSpPr/>
      </dsp:nvSpPr>
      <dsp:spPr>
        <a:xfrm>
          <a:off x="5574898" y="1920525"/>
          <a:ext cx="1343138" cy="134313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E5CB5A-61AF-41DE-ABF0-2E2E1D7E0EB5}">
      <dsp:nvSpPr>
        <dsp:cNvPr id="0" name=""/>
        <dsp:cNvSpPr/>
      </dsp:nvSpPr>
      <dsp:spPr>
        <a:xfrm>
          <a:off x="5856957" y="2202584"/>
          <a:ext cx="779020" cy="779020"/>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2678C4-6340-4302-BAF0-A3F58A5E4DBC}">
      <dsp:nvSpPr>
        <dsp:cNvPr id="0" name=""/>
        <dsp:cNvSpPr/>
      </dsp:nvSpPr>
      <dsp:spPr>
        <a:xfrm>
          <a:off x="7205851" y="1920525"/>
          <a:ext cx="3165968" cy="1343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GB" sz="2400" kern="1200"/>
            <a:t>Clear communication</a:t>
          </a:r>
          <a:endParaRPr lang="en-US" sz="2400" kern="1200"/>
        </a:p>
      </dsp:txBody>
      <dsp:txXfrm>
        <a:off x="7205851" y="1920525"/>
        <a:ext cx="3165968" cy="13431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56D56-F237-45EC-AD93-B2A282960BB7}">
      <dsp:nvSpPr>
        <dsp:cNvPr id="0" name=""/>
        <dsp:cNvSpPr/>
      </dsp:nvSpPr>
      <dsp:spPr>
        <a:xfrm>
          <a:off x="637075" y="21474"/>
          <a:ext cx="1921500" cy="19215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BDDB6A-EE61-418A-8BED-411A3AC779C5}">
      <dsp:nvSpPr>
        <dsp:cNvPr id="0" name=""/>
        <dsp:cNvSpPr/>
      </dsp:nvSpPr>
      <dsp:spPr>
        <a:xfrm>
          <a:off x="1046575" y="430974"/>
          <a:ext cx="1102500" cy="1102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0D986B-320F-49E4-9345-6AC21F212BB5}">
      <dsp:nvSpPr>
        <dsp:cNvPr id="0" name=""/>
        <dsp:cNvSpPr/>
      </dsp:nvSpPr>
      <dsp:spPr>
        <a:xfrm>
          <a:off x="22825" y="2541475"/>
          <a:ext cx="31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100000"/>
            </a:lnSpc>
            <a:spcBef>
              <a:spcPct val="0"/>
            </a:spcBef>
            <a:spcAft>
              <a:spcPct val="35000"/>
            </a:spcAft>
            <a:buNone/>
            <a:defRPr cap="all"/>
          </a:pPr>
          <a:r>
            <a:rPr lang="en-GB" sz="2600" b="0" i="0" kern="1200"/>
            <a:t>Picture the goal</a:t>
          </a:r>
          <a:endParaRPr lang="en-US" sz="2600" kern="1200"/>
        </a:p>
      </dsp:txBody>
      <dsp:txXfrm>
        <a:off x="22825" y="2541475"/>
        <a:ext cx="3150000" cy="720000"/>
      </dsp:txXfrm>
    </dsp:sp>
    <dsp:sp modelId="{1F280129-9060-4428-ABFF-7572EA19940E}">
      <dsp:nvSpPr>
        <dsp:cNvPr id="0" name=""/>
        <dsp:cNvSpPr/>
      </dsp:nvSpPr>
      <dsp:spPr>
        <a:xfrm>
          <a:off x="4338325" y="21474"/>
          <a:ext cx="1921500" cy="19215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9A9341-3B46-4E09-A0AE-E0B20A971CE7}">
      <dsp:nvSpPr>
        <dsp:cNvPr id="0" name=""/>
        <dsp:cNvSpPr/>
      </dsp:nvSpPr>
      <dsp:spPr>
        <a:xfrm>
          <a:off x="4747825" y="430974"/>
          <a:ext cx="1102500" cy="1102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AF73ED-832B-4B4A-B8BD-0DC439C9BBBC}">
      <dsp:nvSpPr>
        <dsp:cNvPr id="0" name=""/>
        <dsp:cNvSpPr/>
      </dsp:nvSpPr>
      <dsp:spPr>
        <a:xfrm>
          <a:off x="3724075" y="2541475"/>
          <a:ext cx="31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100000"/>
            </a:lnSpc>
            <a:spcBef>
              <a:spcPct val="0"/>
            </a:spcBef>
            <a:spcAft>
              <a:spcPct val="35000"/>
            </a:spcAft>
            <a:buNone/>
            <a:defRPr cap="all"/>
          </a:pPr>
          <a:r>
            <a:rPr lang="en-GB" sz="2600" b="0" i="0" kern="1200"/>
            <a:t>Gather information</a:t>
          </a:r>
          <a:endParaRPr lang="en-US" sz="2600" kern="1200"/>
        </a:p>
      </dsp:txBody>
      <dsp:txXfrm>
        <a:off x="3724075" y="2541475"/>
        <a:ext cx="3150000" cy="720000"/>
      </dsp:txXfrm>
    </dsp:sp>
    <dsp:sp modelId="{D4DADA81-B93E-4342-945A-A5653EE0E377}">
      <dsp:nvSpPr>
        <dsp:cNvPr id="0" name=""/>
        <dsp:cNvSpPr/>
      </dsp:nvSpPr>
      <dsp:spPr>
        <a:xfrm>
          <a:off x="8039575" y="21474"/>
          <a:ext cx="1921500" cy="1921500"/>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3A78F6-9175-475A-916D-814962E40EA1}">
      <dsp:nvSpPr>
        <dsp:cNvPr id="0" name=""/>
        <dsp:cNvSpPr/>
      </dsp:nvSpPr>
      <dsp:spPr>
        <a:xfrm>
          <a:off x="8449075" y="430974"/>
          <a:ext cx="1102500" cy="11025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6C08AA-0E89-4977-BA20-5C2DAB18A379}">
      <dsp:nvSpPr>
        <dsp:cNvPr id="0" name=""/>
        <dsp:cNvSpPr/>
      </dsp:nvSpPr>
      <dsp:spPr>
        <a:xfrm>
          <a:off x="7425325" y="2541475"/>
          <a:ext cx="31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100000"/>
            </a:lnSpc>
            <a:spcBef>
              <a:spcPct val="0"/>
            </a:spcBef>
            <a:spcAft>
              <a:spcPct val="35000"/>
            </a:spcAft>
            <a:buNone/>
            <a:defRPr cap="all"/>
          </a:pPr>
          <a:r>
            <a:rPr lang="en-GB" sz="2600" b="0" i="0" kern="1200"/>
            <a:t>Tailor the text</a:t>
          </a:r>
          <a:endParaRPr lang="en-US" sz="2600" kern="1200"/>
        </a:p>
      </dsp:txBody>
      <dsp:txXfrm>
        <a:off x="7425325" y="2541475"/>
        <a:ext cx="315000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F15061-888E-465B-A5FC-D42810F3CB2B}">
      <dsp:nvSpPr>
        <dsp:cNvPr id="0" name=""/>
        <dsp:cNvSpPr/>
      </dsp:nvSpPr>
      <dsp:spPr>
        <a:xfrm>
          <a:off x="0" y="679"/>
          <a:ext cx="6651253" cy="15902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CC0084-65F1-4BC1-A226-D4E05FC9DD90}">
      <dsp:nvSpPr>
        <dsp:cNvPr id="0" name=""/>
        <dsp:cNvSpPr/>
      </dsp:nvSpPr>
      <dsp:spPr>
        <a:xfrm>
          <a:off x="481061" y="358494"/>
          <a:ext cx="874657" cy="8746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CB08C1-03A5-428E-800B-0E1A8EB0B03B}">
      <dsp:nvSpPr>
        <dsp:cNvPr id="0" name=""/>
        <dsp:cNvSpPr/>
      </dsp:nvSpPr>
      <dsp:spPr>
        <a:xfrm>
          <a:off x="1836781" y="679"/>
          <a:ext cx="4814471" cy="159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305" tIns="168305" rIns="168305" bIns="168305" numCol="1" spcCol="1270" anchor="ctr" anchorCtr="0">
          <a:noAutofit/>
        </a:bodyPr>
        <a:lstStyle/>
        <a:p>
          <a:pPr marL="0" lvl="0" indent="0" algn="l" defTabSz="1111250">
            <a:lnSpc>
              <a:spcPct val="90000"/>
            </a:lnSpc>
            <a:spcBef>
              <a:spcPct val="0"/>
            </a:spcBef>
            <a:spcAft>
              <a:spcPct val="35000"/>
            </a:spcAft>
            <a:buNone/>
          </a:pPr>
          <a:r>
            <a:rPr lang="en-GB" sz="2500" b="0" i="0" kern="1200" dirty="0"/>
            <a:t>Introduce the social story when there are </a:t>
          </a:r>
          <a:r>
            <a:rPr lang="en-GB" sz="2500" b="1" i="0" kern="1200" dirty="0"/>
            <a:t>minimal distractions</a:t>
          </a:r>
          <a:endParaRPr lang="en-US" sz="2500" kern="1200" dirty="0"/>
        </a:p>
      </dsp:txBody>
      <dsp:txXfrm>
        <a:off x="1836781" y="679"/>
        <a:ext cx="4814471" cy="1590287"/>
      </dsp:txXfrm>
    </dsp:sp>
    <dsp:sp modelId="{AD641606-FB3B-4DCB-BFB1-1114F85651B1}">
      <dsp:nvSpPr>
        <dsp:cNvPr id="0" name=""/>
        <dsp:cNvSpPr/>
      </dsp:nvSpPr>
      <dsp:spPr>
        <a:xfrm>
          <a:off x="0" y="1988538"/>
          <a:ext cx="6651253" cy="15902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84AB49-0CFE-427A-81B4-CDE38CE13298}">
      <dsp:nvSpPr>
        <dsp:cNvPr id="0" name=""/>
        <dsp:cNvSpPr/>
      </dsp:nvSpPr>
      <dsp:spPr>
        <a:xfrm>
          <a:off x="481061" y="2346353"/>
          <a:ext cx="874657" cy="874657"/>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BDD4EC-3BE4-4AAD-B82E-36E46BBB2384}">
      <dsp:nvSpPr>
        <dsp:cNvPr id="0" name=""/>
        <dsp:cNvSpPr/>
      </dsp:nvSpPr>
      <dsp:spPr>
        <a:xfrm>
          <a:off x="1836781" y="1988538"/>
          <a:ext cx="4814471" cy="159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305" tIns="168305" rIns="168305" bIns="168305" numCol="1" spcCol="1270" anchor="ctr" anchorCtr="0">
          <a:noAutofit/>
        </a:bodyPr>
        <a:lstStyle/>
        <a:p>
          <a:pPr marL="0" lvl="0" indent="0" algn="l" defTabSz="1111250">
            <a:lnSpc>
              <a:spcPct val="90000"/>
            </a:lnSpc>
            <a:spcBef>
              <a:spcPct val="0"/>
            </a:spcBef>
            <a:spcAft>
              <a:spcPct val="35000"/>
            </a:spcAft>
            <a:buNone/>
          </a:pPr>
          <a:r>
            <a:rPr lang="en-GB" sz="2500" b="0" i="0" kern="1200" dirty="0"/>
            <a:t>Review the story as often as required</a:t>
          </a:r>
          <a:endParaRPr lang="en-US" sz="2500" kern="1200" dirty="0"/>
        </a:p>
      </dsp:txBody>
      <dsp:txXfrm>
        <a:off x="1836781" y="1988538"/>
        <a:ext cx="4814471" cy="1590287"/>
      </dsp:txXfrm>
    </dsp:sp>
    <dsp:sp modelId="{F20B9930-206D-4556-ADA4-7FADA8712A78}">
      <dsp:nvSpPr>
        <dsp:cNvPr id="0" name=""/>
        <dsp:cNvSpPr/>
      </dsp:nvSpPr>
      <dsp:spPr>
        <a:xfrm>
          <a:off x="0" y="3976397"/>
          <a:ext cx="6651253" cy="15902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4AC5D8-40F9-4312-AF87-14FF8CABA34B}">
      <dsp:nvSpPr>
        <dsp:cNvPr id="0" name=""/>
        <dsp:cNvSpPr/>
      </dsp:nvSpPr>
      <dsp:spPr>
        <a:xfrm>
          <a:off x="481061" y="4334211"/>
          <a:ext cx="874657" cy="8746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239922-8F43-426D-86DB-16312F7044AF}">
      <dsp:nvSpPr>
        <dsp:cNvPr id="0" name=""/>
        <dsp:cNvSpPr/>
      </dsp:nvSpPr>
      <dsp:spPr>
        <a:xfrm>
          <a:off x="1836781" y="3976397"/>
          <a:ext cx="4814471" cy="159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305" tIns="168305" rIns="168305" bIns="168305" numCol="1" spcCol="1270" anchor="ctr" anchorCtr="0">
          <a:noAutofit/>
        </a:bodyPr>
        <a:lstStyle/>
        <a:p>
          <a:pPr marL="0" lvl="0" indent="0" algn="l" defTabSz="1111250">
            <a:lnSpc>
              <a:spcPct val="90000"/>
            </a:lnSpc>
            <a:spcBef>
              <a:spcPct val="0"/>
            </a:spcBef>
            <a:spcAft>
              <a:spcPct val="35000"/>
            </a:spcAft>
            <a:buNone/>
          </a:pPr>
          <a:r>
            <a:rPr lang="en-GB" sz="2500" b="1" i="0" kern="1200" dirty="0"/>
            <a:t>Monitor and evaluate </a:t>
          </a:r>
          <a:r>
            <a:rPr lang="en-GB" sz="2500" b="0" i="0" kern="1200" dirty="0"/>
            <a:t>the impact over time </a:t>
          </a:r>
          <a:r>
            <a:rPr lang="en-US" sz="2500" b="0" i="0" kern="1200" dirty="0"/>
            <a:t>​</a:t>
          </a:r>
          <a:endParaRPr lang="en-US" sz="2500" kern="1200" dirty="0"/>
        </a:p>
      </dsp:txBody>
      <dsp:txXfrm>
        <a:off x="1836781" y="3976397"/>
        <a:ext cx="4814471" cy="159028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B6C887-E718-493B-96F6-A0C422AD3119}" type="datetimeFigureOut">
              <a:rPr lang="en-GB" smtClean="0"/>
              <a:t>23/02/2021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9DB8A0-E9DE-40C2-A14F-057E268A8B6F}" type="slidenum">
              <a:rPr lang="en-GB" smtClean="0"/>
              <a:t>‹#›</a:t>
            </a:fld>
            <a:endParaRPr lang="en-GB"/>
          </a:p>
        </p:txBody>
      </p:sp>
    </p:spTree>
    <p:extLst>
      <p:ext uri="{BB962C8B-B14F-4D97-AF65-F5344CB8AC3E}">
        <p14:creationId xmlns:p14="http://schemas.microsoft.com/office/powerpoint/2010/main" val="413304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a:t>
            </a:r>
          </a:p>
          <a:p>
            <a:r>
              <a:rPr lang="en-GB" dirty="0"/>
              <a:t>Introductions</a:t>
            </a:r>
          </a:p>
          <a:p>
            <a:r>
              <a:rPr lang="en-GB" dirty="0"/>
              <a:t>Training will take approximately 40 minutes to complete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34CBF-4972-4709-ACB9-37F97995830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3183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34CBF-4972-4709-ACB9-37F97995830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693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Purpose of session is to provide staff with greater understanding of the use of social stories for supporting CYP you work with.</a:t>
            </a:r>
          </a:p>
          <a:p>
            <a:r>
              <a:rPr lang="en-GB" dirty="0"/>
              <a:t>The structure of this session will include:</a:t>
            </a:r>
          </a:p>
          <a:p>
            <a:endParaRPr lang="en-GB" dirty="0"/>
          </a:p>
          <a:p>
            <a:pPr marL="171450" indent="-171450">
              <a:buFont typeface="Arial" panose="020B0604020202020204" pitchFamily="34" charset="0"/>
              <a:buChar char="•"/>
            </a:pPr>
            <a:r>
              <a:rPr lang="en-GB" dirty="0"/>
              <a:t>Developing an understanding of what a social story is; the purpose; when they may be beneficial, so what topics can be included and who might benefit from the use of social stories.</a:t>
            </a:r>
          </a:p>
          <a:p>
            <a:pPr marL="171450" indent="-171450">
              <a:buFont typeface="Arial" panose="020B0604020202020204" pitchFamily="34" charset="0"/>
              <a:buChar char="•"/>
            </a:pPr>
            <a:r>
              <a:rPr lang="en-GB" dirty="0"/>
              <a:t>We’ll then look at the steps to take when writing a social story, for example different types of sentences and language used. You’ll be presented with a couple of worked examples and an activity for you to try out.</a:t>
            </a:r>
          </a:p>
          <a:p>
            <a:pPr marL="171450" indent="-171450">
              <a:buFont typeface="Arial" panose="020B0604020202020204" pitchFamily="34" charset="0"/>
              <a:buChar char="•"/>
            </a:pPr>
            <a:r>
              <a:rPr lang="en-GB" dirty="0"/>
              <a:t>We’ll look at how to introduce the social story to the CYP you are working with and how to evaluate it’s effectiveness.</a:t>
            </a:r>
          </a:p>
          <a:p>
            <a:pPr marL="171450" indent="-171450">
              <a:buFont typeface="Arial" panose="020B0604020202020204" pitchFamily="34" charset="0"/>
              <a:buChar char="•"/>
            </a:pPr>
            <a:r>
              <a:rPr lang="en-GB" dirty="0"/>
              <a:t>Finally we will look at the use of Comic strips to support CYP you work with.</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34CBF-4972-4709-ACB9-37F97995830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026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34CBF-4972-4709-ACB9-37F97995830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572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Social stories have a huge range of applications which include support to:</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To develop self-care skills (e.g., how to clean teeth, wash hands or get dressed), social skills (e.g., sharing, turning, and resolving conflict), and academic abilities.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To assist an individual to cope with changes to routine, and unexpected or distressing events (e.g., periods of transition moving from one activity or environment to another, absence of teacher, or school trip).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Provide structure to children with difficulties in sequencing and executive functioning thereby reducing anxiety.</a:t>
            </a:r>
            <a:r>
              <a:rPr lang="en-US" sz="1800" dirty="0">
                <a:effectLst/>
                <a:latin typeface="Calibri" panose="020F0502020204030204" pitchFamily="34" charset="0"/>
                <a:ea typeface="Calibri" panose="020F0502020204030204" pitchFamily="34" charset="0"/>
                <a:cs typeface="Calibri" panose="020F0502020204030204" pitchFamily="34"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To provide positive feedback to an individual regarding an area of strength or achievement in order to develop self esteem.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As a </a:t>
            </a:r>
            <a:r>
              <a:rPr lang="en-US" sz="1800" dirty="0" err="1">
                <a:effectLst/>
                <a:latin typeface="Calibri" panose="020F0502020204030204" pitchFamily="34" charset="0"/>
                <a:ea typeface="Calibri" panose="020F0502020204030204" pitchFamily="34" charset="0"/>
                <a:cs typeface="Calibri" panose="020F0502020204030204" pitchFamily="34" charset="0"/>
              </a:rPr>
              <a:t>behavioural</a:t>
            </a:r>
            <a:r>
              <a:rPr lang="en-US" sz="1800" dirty="0">
                <a:effectLst/>
                <a:latin typeface="Calibri" panose="020F0502020204030204" pitchFamily="34" charset="0"/>
                <a:ea typeface="Calibri" panose="020F0502020204030204" pitchFamily="34" charset="0"/>
                <a:cs typeface="Calibri" panose="020F0502020204030204" pitchFamily="34" charset="0"/>
              </a:rPr>
              <a:t> strategy (e.g., what to do when angry, how to cope with obsessions).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34CBF-4972-4709-ACB9-37F97995830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728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dirty="0">
                <a:solidFill>
                  <a:srgbClr val="000000"/>
                </a:solidFill>
                <a:effectLst/>
                <a:latin typeface="Gotham SSm A"/>
              </a:rPr>
              <a:t>Advantages of using social stories and comic strips</a:t>
            </a:r>
          </a:p>
          <a:p>
            <a:pPr algn="l"/>
            <a:endParaRPr lang="en-GB" b="1" i="0" dirty="0">
              <a:solidFill>
                <a:srgbClr val="000000"/>
              </a:solidFill>
              <a:effectLst/>
              <a:latin typeface="Gotham SSm A"/>
            </a:endParaRPr>
          </a:p>
          <a:p>
            <a:pPr algn="l">
              <a:buFont typeface="Arial" panose="020B0604020202020204" pitchFamily="34" charset="0"/>
              <a:buChar char="•"/>
            </a:pPr>
            <a:r>
              <a:rPr lang="en-GB" b="1" i="0" dirty="0">
                <a:solidFill>
                  <a:srgbClr val="444444"/>
                </a:solidFill>
                <a:effectLst/>
                <a:latin typeface="Gotham SSm A"/>
              </a:rPr>
              <a:t>Memory development.</a:t>
            </a:r>
            <a:r>
              <a:rPr lang="en-GB" b="0" i="0" dirty="0">
                <a:solidFill>
                  <a:srgbClr val="444444"/>
                </a:solidFill>
                <a:effectLst/>
                <a:latin typeface="Gotham SSm A"/>
              </a:rPr>
              <a:t> Reading and rereading stories that include a series of events helps young children practice their memory skills, including prediction.</a:t>
            </a:r>
          </a:p>
          <a:p>
            <a:pPr algn="l">
              <a:buFont typeface="Arial" panose="020B0604020202020204" pitchFamily="34" charset="0"/>
              <a:buChar char="•"/>
            </a:pPr>
            <a:r>
              <a:rPr lang="en-GB" b="1" i="0" dirty="0">
                <a:solidFill>
                  <a:srgbClr val="444444"/>
                </a:solidFill>
                <a:effectLst/>
                <a:latin typeface="Gotham SSm A"/>
              </a:rPr>
              <a:t>Empathy.</a:t>
            </a:r>
            <a:r>
              <a:rPr lang="en-GB" b="0" i="0" dirty="0">
                <a:solidFill>
                  <a:srgbClr val="444444"/>
                </a:solidFill>
                <a:effectLst/>
                <a:latin typeface="Gotham SSm A"/>
              </a:rPr>
              <a:t> Social stories address the feelings and opinions of characters, meaning several points of view can be represented. When children are exposed to others’ perspectives, it supports and encourages the development of empathy or understanding of how one’s actions affect and impact others.</a:t>
            </a:r>
          </a:p>
          <a:p>
            <a:pPr algn="l">
              <a:buFont typeface="Arial" panose="020B0604020202020204" pitchFamily="34" charset="0"/>
              <a:buChar char="•"/>
            </a:pPr>
            <a:r>
              <a:rPr lang="en-GB" b="1" i="0" dirty="0">
                <a:solidFill>
                  <a:srgbClr val="444444"/>
                </a:solidFill>
                <a:effectLst/>
                <a:latin typeface="Gotham SSm A"/>
              </a:rPr>
              <a:t>Concrete instruction.</a:t>
            </a:r>
            <a:r>
              <a:rPr lang="en-GB" b="0" i="0" dirty="0">
                <a:solidFill>
                  <a:srgbClr val="444444"/>
                </a:solidFill>
                <a:effectLst/>
                <a:latin typeface="Gotham SSm A"/>
              </a:rPr>
              <a:t> Creating social stories for young children is an opportunity to connect with a child’s personal experiences and build upon their current understanding. Children are more likely to learn from the strategies used in the literature if they can relate to them.</a:t>
            </a:r>
          </a:p>
          <a:p>
            <a:pPr algn="l">
              <a:buFont typeface="Arial" panose="020B0604020202020204" pitchFamily="34" charset="0"/>
              <a:buChar char="•"/>
            </a:pPr>
            <a:r>
              <a:rPr lang="en-GB" b="1" i="0" dirty="0">
                <a:solidFill>
                  <a:srgbClr val="444444"/>
                </a:solidFill>
                <a:effectLst/>
                <a:latin typeface="Gotham SSm A"/>
              </a:rPr>
              <a:t>Clear communication.</a:t>
            </a:r>
            <a:r>
              <a:rPr lang="en-GB" b="0" i="0" dirty="0">
                <a:solidFill>
                  <a:srgbClr val="444444"/>
                </a:solidFill>
                <a:effectLst/>
                <a:latin typeface="Gotham SSm A"/>
              </a:rPr>
              <a:t> When children clearly understand what is expected of them and they are given specific instructions, they are better prepared to learn strategies and norms and follow them through.</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34CBF-4972-4709-ACB9-37F97995830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974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Run through a couple of examples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34CBF-4972-4709-ACB9-37F97995830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317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example makes use of symbols to support the written text.</a:t>
            </a:r>
          </a:p>
          <a:p>
            <a:r>
              <a:rPr lang="en-GB" dirty="0"/>
              <a:t>Inclusion of visuals, such as Board maker, are beneficial for supporting </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CYP to conceptualize and understand the context, skill or concept being learned.</a:t>
            </a:r>
          </a:p>
          <a:p>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 don’t need to use Board maker. Photographs, drawings or clipart symbols can also be used.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However it is important when using images that they are </a:t>
            </a:r>
            <a:r>
              <a:rPr lang="en-GB" sz="1800" dirty="0">
                <a:effectLst/>
                <a:latin typeface="Calibri" panose="020F0502020204030204" pitchFamily="34" charset="0"/>
                <a:ea typeface="Calibri" panose="020F0502020204030204" pitchFamily="34" charset="0"/>
                <a:cs typeface="Times New Roman" panose="02020603050405020304" pitchFamily="18" charset="0"/>
              </a:rPr>
              <a:t>should provide an accurate representation of the key concept and should not contain any extraneous information or be ambiguous for CYP.</a:t>
            </a:r>
          </a:p>
          <a:p>
            <a:endPar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endPar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34CBF-4972-4709-ACB9-37F97995830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0345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Carol Gray has identified the following guidelines as being instrumental in writing a Social Story</a:t>
            </a:r>
          </a:p>
          <a:p>
            <a:pPr>
              <a:lnSpc>
                <a:spcPct val="107000"/>
              </a:lnSpc>
              <a:spcAft>
                <a:spcPts val="800"/>
              </a:spcAf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Picture the Goal </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Consider the purpose of the Social Story and think about the social understandings necessary to support development of the desired behaviours or responses from the individual. For example, our goal may be to teach a child to cover his or her mouth when coughing. To achieve this goal, the child needs to understand why covering his or her mouth when coughing is important (i.e., it stops germs from being spread which may make other people sick). </a:t>
            </a:r>
          </a:p>
          <a:p>
            <a:pPr>
              <a:lnSpc>
                <a:spcPct val="107000"/>
              </a:lnSpc>
              <a:spcAft>
                <a:spcPts val="800"/>
              </a:spcAf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2.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Gather information </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Collect information about the situation you want to describe in your social story. Gather information about:</a:t>
            </a:r>
          </a:p>
          <a:p>
            <a:pPr marL="342900" lvl="0" indent="-342900">
              <a:lnSpc>
                <a:spcPct val="107000"/>
              </a:lnSpc>
              <a:spcAft>
                <a:spcPts val="800"/>
              </a:spcAft>
              <a:buFont typeface="Arial" panose="020B0604020202020204" pitchFamily="34" charset="0"/>
              <a:buChar char="•"/>
              <a:tabLst>
                <a:tab pos="457200" algn="l"/>
              </a:tabLs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Where the situation occurs? </a:t>
            </a:r>
          </a:p>
          <a:p>
            <a:pPr marL="342900" lvl="0" indent="-342900">
              <a:lnSpc>
                <a:spcPct val="107000"/>
              </a:lnSpc>
              <a:spcAft>
                <a:spcPts val="800"/>
              </a:spcAft>
              <a:buFont typeface="Arial" panose="020B0604020202020204" pitchFamily="34" charset="0"/>
              <a:buChar char="•"/>
              <a:tabLst>
                <a:tab pos="457200" algn="l"/>
              </a:tabLs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Who is it with? </a:t>
            </a:r>
          </a:p>
          <a:p>
            <a:pPr marL="342900" lvl="0" indent="-342900">
              <a:lnSpc>
                <a:spcPct val="107000"/>
              </a:lnSpc>
              <a:spcAft>
                <a:spcPts val="800"/>
              </a:spcAft>
              <a:buFont typeface="Arial" panose="020B0604020202020204" pitchFamily="34" charset="0"/>
              <a:buChar char="•"/>
              <a:tabLst>
                <a:tab pos="457200" algn="l"/>
              </a:tabLs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How does it begin and end? </a:t>
            </a:r>
          </a:p>
          <a:p>
            <a:pPr marL="342900" lvl="0" indent="-342900">
              <a:lnSpc>
                <a:spcPct val="107000"/>
              </a:lnSpc>
              <a:spcAft>
                <a:spcPts val="800"/>
              </a:spcAft>
              <a:buFont typeface="Arial" panose="020B0604020202020204" pitchFamily="34" charset="0"/>
              <a:buChar char="•"/>
              <a:tabLst>
                <a:tab pos="457200" algn="l"/>
              </a:tabLs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How long does it last? </a:t>
            </a:r>
          </a:p>
          <a:p>
            <a:pPr marL="342900" lvl="0" indent="-342900">
              <a:lnSpc>
                <a:spcPct val="107000"/>
              </a:lnSpc>
              <a:spcAft>
                <a:spcPts val="800"/>
              </a:spcAft>
              <a:buFont typeface="Arial" panose="020B0604020202020204" pitchFamily="34" charset="0"/>
              <a:buChar char="•"/>
              <a:tabLst>
                <a:tab pos="457200" algn="l"/>
              </a:tabLs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What actually happens in the situation and why? </a:t>
            </a:r>
          </a:p>
          <a:p>
            <a:pPr>
              <a:lnSpc>
                <a:spcPct val="107000"/>
              </a:lnSpc>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3.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Tailor the text </a:t>
            </a:r>
          </a:p>
          <a:p>
            <a:pPr>
              <a:lnSpc>
                <a:spcPct val="107000"/>
              </a:lnSpc>
              <a:spcAft>
                <a:spcPts val="8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Finally, social stories comprise 4 different types of sentence which are presented in a particular combination, which look at in a bit more detail on the next slide.</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fontAlgn="base"/>
            <a:endParaRPr lang="en-US" sz="2800"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34CBF-4972-4709-ACB9-37F97995830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41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mn-lt"/>
                <a:ea typeface="Calibri" panose="020F0502020204030204" pitchFamily="34" charset="0"/>
                <a:cs typeface="Times New Roman" panose="02020603050405020304" pitchFamily="18" charset="0"/>
              </a:rPr>
              <a:t>Gray (1994) identified 4 main types of sentences for social stories: descriptive, perspective, directive and affirmative.</a:t>
            </a:r>
          </a:p>
          <a:p>
            <a:pPr>
              <a:lnSpc>
                <a:spcPct val="107000"/>
              </a:lnSpc>
              <a:spcAft>
                <a:spcPts val="800"/>
              </a:spcAft>
            </a:pPr>
            <a:endParaRPr lang="en-GB" sz="1200" dirty="0">
              <a:effectLst/>
              <a:latin typeface="+mn-lt"/>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is a suggested ratio of the above sentences in writing a social story.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Stories should be brief with no more than one directive sentence per page and one to three descriptive or perspective sentences per page. </a:t>
            </a:r>
            <a:r>
              <a:rPr lang="en-US" sz="1800" dirty="0">
                <a:effectLst/>
                <a:latin typeface="Calibri" panose="020F0502020204030204" pitchFamily="34" charset="0"/>
                <a:ea typeface="Calibri" panose="020F0502020204030204" pitchFamily="34" charset="0"/>
                <a:cs typeface="Times New Roman" panose="02020603050405020304" pitchFamily="18" charset="0"/>
              </a:rPr>
              <a:t>If the ratio is not kept the story simply becomes a list of what to do (directives) without explanation.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34CBF-4972-4709-ACB9-37F97995830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480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9C205-6EF1-4BB9-80ED-B0930C20EE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87BFDB0-F3D8-4012-8013-C9530B8B30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33DC782-F922-4AB2-A68C-3F7EB29BA085}"/>
              </a:ext>
            </a:extLst>
          </p:cNvPr>
          <p:cNvSpPr>
            <a:spLocks noGrp="1"/>
          </p:cNvSpPr>
          <p:nvPr>
            <p:ph type="dt" sz="half" idx="10"/>
          </p:nvPr>
        </p:nvSpPr>
        <p:spPr/>
        <p:txBody>
          <a:bodyPr/>
          <a:lstStyle/>
          <a:p>
            <a:fld id="{5199526D-BC8B-4BC4-8C1F-E2D2708988FA}" type="datetimeFigureOut">
              <a:rPr lang="en-GB" smtClean="0"/>
              <a:t>23/02/2021</a:t>
            </a:fld>
            <a:endParaRPr lang="en-GB"/>
          </a:p>
        </p:txBody>
      </p:sp>
      <p:sp>
        <p:nvSpPr>
          <p:cNvPr id="5" name="Footer Placeholder 4">
            <a:extLst>
              <a:ext uri="{FF2B5EF4-FFF2-40B4-BE49-F238E27FC236}">
                <a16:creationId xmlns:a16="http://schemas.microsoft.com/office/drawing/2014/main" id="{BA12DE9B-85F3-4C85-A6B8-E125CC984D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671D74-C46C-4F9B-ADD6-BDD521453C78}"/>
              </a:ext>
            </a:extLst>
          </p:cNvPr>
          <p:cNvSpPr>
            <a:spLocks noGrp="1"/>
          </p:cNvSpPr>
          <p:nvPr>
            <p:ph type="sldNum" sz="quarter" idx="12"/>
          </p:nvPr>
        </p:nvSpPr>
        <p:spPr/>
        <p:txBody>
          <a:bodyPr/>
          <a:lstStyle/>
          <a:p>
            <a:fld id="{41562F8D-0F04-4B3E-81A7-08AB9792C003}" type="slidenum">
              <a:rPr lang="en-GB" smtClean="0"/>
              <a:t>‹#›</a:t>
            </a:fld>
            <a:endParaRPr lang="en-GB"/>
          </a:p>
        </p:txBody>
      </p:sp>
    </p:spTree>
    <p:extLst>
      <p:ext uri="{BB962C8B-B14F-4D97-AF65-F5344CB8AC3E}">
        <p14:creationId xmlns:p14="http://schemas.microsoft.com/office/powerpoint/2010/main" val="561828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06ADE-64F5-43CA-9B56-D5E000FAA5A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20CB2BA-DC60-46B6-BC8A-4D6808CECB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C2210D-7E8A-4FC0-BB29-554EF8683DFD}"/>
              </a:ext>
            </a:extLst>
          </p:cNvPr>
          <p:cNvSpPr>
            <a:spLocks noGrp="1"/>
          </p:cNvSpPr>
          <p:nvPr>
            <p:ph type="dt" sz="half" idx="10"/>
          </p:nvPr>
        </p:nvSpPr>
        <p:spPr/>
        <p:txBody>
          <a:bodyPr/>
          <a:lstStyle/>
          <a:p>
            <a:fld id="{5199526D-BC8B-4BC4-8C1F-E2D2708988FA}" type="datetimeFigureOut">
              <a:rPr lang="en-GB" smtClean="0"/>
              <a:t>23/02/2021</a:t>
            </a:fld>
            <a:endParaRPr lang="en-GB"/>
          </a:p>
        </p:txBody>
      </p:sp>
      <p:sp>
        <p:nvSpPr>
          <p:cNvPr id="5" name="Footer Placeholder 4">
            <a:extLst>
              <a:ext uri="{FF2B5EF4-FFF2-40B4-BE49-F238E27FC236}">
                <a16:creationId xmlns:a16="http://schemas.microsoft.com/office/drawing/2014/main" id="{B77F03B1-D226-4C46-9427-EA3A0E72F1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82D937-819A-4FC5-BAA1-CEB8CE5C9F0B}"/>
              </a:ext>
            </a:extLst>
          </p:cNvPr>
          <p:cNvSpPr>
            <a:spLocks noGrp="1"/>
          </p:cNvSpPr>
          <p:nvPr>
            <p:ph type="sldNum" sz="quarter" idx="12"/>
          </p:nvPr>
        </p:nvSpPr>
        <p:spPr/>
        <p:txBody>
          <a:bodyPr/>
          <a:lstStyle/>
          <a:p>
            <a:fld id="{41562F8D-0F04-4B3E-81A7-08AB9792C003}" type="slidenum">
              <a:rPr lang="en-GB" smtClean="0"/>
              <a:t>‹#›</a:t>
            </a:fld>
            <a:endParaRPr lang="en-GB"/>
          </a:p>
        </p:txBody>
      </p:sp>
    </p:spTree>
    <p:extLst>
      <p:ext uri="{BB962C8B-B14F-4D97-AF65-F5344CB8AC3E}">
        <p14:creationId xmlns:p14="http://schemas.microsoft.com/office/powerpoint/2010/main" val="1373659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CC4AB5-C3EC-4D6A-A3EB-C7674FFC50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470C1CC-B7E9-4E1B-8689-DDE9F4E617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46FE3E-ED5A-46FE-ACFB-476CC31AD11A}"/>
              </a:ext>
            </a:extLst>
          </p:cNvPr>
          <p:cNvSpPr>
            <a:spLocks noGrp="1"/>
          </p:cNvSpPr>
          <p:nvPr>
            <p:ph type="dt" sz="half" idx="10"/>
          </p:nvPr>
        </p:nvSpPr>
        <p:spPr/>
        <p:txBody>
          <a:bodyPr/>
          <a:lstStyle/>
          <a:p>
            <a:fld id="{5199526D-BC8B-4BC4-8C1F-E2D2708988FA}" type="datetimeFigureOut">
              <a:rPr lang="en-GB" smtClean="0"/>
              <a:t>23/02/2021</a:t>
            </a:fld>
            <a:endParaRPr lang="en-GB"/>
          </a:p>
        </p:txBody>
      </p:sp>
      <p:sp>
        <p:nvSpPr>
          <p:cNvPr id="5" name="Footer Placeholder 4">
            <a:extLst>
              <a:ext uri="{FF2B5EF4-FFF2-40B4-BE49-F238E27FC236}">
                <a16:creationId xmlns:a16="http://schemas.microsoft.com/office/drawing/2014/main" id="{4EFCE5CD-1A7D-403D-BD75-AE2C401980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880B4E-066A-4C34-A6EC-34A516FB39D7}"/>
              </a:ext>
            </a:extLst>
          </p:cNvPr>
          <p:cNvSpPr>
            <a:spLocks noGrp="1"/>
          </p:cNvSpPr>
          <p:nvPr>
            <p:ph type="sldNum" sz="quarter" idx="12"/>
          </p:nvPr>
        </p:nvSpPr>
        <p:spPr/>
        <p:txBody>
          <a:bodyPr/>
          <a:lstStyle/>
          <a:p>
            <a:fld id="{41562F8D-0F04-4B3E-81A7-08AB9792C003}" type="slidenum">
              <a:rPr lang="en-GB" smtClean="0"/>
              <a:t>‹#›</a:t>
            </a:fld>
            <a:endParaRPr lang="en-GB"/>
          </a:p>
        </p:txBody>
      </p:sp>
    </p:spTree>
    <p:extLst>
      <p:ext uri="{BB962C8B-B14F-4D97-AF65-F5344CB8AC3E}">
        <p14:creationId xmlns:p14="http://schemas.microsoft.com/office/powerpoint/2010/main" val="373834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2373-1133-49BE-BF60-CDBD82187A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6A2C42-EA5F-45B4-A8AC-61A6440AF3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2F68C8-4883-4B0D-9B33-14AB1C5413F9}"/>
              </a:ext>
            </a:extLst>
          </p:cNvPr>
          <p:cNvSpPr>
            <a:spLocks noGrp="1"/>
          </p:cNvSpPr>
          <p:nvPr>
            <p:ph type="dt" sz="half" idx="10"/>
          </p:nvPr>
        </p:nvSpPr>
        <p:spPr/>
        <p:txBody>
          <a:bodyPr/>
          <a:lstStyle/>
          <a:p>
            <a:fld id="{5199526D-BC8B-4BC4-8C1F-E2D2708988FA}" type="datetimeFigureOut">
              <a:rPr lang="en-GB" smtClean="0"/>
              <a:t>23/02/2021</a:t>
            </a:fld>
            <a:endParaRPr lang="en-GB"/>
          </a:p>
        </p:txBody>
      </p:sp>
      <p:sp>
        <p:nvSpPr>
          <p:cNvPr id="5" name="Footer Placeholder 4">
            <a:extLst>
              <a:ext uri="{FF2B5EF4-FFF2-40B4-BE49-F238E27FC236}">
                <a16:creationId xmlns:a16="http://schemas.microsoft.com/office/drawing/2014/main" id="{1B4CDF12-ACDB-46C4-8245-9E5D544AB8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E95C41-3F50-45CE-B4CD-85049FEB17E8}"/>
              </a:ext>
            </a:extLst>
          </p:cNvPr>
          <p:cNvSpPr>
            <a:spLocks noGrp="1"/>
          </p:cNvSpPr>
          <p:nvPr>
            <p:ph type="sldNum" sz="quarter" idx="12"/>
          </p:nvPr>
        </p:nvSpPr>
        <p:spPr/>
        <p:txBody>
          <a:bodyPr/>
          <a:lstStyle/>
          <a:p>
            <a:fld id="{41562F8D-0F04-4B3E-81A7-08AB9792C003}" type="slidenum">
              <a:rPr lang="en-GB" smtClean="0"/>
              <a:t>‹#›</a:t>
            </a:fld>
            <a:endParaRPr lang="en-GB"/>
          </a:p>
        </p:txBody>
      </p:sp>
    </p:spTree>
    <p:extLst>
      <p:ext uri="{BB962C8B-B14F-4D97-AF65-F5344CB8AC3E}">
        <p14:creationId xmlns:p14="http://schemas.microsoft.com/office/powerpoint/2010/main" val="1309355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51870-7DE6-435F-99F3-97E48D872B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3ECBEE1-5E17-498A-B472-3175EC084C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F7EA01-DFAF-431B-BEDE-34E94D8D3FFE}"/>
              </a:ext>
            </a:extLst>
          </p:cNvPr>
          <p:cNvSpPr>
            <a:spLocks noGrp="1"/>
          </p:cNvSpPr>
          <p:nvPr>
            <p:ph type="dt" sz="half" idx="10"/>
          </p:nvPr>
        </p:nvSpPr>
        <p:spPr/>
        <p:txBody>
          <a:bodyPr/>
          <a:lstStyle/>
          <a:p>
            <a:fld id="{5199526D-BC8B-4BC4-8C1F-E2D2708988FA}" type="datetimeFigureOut">
              <a:rPr lang="en-GB" smtClean="0"/>
              <a:t>23/02/2021</a:t>
            </a:fld>
            <a:endParaRPr lang="en-GB"/>
          </a:p>
        </p:txBody>
      </p:sp>
      <p:sp>
        <p:nvSpPr>
          <p:cNvPr id="5" name="Footer Placeholder 4">
            <a:extLst>
              <a:ext uri="{FF2B5EF4-FFF2-40B4-BE49-F238E27FC236}">
                <a16:creationId xmlns:a16="http://schemas.microsoft.com/office/drawing/2014/main" id="{2CFBC535-7626-4B24-91A7-8ABEAA2CB6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1F56D3-221F-4E33-8357-7058D759047E}"/>
              </a:ext>
            </a:extLst>
          </p:cNvPr>
          <p:cNvSpPr>
            <a:spLocks noGrp="1"/>
          </p:cNvSpPr>
          <p:nvPr>
            <p:ph type="sldNum" sz="quarter" idx="12"/>
          </p:nvPr>
        </p:nvSpPr>
        <p:spPr/>
        <p:txBody>
          <a:bodyPr/>
          <a:lstStyle/>
          <a:p>
            <a:fld id="{41562F8D-0F04-4B3E-81A7-08AB9792C003}" type="slidenum">
              <a:rPr lang="en-GB" smtClean="0"/>
              <a:t>‹#›</a:t>
            </a:fld>
            <a:endParaRPr lang="en-GB"/>
          </a:p>
        </p:txBody>
      </p:sp>
    </p:spTree>
    <p:extLst>
      <p:ext uri="{BB962C8B-B14F-4D97-AF65-F5344CB8AC3E}">
        <p14:creationId xmlns:p14="http://schemas.microsoft.com/office/powerpoint/2010/main" val="2457006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35D2D-1E3B-42AB-A23F-C271B15E23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454D3CA-59ED-46D1-A7BB-1B71D0183C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1E74E0C-5F48-4282-8541-2197F18DFB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466B9B3-41E7-4219-83BE-5F95E4B628B2}"/>
              </a:ext>
            </a:extLst>
          </p:cNvPr>
          <p:cNvSpPr>
            <a:spLocks noGrp="1"/>
          </p:cNvSpPr>
          <p:nvPr>
            <p:ph type="dt" sz="half" idx="10"/>
          </p:nvPr>
        </p:nvSpPr>
        <p:spPr/>
        <p:txBody>
          <a:bodyPr/>
          <a:lstStyle/>
          <a:p>
            <a:fld id="{5199526D-BC8B-4BC4-8C1F-E2D2708988FA}" type="datetimeFigureOut">
              <a:rPr lang="en-GB" smtClean="0"/>
              <a:t>23/02/2021</a:t>
            </a:fld>
            <a:endParaRPr lang="en-GB"/>
          </a:p>
        </p:txBody>
      </p:sp>
      <p:sp>
        <p:nvSpPr>
          <p:cNvPr id="6" name="Footer Placeholder 5">
            <a:extLst>
              <a:ext uri="{FF2B5EF4-FFF2-40B4-BE49-F238E27FC236}">
                <a16:creationId xmlns:a16="http://schemas.microsoft.com/office/drawing/2014/main" id="{411F3CC2-3885-4BB7-80FB-A0A51BD197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B2791E-689B-4EF9-8947-B7DFAFEBB110}"/>
              </a:ext>
            </a:extLst>
          </p:cNvPr>
          <p:cNvSpPr>
            <a:spLocks noGrp="1"/>
          </p:cNvSpPr>
          <p:nvPr>
            <p:ph type="sldNum" sz="quarter" idx="12"/>
          </p:nvPr>
        </p:nvSpPr>
        <p:spPr/>
        <p:txBody>
          <a:bodyPr/>
          <a:lstStyle/>
          <a:p>
            <a:fld id="{41562F8D-0F04-4B3E-81A7-08AB9792C003}" type="slidenum">
              <a:rPr lang="en-GB" smtClean="0"/>
              <a:t>‹#›</a:t>
            </a:fld>
            <a:endParaRPr lang="en-GB"/>
          </a:p>
        </p:txBody>
      </p:sp>
    </p:spTree>
    <p:extLst>
      <p:ext uri="{BB962C8B-B14F-4D97-AF65-F5344CB8AC3E}">
        <p14:creationId xmlns:p14="http://schemas.microsoft.com/office/powerpoint/2010/main" val="3840609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89455-A2F7-42CF-93FD-1CAA6A62CCB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34EDF75-C30D-4601-A0C5-40F91BFAF8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AD8D73-D244-42C5-8961-57D3982CDE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DD63938-A526-4A44-9371-6861CA89A1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5D0C76-66BC-4B23-BE8E-B736672B22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B9744A1-1E70-484E-B411-129276EDF303}"/>
              </a:ext>
            </a:extLst>
          </p:cNvPr>
          <p:cNvSpPr>
            <a:spLocks noGrp="1"/>
          </p:cNvSpPr>
          <p:nvPr>
            <p:ph type="dt" sz="half" idx="10"/>
          </p:nvPr>
        </p:nvSpPr>
        <p:spPr/>
        <p:txBody>
          <a:bodyPr/>
          <a:lstStyle/>
          <a:p>
            <a:fld id="{5199526D-BC8B-4BC4-8C1F-E2D2708988FA}" type="datetimeFigureOut">
              <a:rPr lang="en-GB" smtClean="0"/>
              <a:t>23/02/2021</a:t>
            </a:fld>
            <a:endParaRPr lang="en-GB"/>
          </a:p>
        </p:txBody>
      </p:sp>
      <p:sp>
        <p:nvSpPr>
          <p:cNvPr id="8" name="Footer Placeholder 7">
            <a:extLst>
              <a:ext uri="{FF2B5EF4-FFF2-40B4-BE49-F238E27FC236}">
                <a16:creationId xmlns:a16="http://schemas.microsoft.com/office/drawing/2014/main" id="{B6915484-F845-4F81-AF1C-C9684C330E9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BE776E2-24EF-4C54-8D78-C21D17C56762}"/>
              </a:ext>
            </a:extLst>
          </p:cNvPr>
          <p:cNvSpPr>
            <a:spLocks noGrp="1"/>
          </p:cNvSpPr>
          <p:nvPr>
            <p:ph type="sldNum" sz="quarter" idx="12"/>
          </p:nvPr>
        </p:nvSpPr>
        <p:spPr/>
        <p:txBody>
          <a:bodyPr/>
          <a:lstStyle/>
          <a:p>
            <a:fld id="{41562F8D-0F04-4B3E-81A7-08AB9792C003}" type="slidenum">
              <a:rPr lang="en-GB" smtClean="0"/>
              <a:t>‹#›</a:t>
            </a:fld>
            <a:endParaRPr lang="en-GB"/>
          </a:p>
        </p:txBody>
      </p:sp>
    </p:spTree>
    <p:extLst>
      <p:ext uri="{BB962C8B-B14F-4D97-AF65-F5344CB8AC3E}">
        <p14:creationId xmlns:p14="http://schemas.microsoft.com/office/powerpoint/2010/main" val="154183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61475-3221-4A78-9B8C-585A52DE1DE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5CE0765-FD37-4CFB-9B27-8E39E999D0F7}"/>
              </a:ext>
            </a:extLst>
          </p:cNvPr>
          <p:cNvSpPr>
            <a:spLocks noGrp="1"/>
          </p:cNvSpPr>
          <p:nvPr>
            <p:ph type="dt" sz="half" idx="10"/>
          </p:nvPr>
        </p:nvSpPr>
        <p:spPr/>
        <p:txBody>
          <a:bodyPr/>
          <a:lstStyle/>
          <a:p>
            <a:fld id="{5199526D-BC8B-4BC4-8C1F-E2D2708988FA}" type="datetimeFigureOut">
              <a:rPr lang="en-GB" smtClean="0"/>
              <a:t>23/02/2021</a:t>
            </a:fld>
            <a:endParaRPr lang="en-GB"/>
          </a:p>
        </p:txBody>
      </p:sp>
      <p:sp>
        <p:nvSpPr>
          <p:cNvPr id="4" name="Footer Placeholder 3">
            <a:extLst>
              <a:ext uri="{FF2B5EF4-FFF2-40B4-BE49-F238E27FC236}">
                <a16:creationId xmlns:a16="http://schemas.microsoft.com/office/drawing/2014/main" id="{375099BF-C84C-42FF-B282-1EEED58990D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B4ADC32-337C-471B-9C2D-7D5DF10F1F2B}"/>
              </a:ext>
            </a:extLst>
          </p:cNvPr>
          <p:cNvSpPr>
            <a:spLocks noGrp="1"/>
          </p:cNvSpPr>
          <p:nvPr>
            <p:ph type="sldNum" sz="quarter" idx="12"/>
          </p:nvPr>
        </p:nvSpPr>
        <p:spPr/>
        <p:txBody>
          <a:bodyPr/>
          <a:lstStyle/>
          <a:p>
            <a:fld id="{41562F8D-0F04-4B3E-81A7-08AB9792C003}" type="slidenum">
              <a:rPr lang="en-GB" smtClean="0"/>
              <a:t>‹#›</a:t>
            </a:fld>
            <a:endParaRPr lang="en-GB"/>
          </a:p>
        </p:txBody>
      </p:sp>
    </p:spTree>
    <p:extLst>
      <p:ext uri="{BB962C8B-B14F-4D97-AF65-F5344CB8AC3E}">
        <p14:creationId xmlns:p14="http://schemas.microsoft.com/office/powerpoint/2010/main" val="631164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EDB5FF-1CF4-46A1-82D4-34EAD956DBB8}"/>
              </a:ext>
            </a:extLst>
          </p:cNvPr>
          <p:cNvSpPr>
            <a:spLocks noGrp="1"/>
          </p:cNvSpPr>
          <p:nvPr>
            <p:ph type="dt" sz="half" idx="10"/>
          </p:nvPr>
        </p:nvSpPr>
        <p:spPr/>
        <p:txBody>
          <a:bodyPr/>
          <a:lstStyle/>
          <a:p>
            <a:fld id="{5199526D-BC8B-4BC4-8C1F-E2D2708988FA}" type="datetimeFigureOut">
              <a:rPr lang="en-GB" smtClean="0"/>
              <a:t>23/02/2021</a:t>
            </a:fld>
            <a:endParaRPr lang="en-GB"/>
          </a:p>
        </p:txBody>
      </p:sp>
      <p:sp>
        <p:nvSpPr>
          <p:cNvPr id="3" name="Footer Placeholder 2">
            <a:extLst>
              <a:ext uri="{FF2B5EF4-FFF2-40B4-BE49-F238E27FC236}">
                <a16:creationId xmlns:a16="http://schemas.microsoft.com/office/drawing/2014/main" id="{76E5A097-8E45-4FF1-8786-3B8684CA26E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71D016-A8D5-4D21-B27F-EE2E596DD63A}"/>
              </a:ext>
            </a:extLst>
          </p:cNvPr>
          <p:cNvSpPr>
            <a:spLocks noGrp="1"/>
          </p:cNvSpPr>
          <p:nvPr>
            <p:ph type="sldNum" sz="quarter" idx="12"/>
          </p:nvPr>
        </p:nvSpPr>
        <p:spPr/>
        <p:txBody>
          <a:bodyPr/>
          <a:lstStyle/>
          <a:p>
            <a:fld id="{41562F8D-0F04-4B3E-81A7-08AB9792C003}" type="slidenum">
              <a:rPr lang="en-GB" smtClean="0"/>
              <a:t>‹#›</a:t>
            </a:fld>
            <a:endParaRPr lang="en-GB"/>
          </a:p>
        </p:txBody>
      </p:sp>
    </p:spTree>
    <p:extLst>
      <p:ext uri="{BB962C8B-B14F-4D97-AF65-F5344CB8AC3E}">
        <p14:creationId xmlns:p14="http://schemas.microsoft.com/office/powerpoint/2010/main" val="1350878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88971-A097-4C15-A70F-E88A2DE1AA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25BA1BA-2B0C-4E83-B172-AC118F4144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437F9B5-7589-4F92-89E9-4AC53F395B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4C6CD8-90A1-40A9-88FC-AF429AEFE944}"/>
              </a:ext>
            </a:extLst>
          </p:cNvPr>
          <p:cNvSpPr>
            <a:spLocks noGrp="1"/>
          </p:cNvSpPr>
          <p:nvPr>
            <p:ph type="dt" sz="half" idx="10"/>
          </p:nvPr>
        </p:nvSpPr>
        <p:spPr/>
        <p:txBody>
          <a:bodyPr/>
          <a:lstStyle/>
          <a:p>
            <a:fld id="{5199526D-BC8B-4BC4-8C1F-E2D2708988FA}" type="datetimeFigureOut">
              <a:rPr lang="en-GB" smtClean="0"/>
              <a:t>23/02/2021</a:t>
            </a:fld>
            <a:endParaRPr lang="en-GB"/>
          </a:p>
        </p:txBody>
      </p:sp>
      <p:sp>
        <p:nvSpPr>
          <p:cNvPr id="6" name="Footer Placeholder 5">
            <a:extLst>
              <a:ext uri="{FF2B5EF4-FFF2-40B4-BE49-F238E27FC236}">
                <a16:creationId xmlns:a16="http://schemas.microsoft.com/office/drawing/2014/main" id="{6C759732-5F8F-46E4-8EAF-30ADA5BFABD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C4E288-3274-457A-B975-DE88E9E46BC4}"/>
              </a:ext>
            </a:extLst>
          </p:cNvPr>
          <p:cNvSpPr>
            <a:spLocks noGrp="1"/>
          </p:cNvSpPr>
          <p:nvPr>
            <p:ph type="sldNum" sz="quarter" idx="12"/>
          </p:nvPr>
        </p:nvSpPr>
        <p:spPr/>
        <p:txBody>
          <a:bodyPr/>
          <a:lstStyle/>
          <a:p>
            <a:fld id="{41562F8D-0F04-4B3E-81A7-08AB9792C003}" type="slidenum">
              <a:rPr lang="en-GB" smtClean="0"/>
              <a:t>‹#›</a:t>
            </a:fld>
            <a:endParaRPr lang="en-GB"/>
          </a:p>
        </p:txBody>
      </p:sp>
    </p:spTree>
    <p:extLst>
      <p:ext uri="{BB962C8B-B14F-4D97-AF65-F5344CB8AC3E}">
        <p14:creationId xmlns:p14="http://schemas.microsoft.com/office/powerpoint/2010/main" val="1950483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59E13-274B-4B89-8B86-A87270EE1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61DB276-A850-481D-A96E-3A39087CFC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D72DB27-8D53-47AD-812A-21F85FD66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32A39D-72E4-441B-92FF-735A4A663E97}"/>
              </a:ext>
            </a:extLst>
          </p:cNvPr>
          <p:cNvSpPr>
            <a:spLocks noGrp="1"/>
          </p:cNvSpPr>
          <p:nvPr>
            <p:ph type="dt" sz="half" idx="10"/>
          </p:nvPr>
        </p:nvSpPr>
        <p:spPr/>
        <p:txBody>
          <a:bodyPr/>
          <a:lstStyle/>
          <a:p>
            <a:fld id="{5199526D-BC8B-4BC4-8C1F-E2D2708988FA}" type="datetimeFigureOut">
              <a:rPr lang="en-GB" smtClean="0"/>
              <a:t>23/02/2021</a:t>
            </a:fld>
            <a:endParaRPr lang="en-GB"/>
          </a:p>
        </p:txBody>
      </p:sp>
      <p:sp>
        <p:nvSpPr>
          <p:cNvPr id="6" name="Footer Placeholder 5">
            <a:extLst>
              <a:ext uri="{FF2B5EF4-FFF2-40B4-BE49-F238E27FC236}">
                <a16:creationId xmlns:a16="http://schemas.microsoft.com/office/drawing/2014/main" id="{F420BE09-1035-4DB0-AB27-BD156B7362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102E44-4CC4-4754-ABC2-C834DC1AFB6A}"/>
              </a:ext>
            </a:extLst>
          </p:cNvPr>
          <p:cNvSpPr>
            <a:spLocks noGrp="1"/>
          </p:cNvSpPr>
          <p:nvPr>
            <p:ph type="sldNum" sz="quarter" idx="12"/>
          </p:nvPr>
        </p:nvSpPr>
        <p:spPr/>
        <p:txBody>
          <a:bodyPr/>
          <a:lstStyle/>
          <a:p>
            <a:fld id="{41562F8D-0F04-4B3E-81A7-08AB9792C003}" type="slidenum">
              <a:rPr lang="en-GB" smtClean="0"/>
              <a:t>‹#›</a:t>
            </a:fld>
            <a:endParaRPr lang="en-GB"/>
          </a:p>
        </p:txBody>
      </p:sp>
    </p:spTree>
    <p:extLst>
      <p:ext uri="{BB962C8B-B14F-4D97-AF65-F5344CB8AC3E}">
        <p14:creationId xmlns:p14="http://schemas.microsoft.com/office/powerpoint/2010/main" val="2333512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E76DD0-3925-4ACC-BCF1-B2DE8E6F3E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4B43EF-9E70-46BF-BF15-402F2206D6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7F7BE8-89BB-4032-A14B-D3D5381C05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9526D-BC8B-4BC4-8C1F-E2D2708988FA}" type="datetimeFigureOut">
              <a:rPr lang="en-GB" smtClean="0"/>
              <a:t>23/02/2021</a:t>
            </a:fld>
            <a:endParaRPr lang="en-GB"/>
          </a:p>
        </p:txBody>
      </p:sp>
      <p:sp>
        <p:nvSpPr>
          <p:cNvPr id="5" name="Footer Placeholder 4">
            <a:extLst>
              <a:ext uri="{FF2B5EF4-FFF2-40B4-BE49-F238E27FC236}">
                <a16:creationId xmlns:a16="http://schemas.microsoft.com/office/drawing/2014/main" id="{A75E4772-86B7-45B5-8B62-FE750CCAD5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CB36D40-855E-46F3-A00C-02C166E965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562F8D-0F04-4B3E-81A7-08AB9792C003}" type="slidenum">
              <a:rPr lang="en-GB" smtClean="0"/>
              <a:t>‹#›</a:t>
            </a:fld>
            <a:endParaRPr lang="en-GB"/>
          </a:p>
        </p:txBody>
      </p:sp>
    </p:spTree>
    <p:extLst>
      <p:ext uri="{BB962C8B-B14F-4D97-AF65-F5344CB8AC3E}">
        <p14:creationId xmlns:p14="http://schemas.microsoft.com/office/powerpoint/2010/main" val="1923883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2.png"/><Relationship Id="rId4" Type="http://schemas.openxmlformats.org/officeDocument/2006/relationships/notesSlide" Target="../notesSlides/notesSlide10.xml"/><Relationship Id="rId9" Type="http://schemas.microsoft.com/office/2007/relationships/diagramDrawing" Target="../diagrams/drawing5.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png"/><Relationship Id="rId4" Type="http://schemas.openxmlformats.org/officeDocument/2006/relationships/notesSlide" Target="../notesSlides/notesSlide5.xml"/><Relationship Id="rId9" Type="http://schemas.microsoft.com/office/2007/relationships/diagramDrawing" Target="../diagrams/drawing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png"/><Relationship Id="rId4" Type="http://schemas.openxmlformats.org/officeDocument/2006/relationships/notesSlide" Target="../notesSlides/notesSlide8.xml"/><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59">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6720840"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AA0CFE-922F-4329-A631-353951D41808}"/>
              </a:ext>
            </a:extLst>
          </p:cNvPr>
          <p:cNvSpPr>
            <a:spLocks noGrp="1"/>
          </p:cNvSpPr>
          <p:nvPr>
            <p:ph type="ctrTitle"/>
          </p:nvPr>
        </p:nvSpPr>
        <p:spPr>
          <a:xfrm>
            <a:off x="1100669" y="1111086"/>
            <a:ext cx="5486400" cy="2623885"/>
          </a:xfrm>
        </p:spPr>
        <p:txBody>
          <a:bodyPr anchor="ctr">
            <a:normAutofit fontScale="90000"/>
          </a:bodyPr>
          <a:lstStyle/>
          <a:p>
            <a:pPr algn="l"/>
            <a:endParaRPr lang="en-GB" sz="3400" dirty="0">
              <a:solidFill>
                <a:srgbClr val="FFFFFF"/>
              </a:solidFill>
            </a:endParaRPr>
          </a:p>
          <a:p>
            <a:r>
              <a:rPr lang="en-GB" sz="3400" b="1" i="0" u="none" strike="noStrike" dirty="0">
                <a:solidFill>
                  <a:srgbClr val="FFFFFF"/>
                </a:solidFill>
                <a:effectLst/>
                <a:latin typeface="Verdana" panose="020B0604030504040204" pitchFamily="34" charset="0"/>
                <a:ea typeface="Verdana" panose="020B0604030504040204" pitchFamily="34" charset="0"/>
              </a:rPr>
              <a:t>Social Stories™ </a:t>
            </a:r>
            <a:br>
              <a:rPr lang="en-GB" sz="3400" b="1" dirty="0">
                <a:solidFill>
                  <a:srgbClr val="FFFFFF"/>
                </a:solidFill>
                <a:latin typeface="Verdana" panose="020B0604030504040204" pitchFamily="34" charset="0"/>
                <a:ea typeface="Verdana" panose="020B0604030504040204" pitchFamily="34" charset="0"/>
              </a:rPr>
            </a:br>
            <a:r>
              <a:rPr lang="en-GB" sz="3400" b="1" dirty="0">
                <a:solidFill>
                  <a:srgbClr val="FFFFFF"/>
                </a:solidFill>
                <a:latin typeface="Verdana" panose="020B0604030504040204" pitchFamily="34" charset="0"/>
                <a:ea typeface="Verdana" panose="020B0604030504040204" pitchFamily="34" charset="0"/>
              </a:rPr>
              <a:t>&amp;</a:t>
            </a:r>
            <a:br>
              <a:rPr lang="en-GB" sz="3400" b="1" dirty="0">
                <a:solidFill>
                  <a:srgbClr val="FFFFFF"/>
                </a:solidFill>
                <a:latin typeface="Verdana" panose="020B0604030504040204" pitchFamily="34" charset="0"/>
                <a:ea typeface="Verdana" panose="020B0604030504040204" pitchFamily="34" charset="0"/>
              </a:rPr>
            </a:br>
            <a:r>
              <a:rPr lang="en-GB" sz="3400" b="1" dirty="0">
                <a:solidFill>
                  <a:srgbClr val="FFFFFF"/>
                </a:solidFill>
                <a:latin typeface="Verdana" panose="020B0604030504040204" pitchFamily="34" charset="0"/>
                <a:ea typeface="Verdana" panose="020B0604030504040204" pitchFamily="34" charset="0"/>
              </a:rPr>
              <a:t>Comic Strip Conversations</a:t>
            </a:r>
            <a:br>
              <a:rPr lang="en-GB" sz="3400" dirty="0">
                <a:solidFill>
                  <a:srgbClr val="FFFFFF"/>
                </a:solidFill>
              </a:rPr>
            </a:br>
            <a:endParaRPr lang="en-GB" sz="3400" dirty="0">
              <a:solidFill>
                <a:srgbClr val="FFFFFF"/>
              </a:solidFill>
            </a:endParaRPr>
          </a:p>
        </p:txBody>
      </p:sp>
      <p:sp>
        <p:nvSpPr>
          <p:cNvPr id="71" name="Rectangle 61">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21269"/>
            <a:ext cx="4443984" cy="1877811"/>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328FB1F8-338C-4EFA-AECB-9FC9D26346C5}"/>
              </a:ext>
            </a:extLst>
          </p:cNvPr>
          <p:cNvSpPr>
            <a:spLocks noGrp="1"/>
          </p:cNvSpPr>
          <p:nvPr>
            <p:ph type="subTitle" idx="1"/>
          </p:nvPr>
        </p:nvSpPr>
        <p:spPr>
          <a:xfrm>
            <a:off x="681317" y="4686828"/>
            <a:ext cx="3980329" cy="1516748"/>
          </a:xfrm>
        </p:spPr>
        <p:txBody>
          <a:bodyPr anchor="ctr">
            <a:normAutofit/>
          </a:bodyPr>
          <a:lstStyle/>
          <a:p>
            <a:r>
              <a:rPr lang="en-GB" sz="2100" b="1" dirty="0">
                <a:solidFill>
                  <a:srgbClr val="FFFFFF"/>
                </a:solidFill>
                <a:latin typeface="Verdana" panose="020B0604030504040204" pitchFamily="34" charset="0"/>
                <a:ea typeface="Verdana" panose="020B0604030504040204" pitchFamily="34" charset="0"/>
              </a:rPr>
              <a:t>Ann Steel – Trainee EP</a:t>
            </a:r>
          </a:p>
          <a:p>
            <a:r>
              <a:rPr lang="en-GB" sz="2100" b="1" dirty="0">
                <a:solidFill>
                  <a:srgbClr val="FFFFFF"/>
                </a:solidFill>
                <a:latin typeface="Verdana" panose="020B0604030504040204" pitchFamily="34" charset="0"/>
                <a:ea typeface="Verdana" panose="020B0604030504040204" pitchFamily="34" charset="0"/>
              </a:rPr>
              <a:t>Falkirk Educational Psychology Service</a:t>
            </a:r>
          </a:p>
          <a:p>
            <a:r>
              <a:rPr lang="en-GB" sz="2100" b="1" dirty="0">
                <a:solidFill>
                  <a:srgbClr val="FFFFFF"/>
                </a:solidFill>
                <a:latin typeface="Verdana" panose="020B0604030504040204" pitchFamily="34" charset="0"/>
                <a:ea typeface="Verdana" panose="020B0604030504040204" pitchFamily="34" charset="0"/>
              </a:rPr>
              <a:t>January 2021</a:t>
            </a:r>
          </a:p>
        </p:txBody>
      </p:sp>
      <p:sp>
        <p:nvSpPr>
          <p:cNvPr id="72" name="Rectangle 63">
            <a:extLst>
              <a:ext uri="{FF2B5EF4-FFF2-40B4-BE49-F238E27FC236}">
                <a16:creationId xmlns:a16="http://schemas.microsoft.com/office/drawing/2014/main" id="{2C910467-8185-45DD-B8A2-A88DF20DF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52907" y="450221"/>
            <a:ext cx="4377035" cy="5948859"/>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5" name="Picture 4">
            <a:extLst>
              <a:ext uri="{FF2B5EF4-FFF2-40B4-BE49-F238E27FC236}">
                <a16:creationId xmlns:a16="http://schemas.microsoft.com/office/drawing/2014/main" id="{1AF61C5A-A042-4C2C-9E95-E5A0E39E5BE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565336" y="2169306"/>
            <a:ext cx="3952630" cy="25175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ectangle 65">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7443" y="4521270"/>
            <a:ext cx="2115455" cy="18902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9" name="Audio 18">
            <a:hlinkClick r:id="" action="ppaction://media"/>
            <a:extLst>
              <a:ext uri="{FF2B5EF4-FFF2-40B4-BE49-F238E27FC236}">
                <a16:creationId xmlns:a16="http://schemas.microsoft.com/office/drawing/2014/main" id="{BC5FB7B0-3062-4BAC-B38B-4BE1C4576C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00711474"/>
      </p:ext>
    </p:extLst>
  </p:cSld>
  <p:clrMapOvr>
    <a:masterClrMapping/>
  </p:clrMapOvr>
  <mc:AlternateContent xmlns:mc="http://schemas.openxmlformats.org/markup-compatibility/2006" xmlns:p14="http://schemas.microsoft.com/office/powerpoint/2010/main">
    <mc:Choice Requires="p14">
      <p:transition spd="slow" p14:dur="2000" advTm="30781"/>
    </mc:Choice>
    <mc:Fallback xmlns="">
      <p:transition spd="slow" advTm="30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96C88-4BB8-455E-89CA-4F2F54EA45AA}"/>
              </a:ext>
            </a:extLst>
          </p:cNvPr>
          <p:cNvSpPr>
            <a:spLocks noGrp="1"/>
          </p:cNvSpPr>
          <p:nvPr>
            <p:ph type="title"/>
          </p:nvPr>
        </p:nvSpPr>
        <p:spPr/>
        <p:txBody>
          <a:bodyPr>
            <a:normAutofit fontScale="90000"/>
          </a:bodyPr>
          <a:lstStyle/>
          <a:p>
            <a:br>
              <a:rPr lang="en-GB" dirty="0"/>
            </a:br>
            <a:r>
              <a:rPr lang="en-GB" b="1" dirty="0"/>
              <a:t>Example</a:t>
            </a:r>
            <a:br>
              <a:rPr lang="en-GB" dirty="0"/>
            </a:br>
            <a:endParaRPr lang="en-GB" dirty="0"/>
          </a:p>
        </p:txBody>
      </p:sp>
      <p:sp>
        <p:nvSpPr>
          <p:cNvPr id="3" name="Content Placeholder 2">
            <a:extLst>
              <a:ext uri="{FF2B5EF4-FFF2-40B4-BE49-F238E27FC236}">
                <a16:creationId xmlns:a16="http://schemas.microsoft.com/office/drawing/2014/main" id="{544C64AD-4291-4557-A111-9AB408314DBD}"/>
              </a:ext>
            </a:extLst>
          </p:cNvPr>
          <p:cNvSpPr>
            <a:spLocks noGrp="1"/>
          </p:cNvSpPr>
          <p:nvPr>
            <p:ph idx="1"/>
          </p:nvPr>
        </p:nvSpPr>
        <p:spPr/>
        <p:txBody>
          <a:bodyPr/>
          <a:lstStyle/>
          <a:p>
            <a:pPr>
              <a:lnSpc>
                <a:spcPct val="107000"/>
              </a:lnSpc>
              <a:spcAft>
                <a:spcPts val="750"/>
              </a:spcAft>
            </a:pPr>
            <a:r>
              <a:rPr lang="en-GB" sz="2400" dirty="0">
                <a:solidFill>
                  <a:srgbClr val="0070C0"/>
                </a:solidFill>
                <a:effectLst/>
                <a:latin typeface="Verdana" panose="020B0604030504040204" pitchFamily="34" charset="0"/>
                <a:ea typeface="Verdana" panose="020B0604030504040204" pitchFamily="34" charset="0"/>
                <a:cs typeface="Times New Roman" panose="02020603050405020304" pitchFamily="18" charset="0"/>
              </a:rPr>
              <a:t>Sometimes I get angry when schedules change. (Descriptive)</a:t>
            </a:r>
          </a:p>
          <a:p>
            <a:pPr>
              <a:lnSpc>
                <a:spcPct val="107000"/>
              </a:lnSpc>
              <a:spcAft>
                <a:spcPts val="750"/>
              </a:spcAft>
            </a:pPr>
            <a:r>
              <a:rPr lang="en-GB" sz="2400" dirty="0">
                <a:solidFill>
                  <a:srgbClr val="0070C0"/>
                </a:solidFill>
                <a:effectLst/>
                <a:latin typeface="Verdana" panose="020B0604030504040204" pitchFamily="34" charset="0"/>
                <a:ea typeface="Verdana" panose="020B0604030504040204" pitchFamily="34" charset="0"/>
                <a:cs typeface="Times New Roman" panose="02020603050405020304" pitchFamily="18" charset="0"/>
              </a:rPr>
              <a:t>Teachers usually tell me before things change. (Descriptive)</a:t>
            </a:r>
          </a:p>
          <a:p>
            <a:pPr>
              <a:lnSpc>
                <a:spcPct val="107000"/>
              </a:lnSpc>
              <a:spcAft>
                <a:spcPts val="750"/>
              </a:spcAft>
            </a:pPr>
            <a:r>
              <a:rPr lang="en-GB" sz="2400" dirty="0">
                <a:solidFill>
                  <a:srgbClr val="0070C0"/>
                </a:solidFill>
                <a:effectLst/>
                <a:latin typeface="Verdana" panose="020B0604030504040204" pitchFamily="34" charset="0"/>
                <a:ea typeface="Verdana" panose="020B0604030504040204" pitchFamily="34" charset="0"/>
                <a:cs typeface="Times New Roman" panose="02020603050405020304" pitchFamily="18" charset="0"/>
              </a:rPr>
              <a:t>Sometimes teachers cannot tell me before things change. (Descriptive)</a:t>
            </a:r>
          </a:p>
          <a:p>
            <a:pPr>
              <a:lnSpc>
                <a:spcPct val="107000"/>
              </a:lnSpc>
              <a:spcAft>
                <a:spcPts val="750"/>
              </a:spcAft>
            </a:pPr>
            <a:r>
              <a:rPr lang="en-GB" sz="2400" dirty="0">
                <a:solidFill>
                  <a:srgbClr val="7030A0"/>
                </a:solidFill>
                <a:effectLst/>
                <a:latin typeface="Verdana" panose="020B0604030504040204" pitchFamily="34" charset="0"/>
                <a:ea typeface="Verdana" panose="020B0604030504040204" pitchFamily="34" charset="0"/>
                <a:cs typeface="Times New Roman" panose="02020603050405020304" pitchFamily="18" charset="0"/>
              </a:rPr>
              <a:t>I will ask a teacher what to do if I am confused about the new schedule, instead of crying or yelling. (Directive)</a:t>
            </a:r>
          </a:p>
          <a:p>
            <a:pPr>
              <a:lnSpc>
                <a:spcPct val="107000"/>
              </a:lnSpc>
              <a:spcAft>
                <a:spcPts val="750"/>
              </a:spcAft>
            </a:pPr>
            <a:r>
              <a:rPr lang="en-GB" sz="2400" dirty="0">
                <a:solidFill>
                  <a:srgbClr val="00B050"/>
                </a:solidFill>
                <a:effectLst/>
                <a:latin typeface="Verdana" panose="020B0604030504040204" pitchFamily="34" charset="0"/>
                <a:ea typeface="Verdana" panose="020B0604030504040204" pitchFamily="34" charset="0"/>
                <a:cs typeface="Times New Roman" panose="02020603050405020304" pitchFamily="18" charset="0"/>
              </a:rPr>
              <a:t>Schedules can be changed, and it is okay to follow a new schedule. (Affirmative) </a:t>
            </a:r>
          </a:p>
          <a:p>
            <a:endParaRPr lang="en-GB" dirty="0"/>
          </a:p>
        </p:txBody>
      </p:sp>
      <p:pic>
        <p:nvPicPr>
          <p:cNvPr id="6" name="Audio 5">
            <a:hlinkClick r:id="" action="ppaction://media"/>
            <a:extLst>
              <a:ext uri="{FF2B5EF4-FFF2-40B4-BE49-F238E27FC236}">
                <a16:creationId xmlns:a16="http://schemas.microsoft.com/office/drawing/2014/main" id="{40CF4749-C349-4783-9140-FEA8124C0D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84876381"/>
      </p:ext>
    </p:extLst>
  </p:cSld>
  <p:clrMapOvr>
    <a:masterClrMapping/>
  </p:clrMapOvr>
  <mc:AlternateContent xmlns:mc="http://schemas.openxmlformats.org/markup-compatibility/2006" xmlns:p14="http://schemas.microsoft.com/office/powerpoint/2010/main">
    <mc:Choice Requires="p14">
      <p:transition spd="slow" p14:dur="2000" advTm="99668"/>
    </mc:Choice>
    <mc:Fallback xmlns="">
      <p:transition spd="slow" advTm="99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070828-E616-4355-9C8A-A1065032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355161C6-1218-4EAF-A9E9-A319CFD760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747" y="1905000"/>
            <a:ext cx="4536800" cy="3141047"/>
          </a:xfrm>
          <a:custGeom>
            <a:avLst/>
            <a:gdLst>
              <a:gd name="connsiteX0" fmla="*/ 3362388 w 6230568"/>
              <a:gd name="connsiteY0" fmla="*/ 861 h 4239440"/>
              <a:gd name="connsiteX1" fmla="*/ 4026621 w 6230568"/>
              <a:gd name="connsiteY1" fmla="*/ 15392 h 4239440"/>
              <a:gd name="connsiteX2" fmla="*/ 5114556 w 6230568"/>
              <a:gd name="connsiteY2" fmla="*/ 34130 h 4239440"/>
              <a:gd name="connsiteX3" fmla="*/ 5776495 w 6230568"/>
              <a:gd name="connsiteY3" fmla="*/ 112905 h 4239440"/>
              <a:gd name="connsiteX4" fmla="*/ 5862918 w 6230568"/>
              <a:gd name="connsiteY4" fmla="*/ 141585 h 4239440"/>
              <a:gd name="connsiteX5" fmla="*/ 5840738 w 6230568"/>
              <a:gd name="connsiteY5" fmla="*/ 200475 h 4239440"/>
              <a:gd name="connsiteX6" fmla="*/ 5691219 w 6230568"/>
              <a:gd name="connsiteY6" fmla="*/ 216153 h 4239440"/>
              <a:gd name="connsiteX7" fmla="*/ 5773053 w 6230568"/>
              <a:gd name="connsiteY7" fmla="*/ 260130 h 4239440"/>
              <a:gd name="connsiteX8" fmla="*/ 5593324 w 6230568"/>
              <a:gd name="connsiteY8" fmla="*/ 293781 h 4239440"/>
              <a:gd name="connsiteX9" fmla="*/ 5617033 w 6230568"/>
              <a:gd name="connsiteY9" fmla="*/ 317108 h 4239440"/>
              <a:gd name="connsiteX10" fmla="*/ 5641124 w 6230568"/>
              <a:gd name="connsiteY10" fmla="*/ 339287 h 4239440"/>
              <a:gd name="connsiteX11" fmla="*/ 5299256 w 6230568"/>
              <a:gd name="connsiteY11" fmla="*/ 396265 h 4239440"/>
              <a:gd name="connsiteX12" fmla="*/ 5703073 w 6230568"/>
              <a:gd name="connsiteY12" fmla="*/ 500661 h 4239440"/>
              <a:gd name="connsiteX13" fmla="*/ 5629652 w 6230568"/>
              <a:gd name="connsiteY13" fmla="*/ 556874 h 4239440"/>
              <a:gd name="connsiteX14" fmla="*/ 5862918 w 6230568"/>
              <a:gd name="connsiteY14" fmla="*/ 645591 h 4239440"/>
              <a:gd name="connsiteX15" fmla="*/ 6052207 w 6230568"/>
              <a:gd name="connsiteY15" fmla="*/ 756106 h 4239440"/>
              <a:gd name="connsiteX16" fmla="*/ 6158515 w 6230568"/>
              <a:gd name="connsiteY16" fmla="*/ 901419 h 4239440"/>
              <a:gd name="connsiteX17" fmla="*/ 6195990 w 6230568"/>
              <a:gd name="connsiteY17" fmla="*/ 966427 h 4239440"/>
              <a:gd name="connsiteX18" fmla="*/ 6229642 w 6230568"/>
              <a:gd name="connsiteY18" fmla="*/ 1034878 h 4239440"/>
              <a:gd name="connsiteX19" fmla="*/ 6171516 w 6230568"/>
              <a:gd name="connsiteY19" fmla="*/ 1102946 h 4239440"/>
              <a:gd name="connsiteX20" fmla="*/ 6133659 w 6230568"/>
              <a:gd name="connsiteY20" fmla="*/ 1185545 h 4239440"/>
              <a:gd name="connsiteX21" fmla="*/ 6168458 w 6230568"/>
              <a:gd name="connsiteY21" fmla="*/ 1234110 h 4239440"/>
              <a:gd name="connsiteX22" fmla="*/ 6169222 w 6230568"/>
              <a:gd name="connsiteY22" fmla="*/ 1342712 h 4239440"/>
              <a:gd name="connsiteX23" fmla="*/ 6145131 w 6230568"/>
              <a:gd name="connsiteY23" fmla="*/ 1393954 h 4239440"/>
              <a:gd name="connsiteX24" fmla="*/ 6071709 w 6230568"/>
              <a:gd name="connsiteY24" fmla="*/ 1505233 h 4239440"/>
              <a:gd name="connsiteX25" fmla="*/ 6009378 w 6230568"/>
              <a:gd name="connsiteY25" fmla="*/ 1530089 h 4239440"/>
              <a:gd name="connsiteX26" fmla="*/ 6015879 w 6230568"/>
              <a:gd name="connsiteY26" fmla="*/ 1979030 h 4239440"/>
              <a:gd name="connsiteX27" fmla="*/ 6061385 w 6230568"/>
              <a:gd name="connsiteY27" fmla="*/ 2196234 h 4239440"/>
              <a:gd name="connsiteX28" fmla="*/ 6029263 w 6230568"/>
              <a:gd name="connsiteY28" fmla="*/ 2440972 h 4239440"/>
              <a:gd name="connsiteX29" fmla="*/ 6135571 w 6230568"/>
              <a:gd name="connsiteY29" fmla="*/ 2621848 h 4239440"/>
              <a:gd name="connsiteX30" fmla="*/ 6091594 w 6230568"/>
              <a:gd name="connsiteY30" fmla="*/ 2691446 h 4239440"/>
              <a:gd name="connsiteX31" fmla="*/ 6215493 w 6230568"/>
              <a:gd name="connsiteY31" fmla="*/ 2769456 h 4239440"/>
              <a:gd name="connsiteX32" fmla="*/ 6100389 w 6230568"/>
              <a:gd name="connsiteY32" fmla="*/ 2880352 h 4239440"/>
              <a:gd name="connsiteX33" fmla="*/ 5909953 w 6230568"/>
              <a:gd name="connsiteY33" fmla="*/ 3053963 h 4239440"/>
              <a:gd name="connsiteX34" fmla="*/ 5741696 w 6230568"/>
              <a:gd name="connsiteY34" fmla="*/ 3798118 h 4239440"/>
              <a:gd name="connsiteX35" fmla="*/ 5493899 w 6230568"/>
              <a:gd name="connsiteY35" fmla="*/ 4026795 h 4239440"/>
              <a:gd name="connsiteX36" fmla="*/ 3773471 w 6230568"/>
              <a:gd name="connsiteY36" fmla="*/ 4239028 h 4239440"/>
              <a:gd name="connsiteX37" fmla="*/ 2569285 w 6230568"/>
              <a:gd name="connsiteY37" fmla="*/ 4103275 h 4239440"/>
              <a:gd name="connsiteX38" fmla="*/ 2693948 w 6230568"/>
              <a:gd name="connsiteY38" fmla="*/ 4061593 h 4239440"/>
              <a:gd name="connsiteX39" fmla="*/ 2588788 w 6230568"/>
              <a:gd name="connsiteY39" fmla="*/ 4062358 h 4239440"/>
              <a:gd name="connsiteX40" fmla="*/ 2300073 w 6230568"/>
              <a:gd name="connsiteY40" fmla="*/ 4008822 h 4239440"/>
              <a:gd name="connsiteX41" fmla="*/ 1508500 w 6230568"/>
              <a:gd name="connsiteY41" fmla="*/ 3798118 h 4239440"/>
              <a:gd name="connsiteX42" fmla="*/ 1061089 w 6230568"/>
              <a:gd name="connsiteY42" fmla="*/ 3697546 h 4239440"/>
              <a:gd name="connsiteX43" fmla="*/ 939102 w 6230568"/>
              <a:gd name="connsiteY43" fmla="*/ 3648216 h 4239440"/>
              <a:gd name="connsiteX44" fmla="*/ 1243495 w 6230568"/>
              <a:gd name="connsiteY44" fmla="*/ 3624890 h 4239440"/>
              <a:gd name="connsiteX45" fmla="*/ 1083651 w 6230568"/>
              <a:gd name="connsiteY45" fmla="*/ 3595827 h 4239440"/>
              <a:gd name="connsiteX46" fmla="*/ 966636 w 6230568"/>
              <a:gd name="connsiteY46" fmla="*/ 3605770 h 4239440"/>
              <a:gd name="connsiteX47" fmla="*/ 885566 w 6230568"/>
              <a:gd name="connsiteY47" fmla="*/ 3609976 h 4239440"/>
              <a:gd name="connsiteX48" fmla="*/ 641976 w 6230568"/>
              <a:gd name="connsiteY48" fmla="*/ 3567912 h 4239440"/>
              <a:gd name="connsiteX49" fmla="*/ 399533 w 6230568"/>
              <a:gd name="connsiteY49" fmla="*/ 3583590 h 4239440"/>
              <a:gd name="connsiteX50" fmla="*/ 409093 w 6230568"/>
              <a:gd name="connsiteY50" fmla="*/ 3548792 h 4239440"/>
              <a:gd name="connsiteX51" fmla="*/ 792642 w 6230568"/>
              <a:gd name="connsiteY51" fmla="*/ 3417628 h 4239440"/>
              <a:gd name="connsiteX52" fmla="*/ 771610 w 6230568"/>
              <a:gd name="connsiteY52" fmla="*/ 3345736 h 4239440"/>
              <a:gd name="connsiteX53" fmla="*/ 945986 w 6230568"/>
              <a:gd name="connsiteY53" fmla="*/ 3317056 h 4239440"/>
              <a:gd name="connsiteX54" fmla="*/ 892449 w 6230568"/>
              <a:gd name="connsiteY54" fmla="*/ 3285316 h 4239440"/>
              <a:gd name="connsiteX55" fmla="*/ 949045 w 6230568"/>
              <a:gd name="connsiteY55" fmla="*/ 3262755 h 4239440"/>
              <a:gd name="connsiteX56" fmla="*/ 1252673 w 6230568"/>
              <a:gd name="connsiteY56" fmla="*/ 3200041 h 4239440"/>
              <a:gd name="connsiteX57" fmla="*/ 388825 w 6230568"/>
              <a:gd name="connsiteY57" fmla="*/ 3176714 h 4239440"/>
              <a:gd name="connsiteX58" fmla="*/ 127644 w 6230568"/>
              <a:gd name="connsiteY58" fmla="*/ 3111323 h 4239440"/>
              <a:gd name="connsiteX59" fmla="*/ 437008 w 6230568"/>
              <a:gd name="connsiteY59" fmla="*/ 2921652 h 4239440"/>
              <a:gd name="connsiteX60" fmla="*/ 601441 w 6230568"/>
              <a:gd name="connsiteY60" fmla="*/ 2840965 h 4239440"/>
              <a:gd name="connsiteX61" fmla="*/ 330700 w 6230568"/>
              <a:gd name="connsiteY61" fmla="*/ 2859320 h 4239440"/>
              <a:gd name="connsiteX62" fmla="*/ 534521 w 6230568"/>
              <a:gd name="connsiteY62" fmla="*/ 2720126 h 4239440"/>
              <a:gd name="connsiteX63" fmla="*/ 492839 w 6230568"/>
              <a:gd name="connsiteY63" fmla="*/ 2694505 h 4239440"/>
              <a:gd name="connsiteX64" fmla="*/ 416358 w 6230568"/>
              <a:gd name="connsiteY64" fmla="*/ 2677297 h 4239440"/>
              <a:gd name="connsiteX65" fmla="*/ 761285 w 6230568"/>
              <a:gd name="connsiteY65" fmla="*/ 2589726 h 4239440"/>
              <a:gd name="connsiteX66" fmla="*/ 664920 w 6230568"/>
              <a:gd name="connsiteY66" fmla="*/ 2466593 h 4239440"/>
              <a:gd name="connsiteX67" fmla="*/ 740253 w 6230568"/>
              <a:gd name="connsiteY67" fmla="*/ 2438677 h 4239440"/>
              <a:gd name="connsiteX68" fmla="*/ 650006 w 6230568"/>
              <a:gd name="connsiteY68" fmla="*/ 2435236 h 4239440"/>
              <a:gd name="connsiteX69" fmla="*/ 578879 w 6230568"/>
              <a:gd name="connsiteY69" fmla="*/ 2435618 h 4239440"/>
              <a:gd name="connsiteX70" fmla="*/ 451157 w 6230568"/>
              <a:gd name="connsiteY70" fmla="*/ 2404644 h 4239440"/>
              <a:gd name="connsiteX71" fmla="*/ 2216 w 6230568"/>
              <a:gd name="connsiteY71" fmla="*/ 2456650 h 4239440"/>
              <a:gd name="connsiteX72" fmla="*/ 97052 w 6230568"/>
              <a:gd name="connsiteY72" fmla="*/ 2383611 h 4239440"/>
              <a:gd name="connsiteX73" fmla="*/ 210626 w 6230568"/>
              <a:gd name="connsiteY73" fmla="*/ 2341930 h 4239440"/>
              <a:gd name="connsiteX74" fmla="*/ 57282 w 6230568"/>
              <a:gd name="connsiteY74" fmla="*/ 2319750 h 4239440"/>
              <a:gd name="connsiteX75" fmla="*/ 365499 w 6230568"/>
              <a:gd name="connsiteY75" fmla="*/ 2250153 h 4239440"/>
              <a:gd name="connsiteX76" fmla="*/ 290548 w 6230568"/>
              <a:gd name="connsiteY76" fmla="*/ 2187821 h 4239440"/>
              <a:gd name="connsiteX77" fmla="*/ 482896 w 6230568"/>
              <a:gd name="connsiteY77" fmla="*/ 1906755 h 4239440"/>
              <a:gd name="connsiteX78" fmla="*/ 867211 w 6230568"/>
              <a:gd name="connsiteY78" fmla="*/ 1747294 h 4239440"/>
              <a:gd name="connsiteX79" fmla="*/ 1063766 w 6230568"/>
              <a:gd name="connsiteY79" fmla="*/ 1734674 h 4239440"/>
              <a:gd name="connsiteX80" fmla="*/ 1008701 w 6230568"/>
              <a:gd name="connsiteY80" fmla="*/ 1683432 h 4239440"/>
              <a:gd name="connsiteX81" fmla="*/ 1152865 w 6230568"/>
              <a:gd name="connsiteY81" fmla="*/ 1394719 h 4239440"/>
              <a:gd name="connsiteX82" fmla="*/ 998376 w 6230568"/>
              <a:gd name="connsiteY82" fmla="*/ 1411927 h 4239440"/>
              <a:gd name="connsiteX83" fmla="*/ 206419 w 6230568"/>
              <a:gd name="connsiteY83" fmla="*/ 1424164 h 4239440"/>
              <a:gd name="connsiteX84" fmla="*/ 128027 w 6230568"/>
              <a:gd name="connsiteY84" fmla="*/ 1413074 h 4239440"/>
              <a:gd name="connsiteX85" fmla="*/ 672950 w 6230568"/>
              <a:gd name="connsiteY85" fmla="*/ 1268143 h 4239440"/>
              <a:gd name="connsiteX86" fmla="*/ 457658 w 6230568"/>
              <a:gd name="connsiteY86" fmla="*/ 1229138 h 4239440"/>
              <a:gd name="connsiteX87" fmla="*/ 407945 w 6230568"/>
              <a:gd name="connsiteY87" fmla="*/ 1213459 h 4239440"/>
              <a:gd name="connsiteX88" fmla="*/ 453451 w 6230568"/>
              <a:gd name="connsiteY88" fmla="*/ 1172924 h 4239440"/>
              <a:gd name="connsiteX89" fmla="*/ 568172 w 6230568"/>
              <a:gd name="connsiteY89" fmla="*/ 1132007 h 4239440"/>
              <a:gd name="connsiteX90" fmla="*/ 255367 w 6230568"/>
              <a:gd name="connsiteY90" fmla="*/ 1190898 h 4239440"/>
              <a:gd name="connsiteX91" fmla="*/ 277546 w 6230568"/>
              <a:gd name="connsiteY91" fmla="*/ 1128567 h 4239440"/>
              <a:gd name="connsiteX92" fmla="*/ 246572 w 6230568"/>
              <a:gd name="connsiteY92" fmla="*/ 1072353 h 4239440"/>
              <a:gd name="connsiteX93" fmla="*/ 422859 w 6230568"/>
              <a:gd name="connsiteY93" fmla="*/ 1000078 h 4239440"/>
              <a:gd name="connsiteX94" fmla="*/ 668362 w 6230568"/>
              <a:gd name="connsiteY94" fmla="*/ 858972 h 4239440"/>
              <a:gd name="connsiteX95" fmla="*/ 914629 w 6230568"/>
              <a:gd name="connsiteY95" fmla="*/ 768725 h 4239440"/>
              <a:gd name="connsiteX96" fmla="*/ 1117684 w 6230568"/>
              <a:gd name="connsiteY96" fmla="*/ 688420 h 4239440"/>
              <a:gd name="connsiteX97" fmla="*/ 928778 w 6230568"/>
              <a:gd name="connsiteY97" fmla="*/ 701040 h 4239440"/>
              <a:gd name="connsiteX98" fmla="*/ 1243877 w 6230568"/>
              <a:gd name="connsiteY98" fmla="*/ 574464 h 4239440"/>
              <a:gd name="connsiteX99" fmla="*/ 1291678 w 6230568"/>
              <a:gd name="connsiteY99" fmla="*/ 566434 h 4239440"/>
              <a:gd name="connsiteX100" fmla="*/ 1797596 w 6230568"/>
              <a:gd name="connsiteY100" fmla="*/ 476952 h 4239440"/>
              <a:gd name="connsiteX101" fmla="*/ 1895491 w 6230568"/>
              <a:gd name="connsiteY101" fmla="*/ 432593 h 4239440"/>
              <a:gd name="connsiteX102" fmla="*/ 1782682 w 6230568"/>
              <a:gd name="connsiteY102" fmla="*/ 423033 h 4239440"/>
              <a:gd name="connsiteX103" fmla="*/ 1406781 w 6230568"/>
              <a:gd name="connsiteY103" fmla="*/ 449419 h 4239440"/>
              <a:gd name="connsiteX104" fmla="*/ 1662226 w 6230568"/>
              <a:gd name="connsiteY104" fmla="*/ 393970 h 4239440"/>
              <a:gd name="connsiteX105" fmla="*/ 1383837 w 6230568"/>
              <a:gd name="connsiteY105" fmla="*/ 376762 h 4239440"/>
              <a:gd name="connsiteX106" fmla="*/ 1318063 w 6230568"/>
              <a:gd name="connsiteY106" fmla="*/ 333168 h 4239440"/>
              <a:gd name="connsiteX107" fmla="*/ 1365099 w 6230568"/>
              <a:gd name="connsiteY107" fmla="*/ 290722 h 4239440"/>
              <a:gd name="connsiteX108" fmla="*/ 1536798 w 6230568"/>
              <a:gd name="connsiteY108" fmla="*/ 244069 h 4239440"/>
              <a:gd name="connsiteX109" fmla="*/ 1711938 w 6230568"/>
              <a:gd name="connsiteY109" fmla="*/ 175619 h 4239440"/>
              <a:gd name="connsiteX110" fmla="*/ 2273687 w 6230568"/>
              <a:gd name="connsiteY110" fmla="*/ 78488 h 4239440"/>
              <a:gd name="connsiteX111" fmla="*/ 2646913 w 6230568"/>
              <a:gd name="connsiteY111" fmla="*/ 46749 h 4239440"/>
              <a:gd name="connsiteX112" fmla="*/ 3362388 w 6230568"/>
              <a:gd name="connsiteY112" fmla="*/ 861 h 423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230568" h="4239440">
                <a:moveTo>
                  <a:pt x="3362388" y="861"/>
                </a:moveTo>
                <a:cubicBezTo>
                  <a:pt x="3584946" y="-3346"/>
                  <a:pt x="3805210" y="8891"/>
                  <a:pt x="4026621" y="15392"/>
                </a:cubicBezTo>
                <a:cubicBezTo>
                  <a:pt x="4388374" y="26482"/>
                  <a:pt x="4752039" y="26099"/>
                  <a:pt x="5114556" y="34130"/>
                </a:cubicBezTo>
                <a:cubicBezTo>
                  <a:pt x="5340556" y="39101"/>
                  <a:pt x="5563879" y="57074"/>
                  <a:pt x="5776495" y="112905"/>
                </a:cubicBezTo>
                <a:cubicBezTo>
                  <a:pt x="5806322" y="120935"/>
                  <a:pt x="5839973" y="122465"/>
                  <a:pt x="5862918" y="141585"/>
                </a:cubicBezTo>
                <a:cubicBezTo>
                  <a:pt x="5888539" y="162999"/>
                  <a:pt x="5878214" y="194356"/>
                  <a:pt x="5840738" y="200475"/>
                </a:cubicBezTo>
                <a:cubicBezTo>
                  <a:pt x="5792938" y="208505"/>
                  <a:pt x="5743991" y="210800"/>
                  <a:pt x="5691219" y="216153"/>
                </a:cubicBezTo>
                <a:cubicBezTo>
                  <a:pt x="5711486" y="245598"/>
                  <a:pt x="5760434" y="223419"/>
                  <a:pt x="5773053" y="260130"/>
                </a:cubicBezTo>
                <a:cubicBezTo>
                  <a:pt x="5716458" y="285368"/>
                  <a:pt x="5648008" y="268925"/>
                  <a:pt x="5593324" y="293781"/>
                </a:cubicBezTo>
                <a:cubicBezTo>
                  <a:pt x="5594854" y="310989"/>
                  <a:pt x="5607090" y="312519"/>
                  <a:pt x="5617033" y="317108"/>
                </a:cubicBezTo>
                <a:cubicBezTo>
                  <a:pt x="5626976" y="321314"/>
                  <a:pt x="5651831" y="315196"/>
                  <a:pt x="5641124" y="339287"/>
                </a:cubicBezTo>
                <a:cubicBezTo>
                  <a:pt x="5527551" y="353818"/>
                  <a:pt x="5418949" y="403148"/>
                  <a:pt x="5299256" y="396265"/>
                </a:cubicBezTo>
                <a:cubicBezTo>
                  <a:pt x="5447247" y="409649"/>
                  <a:pt x="5572292" y="464333"/>
                  <a:pt x="5703073" y="500661"/>
                </a:cubicBezTo>
                <a:cubicBezTo>
                  <a:pt x="5697720" y="543490"/>
                  <a:pt x="5644949" y="526282"/>
                  <a:pt x="5629652" y="556874"/>
                </a:cubicBezTo>
                <a:cubicBezTo>
                  <a:pt x="5713398" y="578288"/>
                  <a:pt x="5793703" y="603527"/>
                  <a:pt x="5862918" y="645591"/>
                </a:cubicBezTo>
                <a:cubicBezTo>
                  <a:pt x="5925250" y="683449"/>
                  <a:pt x="5984521" y="725131"/>
                  <a:pt x="6052207" y="756106"/>
                </a:cubicBezTo>
                <a:cubicBezTo>
                  <a:pt x="6123334" y="788611"/>
                  <a:pt x="6166545" y="830293"/>
                  <a:pt x="6158515" y="901419"/>
                </a:cubicBezTo>
                <a:cubicBezTo>
                  <a:pt x="6155073" y="930482"/>
                  <a:pt x="6164251" y="954955"/>
                  <a:pt x="6195990" y="966427"/>
                </a:cubicBezTo>
                <a:cubicBezTo>
                  <a:pt x="6235378" y="980576"/>
                  <a:pt x="6231172" y="1001990"/>
                  <a:pt x="6229642" y="1034878"/>
                </a:cubicBezTo>
                <a:cubicBezTo>
                  <a:pt x="6227347" y="1074265"/>
                  <a:pt x="6207080" y="1089562"/>
                  <a:pt x="6171516" y="1102946"/>
                </a:cubicBezTo>
                <a:cubicBezTo>
                  <a:pt x="6120657" y="1121682"/>
                  <a:pt x="6120274" y="1150745"/>
                  <a:pt x="6133659" y="1185545"/>
                </a:cubicBezTo>
                <a:cubicBezTo>
                  <a:pt x="6140925" y="1204664"/>
                  <a:pt x="6152014" y="1219961"/>
                  <a:pt x="6168458" y="1234110"/>
                </a:cubicBezTo>
                <a:cubicBezTo>
                  <a:pt x="6225435" y="1283439"/>
                  <a:pt x="6225053" y="1284204"/>
                  <a:pt x="6169222" y="1342712"/>
                </a:cubicBezTo>
                <a:cubicBezTo>
                  <a:pt x="6154308" y="1358390"/>
                  <a:pt x="6138247" y="1368715"/>
                  <a:pt x="6145131" y="1393954"/>
                </a:cubicBezTo>
                <a:cubicBezTo>
                  <a:pt x="6168458" y="1477700"/>
                  <a:pt x="6165398" y="1477700"/>
                  <a:pt x="6071709" y="1505233"/>
                </a:cubicBezTo>
                <a:cubicBezTo>
                  <a:pt x="6050295" y="1511734"/>
                  <a:pt x="6021615" y="1505998"/>
                  <a:pt x="6009378" y="1530089"/>
                </a:cubicBezTo>
                <a:cubicBezTo>
                  <a:pt x="6017026" y="1547680"/>
                  <a:pt x="5999053" y="1972146"/>
                  <a:pt x="6015879" y="1979030"/>
                </a:cubicBezTo>
                <a:cubicBezTo>
                  <a:pt x="6147425" y="2032948"/>
                  <a:pt x="6163868" y="2096427"/>
                  <a:pt x="6061385" y="2196234"/>
                </a:cubicBezTo>
                <a:cubicBezTo>
                  <a:pt x="5992552" y="2263155"/>
                  <a:pt x="6000582" y="2372522"/>
                  <a:pt x="6029263" y="2440972"/>
                </a:cubicBezTo>
                <a:cubicBezTo>
                  <a:pt x="6137482" y="2471182"/>
                  <a:pt x="6113774" y="2551486"/>
                  <a:pt x="6135571" y="2621848"/>
                </a:cubicBezTo>
                <a:cubicBezTo>
                  <a:pt x="6151632" y="2674620"/>
                  <a:pt x="6088535" y="2667354"/>
                  <a:pt x="6091594" y="2691446"/>
                </a:cubicBezTo>
                <a:cubicBezTo>
                  <a:pt x="6131364" y="2720508"/>
                  <a:pt x="6184518" y="2729686"/>
                  <a:pt x="6215493" y="2769456"/>
                </a:cubicBezTo>
                <a:cubicBezTo>
                  <a:pt x="6159662" y="2798518"/>
                  <a:pt x="6131364" y="2839435"/>
                  <a:pt x="6100389" y="2880352"/>
                </a:cubicBezTo>
                <a:cubicBezTo>
                  <a:pt x="6050295" y="2946890"/>
                  <a:pt x="5982227" y="3003103"/>
                  <a:pt x="5909953" y="3053963"/>
                </a:cubicBezTo>
                <a:cubicBezTo>
                  <a:pt x="5873243" y="3408068"/>
                  <a:pt x="5754698" y="3779763"/>
                  <a:pt x="5741696" y="3798118"/>
                </a:cubicBezTo>
                <a:cubicBezTo>
                  <a:pt x="5688160" y="3792764"/>
                  <a:pt x="5584146" y="4006910"/>
                  <a:pt x="5493899" y="4026795"/>
                </a:cubicBezTo>
                <a:cubicBezTo>
                  <a:pt x="5399063" y="4048592"/>
                  <a:pt x="3988763" y="4249736"/>
                  <a:pt x="3773471" y="4239028"/>
                </a:cubicBezTo>
                <a:cubicBezTo>
                  <a:pt x="2603319" y="4182050"/>
                  <a:pt x="2569285" y="4103275"/>
                  <a:pt x="2569285" y="4103275"/>
                </a:cubicBezTo>
                <a:cubicBezTo>
                  <a:pt x="2569285" y="4103275"/>
                  <a:pt x="2635823" y="4083773"/>
                  <a:pt x="2693948" y="4061593"/>
                </a:cubicBezTo>
                <a:cubicBezTo>
                  <a:pt x="2658767" y="4062741"/>
                  <a:pt x="2623587" y="4063505"/>
                  <a:pt x="2588788" y="4062358"/>
                </a:cubicBezTo>
                <a:cubicBezTo>
                  <a:pt x="2319193" y="4054328"/>
                  <a:pt x="2565461" y="4039414"/>
                  <a:pt x="2300073" y="4008822"/>
                </a:cubicBezTo>
                <a:cubicBezTo>
                  <a:pt x="1852280" y="3957198"/>
                  <a:pt x="1919582" y="3943813"/>
                  <a:pt x="1508500" y="3798118"/>
                </a:cubicBezTo>
                <a:cubicBezTo>
                  <a:pt x="1472171" y="3785116"/>
                  <a:pt x="1217109" y="3706342"/>
                  <a:pt x="1061089" y="3697546"/>
                </a:cubicBezTo>
                <a:cubicBezTo>
                  <a:pt x="1019790" y="3695252"/>
                  <a:pt x="974667" y="3696017"/>
                  <a:pt x="939102" y="3648216"/>
                </a:cubicBezTo>
                <a:cubicBezTo>
                  <a:pt x="1048088" y="3649746"/>
                  <a:pt x="1141776" y="3649746"/>
                  <a:pt x="1243495" y="3624890"/>
                </a:cubicBezTo>
                <a:cubicBezTo>
                  <a:pt x="1189194" y="3590473"/>
                  <a:pt x="1126862" y="3619919"/>
                  <a:pt x="1083651" y="3595827"/>
                </a:cubicBezTo>
                <a:cubicBezTo>
                  <a:pt x="1043116" y="3573648"/>
                  <a:pt x="1007935" y="3570589"/>
                  <a:pt x="966636" y="3605770"/>
                </a:cubicBezTo>
                <a:cubicBezTo>
                  <a:pt x="945221" y="3624125"/>
                  <a:pt x="907363" y="3620683"/>
                  <a:pt x="885566" y="3609976"/>
                </a:cubicBezTo>
                <a:cubicBezTo>
                  <a:pt x="768933" y="3552233"/>
                  <a:pt x="771610" y="3552998"/>
                  <a:pt x="641976" y="3567912"/>
                </a:cubicBezTo>
                <a:cubicBezTo>
                  <a:pt x="559377" y="3577089"/>
                  <a:pt x="475248" y="3593533"/>
                  <a:pt x="399533" y="3583590"/>
                </a:cubicBezTo>
                <a:cubicBezTo>
                  <a:pt x="389973" y="3561793"/>
                  <a:pt x="398385" y="3551851"/>
                  <a:pt x="409093" y="3548792"/>
                </a:cubicBezTo>
                <a:cubicBezTo>
                  <a:pt x="583468" y="3501374"/>
                  <a:pt x="615972" y="3447073"/>
                  <a:pt x="792642" y="3417628"/>
                </a:cubicBezTo>
                <a:cubicBezTo>
                  <a:pt x="805644" y="3384359"/>
                  <a:pt x="741400" y="3378622"/>
                  <a:pt x="771610" y="3345736"/>
                </a:cubicBezTo>
                <a:cubicBezTo>
                  <a:pt x="826676" y="3320115"/>
                  <a:pt x="891302" y="3350325"/>
                  <a:pt x="945986" y="3317056"/>
                </a:cubicBezTo>
                <a:cubicBezTo>
                  <a:pt x="936426" y="3293347"/>
                  <a:pt x="890537" y="3310555"/>
                  <a:pt x="892449" y="3285316"/>
                </a:cubicBezTo>
                <a:cubicBezTo>
                  <a:pt x="894744" y="3256254"/>
                  <a:pt x="926866" y="3260843"/>
                  <a:pt x="949045" y="3262755"/>
                </a:cubicBezTo>
                <a:cubicBezTo>
                  <a:pt x="1056500" y="3272697"/>
                  <a:pt x="1149806" y="3218396"/>
                  <a:pt x="1252673" y="3200041"/>
                </a:cubicBezTo>
                <a:cubicBezTo>
                  <a:pt x="1142923" y="3154152"/>
                  <a:pt x="503164" y="3190863"/>
                  <a:pt x="388825" y="3176714"/>
                </a:cubicBezTo>
                <a:cubicBezTo>
                  <a:pt x="269133" y="3162183"/>
                  <a:pt x="78697" y="3123560"/>
                  <a:pt x="127644" y="3111323"/>
                </a:cubicBezTo>
                <a:cubicBezTo>
                  <a:pt x="183093" y="3097175"/>
                  <a:pt x="380795" y="2929300"/>
                  <a:pt x="437008" y="2921652"/>
                </a:cubicBezTo>
                <a:cubicBezTo>
                  <a:pt x="502399" y="2912857"/>
                  <a:pt x="515401" y="2901002"/>
                  <a:pt x="601441" y="2840965"/>
                </a:cubicBezTo>
                <a:cubicBezTo>
                  <a:pt x="658037" y="2801577"/>
                  <a:pt x="422477" y="2887235"/>
                  <a:pt x="330700" y="2859320"/>
                </a:cubicBezTo>
                <a:cubicBezTo>
                  <a:pt x="297049" y="2848995"/>
                  <a:pt x="534521" y="2740010"/>
                  <a:pt x="534521" y="2720126"/>
                </a:cubicBezTo>
                <a:cubicBezTo>
                  <a:pt x="534521" y="2699093"/>
                  <a:pt x="513106" y="2694505"/>
                  <a:pt x="492839" y="2694505"/>
                </a:cubicBezTo>
                <a:cubicBezTo>
                  <a:pt x="447715" y="2694505"/>
                  <a:pt x="461482" y="2676149"/>
                  <a:pt x="416358" y="2677297"/>
                </a:cubicBezTo>
                <a:cubicBezTo>
                  <a:pt x="548670" y="2624143"/>
                  <a:pt x="630504" y="2638292"/>
                  <a:pt x="761285" y="2589726"/>
                </a:cubicBezTo>
                <a:cubicBezTo>
                  <a:pt x="825147" y="2566017"/>
                  <a:pt x="599147" y="2487242"/>
                  <a:pt x="664920" y="2466593"/>
                </a:cubicBezTo>
                <a:cubicBezTo>
                  <a:pt x="689776" y="2458562"/>
                  <a:pt x="723045" y="2466975"/>
                  <a:pt x="740253" y="2438677"/>
                </a:cubicBezTo>
                <a:cubicBezTo>
                  <a:pt x="713103" y="2416116"/>
                  <a:pt x="677157" y="2426058"/>
                  <a:pt x="650006" y="2435236"/>
                </a:cubicBezTo>
                <a:cubicBezTo>
                  <a:pt x="580791" y="2458945"/>
                  <a:pt x="585763" y="2453209"/>
                  <a:pt x="578879" y="2435618"/>
                </a:cubicBezTo>
                <a:cubicBezTo>
                  <a:pt x="556318" y="2375581"/>
                  <a:pt x="500487" y="2394701"/>
                  <a:pt x="451157" y="2404644"/>
                </a:cubicBezTo>
                <a:cubicBezTo>
                  <a:pt x="302020" y="2434471"/>
                  <a:pt x="150971" y="2426058"/>
                  <a:pt x="2216" y="2456650"/>
                </a:cubicBezTo>
                <a:cubicBezTo>
                  <a:pt x="-13844" y="2460092"/>
                  <a:pt x="61489" y="2391642"/>
                  <a:pt x="97052" y="2383611"/>
                </a:cubicBezTo>
                <a:cubicBezTo>
                  <a:pt x="135675" y="2375199"/>
                  <a:pt x="183093" y="2381317"/>
                  <a:pt x="210626" y="2341930"/>
                </a:cubicBezTo>
                <a:cubicBezTo>
                  <a:pt x="161678" y="2331987"/>
                  <a:pt x="105848" y="2351107"/>
                  <a:pt x="57282" y="2319750"/>
                </a:cubicBezTo>
                <a:cubicBezTo>
                  <a:pt x="165120" y="2276539"/>
                  <a:pt x="272575" y="2278068"/>
                  <a:pt x="365499" y="2250153"/>
                </a:cubicBezTo>
                <a:cubicBezTo>
                  <a:pt x="373912" y="2198529"/>
                  <a:pt x="312727" y="2217266"/>
                  <a:pt x="290548" y="2187821"/>
                </a:cubicBezTo>
                <a:cubicBezTo>
                  <a:pt x="990345" y="2137344"/>
                  <a:pt x="599529" y="1988207"/>
                  <a:pt x="482896" y="1906755"/>
                </a:cubicBezTo>
                <a:cubicBezTo>
                  <a:pt x="443891" y="1879605"/>
                  <a:pt x="853827" y="1750735"/>
                  <a:pt x="867211" y="1747294"/>
                </a:cubicBezTo>
                <a:cubicBezTo>
                  <a:pt x="901245" y="1739263"/>
                  <a:pt x="1036233" y="1744999"/>
                  <a:pt x="1063766" y="1734674"/>
                </a:cubicBezTo>
                <a:cubicBezTo>
                  <a:pt x="1098947" y="1721673"/>
                  <a:pt x="982696" y="1699111"/>
                  <a:pt x="1008701" y="1683432"/>
                </a:cubicBezTo>
                <a:cubicBezTo>
                  <a:pt x="1191107" y="1572918"/>
                  <a:pt x="1204107" y="1406573"/>
                  <a:pt x="1152865" y="1394719"/>
                </a:cubicBezTo>
                <a:cubicBezTo>
                  <a:pt x="1099712" y="1382482"/>
                  <a:pt x="1047706" y="1392042"/>
                  <a:pt x="998376" y="1411927"/>
                </a:cubicBezTo>
                <a:cubicBezTo>
                  <a:pt x="918070" y="1444431"/>
                  <a:pt x="362057" y="1398160"/>
                  <a:pt x="206419" y="1424164"/>
                </a:cubicBezTo>
                <a:cubicBezTo>
                  <a:pt x="182710" y="1427988"/>
                  <a:pt x="150589" y="1445196"/>
                  <a:pt x="128027" y="1413074"/>
                </a:cubicBezTo>
                <a:cubicBezTo>
                  <a:pt x="288254" y="1309060"/>
                  <a:pt x="493986" y="1338888"/>
                  <a:pt x="672950" y="1268143"/>
                </a:cubicBezTo>
                <a:cubicBezTo>
                  <a:pt x="602588" y="1219578"/>
                  <a:pt x="531079" y="1221873"/>
                  <a:pt x="457658" y="1229138"/>
                </a:cubicBezTo>
                <a:cubicBezTo>
                  <a:pt x="438538" y="1231050"/>
                  <a:pt x="412534" y="1233727"/>
                  <a:pt x="407945" y="1213459"/>
                </a:cubicBezTo>
                <a:cubicBezTo>
                  <a:pt x="402209" y="1187838"/>
                  <a:pt x="433184" y="1183250"/>
                  <a:pt x="453451" y="1172924"/>
                </a:cubicBezTo>
                <a:cubicBezTo>
                  <a:pt x="484426" y="1156863"/>
                  <a:pt x="530314" y="1175984"/>
                  <a:pt x="568172" y="1132007"/>
                </a:cubicBezTo>
                <a:cubicBezTo>
                  <a:pt x="453451" y="1142333"/>
                  <a:pt x="356704" y="1160305"/>
                  <a:pt x="255367" y="1190898"/>
                </a:cubicBezTo>
                <a:cubicBezTo>
                  <a:pt x="264162" y="1163747"/>
                  <a:pt x="294754" y="1151128"/>
                  <a:pt x="277546" y="1128567"/>
                </a:cubicBezTo>
                <a:cubicBezTo>
                  <a:pt x="264545" y="1111740"/>
                  <a:pt x="227452" y="1103709"/>
                  <a:pt x="246572" y="1072353"/>
                </a:cubicBezTo>
                <a:cubicBezTo>
                  <a:pt x="300490" y="1039083"/>
                  <a:pt x="376971" y="1047879"/>
                  <a:pt x="422859" y="1000078"/>
                </a:cubicBezTo>
                <a:cubicBezTo>
                  <a:pt x="487868" y="932012"/>
                  <a:pt x="588822" y="908684"/>
                  <a:pt x="668362" y="858972"/>
                </a:cubicBezTo>
                <a:cubicBezTo>
                  <a:pt x="694747" y="842911"/>
                  <a:pt x="867976" y="786699"/>
                  <a:pt x="914629" y="768725"/>
                </a:cubicBezTo>
                <a:cubicBezTo>
                  <a:pt x="979637" y="743486"/>
                  <a:pt x="1053823" y="734691"/>
                  <a:pt x="1117684" y="688420"/>
                </a:cubicBezTo>
                <a:cubicBezTo>
                  <a:pt x="1054970" y="678860"/>
                  <a:pt x="1004112" y="722072"/>
                  <a:pt x="928778" y="701040"/>
                </a:cubicBezTo>
                <a:cubicBezTo>
                  <a:pt x="1048088" y="656299"/>
                  <a:pt x="1157454" y="636031"/>
                  <a:pt x="1243877" y="574464"/>
                </a:cubicBezTo>
                <a:cubicBezTo>
                  <a:pt x="1254585" y="566816"/>
                  <a:pt x="1275617" y="569111"/>
                  <a:pt x="1291678" y="566434"/>
                </a:cubicBezTo>
                <a:cubicBezTo>
                  <a:pt x="1460699" y="539283"/>
                  <a:pt x="1630486" y="516339"/>
                  <a:pt x="1797596" y="476952"/>
                </a:cubicBezTo>
                <a:cubicBezTo>
                  <a:pt x="1835454" y="467774"/>
                  <a:pt x="1902374" y="465480"/>
                  <a:pt x="1895491" y="432593"/>
                </a:cubicBezTo>
                <a:cubicBezTo>
                  <a:pt x="1885166" y="383263"/>
                  <a:pt x="1822835" y="418444"/>
                  <a:pt x="1782682" y="423033"/>
                </a:cubicBezTo>
                <a:cubicBezTo>
                  <a:pt x="1658019" y="437947"/>
                  <a:pt x="1533356" y="463950"/>
                  <a:pt x="1406781" y="449419"/>
                </a:cubicBezTo>
                <a:cubicBezTo>
                  <a:pt x="1492056" y="431064"/>
                  <a:pt x="1576950" y="412326"/>
                  <a:pt x="1662226" y="393970"/>
                </a:cubicBezTo>
                <a:cubicBezTo>
                  <a:pt x="1564330" y="400471"/>
                  <a:pt x="1479055" y="357642"/>
                  <a:pt x="1383837" y="376762"/>
                </a:cubicBezTo>
                <a:cubicBezTo>
                  <a:pt x="1353244" y="382881"/>
                  <a:pt x="1321123" y="363378"/>
                  <a:pt x="1318063" y="333168"/>
                </a:cubicBezTo>
                <a:cubicBezTo>
                  <a:pt x="1314622" y="309077"/>
                  <a:pt x="1343302" y="298370"/>
                  <a:pt x="1365099" y="290722"/>
                </a:cubicBezTo>
                <a:cubicBezTo>
                  <a:pt x="1420930" y="271219"/>
                  <a:pt x="1465288" y="213477"/>
                  <a:pt x="1536798" y="244069"/>
                </a:cubicBezTo>
                <a:cubicBezTo>
                  <a:pt x="1581921" y="195886"/>
                  <a:pt x="1653813" y="188238"/>
                  <a:pt x="1711938" y="175619"/>
                </a:cubicBezTo>
                <a:cubicBezTo>
                  <a:pt x="1897403" y="135849"/>
                  <a:pt x="2085546" y="104874"/>
                  <a:pt x="2273687" y="78488"/>
                </a:cubicBezTo>
                <a:cubicBezTo>
                  <a:pt x="2397204" y="61280"/>
                  <a:pt x="2524544" y="68546"/>
                  <a:pt x="2646913" y="46749"/>
                </a:cubicBezTo>
                <a:cubicBezTo>
                  <a:pt x="2886297" y="4302"/>
                  <a:pt x="3124151" y="5450"/>
                  <a:pt x="3362388" y="861"/>
                </a:cubicBez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97AEFB-6B6B-4332-8281-6F2C7751E6E8}"/>
              </a:ext>
            </a:extLst>
          </p:cNvPr>
          <p:cNvSpPr>
            <a:spLocks noGrp="1"/>
          </p:cNvSpPr>
          <p:nvPr>
            <p:ph type="title"/>
          </p:nvPr>
        </p:nvSpPr>
        <p:spPr>
          <a:xfrm>
            <a:off x="838200" y="1495427"/>
            <a:ext cx="3733800" cy="4024310"/>
          </a:xfrm>
        </p:spPr>
        <p:txBody>
          <a:bodyPr>
            <a:normAutofit/>
          </a:bodyPr>
          <a:lstStyle/>
          <a:p>
            <a:r>
              <a:rPr lang="en-GB" b="1" dirty="0"/>
              <a:t>How to use the social story</a:t>
            </a:r>
            <a:endParaRPr lang="en-GB" b="1" dirty="0">
              <a:cs typeface="Calibri Light"/>
            </a:endParaRPr>
          </a:p>
        </p:txBody>
      </p:sp>
      <p:graphicFrame>
        <p:nvGraphicFramePr>
          <p:cNvPr id="6" name="Content Placeholder 2">
            <a:extLst>
              <a:ext uri="{FF2B5EF4-FFF2-40B4-BE49-F238E27FC236}">
                <a16:creationId xmlns:a16="http://schemas.microsoft.com/office/drawing/2014/main" id="{8F19CB1B-C9D3-4D41-869E-4C739EC012BB}"/>
              </a:ext>
            </a:extLst>
          </p:cNvPr>
          <p:cNvGraphicFramePr>
            <a:graphicFrameLocks noGrp="1"/>
          </p:cNvGraphicFramePr>
          <p:nvPr>
            <p:ph idx="1"/>
          </p:nvPr>
        </p:nvGraphicFramePr>
        <p:xfrm>
          <a:off x="4702547" y="609600"/>
          <a:ext cx="6651253" cy="55673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Audio 7">
            <a:hlinkClick r:id="" action="ppaction://media"/>
            <a:extLst>
              <a:ext uri="{FF2B5EF4-FFF2-40B4-BE49-F238E27FC236}">
                <a16:creationId xmlns:a16="http://schemas.microsoft.com/office/drawing/2014/main" id="{8B9D8C48-7B39-4F0C-9F80-D2DFEA3D33E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47051984"/>
      </p:ext>
    </p:extLst>
  </p:cSld>
  <p:clrMapOvr>
    <a:masterClrMapping/>
  </p:clrMapOvr>
  <mc:AlternateContent xmlns:mc="http://schemas.openxmlformats.org/markup-compatibility/2006" xmlns:p14="http://schemas.microsoft.com/office/powerpoint/2010/main">
    <mc:Choice Requires="p14">
      <p:transition spd="slow" p14:dur="2000" advTm="279172"/>
    </mc:Choice>
    <mc:Fallback xmlns="">
      <p:transition spd="slow" advTm="279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61737"/>
            <a:ext cx="2149361"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52604" y="453981"/>
            <a:ext cx="667512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62932E4-B94D-4B94-A96E-3D0E967817DB}"/>
              </a:ext>
            </a:extLst>
          </p:cNvPr>
          <p:cNvSpPr>
            <a:spLocks noGrp="1"/>
          </p:cNvSpPr>
          <p:nvPr>
            <p:ph type="title"/>
          </p:nvPr>
        </p:nvSpPr>
        <p:spPr>
          <a:xfrm>
            <a:off x="3045213" y="731520"/>
            <a:ext cx="6089904" cy="1426464"/>
          </a:xfrm>
        </p:spPr>
        <p:txBody>
          <a:bodyPr>
            <a:normAutofit/>
          </a:bodyPr>
          <a:lstStyle/>
          <a:p>
            <a:pPr algn="ctr"/>
            <a:r>
              <a:rPr lang="en-GB">
                <a:solidFill>
                  <a:srgbClr val="FFFFFF"/>
                </a:solidFill>
                <a:latin typeface="Verdana" panose="020B0604030504040204" pitchFamily="34" charset="0"/>
                <a:ea typeface="Verdana" panose="020B0604030504040204" pitchFamily="34" charset="0"/>
              </a:rPr>
              <a:t>Learning intentions</a:t>
            </a:r>
            <a:endParaRPr lang="en-GB" dirty="0">
              <a:solidFill>
                <a:srgbClr val="FFFFFF"/>
              </a:solidFill>
              <a:latin typeface="Verdana" panose="020B0604030504040204" pitchFamily="34" charset="0"/>
              <a:ea typeface="Verdana" panose="020B0604030504040204" pitchFamily="34" charset="0"/>
            </a:endParaRPr>
          </a:p>
        </p:txBody>
      </p:sp>
      <p:sp>
        <p:nvSpPr>
          <p:cNvPr id="44" name="Rectangle 43">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768" y="453155"/>
            <a:ext cx="214935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11264206"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4" name="Content Placeholder 2">
            <a:extLst>
              <a:ext uri="{FF2B5EF4-FFF2-40B4-BE49-F238E27FC236}">
                <a16:creationId xmlns:a16="http://schemas.microsoft.com/office/drawing/2014/main" id="{5FBAB75A-A1B5-44B0-9E94-7B89BC306EF0}"/>
              </a:ext>
            </a:extLst>
          </p:cNvPr>
          <p:cNvGraphicFramePr>
            <a:graphicFrameLocks noGrp="1"/>
          </p:cNvGraphicFramePr>
          <p:nvPr>
            <p:ph idx="1"/>
          </p:nvPr>
        </p:nvGraphicFramePr>
        <p:xfrm>
          <a:off x="788988" y="2798763"/>
          <a:ext cx="10598150" cy="32829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id="{B2A19D43-2F1C-4B5E-BF13-33C0CBE4A5C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90201425"/>
      </p:ext>
    </p:extLst>
  </p:cSld>
  <p:clrMapOvr>
    <a:masterClrMapping/>
  </p:clrMapOvr>
  <mc:AlternateContent xmlns:mc="http://schemas.openxmlformats.org/markup-compatibility/2006" xmlns:p14="http://schemas.microsoft.com/office/powerpoint/2010/main">
    <mc:Choice Requires="p14">
      <p:transition spd="slow" p14:dur="2000" advTm="68967"/>
    </mc:Choice>
    <mc:Fallback xmlns="">
      <p:transition spd="slow" advTm="68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280836-0EC7-4849-AF56-2BCE58935648}"/>
              </a:ext>
            </a:extLst>
          </p:cNvPr>
          <p:cNvSpPr>
            <a:spLocks noGrp="1"/>
          </p:cNvSpPr>
          <p:nvPr>
            <p:ph type="title"/>
          </p:nvPr>
        </p:nvSpPr>
        <p:spPr>
          <a:xfrm>
            <a:off x="635000" y="640823"/>
            <a:ext cx="3418659" cy="5583148"/>
          </a:xfrm>
        </p:spPr>
        <p:txBody>
          <a:bodyPr anchor="ctr">
            <a:normAutofit/>
          </a:bodyPr>
          <a:lstStyle/>
          <a:p>
            <a:r>
              <a:rPr lang="en-GB" sz="5400">
                <a:latin typeface="+mn-lt"/>
              </a:rPr>
              <a:t>What are </a:t>
            </a:r>
            <a:r>
              <a:rPr lang="en-GB" sz="5400" i="0" u="none" strike="noStrike">
                <a:effectLst/>
                <a:latin typeface="+mn-lt"/>
              </a:rPr>
              <a:t>Social Stories™ </a:t>
            </a:r>
            <a:r>
              <a:rPr lang="en-GB" sz="5400">
                <a:latin typeface="+mn-lt"/>
              </a:rPr>
              <a:t>?</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11A52C82-6B39-4C97-AAE0-E7547A5E7BE1}"/>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Audio 12">
            <a:hlinkClick r:id="" action="ppaction://media"/>
            <a:extLst>
              <a:ext uri="{FF2B5EF4-FFF2-40B4-BE49-F238E27FC236}">
                <a16:creationId xmlns:a16="http://schemas.microsoft.com/office/drawing/2014/main" id="{36CEBEB5-E1E5-4C18-8A53-A6971BD81A2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69778050"/>
      </p:ext>
    </p:extLst>
  </p:cSld>
  <p:clrMapOvr>
    <a:masterClrMapping/>
  </p:clrMapOvr>
  <mc:AlternateContent xmlns:mc="http://schemas.openxmlformats.org/markup-compatibility/2006" xmlns:p14="http://schemas.microsoft.com/office/powerpoint/2010/main">
    <mc:Choice Requires="p14">
      <p:transition spd="slow" p14:dur="2000" advTm="210272"/>
    </mc:Choice>
    <mc:Fallback xmlns="">
      <p:transition spd="slow" advTm="210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1"/>
            <a:ext cx="4111931" cy="5957175"/>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7FAC7E-7BD9-4B19-9F45-353AF21BF42C}"/>
              </a:ext>
            </a:extLst>
          </p:cNvPr>
          <p:cNvSpPr>
            <a:spLocks noGrp="1"/>
          </p:cNvSpPr>
          <p:nvPr>
            <p:ph type="title"/>
          </p:nvPr>
        </p:nvSpPr>
        <p:spPr>
          <a:xfrm>
            <a:off x="774700" y="761999"/>
            <a:ext cx="3511188" cy="5368413"/>
          </a:xfrm>
        </p:spPr>
        <p:txBody>
          <a:bodyPr>
            <a:normAutofit/>
          </a:bodyPr>
          <a:lstStyle/>
          <a:p>
            <a:r>
              <a:rPr lang="en-GB">
                <a:solidFill>
                  <a:srgbClr val="FFFFFF"/>
                </a:solidFill>
                <a:latin typeface="Verdana" panose="020B0604030504040204" pitchFamily="34" charset="0"/>
                <a:ea typeface="Verdana" panose="020B0604030504040204" pitchFamily="34" charset="0"/>
              </a:rPr>
              <a:t>Application of </a:t>
            </a:r>
            <a:r>
              <a:rPr lang="en-GB" i="0" u="none" strike="noStrike">
                <a:solidFill>
                  <a:srgbClr val="FFFFFF"/>
                </a:solidFill>
                <a:effectLst/>
                <a:latin typeface="Verdana" panose="020B0604030504040204" pitchFamily="34" charset="0"/>
                <a:ea typeface="Verdana" panose="020B0604030504040204" pitchFamily="34" charset="0"/>
              </a:rPr>
              <a:t>Social Stories™ </a:t>
            </a:r>
            <a:endParaRPr lang="en-GB">
              <a:solidFill>
                <a:srgbClr val="FFFFFF"/>
              </a:solidFill>
              <a:latin typeface="Verdana" panose="020B0604030504040204" pitchFamily="34" charset="0"/>
              <a:ea typeface="Verdana" panose="020B0604030504040204" pitchFamily="34" charset="0"/>
            </a:endParaRPr>
          </a:p>
        </p:txBody>
      </p:sp>
      <p:sp>
        <p:nvSpPr>
          <p:cNvPr id="17" name="Rectangle 16">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7274" y="446007"/>
            <a:ext cx="4676305" cy="595717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E5CC8B8-849A-4D7D-95DA-4211BBBA9182}"/>
              </a:ext>
            </a:extLst>
          </p:cNvPr>
          <p:cNvSpPr>
            <a:spLocks noGrp="1"/>
          </p:cNvSpPr>
          <p:nvPr>
            <p:ph idx="1"/>
          </p:nvPr>
        </p:nvSpPr>
        <p:spPr>
          <a:xfrm>
            <a:off x="5093623" y="762000"/>
            <a:ext cx="4042310" cy="5368412"/>
          </a:xfrm>
        </p:spPr>
        <p:txBody>
          <a:bodyPr anchor="ctr">
            <a:normAutofit/>
          </a:bodyPr>
          <a:lstStyle/>
          <a:p>
            <a:pPr rtl="0" fontAlgn="base">
              <a:buFont typeface="Wingdings" panose="05000000000000000000" pitchFamily="2" charset="2"/>
              <a:buChar char="§"/>
            </a:pPr>
            <a:r>
              <a:rPr lang="en-US" sz="1900" i="0" u="none" strike="noStrike" dirty="0">
                <a:effectLst/>
                <a:latin typeface="Verdana" panose="020B0604030504040204" pitchFamily="34" charset="0"/>
                <a:ea typeface="Verdana" panose="020B0604030504040204" pitchFamily="34" charset="0"/>
              </a:rPr>
              <a:t>Teach self-care and social skills </a:t>
            </a:r>
            <a:endParaRPr lang="en-US" sz="1900" i="0" dirty="0">
              <a:effectLst/>
              <a:latin typeface="Verdana" panose="020B0604030504040204" pitchFamily="34" charset="0"/>
              <a:ea typeface="Verdana" panose="020B0604030504040204" pitchFamily="34" charset="0"/>
            </a:endParaRPr>
          </a:p>
          <a:p>
            <a:pPr fontAlgn="base">
              <a:buFont typeface="Wingdings" panose="05000000000000000000" pitchFamily="2" charset="2"/>
              <a:buChar char="§"/>
            </a:pPr>
            <a:endParaRPr lang="en-US" sz="1900" b="0" i="0" dirty="0">
              <a:effectLst/>
              <a:latin typeface="Verdana" panose="020B0604030504040204" pitchFamily="34" charset="0"/>
              <a:ea typeface="Verdana" panose="020B0604030504040204" pitchFamily="34" charset="0"/>
            </a:endParaRPr>
          </a:p>
          <a:p>
            <a:pPr rtl="0" fontAlgn="base">
              <a:buFont typeface="Wingdings" panose="05000000000000000000" pitchFamily="2" charset="2"/>
              <a:buChar char="§"/>
            </a:pPr>
            <a:r>
              <a:rPr lang="en-US" sz="1900" b="0" i="0" u="none" strike="noStrike" dirty="0">
                <a:effectLst/>
                <a:latin typeface="Verdana" panose="020B0604030504040204" pitchFamily="34" charset="0"/>
                <a:ea typeface="Verdana" panose="020B0604030504040204" pitchFamily="34" charset="0"/>
              </a:rPr>
              <a:t>Provide information to prepare a child / young person for a new or difficult social situation </a:t>
            </a:r>
            <a:endParaRPr lang="en-US" sz="1900" b="0" i="0" dirty="0">
              <a:effectLst/>
              <a:latin typeface="Verdana" panose="020B0604030504040204" pitchFamily="34" charset="0"/>
              <a:ea typeface="Verdana" panose="020B0604030504040204" pitchFamily="34" charset="0"/>
            </a:endParaRPr>
          </a:p>
          <a:p>
            <a:pPr fontAlgn="base">
              <a:buFont typeface="Wingdings" panose="05000000000000000000" pitchFamily="2" charset="2"/>
              <a:buChar char="§"/>
            </a:pPr>
            <a:endParaRPr lang="en-US" sz="1900" b="0" i="0" dirty="0">
              <a:effectLst/>
              <a:latin typeface="Verdana" panose="020B0604030504040204" pitchFamily="34" charset="0"/>
              <a:ea typeface="Verdana" panose="020B0604030504040204" pitchFamily="34" charset="0"/>
            </a:endParaRPr>
          </a:p>
          <a:p>
            <a:pPr rtl="0" fontAlgn="base">
              <a:buFont typeface="Wingdings" panose="05000000000000000000" pitchFamily="2" charset="2"/>
              <a:buChar char="§"/>
            </a:pPr>
            <a:r>
              <a:rPr lang="en-GB" sz="1900" b="0" i="0" u="none" strike="noStrike" dirty="0">
                <a:effectLst/>
                <a:latin typeface="Verdana" panose="020B0604030504040204" pitchFamily="34" charset="0"/>
                <a:ea typeface="Verdana" panose="020B0604030504040204" pitchFamily="34" charset="0"/>
              </a:rPr>
              <a:t>Provide structure to children with difficulties in sequencing and executive functioning thereby reducing anxiety.</a:t>
            </a:r>
            <a:r>
              <a:rPr lang="en-US" sz="1900" b="0" i="0" dirty="0">
                <a:effectLst/>
                <a:latin typeface="Verdana" panose="020B0604030504040204" pitchFamily="34" charset="0"/>
                <a:ea typeface="Verdana" panose="020B0604030504040204" pitchFamily="34" charset="0"/>
              </a:rPr>
              <a:t>​</a:t>
            </a:r>
          </a:p>
          <a:p>
            <a:pPr fontAlgn="base">
              <a:buFont typeface="Wingdings" panose="05000000000000000000" pitchFamily="2" charset="2"/>
              <a:buChar char="§"/>
            </a:pPr>
            <a:endParaRPr lang="en-US" sz="1900" b="0" i="0" dirty="0">
              <a:effectLst/>
              <a:latin typeface="Verdana" panose="020B0604030504040204" pitchFamily="34" charset="0"/>
              <a:ea typeface="Verdana" panose="020B0604030504040204" pitchFamily="34" charset="0"/>
            </a:endParaRPr>
          </a:p>
          <a:p>
            <a:pPr rtl="0" fontAlgn="base">
              <a:buFont typeface="Wingdings" panose="05000000000000000000" pitchFamily="2" charset="2"/>
              <a:buChar char="§"/>
            </a:pPr>
            <a:r>
              <a:rPr lang="en-US" sz="1900" b="0" i="0" u="none" strike="noStrike" dirty="0">
                <a:effectLst/>
                <a:latin typeface="Verdana" panose="020B0604030504040204" pitchFamily="34" charset="0"/>
                <a:ea typeface="Verdana" panose="020B0604030504040204" pitchFamily="34" charset="0"/>
              </a:rPr>
              <a:t>To target specific behaviours and to teach pro-social responses. </a:t>
            </a:r>
            <a:endParaRPr lang="en-US" sz="1900" b="0" i="0" dirty="0">
              <a:effectLst/>
              <a:latin typeface="Verdana" panose="020B0604030504040204" pitchFamily="34" charset="0"/>
              <a:ea typeface="Verdana" panose="020B0604030504040204" pitchFamily="34" charset="0"/>
            </a:endParaRPr>
          </a:p>
          <a:p>
            <a:endParaRPr lang="en-GB" sz="1900" dirty="0"/>
          </a:p>
        </p:txBody>
      </p:sp>
      <p:sp>
        <p:nvSpPr>
          <p:cNvPr id="19" name="Rectangle 18">
            <a:extLst>
              <a:ext uri="{FF2B5EF4-FFF2-40B4-BE49-F238E27FC236}">
                <a16:creationId xmlns:a16="http://schemas.microsoft.com/office/drawing/2014/main" id="{A35BD09B-BC3A-45C0-AF8E-950F364CD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488" y="448056"/>
            <a:ext cx="2103120" cy="2907792"/>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5CC4153-3F0D-4F4C-8F12-E8FC3FA4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6862" y="3494844"/>
            <a:ext cx="2104001" cy="290779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Audio 6">
            <a:hlinkClick r:id="" action="ppaction://media"/>
            <a:extLst>
              <a:ext uri="{FF2B5EF4-FFF2-40B4-BE49-F238E27FC236}">
                <a16:creationId xmlns:a16="http://schemas.microsoft.com/office/drawing/2014/main" id="{FE72F2F0-C079-4F97-85C5-081B935ED1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40988497"/>
      </p:ext>
    </p:extLst>
  </p:cSld>
  <p:clrMapOvr>
    <a:masterClrMapping/>
  </p:clrMapOvr>
  <mc:AlternateContent xmlns:mc="http://schemas.openxmlformats.org/markup-compatibility/2006" xmlns:p14="http://schemas.microsoft.com/office/powerpoint/2010/main">
    <mc:Choice Requires="p14">
      <p:transition spd="slow" p14:dur="2000" advTm="105734"/>
    </mc:Choice>
    <mc:Fallback xmlns="">
      <p:transition spd="slow" advTm="105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61737"/>
            <a:ext cx="2149361"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5">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52604" y="453981"/>
            <a:ext cx="667512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B07F6C6-4C4F-4C9E-812A-380856535BC1}"/>
              </a:ext>
            </a:extLst>
          </p:cNvPr>
          <p:cNvSpPr>
            <a:spLocks noGrp="1"/>
          </p:cNvSpPr>
          <p:nvPr>
            <p:ph type="title"/>
          </p:nvPr>
        </p:nvSpPr>
        <p:spPr>
          <a:xfrm>
            <a:off x="3045213" y="731520"/>
            <a:ext cx="6089904" cy="1426464"/>
          </a:xfrm>
        </p:spPr>
        <p:txBody>
          <a:bodyPr>
            <a:normAutofit/>
          </a:bodyPr>
          <a:lstStyle/>
          <a:p>
            <a:pPr algn="ctr"/>
            <a:r>
              <a:rPr lang="en-GB">
                <a:solidFill>
                  <a:srgbClr val="FFFFFF"/>
                </a:solidFill>
              </a:rPr>
              <a:t>Advantages of using Social Stories</a:t>
            </a:r>
          </a:p>
        </p:txBody>
      </p:sp>
      <p:sp>
        <p:nvSpPr>
          <p:cNvPr id="28" name="Rectangle 27">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768" y="453155"/>
            <a:ext cx="214935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11264206"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9" name="Content Placeholder 2">
            <a:extLst>
              <a:ext uri="{FF2B5EF4-FFF2-40B4-BE49-F238E27FC236}">
                <a16:creationId xmlns:a16="http://schemas.microsoft.com/office/drawing/2014/main" id="{9E1B769D-F8B1-4AB2-B006-9FA666D49966}"/>
              </a:ext>
            </a:extLst>
          </p:cNvPr>
          <p:cNvGraphicFramePr>
            <a:graphicFrameLocks noGrp="1"/>
          </p:cNvGraphicFramePr>
          <p:nvPr>
            <p:ph idx="1"/>
          </p:nvPr>
        </p:nvGraphicFramePr>
        <p:xfrm>
          <a:off x="788988" y="2798763"/>
          <a:ext cx="10598150" cy="32829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id="{E903CC1C-241F-4D47-9181-0F182C5041E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02377393"/>
      </p:ext>
    </p:extLst>
  </p:cSld>
  <p:clrMapOvr>
    <a:masterClrMapping/>
  </p:clrMapOvr>
  <mc:AlternateContent xmlns:mc="http://schemas.openxmlformats.org/markup-compatibility/2006" xmlns:p14="http://schemas.microsoft.com/office/powerpoint/2010/main">
    <mc:Choice Requires="p14">
      <p:transition spd="slow" p14:dur="2000" advTm="92795"/>
    </mc:Choice>
    <mc:Fallback xmlns="">
      <p:transition spd="slow" advTm="92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6EF38B9-FE6A-4D7B-80AA-C5A4D408D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3960" y="321733"/>
            <a:ext cx="11548872" cy="6214534"/>
          </a:xfrm>
          <a:prstGeom prst="rect">
            <a:avLst/>
          </a:prstGeom>
          <a:solidFill>
            <a:schemeClr val="tx1">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EB2FA3-0C8C-4ACD-8503-6A3313B3E5E7}"/>
              </a:ext>
            </a:extLst>
          </p:cNvPr>
          <p:cNvSpPr>
            <a:spLocks noGrp="1"/>
          </p:cNvSpPr>
          <p:nvPr>
            <p:ph type="title"/>
          </p:nvPr>
        </p:nvSpPr>
        <p:spPr>
          <a:xfrm>
            <a:off x="997427" y="997479"/>
            <a:ext cx="10261938" cy="1258574"/>
          </a:xfrm>
        </p:spPr>
        <p:txBody>
          <a:bodyPr>
            <a:normAutofit/>
          </a:bodyPr>
          <a:lstStyle/>
          <a:p>
            <a:r>
              <a:rPr lang="en-GB" i="0" u="none" strike="noStrike">
                <a:effectLst/>
                <a:latin typeface="Verdana" panose="020B0604030504040204" pitchFamily="34" charset="0"/>
                <a:ea typeface="Verdana" panose="020B0604030504040204" pitchFamily="34" charset="0"/>
              </a:rPr>
              <a:t>Social Stories™ </a:t>
            </a:r>
            <a:r>
              <a:rPr lang="en-GB">
                <a:latin typeface="Verdana" panose="020B0604030504040204" pitchFamily="34" charset="0"/>
                <a:ea typeface="Verdana" panose="020B0604030504040204" pitchFamily="34" charset="0"/>
              </a:rPr>
              <a:t>– Example 1</a:t>
            </a:r>
          </a:p>
        </p:txBody>
      </p:sp>
      <p:pic>
        <p:nvPicPr>
          <p:cNvPr id="7" name="Graphic 6" descr="Table Setting">
            <a:extLst>
              <a:ext uri="{FF2B5EF4-FFF2-40B4-BE49-F238E27FC236}">
                <a16:creationId xmlns:a16="http://schemas.microsoft.com/office/drawing/2014/main" id="{0B77A0AF-399A-4BC9-B175-7347FC5E7D5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41461" y="2839792"/>
            <a:ext cx="2409541" cy="2409541"/>
          </a:xfrm>
          <a:prstGeom prst="rect">
            <a:avLst/>
          </a:prstGeom>
        </p:spPr>
      </p:pic>
      <p:sp>
        <p:nvSpPr>
          <p:cNvPr id="3" name="Content Placeholder 2">
            <a:extLst>
              <a:ext uri="{FF2B5EF4-FFF2-40B4-BE49-F238E27FC236}">
                <a16:creationId xmlns:a16="http://schemas.microsoft.com/office/drawing/2014/main" id="{EBA5F0E6-A192-4D98-8C9B-8504EEAE2E1F}"/>
              </a:ext>
            </a:extLst>
          </p:cNvPr>
          <p:cNvSpPr>
            <a:spLocks noGrp="1"/>
          </p:cNvSpPr>
          <p:nvPr>
            <p:ph idx="1"/>
          </p:nvPr>
        </p:nvSpPr>
        <p:spPr>
          <a:xfrm>
            <a:off x="4464424" y="2079812"/>
            <a:ext cx="6794939" cy="4267200"/>
          </a:xfrm>
        </p:spPr>
        <p:txBody>
          <a:bodyPr>
            <a:normAutofit/>
          </a:bodyPr>
          <a:lstStyle/>
          <a:p>
            <a:pPr marL="0" indent="0">
              <a:buNone/>
            </a:pPr>
            <a:r>
              <a:rPr lang="en-GB" sz="1800" b="1" i="0" dirty="0">
                <a:effectLst/>
                <a:latin typeface="Verdana" panose="020B0604030504040204" pitchFamily="34" charset="0"/>
                <a:ea typeface="Verdana" panose="020B0604030504040204" pitchFamily="34" charset="0"/>
              </a:rPr>
              <a:t>Queuing at Lunch Time</a:t>
            </a:r>
          </a:p>
          <a:p>
            <a:r>
              <a:rPr lang="en-GB" sz="1800" b="0" i="0" dirty="0">
                <a:effectLst/>
                <a:latin typeface="Verdana" panose="020B0604030504040204" pitchFamily="34" charset="0"/>
                <a:ea typeface="Verdana" panose="020B0604030504040204" pitchFamily="34" charset="0"/>
              </a:rPr>
              <a:t>At my school, the children eat lunch in the dinner hall.</a:t>
            </a:r>
          </a:p>
          <a:p>
            <a:r>
              <a:rPr lang="en-GB" sz="1800" b="0" i="0" dirty="0">
                <a:effectLst/>
                <a:latin typeface="Verdana" panose="020B0604030504040204" pitchFamily="34" charset="0"/>
                <a:ea typeface="Verdana" panose="020B0604030504040204" pitchFamily="34" charset="0"/>
              </a:rPr>
              <a:t>The dinner hall can be very crowded at lunch break.</a:t>
            </a:r>
          </a:p>
          <a:p>
            <a:r>
              <a:rPr lang="en-GB" sz="1800" b="0" i="0" dirty="0">
                <a:effectLst/>
                <a:latin typeface="Verdana" panose="020B0604030504040204" pitchFamily="34" charset="0"/>
                <a:ea typeface="Verdana" panose="020B0604030504040204" pitchFamily="34" charset="0"/>
              </a:rPr>
              <a:t>When I go the dinner hall I get my tray and stand at the end of the line. I stay in line and wait with everyone else to get my lunch.</a:t>
            </a:r>
          </a:p>
          <a:p>
            <a:r>
              <a:rPr lang="en-GB" sz="1800" b="0" i="0" dirty="0">
                <a:effectLst/>
                <a:latin typeface="Verdana" panose="020B0604030504040204" pitchFamily="34" charset="0"/>
                <a:ea typeface="Verdana" panose="020B0604030504040204" pitchFamily="34" charset="0"/>
              </a:rPr>
              <a:t>When I have to wait I can think of other things. I can think of my favourite book.</a:t>
            </a:r>
          </a:p>
          <a:p>
            <a:r>
              <a:rPr lang="en-GB" sz="1800" b="0" i="0" dirty="0">
                <a:effectLst/>
                <a:latin typeface="Verdana" panose="020B0604030504040204" pitchFamily="34" charset="0"/>
                <a:ea typeface="Verdana" panose="020B0604030504040204" pitchFamily="34" charset="0"/>
              </a:rPr>
              <a:t>Soon it will be my turn and I can choose my lunch.</a:t>
            </a:r>
          </a:p>
          <a:p>
            <a:r>
              <a:rPr lang="en-GB" sz="1800" b="0" i="0" dirty="0">
                <a:effectLst/>
                <a:latin typeface="Verdana" panose="020B0604030504040204" pitchFamily="34" charset="0"/>
                <a:ea typeface="Verdana" panose="020B0604030504040204" pitchFamily="34" charset="0"/>
              </a:rPr>
              <a:t>Waiting in line is hard but I will try my best to wait calmly. Everyone feels good when people wait their turn.</a:t>
            </a:r>
          </a:p>
          <a:p>
            <a:endParaRPr lang="en-GB" sz="1500" dirty="0"/>
          </a:p>
        </p:txBody>
      </p:sp>
      <p:pic>
        <p:nvPicPr>
          <p:cNvPr id="4" name="Audio 3">
            <a:hlinkClick r:id="" action="ppaction://media"/>
            <a:extLst>
              <a:ext uri="{FF2B5EF4-FFF2-40B4-BE49-F238E27FC236}">
                <a16:creationId xmlns:a16="http://schemas.microsoft.com/office/drawing/2014/main" id="{9EFF53F6-08B1-4A01-A1FE-8B08F16E20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6727291"/>
      </p:ext>
    </p:extLst>
  </p:cSld>
  <p:clrMapOvr>
    <a:masterClrMapping/>
  </p:clrMapOvr>
  <mc:AlternateContent xmlns:mc="http://schemas.openxmlformats.org/markup-compatibility/2006" xmlns:p14="http://schemas.microsoft.com/office/powerpoint/2010/main">
    <mc:Choice Requires="p14">
      <p:transition spd="slow" p14:dur="2000" advTm="23339"/>
    </mc:Choice>
    <mc:Fallback xmlns="">
      <p:transition spd="slow" advTm="23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8344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A99739-6D44-4178-BE39-4B517162B4E9}"/>
              </a:ext>
            </a:extLst>
          </p:cNvPr>
          <p:cNvSpPr>
            <a:spLocks noGrp="1"/>
          </p:cNvSpPr>
          <p:nvPr>
            <p:ph type="title"/>
          </p:nvPr>
        </p:nvSpPr>
        <p:spPr>
          <a:xfrm>
            <a:off x="6739465" y="637762"/>
            <a:ext cx="4305889" cy="3570580"/>
          </a:xfrm>
        </p:spPr>
        <p:txBody>
          <a:bodyPr vert="horz" lIns="91440" tIns="45720" rIns="91440" bIns="45720" rtlCol="0" anchor="t">
            <a:normAutofit/>
          </a:bodyPr>
          <a:lstStyle/>
          <a:p>
            <a:r>
              <a:rPr lang="en-US" sz="6600" i="0" u="none" strike="noStrike">
                <a:effectLst/>
              </a:rPr>
              <a:t>Social Stories™ </a:t>
            </a:r>
            <a:r>
              <a:rPr lang="en-US" sz="6600"/>
              <a:t>– Example 2</a:t>
            </a:r>
          </a:p>
        </p:txBody>
      </p:sp>
      <p:pic>
        <p:nvPicPr>
          <p:cNvPr id="7" name="Content Placeholder 6">
            <a:extLst>
              <a:ext uri="{FF2B5EF4-FFF2-40B4-BE49-F238E27FC236}">
                <a16:creationId xmlns:a16="http://schemas.microsoft.com/office/drawing/2014/main" id="{74DC394E-6967-427E-84DC-492EDFFDAB3D}"/>
              </a:ext>
            </a:extLst>
          </p:cNvPr>
          <p:cNvPicPr>
            <a:picLocks noGrp="1" noChangeAspect="1"/>
          </p:cNvPicPr>
          <p:nvPr>
            <p:ph idx="1"/>
          </p:nvPr>
        </p:nvPicPr>
        <p:blipFill rotWithShape="1">
          <a:blip r:embed="rId5"/>
          <a:srcRect r="2224" b="2"/>
          <a:stretch/>
        </p:blipFill>
        <p:spPr>
          <a:xfrm>
            <a:off x="161366" y="143435"/>
            <a:ext cx="5755340" cy="6562165"/>
          </a:xfrm>
          <a:prstGeom prst="rect">
            <a:avLst/>
          </a:prstGeom>
        </p:spPr>
      </p:pic>
      <p:pic>
        <p:nvPicPr>
          <p:cNvPr id="8" name="Audio 7">
            <a:hlinkClick r:id="" action="ppaction://media"/>
            <a:extLst>
              <a:ext uri="{FF2B5EF4-FFF2-40B4-BE49-F238E27FC236}">
                <a16:creationId xmlns:a16="http://schemas.microsoft.com/office/drawing/2014/main" id="{C29D66BE-90D9-4371-8CE8-49CDE8F36A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49968358"/>
      </p:ext>
    </p:extLst>
  </p:cSld>
  <p:clrMapOvr>
    <a:masterClrMapping/>
  </p:clrMapOvr>
  <mc:AlternateContent xmlns:mc="http://schemas.openxmlformats.org/markup-compatibility/2006" xmlns:p14="http://schemas.microsoft.com/office/powerpoint/2010/main">
    <mc:Choice Requires="p14">
      <p:transition spd="slow" p14:dur="2000" advTm="61497"/>
    </mc:Choice>
    <mc:Fallback xmlns="">
      <p:transition spd="slow" advTm="61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61737"/>
            <a:ext cx="2149361"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52604" y="453981"/>
            <a:ext cx="667512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3A1EB4B-332F-4262-9DE5-AA94735CFF2F}"/>
              </a:ext>
            </a:extLst>
          </p:cNvPr>
          <p:cNvSpPr>
            <a:spLocks noGrp="1"/>
          </p:cNvSpPr>
          <p:nvPr>
            <p:ph type="title"/>
          </p:nvPr>
        </p:nvSpPr>
        <p:spPr>
          <a:xfrm>
            <a:off x="3045213" y="731520"/>
            <a:ext cx="6089904" cy="1426464"/>
          </a:xfrm>
        </p:spPr>
        <p:txBody>
          <a:bodyPr>
            <a:normAutofit/>
          </a:bodyPr>
          <a:lstStyle/>
          <a:p>
            <a:pPr algn="ctr"/>
            <a:r>
              <a:rPr lang="en-GB">
                <a:solidFill>
                  <a:srgbClr val="FFFFFF"/>
                </a:solidFill>
                <a:latin typeface="Verdana" panose="020B0604030504040204" pitchFamily="34" charset="0"/>
                <a:ea typeface="Verdana" panose="020B0604030504040204" pitchFamily="34" charset="0"/>
              </a:rPr>
              <a:t>How to write a Social Story</a:t>
            </a:r>
          </a:p>
        </p:txBody>
      </p:sp>
      <p:sp>
        <p:nvSpPr>
          <p:cNvPr id="28" name="Rectangle 27">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768" y="453155"/>
            <a:ext cx="214935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11264206"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BEC52AAF-5B92-45B8-B928-1D81070EEF66}"/>
              </a:ext>
            </a:extLst>
          </p:cNvPr>
          <p:cNvGraphicFramePr>
            <a:graphicFrameLocks noGrp="1"/>
          </p:cNvGraphicFramePr>
          <p:nvPr>
            <p:ph idx="1"/>
          </p:nvPr>
        </p:nvGraphicFramePr>
        <p:xfrm>
          <a:off x="788988" y="2798763"/>
          <a:ext cx="10598150" cy="32829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id="{E236AEAA-49F6-4B85-8D81-97F66F2391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91172439"/>
      </p:ext>
    </p:extLst>
  </p:cSld>
  <p:clrMapOvr>
    <a:masterClrMapping/>
  </p:clrMapOvr>
  <mc:AlternateContent xmlns:mc="http://schemas.openxmlformats.org/markup-compatibility/2006" xmlns:p14="http://schemas.microsoft.com/office/powerpoint/2010/main">
    <mc:Choice Requires="p14">
      <p:transition spd="slow" p14:dur="2000" advTm="350947"/>
    </mc:Choice>
    <mc:Fallback xmlns="">
      <p:transition spd="slow" advTm="350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6EF38B9-FE6A-4D7B-80AA-C5A4D408D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3960" y="321733"/>
            <a:ext cx="11548872" cy="6214534"/>
          </a:xfrm>
          <a:prstGeom prst="rect">
            <a:avLst/>
          </a:prstGeom>
          <a:solidFill>
            <a:schemeClr val="tx1">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3C4D7C-E6CA-42A1-AAB9-DE2C9E26DD32}"/>
              </a:ext>
            </a:extLst>
          </p:cNvPr>
          <p:cNvSpPr>
            <a:spLocks noGrp="1"/>
          </p:cNvSpPr>
          <p:nvPr>
            <p:ph type="title"/>
          </p:nvPr>
        </p:nvSpPr>
        <p:spPr>
          <a:xfrm>
            <a:off x="997427" y="997479"/>
            <a:ext cx="10261938" cy="1258574"/>
          </a:xfrm>
        </p:spPr>
        <p:txBody>
          <a:bodyPr>
            <a:normAutofit/>
          </a:bodyPr>
          <a:lstStyle/>
          <a:p>
            <a:r>
              <a:rPr lang="en-GB" sz="4100" b="1" dirty="0">
                <a:latin typeface="Verdana" panose="020B0604030504040204" pitchFamily="34" charset="0"/>
                <a:ea typeface="Verdana" panose="020B0604030504040204" pitchFamily="34" charset="0"/>
              </a:rPr>
              <a:t>Writing a social story – types of sentence</a:t>
            </a:r>
          </a:p>
        </p:txBody>
      </p:sp>
      <p:pic>
        <p:nvPicPr>
          <p:cNvPr id="7" name="Graphic 6" descr="Pencil">
            <a:extLst>
              <a:ext uri="{FF2B5EF4-FFF2-40B4-BE49-F238E27FC236}">
                <a16:creationId xmlns:a16="http://schemas.microsoft.com/office/drawing/2014/main" id="{2920AF20-2312-4C1A-9D17-35159A7E28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41461" y="2839792"/>
            <a:ext cx="2409541" cy="2409541"/>
          </a:xfrm>
          <a:prstGeom prst="rect">
            <a:avLst/>
          </a:prstGeom>
        </p:spPr>
      </p:pic>
      <p:sp>
        <p:nvSpPr>
          <p:cNvPr id="11" name="Content Placeholder 2">
            <a:extLst>
              <a:ext uri="{FF2B5EF4-FFF2-40B4-BE49-F238E27FC236}">
                <a16:creationId xmlns:a16="http://schemas.microsoft.com/office/drawing/2014/main" id="{ED630156-54A4-4CF8-8BDA-CC2335A15DF6}"/>
              </a:ext>
            </a:extLst>
          </p:cNvPr>
          <p:cNvSpPr>
            <a:spLocks noGrp="1"/>
          </p:cNvSpPr>
          <p:nvPr>
            <p:ph idx="1"/>
          </p:nvPr>
        </p:nvSpPr>
        <p:spPr>
          <a:xfrm>
            <a:off x="4518212" y="1882587"/>
            <a:ext cx="6741151" cy="4653679"/>
          </a:xfrm>
        </p:spPr>
        <p:txBody>
          <a:bodyPr>
            <a:normAutofit fontScale="92500"/>
          </a:bodyPr>
          <a:lstStyle/>
          <a:p>
            <a:pPr rtl="0" fontAlgn="base">
              <a:buFont typeface="Arial" panose="020B0604020202020204" pitchFamily="34" charset="0"/>
              <a:buChar char="•"/>
            </a:pPr>
            <a:r>
              <a:rPr lang="en-GB" b="1" i="0" u="none" strike="noStrike" dirty="0">
                <a:effectLst/>
                <a:latin typeface="Verdana" panose="020B0604030504040204" pitchFamily="34" charset="0"/>
              </a:rPr>
              <a:t>Descriptive</a:t>
            </a:r>
            <a:r>
              <a:rPr lang="en-GB" b="0" i="0" u="none" strike="noStrike" dirty="0">
                <a:effectLst/>
                <a:latin typeface="Verdana" panose="020B0604030504040204" pitchFamily="34" charset="0"/>
              </a:rPr>
              <a:t> sentences describe the ‘6 W’s’</a:t>
            </a:r>
            <a:endParaRPr lang="en-US" b="0" i="0" dirty="0">
              <a:effectLst/>
              <a:latin typeface="Arial" panose="020B0604020202020204" pitchFamily="34" charset="0"/>
            </a:endParaRPr>
          </a:p>
          <a:p>
            <a:pPr rtl="0" fontAlgn="base">
              <a:buFont typeface="Arial" panose="020B0604020202020204" pitchFamily="34" charset="0"/>
              <a:buChar char="•"/>
            </a:pPr>
            <a:r>
              <a:rPr lang="en-GB" b="1" i="0" u="none" strike="noStrike" dirty="0">
                <a:effectLst/>
                <a:latin typeface="Verdana" panose="020B0604030504040204" pitchFamily="34" charset="0"/>
              </a:rPr>
              <a:t>Perspective </a:t>
            </a:r>
            <a:r>
              <a:rPr lang="en-GB" b="0" i="0" u="none" strike="noStrike" dirty="0">
                <a:effectLst/>
                <a:latin typeface="Verdana" panose="020B0604030504040204" pitchFamily="34" charset="0"/>
              </a:rPr>
              <a:t>sentences describe reactions and responses or feelings of others</a:t>
            </a:r>
            <a:r>
              <a:rPr lang="en-US" b="0" i="0" dirty="0">
                <a:effectLst/>
                <a:latin typeface="Verdana" panose="020B0604030504040204" pitchFamily="34" charset="0"/>
              </a:rPr>
              <a:t>​</a:t>
            </a:r>
            <a:endParaRPr lang="en-US" b="0" i="0" dirty="0">
              <a:effectLst/>
              <a:latin typeface="Arial" panose="020B0604020202020204" pitchFamily="34" charset="0"/>
            </a:endParaRPr>
          </a:p>
          <a:p>
            <a:pPr rtl="0" fontAlgn="base">
              <a:buFont typeface="Arial" panose="020B0604020202020204" pitchFamily="34" charset="0"/>
              <a:buChar char="•"/>
            </a:pPr>
            <a:r>
              <a:rPr lang="en-GB" b="1" i="0" u="none" strike="noStrike" dirty="0">
                <a:effectLst/>
                <a:latin typeface="Verdana" panose="020B0604030504040204" pitchFamily="34" charset="0"/>
              </a:rPr>
              <a:t>Directive </a:t>
            </a:r>
            <a:r>
              <a:rPr lang="en-GB" b="0" i="0" u="none" strike="noStrike" dirty="0">
                <a:effectLst/>
                <a:latin typeface="Verdana" panose="020B0604030504040204" pitchFamily="34" charset="0"/>
              </a:rPr>
              <a:t>sentences describe desired responses in target situation</a:t>
            </a:r>
          </a:p>
          <a:p>
            <a:pPr rtl="0" fontAlgn="base">
              <a:buFont typeface="Arial" panose="020B0604020202020204" pitchFamily="34" charset="0"/>
              <a:buChar char="•"/>
            </a:pPr>
            <a:r>
              <a:rPr lang="en-GB" b="1" dirty="0">
                <a:latin typeface="Verdana" panose="020B0604030504040204" pitchFamily="34" charset="0"/>
              </a:rPr>
              <a:t>Affirmative</a:t>
            </a:r>
            <a:r>
              <a:rPr lang="en-GB" dirty="0">
                <a:latin typeface="Verdana" panose="020B0604030504040204" pitchFamily="34" charset="0"/>
              </a:rPr>
              <a:t> sentences expressing a shared value or goal</a:t>
            </a:r>
          </a:p>
          <a:p>
            <a:pPr rtl="0" fontAlgn="base">
              <a:buFont typeface="Arial" panose="020B0604020202020204" pitchFamily="34" charset="0"/>
              <a:buChar char="•"/>
            </a:pPr>
            <a:r>
              <a:rPr lang="en-GB" b="1" i="0" dirty="0">
                <a:effectLst/>
                <a:latin typeface="Verdana" panose="020B0604030504040204" pitchFamily="34" charset="0"/>
              </a:rPr>
              <a:t>Control</a:t>
            </a:r>
            <a:r>
              <a:rPr lang="en-GB" b="0" i="0" dirty="0">
                <a:effectLst/>
                <a:latin typeface="Verdana" panose="020B0604030504040204" pitchFamily="34" charset="0"/>
              </a:rPr>
              <a:t> sentences</a:t>
            </a:r>
          </a:p>
          <a:p>
            <a:pPr rtl="0" fontAlgn="base">
              <a:buFont typeface="Arial" panose="020B0604020202020204" pitchFamily="34" charset="0"/>
              <a:buChar char="•"/>
            </a:pPr>
            <a:r>
              <a:rPr lang="en-GB" b="1" dirty="0">
                <a:latin typeface="Verdana" panose="020B0604030504040204" pitchFamily="34" charset="0"/>
              </a:rPr>
              <a:t>Cooperative</a:t>
            </a:r>
            <a:r>
              <a:rPr lang="en-GB" dirty="0">
                <a:latin typeface="Verdana" panose="020B0604030504040204" pitchFamily="34" charset="0"/>
              </a:rPr>
              <a:t> sentences</a:t>
            </a:r>
            <a:endParaRPr lang="en-US" b="0" i="0" dirty="0">
              <a:effectLst/>
              <a:latin typeface="Arial" panose="020B0604020202020204" pitchFamily="34" charset="0"/>
            </a:endParaRPr>
          </a:p>
          <a:p>
            <a:endParaRPr lang="en-GB" sz="2000" dirty="0"/>
          </a:p>
        </p:txBody>
      </p:sp>
      <p:pic>
        <p:nvPicPr>
          <p:cNvPr id="8" name="Audio 7">
            <a:hlinkClick r:id="" action="ppaction://media"/>
            <a:extLst>
              <a:ext uri="{FF2B5EF4-FFF2-40B4-BE49-F238E27FC236}">
                <a16:creationId xmlns:a16="http://schemas.microsoft.com/office/drawing/2014/main" id="{A13CF4D3-05C1-4E79-9C14-D7B8548B21D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38857854"/>
      </p:ext>
    </p:extLst>
  </p:cSld>
  <p:clrMapOvr>
    <a:masterClrMapping/>
  </p:clrMapOvr>
  <mc:AlternateContent xmlns:mc="http://schemas.openxmlformats.org/markup-compatibility/2006" xmlns:p14="http://schemas.microsoft.com/office/powerpoint/2010/main">
    <mc:Choice Requires="p14">
      <p:transition spd="slow" p14:dur="2000" advTm="245330"/>
    </mc:Choice>
    <mc:Fallback xmlns="">
      <p:transition spd="slow" advTm="245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1312</Words>
  <Application>Microsoft Office PowerPoint</Application>
  <PresentationFormat>Widescreen</PresentationFormat>
  <Paragraphs>124</Paragraphs>
  <Slides>11</Slides>
  <Notes>10</Notes>
  <HiddenSlides>0</HiddenSlides>
  <MMClips>11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Calibri Light</vt:lpstr>
      <vt:lpstr>Gotham SSm A</vt:lpstr>
      <vt:lpstr>Segoe UI</vt:lpstr>
      <vt:lpstr>Verdana</vt:lpstr>
      <vt:lpstr>Wingdings</vt:lpstr>
      <vt:lpstr>Office Theme</vt:lpstr>
      <vt:lpstr> Social Stories™  &amp; Comic Strip Conversations </vt:lpstr>
      <vt:lpstr>Learning intentions</vt:lpstr>
      <vt:lpstr>What are Social Stories™ ?</vt:lpstr>
      <vt:lpstr>Application of Social Stories™ </vt:lpstr>
      <vt:lpstr>Advantages of using Social Stories</vt:lpstr>
      <vt:lpstr>Social Stories™ – Example 1</vt:lpstr>
      <vt:lpstr>Social Stories™ – Example 2</vt:lpstr>
      <vt:lpstr>How to write a Social Story</vt:lpstr>
      <vt:lpstr>Writing a social story – types of sentence</vt:lpstr>
      <vt:lpstr> Example </vt:lpstr>
      <vt:lpstr>How to use the social story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Social Stories™  &amp; Comic Strip Conversations </dc:title>
  <dc:creator>Mr Stewart</dc:creator>
  <cp:lastModifiedBy>Mr Stewart</cp:lastModifiedBy>
  <cp:revision>1</cp:revision>
  <dcterms:created xsi:type="dcterms:W3CDTF">2021-02-23T19:10:03Z</dcterms:created>
  <dcterms:modified xsi:type="dcterms:W3CDTF">2021-02-23T19:10:22Z</dcterms:modified>
</cp:coreProperties>
</file>