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8E09C0-8C9E-4568-BF01-37FF0D52A1BE}" v="16" dt="2025-09-12T15:42:21.9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ta Barecka-Young" userId="709999dc-63fa-41d7-b125-3c096e6f7a5f" providerId="ADAL" clId="{B18E09C0-8C9E-4568-BF01-37FF0D52A1BE}"/>
    <pc:docChg chg="undo custSel modSld">
      <pc:chgData name="Julita Barecka-Young" userId="709999dc-63fa-41d7-b125-3c096e6f7a5f" providerId="ADAL" clId="{B18E09C0-8C9E-4568-BF01-37FF0D52A1BE}" dt="2025-09-12T16:03:01.409" v="743" actId="1076"/>
      <pc:docMkLst>
        <pc:docMk/>
      </pc:docMkLst>
      <pc:sldChg chg="addSp delSp modSp mod setBg delDesignElem">
        <pc:chgData name="Julita Barecka-Young" userId="709999dc-63fa-41d7-b125-3c096e6f7a5f" providerId="ADAL" clId="{B18E09C0-8C9E-4568-BF01-37FF0D52A1BE}" dt="2025-09-12T16:03:01.409" v="743" actId="1076"/>
        <pc:sldMkLst>
          <pc:docMk/>
          <pc:sldMk cId="3119375602" sldId="257"/>
        </pc:sldMkLst>
        <pc:spChg chg="mod">
          <ac:chgData name="Julita Barecka-Young" userId="709999dc-63fa-41d7-b125-3c096e6f7a5f" providerId="ADAL" clId="{B18E09C0-8C9E-4568-BF01-37FF0D52A1BE}" dt="2025-09-12T15:58:42.584" v="718" actId="255"/>
          <ac:spMkLst>
            <pc:docMk/>
            <pc:sldMk cId="3119375602" sldId="257"/>
            <ac:spMk id="2" creationId="{AB656CFB-C6E3-D780-8190-421E640ADF2B}"/>
          </ac:spMkLst>
        </pc:spChg>
        <pc:spChg chg="del mod">
          <ac:chgData name="Julita Barecka-Young" userId="709999dc-63fa-41d7-b125-3c096e6f7a5f" providerId="ADAL" clId="{B18E09C0-8C9E-4568-BF01-37FF0D52A1BE}" dt="2025-09-12T15:34:25.204" v="566" actId="478"/>
          <ac:spMkLst>
            <pc:docMk/>
            <pc:sldMk cId="3119375602" sldId="257"/>
            <ac:spMk id="4" creationId="{0A046C29-CF20-C455-6B47-E9A66ABCF540}"/>
          </ac:spMkLst>
        </pc:spChg>
        <pc:spChg chg="add del">
          <ac:chgData name="Julita Barecka-Young" userId="709999dc-63fa-41d7-b125-3c096e6f7a5f" providerId="ADAL" clId="{B18E09C0-8C9E-4568-BF01-37FF0D52A1BE}" dt="2025-09-12T14:50:19.023" v="2" actId="22"/>
          <ac:spMkLst>
            <pc:docMk/>
            <pc:sldMk cId="3119375602" sldId="257"/>
            <ac:spMk id="6" creationId="{EFED983B-D0A9-A141-74ED-6EA22EAE8009}"/>
          </ac:spMkLst>
        </pc:spChg>
        <pc:spChg chg="mod">
          <ac:chgData name="Julita Barecka-Young" userId="709999dc-63fa-41d7-b125-3c096e6f7a5f" providerId="ADAL" clId="{B18E09C0-8C9E-4568-BF01-37FF0D52A1BE}" dt="2025-09-12T16:02:34.913" v="741" actId="120"/>
          <ac:spMkLst>
            <pc:docMk/>
            <pc:sldMk cId="3119375602" sldId="257"/>
            <ac:spMk id="7" creationId="{AECE5B73-9B4D-6870-6814-40B621A9EA27}"/>
          </ac:spMkLst>
        </pc:spChg>
        <pc:spChg chg="mod">
          <ac:chgData name="Julita Barecka-Young" userId="709999dc-63fa-41d7-b125-3c096e6f7a5f" providerId="ADAL" clId="{B18E09C0-8C9E-4568-BF01-37FF0D52A1BE}" dt="2025-09-12T16:03:01.409" v="743" actId="1076"/>
          <ac:spMkLst>
            <pc:docMk/>
            <pc:sldMk cId="3119375602" sldId="257"/>
            <ac:spMk id="8" creationId="{5F1C593F-1259-4B5D-143A-54D1D9AC7340}"/>
          </ac:spMkLst>
        </pc:spChg>
        <pc:spChg chg="del mod">
          <ac:chgData name="Julita Barecka-Young" userId="709999dc-63fa-41d7-b125-3c096e6f7a5f" providerId="ADAL" clId="{B18E09C0-8C9E-4568-BF01-37FF0D52A1BE}" dt="2025-09-12T15:04:16.838" v="199"/>
          <ac:spMkLst>
            <pc:docMk/>
            <pc:sldMk cId="3119375602" sldId="257"/>
            <ac:spMk id="9" creationId="{284760E7-6184-F1B7-65A7-6612EEE53A35}"/>
          </ac:spMkLst>
        </pc:spChg>
        <pc:spChg chg="add del">
          <ac:chgData name="Julita Barecka-Young" userId="709999dc-63fa-41d7-b125-3c096e6f7a5f" providerId="ADAL" clId="{B18E09C0-8C9E-4568-BF01-37FF0D52A1BE}" dt="2025-09-12T14:51:17.749" v="4" actId="22"/>
          <ac:spMkLst>
            <pc:docMk/>
            <pc:sldMk cId="3119375602" sldId="257"/>
            <ac:spMk id="11" creationId="{C97D4D2B-A52F-362C-3E0D-E49DF16C7B4E}"/>
          </ac:spMkLst>
        </pc:spChg>
        <pc:spChg chg="del">
          <ac:chgData name="Julita Barecka-Young" userId="709999dc-63fa-41d7-b125-3c096e6f7a5f" providerId="ADAL" clId="{B18E09C0-8C9E-4568-BF01-37FF0D52A1BE}" dt="2025-09-12T15:38:14.307" v="581"/>
          <ac:spMkLst>
            <pc:docMk/>
            <pc:sldMk cId="3119375602" sldId="257"/>
            <ac:spMk id="12" creationId="{19D32F93-50AC-4C46-A5DB-291C60DDB7BD}"/>
          </ac:spMkLst>
        </pc:spChg>
        <pc:spChg chg="add mod">
          <ac:chgData name="Julita Barecka-Young" userId="709999dc-63fa-41d7-b125-3c096e6f7a5f" providerId="ADAL" clId="{B18E09C0-8C9E-4568-BF01-37FF0D52A1BE}" dt="2025-09-12T15:42:56.285" v="649" actId="1076"/>
          <ac:spMkLst>
            <pc:docMk/>
            <pc:sldMk cId="3119375602" sldId="257"/>
            <ac:spMk id="13" creationId="{15E04AA3-A6D5-E55B-1365-0360B381538F}"/>
          </ac:spMkLst>
        </pc:spChg>
        <pc:spChg chg="del">
          <ac:chgData name="Julita Barecka-Young" userId="709999dc-63fa-41d7-b125-3c096e6f7a5f" providerId="ADAL" clId="{B18E09C0-8C9E-4568-BF01-37FF0D52A1BE}" dt="2025-09-12T15:38:14.307" v="581"/>
          <ac:spMkLst>
            <pc:docMk/>
            <pc:sldMk cId="3119375602" sldId="257"/>
            <ac:spMk id="14" creationId="{86FD7672-78BE-4D6F-A711-2CDB79B52DFF}"/>
          </ac:spMkLst>
        </pc:spChg>
        <pc:spChg chg="add mod">
          <ac:chgData name="Julita Barecka-Young" userId="709999dc-63fa-41d7-b125-3c096e6f7a5f" providerId="ADAL" clId="{B18E09C0-8C9E-4568-BF01-37FF0D52A1BE}" dt="2025-09-12T15:59:37.234" v="720" actId="255"/>
          <ac:spMkLst>
            <pc:docMk/>
            <pc:sldMk cId="3119375602" sldId="257"/>
            <ac:spMk id="15" creationId="{048806AF-CD19-257E-2813-CC4829081F84}"/>
          </ac:spMkLst>
        </pc:spChg>
        <pc:spChg chg="del">
          <ac:chgData name="Julita Barecka-Young" userId="709999dc-63fa-41d7-b125-3c096e6f7a5f" providerId="ADAL" clId="{B18E09C0-8C9E-4568-BF01-37FF0D52A1BE}" dt="2025-09-12T15:38:14.307" v="581"/>
          <ac:spMkLst>
            <pc:docMk/>
            <pc:sldMk cId="3119375602" sldId="257"/>
            <ac:spMk id="16" creationId="{827DC2C4-B485-428A-BF4A-472D2967F47F}"/>
          </ac:spMkLst>
        </pc:spChg>
        <pc:spChg chg="del">
          <ac:chgData name="Julita Barecka-Young" userId="709999dc-63fa-41d7-b125-3c096e6f7a5f" providerId="ADAL" clId="{B18E09C0-8C9E-4568-BF01-37FF0D52A1BE}" dt="2025-09-12T15:38:14.307" v="581"/>
          <ac:spMkLst>
            <pc:docMk/>
            <pc:sldMk cId="3119375602" sldId="257"/>
            <ac:spMk id="18" creationId="{4A62647B-1222-407C-8740-5A497612B1F5}"/>
          </ac:spMkLst>
        </pc:spChg>
        <pc:picChg chg="del">
          <ac:chgData name="Julita Barecka-Young" userId="709999dc-63fa-41d7-b125-3c096e6f7a5f" providerId="ADAL" clId="{B18E09C0-8C9E-4568-BF01-37FF0D52A1BE}" dt="2025-09-12T14:49:52.204" v="0" actId="478"/>
          <ac:picMkLst>
            <pc:docMk/>
            <pc:sldMk cId="3119375602" sldId="257"/>
            <ac:picMk id="3" creationId="{4C8BA467-D23D-72E2-5889-B760BEC49C98}"/>
          </ac:picMkLst>
        </pc:picChg>
        <pc:picChg chg="add mod">
          <ac:chgData name="Julita Barecka-Young" userId="709999dc-63fa-41d7-b125-3c096e6f7a5f" providerId="ADAL" clId="{B18E09C0-8C9E-4568-BF01-37FF0D52A1BE}" dt="2025-09-12T15:42:21.902" v="647" actId="1076"/>
          <ac:picMkLst>
            <pc:docMk/>
            <pc:sldMk cId="3119375602" sldId="257"/>
            <ac:picMk id="1026" creationId="{EA0684D5-18FC-52EE-D268-EE7B93EF61A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0B965-4365-31DE-646B-84307ADF57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77FCE7-215B-04E0-4687-C4C8A2D497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5804F-8563-7A66-2D40-397DB72CA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3968-62A0-4466-9005-0CC9327FF88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B3863-874C-E129-9CBA-57CFB0EDD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A45BB-43B5-4C19-2853-4E1BEF716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8D792-9A27-48F5-A858-4DABF2144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035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117B-2513-4921-31A5-DA5F8F6EC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2945D-9B0E-7E0B-3A89-5FF1DCDD0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60DDF-B585-CD11-0F71-E37E6B639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3968-62A0-4466-9005-0CC9327FF88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9EA0C-0056-3A70-4387-104C3FBA3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8A444-365E-0A61-1008-19730985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8D792-9A27-48F5-A858-4DABF2144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131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E3F909-4FD2-DDAF-6549-7BC08285B3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2F5D6A-3EC3-7F31-C76B-F0571E291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08501-1F77-9FEE-94DC-8B615A4DF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3968-62A0-4466-9005-0CC9327FF88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D2120-0FEF-3539-FB22-36CAD0CDE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66B9D-E795-15AF-F315-D8A3BDE7F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8D792-9A27-48F5-A858-4DABF2144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06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1562B-6D4B-1B57-94AC-724B1E320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5C6A5-CFA5-A5DA-184D-2831D8A7C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CE607-8DA5-9C64-0658-12A4C9C80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3968-62A0-4466-9005-0CC9327FF88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49A15-1217-588D-AF70-39FF023AC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680D8-D7C2-FB7A-72D5-1EF3E555A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8D792-9A27-48F5-A858-4DABF2144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319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10AA5-5F51-AD13-111E-5619033C9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AB23B-A777-593C-D815-0D75FEC70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44F97-2735-B4ED-4493-2EADACD5D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3968-62A0-4466-9005-0CC9327FF88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D2EE5-DCBE-2D47-B73A-3A6609AA4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36356-B967-BADB-323F-4E82273BA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8D792-9A27-48F5-A858-4DABF2144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202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89C2C-9C97-CA46-73A1-C80A49274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F86D6-3FAD-DA43-B247-D124AAB51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6249A7-6852-FD04-1BE3-D44DCE75D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E8515-6CA8-06A5-54B8-228F62D51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3968-62A0-4466-9005-0CC9327FF88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6A88A-0272-EE43-9F2C-59ACD2E9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BAD31D-6C72-A202-926C-286C316BF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8D792-9A27-48F5-A858-4DABF2144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86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865BE-4296-39AE-705F-63BEF8CAE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F8C02-3A06-1548-C78C-7527F5E37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58497-AB43-D24E-0752-F9149B2A6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6C2ED-5E55-D841-2855-54ADC13158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921A42-2A9C-45A8-D121-A6DAA15E88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911F2D-44C2-1A94-C1C7-CC8C913A0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3968-62A0-4466-9005-0CC9327FF88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A2BCA9-E4EC-0311-620E-E9D6C8F3E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7BBC22-72C3-DA10-055D-3B82D2B35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8D792-9A27-48F5-A858-4DABF2144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087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2C6CA-3A6C-F42B-FD7F-DB0F70E07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BCF313-AA09-6166-B63C-10EFBE939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3968-62A0-4466-9005-0CC9327FF88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65CA40-A78F-7899-A0EC-6696245C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C9C790-9496-064E-E02D-378621440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8D792-9A27-48F5-A858-4DABF2144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216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023CB6-1ABB-8CEE-BF10-7C6835A6C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3968-62A0-4466-9005-0CC9327FF88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4A014F-E5A9-F19B-FBCE-3BB934EC9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B4E314-F18D-3388-6FF7-A6FF66EFC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8D792-9A27-48F5-A858-4DABF2144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01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F9FFD-2EC2-C408-A8E3-B3CFCC635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21339-ED1D-AFA5-98B1-A33148962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27738-8F95-3195-D606-FB2FA1AFD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7A0D6-6B65-214C-0C5D-CDD979BA4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3968-62A0-4466-9005-0CC9327FF88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32451-364D-7053-F20C-9CE480D28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4FE9AC-6A92-2915-DF3B-310A6E813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8D792-9A27-48F5-A858-4DABF2144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87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05061-3E8C-4560-D1C1-9E74378BE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6E60CF-249C-0629-A024-7419857676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45D92E-E353-7BDD-B330-226BFFF822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26C680-0FB4-56C3-B0DE-DF1898AD2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3968-62A0-4466-9005-0CC9327FF88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35852-5EB9-487C-966F-4FF50622D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925125-285F-C593-DBA9-F1C002F4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8D792-9A27-48F5-A858-4DABF2144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75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90CA58-0E34-1C35-8B79-AA6593DC7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011D7-5405-7CA7-6430-FAA61F17A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04256-D198-AECB-9ACB-521083F5A3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C3968-62A0-4466-9005-0CC9327FF88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BF6DE-873F-E3A7-0D5A-64C129C996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8E58E-AFEE-90C0-FDB7-88747706AB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88D792-9A27-48F5-A858-4DABF2144C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41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ECE5B73-9B4D-6870-6814-40B621A9EA27}"/>
              </a:ext>
            </a:extLst>
          </p:cNvPr>
          <p:cNvSpPr txBox="1"/>
          <p:nvPr/>
        </p:nvSpPr>
        <p:spPr>
          <a:xfrm>
            <a:off x="7558799" y="1266619"/>
            <a:ext cx="4633201" cy="38867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9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Join us in person or online for all 4 sessions: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19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5</a:t>
            </a:r>
            <a:r>
              <a:rPr lang="en-US" sz="2400" b="1" kern="1200" baseline="30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2400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November 2025 </a:t>
            </a:r>
            <a:r>
              <a:rPr lang="en-US" sz="2000" b="1" kern="1200" dirty="0">
                <a:latin typeface="+mn-lt"/>
                <a:ea typeface="+mn-ea"/>
                <a:cs typeface="+mn-cs"/>
              </a:rPr>
              <a:t>at</a:t>
            </a:r>
            <a:r>
              <a:rPr lang="en-US" sz="2000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>
                <a:latin typeface="+mn-lt"/>
                <a:ea typeface="+mn-ea"/>
                <a:cs typeface="+mn-cs"/>
              </a:rPr>
              <a:t>3:30-5:30pm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C00000"/>
                </a:solidFill>
              </a:rPr>
              <a:t> 5</a:t>
            </a:r>
            <a:r>
              <a:rPr lang="en-US" sz="2400" b="1" baseline="30000" dirty="0">
                <a:solidFill>
                  <a:srgbClr val="C00000"/>
                </a:solidFill>
              </a:rPr>
              <a:t>th</a:t>
            </a:r>
            <a:r>
              <a:rPr lang="en-US" sz="2400" b="1" dirty="0">
                <a:solidFill>
                  <a:srgbClr val="C00000"/>
                </a:solidFill>
              </a:rPr>
              <a:t> February 2026 </a:t>
            </a:r>
            <a:r>
              <a:rPr lang="en-US" sz="2000" b="1" dirty="0"/>
              <a:t>at 3:30-5.30pm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b="1" dirty="0"/>
              <a:t> </a:t>
            </a:r>
            <a:r>
              <a:rPr lang="en-US" sz="2400" b="1" dirty="0">
                <a:solidFill>
                  <a:srgbClr val="C00000"/>
                </a:solidFill>
              </a:rPr>
              <a:t>30</a:t>
            </a:r>
            <a:r>
              <a:rPr lang="en-US" sz="2400" b="1" baseline="30000" dirty="0">
                <a:solidFill>
                  <a:srgbClr val="C00000"/>
                </a:solidFill>
              </a:rPr>
              <a:t>th</a:t>
            </a:r>
            <a:r>
              <a:rPr lang="en-US" sz="2400" b="1" dirty="0">
                <a:solidFill>
                  <a:srgbClr val="C00000"/>
                </a:solidFill>
              </a:rPr>
              <a:t> April 2026 </a:t>
            </a:r>
            <a:r>
              <a:rPr lang="en-US" sz="2000" b="1" dirty="0"/>
              <a:t>at 3:30-5.30pm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C00000"/>
                </a:solidFill>
              </a:rPr>
              <a:t> 19</a:t>
            </a:r>
            <a:r>
              <a:rPr lang="en-US" sz="2400" b="1" baseline="30000" dirty="0">
                <a:solidFill>
                  <a:srgbClr val="C00000"/>
                </a:solidFill>
              </a:rPr>
              <a:t>th</a:t>
            </a:r>
            <a:r>
              <a:rPr lang="en-US" sz="2400" b="1" dirty="0">
                <a:solidFill>
                  <a:srgbClr val="C00000"/>
                </a:solidFill>
              </a:rPr>
              <a:t> May 2026 </a:t>
            </a:r>
            <a:r>
              <a:rPr lang="en-US" sz="2000" b="1" dirty="0"/>
              <a:t>at 3.30-5:30pm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1600" b="1" kern="1200" dirty="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16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C593F-1259-4B5D-143A-54D1D9AC7340}"/>
              </a:ext>
            </a:extLst>
          </p:cNvPr>
          <p:cNvSpPr txBox="1"/>
          <p:nvPr/>
        </p:nvSpPr>
        <p:spPr>
          <a:xfrm>
            <a:off x="7641418" y="4451628"/>
            <a:ext cx="354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Sign up on CPD Manager for all sessions!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656CFB-C6E3-D780-8190-421E640ADF2B}"/>
              </a:ext>
            </a:extLst>
          </p:cNvPr>
          <p:cNvSpPr txBox="1"/>
          <p:nvPr/>
        </p:nvSpPr>
        <p:spPr>
          <a:xfrm>
            <a:off x="7728504" y="5315351"/>
            <a:ext cx="4163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Delivered by Educational Psychology, Speech and Language Therapy and Occupational Therapy Service</a:t>
            </a:r>
          </a:p>
        </p:txBody>
      </p:sp>
      <p:pic>
        <p:nvPicPr>
          <p:cNvPr id="1026" name="Picture 2" descr="2.7 Children Resources Visual – Speech and Language Therapy">
            <a:extLst>
              <a:ext uri="{FF2B5EF4-FFF2-40B4-BE49-F238E27FC236}">
                <a16:creationId xmlns:a16="http://schemas.microsoft.com/office/drawing/2014/main" id="{EA0684D5-18FC-52EE-D268-EE7B93EF61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39" y="1241699"/>
            <a:ext cx="6662780" cy="353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5E04AA3-A6D5-E55B-1365-0360B381538F}"/>
              </a:ext>
            </a:extLst>
          </p:cNvPr>
          <p:cNvSpPr txBox="1"/>
          <p:nvPr/>
        </p:nvSpPr>
        <p:spPr>
          <a:xfrm>
            <a:off x="301762" y="96999"/>
            <a:ext cx="112306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We were expecting you! </a:t>
            </a:r>
          </a:p>
          <a:p>
            <a:r>
              <a:rPr lang="en-GB" sz="3200" b="1" dirty="0">
                <a:solidFill>
                  <a:schemeClr val="bg1"/>
                </a:solidFill>
              </a:rPr>
              <a:t>NAIT Autism Professional Learning for Primary Schools</a:t>
            </a:r>
            <a:r>
              <a:rPr lang="en-GB" sz="320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8806AF-CD19-257E-2813-CC4829081F84}"/>
              </a:ext>
            </a:extLst>
          </p:cNvPr>
          <p:cNvSpPr txBox="1"/>
          <p:nvPr/>
        </p:nvSpPr>
        <p:spPr>
          <a:xfrm>
            <a:off x="216276" y="5423073"/>
            <a:ext cx="701903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This training was developed in partnership with neurodivergent </a:t>
            </a:r>
          </a:p>
          <a:p>
            <a:r>
              <a:rPr lang="en-GB" b="1" dirty="0">
                <a:solidFill>
                  <a:schemeClr val="bg1"/>
                </a:solidFill>
              </a:rPr>
              <a:t>people, their families and a multi-disciplinary professional group</a:t>
            </a:r>
            <a:r>
              <a:rPr lang="en-GB" sz="2000" b="1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9375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E5D957788A1741BC8AD02CBB986A57" ma:contentTypeVersion="4" ma:contentTypeDescription="Create a new document." ma:contentTypeScope="" ma:versionID="dc04b09bda66e9d06fb5eb9435cbb2dd">
  <xsd:schema xmlns:xsd="http://www.w3.org/2001/XMLSchema" xmlns:xs="http://www.w3.org/2001/XMLSchema" xmlns:p="http://schemas.microsoft.com/office/2006/metadata/properties" xmlns:ns2="089b4faf-ea41-402c-8332-da3263c733a5" targetNamespace="http://schemas.microsoft.com/office/2006/metadata/properties" ma:root="true" ma:fieldsID="45262f5ae080bb08ef7fc89c1352382b" ns2:_="">
    <xsd:import namespace="089b4faf-ea41-402c-8332-da3263c733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9b4faf-ea41-402c-8332-da3263c733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CDCDBD0-72C2-4147-92D1-798A57ECBF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9b4faf-ea41-402c-8332-da3263c733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DCD578-C515-4DC3-A2F3-8B2DA46B2D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F56BF7-2338-4EAC-AA7E-BC001F829808}">
  <ds:schemaRefs>
    <ds:schemaRef ds:uri="http://www.w3.org/XML/1998/namespace"/>
    <ds:schemaRef ds:uri="089b4faf-ea41-402c-8332-da3263c733a5"/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88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Ms Wakely</dc:creator>
  <cp:lastModifiedBy>Julita Barecka-Young</cp:lastModifiedBy>
  <cp:revision>3</cp:revision>
  <dcterms:created xsi:type="dcterms:W3CDTF">2025-05-07T17:06:59Z</dcterms:created>
  <dcterms:modified xsi:type="dcterms:W3CDTF">2025-09-12T16:04:17Z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0x0101005FE5D957788A1741BC8AD02CBB986A57</vt:lpwstr>
  </property>
</Properties>
</file>