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1" r:id="rId4"/>
    <p:sldId id="259" r:id="rId5"/>
    <p:sldId id="258" r:id="rId6"/>
    <p:sldId id="260" r:id="rId7"/>
    <p:sldId id="262" r:id="rId8"/>
    <p:sldId id="263" r:id="rId9"/>
    <p:sldId id="264" r:id="rId10"/>
    <p:sldId id="265" r:id="rId11"/>
    <p:sldId id="266" r:id="rId12"/>
    <p:sldId id="267" r:id="rId13"/>
    <p:sldId id="268" r:id="rId14"/>
    <p:sldId id="269" r:id="rId15"/>
    <p:sldId id="270" r:id="rId16"/>
    <p:sldId id="271" r:id="rId17"/>
    <p:sldId id="272" r:id="rId18"/>
    <p:sldId id="314" r:id="rId19"/>
    <p:sldId id="273" r:id="rId20"/>
    <p:sldId id="274" r:id="rId21"/>
    <p:sldId id="275" r:id="rId22"/>
    <p:sldId id="276" r:id="rId23"/>
    <p:sldId id="277" r:id="rId24"/>
    <p:sldId id="278" r:id="rId25"/>
    <p:sldId id="279" r:id="rId26"/>
    <p:sldId id="280" r:id="rId27"/>
    <p:sldId id="315"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6" r:id="rId62"/>
    <p:sldId id="364" r:id="rId63"/>
    <p:sldId id="317" r:id="rId64"/>
    <p:sldId id="318" r:id="rId65"/>
    <p:sldId id="365" r:id="rId66"/>
    <p:sldId id="319" r:id="rId67"/>
    <p:sldId id="320" r:id="rId68"/>
    <p:sldId id="321" r:id="rId69"/>
    <p:sldId id="322" r:id="rId70"/>
    <p:sldId id="366" r:id="rId71"/>
    <p:sldId id="323" r:id="rId72"/>
    <p:sldId id="368" r:id="rId73"/>
    <p:sldId id="324" r:id="rId74"/>
    <p:sldId id="369" r:id="rId75"/>
    <p:sldId id="367"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70" r:id="rId105"/>
    <p:sldId id="353" r:id="rId106"/>
    <p:sldId id="354" r:id="rId107"/>
    <p:sldId id="355" r:id="rId108"/>
    <p:sldId id="356" r:id="rId109"/>
    <p:sldId id="371" r:id="rId110"/>
    <p:sldId id="357" r:id="rId111"/>
    <p:sldId id="358" r:id="rId112"/>
    <p:sldId id="372" r:id="rId113"/>
    <p:sldId id="359" r:id="rId114"/>
    <p:sldId id="360" r:id="rId115"/>
    <p:sldId id="374" r:id="rId116"/>
    <p:sldId id="361" r:id="rId117"/>
    <p:sldId id="498" r:id="rId118"/>
    <p:sldId id="362" r:id="rId119"/>
    <p:sldId id="363" r:id="rId120"/>
    <p:sldId id="375" r:id="rId121"/>
    <p:sldId id="376" r:id="rId122"/>
    <p:sldId id="377" r:id="rId123"/>
    <p:sldId id="378" r:id="rId124"/>
    <p:sldId id="379" r:id="rId125"/>
    <p:sldId id="380" r:id="rId126"/>
    <p:sldId id="381" r:id="rId127"/>
    <p:sldId id="415" r:id="rId128"/>
    <p:sldId id="382" r:id="rId129"/>
    <p:sldId id="383" r:id="rId130"/>
    <p:sldId id="384" r:id="rId131"/>
    <p:sldId id="385" r:id="rId132"/>
    <p:sldId id="386" r:id="rId133"/>
    <p:sldId id="387" r:id="rId134"/>
    <p:sldId id="388" r:id="rId135"/>
    <p:sldId id="389" r:id="rId136"/>
    <p:sldId id="416" r:id="rId137"/>
    <p:sldId id="390" r:id="rId138"/>
    <p:sldId id="391" r:id="rId139"/>
    <p:sldId id="392" r:id="rId140"/>
    <p:sldId id="393" r:id="rId141"/>
    <p:sldId id="394" r:id="rId142"/>
    <p:sldId id="395" r:id="rId143"/>
    <p:sldId id="396" r:id="rId144"/>
    <p:sldId id="397" r:id="rId145"/>
    <p:sldId id="398" r:id="rId146"/>
    <p:sldId id="399" r:id="rId147"/>
    <p:sldId id="417" r:id="rId148"/>
    <p:sldId id="400" r:id="rId149"/>
    <p:sldId id="499" r:id="rId150"/>
    <p:sldId id="401" r:id="rId151"/>
    <p:sldId id="418" r:id="rId152"/>
    <p:sldId id="402" r:id="rId153"/>
    <p:sldId id="403" r:id="rId154"/>
    <p:sldId id="419" r:id="rId155"/>
    <p:sldId id="404" r:id="rId156"/>
    <p:sldId id="405" r:id="rId157"/>
    <p:sldId id="420" r:id="rId158"/>
    <p:sldId id="406" r:id="rId159"/>
    <p:sldId id="500" r:id="rId160"/>
    <p:sldId id="501" r:id="rId161"/>
    <p:sldId id="502" r:id="rId162"/>
    <p:sldId id="503" r:id="rId163"/>
    <p:sldId id="504" r:id="rId164"/>
    <p:sldId id="505" r:id="rId165"/>
    <p:sldId id="506" r:id="rId166"/>
    <p:sldId id="507" r:id="rId167"/>
    <p:sldId id="508" r:id="rId168"/>
    <p:sldId id="509" r:id="rId169"/>
    <p:sldId id="510" r:id="rId170"/>
    <p:sldId id="511" r:id="rId171"/>
    <p:sldId id="512" r:id="rId172"/>
    <p:sldId id="513" r:id="rId173"/>
    <p:sldId id="514" r:id="rId174"/>
    <p:sldId id="515" r:id="rId175"/>
    <p:sldId id="516" r:id="rId176"/>
    <p:sldId id="517" r:id="rId177"/>
    <p:sldId id="518" r:id="rId178"/>
    <p:sldId id="519" r:id="rId179"/>
    <p:sldId id="543" r:id="rId180"/>
    <p:sldId id="520" r:id="rId181"/>
    <p:sldId id="521" r:id="rId182"/>
    <p:sldId id="522" r:id="rId183"/>
    <p:sldId id="523" r:id="rId184"/>
    <p:sldId id="524" r:id="rId185"/>
    <p:sldId id="525" r:id="rId186"/>
    <p:sldId id="544" r:id="rId187"/>
    <p:sldId id="526" r:id="rId188"/>
    <p:sldId id="527" r:id="rId189"/>
    <p:sldId id="528" r:id="rId190"/>
    <p:sldId id="529" r:id="rId191"/>
    <p:sldId id="530" r:id="rId192"/>
    <p:sldId id="531" r:id="rId193"/>
    <p:sldId id="532" r:id="rId194"/>
    <p:sldId id="533" r:id="rId195"/>
    <p:sldId id="534" r:id="rId196"/>
    <p:sldId id="535" r:id="rId197"/>
    <p:sldId id="536" r:id="rId198"/>
    <p:sldId id="537" r:id="rId199"/>
    <p:sldId id="545" r:id="rId200"/>
    <p:sldId id="538" r:id="rId201"/>
    <p:sldId id="539" r:id="rId202"/>
    <p:sldId id="540" r:id="rId203"/>
    <p:sldId id="541" r:id="rId204"/>
    <p:sldId id="546" r:id="rId205"/>
    <p:sldId id="542" r:id="rId206"/>
    <p:sldId id="547" r:id="rId207"/>
    <p:sldId id="550" r:id="rId208"/>
    <p:sldId id="549" r:id="rId209"/>
    <p:sldId id="551" r:id="rId210"/>
    <p:sldId id="548" r:id="rId211"/>
    <p:sldId id="552" r:id="rId212"/>
    <p:sldId id="407" r:id="rId213"/>
    <p:sldId id="408" r:id="rId214"/>
    <p:sldId id="409" r:id="rId215"/>
    <p:sldId id="410" r:id="rId216"/>
    <p:sldId id="411" r:id="rId217"/>
    <p:sldId id="412" r:id="rId218"/>
    <p:sldId id="413" r:id="rId219"/>
    <p:sldId id="414" r:id="rId220"/>
    <p:sldId id="421" r:id="rId221"/>
    <p:sldId id="422" r:id="rId222"/>
    <p:sldId id="423" r:id="rId223"/>
    <p:sldId id="424" r:id="rId224"/>
    <p:sldId id="425" r:id="rId225"/>
    <p:sldId id="426" r:id="rId226"/>
    <p:sldId id="427" r:id="rId227"/>
    <p:sldId id="428" r:id="rId228"/>
    <p:sldId id="429" r:id="rId229"/>
    <p:sldId id="430" r:id="rId230"/>
    <p:sldId id="431" r:id="rId231"/>
    <p:sldId id="432" r:id="rId232"/>
    <p:sldId id="433" r:id="rId233"/>
    <p:sldId id="434" r:id="rId234"/>
    <p:sldId id="435" r:id="rId235"/>
    <p:sldId id="436" r:id="rId236"/>
    <p:sldId id="437" r:id="rId237"/>
    <p:sldId id="438" r:id="rId238"/>
    <p:sldId id="439" r:id="rId239"/>
    <p:sldId id="440" r:id="rId240"/>
    <p:sldId id="441" r:id="rId241"/>
    <p:sldId id="442" r:id="rId242"/>
    <p:sldId id="443" r:id="rId243"/>
    <p:sldId id="444" r:id="rId244"/>
    <p:sldId id="445" r:id="rId245"/>
    <p:sldId id="446" r:id="rId246"/>
    <p:sldId id="447" r:id="rId247"/>
    <p:sldId id="448" r:id="rId248"/>
    <p:sldId id="449" r:id="rId249"/>
    <p:sldId id="450" r:id="rId250"/>
    <p:sldId id="451" r:id="rId251"/>
    <p:sldId id="452" r:id="rId252"/>
    <p:sldId id="453" r:id="rId253"/>
    <p:sldId id="454" r:id="rId254"/>
    <p:sldId id="455" r:id="rId255"/>
    <p:sldId id="456" r:id="rId256"/>
    <p:sldId id="457" r:id="rId257"/>
    <p:sldId id="459" r:id="rId258"/>
    <p:sldId id="460" r:id="rId259"/>
    <p:sldId id="458" r:id="rId260"/>
    <p:sldId id="492" r:id="rId261"/>
    <p:sldId id="493" r:id="rId262"/>
    <p:sldId id="462" r:id="rId263"/>
    <p:sldId id="461" r:id="rId264"/>
    <p:sldId id="553" r:id="rId265"/>
    <p:sldId id="494" r:id="rId266"/>
    <p:sldId id="496" r:id="rId267"/>
    <p:sldId id="497" r:id="rId268"/>
    <p:sldId id="463" r:id="rId269"/>
    <p:sldId id="464" r:id="rId270"/>
    <p:sldId id="495" r:id="rId271"/>
    <p:sldId id="465" r:id="rId272"/>
    <p:sldId id="466" r:id="rId273"/>
    <p:sldId id="467" r:id="rId274"/>
    <p:sldId id="554" r:id="rId275"/>
    <p:sldId id="555" r:id="rId276"/>
    <p:sldId id="556" r:id="rId277"/>
    <p:sldId id="557" r:id="rId278"/>
    <p:sldId id="558" r:id="rId279"/>
    <p:sldId id="559" r:id="rId280"/>
    <p:sldId id="560" r:id="rId281"/>
    <p:sldId id="561" r:id="rId282"/>
    <p:sldId id="562" r:id="rId283"/>
    <p:sldId id="563" r:id="rId284"/>
    <p:sldId id="564" r:id="rId285"/>
    <p:sldId id="565" r:id="rId286"/>
    <p:sldId id="566" r:id="rId287"/>
    <p:sldId id="567" r:id="rId288"/>
    <p:sldId id="568" r:id="rId289"/>
    <p:sldId id="569" r:id="rId290"/>
    <p:sldId id="570" r:id="rId291"/>
    <p:sldId id="571" r:id="rId292"/>
    <p:sldId id="572" r:id="rId293"/>
    <p:sldId id="573" r:id="rId294"/>
    <p:sldId id="574" r:id="rId295"/>
    <p:sldId id="575" r:id="rId296"/>
    <p:sldId id="576" r:id="rId297"/>
    <p:sldId id="577" r:id="rId298"/>
    <p:sldId id="578" r:id="rId299"/>
    <p:sldId id="579" r:id="rId300"/>
    <p:sldId id="580" r:id="rId301"/>
    <p:sldId id="581" r:id="rId302"/>
    <p:sldId id="582" r:id="rId303"/>
    <p:sldId id="583" r:id="rId304"/>
    <p:sldId id="584" r:id="rId305"/>
    <p:sldId id="585" r:id="rId306"/>
    <p:sldId id="586" r:id="rId307"/>
    <p:sldId id="587" r:id="rId308"/>
    <p:sldId id="588" r:id="rId309"/>
    <p:sldId id="589" r:id="rId310"/>
    <p:sldId id="590" r:id="rId311"/>
    <p:sldId id="591" r:id="rId312"/>
    <p:sldId id="592" r:id="rId313"/>
    <p:sldId id="593" r:id="rId314"/>
    <p:sldId id="594" r:id="rId315"/>
    <p:sldId id="595" r:id="rId316"/>
    <p:sldId id="596" r:id="rId317"/>
    <p:sldId id="597" r:id="rId318"/>
    <p:sldId id="598" r:id="rId319"/>
    <p:sldId id="599" r:id="rId3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74" d="100"/>
          <a:sy n="74" d="100"/>
        </p:scale>
        <p:origin x="2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tableStyles" Target="tableStyle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slide" Target="slides/slide31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32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presProps" Target="presProps.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4EE1C2D-F6F8-4040-982D-522EB3B0C8CF}"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1835168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EE1C2D-F6F8-4040-982D-522EB3B0C8CF}"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650191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EE1C2D-F6F8-4040-982D-522EB3B0C8CF}"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768100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4EE1C2D-F6F8-4040-982D-522EB3B0C8CF}"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3087267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4EE1C2D-F6F8-4040-982D-522EB3B0C8CF}" type="datetimeFigureOut">
              <a:rPr lang="en-GB" smtClean="0"/>
              <a:t>30/08/2019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37023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4EE1C2D-F6F8-4040-982D-522EB3B0C8CF}"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3254335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4EE1C2D-F6F8-4040-982D-522EB3B0C8CF}" type="datetimeFigureOut">
              <a:rPr lang="en-GB" smtClean="0"/>
              <a:t>30/08/2019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2137626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EE1C2D-F6F8-4040-982D-522EB3B0C8CF}" type="datetimeFigureOut">
              <a:rPr lang="en-GB" smtClean="0"/>
              <a:t>30/08/2019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159224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EE1C2D-F6F8-4040-982D-522EB3B0C8CF}" type="datetimeFigureOut">
              <a:rPr lang="en-GB" smtClean="0"/>
              <a:t>30/08/2019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2125074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EE1C2D-F6F8-4040-982D-522EB3B0C8CF}"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324304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4EE1C2D-F6F8-4040-982D-522EB3B0C8CF}" type="datetimeFigureOut">
              <a:rPr lang="en-GB" smtClean="0"/>
              <a:t>30/08/2019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FD6276-D85F-44C5-8B20-96B86BABEED0}" type="slidenum">
              <a:rPr lang="en-GB" smtClean="0"/>
              <a:t>‹#›</a:t>
            </a:fld>
            <a:endParaRPr lang="en-GB"/>
          </a:p>
        </p:txBody>
      </p:sp>
    </p:spTree>
    <p:extLst>
      <p:ext uri="{BB962C8B-B14F-4D97-AF65-F5344CB8AC3E}">
        <p14:creationId xmlns:p14="http://schemas.microsoft.com/office/powerpoint/2010/main" val="3456941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E1C2D-F6F8-4040-982D-522EB3B0C8CF}" type="datetimeFigureOut">
              <a:rPr lang="en-GB" smtClean="0"/>
              <a:t>30/08/2019</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FD6276-D85F-44C5-8B20-96B86BABEED0}" type="slidenum">
              <a:rPr lang="en-GB" smtClean="0"/>
              <a:t>‹#›</a:t>
            </a:fld>
            <a:endParaRPr lang="en-GB"/>
          </a:p>
        </p:txBody>
      </p:sp>
    </p:spTree>
    <p:extLst>
      <p:ext uri="{BB962C8B-B14F-4D97-AF65-F5344CB8AC3E}">
        <p14:creationId xmlns:p14="http://schemas.microsoft.com/office/powerpoint/2010/main" val="2902406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2.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77.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76.emf"/><Relationship Id="rId5" Type="http://schemas.openxmlformats.org/officeDocument/2006/relationships/image" Target="../media/image175.emf"/><Relationship Id="rId4" Type="http://schemas.openxmlformats.org/officeDocument/2006/relationships/image" Target="../media/image174.emf"/></Relationships>
</file>

<file path=ppt/slides/_rels/slide102.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80.emf"/><Relationship Id="rId4" Type="http://schemas.openxmlformats.org/officeDocument/2006/relationships/image" Target="../media/image179.emf"/></Relationships>
</file>

<file path=ppt/slides/_rels/slide1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81.emf"/></Relationships>
</file>

<file path=ppt/slides/_rels/slide105.xml.rels><?xml version="1.0" encoding="UTF-8" standalone="yes"?>
<Relationships xmlns="http://schemas.openxmlformats.org/package/2006/relationships"><Relationship Id="rId3" Type="http://schemas.openxmlformats.org/officeDocument/2006/relationships/image" Target="../media/image182.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83.emf"/></Relationships>
</file>

<file path=ppt/slides/_rels/slide1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86.emf"/><Relationship Id="rId5" Type="http://schemas.openxmlformats.org/officeDocument/2006/relationships/image" Target="../media/image185.emf"/><Relationship Id="rId4" Type="http://schemas.openxmlformats.org/officeDocument/2006/relationships/image" Target="../media/image184.emf"/></Relationships>
</file>

<file path=ppt/slides/_rels/slide1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87.emf"/></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188.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90.emf"/><Relationship Id="rId4" Type="http://schemas.openxmlformats.org/officeDocument/2006/relationships/image" Target="../media/image189.emf"/></Relationships>
</file>

<file path=ppt/slides/_rels/slide1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93.emf"/><Relationship Id="rId5" Type="http://schemas.openxmlformats.org/officeDocument/2006/relationships/image" Target="../media/image192.emf"/><Relationship Id="rId4" Type="http://schemas.openxmlformats.org/officeDocument/2006/relationships/image" Target="../media/image191.emf"/></Relationships>
</file>

<file path=ppt/slides/_rels/slide1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94.emf"/></Relationships>
</file>

<file path=ppt/slides/_rels/slide113.xml.rels><?xml version="1.0" encoding="UTF-8" standalone="yes"?>
<Relationships xmlns="http://schemas.openxmlformats.org/package/2006/relationships"><Relationship Id="rId3" Type="http://schemas.openxmlformats.org/officeDocument/2006/relationships/image" Target="../media/image195.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97.emf"/><Relationship Id="rId4" Type="http://schemas.openxmlformats.org/officeDocument/2006/relationships/image" Target="../media/image196.emf"/></Relationships>
</file>

<file path=ppt/slides/_rels/slide1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99.emf"/><Relationship Id="rId4" Type="http://schemas.openxmlformats.org/officeDocument/2006/relationships/image" Target="../media/image198.emf"/></Relationships>
</file>

<file path=ppt/slides/_rels/slide1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00.emf"/></Relationships>
</file>

<file path=ppt/slides/_rels/slide116.xml.rels><?xml version="1.0" encoding="UTF-8" standalone="yes"?>
<Relationships xmlns="http://schemas.openxmlformats.org/package/2006/relationships"><Relationship Id="rId3" Type="http://schemas.openxmlformats.org/officeDocument/2006/relationships/image" Target="../media/image201.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02.emf"/></Relationships>
</file>

<file path=ppt/slides/_rels/slide117.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04.emf"/></Relationships>
</file>

<file path=ppt/slides/_rels/slide119.xml.rels><?xml version="1.0" encoding="UTF-8" standalone="yes"?>
<Relationships xmlns="http://schemas.openxmlformats.org/package/2006/relationships"><Relationship Id="rId3" Type="http://schemas.openxmlformats.org/officeDocument/2006/relationships/image" Target="../media/image205.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07.emf"/><Relationship Id="rId4" Type="http://schemas.openxmlformats.org/officeDocument/2006/relationships/image" Target="../media/image206.emf"/></Relationships>
</file>

<file path=ppt/slides/_rels/slide121.xml.rels><?xml version="1.0" encoding="UTF-8" standalone="yes"?>
<Relationships xmlns="http://schemas.openxmlformats.org/package/2006/relationships"><Relationship Id="rId3" Type="http://schemas.openxmlformats.org/officeDocument/2006/relationships/image" Target="../media/image208.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09.emf"/></Relationships>
</file>

<file path=ppt/slides/_rels/slide1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11.emf"/><Relationship Id="rId4" Type="http://schemas.openxmlformats.org/officeDocument/2006/relationships/image" Target="../media/image210.emf"/></Relationships>
</file>

<file path=ppt/slides/_rels/slide123.xml.rels><?xml version="1.0" encoding="UTF-8" standalone="yes"?>
<Relationships xmlns="http://schemas.openxmlformats.org/package/2006/relationships"><Relationship Id="rId3" Type="http://schemas.openxmlformats.org/officeDocument/2006/relationships/image" Target="../media/image212.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214.emf"/><Relationship Id="rId4" Type="http://schemas.openxmlformats.org/officeDocument/2006/relationships/image" Target="../media/image213.emf"/></Relationships>
</file>

<file path=ppt/slides/_rels/slide12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18.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17.emf"/><Relationship Id="rId5" Type="http://schemas.openxmlformats.org/officeDocument/2006/relationships/image" Target="../media/image216.emf"/><Relationship Id="rId4" Type="http://schemas.openxmlformats.org/officeDocument/2006/relationships/image" Target="../media/image215.emf"/></Relationships>
</file>

<file path=ppt/slides/_rels/slide125.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23.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22.emf"/><Relationship Id="rId5" Type="http://schemas.openxmlformats.org/officeDocument/2006/relationships/image" Target="../media/image221.emf"/><Relationship Id="rId4" Type="http://schemas.openxmlformats.org/officeDocument/2006/relationships/image" Target="../media/image220.emf"/></Relationships>
</file>

<file path=ppt/slides/_rels/slide1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26.emf"/><Relationship Id="rId5" Type="http://schemas.openxmlformats.org/officeDocument/2006/relationships/image" Target="../media/image225.emf"/><Relationship Id="rId4" Type="http://schemas.openxmlformats.org/officeDocument/2006/relationships/image" Target="../media/image224.emf"/></Relationships>
</file>

<file path=ppt/slides/_rels/slide128.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28.emf"/></Relationships>
</file>

<file path=ppt/slides/_rels/slide1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29.emf"/></Relationships>
</file>

<file path=ppt/slides/_rels/slide1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0.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32.emf"/><Relationship Id="rId4" Type="http://schemas.openxmlformats.org/officeDocument/2006/relationships/image" Target="../media/image231.emf"/></Relationships>
</file>

<file path=ppt/slides/_rels/slide132.xml.rels><?xml version="1.0" encoding="UTF-8" standalone="yes"?>
<Relationships xmlns="http://schemas.openxmlformats.org/package/2006/relationships"><Relationship Id="rId3" Type="http://schemas.openxmlformats.org/officeDocument/2006/relationships/image" Target="../media/image233.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34.emf"/></Relationships>
</file>

<file path=ppt/slides/_rels/slide1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36.emf"/><Relationship Id="rId4" Type="http://schemas.openxmlformats.org/officeDocument/2006/relationships/image" Target="../media/image235.emf"/></Relationships>
</file>

<file path=ppt/slides/_rels/slide134.xml.rels><?xml version="1.0" encoding="UTF-8" standalone="yes"?>
<Relationships xmlns="http://schemas.openxmlformats.org/package/2006/relationships"><Relationship Id="rId3" Type="http://schemas.openxmlformats.org/officeDocument/2006/relationships/image" Target="../media/image237.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38.emf"/></Relationships>
</file>

<file path=ppt/slides/_rels/slide1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39.emf"/></Relationships>
</file>

<file path=ppt/slides/_rels/slide137.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41.emf"/></Relationships>
</file>

<file path=ppt/slides/_rels/slide13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42.emf"/></Relationships>
</file>

<file path=ppt/slides/_rels/slide139.xml.rels><?xml version="1.0" encoding="UTF-8" standalone="yes"?>
<Relationships xmlns="http://schemas.openxmlformats.org/package/2006/relationships"><Relationship Id="rId3" Type="http://schemas.openxmlformats.org/officeDocument/2006/relationships/image" Target="../media/image24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45.emf"/><Relationship Id="rId4" Type="http://schemas.openxmlformats.org/officeDocument/2006/relationships/image" Target="../media/image244.emf"/></Relationships>
</file>

<file path=ppt/slides/_rels/slide141.xml.rels><?xml version="1.0" encoding="UTF-8" standalone="yes"?>
<Relationships xmlns="http://schemas.openxmlformats.org/package/2006/relationships"><Relationship Id="rId3" Type="http://schemas.openxmlformats.org/officeDocument/2006/relationships/image" Target="../media/image246.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47.emf"/></Relationships>
</file>

<file path=ppt/slides/_rels/slide14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48.emf"/></Relationships>
</file>

<file path=ppt/slides/_rels/slide143.xml.rels><?xml version="1.0" encoding="UTF-8" standalone="yes"?>
<Relationships xmlns="http://schemas.openxmlformats.org/package/2006/relationships"><Relationship Id="rId3" Type="http://schemas.openxmlformats.org/officeDocument/2006/relationships/image" Target="../media/image249.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52.emf"/><Relationship Id="rId5" Type="http://schemas.openxmlformats.org/officeDocument/2006/relationships/image" Target="../media/image251.emf"/><Relationship Id="rId4" Type="http://schemas.openxmlformats.org/officeDocument/2006/relationships/image" Target="../media/image250.emf"/></Relationships>
</file>

<file path=ppt/slides/_rels/slide145.xml.rels><?xml version="1.0" encoding="UTF-8" standalone="yes"?>
<Relationships xmlns="http://schemas.openxmlformats.org/package/2006/relationships"><Relationship Id="rId3" Type="http://schemas.openxmlformats.org/officeDocument/2006/relationships/image" Target="../media/image253.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255.emf"/><Relationship Id="rId4" Type="http://schemas.openxmlformats.org/officeDocument/2006/relationships/image" Target="../media/image254.emf"/></Relationships>
</file>

<file path=ppt/slides/_rels/slide1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57.emf"/><Relationship Id="rId4" Type="http://schemas.openxmlformats.org/officeDocument/2006/relationships/image" Target="../media/image256.emf"/></Relationships>
</file>

<file path=ppt/slides/_rels/slide1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60.emf"/><Relationship Id="rId5" Type="http://schemas.openxmlformats.org/officeDocument/2006/relationships/image" Target="../media/image259.emf"/><Relationship Id="rId4" Type="http://schemas.openxmlformats.org/officeDocument/2006/relationships/image" Target="../media/image258.emf"/></Relationships>
</file>

<file path=ppt/slides/_rels/slide148.xml.rels><?xml version="1.0" encoding="UTF-8" standalone="yes"?>
<Relationships xmlns="http://schemas.openxmlformats.org/package/2006/relationships"><Relationship Id="rId3" Type="http://schemas.openxmlformats.org/officeDocument/2006/relationships/image" Target="../media/image261.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62.emf"/></Relationships>
</file>

<file path=ppt/slides/_rels/slide149.xml.rels><?xml version="1.0" encoding="UTF-8" standalone="yes"?>
<Relationships xmlns="http://schemas.openxmlformats.org/package/2006/relationships"><Relationship Id="rId3" Type="http://schemas.openxmlformats.org/officeDocument/2006/relationships/image" Target="../media/image263.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265.emf"/><Relationship Id="rId4" Type="http://schemas.openxmlformats.org/officeDocument/2006/relationships/image" Target="../media/image264.emf"/></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66.emf"/></Relationships>
</file>

<file path=ppt/slides/_rels/slide1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67.emf"/></Relationships>
</file>

<file path=ppt/slides/_rels/slide152.xml.rels><?xml version="1.0" encoding="UTF-8" standalone="yes"?>
<Relationships xmlns="http://schemas.openxmlformats.org/package/2006/relationships"><Relationship Id="rId3" Type="http://schemas.openxmlformats.org/officeDocument/2006/relationships/image" Target="../media/image268.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69.emf"/></Relationships>
</file>

<file path=ppt/slides/_rels/slide1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72.emf"/><Relationship Id="rId5" Type="http://schemas.openxmlformats.org/officeDocument/2006/relationships/image" Target="../media/image271.emf"/><Relationship Id="rId4" Type="http://schemas.openxmlformats.org/officeDocument/2006/relationships/image" Target="../media/image270.emf"/></Relationships>
</file>

<file path=ppt/slides/_rels/slide1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73.emf"/></Relationships>
</file>

<file path=ppt/slides/_rels/slide155.xml.rels><?xml version="1.0" encoding="UTF-8" standalone="yes"?>
<Relationships xmlns="http://schemas.openxmlformats.org/package/2006/relationships"><Relationship Id="rId3" Type="http://schemas.openxmlformats.org/officeDocument/2006/relationships/image" Target="../media/image274.emf"/><Relationship Id="rId2"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media/image277.emf"/><Relationship Id="rId5" Type="http://schemas.openxmlformats.org/officeDocument/2006/relationships/image" Target="../media/image276.emf"/><Relationship Id="rId4" Type="http://schemas.openxmlformats.org/officeDocument/2006/relationships/image" Target="../media/image275.emf"/></Relationships>
</file>

<file path=ppt/slides/_rels/slide15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79.emf"/><Relationship Id="rId4" Type="http://schemas.openxmlformats.org/officeDocument/2006/relationships/image" Target="../media/image278.emf"/></Relationships>
</file>

<file path=ppt/slides/_rels/slide1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80.emf"/></Relationships>
</file>

<file path=ppt/slides/_rels/slide158.xml.rels><?xml version="1.0" encoding="UTF-8" standalone="yes"?>
<Relationships xmlns="http://schemas.openxmlformats.org/package/2006/relationships"><Relationship Id="rId3" Type="http://schemas.openxmlformats.org/officeDocument/2006/relationships/image" Target="../media/image281.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82.emf"/></Relationships>
</file>

<file path=ppt/slides/_rels/slide159.xml.rels><?xml version="1.0" encoding="UTF-8" standalone="yes"?>
<Relationships xmlns="http://schemas.openxmlformats.org/package/2006/relationships"><Relationship Id="rId3" Type="http://schemas.openxmlformats.org/officeDocument/2006/relationships/image" Target="../media/image28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61.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87.png"/><Relationship Id="rId4" Type="http://schemas.openxmlformats.org/officeDocument/2006/relationships/image" Target="../media/image286.png"/></Relationships>
</file>

<file path=ppt/slides/_rels/slide16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89.png"/></Relationships>
</file>

<file path=ppt/slides/_rels/slide16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167.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298.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297.png"/><Relationship Id="rId5" Type="http://schemas.openxmlformats.org/officeDocument/2006/relationships/image" Target="../media/image296.png"/><Relationship Id="rId4" Type="http://schemas.openxmlformats.org/officeDocument/2006/relationships/image" Target="../media/image295.png"/></Relationships>
</file>

<file path=ppt/slides/_rels/slide16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00.png"/></Relationships>
</file>

<file path=ppt/slides/_rels/slide17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02.png"/></Relationships>
</file>

<file path=ppt/slides/_rels/slide17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04.png"/></Relationships>
</file>

<file path=ppt/slides/_rels/slide17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06.png"/></Relationships>
</file>

<file path=ppt/slides/_rels/slide17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09.png"/><Relationship Id="rId4" Type="http://schemas.openxmlformats.org/officeDocument/2006/relationships/image" Target="../media/image308.png"/></Relationships>
</file>

<file path=ppt/slides/_rels/slide1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1.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slide" Target="slide2.xml"/></Relationships>
</file>

<file path=ppt/slides/_rels/slide180.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3.png"/></Relationships>
</file>

<file path=ppt/slides/_rels/slide18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5.png"/></Relationships>
</file>

<file path=ppt/slides/_rels/slide184.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17.png"/></Relationships>
</file>

<file path=ppt/slides/_rels/slide186.xml.rels><?xml version="1.0" encoding="UTF-8" standalone="yes"?>
<Relationships xmlns="http://schemas.openxmlformats.org/package/2006/relationships"><Relationship Id="rId8" Type="http://schemas.openxmlformats.org/officeDocument/2006/relationships/image" Target="../media/image322.png"/><Relationship Id="rId3" Type="http://schemas.openxmlformats.org/officeDocument/2006/relationships/slide" Target="slide2.xml"/><Relationship Id="rId7" Type="http://schemas.openxmlformats.org/officeDocument/2006/relationships/image" Target="../media/image321.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20.png"/><Relationship Id="rId5" Type="http://schemas.openxmlformats.org/officeDocument/2006/relationships/image" Target="../media/image319.png"/><Relationship Id="rId4" Type="http://schemas.openxmlformats.org/officeDocument/2006/relationships/image" Target="../media/image318.png"/></Relationships>
</file>

<file path=ppt/slides/_rels/slide187.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24.emf"/></Relationships>
</file>

<file path=ppt/slides/_rels/slide189.xml.rels><?xml version="1.0" encoding="UTF-8" standalone="yes"?>
<Relationships xmlns="http://schemas.openxmlformats.org/package/2006/relationships"><Relationship Id="rId3" Type="http://schemas.openxmlformats.org/officeDocument/2006/relationships/image" Target="../media/image325.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9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26.emf"/></Relationships>
</file>

<file path=ppt/slides/_rels/slide191.xml.rels><?xml version="1.0" encoding="UTF-8" standalone="yes"?>
<Relationships xmlns="http://schemas.openxmlformats.org/package/2006/relationships"><Relationship Id="rId3" Type="http://schemas.openxmlformats.org/officeDocument/2006/relationships/image" Target="../media/image327.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30.emf"/><Relationship Id="rId5" Type="http://schemas.openxmlformats.org/officeDocument/2006/relationships/image" Target="../media/image329.emf"/><Relationship Id="rId4" Type="http://schemas.openxmlformats.org/officeDocument/2006/relationships/image" Target="../media/image328.emf"/></Relationships>
</file>

<file path=ppt/slides/_rels/slide193.xml.rels><?xml version="1.0" encoding="UTF-8" standalone="yes"?>
<Relationships xmlns="http://schemas.openxmlformats.org/package/2006/relationships"><Relationship Id="rId3" Type="http://schemas.openxmlformats.org/officeDocument/2006/relationships/image" Target="../media/image331.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32.emf"/></Relationships>
</file>

<file path=ppt/slides/_rels/slide195.xml.rels><?xml version="1.0" encoding="UTF-8" standalone="yes"?>
<Relationships xmlns="http://schemas.openxmlformats.org/package/2006/relationships"><Relationship Id="rId3" Type="http://schemas.openxmlformats.org/officeDocument/2006/relationships/image" Target="../media/image33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35.emf"/><Relationship Id="rId4" Type="http://schemas.openxmlformats.org/officeDocument/2006/relationships/image" Target="../media/image334.emf"/></Relationships>
</file>

<file path=ppt/slides/_rels/slide197.xml.rels><?xml version="1.0" encoding="UTF-8" standalone="yes"?>
<Relationships xmlns="http://schemas.openxmlformats.org/package/2006/relationships"><Relationship Id="rId3" Type="http://schemas.openxmlformats.org/officeDocument/2006/relationships/image" Target="../media/image336.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38.emf"/><Relationship Id="rId4" Type="http://schemas.openxmlformats.org/officeDocument/2006/relationships/image" Target="../media/image337.emf"/></Relationships>
</file>

<file path=ppt/slides/_rels/slide1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39.emf"/></Relationships>
</file>

<file path=ppt/slides/_rels/slide2.xml.rels><?xml version="1.0" encoding="UTF-8" standalone="yes"?>
<Relationships xmlns="http://schemas.openxmlformats.org/package/2006/relationships"><Relationship Id="rId26" Type="http://schemas.openxmlformats.org/officeDocument/2006/relationships/slide" Target="slide59.xml"/><Relationship Id="rId21" Type="http://schemas.openxmlformats.org/officeDocument/2006/relationships/slide" Target="slide138.xml"/><Relationship Id="rId42" Type="http://schemas.openxmlformats.org/officeDocument/2006/relationships/slide" Target="slide89.xml"/><Relationship Id="rId47" Type="http://schemas.openxmlformats.org/officeDocument/2006/relationships/slide" Target="slide151.xml"/><Relationship Id="rId63" Type="http://schemas.openxmlformats.org/officeDocument/2006/relationships/slide" Target="slide133.xml"/><Relationship Id="rId68" Type="http://schemas.openxmlformats.org/officeDocument/2006/relationships/slide" Target="slide192.xml"/><Relationship Id="rId84" Type="http://schemas.openxmlformats.org/officeDocument/2006/relationships/slide" Target="slide57.xml"/><Relationship Id="rId89" Type="http://schemas.openxmlformats.org/officeDocument/2006/relationships/slide" Target="slide85.xml"/><Relationship Id="rId7" Type="http://schemas.openxmlformats.org/officeDocument/2006/relationships/slide" Target="slide118.xml"/><Relationship Id="rId71" Type="http://schemas.openxmlformats.org/officeDocument/2006/relationships/slide" Target="slide67.xml"/><Relationship Id="rId92" Type="http://schemas.openxmlformats.org/officeDocument/2006/relationships/slide" Target="slide150.xml"/><Relationship Id="rId2" Type="http://schemas.openxmlformats.org/officeDocument/2006/relationships/slide" Target="slide39.xml"/><Relationship Id="rId16" Type="http://schemas.openxmlformats.org/officeDocument/2006/relationships/slide" Target="slide154.xml"/><Relationship Id="rId29" Type="http://schemas.openxmlformats.org/officeDocument/2006/relationships/slide" Target="slide140.xml"/><Relationship Id="rId11" Type="http://schemas.openxmlformats.org/officeDocument/2006/relationships/slide" Target="slide41.xml"/><Relationship Id="rId24" Type="http://schemas.openxmlformats.org/officeDocument/2006/relationships/slide" Target="slide31.xml"/><Relationship Id="rId32" Type="http://schemas.openxmlformats.org/officeDocument/2006/relationships/slide" Target="slide79.xml"/><Relationship Id="rId37" Type="http://schemas.openxmlformats.org/officeDocument/2006/relationships/slide" Target="slide37.xml"/><Relationship Id="rId40" Type="http://schemas.openxmlformats.org/officeDocument/2006/relationships/slide" Target="slide77.xml"/><Relationship Id="rId45" Type="http://schemas.openxmlformats.org/officeDocument/2006/relationships/slide" Target="slide127.xml"/><Relationship Id="rId53" Type="http://schemas.openxmlformats.org/officeDocument/2006/relationships/slide" Target="slide203.xml"/><Relationship Id="rId58" Type="http://schemas.openxmlformats.org/officeDocument/2006/relationships/slide" Target="slide73.xml"/><Relationship Id="rId66" Type="http://schemas.openxmlformats.org/officeDocument/2006/relationships/slide" Target="slide168.xml"/><Relationship Id="rId74" Type="http://schemas.openxmlformats.org/officeDocument/2006/relationships/slide" Target="slide201.xml"/><Relationship Id="rId79" Type="http://schemas.openxmlformats.org/officeDocument/2006/relationships/slide" Target="slide87.xml"/><Relationship Id="rId87" Type="http://schemas.openxmlformats.org/officeDocument/2006/relationships/slide" Target="slide136.xml"/><Relationship Id="rId102" Type="http://schemas.openxmlformats.org/officeDocument/2006/relationships/slide" Target="slide124.xml"/><Relationship Id="rId5" Type="http://schemas.openxmlformats.org/officeDocument/2006/relationships/slide" Target="slide45.xml"/><Relationship Id="rId61" Type="http://schemas.openxmlformats.org/officeDocument/2006/relationships/slide" Target="slide122.xml"/><Relationship Id="rId82" Type="http://schemas.openxmlformats.org/officeDocument/2006/relationships/slide" Target="slide185.xml"/><Relationship Id="rId90" Type="http://schemas.openxmlformats.org/officeDocument/2006/relationships/slide" Target="slide186.xml"/><Relationship Id="rId95" Type="http://schemas.openxmlformats.org/officeDocument/2006/relationships/slide" Target="slide93.xml"/><Relationship Id="rId19" Type="http://schemas.openxmlformats.org/officeDocument/2006/relationships/slide" Target="slide75.xml"/><Relationship Id="rId14" Type="http://schemas.openxmlformats.org/officeDocument/2006/relationships/slide" Target="slide109.xml"/><Relationship Id="rId22" Type="http://schemas.openxmlformats.org/officeDocument/2006/relationships/slide" Target="slide209.xml"/><Relationship Id="rId27" Type="http://schemas.openxmlformats.org/officeDocument/2006/relationships/slide" Target="slide97.xml"/><Relationship Id="rId30" Type="http://schemas.openxmlformats.org/officeDocument/2006/relationships/slide" Target="slide188.xml"/><Relationship Id="rId35" Type="http://schemas.openxmlformats.org/officeDocument/2006/relationships/slide" Target="slide11.xml"/><Relationship Id="rId43" Type="http://schemas.openxmlformats.org/officeDocument/2006/relationships/slide" Target="slide106.xml"/><Relationship Id="rId48" Type="http://schemas.openxmlformats.org/officeDocument/2006/relationships/slide" Target="slide166.xml"/><Relationship Id="rId56" Type="http://schemas.openxmlformats.org/officeDocument/2006/relationships/slide" Target="slide61.xml"/><Relationship Id="rId64" Type="http://schemas.openxmlformats.org/officeDocument/2006/relationships/slide" Target="slide144.xml"/><Relationship Id="rId69" Type="http://schemas.openxmlformats.org/officeDocument/2006/relationships/slide" Target="slide194.xml"/><Relationship Id="rId77" Type="http://schemas.openxmlformats.org/officeDocument/2006/relationships/slide" Target="slide51.xml"/><Relationship Id="rId100" Type="http://schemas.openxmlformats.org/officeDocument/2006/relationships/slide" Target="slide53.xml"/><Relationship Id="rId8" Type="http://schemas.openxmlformats.org/officeDocument/2006/relationships/slide" Target="slide164.xml"/><Relationship Id="rId51" Type="http://schemas.openxmlformats.org/officeDocument/2006/relationships/slide" Target="slide181.xml"/><Relationship Id="rId72" Type="http://schemas.openxmlformats.org/officeDocument/2006/relationships/slide" Target="slide103.xml"/><Relationship Id="rId80" Type="http://schemas.openxmlformats.org/officeDocument/2006/relationships/slide" Target="slide135.xml"/><Relationship Id="rId85" Type="http://schemas.openxmlformats.org/officeDocument/2006/relationships/slide" Target="slide91.xml"/><Relationship Id="rId93" Type="http://schemas.openxmlformats.org/officeDocument/2006/relationships/slide" Target="slide196.xml"/><Relationship Id="rId98" Type="http://schemas.openxmlformats.org/officeDocument/2006/relationships/slide" Target="slide176.xml"/><Relationship Id="rId3" Type="http://schemas.openxmlformats.org/officeDocument/2006/relationships/slide" Target="slide174.xml"/><Relationship Id="rId12" Type="http://schemas.openxmlformats.org/officeDocument/2006/relationships/slide" Target="slide81.xml"/><Relationship Id="rId17" Type="http://schemas.openxmlformats.org/officeDocument/2006/relationships/slide" Target="slide160.xml"/><Relationship Id="rId25" Type="http://schemas.openxmlformats.org/officeDocument/2006/relationships/slide" Target="slide49.xml"/><Relationship Id="rId33" Type="http://schemas.openxmlformats.org/officeDocument/2006/relationships/slide" Target="slide147.xml"/><Relationship Id="rId38" Type="http://schemas.openxmlformats.org/officeDocument/2006/relationships/slide" Target="slide55.xml"/><Relationship Id="rId46" Type="http://schemas.openxmlformats.org/officeDocument/2006/relationships/slide" Target="slide142.xml"/><Relationship Id="rId59" Type="http://schemas.openxmlformats.org/officeDocument/2006/relationships/slide" Target="slide101.xml"/><Relationship Id="rId67" Type="http://schemas.openxmlformats.org/officeDocument/2006/relationships/slide" Target="slide178.xml"/><Relationship Id="rId103" Type="http://schemas.openxmlformats.org/officeDocument/2006/relationships/slide" Target="slide183.xml"/><Relationship Id="rId20" Type="http://schemas.openxmlformats.org/officeDocument/2006/relationships/slide" Target="slide115.xml"/><Relationship Id="rId41" Type="http://schemas.openxmlformats.org/officeDocument/2006/relationships/slide" Target="slide83.xml"/><Relationship Id="rId54" Type="http://schemas.openxmlformats.org/officeDocument/2006/relationships/slide" Target="slide17.xml"/><Relationship Id="rId62" Type="http://schemas.openxmlformats.org/officeDocument/2006/relationships/slide" Target="slide126.xml"/><Relationship Id="rId70" Type="http://schemas.openxmlformats.org/officeDocument/2006/relationships/slide" Target="slide29.xml"/><Relationship Id="rId75" Type="http://schemas.openxmlformats.org/officeDocument/2006/relationships/slide" Target="slide9.xml"/><Relationship Id="rId83" Type="http://schemas.openxmlformats.org/officeDocument/2006/relationships/slide" Target="slide206.xml"/><Relationship Id="rId88" Type="http://schemas.openxmlformats.org/officeDocument/2006/relationships/slide" Target="slide15.xml"/><Relationship Id="rId91" Type="http://schemas.openxmlformats.org/officeDocument/2006/relationships/slide" Target="slide43.xml"/><Relationship Id="rId96" Type="http://schemas.openxmlformats.org/officeDocument/2006/relationships/slide" Target="slide114.xml"/><Relationship Id="rId1" Type="http://schemas.openxmlformats.org/officeDocument/2006/relationships/slideLayout" Target="../slideLayouts/slideLayout7.xml"/><Relationship Id="rId6" Type="http://schemas.openxmlformats.org/officeDocument/2006/relationships/slide" Target="slide104.xml"/><Relationship Id="rId15" Type="http://schemas.openxmlformats.org/officeDocument/2006/relationships/slide" Target="slide146.xml"/><Relationship Id="rId23" Type="http://schemas.openxmlformats.org/officeDocument/2006/relationships/slide" Target="slide26.xml"/><Relationship Id="rId28" Type="http://schemas.openxmlformats.org/officeDocument/2006/relationships/slide" Target="slide111.xml"/><Relationship Id="rId36" Type="http://schemas.openxmlformats.org/officeDocument/2006/relationships/slide" Target="slide20.xml"/><Relationship Id="rId49" Type="http://schemas.openxmlformats.org/officeDocument/2006/relationships/slide" Target="slide170.xml"/><Relationship Id="rId57" Type="http://schemas.openxmlformats.org/officeDocument/2006/relationships/slide" Target="slide69.xml"/><Relationship Id="rId10" Type="http://schemas.openxmlformats.org/officeDocument/2006/relationships/slide" Target="slide35.xml"/><Relationship Id="rId31" Type="http://schemas.openxmlformats.org/officeDocument/2006/relationships/slide" Target="slide5.xml"/><Relationship Id="rId44" Type="http://schemas.openxmlformats.org/officeDocument/2006/relationships/slide" Target="slide120.xml"/><Relationship Id="rId52" Type="http://schemas.openxmlformats.org/officeDocument/2006/relationships/slide" Target="slide198.xml"/><Relationship Id="rId60" Type="http://schemas.openxmlformats.org/officeDocument/2006/relationships/slide" Target="slide108.xml"/><Relationship Id="rId65" Type="http://schemas.openxmlformats.org/officeDocument/2006/relationships/slide" Target="slide153.xml"/><Relationship Id="rId73" Type="http://schemas.openxmlformats.org/officeDocument/2006/relationships/slide" Target="slide190.xml"/><Relationship Id="rId78" Type="http://schemas.openxmlformats.org/officeDocument/2006/relationships/slide" Target="slide62.xml"/><Relationship Id="rId81" Type="http://schemas.openxmlformats.org/officeDocument/2006/relationships/slide" Target="slide156.xml"/><Relationship Id="rId86" Type="http://schemas.openxmlformats.org/officeDocument/2006/relationships/slide" Target="slide131.xml"/><Relationship Id="rId94" Type="http://schemas.openxmlformats.org/officeDocument/2006/relationships/slide" Target="slide47.xml"/><Relationship Id="rId99" Type="http://schemas.openxmlformats.org/officeDocument/2006/relationships/slide" Target="slide208.xml"/><Relationship Id="rId101" Type="http://schemas.openxmlformats.org/officeDocument/2006/relationships/slide" Target="slide95.xml"/><Relationship Id="rId4" Type="http://schemas.openxmlformats.org/officeDocument/2006/relationships/slide" Target="slide7.xml"/><Relationship Id="rId9" Type="http://schemas.openxmlformats.org/officeDocument/2006/relationships/slide" Target="slide13.xml"/><Relationship Id="rId13" Type="http://schemas.openxmlformats.org/officeDocument/2006/relationships/slide" Target="slide99.xml"/><Relationship Id="rId18" Type="http://schemas.openxmlformats.org/officeDocument/2006/relationships/slide" Target="slide22.xml"/><Relationship Id="rId39" Type="http://schemas.openxmlformats.org/officeDocument/2006/relationships/slide" Target="slide64.xml"/><Relationship Id="rId34" Type="http://schemas.openxmlformats.org/officeDocument/2006/relationships/slide" Target="slide162.xml"/><Relationship Id="rId50" Type="http://schemas.openxmlformats.org/officeDocument/2006/relationships/slide" Target="slide172.xml"/><Relationship Id="rId55" Type="http://schemas.openxmlformats.org/officeDocument/2006/relationships/slide" Target="slide24.xml"/><Relationship Id="rId76" Type="http://schemas.openxmlformats.org/officeDocument/2006/relationships/slide" Target="slide33.xml"/><Relationship Id="rId97" Type="http://schemas.openxmlformats.org/officeDocument/2006/relationships/slide" Target="slide129.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00.xml.rels><?xml version="1.0" encoding="UTF-8" standalone="yes"?>
<Relationships xmlns="http://schemas.openxmlformats.org/package/2006/relationships"><Relationship Id="rId3" Type="http://schemas.openxmlformats.org/officeDocument/2006/relationships/image" Target="../media/image340.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43.emf"/><Relationship Id="rId5" Type="http://schemas.openxmlformats.org/officeDocument/2006/relationships/image" Target="../media/image342.emf"/><Relationship Id="rId4" Type="http://schemas.openxmlformats.org/officeDocument/2006/relationships/image" Target="../media/image341.emf"/></Relationships>
</file>

<file path=ppt/slides/_rels/slide202.xml.rels><?xml version="1.0" encoding="UTF-8" standalone="yes"?>
<Relationships xmlns="http://schemas.openxmlformats.org/package/2006/relationships"><Relationship Id="rId3" Type="http://schemas.openxmlformats.org/officeDocument/2006/relationships/image" Target="../media/image344.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47.emf"/><Relationship Id="rId5" Type="http://schemas.openxmlformats.org/officeDocument/2006/relationships/image" Target="../media/image346.emf"/><Relationship Id="rId4" Type="http://schemas.openxmlformats.org/officeDocument/2006/relationships/image" Target="../media/image345.emf"/></Relationships>
</file>

<file path=ppt/slides/_rels/slide20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50.emf"/><Relationship Id="rId5" Type="http://schemas.openxmlformats.org/officeDocument/2006/relationships/image" Target="../media/image349.emf"/><Relationship Id="rId4" Type="http://schemas.openxmlformats.org/officeDocument/2006/relationships/image" Target="../media/image348.emf"/></Relationships>
</file>

<file path=ppt/slides/_rels/slide205.xml.rels><?xml version="1.0" encoding="UTF-8" standalone="yes"?>
<Relationships xmlns="http://schemas.openxmlformats.org/package/2006/relationships"><Relationship Id="rId3" Type="http://schemas.openxmlformats.org/officeDocument/2006/relationships/image" Target="../media/image351.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54.emf"/><Relationship Id="rId5" Type="http://schemas.openxmlformats.org/officeDocument/2006/relationships/image" Target="../media/image353.emf"/><Relationship Id="rId4" Type="http://schemas.openxmlformats.org/officeDocument/2006/relationships/image" Target="../media/image352.emf"/></Relationships>
</file>

<file path=ppt/slides/_rels/slide207.xml.rels><?xml version="1.0" encoding="UTF-8" standalone="yes"?>
<Relationships xmlns="http://schemas.openxmlformats.org/package/2006/relationships"><Relationship Id="rId3" Type="http://schemas.openxmlformats.org/officeDocument/2006/relationships/image" Target="../media/image355.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57.emf"/><Relationship Id="rId4" Type="http://schemas.openxmlformats.org/officeDocument/2006/relationships/image" Target="../media/image356.emf"/></Relationships>
</file>

<file path=ppt/slides/_rels/slide20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58.emf"/></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0.xml.rels><?xml version="1.0" encoding="UTF-8" standalone="yes"?>
<Relationships xmlns="http://schemas.openxmlformats.org/package/2006/relationships"><Relationship Id="rId3" Type="http://schemas.openxmlformats.org/officeDocument/2006/relationships/image" Target="../media/image359.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360.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61.emf"/></Relationships>
</file>

<file path=ppt/slides/_rels/slide213.xml.rels><?xml version="1.0" encoding="UTF-8" standalone="yes"?>
<Relationships xmlns="http://schemas.openxmlformats.org/package/2006/relationships"><Relationship Id="rId3" Type="http://schemas.openxmlformats.org/officeDocument/2006/relationships/image" Target="../media/image362.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63.emf"/></Relationships>
</file>

<file path=ppt/slides/_rels/slide215.xml.rels><?xml version="1.0" encoding="UTF-8" standalone="yes"?>
<Relationships xmlns="http://schemas.openxmlformats.org/package/2006/relationships"><Relationship Id="rId3" Type="http://schemas.openxmlformats.org/officeDocument/2006/relationships/image" Target="../media/image364.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66.emf"/><Relationship Id="rId4" Type="http://schemas.openxmlformats.org/officeDocument/2006/relationships/image" Target="../media/image365.emf"/></Relationships>
</file>

<file path=ppt/slides/_rels/slide217.xml.rels><?xml version="1.0" encoding="UTF-8" standalone="yes"?>
<Relationships xmlns="http://schemas.openxmlformats.org/package/2006/relationships"><Relationship Id="rId3" Type="http://schemas.openxmlformats.org/officeDocument/2006/relationships/image" Target="../media/image367.emf"/><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369.emf"/><Relationship Id="rId4" Type="http://schemas.openxmlformats.org/officeDocument/2006/relationships/image" Target="../media/image368.emf"/></Relationships>
</file>

<file path=ppt/slides/_rels/slide2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71.emf"/><Relationship Id="rId4" Type="http://schemas.openxmlformats.org/officeDocument/2006/relationships/image" Target="../media/image370.emf"/></Relationships>
</file>

<file path=ppt/slides/_rels/slide219.xml.rels><?xml version="1.0" encoding="UTF-8" standalone="yes"?>
<Relationships xmlns="http://schemas.openxmlformats.org/package/2006/relationships"><Relationship Id="rId3" Type="http://schemas.openxmlformats.org/officeDocument/2006/relationships/image" Target="../media/image372.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73.emf"/></Relationships>
</file>

<file path=ppt/slides/_rels/slide221.xml.rels><?xml version="1.0" encoding="UTF-8" standalone="yes"?>
<Relationships xmlns="http://schemas.openxmlformats.org/package/2006/relationships"><Relationship Id="rId3" Type="http://schemas.openxmlformats.org/officeDocument/2006/relationships/image" Target="../media/image374.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75.emf"/></Relationships>
</file>

<file path=ppt/slides/_rels/slide223.xml.rels><?xml version="1.0" encoding="UTF-8" standalone="yes"?>
<Relationships xmlns="http://schemas.openxmlformats.org/package/2006/relationships"><Relationship Id="rId3" Type="http://schemas.openxmlformats.org/officeDocument/2006/relationships/image" Target="../media/image376.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78.emf"/><Relationship Id="rId4" Type="http://schemas.openxmlformats.org/officeDocument/2006/relationships/image" Target="../media/image377.emf"/></Relationships>
</file>

<file path=ppt/slides/_rels/slide225.xml.rels><?xml version="1.0" encoding="UTF-8" standalone="yes"?>
<Relationships xmlns="http://schemas.openxmlformats.org/package/2006/relationships"><Relationship Id="rId3" Type="http://schemas.openxmlformats.org/officeDocument/2006/relationships/image" Target="../media/image379.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80.emf"/></Relationships>
</file>

<file path=ppt/slides/_rels/slide2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81.emf"/></Relationships>
</file>

<file path=ppt/slides/_rels/slide227.xml.rels><?xml version="1.0" encoding="UTF-8" standalone="yes"?>
<Relationships xmlns="http://schemas.openxmlformats.org/package/2006/relationships"><Relationship Id="rId3" Type="http://schemas.openxmlformats.org/officeDocument/2006/relationships/image" Target="../media/image382.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83.emf"/></Relationships>
</file>

<file path=ppt/slides/_rels/slide229.xml.rels><?xml version="1.0" encoding="UTF-8" standalone="yes"?>
<Relationships xmlns="http://schemas.openxmlformats.org/package/2006/relationships"><Relationship Id="rId3" Type="http://schemas.openxmlformats.org/officeDocument/2006/relationships/image" Target="../media/image384.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86.emf"/><Relationship Id="rId4" Type="http://schemas.openxmlformats.org/officeDocument/2006/relationships/image" Target="../media/image385.emf"/></Relationships>
</file>

<file path=ppt/slides/_rels/slide231.xml.rels><?xml version="1.0" encoding="UTF-8" standalone="yes"?>
<Relationships xmlns="http://schemas.openxmlformats.org/package/2006/relationships"><Relationship Id="rId3" Type="http://schemas.openxmlformats.org/officeDocument/2006/relationships/image" Target="../media/image387.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88.emf"/></Relationships>
</file>

<file path=ppt/slides/_rels/slide2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89.emf"/></Relationships>
</file>

<file path=ppt/slides/_rels/slide233.xml.rels><?xml version="1.0" encoding="UTF-8" standalone="yes"?>
<Relationships xmlns="http://schemas.openxmlformats.org/package/2006/relationships"><Relationship Id="rId3" Type="http://schemas.openxmlformats.org/officeDocument/2006/relationships/image" Target="../media/image390.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392.emf"/><Relationship Id="rId4" Type="http://schemas.openxmlformats.org/officeDocument/2006/relationships/image" Target="../media/image391.emf"/></Relationships>
</file>

<file path=ppt/slides/_rels/slide235.xml.rels><?xml version="1.0" encoding="UTF-8" standalone="yes"?>
<Relationships xmlns="http://schemas.openxmlformats.org/package/2006/relationships"><Relationship Id="rId3" Type="http://schemas.openxmlformats.org/officeDocument/2006/relationships/image" Target="../media/image393.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394.emf"/></Relationships>
</file>

<file path=ppt/slides/_rels/slide2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5.emf"/></Relationships>
</file>

<file path=ppt/slides/_rels/slide237.xml.rels><?xml version="1.0" encoding="UTF-8" standalone="yes"?>
<Relationships xmlns="http://schemas.openxmlformats.org/package/2006/relationships"><Relationship Id="rId3" Type="http://schemas.openxmlformats.org/officeDocument/2006/relationships/image" Target="../media/image396.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7.emf"/></Relationships>
</file>

<file path=ppt/slides/_rels/slide239.xml.rels><?xml version="1.0" encoding="UTF-8" standalone="yes"?>
<Relationships xmlns="http://schemas.openxmlformats.org/package/2006/relationships"><Relationship Id="rId3" Type="http://schemas.openxmlformats.org/officeDocument/2006/relationships/image" Target="../media/image398.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9.emf"/></Relationships>
</file>

<file path=ppt/slides/_rels/slide241.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02.emf"/><Relationship Id="rId4" Type="http://schemas.openxmlformats.org/officeDocument/2006/relationships/image" Target="../media/image401.emf"/></Relationships>
</file>

<file path=ppt/slides/_rels/slide243.xml.rels><?xml version="1.0" encoding="UTF-8" standalone="yes"?>
<Relationships xmlns="http://schemas.openxmlformats.org/package/2006/relationships"><Relationship Id="rId3" Type="http://schemas.openxmlformats.org/officeDocument/2006/relationships/image" Target="../media/image403.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04.emf"/></Relationships>
</file>

<file path=ppt/slides/_rels/slide24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06.emf"/><Relationship Id="rId4" Type="http://schemas.openxmlformats.org/officeDocument/2006/relationships/image" Target="../media/image405.emf"/></Relationships>
</file>

<file path=ppt/slides/_rels/slide245.xml.rels><?xml version="1.0" encoding="UTF-8" standalone="yes"?>
<Relationships xmlns="http://schemas.openxmlformats.org/package/2006/relationships"><Relationship Id="rId3" Type="http://schemas.openxmlformats.org/officeDocument/2006/relationships/image" Target="../media/image407.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08.emf"/></Relationships>
</file>

<file path=ppt/slides/_rels/slide24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09.emf"/></Relationships>
</file>

<file path=ppt/slides/_rels/slide247.xml.rels><?xml version="1.0" encoding="UTF-8" standalone="yes"?>
<Relationships xmlns="http://schemas.openxmlformats.org/package/2006/relationships"><Relationship Id="rId3" Type="http://schemas.openxmlformats.org/officeDocument/2006/relationships/image" Target="../media/image410.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12.emf"/><Relationship Id="rId4" Type="http://schemas.openxmlformats.org/officeDocument/2006/relationships/image" Target="../media/image411.emf"/></Relationships>
</file>

<file path=ppt/slides/_rels/slide249.xml.rels><?xml version="1.0" encoding="UTF-8" standalone="yes"?>
<Relationships xmlns="http://schemas.openxmlformats.org/package/2006/relationships"><Relationship Id="rId3" Type="http://schemas.openxmlformats.org/officeDocument/2006/relationships/image" Target="../media/image413.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14.em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16.emf"/><Relationship Id="rId4" Type="http://schemas.openxmlformats.org/officeDocument/2006/relationships/image" Target="../media/image415.emf"/></Relationships>
</file>

<file path=ppt/slides/_rels/slide251.xml.rels><?xml version="1.0" encoding="UTF-8" standalone="yes"?>
<Relationships xmlns="http://schemas.openxmlformats.org/package/2006/relationships"><Relationship Id="rId3" Type="http://schemas.openxmlformats.org/officeDocument/2006/relationships/image" Target="../media/image417.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18.emf"/></Relationships>
</file>

<file path=ppt/slides/_rels/slide2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19.emf"/></Relationships>
</file>

<file path=ppt/slides/_rels/slide253.xml.rels><?xml version="1.0" encoding="UTF-8" standalone="yes"?>
<Relationships xmlns="http://schemas.openxmlformats.org/package/2006/relationships"><Relationship Id="rId3" Type="http://schemas.openxmlformats.org/officeDocument/2006/relationships/image" Target="../media/image420.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21.emf"/></Relationships>
</file>

<file path=ppt/slides/_rels/slide255.xml.rels><?xml version="1.0" encoding="UTF-8" standalone="yes"?>
<Relationships xmlns="http://schemas.openxmlformats.org/package/2006/relationships"><Relationship Id="rId3" Type="http://schemas.openxmlformats.org/officeDocument/2006/relationships/image" Target="../media/image422.emf"/><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23.emf"/></Relationships>
</file>

<file path=ppt/slides/_rels/slide25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24.emf"/></Relationships>
</file>

<file path=ppt/slides/_rels/slide2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26.emf"/><Relationship Id="rId4" Type="http://schemas.openxmlformats.org/officeDocument/2006/relationships/image" Target="../media/image425.emf"/></Relationships>
</file>

<file path=ppt/slides/_rels/slide259.xml.rels><?xml version="1.0" encoding="UTF-8" standalone="yes"?>
<Relationships xmlns="http://schemas.openxmlformats.org/package/2006/relationships"><Relationship Id="rId3" Type="http://schemas.openxmlformats.org/officeDocument/2006/relationships/image" Target="../media/image427.emf"/><Relationship Id="rId7" Type="http://schemas.openxmlformats.org/officeDocument/2006/relationships/image" Target="../media/image431.emf"/><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30.emf"/><Relationship Id="rId5" Type="http://schemas.openxmlformats.org/officeDocument/2006/relationships/image" Target="../media/image429.emf"/><Relationship Id="rId4" Type="http://schemas.openxmlformats.org/officeDocument/2006/relationships/image" Target="../media/image428.emf"/></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8.xml"/><Relationship Id="rId7" Type="http://schemas.openxmlformats.org/officeDocument/2006/relationships/image" Target="../media/image38.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slide" Target="slide2.xml"/></Relationships>
</file>

<file path=ppt/slides/_rels/slide260.xml.rels><?xml version="1.0" encoding="UTF-8" standalone="yes"?>
<Relationships xmlns="http://schemas.openxmlformats.org/package/2006/relationships"><Relationship Id="rId3" Type="http://schemas.openxmlformats.org/officeDocument/2006/relationships/slide" Target="slide26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32.emf"/><Relationship Id="rId4" Type="http://schemas.openxmlformats.org/officeDocument/2006/relationships/slide" Target="slide3.xml"/></Relationships>
</file>

<file path=ppt/slides/_rels/slide261.xml.rels><?xml version="1.0" encoding="UTF-8" standalone="yes"?>
<Relationships xmlns="http://schemas.openxmlformats.org/package/2006/relationships"><Relationship Id="rId3" Type="http://schemas.openxmlformats.org/officeDocument/2006/relationships/slide" Target="slide264.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33.emf"/><Relationship Id="rId4" Type="http://schemas.openxmlformats.org/officeDocument/2006/relationships/slide" Target="slide3.xml"/></Relationships>
</file>

<file path=ppt/slides/_rels/slide2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34.emf"/></Relationships>
</file>

<file path=ppt/slides/_rels/slide263.xml.rels><?xml version="1.0" encoding="UTF-8" standalone="yes"?>
<Relationships xmlns="http://schemas.openxmlformats.org/package/2006/relationships"><Relationship Id="rId3" Type="http://schemas.openxmlformats.org/officeDocument/2006/relationships/image" Target="../media/image435.emf"/><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437.emf"/><Relationship Id="rId4" Type="http://schemas.openxmlformats.org/officeDocument/2006/relationships/image" Target="../media/image436.emf"/></Relationships>
</file>

<file path=ppt/slides/_rels/slide264.xml.rels><?xml version="1.0" encoding="UTF-8" standalone="yes"?>
<Relationships xmlns="http://schemas.openxmlformats.org/package/2006/relationships"><Relationship Id="rId3" Type="http://schemas.openxmlformats.org/officeDocument/2006/relationships/image" Target="../media/image438.emf"/><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39.emf"/></Relationships>
</file>

<file path=ppt/slides/_rels/slide26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41.emf"/><Relationship Id="rId4" Type="http://schemas.openxmlformats.org/officeDocument/2006/relationships/image" Target="../media/image440.emf"/></Relationships>
</file>

<file path=ppt/slides/_rels/slide26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42.emf"/></Relationships>
</file>

<file path=ppt/slides/_rels/slide26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43.emf"/></Relationships>
</file>

<file path=ppt/slides/_rels/slide268.xml.rels><?xml version="1.0" encoding="UTF-8" standalone="yes"?>
<Relationships xmlns="http://schemas.openxmlformats.org/package/2006/relationships"><Relationship Id="rId3" Type="http://schemas.openxmlformats.org/officeDocument/2006/relationships/image" Target="../media/image444.emf"/><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47.emf"/><Relationship Id="rId5" Type="http://schemas.openxmlformats.org/officeDocument/2006/relationships/image" Target="../media/image446.emf"/><Relationship Id="rId4" Type="http://schemas.openxmlformats.org/officeDocument/2006/relationships/image" Target="../media/image445.emf"/></Relationships>
</file>

<file path=ppt/slides/_rels/slide2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49.emf"/><Relationship Id="rId4" Type="http://schemas.openxmlformats.org/officeDocument/2006/relationships/image" Target="../media/image448.em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7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50.emf"/></Relationships>
</file>

<file path=ppt/slides/_rels/slide271.xml.rels><?xml version="1.0" encoding="UTF-8" standalone="yes"?>
<Relationships xmlns="http://schemas.openxmlformats.org/package/2006/relationships"><Relationship Id="rId3" Type="http://schemas.openxmlformats.org/officeDocument/2006/relationships/image" Target="../media/image451.emf"/><Relationship Id="rId2" Type="http://schemas.openxmlformats.org/officeDocument/2006/relationships/slide" Target="slide3.xml"/><Relationship Id="rId1" Type="http://schemas.openxmlformats.org/officeDocument/2006/relationships/slideLayout" Target="../slideLayouts/slideLayout7.xml"/><Relationship Id="rId5" Type="http://schemas.openxmlformats.org/officeDocument/2006/relationships/image" Target="../media/image453.emf"/><Relationship Id="rId4" Type="http://schemas.openxmlformats.org/officeDocument/2006/relationships/image" Target="../media/image452.emf"/></Relationships>
</file>

<file path=ppt/slides/_rels/slide2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54.png"/></Relationships>
</file>

<file path=ppt/slides/_rels/slide273.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57.png"/><Relationship Id="rId4" Type="http://schemas.openxmlformats.org/officeDocument/2006/relationships/image" Target="../media/image456.png"/></Relationships>
</file>

<file path=ppt/slides/_rels/slide275.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59.png"/></Relationships>
</file>

<file path=ppt/slides/_rels/slide27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61.png"/><Relationship Id="rId4" Type="http://schemas.openxmlformats.org/officeDocument/2006/relationships/image" Target="../media/image460.png"/></Relationships>
</file>

<file path=ppt/slides/_rels/slide277.xml.rels><?xml version="1.0" encoding="UTF-8" standalone="yes"?>
<Relationships xmlns="http://schemas.openxmlformats.org/package/2006/relationships"><Relationship Id="rId3" Type="http://schemas.openxmlformats.org/officeDocument/2006/relationships/image" Target="../media/image462.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63.png"/></Relationships>
</file>

<file path=ppt/slides/_rels/slide27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64.png"/></Relationships>
</file>

<file path=ppt/slides/_rels/slide279.xml.rels><?xml version="1.0" encoding="UTF-8" standalone="yes"?>
<Relationships xmlns="http://schemas.openxmlformats.org/package/2006/relationships"><Relationship Id="rId3" Type="http://schemas.openxmlformats.org/officeDocument/2006/relationships/image" Target="../media/image465.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8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66.png"/></Relationships>
</file>

<file path=ppt/slides/_rels/slide281.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68.png"/></Relationships>
</file>

<file path=ppt/slides/_rels/slide283.xml.rels><?xml version="1.0" encoding="UTF-8" standalone="yes"?>
<Relationships xmlns="http://schemas.openxmlformats.org/package/2006/relationships"><Relationship Id="rId3" Type="http://schemas.openxmlformats.org/officeDocument/2006/relationships/image" Target="../media/image469.png"/><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472.png"/><Relationship Id="rId5" Type="http://schemas.openxmlformats.org/officeDocument/2006/relationships/image" Target="../media/image471.png"/><Relationship Id="rId4" Type="http://schemas.openxmlformats.org/officeDocument/2006/relationships/image" Target="../media/image470.png"/></Relationships>
</file>

<file path=ppt/slides/_rels/slide285.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slide" Target="slide3.xml"/><Relationship Id="rId1" Type="http://schemas.openxmlformats.org/officeDocument/2006/relationships/slideLayout" Target="../slideLayouts/slideLayout7.xml"/><Relationship Id="rId6" Type="http://schemas.openxmlformats.org/officeDocument/2006/relationships/image" Target="../media/image476.png"/><Relationship Id="rId5" Type="http://schemas.openxmlformats.org/officeDocument/2006/relationships/image" Target="../media/image475.png"/><Relationship Id="rId4" Type="http://schemas.openxmlformats.org/officeDocument/2006/relationships/image" Target="../media/image474.png"/></Relationships>
</file>

<file path=ppt/slides/_rels/slide28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78.png"/><Relationship Id="rId4" Type="http://schemas.openxmlformats.org/officeDocument/2006/relationships/image" Target="../media/image477.png"/></Relationships>
</file>

<file path=ppt/slides/_rels/slide28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slide" Target="slide3.xml"/><Relationship Id="rId1" Type="http://schemas.openxmlformats.org/officeDocument/2006/relationships/slideLayout" Target="../slideLayouts/slideLayout7.xml"/><Relationship Id="rId4" Type="http://schemas.openxmlformats.org/officeDocument/2006/relationships/image" Target="../media/image480.png"/></Relationships>
</file>

<file path=ppt/slides/_rels/slide28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9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262.xml"/><Relationship Id="rId13" Type="http://schemas.openxmlformats.org/officeDocument/2006/relationships/slide" Target="slide242.xml"/><Relationship Id="rId18" Type="http://schemas.openxmlformats.org/officeDocument/2006/relationships/slide" Target="slide256.xml"/><Relationship Id="rId26" Type="http://schemas.openxmlformats.org/officeDocument/2006/relationships/slide" Target="slide236.xml"/><Relationship Id="rId3" Type="http://schemas.openxmlformats.org/officeDocument/2006/relationships/slide" Target="slide222.xml"/><Relationship Id="rId21" Type="http://schemas.openxmlformats.org/officeDocument/2006/relationships/slide" Target="slide244.xml"/><Relationship Id="rId7" Type="http://schemas.openxmlformats.org/officeDocument/2006/relationships/slide" Target="slide248.xml"/><Relationship Id="rId12" Type="http://schemas.openxmlformats.org/officeDocument/2006/relationships/slide" Target="slide230.xml"/><Relationship Id="rId17" Type="http://schemas.openxmlformats.org/officeDocument/2006/relationships/slide" Target="slide246.xml"/><Relationship Id="rId25" Type="http://schemas.openxmlformats.org/officeDocument/2006/relationships/slide" Target="slide232.xml"/><Relationship Id="rId2" Type="http://schemas.openxmlformats.org/officeDocument/2006/relationships/slide" Target="slide220.xml"/><Relationship Id="rId16" Type="http://schemas.openxmlformats.org/officeDocument/2006/relationships/slide" Target="slide224.xml"/><Relationship Id="rId20" Type="http://schemas.openxmlformats.org/officeDocument/2006/relationships/slide" Target="slide216.xml"/><Relationship Id="rId29" Type="http://schemas.openxmlformats.org/officeDocument/2006/relationships/slide" Target="slide261.xml"/><Relationship Id="rId1" Type="http://schemas.openxmlformats.org/officeDocument/2006/relationships/slideLayout" Target="../slideLayouts/slideLayout7.xml"/><Relationship Id="rId6" Type="http://schemas.openxmlformats.org/officeDocument/2006/relationships/slide" Target="slide228.xml"/><Relationship Id="rId11" Type="http://schemas.openxmlformats.org/officeDocument/2006/relationships/slide" Target="slide226.xml"/><Relationship Id="rId24" Type="http://schemas.openxmlformats.org/officeDocument/2006/relationships/slide" Target="slide234.xml"/><Relationship Id="rId5" Type="http://schemas.openxmlformats.org/officeDocument/2006/relationships/slide" Target="slide212.xml"/><Relationship Id="rId15" Type="http://schemas.openxmlformats.org/officeDocument/2006/relationships/slide" Target="slide214.xml"/><Relationship Id="rId23" Type="http://schemas.openxmlformats.org/officeDocument/2006/relationships/slide" Target="slide218.xml"/><Relationship Id="rId28" Type="http://schemas.openxmlformats.org/officeDocument/2006/relationships/slide" Target="slide260.xml"/><Relationship Id="rId10" Type="http://schemas.openxmlformats.org/officeDocument/2006/relationships/slide" Target="slide270.xml"/><Relationship Id="rId19" Type="http://schemas.openxmlformats.org/officeDocument/2006/relationships/slide" Target="slide265.xml"/><Relationship Id="rId31" Type="http://schemas.openxmlformats.org/officeDocument/2006/relationships/slide" Target="slide240.xml"/><Relationship Id="rId4" Type="http://schemas.openxmlformats.org/officeDocument/2006/relationships/slide" Target="slide254.xml"/><Relationship Id="rId9" Type="http://schemas.openxmlformats.org/officeDocument/2006/relationships/slide" Target="slide250.xml"/><Relationship Id="rId14" Type="http://schemas.openxmlformats.org/officeDocument/2006/relationships/slide" Target="slide238.xml"/><Relationship Id="rId22" Type="http://schemas.openxmlformats.org/officeDocument/2006/relationships/slide" Target="slide258.xml"/><Relationship Id="rId27" Type="http://schemas.openxmlformats.org/officeDocument/2006/relationships/slide" Target="slide269.xml"/><Relationship Id="rId30" Type="http://schemas.openxmlformats.org/officeDocument/2006/relationships/slide" Target="slide25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slide" Target="slide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53.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 Target="slide2.xml"/><Relationship Id="rId7" Type="http://schemas.openxmlformats.org/officeDocument/2006/relationships/image" Target="../media/image65.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90.emf"/></Relationships>
</file>

<file path=ppt/slides/_rels/slide5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94.emf"/></Relationships>
</file>

<file path=ppt/slides/_rels/slide5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98.emf"/></Relationships>
</file>

<file path=ppt/slides/_rels/slide6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6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04.emf"/></Relationships>
</file>

<file path=ppt/slides/_rels/slide6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8.pn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6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6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13.emf"/><Relationship Id="rId4" Type="http://schemas.openxmlformats.org/officeDocument/2006/relationships/image" Target="../media/image112.emf"/></Relationships>
</file>

<file path=ppt/slides/_rels/slide6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68.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19.emf"/><Relationship Id="rId4" Type="http://schemas.openxmlformats.org/officeDocument/2006/relationships/image" Target="../media/image118.emf"/></Relationships>
</file>

<file path=ppt/slides/_rels/slide6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2.emf"/><Relationship Id="rId5" Type="http://schemas.openxmlformats.org/officeDocument/2006/relationships/image" Target="../media/image121.emf"/><Relationship Id="rId4" Type="http://schemas.openxmlformats.org/officeDocument/2006/relationships/image" Target="../media/image120.emf"/></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26.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25.emf"/><Relationship Id="rId5" Type="http://schemas.openxmlformats.org/officeDocument/2006/relationships/image" Target="../media/image124.emf"/><Relationship Id="rId4" Type="http://schemas.openxmlformats.org/officeDocument/2006/relationships/image" Target="../media/image123.emf"/></Relationships>
</file>

<file path=ppt/slides/_rels/slide7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29.emf"/><Relationship Id="rId4" Type="http://schemas.openxmlformats.org/officeDocument/2006/relationships/image" Target="../media/image128.emf"/></Relationships>
</file>

<file path=ppt/slides/_rels/slide72.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31.emf"/></Relationships>
</file>

<file path=ppt/slides/_rels/slide7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35.emf"/><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s>
</file>

<file path=ppt/slides/_rels/slide7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6.emf"/><Relationship Id="rId1" Type="http://schemas.openxmlformats.org/officeDocument/2006/relationships/slideLayout" Target="../slideLayouts/slideLayout7.xml"/><Relationship Id="rId5" Type="http://schemas.openxmlformats.org/officeDocument/2006/relationships/image" Target="../media/image138.emf"/><Relationship Id="rId4" Type="http://schemas.openxmlformats.org/officeDocument/2006/relationships/image" Target="../media/image137.emf"/></Relationships>
</file>

<file path=ppt/slides/_rels/slide7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39.emf"/></Relationships>
</file>

<file path=ppt/slides/_rels/slide76.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1.emf"/></Relationships>
</file>

<file path=ppt/slides/_rels/slide78.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3.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5.emf"/></Relationships>
</file>

<file path=ppt/slides/_rels/slide82.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7.emf"/></Relationships>
</file>

<file path=ppt/slides/_rels/slide84.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9.emf"/><Relationship Id="rId1" Type="http://schemas.openxmlformats.org/officeDocument/2006/relationships/slideLayout" Target="../slideLayouts/slideLayout7.xml"/><Relationship Id="rId5" Type="http://schemas.openxmlformats.org/officeDocument/2006/relationships/image" Target="../media/image150.emf"/><Relationship Id="rId4" Type="http://schemas.openxmlformats.org/officeDocument/2006/relationships/slide" Target="slide2.xml"/></Relationships>
</file>

<file path=ppt/slides/_rels/slide86.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slide" Target="slide2.xml"/><Relationship Id="rId1" Type="http://schemas.openxmlformats.org/officeDocument/2006/relationships/slideLayout" Target="../slideLayouts/slideLayout7.xml"/><Relationship Id="rId5" Type="http://schemas.openxmlformats.org/officeDocument/2006/relationships/image" Target="../media/image153.emf"/><Relationship Id="rId4" Type="http://schemas.openxmlformats.org/officeDocument/2006/relationships/image" Target="../media/image152.emf"/></Relationships>
</file>

<file path=ppt/slides/_rels/slide8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54.emf"/></Relationships>
</file>

<file path=ppt/slides/_rels/slide88.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60.emf"/></Relationships>
</file>

<file path=ppt/slides/_rels/slide92.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62.emf"/></Relationships>
</file>

<file path=ppt/slides/_rels/slide9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slide" Target="slide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65.emf"/><Relationship Id="rId4" Type="http://schemas.openxmlformats.org/officeDocument/2006/relationships/image" Target="../media/image164.emf"/></Relationships>
</file>

<file path=ppt/slides/_rels/slide96.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67.emf"/></Relationships>
</file>

<file path=ppt/slides/_rels/slide9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5" Type="http://schemas.openxmlformats.org/officeDocument/2006/relationships/image" Target="../media/image169.emf"/><Relationship Id="rId4" Type="http://schemas.openxmlformats.org/officeDocument/2006/relationships/image" Target="../media/image168.emf"/></Relationships>
</file>

<file path=ppt/slides/_rels/slide98.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slide" Target="slide2.xml"/><Relationship Id="rId1" Type="http://schemas.openxmlformats.org/officeDocument/2006/relationships/slideLayout" Target="../slideLayouts/slideLayout7.xml"/><Relationship Id="rId4" Type="http://schemas.openxmlformats.org/officeDocument/2006/relationships/image" Target="../media/image171.emf"/></Relationships>
</file>

<file path=ppt/slides/_rels/slide9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7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hlinkClick r:id="rId2" action="ppaction://hlinksldjump"/>
          </p:cNvPr>
          <p:cNvSpPr txBox="1">
            <a:spLocks noChangeArrowheads="1"/>
          </p:cNvSpPr>
          <p:nvPr/>
        </p:nvSpPr>
        <p:spPr bwMode="auto">
          <a:xfrm>
            <a:off x="3573099" y="6169025"/>
            <a:ext cx="1671637" cy="40011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2000" b="1" dirty="0">
                <a:latin typeface="+mn-lt"/>
              </a:rPr>
              <a:t>Main Grid</a:t>
            </a:r>
          </a:p>
        </p:txBody>
      </p:sp>
      <p:sp>
        <p:nvSpPr>
          <p:cNvPr id="5" name="Text Box 5"/>
          <p:cNvSpPr txBox="1">
            <a:spLocks noChangeArrowheads="1"/>
          </p:cNvSpPr>
          <p:nvPr/>
        </p:nvSpPr>
        <p:spPr bwMode="auto">
          <a:xfrm>
            <a:off x="906462" y="923925"/>
            <a:ext cx="7331075" cy="489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2400" dirty="0">
                <a:latin typeface="Calibri" panose="020F0502020204030204" pitchFamily="34" charset="0"/>
                <a:cs typeface="Calibri" panose="020F0502020204030204" pitchFamily="34" charset="0"/>
              </a:rPr>
              <a:t>This presentation contains National 5 past paper questions complete with solutions.</a:t>
            </a:r>
          </a:p>
          <a:p>
            <a:pPr algn="ctr" eaLnBrk="1" hangingPunct="1">
              <a:spcBef>
                <a:spcPct val="50000"/>
              </a:spcBef>
              <a:buFontTx/>
              <a:buNone/>
            </a:pPr>
            <a:r>
              <a:rPr lang="en-GB" altLang="en-US" sz="2400" dirty="0">
                <a:latin typeface="Calibri" panose="020F0502020204030204" pitchFamily="34" charset="0"/>
                <a:cs typeface="Calibri" panose="020F0502020204030204" pitchFamily="34" charset="0"/>
              </a:rPr>
              <a:t>The questions are sorted into topics based on the National 5 course.</a:t>
            </a:r>
          </a:p>
          <a:p>
            <a:pPr algn="ctr" eaLnBrk="1" hangingPunct="1">
              <a:spcBef>
                <a:spcPct val="50000"/>
              </a:spcBef>
              <a:buFontTx/>
              <a:buNone/>
            </a:pPr>
            <a:r>
              <a:rPr lang="en-GB" altLang="en-US" sz="2400" dirty="0">
                <a:latin typeface="Calibri" panose="020F0502020204030204" pitchFamily="34" charset="0"/>
                <a:cs typeface="Calibri" panose="020F0502020204030204" pitchFamily="34" charset="0"/>
              </a:rPr>
              <a:t>To access a particular question from the main grid just simply click on the question number.</a:t>
            </a:r>
          </a:p>
          <a:p>
            <a:pPr algn="ctr" eaLnBrk="1" hangingPunct="1">
              <a:spcBef>
                <a:spcPct val="50000"/>
              </a:spcBef>
              <a:buFontTx/>
              <a:buNone/>
            </a:pPr>
            <a:endParaRPr lang="en-GB" altLang="en-US" sz="2400" dirty="0">
              <a:latin typeface="Calibri" panose="020F0502020204030204" pitchFamily="34" charset="0"/>
              <a:cs typeface="Calibri" panose="020F0502020204030204" pitchFamily="34" charset="0"/>
            </a:endParaRPr>
          </a:p>
          <a:p>
            <a:pPr algn="ctr" eaLnBrk="1" hangingPunct="1">
              <a:spcBef>
                <a:spcPct val="50000"/>
              </a:spcBef>
              <a:buFontTx/>
              <a:buNone/>
            </a:pPr>
            <a:r>
              <a:rPr lang="en-GB" altLang="en-US" sz="2400" dirty="0">
                <a:latin typeface="Calibri" panose="020F0502020204030204" pitchFamily="34" charset="0"/>
                <a:cs typeface="Calibri" panose="020F0502020204030204" pitchFamily="34" charset="0"/>
              </a:rPr>
              <a:t>To access the formula sheet press the              button.</a:t>
            </a:r>
          </a:p>
          <a:p>
            <a:pPr algn="ctr" eaLnBrk="1" hangingPunct="1">
              <a:spcBef>
                <a:spcPct val="50000"/>
              </a:spcBef>
              <a:buFontTx/>
              <a:buNone/>
            </a:pPr>
            <a:endParaRPr lang="en-GB" altLang="en-US" sz="2400" dirty="0">
              <a:latin typeface="Calibri" panose="020F0502020204030204" pitchFamily="34" charset="0"/>
              <a:cs typeface="Calibri" panose="020F0502020204030204" pitchFamily="34" charset="0"/>
            </a:endParaRPr>
          </a:p>
          <a:p>
            <a:pPr algn="ctr" eaLnBrk="1" hangingPunct="1">
              <a:spcBef>
                <a:spcPct val="50000"/>
              </a:spcBef>
              <a:buFontTx/>
              <a:buNone/>
            </a:pPr>
            <a:r>
              <a:rPr lang="en-GB" altLang="en-US" sz="2400" dirty="0">
                <a:latin typeface="Calibri" panose="020F0502020204030204" pitchFamily="34" charset="0"/>
                <a:cs typeface="Calibri" panose="020F0502020204030204" pitchFamily="34" charset="0"/>
              </a:rPr>
              <a:t>To begin click on Main Grid.</a:t>
            </a:r>
          </a:p>
        </p:txBody>
      </p:sp>
      <p:sp>
        <p:nvSpPr>
          <p:cNvPr id="6" name="Text Box 6"/>
          <p:cNvSpPr txBox="1">
            <a:spLocks noChangeArrowheads="1"/>
          </p:cNvSpPr>
          <p:nvPr/>
        </p:nvSpPr>
        <p:spPr bwMode="auto">
          <a:xfrm>
            <a:off x="2949574" y="115887"/>
            <a:ext cx="324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eaLnBrk="1" hangingPunct="1">
              <a:spcBef>
                <a:spcPct val="50000"/>
              </a:spcBef>
              <a:buFontTx/>
              <a:buNone/>
            </a:pPr>
            <a:r>
              <a:rPr lang="en-GB" altLang="en-US" sz="2400">
                <a:solidFill>
                  <a:srgbClr val="FF0000"/>
                </a:solidFill>
                <a:latin typeface="Calibri" panose="020F0502020204030204" pitchFamily="34" charset="0"/>
                <a:cs typeface="Calibri" panose="020F0502020204030204" pitchFamily="34" charset="0"/>
              </a:rPr>
              <a:t>PRESS  F5  TO START</a:t>
            </a:r>
          </a:p>
        </p:txBody>
      </p:sp>
      <p:sp>
        <p:nvSpPr>
          <p:cNvPr id="7" name="Text Box 7">
            <a:hlinkClick r:id="rId3" action="ppaction://hlinksldjump"/>
          </p:cNvPr>
          <p:cNvSpPr txBox="1">
            <a:spLocks noChangeArrowheads="1"/>
          </p:cNvSpPr>
          <p:nvPr/>
        </p:nvSpPr>
        <p:spPr bwMode="auto">
          <a:xfrm>
            <a:off x="6059487" y="4100512"/>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Tree>
    <p:extLst>
      <p:ext uri="{BB962C8B-B14F-4D97-AF65-F5344CB8AC3E}">
        <p14:creationId xmlns:p14="http://schemas.microsoft.com/office/powerpoint/2010/main" val="105616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0694" y="430958"/>
            <a:ext cx="7829550" cy="1200150"/>
          </a:xfrm>
          <a:prstGeom prst="rect">
            <a:avLst/>
          </a:prstGeom>
        </p:spPr>
      </p:pic>
      <p:pic>
        <p:nvPicPr>
          <p:cNvPr id="4" name="Picture 3"/>
          <p:cNvPicPr>
            <a:picLocks noChangeAspect="1"/>
          </p:cNvPicPr>
          <p:nvPr/>
        </p:nvPicPr>
        <p:blipFill>
          <a:blip r:embed="rId4"/>
          <a:stretch>
            <a:fillRect/>
          </a:stretch>
        </p:blipFill>
        <p:spPr>
          <a:xfrm>
            <a:off x="243081" y="2116397"/>
            <a:ext cx="7724775" cy="1990725"/>
          </a:xfrm>
          <a:prstGeom prst="rect">
            <a:avLst/>
          </a:prstGeom>
        </p:spPr>
      </p:pic>
    </p:spTree>
    <p:extLst>
      <p:ext uri="{BB962C8B-B14F-4D97-AF65-F5344CB8AC3E}">
        <p14:creationId xmlns:p14="http://schemas.microsoft.com/office/powerpoint/2010/main" val="16178389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0434" y="499055"/>
            <a:ext cx="8983566" cy="1707232"/>
          </a:xfrm>
          <a:prstGeom prst="rect">
            <a:avLst/>
          </a:prstGeom>
        </p:spPr>
      </p:pic>
    </p:spTree>
    <p:extLst>
      <p:ext uri="{BB962C8B-B14F-4D97-AF65-F5344CB8AC3E}">
        <p14:creationId xmlns:p14="http://schemas.microsoft.com/office/powerpoint/2010/main" val="174440448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87626" y="128462"/>
            <a:ext cx="6801169" cy="1327114"/>
          </a:xfrm>
          <a:prstGeom prst="rect">
            <a:avLst/>
          </a:prstGeom>
        </p:spPr>
      </p:pic>
      <p:pic>
        <p:nvPicPr>
          <p:cNvPr id="6" name="Picture 5"/>
          <p:cNvPicPr>
            <a:picLocks noChangeAspect="1"/>
          </p:cNvPicPr>
          <p:nvPr/>
        </p:nvPicPr>
        <p:blipFill>
          <a:blip r:embed="rId5"/>
          <a:stretch>
            <a:fillRect/>
          </a:stretch>
        </p:blipFill>
        <p:spPr>
          <a:xfrm>
            <a:off x="189804" y="3316223"/>
            <a:ext cx="6410200" cy="947627"/>
          </a:xfrm>
          <a:prstGeom prst="rect">
            <a:avLst/>
          </a:prstGeom>
        </p:spPr>
      </p:pic>
      <p:pic>
        <p:nvPicPr>
          <p:cNvPr id="7" name="Picture 6"/>
          <p:cNvPicPr>
            <a:picLocks noChangeAspect="1"/>
          </p:cNvPicPr>
          <p:nvPr/>
        </p:nvPicPr>
        <p:blipFill>
          <a:blip r:embed="rId6"/>
          <a:stretch>
            <a:fillRect/>
          </a:stretch>
        </p:blipFill>
        <p:spPr>
          <a:xfrm>
            <a:off x="6307314" y="792019"/>
            <a:ext cx="2711437" cy="2613236"/>
          </a:xfrm>
          <a:prstGeom prst="rect">
            <a:avLst/>
          </a:prstGeom>
        </p:spPr>
      </p:pic>
      <p:pic>
        <p:nvPicPr>
          <p:cNvPr id="8" name="Picture 7"/>
          <p:cNvPicPr>
            <a:picLocks noChangeAspect="1"/>
          </p:cNvPicPr>
          <p:nvPr/>
        </p:nvPicPr>
        <p:blipFill>
          <a:blip r:embed="rId7"/>
          <a:stretch>
            <a:fillRect/>
          </a:stretch>
        </p:blipFill>
        <p:spPr>
          <a:xfrm>
            <a:off x="87626" y="4281273"/>
            <a:ext cx="7843394" cy="1701244"/>
          </a:xfrm>
          <a:prstGeom prst="rect">
            <a:avLst/>
          </a:prstGeom>
        </p:spPr>
      </p:pic>
    </p:spTree>
    <p:extLst>
      <p:ext uri="{BB962C8B-B14F-4D97-AF65-F5344CB8AC3E}">
        <p14:creationId xmlns:p14="http://schemas.microsoft.com/office/powerpoint/2010/main" val="377544278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47222" y="230922"/>
            <a:ext cx="8771529" cy="3674802"/>
          </a:xfrm>
          <a:prstGeom prst="rect">
            <a:avLst/>
          </a:prstGeom>
        </p:spPr>
      </p:pic>
    </p:spTree>
    <p:extLst>
      <p:ext uri="{BB962C8B-B14F-4D97-AF65-F5344CB8AC3E}">
        <p14:creationId xmlns:p14="http://schemas.microsoft.com/office/powerpoint/2010/main" val="59294777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74645" y="0"/>
            <a:ext cx="5850294" cy="3239176"/>
          </a:xfrm>
          <a:prstGeom prst="rect">
            <a:avLst/>
          </a:prstGeom>
        </p:spPr>
      </p:pic>
      <p:pic>
        <p:nvPicPr>
          <p:cNvPr id="6" name="Picture 5"/>
          <p:cNvPicPr>
            <a:picLocks noChangeAspect="1"/>
          </p:cNvPicPr>
          <p:nvPr/>
        </p:nvPicPr>
        <p:blipFill>
          <a:blip r:embed="rId5"/>
          <a:stretch>
            <a:fillRect/>
          </a:stretch>
        </p:blipFill>
        <p:spPr>
          <a:xfrm>
            <a:off x="737117" y="3387012"/>
            <a:ext cx="4778799" cy="3228694"/>
          </a:xfrm>
          <a:prstGeom prst="rect">
            <a:avLst/>
          </a:prstGeom>
        </p:spPr>
      </p:pic>
    </p:spTree>
    <p:extLst>
      <p:ext uri="{BB962C8B-B14F-4D97-AF65-F5344CB8AC3E}">
        <p14:creationId xmlns:p14="http://schemas.microsoft.com/office/powerpoint/2010/main" val="41436951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160853" y="322171"/>
            <a:ext cx="8491951" cy="1548352"/>
          </a:xfrm>
          <a:prstGeom prst="rect">
            <a:avLst/>
          </a:prstGeom>
        </p:spPr>
      </p:pic>
    </p:spTree>
    <p:extLst>
      <p:ext uri="{BB962C8B-B14F-4D97-AF65-F5344CB8AC3E}">
        <p14:creationId xmlns:p14="http://schemas.microsoft.com/office/powerpoint/2010/main" val="169927651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7951" y="157094"/>
            <a:ext cx="8092961" cy="2568877"/>
          </a:xfrm>
          <a:prstGeom prst="rect">
            <a:avLst/>
          </a:prstGeom>
        </p:spPr>
      </p:pic>
      <p:pic>
        <p:nvPicPr>
          <p:cNvPr id="4" name="Picture 3"/>
          <p:cNvPicPr>
            <a:picLocks noChangeAspect="1"/>
          </p:cNvPicPr>
          <p:nvPr/>
        </p:nvPicPr>
        <p:blipFill>
          <a:blip r:embed="rId4"/>
          <a:stretch>
            <a:fillRect/>
          </a:stretch>
        </p:blipFill>
        <p:spPr>
          <a:xfrm>
            <a:off x="167951" y="2941154"/>
            <a:ext cx="8294914" cy="2101656"/>
          </a:xfrm>
          <a:prstGeom prst="rect">
            <a:avLst/>
          </a:prstGeom>
        </p:spPr>
      </p:pic>
    </p:spTree>
    <p:extLst>
      <p:ext uri="{BB962C8B-B14F-4D97-AF65-F5344CB8AC3E}">
        <p14:creationId xmlns:p14="http://schemas.microsoft.com/office/powerpoint/2010/main" val="306638683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16023270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3408259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95526" y="95198"/>
            <a:ext cx="7255703" cy="4031079"/>
          </a:xfrm>
          <a:prstGeom prst="rect">
            <a:avLst/>
          </a:prstGeom>
        </p:spPr>
      </p:pic>
      <p:pic>
        <p:nvPicPr>
          <p:cNvPr id="6" name="Picture 5"/>
          <p:cNvPicPr>
            <a:picLocks noChangeAspect="1"/>
          </p:cNvPicPr>
          <p:nvPr/>
        </p:nvPicPr>
        <p:blipFill>
          <a:blip r:embed="rId5"/>
          <a:stretch>
            <a:fillRect/>
          </a:stretch>
        </p:blipFill>
        <p:spPr>
          <a:xfrm>
            <a:off x="929706" y="4206727"/>
            <a:ext cx="6421524" cy="351564"/>
          </a:xfrm>
          <a:prstGeom prst="rect">
            <a:avLst/>
          </a:prstGeom>
        </p:spPr>
      </p:pic>
      <p:pic>
        <p:nvPicPr>
          <p:cNvPr id="7" name="Picture 6"/>
          <p:cNvPicPr>
            <a:picLocks noChangeAspect="1"/>
          </p:cNvPicPr>
          <p:nvPr/>
        </p:nvPicPr>
        <p:blipFill>
          <a:blip r:embed="rId6"/>
          <a:stretch>
            <a:fillRect/>
          </a:stretch>
        </p:blipFill>
        <p:spPr>
          <a:xfrm>
            <a:off x="95527" y="4895068"/>
            <a:ext cx="7518254" cy="1483178"/>
          </a:xfrm>
          <a:prstGeom prst="rect">
            <a:avLst/>
          </a:prstGeom>
        </p:spPr>
      </p:pic>
    </p:spTree>
    <p:extLst>
      <p:ext uri="{BB962C8B-B14F-4D97-AF65-F5344CB8AC3E}">
        <p14:creationId xmlns:p14="http://schemas.microsoft.com/office/powerpoint/2010/main" val="172420241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235498" y="452092"/>
            <a:ext cx="8491951" cy="1218375"/>
          </a:xfrm>
          <a:prstGeom prst="rect">
            <a:avLst/>
          </a:prstGeom>
        </p:spPr>
      </p:pic>
    </p:spTree>
    <p:extLst>
      <p:ext uri="{BB962C8B-B14F-4D97-AF65-F5344CB8AC3E}">
        <p14:creationId xmlns:p14="http://schemas.microsoft.com/office/powerpoint/2010/main" val="4205215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262110" cy="1458906"/>
          </a:xfrm>
          <a:prstGeom prst="rect">
            <a:avLst/>
          </a:prstGeom>
        </p:spPr>
      </p:pic>
      <p:pic>
        <p:nvPicPr>
          <p:cNvPr id="6" name="Picture 5"/>
          <p:cNvPicPr>
            <a:picLocks noChangeAspect="1"/>
          </p:cNvPicPr>
          <p:nvPr/>
        </p:nvPicPr>
        <p:blipFill>
          <a:blip r:embed="rId5"/>
          <a:stretch>
            <a:fillRect/>
          </a:stretch>
        </p:blipFill>
        <p:spPr>
          <a:xfrm>
            <a:off x="0" y="1127058"/>
            <a:ext cx="6994610" cy="5673314"/>
          </a:xfrm>
          <a:prstGeom prst="rect">
            <a:avLst/>
          </a:prstGeom>
        </p:spPr>
      </p:pic>
    </p:spTree>
    <p:extLst>
      <p:ext uri="{BB962C8B-B14F-4D97-AF65-F5344CB8AC3E}">
        <p14:creationId xmlns:p14="http://schemas.microsoft.com/office/powerpoint/2010/main" val="98454798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4" name="Picture 3"/>
          <p:cNvPicPr>
            <a:picLocks noChangeAspect="1"/>
          </p:cNvPicPr>
          <p:nvPr/>
        </p:nvPicPr>
        <p:blipFill>
          <a:blip r:embed="rId3"/>
          <a:stretch>
            <a:fillRect/>
          </a:stretch>
        </p:blipFill>
        <p:spPr>
          <a:xfrm>
            <a:off x="136210" y="195102"/>
            <a:ext cx="7586541" cy="3062427"/>
          </a:xfrm>
          <a:prstGeom prst="rect">
            <a:avLst/>
          </a:prstGeom>
        </p:spPr>
      </p:pic>
      <p:pic>
        <p:nvPicPr>
          <p:cNvPr id="5" name="Picture 4"/>
          <p:cNvPicPr>
            <a:picLocks noChangeAspect="1"/>
          </p:cNvPicPr>
          <p:nvPr/>
        </p:nvPicPr>
        <p:blipFill>
          <a:blip r:embed="rId4"/>
          <a:stretch>
            <a:fillRect/>
          </a:stretch>
        </p:blipFill>
        <p:spPr>
          <a:xfrm>
            <a:off x="136210" y="3285770"/>
            <a:ext cx="7586541" cy="1487741"/>
          </a:xfrm>
          <a:prstGeom prst="rect">
            <a:avLst/>
          </a:prstGeom>
        </p:spPr>
      </p:pic>
      <p:pic>
        <p:nvPicPr>
          <p:cNvPr id="6" name="Picture 5"/>
          <p:cNvPicPr>
            <a:picLocks noChangeAspect="1"/>
          </p:cNvPicPr>
          <p:nvPr/>
        </p:nvPicPr>
        <p:blipFill>
          <a:blip r:embed="rId5"/>
          <a:stretch>
            <a:fillRect/>
          </a:stretch>
        </p:blipFill>
        <p:spPr>
          <a:xfrm>
            <a:off x="136210" y="4872525"/>
            <a:ext cx="7591940" cy="1808707"/>
          </a:xfrm>
          <a:prstGeom prst="rect">
            <a:avLst/>
          </a:prstGeom>
        </p:spPr>
      </p:pic>
    </p:spTree>
    <p:extLst>
      <p:ext uri="{BB962C8B-B14F-4D97-AF65-F5344CB8AC3E}">
        <p14:creationId xmlns:p14="http://schemas.microsoft.com/office/powerpoint/2010/main" val="369318102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 y="131186"/>
            <a:ext cx="7796375" cy="4123896"/>
          </a:xfrm>
          <a:prstGeom prst="rect">
            <a:avLst/>
          </a:prstGeom>
        </p:spPr>
      </p:pic>
      <p:pic>
        <p:nvPicPr>
          <p:cNvPr id="6" name="Picture 5"/>
          <p:cNvPicPr>
            <a:picLocks noChangeAspect="1"/>
          </p:cNvPicPr>
          <p:nvPr/>
        </p:nvPicPr>
        <p:blipFill>
          <a:blip r:embed="rId5"/>
          <a:stretch>
            <a:fillRect/>
          </a:stretch>
        </p:blipFill>
        <p:spPr>
          <a:xfrm>
            <a:off x="145851" y="4724663"/>
            <a:ext cx="7504670" cy="485189"/>
          </a:xfrm>
          <a:prstGeom prst="rect">
            <a:avLst/>
          </a:prstGeom>
        </p:spPr>
      </p:pic>
      <p:pic>
        <p:nvPicPr>
          <p:cNvPr id="7" name="Picture 6"/>
          <p:cNvPicPr>
            <a:picLocks noChangeAspect="1"/>
          </p:cNvPicPr>
          <p:nvPr/>
        </p:nvPicPr>
        <p:blipFill>
          <a:blip r:embed="rId6"/>
          <a:stretch>
            <a:fillRect/>
          </a:stretch>
        </p:blipFill>
        <p:spPr>
          <a:xfrm>
            <a:off x="684637" y="5335094"/>
            <a:ext cx="7031736" cy="688677"/>
          </a:xfrm>
          <a:prstGeom prst="rect">
            <a:avLst/>
          </a:prstGeom>
        </p:spPr>
      </p:pic>
    </p:spTree>
    <p:extLst>
      <p:ext uri="{BB962C8B-B14F-4D97-AF65-F5344CB8AC3E}">
        <p14:creationId xmlns:p14="http://schemas.microsoft.com/office/powerpoint/2010/main" val="169218746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139959" y="154344"/>
            <a:ext cx="7172747" cy="5166958"/>
          </a:xfrm>
          <a:prstGeom prst="rect">
            <a:avLst/>
          </a:prstGeom>
        </p:spPr>
      </p:pic>
    </p:spTree>
    <p:extLst>
      <p:ext uri="{BB962C8B-B14F-4D97-AF65-F5344CB8AC3E}">
        <p14:creationId xmlns:p14="http://schemas.microsoft.com/office/powerpoint/2010/main" val="404965895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74645" y="121525"/>
            <a:ext cx="7636131" cy="2071170"/>
          </a:xfrm>
          <a:prstGeom prst="rect">
            <a:avLst/>
          </a:prstGeom>
        </p:spPr>
      </p:pic>
      <p:pic>
        <p:nvPicPr>
          <p:cNvPr id="4" name="Picture 3"/>
          <p:cNvPicPr>
            <a:picLocks noChangeAspect="1"/>
          </p:cNvPicPr>
          <p:nvPr/>
        </p:nvPicPr>
        <p:blipFill>
          <a:blip r:embed="rId4"/>
          <a:stretch>
            <a:fillRect/>
          </a:stretch>
        </p:blipFill>
        <p:spPr>
          <a:xfrm>
            <a:off x="74645" y="2513709"/>
            <a:ext cx="7633194" cy="2381415"/>
          </a:xfrm>
          <a:prstGeom prst="rect">
            <a:avLst/>
          </a:prstGeom>
        </p:spPr>
      </p:pic>
      <p:pic>
        <p:nvPicPr>
          <p:cNvPr id="5" name="Picture 4"/>
          <p:cNvPicPr>
            <a:picLocks noChangeAspect="1"/>
          </p:cNvPicPr>
          <p:nvPr/>
        </p:nvPicPr>
        <p:blipFill>
          <a:blip r:embed="rId5"/>
          <a:stretch>
            <a:fillRect/>
          </a:stretch>
        </p:blipFill>
        <p:spPr>
          <a:xfrm>
            <a:off x="74645" y="5145108"/>
            <a:ext cx="7648106" cy="1470597"/>
          </a:xfrm>
          <a:prstGeom prst="rect">
            <a:avLst/>
          </a:prstGeom>
        </p:spPr>
      </p:pic>
    </p:spTree>
    <p:extLst>
      <p:ext uri="{BB962C8B-B14F-4D97-AF65-F5344CB8AC3E}">
        <p14:creationId xmlns:p14="http://schemas.microsoft.com/office/powerpoint/2010/main" val="242081194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404897" cy="4221348"/>
          </a:xfrm>
          <a:prstGeom prst="rect">
            <a:avLst/>
          </a:prstGeom>
        </p:spPr>
      </p:pic>
      <p:pic>
        <p:nvPicPr>
          <p:cNvPr id="6" name="Picture 5"/>
          <p:cNvPicPr>
            <a:picLocks noChangeAspect="1"/>
          </p:cNvPicPr>
          <p:nvPr/>
        </p:nvPicPr>
        <p:blipFill>
          <a:blip r:embed="rId5"/>
          <a:stretch>
            <a:fillRect/>
          </a:stretch>
        </p:blipFill>
        <p:spPr>
          <a:xfrm>
            <a:off x="214057" y="4453806"/>
            <a:ext cx="7269094" cy="2161900"/>
          </a:xfrm>
          <a:prstGeom prst="rect">
            <a:avLst/>
          </a:prstGeom>
        </p:spPr>
      </p:pic>
    </p:spTree>
    <p:extLst>
      <p:ext uri="{BB962C8B-B14F-4D97-AF65-F5344CB8AC3E}">
        <p14:creationId xmlns:p14="http://schemas.microsoft.com/office/powerpoint/2010/main" val="13108287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111967" y="0"/>
            <a:ext cx="6979298" cy="6791450"/>
          </a:xfrm>
          <a:prstGeom prst="rect">
            <a:avLst/>
          </a:prstGeom>
        </p:spPr>
      </p:pic>
    </p:spTree>
    <p:extLst>
      <p:ext uri="{BB962C8B-B14F-4D97-AF65-F5344CB8AC3E}">
        <p14:creationId xmlns:p14="http://schemas.microsoft.com/office/powerpoint/2010/main" val="389135416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9960" y="303421"/>
            <a:ext cx="8349083" cy="2348250"/>
          </a:xfrm>
          <a:prstGeom prst="rect">
            <a:avLst/>
          </a:prstGeom>
        </p:spPr>
      </p:pic>
      <p:pic>
        <p:nvPicPr>
          <p:cNvPr id="4" name="Picture 3"/>
          <p:cNvPicPr>
            <a:picLocks noChangeAspect="1"/>
          </p:cNvPicPr>
          <p:nvPr/>
        </p:nvPicPr>
        <p:blipFill>
          <a:blip r:embed="rId4"/>
          <a:stretch>
            <a:fillRect/>
          </a:stretch>
        </p:blipFill>
        <p:spPr>
          <a:xfrm>
            <a:off x="139959" y="3200400"/>
            <a:ext cx="8345535" cy="2360645"/>
          </a:xfrm>
          <a:prstGeom prst="rect">
            <a:avLst/>
          </a:prstGeom>
        </p:spPr>
      </p:pic>
      <p:sp>
        <p:nvSpPr>
          <p:cNvPr id="7" name="TextBox 6">
            <a:hlinkClick r:id="" action="ppaction://hlinkshowjump?jump=nextslide"/>
          </p:cNvPr>
          <p:cNvSpPr txBox="1"/>
          <p:nvPr/>
        </p:nvSpPr>
        <p:spPr>
          <a:xfrm>
            <a:off x="7750262" y="6008914"/>
            <a:ext cx="1228221" cy="369332"/>
          </a:xfrm>
          <a:prstGeom prst="rect">
            <a:avLst/>
          </a:prstGeom>
          <a:solidFill>
            <a:srgbClr val="FFC000"/>
          </a:solidFill>
          <a:ln>
            <a:solidFill>
              <a:schemeClr val="tx1"/>
            </a:solidFill>
          </a:ln>
        </p:spPr>
        <p:txBody>
          <a:bodyPr wrap="none" rtlCol="0">
            <a:spAutoFit/>
          </a:bodyPr>
          <a:lstStyle/>
          <a:p>
            <a:pPr algn="ctr"/>
            <a:r>
              <a:rPr lang="en-GB" dirty="0"/>
              <a:t>8</a:t>
            </a:r>
            <a:r>
              <a:rPr lang="en-GB" dirty="0" smtClean="0"/>
              <a:t>c Solution</a:t>
            </a:r>
            <a:endParaRPr lang="en-GB" dirty="0"/>
          </a:p>
        </p:txBody>
      </p:sp>
    </p:spTree>
    <p:extLst>
      <p:ext uri="{BB962C8B-B14F-4D97-AF65-F5344CB8AC3E}">
        <p14:creationId xmlns:p14="http://schemas.microsoft.com/office/powerpoint/2010/main" val="18394113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3"/>
          <a:stretch>
            <a:fillRect/>
          </a:stretch>
        </p:blipFill>
        <p:spPr>
          <a:xfrm>
            <a:off x="175146" y="315639"/>
            <a:ext cx="8843605" cy="5456459"/>
          </a:xfrm>
          <a:prstGeom prst="rect">
            <a:avLst/>
          </a:prstGeom>
        </p:spPr>
      </p:pic>
    </p:spTree>
    <p:extLst>
      <p:ext uri="{BB962C8B-B14F-4D97-AF65-F5344CB8AC3E}">
        <p14:creationId xmlns:p14="http://schemas.microsoft.com/office/powerpoint/2010/main" val="143762774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58621" y="383772"/>
            <a:ext cx="8581960" cy="1187375"/>
          </a:xfrm>
          <a:prstGeom prst="rect">
            <a:avLst/>
          </a:prstGeom>
        </p:spPr>
      </p:pic>
    </p:spTree>
    <p:extLst>
      <p:ext uri="{BB962C8B-B14F-4D97-AF65-F5344CB8AC3E}">
        <p14:creationId xmlns:p14="http://schemas.microsoft.com/office/powerpoint/2010/main" val="21724584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1034" y="438958"/>
            <a:ext cx="8897717" cy="1711593"/>
          </a:xfrm>
          <a:prstGeom prst="rect">
            <a:avLst/>
          </a:prstGeom>
        </p:spPr>
      </p:pic>
    </p:spTree>
    <p:extLst>
      <p:ext uri="{BB962C8B-B14F-4D97-AF65-F5344CB8AC3E}">
        <p14:creationId xmlns:p14="http://schemas.microsoft.com/office/powerpoint/2010/main" val="33587524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70368" y="286041"/>
            <a:ext cx="7734300" cy="1228725"/>
          </a:xfrm>
          <a:prstGeom prst="rect">
            <a:avLst/>
          </a:prstGeom>
        </p:spPr>
      </p:pic>
      <p:pic>
        <p:nvPicPr>
          <p:cNvPr id="4" name="Picture 3"/>
          <p:cNvPicPr>
            <a:picLocks noChangeAspect="1"/>
          </p:cNvPicPr>
          <p:nvPr/>
        </p:nvPicPr>
        <p:blipFill>
          <a:blip r:embed="rId4"/>
          <a:stretch>
            <a:fillRect/>
          </a:stretch>
        </p:blipFill>
        <p:spPr>
          <a:xfrm>
            <a:off x="70368" y="1828508"/>
            <a:ext cx="7705725" cy="2771775"/>
          </a:xfrm>
          <a:prstGeom prst="rect">
            <a:avLst/>
          </a:prstGeom>
        </p:spPr>
      </p:pic>
    </p:spTree>
    <p:extLst>
      <p:ext uri="{BB962C8B-B14F-4D97-AF65-F5344CB8AC3E}">
        <p14:creationId xmlns:p14="http://schemas.microsoft.com/office/powerpoint/2010/main" val="27500733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1298" y="212436"/>
            <a:ext cx="8406248" cy="1487097"/>
          </a:xfrm>
          <a:prstGeom prst="rect">
            <a:avLst/>
          </a:prstGeom>
        </p:spPr>
      </p:pic>
      <p:pic>
        <p:nvPicPr>
          <p:cNvPr id="6" name="Picture 5"/>
          <p:cNvPicPr>
            <a:picLocks noChangeAspect="1"/>
          </p:cNvPicPr>
          <p:nvPr/>
        </p:nvPicPr>
        <p:blipFill>
          <a:blip r:embed="rId5"/>
          <a:stretch>
            <a:fillRect/>
          </a:stretch>
        </p:blipFill>
        <p:spPr>
          <a:xfrm>
            <a:off x="121298" y="2522622"/>
            <a:ext cx="8949601" cy="2271762"/>
          </a:xfrm>
          <a:prstGeom prst="rect">
            <a:avLst/>
          </a:prstGeom>
        </p:spPr>
      </p:pic>
    </p:spTree>
    <p:extLst>
      <p:ext uri="{BB962C8B-B14F-4D97-AF65-F5344CB8AC3E}">
        <p14:creationId xmlns:p14="http://schemas.microsoft.com/office/powerpoint/2010/main" val="311819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4604" y="315007"/>
            <a:ext cx="8391296" cy="2074010"/>
          </a:xfrm>
          <a:prstGeom prst="rect">
            <a:avLst/>
          </a:prstGeom>
        </p:spPr>
      </p:pic>
      <p:pic>
        <p:nvPicPr>
          <p:cNvPr id="4" name="Picture 3"/>
          <p:cNvPicPr>
            <a:picLocks noChangeAspect="1"/>
          </p:cNvPicPr>
          <p:nvPr/>
        </p:nvPicPr>
        <p:blipFill>
          <a:blip r:embed="rId4"/>
          <a:stretch>
            <a:fillRect/>
          </a:stretch>
        </p:blipFill>
        <p:spPr>
          <a:xfrm>
            <a:off x="214604" y="2913902"/>
            <a:ext cx="8331117" cy="1396408"/>
          </a:xfrm>
          <a:prstGeom prst="rect">
            <a:avLst/>
          </a:prstGeom>
        </p:spPr>
      </p:pic>
    </p:spTree>
    <p:extLst>
      <p:ext uri="{BB962C8B-B14F-4D97-AF65-F5344CB8AC3E}">
        <p14:creationId xmlns:p14="http://schemas.microsoft.com/office/powerpoint/2010/main" val="149918160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02637" y="221656"/>
            <a:ext cx="8681033" cy="2990929"/>
          </a:xfrm>
          <a:prstGeom prst="rect">
            <a:avLst/>
          </a:prstGeom>
        </p:spPr>
      </p:pic>
      <p:pic>
        <p:nvPicPr>
          <p:cNvPr id="6" name="Picture 5"/>
          <p:cNvPicPr>
            <a:picLocks noChangeAspect="1"/>
          </p:cNvPicPr>
          <p:nvPr/>
        </p:nvPicPr>
        <p:blipFill>
          <a:blip r:embed="rId5"/>
          <a:stretch>
            <a:fillRect/>
          </a:stretch>
        </p:blipFill>
        <p:spPr>
          <a:xfrm>
            <a:off x="382555" y="3459726"/>
            <a:ext cx="8514898" cy="1477863"/>
          </a:xfrm>
          <a:prstGeom prst="rect">
            <a:avLst/>
          </a:prstGeom>
        </p:spPr>
      </p:pic>
    </p:spTree>
    <p:extLst>
      <p:ext uri="{BB962C8B-B14F-4D97-AF65-F5344CB8AC3E}">
        <p14:creationId xmlns:p14="http://schemas.microsoft.com/office/powerpoint/2010/main" val="79373105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3976" y="379187"/>
            <a:ext cx="8934775" cy="1686088"/>
          </a:xfrm>
          <a:prstGeom prst="rect">
            <a:avLst/>
          </a:prstGeom>
        </p:spPr>
      </p:pic>
      <p:pic>
        <p:nvPicPr>
          <p:cNvPr id="4" name="Picture 3"/>
          <p:cNvPicPr>
            <a:picLocks noChangeAspect="1"/>
          </p:cNvPicPr>
          <p:nvPr/>
        </p:nvPicPr>
        <p:blipFill>
          <a:blip r:embed="rId4"/>
          <a:stretch>
            <a:fillRect/>
          </a:stretch>
        </p:blipFill>
        <p:spPr>
          <a:xfrm>
            <a:off x="83976" y="2584235"/>
            <a:ext cx="8934775" cy="1055165"/>
          </a:xfrm>
          <a:prstGeom prst="rect">
            <a:avLst/>
          </a:prstGeom>
        </p:spPr>
      </p:pic>
      <p:pic>
        <p:nvPicPr>
          <p:cNvPr id="5" name="Picture 4"/>
          <p:cNvPicPr>
            <a:picLocks noChangeAspect="1"/>
          </p:cNvPicPr>
          <p:nvPr/>
        </p:nvPicPr>
        <p:blipFill>
          <a:blip r:embed="rId5"/>
          <a:stretch>
            <a:fillRect/>
          </a:stretch>
        </p:blipFill>
        <p:spPr>
          <a:xfrm>
            <a:off x="83976" y="4421815"/>
            <a:ext cx="8934775" cy="1044287"/>
          </a:xfrm>
          <a:prstGeom prst="rect">
            <a:avLst/>
          </a:prstGeom>
        </p:spPr>
      </p:pic>
    </p:spTree>
    <p:extLst>
      <p:ext uri="{BB962C8B-B14F-4D97-AF65-F5344CB8AC3E}">
        <p14:creationId xmlns:p14="http://schemas.microsoft.com/office/powerpoint/2010/main" val="208862246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203851" cy="621879"/>
          </a:xfrm>
          <a:prstGeom prst="rect">
            <a:avLst/>
          </a:prstGeom>
        </p:spPr>
      </p:pic>
      <p:pic>
        <p:nvPicPr>
          <p:cNvPr id="8" name="Picture 7"/>
          <p:cNvPicPr>
            <a:picLocks noChangeAspect="1"/>
          </p:cNvPicPr>
          <p:nvPr/>
        </p:nvPicPr>
        <p:blipFill>
          <a:blip r:embed="rId5"/>
          <a:stretch>
            <a:fillRect/>
          </a:stretch>
        </p:blipFill>
        <p:spPr>
          <a:xfrm>
            <a:off x="54397" y="2858223"/>
            <a:ext cx="7751191" cy="3128496"/>
          </a:xfrm>
          <a:prstGeom prst="rect">
            <a:avLst/>
          </a:prstGeom>
        </p:spPr>
      </p:pic>
      <p:pic>
        <p:nvPicPr>
          <p:cNvPr id="6" name="Picture 5"/>
          <p:cNvPicPr>
            <a:picLocks noChangeAspect="1"/>
          </p:cNvPicPr>
          <p:nvPr/>
        </p:nvPicPr>
        <p:blipFill>
          <a:blip r:embed="rId6"/>
          <a:stretch>
            <a:fillRect/>
          </a:stretch>
        </p:blipFill>
        <p:spPr>
          <a:xfrm>
            <a:off x="5319142" y="388614"/>
            <a:ext cx="3541641" cy="3271598"/>
          </a:xfrm>
          <a:prstGeom prst="rect">
            <a:avLst/>
          </a:prstGeom>
        </p:spPr>
      </p:pic>
      <p:pic>
        <p:nvPicPr>
          <p:cNvPr id="7" name="Picture 6"/>
          <p:cNvPicPr>
            <a:picLocks noChangeAspect="1"/>
          </p:cNvPicPr>
          <p:nvPr/>
        </p:nvPicPr>
        <p:blipFill>
          <a:blip r:embed="rId7"/>
          <a:stretch>
            <a:fillRect/>
          </a:stretch>
        </p:blipFill>
        <p:spPr>
          <a:xfrm>
            <a:off x="54397" y="2090326"/>
            <a:ext cx="5210349" cy="685046"/>
          </a:xfrm>
          <a:prstGeom prst="rect">
            <a:avLst/>
          </a:prstGeom>
        </p:spPr>
      </p:pic>
    </p:spTree>
    <p:extLst>
      <p:ext uri="{BB962C8B-B14F-4D97-AF65-F5344CB8AC3E}">
        <p14:creationId xmlns:p14="http://schemas.microsoft.com/office/powerpoint/2010/main" val="298635979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7951" y="347000"/>
            <a:ext cx="8781412" cy="3431898"/>
          </a:xfrm>
          <a:prstGeom prst="rect">
            <a:avLst/>
          </a:prstGeom>
        </p:spPr>
      </p:pic>
    </p:spTree>
    <p:extLst>
      <p:ext uri="{BB962C8B-B14F-4D97-AF65-F5344CB8AC3E}">
        <p14:creationId xmlns:p14="http://schemas.microsoft.com/office/powerpoint/2010/main" val="304362017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81069" y="127777"/>
            <a:ext cx="6198433" cy="677534"/>
          </a:xfrm>
          <a:prstGeom prst="rect">
            <a:avLst/>
          </a:prstGeom>
        </p:spPr>
      </p:pic>
      <p:pic>
        <p:nvPicPr>
          <p:cNvPr id="7" name="Picture 6"/>
          <p:cNvPicPr>
            <a:picLocks noChangeAspect="1"/>
          </p:cNvPicPr>
          <p:nvPr/>
        </p:nvPicPr>
        <p:blipFill>
          <a:blip r:embed="rId5"/>
          <a:stretch>
            <a:fillRect/>
          </a:stretch>
        </p:blipFill>
        <p:spPr>
          <a:xfrm>
            <a:off x="2662875" y="1596464"/>
            <a:ext cx="6126563" cy="2743112"/>
          </a:xfrm>
          <a:prstGeom prst="rect">
            <a:avLst/>
          </a:prstGeom>
        </p:spPr>
      </p:pic>
      <p:pic>
        <p:nvPicPr>
          <p:cNvPr id="6" name="Picture 5"/>
          <p:cNvPicPr>
            <a:picLocks noChangeAspect="1"/>
          </p:cNvPicPr>
          <p:nvPr/>
        </p:nvPicPr>
        <p:blipFill>
          <a:blip r:embed="rId6"/>
          <a:stretch>
            <a:fillRect/>
          </a:stretch>
        </p:blipFill>
        <p:spPr>
          <a:xfrm>
            <a:off x="458282" y="711980"/>
            <a:ext cx="7519391" cy="915478"/>
          </a:xfrm>
          <a:prstGeom prst="rect">
            <a:avLst/>
          </a:prstGeom>
        </p:spPr>
      </p:pic>
      <p:pic>
        <p:nvPicPr>
          <p:cNvPr id="8" name="Picture 7"/>
          <p:cNvPicPr>
            <a:picLocks noChangeAspect="1"/>
          </p:cNvPicPr>
          <p:nvPr/>
        </p:nvPicPr>
        <p:blipFill>
          <a:blip r:embed="rId7"/>
          <a:stretch>
            <a:fillRect/>
          </a:stretch>
        </p:blipFill>
        <p:spPr>
          <a:xfrm>
            <a:off x="81069" y="4322111"/>
            <a:ext cx="7829624" cy="1617235"/>
          </a:xfrm>
          <a:prstGeom prst="rect">
            <a:avLst/>
          </a:prstGeom>
        </p:spPr>
      </p:pic>
    </p:spTree>
    <p:extLst>
      <p:ext uri="{BB962C8B-B14F-4D97-AF65-F5344CB8AC3E}">
        <p14:creationId xmlns:p14="http://schemas.microsoft.com/office/powerpoint/2010/main" val="42534536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10" name="Picture 9"/>
          <p:cNvPicPr>
            <a:picLocks noChangeAspect="1"/>
          </p:cNvPicPr>
          <p:nvPr/>
        </p:nvPicPr>
        <p:blipFill>
          <a:blip r:embed="rId4"/>
          <a:stretch>
            <a:fillRect/>
          </a:stretch>
        </p:blipFill>
        <p:spPr>
          <a:xfrm>
            <a:off x="5891675" y="106133"/>
            <a:ext cx="2846959" cy="3391303"/>
          </a:xfrm>
          <a:prstGeom prst="rect">
            <a:avLst/>
          </a:prstGeom>
        </p:spPr>
      </p:pic>
      <p:pic>
        <p:nvPicPr>
          <p:cNvPr id="12" name="Picture 11"/>
          <p:cNvPicPr>
            <a:picLocks noChangeAspect="1"/>
          </p:cNvPicPr>
          <p:nvPr/>
        </p:nvPicPr>
        <p:blipFill>
          <a:blip r:embed="rId5"/>
          <a:stretch>
            <a:fillRect/>
          </a:stretch>
        </p:blipFill>
        <p:spPr>
          <a:xfrm>
            <a:off x="260515" y="3508274"/>
            <a:ext cx="7288647" cy="2232072"/>
          </a:xfrm>
          <a:prstGeom prst="rect">
            <a:avLst/>
          </a:prstGeom>
        </p:spPr>
      </p:pic>
      <p:pic>
        <p:nvPicPr>
          <p:cNvPr id="13" name="Picture 12"/>
          <p:cNvPicPr>
            <a:picLocks noChangeAspect="1"/>
          </p:cNvPicPr>
          <p:nvPr/>
        </p:nvPicPr>
        <p:blipFill>
          <a:blip r:embed="rId6"/>
          <a:stretch>
            <a:fillRect/>
          </a:stretch>
        </p:blipFill>
        <p:spPr>
          <a:xfrm>
            <a:off x="103719" y="5994947"/>
            <a:ext cx="7612653" cy="629716"/>
          </a:xfrm>
          <a:prstGeom prst="rect">
            <a:avLst/>
          </a:prstGeom>
        </p:spPr>
      </p:pic>
      <p:sp>
        <p:nvSpPr>
          <p:cNvPr id="14" name="TextBox 13"/>
          <p:cNvSpPr txBox="1"/>
          <p:nvPr/>
        </p:nvSpPr>
        <p:spPr>
          <a:xfrm>
            <a:off x="260515" y="308797"/>
            <a:ext cx="5281126" cy="1200329"/>
          </a:xfrm>
          <a:prstGeom prst="rect">
            <a:avLst/>
          </a:prstGeom>
          <a:noFill/>
        </p:spPr>
        <p:txBody>
          <a:bodyPr wrap="square" rtlCol="0">
            <a:spAutoFit/>
          </a:bodyPr>
          <a:lstStyle/>
          <a:p>
            <a:r>
              <a:rPr lang="en-GB" dirty="0" smtClean="0"/>
              <a:t>Jane’s personal trainer, Lynn, wants to buy one of each band A to G.</a:t>
            </a:r>
          </a:p>
          <a:p>
            <a:r>
              <a:rPr lang="en-GB" dirty="0" smtClean="0"/>
              <a:t>The recommended retail price (RRP) of the bands are shown in the table.</a:t>
            </a:r>
            <a:endParaRPr lang="en-GB" dirty="0"/>
          </a:p>
        </p:txBody>
      </p:sp>
      <p:sp>
        <p:nvSpPr>
          <p:cNvPr id="15" name="TextBox 14"/>
          <p:cNvSpPr txBox="1"/>
          <p:nvPr/>
        </p:nvSpPr>
        <p:spPr>
          <a:xfrm>
            <a:off x="343749" y="2230016"/>
            <a:ext cx="5114659" cy="1200329"/>
          </a:xfrm>
          <a:prstGeom prst="rect">
            <a:avLst/>
          </a:prstGeom>
          <a:noFill/>
        </p:spPr>
        <p:txBody>
          <a:bodyPr wrap="square" rtlCol="0">
            <a:spAutoFit/>
          </a:bodyPr>
          <a:lstStyle/>
          <a:p>
            <a:r>
              <a:rPr lang="en-GB" dirty="0" smtClean="0"/>
              <a:t>To buy all of the bands individually, the total RRP would be £75.80.</a:t>
            </a:r>
          </a:p>
          <a:p>
            <a:endParaRPr lang="en-GB" dirty="0" smtClean="0"/>
          </a:p>
          <a:p>
            <a:r>
              <a:rPr lang="en-GB" dirty="0" smtClean="0"/>
              <a:t>Lynn considers the following special offers.</a:t>
            </a:r>
            <a:endParaRPr lang="en-GB" dirty="0"/>
          </a:p>
        </p:txBody>
      </p:sp>
    </p:spTree>
    <p:extLst>
      <p:ext uri="{BB962C8B-B14F-4D97-AF65-F5344CB8AC3E}">
        <p14:creationId xmlns:p14="http://schemas.microsoft.com/office/powerpoint/2010/main" val="41437012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51523" y="298580"/>
            <a:ext cx="8551049" cy="979471"/>
          </a:xfrm>
          <a:prstGeom prst="rect">
            <a:avLst/>
          </a:prstGeom>
        </p:spPr>
      </p:pic>
      <p:pic>
        <p:nvPicPr>
          <p:cNvPr id="4" name="Picture 3"/>
          <p:cNvPicPr>
            <a:picLocks noChangeAspect="1"/>
          </p:cNvPicPr>
          <p:nvPr/>
        </p:nvPicPr>
        <p:blipFill>
          <a:blip r:embed="rId4"/>
          <a:stretch>
            <a:fillRect/>
          </a:stretch>
        </p:blipFill>
        <p:spPr>
          <a:xfrm>
            <a:off x="51523" y="1600000"/>
            <a:ext cx="8274197" cy="2233901"/>
          </a:xfrm>
          <a:prstGeom prst="rect">
            <a:avLst/>
          </a:prstGeom>
        </p:spPr>
      </p:pic>
    </p:spTree>
    <p:extLst>
      <p:ext uri="{BB962C8B-B14F-4D97-AF65-F5344CB8AC3E}">
        <p14:creationId xmlns:p14="http://schemas.microsoft.com/office/powerpoint/2010/main" val="281980411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224575"/>
            <a:ext cx="8970282" cy="4015328"/>
          </a:xfrm>
          <a:prstGeom prst="rect">
            <a:avLst/>
          </a:prstGeom>
        </p:spPr>
      </p:pic>
    </p:spTree>
    <p:extLst>
      <p:ext uri="{BB962C8B-B14F-4D97-AF65-F5344CB8AC3E}">
        <p14:creationId xmlns:p14="http://schemas.microsoft.com/office/powerpoint/2010/main" val="4249821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08879" y="195942"/>
            <a:ext cx="8543925" cy="2286000"/>
          </a:xfrm>
          <a:prstGeom prst="rect">
            <a:avLst/>
          </a:prstGeom>
        </p:spPr>
      </p:pic>
    </p:spTree>
    <p:extLst>
      <p:ext uri="{BB962C8B-B14F-4D97-AF65-F5344CB8AC3E}">
        <p14:creationId xmlns:p14="http://schemas.microsoft.com/office/powerpoint/2010/main" val="1642782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2719" y="292975"/>
            <a:ext cx="8158032" cy="2164617"/>
          </a:xfrm>
          <a:prstGeom prst="rect">
            <a:avLst/>
          </a:prstGeom>
        </p:spPr>
      </p:pic>
    </p:spTree>
    <p:extLst>
      <p:ext uri="{BB962C8B-B14F-4D97-AF65-F5344CB8AC3E}">
        <p14:creationId xmlns:p14="http://schemas.microsoft.com/office/powerpoint/2010/main" val="38432616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86664"/>
            <a:ext cx="8121196" cy="4053860"/>
          </a:xfrm>
          <a:prstGeom prst="rect">
            <a:avLst/>
          </a:prstGeom>
        </p:spPr>
      </p:pic>
      <p:pic>
        <p:nvPicPr>
          <p:cNvPr id="6" name="Picture 5"/>
          <p:cNvPicPr>
            <a:picLocks noChangeAspect="1"/>
          </p:cNvPicPr>
          <p:nvPr/>
        </p:nvPicPr>
        <p:blipFill>
          <a:blip r:embed="rId5"/>
          <a:stretch>
            <a:fillRect/>
          </a:stretch>
        </p:blipFill>
        <p:spPr>
          <a:xfrm>
            <a:off x="172040" y="4261787"/>
            <a:ext cx="7416511" cy="2538585"/>
          </a:xfrm>
          <a:prstGeom prst="rect">
            <a:avLst/>
          </a:prstGeom>
        </p:spPr>
      </p:pic>
    </p:spTree>
    <p:extLst>
      <p:ext uri="{BB962C8B-B14F-4D97-AF65-F5344CB8AC3E}">
        <p14:creationId xmlns:p14="http://schemas.microsoft.com/office/powerpoint/2010/main" val="372567670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46390" y="310585"/>
            <a:ext cx="8972361" cy="1529325"/>
          </a:xfrm>
          <a:prstGeom prst="rect">
            <a:avLst/>
          </a:prstGeom>
        </p:spPr>
      </p:pic>
      <p:pic>
        <p:nvPicPr>
          <p:cNvPr id="4" name="Picture 3"/>
          <p:cNvPicPr>
            <a:picLocks noChangeAspect="1"/>
          </p:cNvPicPr>
          <p:nvPr/>
        </p:nvPicPr>
        <p:blipFill>
          <a:blip r:embed="rId4"/>
          <a:stretch>
            <a:fillRect/>
          </a:stretch>
        </p:blipFill>
        <p:spPr>
          <a:xfrm>
            <a:off x="76948" y="2218827"/>
            <a:ext cx="8941803" cy="2177573"/>
          </a:xfrm>
          <a:prstGeom prst="rect">
            <a:avLst/>
          </a:prstGeom>
        </p:spPr>
      </p:pic>
    </p:spTree>
    <p:extLst>
      <p:ext uri="{BB962C8B-B14F-4D97-AF65-F5344CB8AC3E}">
        <p14:creationId xmlns:p14="http://schemas.microsoft.com/office/powerpoint/2010/main" val="108891072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6881679" y="6071471"/>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89888" y="236762"/>
            <a:ext cx="5168626" cy="2792198"/>
          </a:xfrm>
          <a:prstGeom prst="rect">
            <a:avLst/>
          </a:prstGeom>
        </p:spPr>
      </p:pic>
      <p:pic>
        <p:nvPicPr>
          <p:cNvPr id="7" name="Picture 6"/>
          <p:cNvPicPr>
            <a:picLocks noChangeAspect="1"/>
          </p:cNvPicPr>
          <p:nvPr/>
        </p:nvPicPr>
        <p:blipFill>
          <a:blip r:embed="rId5"/>
          <a:stretch>
            <a:fillRect/>
          </a:stretch>
        </p:blipFill>
        <p:spPr>
          <a:xfrm>
            <a:off x="259951" y="3052295"/>
            <a:ext cx="5243908" cy="3738314"/>
          </a:xfrm>
          <a:prstGeom prst="rect">
            <a:avLst/>
          </a:prstGeom>
        </p:spPr>
      </p:pic>
      <p:sp>
        <p:nvSpPr>
          <p:cNvPr id="8" name="TextBox 7"/>
          <p:cNvSpPr txBox="1"/>
          <p:nvPr/>
        </p:nvSpPr>
        <p:spPr>
          <a:xfrm>
            <a:off x="4981922" y="181316"/>
            <a:ext cx="4162078" cy="5355312"/>
          </a:xfrm>
          <a:prstGeom prst="rect">
            <a:avLst/>
          </a:prstGeom>
          <a:noFill/>
        </p:spPr>
        <p:txBody>
          <a:bodyPr wrap="square" rtlCol="0">
            <a:spAutoFit/>
          </a:bodyPr>
          <a:lstStyle/>
          <a:p>
            <a:r>
              <a:rPr lang="en-GB" dirty="0" smtClean="0"/>
              <a:t>8. 	Natalie is donating blood.</a:t>
            </a:r>
          </a:p>
          <a:p>
            <a:r>
              <a:rPr lang="en-GB" dirty="0"/>
              <a:t>	</a:t>
            </a:r>
            <a:r>
              <a:rPr lang="en-GB" dirty="0" smtClean="0"/>
              <a:t>Whilst donating blood she notices a 	chart.</a:t>
            </a:r>
          </a:p>
          <a:p>
            <a:r>
              <a:rPr lang="en-GB" dirty="0"/>
              <a:t>	</a:t>
            </a:r>
            <a:r>
              <a:rPr lang="en-GB" dirty="0" smtClean="0"/>
              <a:t>The chart states that not every 	blood type can be given to every 	patient.</a:t>
            </a:r>
          </a:p>
          <a:p>
            <a:r>
              <a:rPr lang="en-GB" dirty="0"/>
              <a:t>	</a:t>
            </a:r>
            <a:r>
              <a:rPr lang="en-GB" dirty="0" smtClean="0"/>
              <a:t>The table shows which patients 	each blood type can help. Blood 	type can be either positive (+) or 	negative (-).</a:t>
            </a:r>
          </a:p>
          <a:p>
            <a:endParaRPr lang="en-GB" dirty="0"/>
          </a:p>
          <a:p>
            <a:r>
              <a:rPr lang="en-GB" dirty="0" smtClean="0"/>
              <a:t>	Natalie then notices a graph showing 	the blood type of a 	random sample 	of 100 people in Scotland.</a:t>
            </a:r>
          </a:p>
          <a:p>
            <a:endParaRPr lang="en-GB" dirty="0"/>
          </a:p>
          <a:p>
            <a:r>
              <a:rPr lang="en-GB" dirty="0" smtClean="0"/>
              <a:t>	Natalie’s blood type is B+.</a:t>
            </a:r>
          </a:p>
          <a:p>
            <a:r>
              <a:rPr lang="en-GB" dirty="0" smtClean="0"/>
              <a:t>	What fraction of he people 	sampled could safely be given 	Natalie's blood</a:t>
            </a:r>
            <a:endParaRPr lang="en-GB" dirty="0"/>
          </a:p>
        </p:txBody>
      </p:sp>
    </p:spTree>
    <p:extLst>
      <p:ext uri="{BB962C8B-B14F-4D97-AF65-F5344CB8AC3E}">
        <p14:creationId xmlns:p14="http://schemas.microsoft.com/office/powerpoint/2010/main" val="24400631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9960" y="484018"/>
            <a:ext cx="8760137" cy="2865671"/>
          </a:xfrm>
          <a:prstGeom prst="rect">
            <a:avLst/>
          </a:prstGeom>
        </p:spPr>
      </p:pic>
    </p:spTree>
    <p:extLst>
      <p:ext uri="{BB962C8B-B14F-4D97-AF65-F5344CB8AC3E}">
        <p14:creationId xmlns:p14="http://schemas.microsoft.com/office/powerpoint/2010/main" val="383136421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09632" y="187186"/>
            <a:ext cx="8083604" cy="4440798"/>
          </a:xfrm>
          <a:prstGeom prst="rect">
            <a:avLst/>
          </a:prstGeom>
        </p:spPr>
      </p:pic>
    </p:spTree>
    <p:extLst>
      <p:ext uri="{BB962C8B-B14F-4D97-AF65-F5344CB8AC3E}">
        <p14:creationId xmlns:p14="http://schemas.microsoft.com/office/powerpoint/2010/main" val="372265254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242596" y="130936"/>
            <a:ext cx="7948683" cy="5192080"/>
          </a:xfrm>
          <a:prstGeom prst="rect">
            <a:avLst/>
          </a:prstGeom>
        </p:spPr>
      </p:pic>
    </p:spTree>
    <p:extLst>
      <p:ext uri="{BB962C8B-B14F-4D97-AF65-F5344CB8AC3E}">
        <p14:creationId xmlns:p14="http://schemas.microsoft.com/office/powerpoint/2010/main" val="131466417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3039" y="270498"/>
            <a:ext cx="8716711" cy="3284465"/>
          </a:xfrm>
          <a:prstGeom prst="rect">
            <a:avLst/>
          </a:prstGeom>
        </p:spPr>
      </p:pic>
      <p:pic>
        <p:nvPicPr>
          <p:cNvPr id="4" name="Picture 3"/>
          <p:cNvPicPr>
            <a:picLocks noChangeAspect="1"/>
          </p:cNvPicPr>
          <p:nvPr/>
        </p:nvPicPr>
        <p:blipFill>
          <a:blip r:embed="rId4"/>
          <a:stretch>
            <a:fillRect/>
          </a:stretch>
        </p:blipFill>
        <p:spPr>
          <a:xfrm>
            <a:off x="163040" y="3987155"/>
            <a:ext cx="8643225" cy="2220052"/>
          </a:xfrm>
          <a:prstGeom prst="rect">
            <a:avLst/>
          </a:prstGeom>
        </p:spPr>
      </p:pic>
    </p:spTree>
    <p:extLst>
      <p:ext uri="{BB962C8B-B14F-4D97-AF65-F5344CB8AC3E}">
        <p14:creationId xmlns:p14="http://schemas.microsoft.com/office/powerpoint/2010/main" val="164095606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38281" y="147243"/>
            <a:ext cx="8045027" cy="5189868"/>
          </a:xfrm>
          <a:prstGeom prst="rect">
            <a:avLst/>
          </a:prstGeom>
        </p:spPr>
      </p:pic>
    </p:spTree>
    <p:extLst>
      <p:ext uri="{BB962C8B-B14F-4D97-AF65-F5344CB8AC3E}">
        <p14:creationId xmlns:p14="http://schemas.microsoft.com/office/powerpoint/2010/main" val="170390021"/>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59599" y="363893"/>
            <a:ext cx="9084401" cy="2916713"/>
          </a:xfrm>
          <a:prstGeom prst="rect">
            <a:avLst/>
          </a:prstGeom>
        </p:spPr>
      </p:pic>
    </p:spTree>
    <p:extLst>
      <p:ext uri="{BB962C8B-B14F-4D97-AF65-F5344CB8AC3E}">
        <p14:creationId xmlns:p14="http://schemas.microsoft.com/office/powerpoint/2010/main" val="40419986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43081" y="257077"/>
            <a:ext cx="7724775" cy="3152775"/>
          </a:xfrm>
          <a:prstGeom prst="rect">
            <a:avLst/>
          </a:prstGeom>
        </p:spPr>
      </p:pic>
    </p:spTree>
    <p:extLst>
      <p:ext uri="{BB962C8B-B14F-4D97-AF65-F5344CB8AC3E}">
        <p14:creationId xmlns:p14="http://schemas.microsoft.com/office/powerpoint/2010/main" val="40182240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144000" cy="2542677"/>
          </a:xfrm>
          <a:prstGeom prst="rect">
            <a:avLst/>
          </a:prstGeom>
        </p:spPr>
      </p:pic>
      <p:pic>
        <p:nvPicPr>
          <p:cNvPr id="6" name="Picture 5"/>
          <p:cNvPicPr>
            <a:picLocks noChangeAspect="1"/>
          </p:cNvPicPr>
          <p:nvPr/>
        </p:nvPicPr>
        <p:blipFill>
          <a:blip r:embed="rId5"/>
          <a:stretch>
            <a:fillRect/>
          </a:stretch>
        </p:blipFill>
        <p:spPr>
          <a:xfrm>
            <a:off x="0" y="3069849"/>
            <a:ext cx="8797051" cy="1840254"/>
          </a:xfrm>
          <a:prstGeom prst="rect">
            <a:avLst/>
          </a:prstGeom>
        </p:spPr>
      </p:pic>
    </p:spTree>
    <p:extLst>
      <p:ext uri="{BB962C8B-B14F-4D97-AF65-F5344CB8AC3E}">
        <p14:creationId xmlns:p14="http://schemas.microsoft.com/office/powerpoint/2010/main" val="424857544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93306" y="152162"/>
            <a:ext cx="8425439" cy="3440123"/>
          </a:xfrm>
          <a:prstGeom prst="rect">
            <a:avLst/>
          </a:prstGeom>
        </p:spPr>
      </p:pic>
      <p:pic>
        <p:nvPicPr>
          <p:cNvPr id="4" name="Picture 3"/>
          <p:cNvPicPr>
            <a:picLocks noChangeAspect="1"/>
          </p:cNvPicPr>
          <p:nvPr/>
        </p:nvPicPr>
        <p:blipFill>
          <a:blip r:embed="rId4"/>
          <a:stretch>
            <a:fillRect/>
          </a:stretch>
        </p:blipFill>
        <p:spPr>
          <a:xfrm>
            <a:off x="93307" y="3872932"/>
            <a:ext cx="8443083" cy="2375842"/>
          </a:xfrm>
          <a:prstGeom prst="rect">
            <a:avLst/>
          </a:prstGeom>
        </p:spPr>
      </p:pic>
    </p:spTree>
    <p:extLst>
      <p:ext uri="{BB962C8B-B14F-4D97-AF65-F5344CB8AC3E}">
        <p14:creationId xmlns:p14="http://schemas.microsoft.com/office/powerpoint/2010/main" val="182677101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561503" cy="6858000"/>
          </a:xfrm>
          <a:prstGeom prst="rect">
            <a:avLst/>
          </a:prstGeom>
        </p:spPr>
      </p:pic>
    </p:spTree>
    <p:extLst>
      <p:ext uri="{BB962C8B-B14F-4D97-AF65-F5344CB8AC3E}">
        <p14:creationId xmlns:p14="http://schemas.microsoft.com/office/powerpoint/2010/main" val="5279118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9959" y="419788"/>
            <a:ext cx="8617799" cy="3263035"/>
          </a:xfrm>
          <a:prstGeom prst="rect">
            <a:avLst/>
          </a:prstGeom>
        </p:spPr>
      </p:pic>
    </p:spTree>
    <p:extLst>
      <p:ext uri="{BB962C8B-B14F-4D97-AF65-F5344CB8AC3E}">
        <p14:creationId xmlns:p14="http://schemas.microsoft.com/office/powerpoint/2010/main" val="116705640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290275" cy="4091462"/>
          </a:xfrm>
          <a:prstGeom prst="rect">
            <a:avLst/>
          </a:prstGeom>
        </p:spPr>
      </p:pic>
      <p:pic>
        <p:nvPicPr>
          <p:cNvPr id="6" name="Picture 5"/>
          <p:cNvPicPr>
            <a:picLocks noChangeAspect="1"/>
          </p:cNvPicPr>
          <p:nvPr/>
        </p:nvPicPr>
        <p:blipFill>
          <a:blip r:embed="rId5"/>
          <a:stretch>
            <a:fillRect/>
          </a:stretch>
        </p:blipFill>
        <p:spPr>
          <a:xfrm>
            <a:off x="339752" y="4244848"/>
            <a:ext cx="6950523" cy="788522"/>
          </a:xfrm>
          <a:prstGeom prst="rect">
            <a:avLst/>
          </a:prstGeom>
        </p:spPr>
      </p:pic>
      <p:pic>
        <p:nvPicPr>
          <p:cNvPr id="7" name="Picture 6"/>
          <p:cNvPicPr>
            <a:picLocks noChangeAspect="1"/>
          </p:cNvPicPr>
          <p:nvPr/>
        </p:nvPicPr>
        <p:blipFill>
          <a:blip r:embed="rId6"/>
          <a:stretch>
            <a:fillRect/>
          </a:stretch>
        </p:blipFill>
        <p:spPr>
          <a:xfrm>
            <a:off x="339752" y="5125062"/>
            <a:ext cx="6950523" cy="327123"/>
          </a:xfrm>
          <a:prstGeom prst="rect">
            <a:avLst/>
          </a:prstGeom>
        </p:spPr>
      </p:pic>
    </p:spTree>
    <p:extLst>
      <p:ext uri="{BB962C8B-B14F-4D97-AF65-F5344CB8AC3E}">
        <p14:creationId xmlns:p14="http://schemas.microsoft.com/office/powerpoint/2010/main" val="265728208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0" y="97469"/>
            <a:ext cx="8206740" cy="969187"/>
          </a:xfrm>
          <a:prstGeom prst="rect">
            <a:avLst/>
          </a:prstGeom>
        </p:spPr>
      </p:pic>
      <p:pic>
        <p:nvPicPr>
          <p:cNvPr id="4" name="Picture 3"/>
          <p:cNvPicPr>
            <a:picLocks noChangeAspect="1"/>
          </p:cNvPicPr>
          <p:nvPr/>
        </p:nvPicPr>
        <p:blipFill>
          <a:blip r:embed="rId4"/>
          <a:stretch>
            <a:fillRect/>
          </a:stretch>
        </p:blipFill>
        <p:spPr>
          <a:xfrm>
            <a:off x="25383" y="1210528"/>
            <a:ext cx="8211448" cy="1950448"/>
          </a:xfrm>
          <a:prstGeom prst="rect">
            <a:avLst/>
          </a:prstGeom>
        </p:spPr>
      </p:pic>
      <p:pic>
        <p:nvPicPr>
          <p:cNvPr id="5" name="Picture 4"/>
          <p:cNvPicPr>
            <a:picLocks noChangeAspect="1"/>
          </p:cNvPicPr>
          <p:nvPr/>
        </p:nvPicPr>
        <p:blipFill>
          <a:blip r:embed="rId5"/>
          <a:stretch>
            <a:fillRect/>
          </a:stretch>
        </p:blipFill>
        <p:spPr>
          <a:xfrm>
            <a:off x="0" y="3401795"/>
            <a:ext cx="8236831" cy="2933993"/>
          </a:xfrm>
          <a:prstGeom prst="rect">
            <a:avLst/>
          </a:prstGeom>
        </p:spPr>
      </p:pic>
    </p:spTree>
    <p:extLst>
      <p:ext uri="{BB962C8B-B14F-4D97-AF65-F5344CB8AC3E}">
        <p14:creationId xmlns:p14="http://schemas.microsoft.com/office/powerpoint/2010/main" val="359828298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78419"/>
            <a:ext cx="6864583" cy="4400274"/>
          </a:xfrm>
          <a:prstGeom prst="rect">
            <a:avLst/>
          </a:prstGeom>
        </p:spPr>
      </p:pic>
      <p:pic>
        <p:nvPicPr>
          <p:cNvPr id="6" name="Picture 5"/>
          <p:cNvPicPr>
            <a:picLocks noChangeAspect="1"/>
          </p:cNvPicPr>
          <p:nvPr/>
        </p:nvPicPr>
        <p:blipFill>
          <a:blip r:embed="rId5"/>
          <a:stretch>
            <a:fillRect/>
          </a:stretch>
        </p:blipFill>
        <p:spPr>
          <a:xfrm>
            <a:off x="120586" y="4759043"/>
            <a:ext cx="6623409" cy="1671997"/>
          </a:xfrm>
          <a:prstGeom prst="rect">
            <a:avLst/>
          </a:prstGeom>
        </p:spPr>
      </p:pic>
    </p:spTree>
    <p:extLst>
      <p:ext uri="{BB962C8B-B14F-4D97-AF65-F5344CB8AC3E}">
        <p14:creationId xmlns:p14="http://schemas.microsoft.com/office/powerpoint/2010/main" val="60931977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62772" y="69072"/>
            <a:ext cx="8949601" cy="2297145"/>
          </a:xfrm>
          <a:prstGeom prst="rect">
            <a:avLst/>
          </a:prstGeom>
        </p:spPr>
      </p:pic>
      <p:pic>
        <p:nvPicPr>
          <p:cNvPr id="8" name="Picture 7"/>
          <p:cNvPicPr>
            <a:picLocks noChangeAspect="1"/>
          </p:cNvPicPr>
          <p:nvPr/>
        </p:nvPicPr>
        <p:blipFill>
          <a:blip r:embed="rId5"/>
          <a:stretch>
            <a:fillRect/>
          </a:stretch>
        </p:blipFill>
        <p:spPr>
          <a:xfrm>
            <a:off x="0" y="2262666"/>
            <a:ext cx="8898751" cy="2132157"/>
          </a:xfrm>
          <a:prstGeom prst="rect">
            <a:avLst/>
          </a:prstGeom>
        </p:spPr>
      </p:pic>
      <p:pic>
        <p:nvPicPr>
          <p:cNvPr id="9" name="Picture 8"/>
          <p:cNvPicPr>
            <a:picLocks noChangeAspect="1"/>
          </p:cNvPicPr>
          <p:nvPr/>
        </p:nvPicPr>
        <p:blipFill>
          <a:blip r:embed="rId6"/>
          <a:stretch>
            <a:fillRect/>
          </a:stretch>
        </p:blipFill>
        <p:spPr>
          <a:xfrm>
            <a:off x="62772" y="4095097"/>
            <a:ext cx="8017538" cy="1663530"/>
          </a:xfrm>
          <a:prstGeom prst="rect">
            <a:avLst/>
          </a:prstGeom>
        </p:spPr>
      </p:pic>
    </p:spTree>
    <p:extLst>
      <p:ext uri="{BB962C8B-B14F-4D97-AF65-F5344CB8AC3E}">
        <p14:creationId xmlns:p14="http://schemas.microsoft.com/office/powerpoint/2010/main" val="7948398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02637" y="68718"/>
            <a:ext cx="8469956" cy="1647658"/>
          </a:xfrm>
          <a:prstGeom prst="rect">
            <a:avLst/>
          </a:prstGeom>
        </p:spPr>
      </p:pic>
      <p:pic>
        <p:nvPicPr>
          <p:cNvPr id="4" name="Picture 3"/>
          <p:cNvPicPr>
            <a:picLocks noChangeAspect="1"/>
          </p:cNvPicPr>
          <p:nvPr/>
        </p:nvPicPr>
        <p:blipFill>
          <a:blip r:embed="rId4"/>
          <a:stretch>
            <a:fillRect/>
          </a:stretch>
        </p:blipFill>
        <p:spPr>
          <a:xfrm>
            <a:off x="102637" y="1832822"/>
            <a:ext cx="8521692" cy="3159055"/>
          </a:xfrm>
          <a:prstGeom prst="rect">
            <a:avLst/>
          </a:prstGeom>
        </p:spPr>
      </p:pic>
      <p:sp>
        <p:nvSpPr>
          <p:cNvPr id="6" name="TextBox 5">
            <a:hlinkClick r:id="" action="ppaction://hlinkshowjump?jump=nextslide"/>
          </p:cNvPr>
          <p:cNvSpPr txBox="1"/>
          <p:nvPr/>
        </p:nvSpPr>
        <p:spPr>
          <a:xfrm>
            <a:off x="7601890" y="6008914"/>
            <a:ext cx="1524969" cy="369332"/>
          </a:xfrm>
          <a:prstGeom prst="rect">
            <a:avLst/>
          </a:prstGeom>
          <a:solidFill>
            <a:srgbClr val="FFC000"/>
          </a:solidFill>
          <a:ln>
            <a:solidFill>
              <a:schemeClr val="tx1"/>
            </a:solidFill>
          </a:ln>
        </p:spPr>
        <p:txBody>
          <a:bodyPr wrap="none" rtlCol="0">
            <a:spAutoFit/>
          </a:bodyPr>
          <a:lstStyle/>
          <a:p>
            <a:pPr algn="ctr"/>
            <a:r>
              <a:rPr lang="en-GB" dirty="0" smtClean="0"/>
              <a:t>More Solution</a:t>
            </a:r>
            <a:endParaRPr lang="en-GB" dirty="0"/>
          </a:p>
        </p:txBody>
      </p:sp>
    </p:spTree>
    <p:extLst>
      <p:ext uri="{BB962C8B-B14F-4D97-AF65-F5344CB8AC3E}">
        <p14:creationId xmlns:p14="http://schemas.microsoft.com/office/powerpoint/2010/main" val="184142564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3"/>
          <a:stretch>
            <a:fillRect/>
          </a:stretch>
        </p:blipFill>
        <p:spPr>
          <a:xfrm>
            <a:off x="121298" y="304594"/>
            <a:ext cx="8744230" cy="1752394"/>
          </a:xfrm>
          <a:prstGeom prst="rect">
            <a:avLst/>
          </a:prstGeom>
        </p:spPr>
      </p:pic>
      <p:pic>
        <p:nvPicPr>
          <p:cNvPr id="6" name="Picture 5"/>
          <p:cNvPicPr>
            <a:picLocks noChangeAspect="1"/>
          </p:cNvPicPr>
          <p:nvPr/>
        </p:nvPicPr>
        <p:blipFill>
          <a:blip r:embed="rId4"/>
          <a:stretch>
            <a:fillRect/>
          </a:stretch>
        </p:blipFill>
        <p:spPr>
          <a:xfrm>
            <a:off x="0" y="2256990"/>
            <a:ext cx="8926020" cy="1027385"/>
          </a:xfrm>
          <a:prstGeom prst="rect">
            <a:avLst/>
          </a:prstGeom>
        </p:spPr>
      </p:pic>
      <p:pic>
        <p:nvPicPr>
          <p:cNvPr id="7" name="Picture 6"/>
          <p:cNvPicPr>
            <a:picLocks noChangeAspect="1"/>
          </p:cNvPicPr>
          <p:nvPr/>
        </p:nvPicPr>
        <p:blipFill>
          <a:blip r:embed="rId5"/>
          <a:stretch>
            <a:fillRect/>
          </a:stretch>
        </p:blipFill>
        <p:spPr>
          <a:xfrm>
            <a:off x="0" y="3894270"/>
            <a:ext cx="9019014" cy="1745907"/>
          </a:xfrm>
          <a:prstGeom prst="rect">
            <a:avLst/>
          </a:prstGeom>
        </p:spPr>
      </p:pic>
    </p:spTree>
    <p:extLst>
      <p:ext uri="{BB962C8B-B14F-4D97-AF65-F5344CB8AC3E}">
        <p14:creationId xmlns:p14="http://schemas.microsoft.com/office/powerpoint/2010/main" val="2518475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rotWithShape="1">
          <a:blip r:embed="rId4"/>
          <a:srcRect r="16040" b="78846"/>
          <a:stretch/>
        </p:blipFill>
        <p:spPr>
          <a:xfrm>
            <a:off x="11491" y="0"/>
            <a:ext cx="5129676" cy="867747"/>
          </a:xfrm>
          <a:prstGeom prst="rect">
            <a:avLst/>
          </a:prstGeom>
        </p:spPr>
      </p:pic>
      <p:pic>
        <p:nvPicPr>
          <p:cNvPr id="7" name="Picture 6"/>
          <p:cNvPicPr>
            <a:picLocks noChangeAspect="1"/>
          </p:cNvPicPr>
          <p:nvPr/>
        </p:nvPicPr>
        <p:blipFill>
          <a:blip r:embed="rId5"/>
          <a:stretch>
            <a:fillRect/>
          </a:stretch>
        </p:blipFill>
        <p:spPr>
          <a:xfrm>
            <a:off x="11491" y="4248357"/>
            <a:ext cx="3994831" cy="2182683"/>
          </a:xfrm>
          <a:prstGeom prst="rect">
            <a:avLst/>
          </a:prstGeom>
        </p:spPr>
      </p:pic>
      <p:pic>
        <p:nvPicPr>
          <p:cNvPr id="8" name="Picture 7"/>
          <p:cNvPicPr>
            <a:picLocks noChangeAspect="1"/>
          </p:cNvPicPr>
          <p:nvPr/>
        </p:nvPicPr>
        <p:blipFill rotWithShape="1">
          <a:blip r:embed="rId6"/>
          <a:srcRect r="27660"/>
          <a:stretch/>
        </p:blipFill>
        <p:spPr>
          <a:xfrm>
            <a:off x="4090980" y="4043677"/>
            <a:ext cx="5053020" cy="963747"/>
          </a:xfrm>
          <a:prstGeom prst="rect">
            <a:avLst/>
          </a:prstGeom>
        </p:spPr>
      </p:pic>
      <p:pic>
        <p:nvPicPr>
          <p:cNvPr id="9" name="Picture 8"/>
          <p:cNvPicPr>
            <a:picLocks noChangeAspect="1"/>
          </p:cNvPicPr>
          <p:nvPr/>
        </p:nvPicPr>
        <p:blipFill rotWithShape="1">
          <a:blip r:embed="rId4"/>
          <a:srcRect l="5259" t="26083"/>
          <a:stretch/>
        </p:blipFill>
        <p:spPr>
          <a:xfrm>
            <a:off x="52234" y="834282"/>
            <a:ext cx="5788367" cy="3032089"/>
          </a:xfrm>
          <a:prstGeom prst="rect">
            <a:avLst/>
          </a:prstGeom>
        </p:spPr>
      </p:pic>
      <p:sp>
        <p:nvSpPr>
          <p:cNvPr id="10" name="TextBox 9"/>
          <p:cNvSpPr txBox="1"/>
          <p:nvPr/>
        </p:nvSpPr>
        <p:spPr>
          <a:xfrm>
            <a:off x="0" y="3859011"/>
            <a:ext cx="2921569" cy="369332"/>
          </a:xfrm>
          <a:prstGeom prst="rect">
            <a:avLst/>
          </a:prstGeom>
          <a:noFill/>
        </p:spPr>
        <p:txBody>
          <a:bodyPr wrap="none" rtlCol="0">
            <a:spAutoFit/>
          </a:bodyPr>
          <a:lstStyle/>
          <a:p>
            <a:r>
              <a:rPr lang="en-GB" dirty="0" smtClean="0"/>
              <a:t>(a) Complete the table below</a:t>
            </a:r>
            <a:endParaRPr lang="en-GB" dirty="0"/>
          </a:p>
        </p:txBody>
      </p:sp>
    </p:spTree>
    <p:extLst>
      <p:ext uri="{BB962C8B-B14F-4D97-AF65-F5344CB8AC3E}">
        <p14:creationId xmlns:p14="http://schemas.microsoft.com/office/powerpoint/2010/main" val="19263281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32465"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65460" y="0"/>
            <a:ext cx="7414769" cy="5903868"/>
          </a:xfrm>
          <a:prstGeom prst="rect">
            <a:avLst/>
          </a:prstGeom>
        </p:spPr>
      </p:pic>
    </p:spTree>
    <p:extLst>
      <p:ext uri="{BB962C8B-B14F-4D97-AF65-F5344CB8AC3E}">
        <p14:creationId xmlns:p14="http://schemas.microsoft.com/office/powerpoint/2010/main" val="234764851"/>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115860" y="89219"/>
            <a:ext cx="7488589" cy="2293823"/>
          </a:xfrm>
          <a:prstGeom prst="rect">
            <a:avLst/>
          </a:prstGeom>
        </p:spPr>
      </p:pic>
    </p:spTree>
    <p:extLst>
      <p:ext uri="{BB962C8B-B14F-4D97-AF65-F5344CB8AC3E}">
        <p14:creationId xmlns:p14="http://schemas.microsoft.com/office/powerpoint/2010/main" val="300469343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57657" y="186169"/>
            <a:ext cx="8301520" cy="2920925"/>
          </a:xfrm>
          <a:prstGeom prst="rect">
            <a:avLst/>
          </a:prstGeom>
        </p:spPr>
      </p:pic>
      <p:pic>
        <p:nvPicPr>
          <p:cNvPr id="4" name="Picture 3"/>
          <p:cNvPicPr>
            <a:picLocks noChangeAspect="1"/>
          </p:cNvPicPr>
          <p:nvPr/>
        </p:nvPicPr>
        <p:blipFill>
          <a:blip r:embed="rId4"/>
          <a:stretch>
            <a:fillRect/>
          </a:stretch>
        </p:blipFill>
        <p:spPr>
          <a:xfrm>
            <a:off x="157657" y="3362472"/>
            <a:ext cx="8281897" cy="2813190"/>
          </a:xfrm>
          <a:prstGeom prst="rect">
            <a:avLst/>
          </a:prstGeom>
        </p:spPr>
      </p:pic>
    </p:spTree>
    <p:extLst>
      <p:ext uri="{BB962C8B-B14F-4D97-AF65-F5344CB8AC3E}">
        <p14:creationId xmlns:p14="http://schemas.microsoft.com/office/powerpoint/2010/main" val="2139017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56309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151821" cy="4867264"/>
          </a:xfrm>
          <a:prstGeom prst="rect">
            <a:avLst/>
          </a:prstGeom>
        </p:spPr>
      </p:pic>
      <p:pic>
        <p:nvPicPr>
          <p:cNvPr id="6" name="Picture 5"/>
          <p:cNvPicPr>
            <a:picLocks noChangeAspect="1"/>
          </p:cNvPicPr>
          <p:nvPr/>
        </p:nvPicPr>
        <p:blipFill>
          <a:blip r:embed="rId5"/>
          <a:stretch>
            <a:fillRect/>
          </a:stretch>
        </p:blipFill>
        <p:spPr>
          <a:xfrm>
            <a:off x="877600" y="4952737"/>
            <a:ext cx="6274221" cy="463986"/>
          </a:xfrm>
          <a:prstGeom prst="rect">
            <a:avLst/>
          </a:prstGeom>
        </p:spPr>
      </p:pic>
      <p:pic>
        <p:nvPicPr>
          <p:cNvPr id="7" name="Picture 6"/>
          <p:cNvPicPr>
            <a:picLocks noChangeAspect="1"/>
          </p:cNvPicPr>
          <p:nvPr/>
        </p:nvPicPr>
        <p:blipFill>
          <a:blip r:embed="rId6"/>
          <a:stretch>
            <a:fillRect/>
          </a:stretch>
        </p:blipFill>
        <p:spPr>
          <a:xfrm>
            <a:off x="148272" y="5544299"/>
            <a:ext cx="7003772" cy="1105081"/>
          </a:xfrm>
          <a:prstGeom prst="rect">
            <a:avLst/>
          </a:prstGeom>
        </p:spPr>
      </p:pic>
    </p:spTree>
    <p:extLst>
      <p:ext uri="{BB962C8B-B14F-4D97-AF65-F5344CB8AC3E}">
        <p14:creationId xmlns:p14="http://schemas.microsoft.com/office/powerpoint/2010/main" val="2992067913"/>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0" y="0"/>
            <a:ext cx="8033474" cy="5029776"/>
          </a:xfrm>
          <a:prstGeom prst="rect">
            <a:avLst/>
          </a:prstGeom>
        </p:spPr>
      </p:pic>
    </p:spTree>
    <p:extLst>
      <p:ext uri="{BB962C8B-B14F-4D97-AF65-F5344CB8AC3E}">
        <p14:creationId xmlns:p14="http://schemas.microsoft.com/office/powerpoint/2010/main" val="239192412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 y="84505"/>
            <a:ext cx="7623110" cy="671512"/>
          </a:xfrm>
          <a:prstGeom prst="rect">
            <a:avLst/>
          </a:prstGeom>
        </p:spPr>
      </p:pic>
      <p:pic>
        <p:nvPicPr>
          <p:cNvPr id="4" name="Picture 3"/>
          <p:cNvPicPr>
            <a:picLocks noChangeAspect="1"/>
          </p:cNvPicPr>
          <p:nvPr/>
        </p:nvPicPr>
        <p:blipFill>
          <a:blip r:embed="rId4"/>
          <a:stretch>
            <a:fillRect/>
          </a:stretch>
        </p:blipFill>
        <p:spPr>
          <a:xfrm>
            <a:off x="0" y="756017"/>
            <a:ext cx="7623111" cy="2262819"/>
          </a:xfrm>
          <a:prstGeom prst="rect">
            <a:avLst/>
          </a:prstGeom>
        </p:spPr>
      </p:pic>
      <p:pic>
        <p:nvPicPr>
          <p:cNvPr id="5" name="Picture 4"/>
          <p:cNvPicPr>
            <a:picLocks noChangeAspect="1"/>
          </p:cNvPicPr>
          <p:nvPr/>
        </p:nvPicPr>
        <p:blipFill>
          <a:blip r:embed="rId5"/>
          <a:stretch>
            <a:fillRect/>
          </a:stretch>
        </p:blipFill>
        <p:spPr>
          <a:xfrm>
            <a:off x="0" y="3018836"/>
            <a:ext cx="7583232" cy="1467967"/>
          </a:xfrm>
          <a:prstGeom prst="rect">
            <a:avLst/>
          </a:prstGeom>
        </p:spPr>
      </p:pic>
      <p:pic>
        <p:nvPicPr>
          <p:cNvPr id="6" name="Picture 5"/>
          <p:cNvPicPr>
            <a:picLocks noChangeAspect="1"/>
          </p:cNvPicPr>
          <p:nvPr/>
        </p:nvPicPr>
        <p:blipFill>
          <a:blip r:embed="rId6"/>
          <a:stretch>
            <a:fillRect/>
          </a:stretch>
        </p:blipFill>
        <p:spPr>
          <a:xfrm>
            <a:off x="0" y="4565872"/>
            <a:ext cx="7771841" cy="2234500"/>
          </a:xfrm>
          <a:prstGeom prst="rect">
            <a:avLst/>
          </a:prstGeom>
        </p:spPr>
      </p:pic>
    </p:spTree>
    <p:extLst>
      <p:ext uri="{BB962C8B-B14F-4D97-AF65-F5344CB8AC3E}">
        <p14:creationId xmlns:p14="http://schemas.microsoft.com/office/powerpoint/2010/main" val="269616162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32465"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6708816" cy="6008914"/>
          </a:xfrm>
          <a:prstGeom prst="rect">
            <a:avLst/>
          </a:prstGeom>
        </p:spPr>
      </p:pic>
      <p:pic>
        <p:nvPicPr>
          <p:cNvPr id="6" name="Picture 5"/>
          <p:cNvPicPr>
            <a:picLocks noChangeAspect="1"/>
          </p:cNvPicPr>
          <p:nvPr/>
        </p:nvPicPr>
        <p:blipFill>
          <a:blip r:embed="rId5"/>
          <a:stretch>
            <a:fillRect/>
          </a:stretch>
        </p:blipFill>
        <p:spPr>
          <a:xfrm>
            <a:off x="168137" y="6154616"/>
            <a:ext cx="6997630" cy="568861"/>
          </a:xfrm>
          <a:prstGeom prst="rect">
            <a:avLst/>
          </a:prstGeom>
        </p:spPr>
      </p:pic>
    </p:spTree>
    <p:extLst>
      <p:ext uri="{BB962C8B-B14F-4D97-AF65-F5344CB8AC3E}">
        <p14:creationId xmlns:p14="http://schemas.microsoft.com/office/powerpoint/2010/main" val="28089566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0" y="0"/>
            <a:ext cx="7252759" cy="6858000"/>
          </a:xfrm>
          <a:prstGeom prst="rect">
            <a:avLst/>
          </a:prstGeom>
        </p:spPr>
      </p:pic>
    </p:spTree>
    <p:extLst>
      <p:ext uri="{BB962C8B-B14F-4D97-AF65-F5344CB8AC3E}">
        <p14:creationId xmlns:p14="http://schemas.microsoft.com/office/powerpoint/2010/main" val="25662827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5342" y="101486"/>
            <a:ext cx="8933409" cy="2704274"/>
          </a:xfrm>
          <a:prstGeom prst="rect">
            <a:avLst/>
          </a:prstGeom>
        </p:spPr>
      </p:pic>
      <p:pic>
        <p:nvPicPr>
          <p:cNvPr id="4" name="Picture 3"/>
          <p:cNvPicPr>
            <a:picLocks noChangeAspect="1"/>
          </p:cNvPicPr>
          <p:nvPr/>
        </p:nvPicPr>
        <p:blipFill>
          <a:blip r:embed="rId4"/>
          <a:stretch>
            <a:fillRect/>
          </a:stretch>
        </p:blipFill>
        <p:spPr>
          <a:xfrm>
            <a:off x="85342" y="3059781"/>
            <a:ext cx="8933409" cy="2501555"/>
          </a:xfrm>
          <a:prstGeom prst="rect">
            <a:avLst/>
          </a:prstGeom>
        </p:spPr>
      </p:pic>
      <p:sp>
        <p:nvSpPr>
          <p:cNvPr id="6" name="TextBox 5">
            <a:hlinkClick r:id="" action="ppaction://hlinkshowjump?jump=nextslide"/>
          </p:cNvPr>
          <p:cNvSpPr txBox="1"/>
          <p:nvPr/>
        </p:nvSpPr>
        <p:spPr>
          <a:xfrm>
            <a:off x="7508581" y="6008914"/>
            <a:ext cx="1524969" cy="369332"/>
          </a:xfrm>
          <a:prstGeom prst="rect">
            <a:avLst/>
          </a:prstGeom>
          <a:solidFill>
            <a:srgbClr val="FFC000"/>
          </a:solidFill>
          <a:ln>
            <a:solidFill>
              <a:schemeClr val="tx1"/>
            </a:solidFill>
          </a:ln>
        </p:spPr>
        <p:txBody>
          <a:bodyPr wrap="none" rtlCol="0">
            <a:spAutoFit/>
          </a:bodyPr>
          <a:lstStyle/>
          <a:p>
            <a:pPr algn="ctr"/>
            <a:r>
              <a:rPr lang="en-GB" dirty="0" smtClean="0"/>
              <a:t>More Solution</a:t>
            </a:r>
            <a:endParaRPr lang="en-GB" dirty="0"/>
          </a:p>
        </p:txBody>
      </p:sp>
    </p:spTree>
    <p:extLst>
      <p:ext uri="{BB962C8B-B14F-4D97-AF65-F5344CB8AC3E}">
        <p14:creationId xmlns:p14="http://schemas.microsoft.com/office/powerpoint/2010/main" val="44188049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3"/>
          <a:stretch>
            <a:fillRect/>
          </a:stretch>
        </p:blipFill>
        <p:spPr>
          <a:xfrm>
            <a:off x="83976" y="355909"/>
            <a:ext cx="8829836" cy="4001067"/>
          </a:xfrm>
          <a:prstGeom prst="rect">
            <a:avLst/>
          </a:prstGeom>
        </p:spPr>
      </p:pic>
    </p:spTree>
    <p:extLst>
      <p:ext uri="{BB962C8B-B14F-4D97-AF65-F5344CB8AC3E}">
        <p14:creationId xmlns:p14="http://schemas.microsoft.com/office/powerpoint/2010/main" val="3835670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28405" y="183502"/>
            <a:ext cx="6603556" cy="4520772"/>
          </a:xfrm>
          <a:prstGeom prst="rect">
            <a:avLst/>
          </a:prstGeom>
        </p:spPr>
      </p:pic>
      <p:pic>
        <p:nvPicPr>
          <p:cNvPr id="4" name="Picture 3"/>
          <p:cNvPicPr>
            <a:picLocks noChangeAspect="1"/>
          </p:cNvPicPr>
          <p:nvPr/>
        </p:nvPicPr>
        <p:blipFill>
          <a:blip r:embed="rId4"/>
          <a:stretch>
            <a:fillRect/>
          </a:stretch>
        </p:blipFill>
        <p:spPr>
          <a:xfrm>
            <a:off x="121589" y="4829705"/>
            <a:ext cx="7137627" cy="1404699"/>
          </a:xfrm>
          <a:prstGeom prst="rect">
            <a:avLst/>
          </a:prstGeom>
        </p:spPr>
      </p:pic>
    </p:spTree>
    <p:extLst>
      <p:ext uri="{BB962C8B-B14F-4D97-AF65-F5344CB8AC3E}">
        <p14:creationId xmlns:p14="http://schemas.microsoft.com/office/powerpoint/2010/main" val="24556891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377208" y="108521"/>
            <a:ext cx="5967608" cy="6566239"/>
          </a:xfrm>
          <a:prstGeom prst="rect">
            <a:avLst/>
          </a:prstGeom>
        </p:spPr>
      </p:pic>
    </p:spTree>
    <p:extLst>
      <p:ext uri="{BB962C8B-B14F-4D97-AF65-F5344CB8AC3E}">
        <p14:creationId xmlns:p14="http://schemas.microsoft.com/office/powerpoint/2010/main" val="35369635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3"/>
          <a:stretch>
            <a:fillRect/>
          </a:stretch>
        </p:blipFill>
        <p:spPr>
          <a:xfrm>
            <a:off x="147145" y="398573"/>
            <a:ext cx="8660688" cy="1745004"/>
          </a:xfrm>
          <a:prstGeom prst="rect">
            <a:avLst/>
          </a:prstGeom>
        </p:spPr>
      </p:pic>
    </p:spTree>
    <p:extLst>
      <p:ext uri="{BB962C8B-B14F-4D97-AF65-F5344CB8AC3E}">
        <p14:creationId xmlns:p14="http://schemas.microsoft.com/office/powerpoint/2010/main" val="142653846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67002" y="71418"/>
            <a:ext cx="5041026" cy="3671858"/>
          </a:xfrm>
          <a:prstGeom prst="rect">
            <a:avLst/>
          </a:prstGeom>
        </p:spPr>
      </p:pic>
      <p:pic>
        <p:nvPicPr>
          <p:cNvPr id="6" name="Picture 5"/>
          <p:cNvPicPr>
            <a:picLocks noChangeAspect="1"/>
          </p:cNvPicPr>
          <p:nvPr/>
        </p:nvPicPr>
        <p:blipFill>
          <a:blip r:embed="rId5"/>
          <a:stretch>
            <a:fillRect/>
          </a:stretch>
        </p:blipFill>
        <p:spPr>
          <a:xfrm>
            <a:off x="170299" y="4022409"/>
            <a:ext cx="8677275" cy="1057275"/>
          </a:xfrm>
          <a:prstGeom prst="rect">
            <a:avLst/>
          </a:prstGeom>
        </p:spPr>
      </p:pic>
    </p:spTree>
    <p:extLst>
      <p:ext uri="{BB962C8B-B14F-4D97-AF65-F5344CB8AC3E}">
        <p14:creationId xmlns:p14="http://schemas.microsoft.com/office/powerpoint/2010/main" val="98560790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4800" y="283286"/>
            <a:ext cx="8439971" cy="1872937"/>
          </a:xfrm>
          <a:prstGeom prst="rect">
            <a:avLst/>
          </a:prstGeom>
        </p:spPr>
      </p:pic>
    </p:spTree>
    <p:extLst>
      <p:ext uri="{BB962C8B-B14F-4D97-AF65-F5344CB8AC3E}">
        <p14:creationId xmlns:p14="http://schemas.microsoft.com/office/powerpoint/2010/main" val="1579592611"/>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80630" y="161006"/>
            <a:ext cx="8863370" cy="4022111"/>
          </a:xfrm>
          <a:prstGeom prst="rect">
            <a:avLst/>
          </a:prstGeom>
        </p:spPr>
      </p:pic>
    </p:spTree>
    <p:extLst>
      <p:ext uri="{BB962C8B-B14F-4D97-AF65-F5344CB8AC3E}">
        <p14:creationId xmlns:p14="http://schemas.microsoft.com/office/powerpoint/2010/main" val="777374819"/>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0206" y="331897"/>
            <a:ext cx="8538341" cy="2332232"/>
          </a:xfrm>
          <a:prstGeom prst="rect">
            <a:avLst/>
          </a:prstGeom>
        </p:spPr>
      </p:pic>
    </p:spTree>
    <p:extLst>
      <p:ext uri="{BB962C8B-B14F-4D97-AF65-F5344CB8AC3E}">
        <p14:creationId xmlns:p14="http://schemas.microsoft.com/office/powerpoint/2010/main" val="381270289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32679" y="0"/>
            <a:ext cx="8620125" cy="1076325"/>
          </a:xfrm>
          <a:prstGeom prst="rect">
            <a:avLst/>
          </a:prstGeom>
        </p:spPr>
      </p:pic>
      <p:pic>
        <p:nvPicPr>
          <p:cNvPr id="6" name="Picture 5"/>
          <p:cNvPicPr>
            <a:picLocks noChangeAspect="1"/>
          </p:cNvPicPr>
          <p:nvPr/>
        </p:nvPicPr>
        <p:blipFill>
          <a:blip r:embed="rId5"/>
          <a:stretch>
            <a:fillRect/>
          </a:stretch>
        </p:blipFill>
        <p:spPr>
          <a:xfrm>
            <a:off x="32679" y="5026852"/>
            <a:ext cx="7317828" cy="1404188"/>
          </a:xfrm>
          <a:prstGeom prst="rect">
            <a:avLst/>
          </a:prstGeom>
        </p:spPr>
      </p:pic>
      <p:pic>
        <p:nvPicPr>
          <p:cNvPr id="7" name="Picture 6"/>
          <p:cNvPicPr>
            <a:picLocks noChangeAspect="1"/>
          </p:cNvPicPr>
          <p:nvPr/>
        </p:nvPicPr>
        <p:blipFill>
          <a:blip r:embed="rId6"/>
          <a:stretch>
            <a:fillRect/>
          </a:stretch>
        </p:blipFill>
        <p:spPr>
          <a:xfrm>
            <a:off x="1077184" y="1129119"/>
            <a:ext cx="6645567" cy="3697999"/>
          </a:xfrm>
          <a:prstGeom prst="rect">
            <a:avLst/>
          </a:prstGeom>
        </p:spPr>
      </p:pic>
    </p:spTree>
    <p:extLst>
      <p:ext uri="{BB962C8B-B14F-4D97-AF65-F5344CB8AC3E}">
        <p14:creationId xmlns:p14="http://schemas.microsoft.com/office/powerpoint/2010/main" val="114088446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67862" y="421891"/>
            <a:ext cx="8249799" cy="2347255"/>
          </a:xfrm>
          <a:prstGeom prst="rect">
            <a:avLst/>
          </a:prstGeom>
        </p:spPr>
      </p:pic>
    </p:spTree>
    <p:extLst>
      <p:ext uri="{BB962C8B-B14F-4D97-AF65-F5344CB8AC3E}">
        <p14:creationId xmlns:p14="http://schemas.microsoft.com/office/powerpoint/2010/main" val="36904168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rotWithShape="1">
          <a:blip r:embed="rId4"/>
          <a:srcRect b="27908"/>
          <a:stretch/>
        </p:blipFill>
        <p:spPr>
          <a:xfrm>
            <a:off x="0" y="-32420"/>
            <a:ext cx="6535300" cy="2430700"/>
          </a:xfrm>
          <a:prstGeom prst="rect">
            <a:avLst/>
          </a:prstGeom>
        </p:spPr>
      </p:pic>
      <p:pic>
        <p:nvPicPr>
          <p:cNvPr id="6" name="Picture 5"/>
          <p:cNvPicPr>
            <a:picLocks noChangeAspect="1"/>
          </p:cNvPicPr>
          <p:nvPr/>
        </p:nvPicPr>
        <p:blipFill>
          <a:blip r:embed="rId5"/>
          <a:stretch>
            <a:fillRect/>
          </a:stretch>
        </p:blipFill>
        <p:spPr>
          <a:xfrm>
            <a:off x="0" y="2398280"/>
            <a:ext cx="7368540" cy="2501110"/>
          </a:xfrm>
          <a:prstGeom prst="rect">
            <a:avLst/>
          </a:prstGeom>
        </p:spPr>
      </p:pic>
      <p:pic>
        <p:nvPicPr>
          <p:cNvPr id="7" name="Picture 6"/>
          <p:cNvPicPr>
            <a:picLocks noChangeAspect="1"/>
          </p:cNvPicPr>
          <p:nvPr/>
        </p:nvPicPr>
        <p:blipFill>
          <a:blip r:embed="rId6"/>
          <a:stretch>
            <a:fillRect/>
          </a:stretch>
        </p:blipFill>
        <p:spPr>
          <a:xfrm>
            <a:off x="0" y="4899390"/>
            <a:ext cx="7434097" cy="1297116"/>
          </a:xfrm>
          <a:prstGeom prst="rect">
            <a:avLst/>
          </a:prstGeom>
        </p:spPr>
      </p:pic>
      <p:pic>
        <p:nvPicPr>
          <p:cNvPr id="8" name="Picture 7"/>
          <p:cNvPicPr>
            <a:picLocks noChangeAspect="1"/>
          </p:cNvPicPr>
          <p:nvPr/>
        </p:nvPicPr>
        <p:blipFill>
          <a:blip r:embed="rId7"/>
          <a:stretch>
            <a:fillRect/>
          </a:stretch>
        </p:blipFill>
        <p:spPr>
          <a:xfrm>
            <a:off x="71112" y="6360649"/>
            <a:ext cx="7434097" cy="323926"/>
          </a:xfrm>
          <a:prstGeom prst="rect">
            <a:avLst/>
          </a:prstGeom>
        </p:spPr>
      </p:pic>
      <p:pic>
        <p:nvPicPr>
          <p:cNvPr id="9" name="Picture 8"/>
          <p:cNvPicPr>
            <a:picLocks noChangeAspect="1"/>
          </p:cNvPicPr>
          <p:nvPr/>
        </p:nvPicPr>
        <p:blipFill rotWithShape="1">
          <a:blip r:embed="rId4"/>
          <a:srcRect l="4744" t="77235" r="52959"/>
          <a:stretch/>
        </p:blipFill>
        <p:spPr>
          <a:xfrm>
            <a:off x="4669875" y="1548659"/>
            <a:ext cx="2764222" cy="767549"/>
          </a:xfrm>
          <a:prstGeom prst="rect">
            <a:avLst/>
          </a:prstGeom>
        </p:spPr>
      </p:pic>
    </p:spTree>
    <p:extLst>
      <p:ext uri="{BB962C8B-B14F-4D97-AF65-F5344CB8AC3E}">
        <p14:creationId xmlns:p14="http://schemas.microsoft.com/office/powerpoint/2010/main" val="190615012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0947" y="399393"/>
            <a:ext cx="8578372" cy="4151586"/>
          </a:xfrm>
          <a:prstGeom prst="rect">
            <a:avLst/>
          </a:prstGeom>
        </p:spPr>
      </p:pic>
    </p:spTree>
    <p:extLst>
      <p:ext uri="{BB962C8B-B14F-4D97-AF65-F5344CB8AC3E}">
        <p14:creationId xmlns:p14="http://schemas.microsoft.com/office/powerpoint/2010/main" val="2497832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4" name="TextBox 3">
            <a:hlinkClick r:id="rId3" action="ppaction://hlinksldjump"/>
          </p:cNvPr>
          <p:cNvSpPr txBox="1"/>
          <p:nvPr/>
        </p:nvSpPr>
        <p:spPr>
          <a:xfrm>
            <a:off x="7716373" y="6015053"/>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376367" cy="3709404"/>
          </a:xfrm>
          <a:prstGeom prst="rect">
            <a:avLst/>
          </a:prstGeom>
        </p:spPr>
      </p:pic>
      <p:pic>
        <p:nvPicPr>
          <p:cNvPr id="6" name="Picture 5"/>
          <p:cNvPicPr>
            <a:picLocks noChangeAspect="1"/>
          </p:cNvPicPr>
          <p:nvPr/>
        </p:nvPicPr>
        <p:blipFill>
          <a:blip r:embed="rId5"/>
          <a:stretch>
            <a:fillRect/>
          </a:stretch>
        </p:blipFill>
        <p:spPr>
          <a:xfrm>
            <a:off x="168970" y="3969979"/>
            <a:ext cx="7296706" cy="2223601"/>
          </a:xfrm>
          <a:prstGeom prst="rect">
            <a:avLst/>
          </a:prstGeom>
        </p:spPr>
      </p:pic>
      <p:sp>
        <p:nvSpPr>
          <p:cNvPr id="7" name="TextBox 6">
            <a:hlinkClick r:id="" action="ppaction://hlinkshowjump?jump=nextslide"/>
          </p:cNvPr>
          <p:cNvSpPr txBox="1"/>
          <p:nvPr/>
        </p:nvSpPr>
        <p:spPr>
          <a:xfrm>
            <a:off x="7268947" y="6454155"/>
            <a:ext cx="1743426" cy="369332"/>
          </a:xfrm>
          <a:prstGeom prst="rect">
            <a:avLst/>
          </a:prstGeom>
          <a:solidFill>
            <a:srgbClr val="FFFF00"/>
          </a:solidFill>
          <a:ln>
            <a:solidFill>
              <a:schemeClr val="tx1"/>
            </a:solidFill>
          </a:ln>
        </p:spPr>
        <p:txBody>
          <a:bodyPr wrap="none" rtlCol="0">
            <a:spAutoFit/>
          </a:bodyPr>
          <a:lstStyle/>
          <a:p>
            <a:r>
              <a:rPr lang="en-GB" dirty="0" smtClean="0"/>
              <a:t>Question 7 b &amp; c</a:t>
            </a:r>
            <a:endParaRPr lang="en-GB" dirty="0"/>
          </a:p>
        </p:txBody>
      </p:sp>
    </p:spTree>
    <p:extLst>
      <p:ext uri="{BB962C8B-B14F-4D97-AF65-F5344CB8AC3E}">
        <p14:creationId xmlns:p14="http://schemas.microsoft.com/office/powerpoint/2010/main" val="3225713853"/>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9525" y="107402"/>
            <a:ext cx="9134475" cy="4667250"/>
          </a:xfrm>
          <a:prstGeom prst="rect">
            <a:avLst/>
          </a:prstGeom>
        </p:spPr>
      </p:pic>
    </p:spTree>
    <p:extLst>
      <p:ext uri="{BB962C8B-B14F-4D97-AF65-F5344CB8AC3E}">
        <p14:creationId xmlns:p14="http://schemas.microsoft.com/office/powerpoint/2010/main" val="134418185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483476" y="497106"/>
            <a:ext cx="8052073" cy="2164697"/>
          </a:xfrm>
          <a:prstGeom prst="rect">
            <a:avLst/>
          </a:prstGeom>
        </p:spPr>
      </p:pic>
    </p:spTree>
    <p:extLst>
      <p:ext uri="{BB962C8B-B14F-4D97-AF65-F5344CB8AC3E}">
        <p14:creationId xmlns:p14="http://schemas.microsoft.com/office/powerpoint/2010/main" val="1495903303"/>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8575" y="144681"/>
            <a:ext cx="9115425" cy="4067175"/>
          </a:xfrm>
          <a:prstGeom prst="rect">
            <a:avLst/>
          </a:prstGeom>
        </p:spPr>
      </p:pic>
    </p:spTree>
    <p:extLst>
      <p:ext uri="{BB962C8B-B14F-4D97-AF65-F5344CB8AC3E}">
        <p14:creationId xmlns:p14="http://schemas.microsoft.com/office/powerpoint/2010/main" val="3538378358"/>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41737" y="453915"/>
            <a:ext cx="8676782" cy="1692252"/>
          </a:xfrm>
          <a:prstGeom prst="rect">
            <a:avLst/>
          </a:prstGeom>
        </p:spPr>
      </p:pic>
    </p:spTree>
    <p:extLst>
      <p:ext uri="{BB962C8B-B14F-4D97-AF65-F5344CB8AC3E}">
        <p14:creationId xmlns:p14="http://schemas.microsoft.com/office/powerpoint/2010/main" val="164606262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220557"/>
            <a:ext cx="9115425" cy="3133725"/>
          </a:xfrm>
          <a:prstGeom prst="rect">
            <a:avLst/>
          </a:prstGeom>
        </p:spPr>
      </p:pic>
    </p:spTree>
    <p:extLst>
      <p:ext uri="{BB962C8B-B14F-4D97-AF65-F5344CB8AC3E}">
        <p14:creationId xmlns:p14="http://schemas.microsoft.com/office/powerpoint/2010/main" val="334043232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47145" y="564768"/>
            <a:ext cx="8747490" cy="2241494"/>
          </a:xfrm>
          <a:prstGeom prst="rect">
            <a:avLst/>
          </a:prstGeom>
        </p:spPr>
      </p:pic>
    </p:spTree>
    <p:extLst>
      <p:ext uri="{BB962C8B-B14F-4D97-AF65-F5344CB8AC3E}">
        <p14:creationId xmlns:p14="http://schemas.microsoft.com/office/powerpoint/2010/main" val="325408487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379877"/>
            <a:ext cx="9012373" cy="1852750"/>
          </a:xfrm>
          <a:prstGeom prst="rect">
            <a:avLst/>
          </a:prstGeom>
        </p:spPr>
      </p:pic>
    </p:spTree>
    <p:extLst>
      <p:ext uri="{BB962C8B-B14F-4D97-AF65-F5344CB8AC3E}">
        <p14:creationId xmlns:p14="http://schemas.microsoft.com/office/powerpoint/2010/main" val="378622401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9492" y="313832"/>
            <a:ext cx="8241259" cy="2307553"/>
          </a:xfrm>
          <a:prstGeom prst="rect">
            <a:avLst/>
          </a:prstGeom>
        </p:spPr>
      </p:pic>
    </p:spTree>
    <p:extLst>
      <p:ext uri="{BB962C8B-B14F-4D97-AF65-F5344CB8AC3E}">
        <p14:creationId xmlns:p14="http://schemas.microsoft.com/office/powerpoint/2010/main" val="334391072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36979"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8724900" cy="1000125"/>
          </a:xfrm>
          <a:prstGeom prst="rect">
            <a:avLst/>
          </a:prstGeom>
        </p:spPr>
      </p:pic>
      <p:pic>
        <p:nvPicPr>
          <p:cNvPr id="6" name="Picture 5"/>
          <p:cNvPicPr>
            <a:picLocks noChangeAspect="1"/>
          </p:cNvPicPr>
          <p:nvPr/>
        </p:nvPicPr>
        <p:blipFill>
          <a:blip r:embed="rId5"/>
          <a:stretch>
            <a:fillRect/>
          </a:stretch>
        </p:blipFill>
        <p:spPr>
          <a:xfrm>
            <a:off x="547682" y="1180544"/>
            <a:ext cx="3587730" cy="3065635"/>
          </a:xfrm>
          <a:prstGeom prst="rect">
            <a:avLst/>
          </a:prstGeom>
        </p:spPr>
      </p:pic>
      <p:pic>
        <p:nvPicPr>
          <p:cNvPr id="7" name="Picture 6"/>
          <p:cNvPicPr>
            <a:picLocks noChangeAspect="1"/>
          </p:cNvPicPr>
          <p:nvPr/>
        </p:nvPicPr>
        <p:blipFill>
          <a:blip r:embed="rId6"/>
          <a:stretch>
            <a:fillRect/>
          </a:stretch>
        </p:blipFill>
        <p:spPr>
          <a:xfrm>
            <a:off x="176876" y="4525674"/>
            <a:ext cx="7545875" cy="794303"/>
          </a:xfrm>
          <a:prstGeom prst="rect">
            <a:avLst/>
          </a:prstGeom>
        </p:spPr>
      </p:pic>
    </p:spTree>
    <p:extLst>
      <p:ext uri="{BB962C8B-B14F-4D97-AF65-F5344CB8AC3E}">
        <p14:creationId xmlns:p14="http://schemas.microsoft.com/office/powerpoint/2010/main" val="336660788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199697" y="194757"/>
            <a:ext cx="6705272" cy="5814157"/>
          </a:xfrm>
          <a:prstGeom prst="rect">
            <a:avLst/>
          </a:prstGeom>
        </p:spPr>
      </p:pic>
    </p:spTree>
    <p:extLst>
      <p:ext uri="{BB962C8B-B14F-4D97-AF65-F5344CB8AC3E}">
        <p14:creationId xmlns:p14="http://schemas.microsoft.com/office/powerpoint/2010/main" val="409315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4151" y="302175"/>
            <a:ext cx="8077200" cy="1476375"/>
          </a:xfrm>
          <a:prstGeom prst="rect">
            <a:avLst/>
          </a:prstGeom>
        </p:spPr>
      </p:pic>
      <p:pic>
        <p:nvPicPr>
          <p:cNvPr id="3" name="Picture 2"/>
          <p:cNvPicPr>
            <a:picLocks noChangeAspect="1"/>
          </p:cNvPicPr>
          <p:nvPr/>
        </p:nvPicPr>
        <p:blipFill>
          <a:blip r:embed="rId3"/>
          <a:stretch>
            <a:fillRect/>
          </a:stretch>
        </p:blipFill>
        <p:spPr>
          <a:xfrm>
            <a:off x="79894" y="2249455"/>
            <a:ext cx="8629650" cy="2209800"/>
          </a:xfrm>
          <a:prstGeom prst="rect">
            <a:avLst/>
          </a:prstGeom>
        </p:spPr>
      </p:pic>
      <p:sp>
        <p:nvSpPr>
          <p:cNvPr id="4" name="TextBox 3">
            <a:hlinkClick r:id="" action="ppaction://hlinkshowjump?jump=nextslide"/>
          </p:cNvPr>
          <p:cNvSpPr txBox="1"/>
          <p:nvPr/>
        </p:nvSpPr>
        <p:spPr>
          <a:xfrm>
            <a:off x="7716373" y="6382139"/>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5" name="TextBox 4">
            <a:hlinkClick r:id="rId4" action="ppaction://hlinksldjump"/>
          </p:cNvPr>
          <p:cNvSpPr txBox="1"/>
          <p:nvPr/>
        </p:nvSpPr>
        <p:spPr>
          <a:xfrm>
            <a:off x="7716373" y="591950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
        <p:nvSpPr>
          <p:cNvPr id="6" name="Text Box 7">
            <a:hlinkClick r:id="rId5" action="ppaction://hlinksldjump"/>
          </p:cNvPr>
          <p:cNvSpPr txBox="1">
            <a:spLocks noChangeArrowheads="1"/>
          </p:cNvSpPr>
          <p:nvPr/>
        </p:nvSpPr>
        <p:spPr bwMode="auto">
          <a:xfrm>
            <a:off x="8293236" y="5119413"/>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Tree>
    <p:extLst>
      <p:ext uri="{BB962C8B-B14F-4D97-AF65-F5344CB8AC3E}">
        <p14:creationId xmlns:p14="http://schemas.microsoft.com/office/powerpoint/2010/main" val="150206971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44079" y="285093"/>
            <a:ext cx="8874672" cy="5061850"/>
          </a:xfrm>
          <a:prstGeom prst="rect">
            <a:avLst/>
          </a:prstGeom>
        </p:spPr>
      </p:pic>
    </p:spTree>
    <p:extLst>
      <p:ext uri="{BB962C8B-B14F-4D97-AF65-F5344CB8AC3E}">
        <p14:creationId xmlns:p14="http://schemas.microsoft.com/office/powerpoint/2010/main" val="2803357563"/>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 y="189978"/>
            <a:ext cx="8891752" cy="1547183"/>
          </a:xfrm>
          <a:prstGeom prst="rect">
            <a:avLst/>
          </a:prstGeom>
        </p:spPr>
      </p:pic>
    </p:spTree>
    <p:extLst>
      <p:ext uri="{BB962C8B-B14F-4D97-AF65-F5344CB8AC3E}">
        <p14:creationId xmlns:p14="http://schemas.microsoft.com/office/powerpoint/2010/main" val="10750254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9696" y="471487"/>
            <a:ext cx="8697967" cy="2433167"/>
          </a:xfrm>
          <a:prstGeom prst="rect">
            <a:avLst/>
          </a:prstGeom>
        </p:spPr>
      </p:pic>
    </p:spTree>
    <p:extLst>
      <p:ext uri="{BB962C8B-B14F-4D97-AF65-F5344CB8AC3E}">
        <p14:creationId xmlns:p14="http://schemas.microsoft.com/office/powerpoint/2010/main" val="280320319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68166" y="58443"/>
            <a:ext cx="8659374" cy="3791257"/>
          </a:xfrm>
          <a:prstGeom prst="rect">
            <a:avLst/>
          </a:prstGeom>
        </p:spPr>
      </p:pic>
    </p:spTree>
    <p:extLst>
      <p:ext uri="{BB962C8B-B14F-4D97-AF65-F5344CB8AC3E}">
        <p14:creationId xmlns:p14="http://schemas.microsoft.com/office/powerpoint/2010/main" val="354096553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62759" y="563124"/>
            <a:ext cx="8625215" cy="2345105"/>
          </a:xfrm>
          <a:prstGeom prst="rect">
            <a:avLst/>
          </a:prstGeom>
        </p:spPr>
      </p:pic>
    </p:spTree>
    <p:extLst>
      <p:ext uri="{BB962C8B-B14F-4D97-AF65-F5344CB8AC3E}">
        <p14:creationId xmlns:p14="http://schemas.microsoft.com/office/powerpoint/2010/main" val="274027259"/>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82964" y="0"/>
            <a:ext cx="6424922" cy="5293820"/>
          </a:xfrm>
          <a:prstGeom prst="rect">
            <a:avLst/>
          </a:prstGeom>
        </p:spPr>
      </p:pic>
    </p:spTree>
    <p:extLst>
      <p:ext uri="{BB962C8B-B14F-4D97-AF65-F5344CB8AC3E}">
        <p14:creationId xmlns:p14="http://schemas.microsoft.com/office/powerpoint/2010/main" val="2515716420"/>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0"/>
            <a:ext cx="7858125" cy="800100"/>
          </a:xfrm>
          <a:prstGeom prst="rect">
            <a:avLst/>
          </a:prstGeom>
        </p:spPr>
      </p:pic>
      <p:pic>
        <p:nvPicPr>
          <p:cNvPr id="7" name="Picture 6"/>
          <p:cNvPicPr>
            <a:picLocks noChangeAspect="1"/>
          </p:cNvPicPr>
          <p:nvPr/>
        </p:nvPicPr>
        <p:blipFill>
          <a:blip r:embed="rId5"/>
          <a:stretch>
            <a:fillRect/>
          </a:stretch>
        </p:blipFill>
        <p:spPr>
          <a:xfrm>
            <a:off x="179251" y="800100"/>
            <a:ext cx="5043810" cy="3375134"/>
          </a:xfrm>
          <a:prstGeom prst="rect">
            <a:avLst/>
          </a:prstGeom>
        </p:spPr>
      </p:pic>
      <p:pic>
        <p:nvPicPr>
          <p:cNvPr id="8" name="Picture 7"/>
          <p:cNvPicPr>
            <a:picLocks noChangeAspect="1"/>
          </p:cNvPicPr>
          <p:nvPr/>
        </p:nvPicPr>
        <p:blipFill>
          <a:blip r:embed="rId6"/>
          <a:stretch>
            <a:fillRect/>
          </a:stretch>
        </p:blipFill>
        <p:spPr>
          <a:xfrm>
            <a:off x="172873" y="4546420"/>
            <a:ext cx="8191500" cy="390525"/>
          </a:xfrm>
          <a:prstGeom prst="rect">
            <a:avLst/>
          </a:prstGeom>
        </p:spPr>
      </p:pic>
      <p:pic>
        <p:nvPicPr>
          <p:cNvPr id="9" name="Picture 8"/>
          <p:cNvPicPr>
            <a:picLocks noChangeAspect="1"/>
          </p:cNvPicPr>
          <p:nvPr/>
        </p:nvPicPr>
        <p:blipFill>
          <a:blip r:embed="rId7"/>
          <a:stretch>
            <a:fillRect/>
          </a:stretch>
        </p:blipFill>
        <p:spPr>
          <a:xfrm>
            <a:off x="155848" y="5245070"/>
            <a:ext cx="7546428" cy="985388"/>
          </a:xfrm>
          <a:prstGeom prst="rect">
            <a:avLst/>
          </a:prstGeom>
        </p:spPr>
      </p:pic>
      <p:pic>
        <p:nvPicPr>
          <p:cNvPr id="10" name="Picture 9"/>
          <p:cNvPicPr>
            <a:picLocks noChangeAspect="1"/>
          </p:cNvPicPr>
          <p:nvPr/>
        </p:nvPicPr>
        <p:blipFill>
          <a:blip r:embed="rId8"/>
          <a:stretch>
            <a:fillRect/>
          </a:stretch>
        </p:blipFill>
        <p:spPr>
          <a:xfrm>
            <a:off x="5387463" y="2085715"/>
            <a:ext cx="3756537" cy="2212920"/>
          </a:xfrm>
          <a:prstGeom prst="rect">
            <a:avLst/>
          </a:prstGeom>
        </p:spPr>
      </p:pic>
      <p:cxnSp>
        <p:nvCxnSpPr>
          <p:cNvPr id="12" name="Straight Arrow Connector 11"/>
          <p:cNvCxnSpPr/>
          <p:nvPr/>
        </p:nvCxnSpPr>
        <p:spPr>
          <a:xfrm flipV="1">
            <a:off x="2123090" y="4298635"/>
            <a:ext cx="3099971" cy="34023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335285"/>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0237" y="303979"/>
            <a:ext cx="8675349" cy="5371608"/>
          </a:xfrm>
          <a:prstGeom prst="rect">
            <a:avLst/>
          </a:prstGeom>
        </p:spPr>
      </p:pic>
    </p:spTree>
    <p:extLst>
      <p:ext uri="{BB962C8B-B14F-4D97-AF65-F5344CB8AC3E}">
        <p14:creationId xmlns:p14="http://schemas.microsoft.com/office/powerpoint/2010/main" val="127846198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70850" y="242286"/>
            <a:ext cx="8847901" cy="1764106"/>
          </a:xfrm>
          <a:prstGeom prst="rect">
            <a:avLst/>
          </a:prstGeom>
        </p:spPr>
      </p:pic>
    </p:spTree>
    <p:extLst>
      <p:ext uri="{BB962C8B-B14F-4D97-AF65-F5344CB8AC3E}">
        <p14:creationId xmlns:p14="http://schemas.microsoft.com/office/powerpoint/2010/main" val="291214382"/>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86613" y="378817"/>
            <a:ext cx="8377075" cy="2292444"/>
          </a:xfrm>
          <a:prstGeom prst="rect">
            <a:avLst/>
          </a:prstGeom>
        </p:spPr>
      </p:pic>
    </p:spTree>
    <p:extLst>
      <p:ext uri="{BB962C8B-B14F-4D97-AF65-F5344CB8AC3E}">
        <p14:creationId xmlns:p14="http://schemas.microsoft.com/office/powerpoint/2010/main" val="3299555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7465" y="166007"/>
            <a:ext cx="7820025" cy="647700"/>
          </a:xfrm>
          <a:prstGeom prst="rect">
            <a:avLst/>
          </a:prstGeom>
        </p:spPr>
      </p:pic>
      <p:pic>
        <p:nvPicPr>
          <p:cNvPr id="4" name="Picture 3"/>
          <p:cNvPicPr>
            <a:picLocks noChangeAspect="1"/>
          </p:cNvPicPr>
          <p:nvPr/>
        </p:nvPicPr>
        <p:blipFill>
          <a:blip r:embed="rId4"/>
          <a:stretch>
            <a:fillRect/>
          </a:stretch>
        </p:blipFill>
        <p:spPr>
          <a:xfrm>
            <a:off x="167465" y="1236361"/>
            <a:ext cx="7734300" cy="1590675"/>
          </a:xfrm>
          <a:prstGeom prst="rect">
            <a:avLst/>
          </a:prstGeom>
        </p:spPr>
      </p:pic>
      <p:pic>
        <p:nvPicPr>
          <p:cNvPr id="5" name="Picture 4"/>
          <p:cNvPicPr>
            <a:picLocks noChangeAspect="1"/>
          </p:cNvPicPr>
          <p:nvPr/>
        </p:nvPicPr>
        <p:blipFill>
          <a:blip r:embed="rId5"/>
          <a:stretch>
            <a:fillRect/>
          </a:stretch>
        </p:blipFill>
        <p:spPr>
          <a:xfrm>
            <a:off x="138890" y="3255661"/>
            <a:ext cx="7791450" cy="2324100"/>
          </a:xfrm>
          <a:prstGeom prst="rect">
            <a:avLst/>
          </a:prstGeom>
        </p:spPr>
      </p:pic>
    </p:spTree>
    <p:extLst>
      <p:ext uri="{BB962C8B-B14F-4D97-AF65-F5344CB8AC3E}">
        <p14:creationId xmlns:p14="http://schemas.microsoft.com/office/powerpoint/2010/main" val="303862858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08494"/>
            <a:ext cx="9102151" cy="4289696"/>
          </a:xfrm>
          <a:prstGeom prst="rect">
            <a:avLst/>
          </a:prstGeom>
        </p:spPr>
      </p:pic>
    </p:spTree>
    <p:extLst>
      <p:ext uri="{BB962C8B-B14F-4D97-AF65-F5344CB8AC3E}">
        <p14:creationId xmlns:p14="http://schemas.microsoft.com/office/powerpoint/2010/main" val="195402290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79919" y="459100"/>
            <a:ext cx="8688129" cy="1901545"/>
          </a:xfrm>
          <a:prstGeom prst="rect">
            <a:avLst/>
          </a:prstGeom>
        </p:spPr>
      </p:pic>
    </p:spTree>
    <p:extLst>
      <p:ext uri="{BB962C8B-B14F-4D97-AF65-F5344CB8AC3E}">
        <p14:creationId xmlns:p14="http://schemas.microsoft.com/office/powerpoint/2010/main" val="4483269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62772" y="136619"/>
            <a:ext cx="8949601" cy="2385985"/>
          </a:xfrm>
          <a:prstGeom prst="rect">
            <a:avLst/>
          </a:prstGeom>
        </p:spPr>
      </p:pic>
      <p:pic>
        <p:nvPicPr>
          <p:cNvPr id="6" name="Picture 5"/>
          <p:cNvPicPr>
            <a:picLocks noChangeAspect="1"/>
          </p:cNvPicPr>
          <p:nvPr/>
        </p:nvPicPr>
        <p:blipFill>
          <a:blip r:embed="rId5"/>
          <a:stretch>
            <a:fillRect/>
          </a:stretch>
        </p:blipFill>
        <p:spPr>
          <a:xfrm>
            <a:off x="1060333" y="2522604"/>
            <a:ext cx="7881750" cy="368051"/>
          </a:xfrm>
          <a:prstGeom prst="rect">
            <a:avLst/>
          </a:prstGeom>
        </p:spPr>
      </p:pic>
      <p:pic>
        <p:nvPicPr>
          <p:cNvPr id="7" name="Picture 6"/>
          <p:cNvPicPr>
            <a:picLocks noChangeAspect="1"/>
          </p:cNvPicPr>
          <p:nvPr/>
        </p:nvPicPr>
        <p:blipFill>
          <a:blip r:embed="rId6"/>
          <a:stretch>
            <a:fillRect/>
          </a:stretch>
        </p:blipFill>
        <p:spPr>
          <a:xfrm>
            <a:off x="399282" y="3126951"/>
            <a:ext cx="8542801" cy="1903711"/>
          </a:xfrm>
          <a:prstGeom prst="rect">
            <a:avLst/>
          </a:prstGeom>
        </p:spPr>
      </p:pic>
    </p:spTree>
    <p:extLst>
      <p:ext uri="{BB962C8B-B14F-4D97-AF65-F5344CB8AC3E}">
        <p14:creationId xmlns:p14="http://schemas.microsoft.com/office/powerpoint/2010/main" val="71914794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78635" y="223623"/>
            <a:ext cx="8580412" cy="6037217"/>
          </a:xfrm>
          <a:prstGeom prst="rect">
            <a:avLst/>
          </a:prstGeom>
        </p:spPr>
      </p:pic>
    </p:spTree>
    <p:extLst>
      <p:ext uri="{BB962C8B-B14F-4D97-AF65-F5344CB8AC3E}">
        <p14:creationId xmlns:p14="http://schemas.microsoft.com/office/powerpoint/2010/main" val="334706254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49290"/>
            <a:ext cx="7580076" cy="5643376"/>
          </a:xfrm>
          <a:prstGeom prst="rect">
            <a:avLst/>
          </a:prstGeom>
        </p:spPr>
      </p:pic>
    </p:spTree>
    <p:extLst>
      <p:ext uri="{BB962C8B-B14F-4D97-AF65-F5344CB8AC3E}">
        <p14:creationId xmlns:p14="http://schemas.microsoft.com/office/powerpoint/2010/main" val="415842964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54564" y="482205"/>
            <a:ext cx="8405068" cy="2236213"/>
          </a:xfrm>
          <a:prstGeom prst="rect">
            <a:avLst/>
          </a:prstGeom>
        </p:spPr>
      </p:pic>
    </p:spTree>
    <p:extLst>
      <p:ext uri="{BB962C8B-B14F-4D97-AF65-F5344CB8AC3E}">
        <p14:creationId xmlns:p14="http://schemas.microsoft.com/office/powerpoint/2010/main" val="1832875026"/>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90225" y="0"/>
            <a:ext cx="6658552" cy="5674928"/>
          </a:xfrm>
          <a:prstGeom prst="rect">
            <a:avLst/>
          </a:prstGeom>
        </p:spPr>
      </p:pic>
      <p:pic>
        <p:nvPicPr>
          <p:cNvPr id="6" name="Picture 5"/>
          <p:cNvPicPr>
            <a:picLocks noChangeAspect="1"/>
          </p:cNvPicPr>
          <p:nvPr/>
        </p:nvPicPr>
        <p:blipFill>
          <a:blip r:embed="rId5"/>
          <a:stretch>
            <a:fillRect/>
          </a:stretch>
        </p:blipFill>
        <p:spPr>
          <a:xfrm>
            <a:off x="443657" y="5735158"/>
            <a:ext cx="6405120" cy="1122842"/>
          </a:xfrm>
          <a:prstGeom prst="rect">
            <a:avLst/>
          </a:prstGeom>
        </p:spPr>
      </p:pic>
    </p:spTree>
    <p:extLst>
      <p:ext uri="{BB962C8B-B14F-4D97-AF65-F5344CB8AC3E}">
        <p14:creationId xmlns:p14="http://schemas.microsoft.com/office/powerpoint/2010/main" val="7026570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33266" y="277154"/>
            <a:ext cx="8584916" cy="4176016"/>
          </a:xfrm>
          <a:prstGeom prst="rect">
            <a:avLst/>
          </a:prstGeom>
        </p:spPr>
      </p:pic>
    </p:spTree>
    <p:extLst>
      <p:ext uri="{BB962C8B-B14F-4D97-AF65-F5344CB8AC3E}">
        <p14:creationId xmlns:p14="http://schemas.microsoft.com/office/powerpoint/2010/main" val="310712112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51128"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51728"/>
            <a:ext cx="8579947" cy="3823114"/>
          </a:xfrm>
          <a:prstGeom prst="rect">
            <a:avLst/>
          </a:prstGeom>
        </p:spPr>
      </p:pic>
      <p:pic>
        <p:nvPicPr>
          <p:cNvPr id="6" name="Picture 5"/>
          <p:cNvPicPr>
            <a:picLocks noChangeAspect="1"/>
          </p:cNvPicPr>
          <p:nvPr/>
        </p:nvPicPr>
        <p:blipFill>
          <a:blip r:embed="rId5"/>
          <a:stretch>
            <a:fillRect/>
          </a:stretch>
        </p:blipFill>
        <p:spPr>
          <a:xfrm>
            <a:off x="1" y="4281085"/>
            <a:ext cx="8145624" cy="1497379"/>
          </a:xfrm>
          <a:prstGeom prst="rect">
            <a:avLst/>
          </a:prstGeom>
        </p:spPr>
      </p:pic>
    </p:spTree>
    <p:extLst>
      <p:ext uri="{BB962C8B-B14F-4D97-AF65-F5344CB8AC3E}">
        <p14:creationId xmlns:p14="http://schemas.microsoft.com/office/powerpoint/2010/main" val="1616048269"/>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152939" y="107409"/>
            <a:ext cx="7796743" cy="5484045"/>
          </a:xfrm>
          <a:prstGeom prst="rect">
            <a:avLst/>
          </a:prstGeom>
        </p:spPr>
      </p:pic>
    </p:spTree>
    <p:extLst>
      <p:ext uri="{BB962C8B-B14F-4D97-AF65-F5344CB8AC3E}">
        <p14:creationId xmlns:p14="http://schemas.microsoft.com/office/powerpoint/2010/main" val="9793103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0205944"/>
              </p:ext>
            </p:extLst>
          </p:nvPr>
        </p:nvGraphicFramePr>
        <p:xfrm>
          <a:off x="90039" y="38449"/>
          <a:ext cx="8928000" cy="678180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xmlns="" val="72047810"/>
                    </a:ext>
                  </a:extLst>
                </a:gridCol>
                <a:gridCol w="702000">
                  <a:extLst>
                    <a:ext uri="{9D8B030D-6E8A-4147-A177-3AD203B41FA5}">
                      <a16:colId xmlns:a16="http://schemas.microsoft.com/office/drawing/2014/main" xmlns="" val="2815506905"/>
                    </a:ext>
                  </a:extLst>
                </a:gridCol>
                <a:gridCol w="702000">
                  <a:extLst>
                    <a:ext uri="{9D8B030D-6E8A-4147-A177-3AD203B41FA5}">
                      <a16:colId xmlns:a16="http://schemas.microsoft.com/office/drawing/2014/main" xmlns="" val="70042200"/>
                    </a:ext>
                  </a:extLst>
                </a:gridCol>
                <a:gridCol w="702000">
                  <a:extLst>
                    <a:ext uri="{9D8B030D-6E8A-4147-A177-3AD203B41FA5}">
                      <a16:colId xmlns:a16="http://schemas.microsoft.com/office/drawing/2014/main" xmlns="" val="3227666327"/>
                    </a:ext>
                  </a:extLst>
                </a:gridCol>
                <a:gridCol w="702000">
                  <a:extLst>
                    <a:ext uri="{9D8B030D-6E8A-4147-A177-3AD203B41FA5}">
                      <a16:colId xmlns:a16="http://schemas.microsoft.com/office/drawing/2014/main" xmlns="" val="477012200"/>
                    </a:ext>
                  </a:extLst>
                </a:gridCol>
                <a:gridCol w="702000">
                  <a:extLst>
                    <a:ext uri="{9D8B030D-6E8A-4147-A177-3AD203B41FA5}">
                      <a16:colId xmlns:a16="http://schemas.microsoft.com/office/drawing/2014/main" xmlns="" val="3340109611"/>
                    </a:ext>
                  </a:extLst>
                </a:gridCol>
                <a:gridCol w="702000">
                  <a:extLst>
                    <a:ext uri="{9D8B030D-6E8A-4147-A177-3AD203B41FA5}">
                      <a16:colId xmlns:a16="http://schemas.microsoft.com/office/drawing/2014/main" xmlns="" val="1973184032"/>
                    </a:ext>
                  </a:extLst>
                </a:gridCol>
                <a:gridCol w="702000">
                  <a:extLst>
                    <a:ext uri="{9D8B030D-6E8A-4147-A177-3AD203B41FA5}">
                      <a16:colId xmlns:a16="http://schemas.microsoft.com/office/drawing/2014/main" xmlns="" val="2060714322"/>
                    </a:ext>
                  </a:extLst>
                </a:gridCol>
                <a:gridCol w="702000">
                  <a:extLst>
                    <a:ext uri="{9D8B030D-6E8A-4147-A177-3AD203B41FA5}">
                      <a16:colId xmlns:a16="http://schemas.microsoft.com/office/drawing/2014/main" xmlns="" val="2745387041"/>
                    </a:ext>
                  </a:extLst>
                </a:gridCol>
                <a:gridCol w="702000">
                  <a:extLst>
                    <a:ext uri="{9D8B030D-6E8A-4147-A177-3AD203B41FA5}">
                      <a16:colId xmlns:a16="http://schemas.microsoft.com/office/drawing/2014/main" xmlns="" val="2915920440"/>
                    </a:ext>
                  </a:extLst>
                </a:gridCol>
                <a:gridCol w="702000">
                  <a:extLst>
                    <a:ext uri="{9D8B030D-6E8A-4147-A177-3AD203B41FA5}">
                      <a16:colId xmlns:a16="http://schemas.microsoft.com/office/drawing/2014/main" xmlns="" val="2198110966"/>
                    </a:ext>
                  </a:extLst>
                </a:gridCol>
              </a:tblGrid>
              <a:tr h="370840">
                <a:tc rowSpan="2">
                  <a:txBody>
                    <a:bodyPr/>
                    <a:lstStyle/>
                    <a:p>
                      <a:r>
                        <a:rPr lang="en-GB" b="0" dirty="0" smtClean="0">
                          <a:solidFill>
                            <a:sysClr val="windowText" lastClr="000000"/>
                          </a:solidFill>
                        </a:rPr>
                        <a:t>Topic</a:t>
                      </a:r>
                      <a:endParaRPr lang="en-GB"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2014</a:t>
                      </a:r>
                    </a:p>
                    <a:p>
                      <a:pPr algn="ctr"/>
                      <a:r>
                        <a:rPr lang="en-GB" sz="1200" b="0" dirty="0" smtClean="0">
                          <a:solidFill>
                            <a:sysClr val="windowText" lastClr="000000"/>
                          </a:solidFill>
                        </a:rPr>
                        <a:t>(</a:t>
                      </a:r>
                      <a:r>
                        <a:rPr lang="en-GB" sz="1200" b="0" dirty="0" err="1" smtClean="0">
                          <a:solidFill>
                            <a:sysClr val="windowText" lastClr="000000"/>
                          </a:solidFill>
                        </a:rPr>
                        <a:t>Lifeskills</a:t>
                      </a:r>
                      <a:r>
                        <a:rPr lang="en-GB" sz="1200" b="0" dirty="0" smtClean="0">
                          <a:solidFill>
                            <a:sysClr val="windowText" lastClr="000000"/>
                          </a:solidFill>
                        </a:rPr>
                        <a:t>)</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2015</a:t>
                      </a:r>
                    </a:p>
                    <a:p>
                      <a:pPr algn="ctr"/>
                      <a:r>
                        <a:rPr lang="en-GB" sz="1200" b="0" dirty="0" smtClean="0">
                          <a:solidFill>
                            <a:sysClr val="windowText" lastClr="000000"/>
                          </a:solidFill>
                        </a:rPr>
                        <a:t>(</a:t>
                      </a:r>
                      <a:r>
                        <a:rPr lang="en-GB" sz="1200" b="0" dirty="0" err="1" smtClean="0">
                          <a:solidFill>
                            <a:sysClr val="windowText" lastClr="000000"/>
                          </a:solidFill>
                        </a:rPr>
                        <a:t>Lifeskills</a:t>
                      </a:r>
                      <a:r>
                        <a:rPr lang="en-GB" sz="1200" b="0" dirty="0" smtClean="0">
                          <a:solidFill>
                            <a:sysClr val="windowText" lastClr="000000"/>
                          </a:solidFill>
                        </a:rPr>
                        <a:t>)</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2016</a:t>
                      </a:r>
                    </a:p>
                    <a:p>
                      <a:pPr algn="ctr"/>
                      <a:r>
                        <a:rPr lang="en-GB" sz="1200" b="0" dirty="0" smtClean="0">
                          <a:solidFill>
                            <a:sysClr val="windowText" lastClr="000000"/>
                          </a:solidFill>
                        </a:rPr>
                        <a:t>(</a:t>
                      </a:r>
                      <a:r>
                        <a:rPr lang="en-GB" sz="1200" b="0" dirty="0" err="1" smtClean="0">
                          <a:solidFill>
                            <a:sysClr val="windowText" lastClr="000000"/>
                          </a:solidFill>
                        </a:rPr>
                        <a:t>Lifeskills</a:t>
                      </a:r>
                      <a:r>
                        <a:rPr lang="en-GB" sz="1200" b="0" dirty="0" smtClean="0">
                          <a:solidFill>
                            <a:sysClr val="windowText" lastClr="000000"/>
                          </a:solidFill>
                        </a:rPr>
                        <a:t>)</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2017</a:t>
                      </a:r>
                    </a:p>
                    <a:p>
                      <a:pPr algn="ctr"/>
                      <a:r>
                        <a:rPr lang="en-GB" sz="1200" b="0" dirty="0" smtClean="0">
                          <a:solidFill>
                            <a:sysClr val="windowText" lastClr="000000"/>
                          </a:solidFill>
                        </a:rPr>
                        <a:t>(</a:t>
                      </a:r>
                      <a:r>
                        <a:rPr lang="en-GB" sz="1200" b="0" dirty="0" err="1" smtClean="0">
                          <a:solidFill>
                            <a:sysClr val="windowText" lastClr="000000"/>
                          </a:solidFill>
                        </a:rPr>
                        <a:t>Lifeskills</a:t>
                      </a:r>
                      <a:r>
                        <a:rPr lang="en-GB" sz="1200" b="0" dirty="0" smtClean="0">
                          <a:solidFill>
                            <a:sysClr val="windowText" lastClr="000000"/>
                          </a:solidFill>
                        </a:rPr>
                        <a:t>)</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Specimen</a:t>
                      </a:r>
                    </a:p>
                    <a:p>
                      <a:pPr algn="ctr"/>
                      <a:r>
                        <a:rPr lang="en-GB" sz="1200" b="0" dirty="0" smtClean="0">
                          <a:solidFill>
                            <a:sysClr val="windowText" lastClr="000000"/>
                          </a:solidFill>
                        </a:rPr>
                        <a:t>(Applications)</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63028961"/>
                  </a:ext>
                </a:extLst>
              </a:tr>
              <a:tr h="253739">
                <a:tc v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24571893"/>
                  </a:ext>
                </a:extLst>
              </a:tr>
              <a:tr h="370840">
                <a:tc>
                  <a:txBody>
                    <a:bodyPr/>
                    <a:lstStyle/>
                    <a:p>
                      <a:r>
                        <a:rPr lang="en-GB" sz="1400" b="0" dirty="0" smtClean="0">
                          <a:solidFill>
                            <a:sysClr val="windowText" lastClr="000000"/>
                          </a:solidFill>
                        </a:rPr>
                        <a:t>Fractions/</a:t>
                      </a:r>
                      <a:r>
                        <a:rPr lang="en-GB" sz="1400" b="0" dirty="0" err="1" smtClean="0">
                          <a:solidFill>
                            <a:sysClr val="windowText" lastClr="000000"/>
                          </a:solidFill>
                        </a:rPr>
                        <a:t>Deciamls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GB" sz="1400" b="0" dirty="0" smtClean="0">
                          <a:solidFill>
                            <a:sysClr val="windowText" lastClr="000000"/>
                          </a:solidFill>
                        </a:rPr>
                        <a:t>Tolerance</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 action="ppaction://hlinksldjump"/>
                        </a:rPr>
                        <a:t>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 action="ppaction://hlinksldjump"/>
                        </a:rPr>
                        <a:t>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 action="ppaction://hlinksldjump"/>
                        </a:rPr>
                        <a:t>4b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12489391"/>
                  </a:ext>
                </a:extLst>
              </a:tr>
              <a:tr h="370840">
                <a:tc>
                  <a:txBody>
                    <a:bodyPr/>
                    <a:lstStyle/>
                    <a:p>
                      <a:r>
                        <a:rPr lang="en-GB" sz="1400" b="0" dirty="0" smtClean="0">
                          <a:solidFill>
                            <a:sysClr val="windowText" lastClr="000000"/>
                          </a:solidFill>
                        </a:rPr>
                        <a:t>DST</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 action="ppaction://hlinksldjump"/>
                        </a:rPr>
                        <a:t>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0"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1" action="ppaction://hlinksldjump"/>
                        </a:rPr>
                        <a:t>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2"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3" action="ppaction://hlinksldjump"/>
                        </a:rPr>
                        <a:t>2</a:t>
                      </a:r>
                      <a:r>
                        <a:rPr lang="en-GB" sz="1400" b="0" dirty="0" smtClean="0">
                          <a:solidFill>
                            <a:schemeClr val="tx1"/>
                          </a:solidFill>
                        </a:rPr>
                        <a:t>, </a:t>
                      </a:r>
                      <a:r>
                        <a:rPr lang="en-GB" sz="1400" b="0" dirty="0" smtClean="0">
                          <a:solidFill>
                            <a:schemeClr val="tx1"/>
                          </a:solidFill>
                          <a:hlinkClick r:id="rId14" action="ppaction://hlinksldjump"/>
                        </a:rPr>
                        <a:t>6c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5" action="ppaction://hlinksldjump"/>
                        </a:rPr>
                        <a:t>5b</a:t>
                      </a:r>
                      <a:r>
                        <a:rPr lang="en-GB" sz="1400" b="0" dirty="0" smtClean="0">
                          <a:solidFill>
                            <a:schemeClr val="tx1"/>
                          </a:solidFill>
                        </a:rPr>
                        <a:t>, </a:t>
                      </a:r>
                      <a:r>
                        <a:rPr lang="en-GB" sz="1400" b="0" dirty="0" smtClean="0">
                          <a:solidFill>
                            <a:schemeClr val="tx1"/>
                          </a:solidFill>
                          <a:hlinkClick r:id="rId16" action="ppaction://hlinksldjump"/>
                        </a:rPr>
                        <a:t>7c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7"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23320593"/>
                  </a:ext>
                </a:extLst>
              </a:tr>
              <a:tr h="370840">
                <a:tc>
                  <a:txBody>
                    <a:bodyPr/>
                    <a:lstStyle/>
                    <a:p>
                      <a:r>
                        <a:rPr lang="en-GB" sz="1400" b="0" dirty="0" smtClean="0">
                          <a:solidFill>
                            <a:sysClr val="windowText" lastClr="000000"/>
                          </a:solidFill>
                        </a:rPr>
                        <a:t>Volume</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8" action="ppaction://hlinksldjump"/>
                        </a:rPr>
                        <a:t>9</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9" action="ppaction://hlinksldjump"/>
                        </a:rPr>
                        <a:t>6c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0" action="ppaction://hlinksldjump"/>
                        </a:rPr>
                        <a:t>8c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1"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2" action="ppaction://hlinksldjump"/>
                        </a:rPr>
                        <a:t>10c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03755338"/>
                  </a:ext>
                </a:extLst>
              </a:tr>
              <a:tr h="370840">
                <a:tc>
                  <a:txBody>
                    <a:bodyPr/>
                    <a:lstStyle/>
                    <a:p>
                      <a:r>
                        <a:rPr lang="en-GB" sz="1400" b="0" dirty="0" smtClean="0">
                          <a:solidFill>
                            <a:sysClr val="windowText" lastClr="000000"/>
                          </a:solidFill>
                        </a:rPr>
                        <a:t>Percentage</a:t>
                      </a:r>
                      <a:r>
                        <a:rPr lang="en-GB" sz="1400" b="0" baseline="0" dirty="0" smtClean="0">
                          <a:solidFill>
                            <a:sysClr val="windowText" lastClr="000000"/>
                          </a:solidFill>
                        </a:rPr>
                        <a:t> Calculations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3" action="ppaction://hlinksldjump"/>
                        </a:rPr>
                        <a:t>2</a:t>
                      </a:r>
                      <a:r>
                        <a:rPr lang="en-GB" sz="1400" b="0" dirty="0" smtClean="0">
                          <a:solidFill>
                            <a:schemeClr val="tx1"/>
                          </a:solidFill>
                        </a:rPr>
                        <a:t>, </a:t>
                      </a:r>
                      <a:r>
                        <a:rPr lang="en-GB" sz="1400" b="0" dirty="0" smtClean="0">
                          <a:solidFill>
                            <a:schemeClr val="tx1"/>
                          </a:solidFill>
                          <a:hlinkClick r:id="rId24" action="ppaction://hlinksldjump"/>
                        </a:rPr>
                        <a:t>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5"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6" action="ppaction://hlinksldjump"/>
                        </a:rPr>
                        <a:t>1b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7" action="ppaction://hlinksldjump"/>
                        </a:rPr>
                        <a:t>1</a:t>
                      </a:r>
                      <a:r>
                        <a:rPr lang="en-GB" sz="1400" b="0" dirty="0" smtClean="0">
                          <a:solidFill>
                            <a:schemeClr val="tx1"/>
                          </a:solidFill>
                        </a:rPr>
                        <a:t>,</a:t>
                      </a:r>
                      <a:r>
                        <a:rPr lang="en-GB" sz="1400" b="0" dirty="0" smtClean="0">
                          <a:solidFill>
                            <a:schemeClr val="tx1"/>
                          </a:solidFill>
                          <a:hlinkClick r:id="rId28" action="ppaction://hlinksldjump"/>
                        </a:rPr>
                        <a:t> 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9" action="ppaction://hlinksldjump"/>
                        </a:rPr>
                        <a:t>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0"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85304649"/>
                  </a:ext>
                </a:extLst>
              </a:tr>
              <a:tr h="370840">
                <a:tc>
                  <a:txBody>
                    <a:bodyPr/>
                    <a:lstStyle/>
                    <a:p>
                      <a:r>
                        <a:rPr lang="en-GB" sz="1400" b="0" dirty="0" smtClean="0">
                          <a:solidFill>
                            <a:sysClr val="windowText" lastClr="000000"/>
                          </a:solidFill>
                        </a:rPr>
                        <a:t>Probability</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1"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2" action="ppaction://hlinksldjump"/>
                        </a:rPr>
                        <a:t>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3" action="ppaction://hlinksldjump"/>
                        </a:rPr>
                        <a:t>5d</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4" action="ppaction://hlinksldjump"/>
                        </a:rPr>
                        <a:t>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72954542"/>
                  </a:ext>
                </a:extLst>
              </a:tr>
              <a:tr h="370840">
                <a:tc>
                  <a:txBody>
                    <a:bodyPr/>
                    <a:lstStyle/>
                    <a:p>
                      <a:r>
                        <a:rPr lang="en-GB" sz="1400" b="0" dirty="0" smtClean="0">
                          <a:solidFill>
                            <a:sysClr val="windowText" lastClr="000000"/>
                          </a:solidFill>
                        </a:rPr>
                        <a:t>Money Calculations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5" action="ppaction://hlinksldjump"/>
                        </a:rPr>
                        <a:t>4</a:t>
                      </a:r>
                      <a:r>
                        <a:rPr lang="en-GB" sz="1400" b="0" dirty="0" smtClean="0">
                          <a:solidFill>
                            <a:schemeClr val="tx1"/>
                          </a:solidFill>
                        </a:rPr>
                        <a:t>, </a:t>
                      </a:r>
                      <a:r>
                        <a:rPr lang="en-GB" sz="1400" b="0" dirty="0" smtClean="0">
                          <a:solidFill>
                            <a:schemeClr val="tx1"/>
                          </a:solidFill>
                          <a:hlinkClick r:id="rId36"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7"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8" action="ppaction://hlinksldjump"/>
                        </a:rPr>
                        <a:t>9</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9"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0" action="ppaction://hlinksldjump"/>
                        </a:rPr>
                        <a:t>1</a:t>
                      </a:r>
                      <a:r>
                        <a:rPr lang="en-GB" sz="1400" b="0" dirty="0" smtClean="0">
                          <a:solidFill>
                            <a:schemeClr val="tx1"/>
                          </a:solidFill>
                        </a:rPr>
                        <a:t>, </a:t>
                      </a:r>
                      <a:r>
                        <a:rPr lang="en-GB" sz="1400" b="0" dirty="0" smtClean="0">
                          <a:solidFill>
                            <a:schemeClr val="tx1"/>
                          </a:solidFill>
                          <a:hlinkClick r:id="rId41" action="ppaction://hlinksldjump"/>
                        </a:rPr>
                        <a:t>4</a:t>
                      </a:r>
                      <a:r>
                        <a:rPr lang="en-GB" sz="1400" b="0" dirty="0" smtClean="0">
                          <a:solidFill>
                            <a:schemeClr val="tx1"/>
                          </a:solidFill>
                        </a:rPr>
                        <a:t>, </a:t>
                      </a:r>
                      <a:r>
                        <a:rPr lang="en-GB" sz="1400" b="0" dirty="0" smtClean="0">
                          <a:solidFill>
                            <a:schemeClr val="tx1"/>
                          </a:solidFill>
                          <a:hlinkClick r:id="rId42"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3" action="ppaction://hlinksldjump"/>
                        </a:rPr>
                        <a:t>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4" action="ppaction://hlinksldjump"/>
                        </a:rPr>
                        <a:t>2</a:t>
                      </a:r>
                      <a:r>
                        <a:rPr lang="en-GB" sz="1400" b="0" dirty="0" smtClean="0">
                          <a:solidFill>
                            <a:schemeClr val="tx1"/>
                          </a:solidFill>
                        </a:rPr>
                        <a:t>, </a:t>
                      </a:r>
                      <a:r>
                        <a:rPr lang="en-GB" sz="1400" b="0" dirty="0" smtClean="0">
                          <a:solidFill>
                            <a:schemeClr val="tx1"/>
                          </a:solidFill>
                          <a:hlinkClick r:id="rId45" action="ppaction://hlinksldjump"/>
                        </a:rPr>
                        <a:t>5b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6" action="ppaction://hlinksldjump"/>
                        </a:rPr>
                        <a:t>3</a:t>
                      </a:r>
                      <a:r>
                        <a:rPr lang="en-GB" sz="1400" b="0" dirty="0" smtClean="0">
                          <a:solidFill>
                            <a:schemeClr val="tx1"/>
                          </a:solidFill>
                        </a:rPr>
                        <a:t>, </a:t>
                      </a:r>
                      <a:r>
                        <a:rPr lang="en-GB" sz="1400" b="0" dirty="0" smtClean="0">
                          <a:solidFill>
                            <a:schemeClr val="tx1"/>
                          </a:solidFill>
                          <a:hlinkClick r:id="rId33" action="ppaction://hlinksldjump"/>
                        </a:rPr>
                        <a:t>5c</a:t>
                      </a:r>
                      <a:r>
                        <a:rPr lang="en-GB" sz="1400" b="0" dirty="0" smtClean="0">
                          <a:solidFill>
                            <a:schemeClr val="tx1"/>
                          </a:solidFill>
                        </a:rPr>
                        <a:t>, </a:t>
                      </a:r>
                      <a:r>
                        <a:rPr lang="en-GB" sz="1400" b="0" dirty="0" smtClean="0">
                          <a:solidFill>
                            <a:schemeClr val="tx1"/>
                          </a:solidFill>
                          <a:hlinkClick r:id="rId47" action="ppaction://hlinksldjump"/>
                        </a:rPr>
                        <a:t>6b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8" action="ppaction://hlinksldjump"/>
                        </a:rPr>
                        <a:t>4</a:t>
                      </a:r>
                      <a:r>
                        <a:rPr lang="en-GB" sz="1400" b="0" dirty="0" smtClean="0">
                          <a:solidFill>
                            <a:schemeClr val="tx1"/>
                          </a:solidFill>
                        </a:rPr>
                        <a:t>, </a:t>
                      </a:r>
                      <a:r>
                        <a:rPr lang="en-GB" sz="1400" b="0" dirty="0" smtClean="0">
                          <a:solidFill>
                            <a:schemeClr val="tx1"/>
                          </a:solidFill>
                          <a:hlinkClick r:id="rId49" action="ppaction://hlinksldjump"/>
                        </a:rPr>
                        <a:t>6</a:t>
                      </a:r>
                      <a:r>
                        <a:rPr lang="en-GB" sz="1400" b="0" dirty="0" smtClean="0">
                          <a:solidFill>
                            <a:schemeClr val="tx1"/>
                          </a:solidFill>
                        </a:rPr>
                        <a:t>, </a:t>
                      </a:r>
                      <a:r>
                        <a:rPr lang="en-GB" sz="1400" b="0" dirty="0" smtClean="0">
                          <a:solidFill>
                            <a:schemeClr val="tx1"/>
                          </a:solidFill>
                          <a:hlinkClick r:id="rId50" action="ppaction://hlinksldjump"/>
                        </a:rPr>
                        <a:t>7</a:t>
                      </a:r>
                      <a:r>
                        <a:rPr lang="en-GB" sz="1400" b="0" dirty="0" smtClean="0">
                          <a:solidFill>
                            <a:schemeClr val="tx1"/>
                          </a:solidFill>
                        </a:rPr>
                        <a:t>, </a:t>
                      </a:r>
                      <a:r>
                        <a:rPr lang="en-GB" sz="1400" b="0" dirty="0" smtClean="0">
                          <a:solidFill>
                            <a:schemeClr val="tx1"/>
                          </a:solidFill>
                          <a:hlinkClick r:id="rId51" action="ppaction://hlinksldjump"/>
                        </a:rPr>
                        <a:t>11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2" action="ppaction://hlinksldjump"/>
                        </a:rPr>
                        <a:t>6</a:t>
                      </a:r>
                      <a:r>
                        <a:rPr lang="en-GB" sz="1400" b="0" dirty="0" smtClean="0">
                          <a:solidFill>
                            <a:schemeClr val="tx1"/>
                          </a:solidFill>
                        </a:rPr>
                        <a:t>, </a:t>
                      </a:r>
                      <a:r>
                        <a:rPr lang="en-GB" sz="1400" b="0" dirty="0" smtClean="0">
                          <a:solidFill>
                            <a:schemeClr val="tx1"/>
                          </a:solidFill>
                          <a:hlinkClick r:id="rId53"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5952985"/>
                  </a:ext>
                </a:extLst>
              </a:tr>
              <a:tr h="370840">
                <a:tc>
                  <a:txBody>
                    <a:bodyPr/>
                    <a:lstStyle/>
                    <a:p>
                      <a:r>
                        <a:rPr lang="en-GB" sz="1400" b="0" dirty="0" smtClean="0">
                          <a:solidFill>
                            <a:sysClr val="windowText" lastClr="000000"/>
                          </a:solidFill>
                        </a:rPr>
                        <a:t>Statistics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4"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5"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6" action="ppaction://hlinksldjump"/>
                        </a:rPr>
                        <a:t>2a</a:t>
                      </a:r>
                      <a:r>
                        <a:rPr lang="en-GB" sz="1400" b="0" dirty="0" smtClean="0">
                          <a:solidFill>
                            <a:schemeClr val="tx1"/>
                          </a:solidFill>
                        </a:rPr>
                        <a:t>, </a:t>
                      </a:r>
                      <a:r>
                        <a:rPr lang="en-GB" sz="1400" b="0" dirty="0" smtClean="0">
                          <a:solidFill>
                            <a:schemeClr val="tx1"/>
                          </a:solidFill>
                          <a:hlinkClick r:id="rId57" action="ppaction://hlinksldjump"/>
                        </a:rPr>
                        <a:t>5</a:t>
                      </a:r>
                      <a:r>
                        <a:rPr lang="en-GB" sz="1400" b="0" dirty="0" smtClean="0">
                          <a:solidFill>
                            <a:schemeClr val="tx1"/>
                          </a:solidFill>
                        </a:rPr>
                        <a:t>, </a:t>
                      </a:r>
                      <a:r>
                        <a:rPr lang="en-GB" sz="1400" b="0" dirty="0" smtClean="0">
                          <a:solidFill>
                            <a:schemeClr val="tx1"/>
                          </a:solidFill>
                          <a:hlinkClick r:id="rId58" action="ppaction://hlinksldjump"/>
                        </a:rPr>
                        <a:t>6ab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9" action="ppaction://hlinksldjump"/>
                        </a:rPr>
                        <a:t>3</a:t>
                      </a:r>
                      <a:r>
                        <a:rPr lang="en-GB" sz="1400" b="0" dirty="0" smtClean="0">
                          <a:solidFill>
                            <a:schemeClr val="tx1"/>
                          </a:solidFill>
                        </a:rPr>
                        <a:t>, </a:t>
                      </a:r>
                      <a:r>
                        <a:rPr lang="en-GB" sz="1400" b="0" dirty="0" smtClean="0">
                          <a:solidFill>
                            <a:schemeClr val="tx1"/>
                          </a:solidFill>
                          <a:hlinkClick r:id="rId60" action="ppaction://hlinksldjump"/>
                        </a:rPr>
                        <a:t>6ab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1" action="ppaction://hlinksldjump"/>
                        </a:rPr>
                        <a:t>3</a:t>
                      </a:r>
                      <a:r>
                        <a:rPr lang="en-GB" sz="1400" b="0" dirty="0" smtClean="0">
                          <a:solidFill>
                            <a:schemeClr val="tx1"/>
                          </a:solidFill>
                        </a:rPr>
                        <a:t>, </a:t>
                      </a:r>
                      <a:r>
                        <a:rPr lang="en-GB" sz="1400" b="0" dirty="0" smtClean="0">
                          <a:solidFill>
                            <a:schemeClr val="tx1"/>
                          </a:solidFill>
                          <a:hlinkClick r:id="rId62" action="ppaction://hlinksldjump"/>
                        </a:rPr>
                        <a:t>5a, </a:t>
                      </a:r>
                      <a:r>
                        <a:rPr lang="en-GB" sz="1400" b="0" dirty="0" smtClean="0">
                          <a:solidFill>
                            <a:schemeClr val="tx1"/>
                          </a:solidFill>
                          <a:hlinkClick r:id="rId63"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4" action="ppaction://hlinksldjump"/>
                        </a:rPr>
                        <a:t>4, </a:t>
                      </a:r>
                      <a:r>
                        <a:rPr lang="en-GB" sz="1400" b="0" dirty="0" smtClean="0">
                          <a:solidFill>
                            <a:schemeClr val="tx1"/>
                          </a:solidFill>
                          <a:hlinkClick r:id="rId65" action="ppaction://hlinksldjump"/>
                        </a:rPr>
                        <a:t>7ab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6" action="ppaction://hlinksldjump"/>
                        </a:rPr>
                        <a:t>5</a:t>
                      </a:r>
                      <a:r>
                        <a:rPr lang="en-GB" sz="1400" b="0" dirty="0" smtClean="0">
                          <a:solidFill>
                            <a:schemeClr val="tx1"/>
                          </a:solidFill>
                        </a:rPr>
                        <a:t>, </a:t>
                      </a:r>
                      <a:r>
                        <a:rPr lang="en-GB" sz="1400" b="0" dirty="0" smtClean="0">
                          <a:solidFill>
                            <a:schemeClr val="tx1"/>
                          </a:solidFill>
                          <a:hlinkClick r:id="rId67" action="ppaction://hlinksldjump"/>
                        </a:rPr>
                        <a:t>10</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8" action="ppaction://hlinksldjump"/>
                        </a:rPr>
                        <a:t>3, </a:t>
                      </a:r>
                      <a:r>
                        <a:rPr lang="en-GB" sz="1400" b="0" dirty="0" smtClean="0">
                          <a:solidFill>
                            <a:schemeClr val="tx1"/>
                          </a:solidFill>
                          <a:hlinkClick r:id="rId69" action="ppaction://hlinksldjump"/>
                        </a:rPr>
                        <a:t>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15741660"/>
                  </a:ext>
                </a:extLst>
              </a:tr>
              <a:tr h="370840">
                <a:tc>
                  <a:txBody>
                    <a:bodyPr/>
                    <a:lstStyle/>
                    <a:p>
                      <a:r>
                        <a:rPr lang="en-GB" sz="1400" b="0" dirty="0" smtClean="0">
                          <a:solidFill>
                            <a:sysClr val="windowText" lastClr="000000"/>
                          </a:solidFill>
                        </a:rPr>
                        <a:t>Scale Drawing</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0"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1" action="ppaction://hlinksldjump"/>
                        </a:rPr>
                        <a:t>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2" action="ppaction://hlinksldjump"/>
                        </a:rPr>
                        <a:t>4a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5" action="ppaction://hlinksldjump"/>
                        </a:rPr>
                        <a:t>5a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3" action="ppaction://hlinksldjump"/>
                        </a:rPr>
                        <a:t>2</a:t>
                      </a:r>
                      <a:r>
                        <a:rPr lang="en-GB" sz="1400" b="0" dirty="0" smtClean="0">
                          <a:solidFill>
                            <a:schemeClr val="tx1"/>
                          </a:solidFill>
                        </a:rPr>
                        <a:t>, </a:t>
                      </a:r>
                      <a:r>
                        <a:rPr lang="en-GB" sz="1400" b="0" dirty="0" smtClean="0">
                          <a:solidFill>
                            <a:schemeClr val="tx1"/>
                          </a:solidFill>
                          <a:hlinkClick r:id="rId74"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97445710"/>
                  </a:ext>
                </a:extLst>
              </a:tr>
              <a:tr h="370840">
                <a:tc>
                  <a:txBody>
                    <a:bodyPr/>
                    <a:lstStyle/>
                    <a:p>
                      <a:r>
                        <a:rPr lang="en-GB" sz="1400" b="0" dirty="0" smtClean="0">
                          <a:solidFill>
                            <a:sysClr val="windowText" lastClr="000000"/>
                          </a:solidFill>
                        </a:rPr>
                        <a:t>Length including Pythagoras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5" action="ppaction://hlinksldjump"/>
                        </a:rPr>
                        <a:t>3a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6" action="ppaction://hlinksldjump"/>
                        </a:rPr>
                        <a:t>5a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7"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8" action="ppaction://hlinksldjump"/>
                        </a:rPr>
                        <a:t>2b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9"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0" action="ppaction://hlinksldjump"/>
                        </a:rPr>
                        <a:t>9a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1" action="ppaction://hlinksldjump"/>
                        </a:rPr>
                        <a:t>8a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2" action="ppaction://hlinksldjump"/>
                        </a:rPr>
                        <a:t>13a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3" action="ppaction://hlinksldjump"/>
                        </a:rPr>
                        <a:t>9a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16454194"/>
                  </a:ext>
                </a:extLst>
              </a:tr>
              <a:tr h="370840">
                <a:tc>
                  <a:txBody>
                    <a:bodyPr/>
                    <a:lstStyle/>
                    <a:p>
                      <a:r>
                        <a:rPr lang="en-GB" sz="1400" b="0" dirty="0" smtClean="0">
                          <a:solidFill>
                            <a:sysClr val="windowText" lastClr="000000"/>
                          </a:solidFill>
                        </a:rPr>
                        <a:t>Area</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5" action="ppaction://hlinksldjump"/>
                        </a:rPr>
                        <a:t>3b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6" action="ppaction://hlinksldjump"/>
                        </a:rPr>
                        <a:t>5b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4" action="ppaction://hlinksldjump"/>
                        </a:rPr>
                        <a:t>10</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5"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6" action="ppaction://hlinksldjump"/>
                        </a:rPr>
                        <a:t>7</a:t>
                      </a:r>
                      <a:r>
                        <a:rPr lang="en-GB" sz="1400" b="0" dirty="0" smtClean="0">
                          <a:solidFill>
                            <a:schemeClr val="tx1"/>
                          </a:solidFill>
                        </a:rPr>
                        <a:t>, </a:t>
                      </a:r>
                      <a:r>
                        <a:rPr lang="en-GB" sz="1400" b="0" dirty="0" smtClean="0">
                          <a:solidFill>
                            <a:schemeClr val="tx1"/>
                          </a:solidFill>
                          <a:hlinkClick r:id="rId87" action="ppaction://hlinksldjump"/>
                        </a:rPr>
                        <a:t>9b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1" action="ppaction://hlinksldjump"/>
                        </a:rPr>
                        <a:t>8bc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3" action="ppaction://hlinksldjump"/>
                        </a:rPr>
                        <a:t>9bc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87880962"/>
                  </a:ext>
                </a:extLst>
              </a:tr>
              <a:tr h="370840">
                <a:tc>
                  <a:txBody>
                    <a:bodyPr/>
                    <a:lstStyle/>
                    <a:p>
                      <a:r>
                        <a:rPr lang="en-GB" sz="1400" b="0" dirty="0" smtClean="0">
                          <a:solidFill>
                            <a:sysClr val="windowText" lastClr="000000"/>
                          </a:solidFill>
                        </a:rPr>
                        <a:t>Precedence Tables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8"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89" action="ppaction://hlinksldjump"/>
                        </a:rPr>
                        <a:t>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0" action="ppaction://hlinksldjump"/>
                        </a:rPr>
                        <a:t>13b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4991242"/>
                  </a:ext>
                </a:extLst>
              </a:tr>
              <a:tr h="370840">
                <a:tc>
                  <a:txBody>
                    <a:bodyPr/>
                    <a:lstStyle/>
                    <a:p>
                      <a:r>
                        <a:rPr lang="en-GB" sz="1400" b="0" dirty="0" smtClean="0">
                          <a:solidFill>
                            <a:sysClr val="windowText" lastClr="000000"/>
                          </a:solidFill>
                        </a:rPr>
                        <a:t>Packaging</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1"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2" action="ppaction://hlinksldjump"/>
                        </a:rPr>
                        <a:t>6a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3" action="ppaction://hlinksldjump"/>
                        </a:rPr>
                        <a:t>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91343086"/>
                  </a:ext>
                </a:extLst>
              </a:tr>
              <a:tr h="370840">
                <a:tc>
                  <a:txBody>
                    <a:bodyPr/>
                    <a:lstStyle/>
                    <a:p>
                      <a:r>
                        <a:rPr lang="en-GB" sz="1400" b="0" dirty="0" smtClean="0">
                          <a:solidFill>
                            <a:sysClr val="windowText" lastClr="000000"/>
                          </a:solidFill>
                        </a:rPr>
                        <a:t>Ratio &amp; Proportion</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4" action="ppaction://hlinksldjump"/>
                        </a:rPr>
                        <a:t>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6" action="ppaction://hlinksldjump"/>
                        </a:rPr>
                        <a:t>1a</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5" action="ppaction://hlinksldjump"/>
                        </a:rPr>
                        <a:t>9</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6" action="ppaction://hlinksldjump"/>
                        </a:rPr>
                        <a:t>8ab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7"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8" action="ppaction://hlinksldjump"/>
                        </a:rPr>
                        <a:t>9</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9" action="ppaction://hlinksldjump"/>
                        </a:rPr>
                        <a:t>10ab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370840">
                <a:tc>
                  <a:txBody>
                    <a:bodyPr/>
                    <a:lstStyle/>
                    <a:p>
                      <a:r>
                        <a:rPr lang="en-GB" sz="1400" b="0" dirty="0" smtClean="0">
                          <a:solidFill>
                            <a:sysClr val="windowText" lastClr="000000"/>
                          </a:solidFill>
                        </a:rPr>
                        <a:t>Gradient</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00" action="ppaction://hlinksldjump"/>
                        </a:rPr>
                        <a:t>8</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01" action="ppaction://hlinksldjump"/>
                        </a:rPr>
                        <a:t>10</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02" action="ppaction://hlinksldjump"/>
                        </a:rPr>
                        <a:t>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03" action="ppaction://hlinksldjump"/>
                        </a:rPr>
                        <a:t>12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42293986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82031" y="144628"/>
            <a:ext cx="7880028" cy="3494311"/>
          </a:xfrm>
          <a:prstGeom prst="rect">
            <a:avLst/>
          </a:prstGeom>
        </p:spPr>
      </p:pic>
      <p:pic>
        <p:nvPicPr>
          <p:cNvPr id="6" name="Picture 5"/>
          <p:cNvPicPr>
            <a:picLocks noChangeAspect="1"/>
          </p:cNvPicPr>
          <p:nvPr/>
        </p:nvPicPr>
        <p:blipFill>
          <a:blip r:embed="rId5"/>
          <a:stretch>
            <a:fillRect/>
          </a:stretch>
        </p:blipFill>
        <p:spPr>
          <a:xfrm>
            <a:off x="0" y="3949228"/>
            <a:ext cx="7342026" cy="2481812"/>
          </a:xfrm>
          <a:prstGeom prst="rect">
            <a:avLst/>
          </a:prstGeom>
        </p:spPr>
      </p:pic>
    </p:spTree>
    <p:extLst>
      <p:ext uri="{BB962C8B-B14F-4D97-AF65-F5344CB8AC3E}">
        <p14:creationId xmlns:p14="http://schemas.microsoft.com/office/powerpoint/2010/main" val="13034887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0669" y="1"/>
            <a:ext cx="8070082" cy="6431040"/>
          </a:xfrm>
          <a:prstGeom prst="rect">
            <a:avLst/>
          </a:prstGeom>
        </p:spPr>
      </p:pic>
    </p:spTree>
    <p:extLst>
      <p:ext uri="{BB962C8B-B14F-4D97-AF65-F5344CB8AC3E}">
        <p14:creationId xmlns:p14="http://schemas.microsoft.com/office/powerpoint/2010/main" val="869418071"/>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8300" y="134762"/>
            <a:ext cx="9000451" cy="2259071"/>
          </a:xfrm>
          <a:prstGeom prst="rect">
            <a:avLst/>
          </a:prstGeom>
        </p:spPr>
      </p:pic>
      <p:pic>
        <p:nvPicPr>
          <p:cNvPr id="6" name="Picture 5"/>
          <p:cNvPicPr>
            <a:picLocks noChangeAspect="1"/>
          </p:cNvPicPr>
          <p:nvPr/>
        </p:nvPicPr>
        <p:blipFill>
          <a:blip r:embed="rId5"/>
          <a:stretch>
            <a:fillRect/>
          </a:stretch>
        </p:blipFill>
        <p:spPr>
          <a:xfrm>
            <a:off x="393905" y="2498879"/>
            <a:ext cx="8542801" cy="761484"/>
          </a:xfrm>
          <a:prstGeom prst="rect">
            <a:avLst/>
          </a:prstGeom>
        </p:spPr>
      </p:pic>
      <p:pic>
        <p:nvPicPr>
          <p:cNvPr id="7" name="Picture 6"/>
          <p:cNvPicPr>
            <a:picLocks noChangeAspect="1"/>
          </p:cNvPicPr>
          <p:nvPr/>
        </p:nvPicPr>
        <p:blipFill>
          <a:blip r:embed="rId6"/>
          <a:stretch>
            <a:fillRect/>
          </a:stretch>
        </p:blipFill>
        <p:spPr>
          <a:xfrm>
            <a:off x="444754" y="3302130"/>
            <a:ext cx="8441101" cy="1840254"/>
          </a:xfrm>
          <a:prstGeom prst="rect">
            <a:avLst/>
          </a:prstGeom>
        </p:spPr>
      </p:pic>
    </p:spTree>
    <p:extLst>
      <p:ext uri="{BB962C8B-B14F-4D97-AF65-F5344CB8AC3E}">
        <p14:creationId xmlns:p14="http://schemas.microsoft.com/office/powerpoint/2010/main" val="993321095"/>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49686" y="125584"/>
            <a:ext cx="7100200" cy="6623018"/>
          </a:xfrm>
          <a:prstGeom prst="rect">
            <a:avLst/>
          </a:prstGeom>
        </p:spPr>
      </p:pic>
    </p:spTree>
    <p:extLst>
      <p:ext uri="{BB962C8B-B14F-4D97-AF65-F5344CB8AC3E}">
        <p14:creationId xmlns:p14="http://schemas.microsoft.com/office/powerpoint/2010/main" val="2687041557"/>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4358424" y="1331818"/>
            <a:ext cx="4771504" cy="2820545"/>
          </a:xfrm>
          <a:prstGeom prst="rect">
            <a:avLst/>
          </a:prstGeom>
        </p:spPr>
      </p:pic>
      <p:pic>
        <p:nvPicPr>
          <p:cNvPr id="9" name="Picture 8"/>
          <p:cNvPicPr>
            <a:picLocks noChangeAspect="1"/>
          </p:cNvPicPr>
          <p:nvPr/>
        </p:nvPicPr>
        <p:blipFill>
          <a:blip r:embed="rId5"/>
          <a:stretch>
            <a:fillRect/>
          </a:stretch>
        </p:blipFill>
        <p:spPr>
          <a:xfrm>
            <a:off x="17633" y="3647168"/>
            <a:ext cx="4223323" cy="3075123"/>
          </a:xfrm>
          <a:prstGeom prst="rect">
            <a:avLst/>
          </a:prstGeom>
        </p:spPr>
      </p:pic>
      <p:pic>
        <p:nvPicPr>
          <p:cNvPr id="10" name="Picture 9"/>
          <p:cNvPicPr>
            <a:picLocks noChangeAspect="1"/>
          </p:cNvPicPr>
          <p:nvPr/>
        </p:nvPicPr>
        <p:blipFill>
          <a:blip r:embed="rId6"/>
          <a:stretch>
            <a:fillRect/>
          </a:stretch>
        </p:blipFill>
        <p:spPr>
          <a:xfrm>
            <a:off x="4457357" y="4401695"/>
            <a:ext cx="4573638" cy="2408008"/>
          </a:xfrm>
          <a:prstGeom prst="rect">
            <a:avLst/>
          </a:prstGeom>
        </p:spPr>
      </p:pic>
      <p:graphicFrame>
        <p:nvGraphicFramePr>
          <p:cNvPr id="14" name="Table 13"/>
          <p:cNvGraphicFramePr>
            <a:graphicFrameLocks noGrp="1"/>
          </p:cNvGraphicFramePr>
          <p:nvPr>
            <p:extLst>
              <p:ext uri="{D42A27DB-BD31-4B8C-83A1-F6EECF244321}">
                <p14:modId xmlns:p14="http://schemas.microsoft.com/office/powerpoint/2010/main" val="2814839699"/>
              </p:ext>
            </p:extLst>
          </p:nvPr>
        </p:nvGraphicFramePr>
        <p:xfrm>
          <a:off x="139961" y="1421168"/>
          <a:ext cx="3946848" cy="1941181"/>
        </p:xfrm>
        <a:graphic>
          <a:graphicData uri="http://schemas.openxmlformats.org/drawingml/2006/table">
            <a:tbl>
              <a:tblPr firstRow="1" bandRow="1">
                <a:tableStyleId>{5C22544A-7EE6-4342-B048-85BDC9FD1C3A}</a:tableStyleId>
              </a:tblPr>
              <a:tblGrid>
                <a:gridCol w="2340456">
                  <a:extLst>
                    <a:ext uri="{9D8B030D-6E8A-4147-A177-3AD203B41FA5}">
                      <a16:colId xmlns:a16="http://schemas.microsoft.com/office/drawing/2014/main" xmlns="" val="2835543909"/>
                    </a:ext>
                  </a:extLst>
                </a:gridCol>
                <a:gridCol w="1606392">
                  <a:extLst>
                    <a:ext uri="{9D8B030D-6E8A-4147-A177-3AD203B41FA5}">
                      <a16:colId xmlns:a16="http://schemas.microsoft.com/office/drawing/2014/main" xmlns="" val="727924323"/>
                    </a:ext>
                  </a:extLst>
                </a:gridCol>
              </a:tblGrid>
              <a:tr h="271831">
                <a:tc>
                  <a:txBody>
                    <a:bodyPr/>
                    <a:lstStyle/>
                    <a:p>
                      <a:r>
                        <a:rPr lang="en-GB" sz="1200" dirty="0" smtClean="0">
                          <a:solidFill>
                            <a:sysClr val="windowText" lastClr="000000"/>
                          </a:solidFill>
                        </a:rPr>
                        <a:t>Attraction</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Full Price in US Dollars</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2667823888"/>
                  </a:ext>
                </a:extLst>
              </a:tr>
              <a:tr h="274215">
                <a:tc>
                  <a:txBody>
                    <a:bodyPr/>
                    <a:lstStyle/>
                    <a:p>
                      <a:r>
                        <a:rPr lang="en-GB" sz="1200" dirty="0" smtClean="0">
                          <a:solidFill>
                            <a:sysClr val="windowText" lastClr="000000"/>
                          </a:solidFill>
                        </a:rPr>
                        <a:t>Empire State Building</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$32</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81058078"/>
                  </a:ext>
                </a:extLst>
              </a:tr>
              <a:tr h="295261">
                <a:tc>
                  <a:txBody>
                    <a:bodyPr/>
                    <a:lstStyle/>
                    <a:p>
                      <a:r>
                        <a:rPr lang="en-GB" sz="1200" dirty="0" smtClean="0">
                          <a:solidFill>
                            <a:sysClr val="windowText" lastClr="000000"/>
                          </a:solidFill>
                        </a:rPr>
                        <a:t>Top of the Rock Observation Deck</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£30</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421894911"/>
                  </a:ext>
                </a:extLst>
              </a:tr>
              <a:tr h="241662">
                <a:tc>
                  <a:txBody>
                    <a:bodyPr/>
                    <a:lstStyle/>
                    <a:p>
                      <a:r>
                        <a:rPr lang="en-GB" sz="1200" dirty="0" smtClean="0">
                          <a:solidFill>
                            <a:sysClr val="windowText" lastClr="000000"/>
                          </a:solidFill>
                        </a:rPr>
                        <a:t>Statue</a:t>
                      </a:r>
                      <a:r>
                        <a:rPr lang="en-GB" sz="1200" baseline="0" dirty="0" smtClean="0">
                          <a:solidFill>
                            <a:sysClr val="windowText" lastClr="000000"/>
                          </a:solidFill>
                        </a:rPr>
                        <a:t> of Liberty Cruise</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$40</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740540342"/>
                  </a:ext>
                </a:extLst>
              </a:tr>
              <a:tr h="272038">
                <a:tc>
                  <a:txBody>
                    <a:bodyPr/>
                    <a:lstStyle/>
                    <a:p>
                      <a:r>
                        <a:rPr lang="en-GB" sz="1200" dirty="0" smtClean="0">
                          <a:solidFill>
                            <a:sysClr val="windowText" lastClr="000000"/>
                          </a:solidFill>
                        </a:rPr>
                        <a:t>9/11 Memorial and Museum</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$24</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604660288"/>
                  </a:ext>
                </a:extLst>
              </a:tr>
              <a:tr h="255762">
                <a:tc>
                  <a:txBody>
                    <a:bodyPr/>
                    <a:lstStyle/>
                    <a:p>
                      <a:r>
                        <a:rPr lang="en-GB" sz="1200" dirty="0" smtClean="0">
                          <a:solidFill>
                            <a:sysClr val="windowText" lastClr="000000"/>
                          </a:solidFill>
                        </a:rPr>
                        <a:t>Waxworks</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$37</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3123898266"/>
                  </a:ext>
                </a:extLst>
              </a:tr>
              <a:tr h="230048">
                <a:tc>
                  <a:txBody>
                    <a:bodyPr/>
                    <a:lstStyle/>
                    <a:p>
                      <a:r>
                        <a:rPr lang="en-GB" sz="1200" dirty="0" smtClean="0">
                          <a:solidFill>
                            <a:sysClr val="windowText" lastClr="000000"/>
                          </a:solidFill>
                        </a:rPr>
                        <a:t>One World Observatory</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GB" sz="1200" dirty="0" smtClean="0">
                          <a:solidFill>
                            <a:sysClr val="windowText" lastClr="000000"/>
                          </a:solidFill>
                        </a:rPr>
                        <a:t>$32</a:t>
                      </a:r>
                      <a:endParaRPr lang="en-GB" sz="120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192457307"/>
                  </a:ext>
                </a:extLst>
              </a:tr>
            </a:tbl>
          </a:graphicData>
        </a:graphic>
      </p:graphicFrame>
      <p:sp>
        <p:nvSpPr>
          <p:cNvPr id="15" name="TextBox 14"/>
          <p:cNvSpPr txBox="1"/>
          <p:nvPr/>
        </p:nvSpPr>
        <p:spPr>
          <a:xfrm>
            <a:off x="17633" y="92993"/>
            <a:ext cx="9126367" cy="584775"/>
          </a:xfrm>
          <a:prstGeom prst="rect">
            <a:avLst/>
          </a:prstGeom>
          <a:noFill/>
        </p:spPr>
        <p:txBody>
          <a:bodyPr wrap="square" rtlCol="0">
            <a:spAutoFit/>
          </a:bodyPr>
          <a:lstStyle/>
          <a:p>
            <a:r>
              <a:rPr lang="en-GB" sz="1600" dirty="0" smtClean="0"/>
              <a:t>8.	Fiona is panning to stay in New York, USA, for three days.  The table below show the attractions she 	wants to visit and how much they cost.</a:t>
            </a:r>
            <a:endParaRPr lang="en-GB" sz="1600" dirty="0"/>
          </a:p>
        </p:txBody>
      </p:sp>
      <p:sp>
        <p:nvSpPr>
          <p:cNvPr id="16" name="TextBox 15"/>
          <p:cNvSpPr txBox="1"/>
          <p:nvPr/>
        </p:nvSpPr>
        <p:spPr>
          <a:xfrm>
            <a:off x="411576" y="590171"/>
            <a:ext cx="8607175" cy="830997"/>
          </a:xfrm>
          <a:prstGeom prst="rect">
            <a:avLst/>
          </a:prstGeom>
          <a:noFill/>
        </p:spPr>
        <p:txBody>
          <a:bodyPr wrap="square" rtlCol="0">
            <a:spAutoFit/>
          </a:bodyPr>
          <a:lstStyle/>
          <a:p>
            <a:r>
              <a:rPr lang="en-GB" sz="1600" dirty="0" smtClean="0"/>
              <a:t>Fiona plans to buy a discount card to reduce the cost of visiting these attractions.  There are three different discount cards.  Not all of the attractions are included in all of the cards.  Fiona must pay full price for these. </a:t>
            </a:r>
            <a:endParaRPr lang="en-GB" sz="1600" dirty="0"/>
          </a:p>
        </p:txBody>
      </p:sp>
    </p:spTree>
    <p:extLst>
      <p:ext uri="{BB962C8B-B14F-4D97-AF65-F5344CB8AC3E}">
        <p14:creationId xmlns:p14="http://schemas.microsoft.com/office/powerpoint/2010/main" val="1270315749"/>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11" name="Picture 10"/>
          <p:cNvPicPr>
            <a:picLocks noChangeAspect="1"/>
          </p:cNvPicPr>
          <p:nvPr/>
        </p:nvPicPr>
        <p:blipFill>
          <a:blip r:embed="rId4"/>
          <a:stretch>
            <a:fillRect/>
          </a:stretch>
        </p:blipFill>
        <p:spPr>
          <a:xfrm>
            <a:off x="160853" y="187132"/>
            <a:ext cx="8491951" cy="1269141"/>
          </a:xfrm>
          <a:prstGeom prst="rect">
            <a:avLst/>
          </a:prstGeom>
        </p:spPr>
      </p:pic>
      <p:pic>
        <p:nvPicPr>
          <p:cNvPr id="12" name="Picture 11"/>
          <p:cNvPicPr>
            <a:picLocks noChangeAspect="1"/>
          </p:cNvPicPr>
          <p:nvPr/>
        </p:nvPicPr>
        <p:blipFill>
          <a:blip r:embed="rId5"/>
          <a:stretch>
            <a:fillRect/>
          </a:stretch>
        </p:blipFill>
        <p:spPr>
          <a:xfrm>
            <a:off x="767437" y="1558283"/>
            <a:ext cx="7932600" cy="850324"/>
          </a:xfrm>
          <a:prstGeom prst="rect">
            <a:avLst/>
          </a:prstGeom>
        </p:spPr>
      </p:pic>
      <p:pic>
        <p:nvPicPr>
          <p:cNvPr id="13" name="Picture 12"/>
          <p:cNvPicPr>
            <a:picLocks noChangeAspect="1"/>
          </p:cNvPicPr>
          <p:nvPr/>
        </p:nvPicPr>
        <p:blipFill>
          <a:blip r:embed="rId6"/>
          <a:stretch>
            <a:fillRect/>
          </a:stretch>
        </p:blipFill>
        <p:spPr>
          <a:xfrm>
            <a:off x="258936" y="2461401"/>
            <a:ext cx="8441101" cy="2132157"/>
          </a:xfrm>
          <a:prstGeom prst="rect">
            <a:avLst/>
          </a:prstGeom>
        </p:spPr>
      </p:pic>
    </p:spTree>
    <p:extLst>
      <p:ext uri="{BB962C8B-B14F-4D97-AF65-F5344CB8AC3E}">
        <p14:creationId xmlns:p14="http://schemas.microsoft.com/office/powerpoint/2010/main" val="2083979266"/>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71747" y="257973"/>
            <a:ext cx="8279037" cy="6096173"/>
          </a:xfrm>
          <a:prstGeom prst="rect">
            <a:avLst/>
          </a:prstGeom>
        </p:spPr>
      </p:pic>
    </p:spTree>
    <p:extLst>
      <p:ext uri="{BB962C8B-B14F-4D97-AF65-F5344CB8AC3E}">
        <p14:creationId xmlns:p14="http://schemas.microsoft.com/office/powerpoint/2010/main" val="739911720"/>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13623" y="146546"/>
            <a:ext cx="7812148" cy="3977585"/>
          </a:xfrm>
          <a:prstGeom prst="rect">
            <a:avLst/>
          </a:prstGeom>
        </p:spPr>
      </p:pic>
      <p:pic>
        <p:nvPicPr>
          <p:cNvPr id="6" name="Picture 5"/>
          <p:cNvPicPr>
            <a:picLocks noChangeAspect="1"/>
          </p:cNvPicPr>
          <p:nvPr/>
        </p:nvPicPr>
        <p:blipFill>
          <a:blip r:embed="rId5"/>
          <a:stretch>
            <a:fillRect/>
          </a:stretch>
        </p:blipFill>
        <p:spPr>
          <a:xfrm>
            <a:off x="438539" y="4248159"/>
            <a:ext cx="7390349" cy="806288"/>
          </a:xfrm>
          <a:prstGeom prst="rect">
            <a:avLst/>
          </a:prstGeom>
        </p:spPr>
      </p:pic>
      <p:pic>
        <p:nvPicPr>
          <p:cNvPr id="7" name="Picture 6"/>
          <p:cNvPicPr>
            <a:picLocks noChangeAspect="1"/>
          </p:cNvPicPr>
          <p:nvPr/>
        </p:nvPicPr>
        <p:blipFill>
          <a:blip r:embed="rId6"/>
          <a:stretch>
            <a:fillRect/>
          </a:stretch>
        </p:blipFill>
        <p:spPr>
          <a:xfrm>
            <a:off x="1" y="5521987"/>
            <a:ext cx="7623110" cy="1093719"/>
          </a:xfrm>
          <a:prstGeom prst="rect">
            <a:avLst/>
          </a:prstGeom>
        </p:spPr>
      </p:pic>
    </p:spTree>
    <p:extLst>
      <p:ext uri="{BB962C8B-B14F-4D97-AF65-F5344CB8AC3E}">
        <p14:creationId xmlns:p14="http://schemas.microsoft.com/office/powerpoint/2010/main" val="146806258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72517" y="162023"/>
            <a:ext cx="8298234" cy="6170864"/>
          </a:xfrm>
          <a:prstGeom prst="rect">
            <a:avLst/>
          </a:prstGeom>
        </p:spPr>
      </p:pic>
    </p:spTree>
    <p:extLst>
      <p:ext uri="{BB962C8B-B14F-4D97-AF65-F5344CB8AC3E}">
        <p14:creationId xmlns:p14="http://schemas.microsoft.com/office/powerpoint/2010/main" val="3450461166"/>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41796" y="6008914"/>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287421" cy="4189445"/>
          </a:xfrm>
          <a:prstGeom prst="rect">
            <a:avLst/>
          </a:prstGeom>
        </p:spPr>
      </p:pic>
      <p:pic>
        <p:nvPicPr>
          <p:cNvPr id="6" name="Picture 5"/>
          <p:cNvPicPr>
            <a:picLocks noChangeAspect="1"/>
          </p:cNvPicPr>
          <p:nvPr/>
        </p:nvPicPr>
        <p:blipFill>
          <a:blip r:embed="rId5"/>
          <a:stretch>
            <a:fillRect/>
          </a:stretch>
        </p:blipFill>
        <p:spPr>
          <a:xfrm>
            <a:off x="176735" y="4394925"/>
            <a:ext cx="7359404" cy="2298747"/>
          </a:xfrm>
          <a:prstGeom prst="rect">
            <a:avLst/>
          </a:prstGeom>
        </p:spPr>
      </p:pic>
    </p:spTree>
    <p:extLst>
      <p:ext uri="{BB962C8B-B14F-4D97-AF65-F5344CB8AC3E}">
        <p14:creationId xmlns:p14="http://schemas.microsoft.com/office/powerpoint/2010/main" val="167717369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184530" y="344645"/>
            <a:ext cx="6447038" cy="6455727"/>
          </a:xfrm>
          <a:prstGeom prst="rect">
            <a:avLst/>
          </a:prstGeom>
        </p:spPr>
      </p:pic>
    </p:spTree>
    <p:extLst>
      <p:ext uri="{BB962C8B-B14F-4D97-AF65-F5344CB8AC3E}">
        <p14:creationId xmlns:p14="http://schemas.microsoft.com/office/powerpoint/2010/main" val="2709978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14325" y="366032"/>
            <a:ext cx="7600950" cy="1162050"/>
          </a:xfrm>
          <a:prstGeom prst="rect">
            <a:avLst/>
          </a:prstGeom>
        </p:spPr>
      </p:pic>
      <p:pic>
        <p:nvPicPr>
          <p:cNvPr id="4" name="Picture 3"/>
          <p:cNvPicPr>
            <a:picLocks noChangeAspect="1"/>
          </p:cNvPicPr>
          <p:nvPr/>
        </p:nvPicPr>
        <p:blipFill>
          <a:blip r:embed="rId4"/>
          <a:stretch>
            <a:fillRect/>
          </a:stretch>
        </p:blipFill>
        <p:spPr>
          <a:xfrm>
            <a:off x="314325" y="1840366"/>
            <a:ext cx="7829550" cy="3438525"/>
          </a:xfrm>
          <a:prstGeom prst="rect">
            <a:avLst/>
          </a:prstGeom>
        </p:spPr>
      </p:pic>
    </p:spTree>
    <p:extLst>
      <p:ext uri="{BB962C8B-B14F-4D97-AF65-F5344CB8AC3E}">
        <p14:creationId xmlns:p14="http://schemas.microsoft.com/office/powerpoint/2010/main" val="35739130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6150" y="45515"/>
            <a:ext cx="7636601" cy="6385525"/>
          </a:xfrm>
          <a:prstGeom prst="rect">
            <a:avLst/>
          </a:prstGeom>
        </p:spPr>
      </p:pic>
    </p:spTree>
    <p:extLst>
      <p:ext uri="{BB962C8B-B14F-4D97-AF65-F5344CB8AC3E}">
        <p14:creationId xmlns:p14="http://schemas.microsoft.com/office/powerpoint/2010/main" val="102140956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4" name="Picture 3"/>
          <p:cNvPicPr>
            <a:picLocks noChangeAspect="1"/>
          </p:cNvPicPr>
          <p:nvPr/>
        </p:nvPicPr>
        <p:blipFill>
          <a:blip r:embed="rId3"/>
          <a:stretch>
            <a:fillRect/>
          </a:stretch>
        </p:blipFill>
        <p:spPr>
          <a:xfrm>
            <a:off x="31432" y="300965"/>
            <a:ext cx="8987319" cy="5241419"/>
          </a:xfrm>
          <a:prstGeom prst="rect">
            <a:avLst/>
          </a:prstGeom>
        </p:spPr>
      </p:pic>
    </p:spTree>
    <p:extLst>
      <p:ext uri="{BB962C8B-B14F-4D97-AF65-F5344CB8AC3E}">
        <p14:creationId xmlns:p14="http://schemas.microsoft.com/office/powerpoint/2010/main" val="410498624"/>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65617"/>
            <a:ext cx="9144000" cy="2639958"/>
          </a:xfrm>
          <a:prstGeom prst="rect">
            <a:avLst/>
          </a:prstGeom>
        </p:spPr>
      </p:pic>
    </p:spTree>
    <p:extLst>
      <p:ext uri="{BB962C8B-B14F-4D97-AF65-F5344CB8AC3E}">
        <p14:creationId xmlns:p14="http://schemas.microsoft.com/office/powerpoint/2010/main" val="3761843978"/>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718" y="460981"/>
            <a:ext cx="9113282" cy="1650364"/>
          </a:xfrm>
          <a:prstGeom prst="rect">
            <a:avLst/>
          </a:prstGeom>
        </p:spPr>
      </p:pic>
    </p:spTree>
    <p:extLst>
      <p:ext uri="{BB962C8B-B14F-4D97-AF65-F5344CB8AC3E}">
        <p14:creationId xmlns:p14="http://schemas.microsoft.com/office/powerpoint/2010/main" val="2740117215"/>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89858"/>
            <a:ext cx="8808098" cy="4907713"/>
          </a:xfrm>
          <a:prstGeom prst="rect">
            <a:avLst/>
          </a:prstGeom>
        </p:spPr>
      </p:pic>
    </p:spTree>
    <p:extLst>
      <p:ext uri="{BB962C8B-B14F-4D97-AF65-F5344CB8AC3E}">
        <p14:creationId xmlns:p14="http://schemas.microsoft.com/office/powerpoint/2010/main" val="2232517765"/>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69914" y="512829"/>
            <a:ext cx="9074086" cy="1954517"/>
          </a:xfrm>
          <a:prstGeom prst="rect">
            <a:avLst/>
          </a:prstGeom>
        </p:spPr>
      </p:pic>
    </p:spTree>
    <p:extLst>
      <p:ext uri="{BB962C8B-B14F-4D97-AF65-F5344CB8AC3E}">
        <p14:creationId xmlns:p14="http://schemas.microsoft.com/office/powerpoint/2010/main" val="787447815"/>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0"/>
            <a:ext cx="9144000" cy="2951985"/>
          </a:xfrm>
          <a:prstGeom prst="rect">
            <a:avLst/>
          </a:prstGeom>
        </p:spPr>
      </p:pic>
      <p:pic>
        <p:nvPicPr>
          <p:cNvPr id="7" name="Picture 6"/>
          <p:cNvPicPr>
            <a:picLocks noChangeAspect="1"/>
          </p:cNvPicPr>
          <p:nvPr/>
        </p:nvPicPr>
        <p:blipFill>
          <a:blip r:embed="rId5"/>
          <a:stretch>
            <a:fillRect/>
          </a:stretch>
        </p:blipFill>
        <p:spPr>
          <a:xfrm>
            <a:off x="170850" y="3193926"/>
            <a:ext cx="8847901" cy="1497586"/>
          </a:xfrm>
          <a:prstGeom prst="rect">
            <a:avLst/>
          </a:prstGeom>
        </p:spPr>
      </p:pic>
    </p:spTree>
    <p:extLst>
      <p:ext uri="{BB962C8B-B14F-4D97-AF65-F5344CB8AC3E}">
        <p14:creationId xmlns:p14="http://schemas.microsoft.com/office/powerpoint/2010/main" val="2016433254"/>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4603" y="256503"/>
            <a:ext cx="8616618" cy="977537"/>
          </a:xfrm>
          <a:prstGeom prst="rect">
            <a:avLst/>
          </a:prstGeom>
        </p:spPr>
      </p:pic>
      <p:pic>
        <p:nvPicPr>
          <p:cNvPr id="4" name="Picture 3"/>
          <p:cNvPicPr>
            <a:picLocks noChangeAspect="1"/>
          </p:cNvPicPr>
          <p:nvPr/>
        </p:nvPicPr>
        <p:blipFill>
          <a:blip r:embed="rId4"/>
          <a:stretch>
            <a:fillRect/>
          </a:stretch>
        </p:blipFill>
        <p:spPr>
          <a:xfrm>
            <a:off x="202442" y="1694943"/>
            <a:ext cx="8628780" cy="545847"/>
          </a:xfrm>
          <a:prstGeom prst="rect">
            <a:avLst/>
          </a:prstGeom>
        </p:spPr>
      </p:pic>
      <p:pic>
        <p:nvPicPr>
          <p:cNvPr id="5" name="Picture 4"/>
          <p:cNvPicPr>
            <a:picLocks noChangeAspect="1"/>
          </p:cNvPicPr>
          <p:nvPr/>
        </p:nvPicPr>
        <p:blipFill>
          <a:blip r:embed="rId5"/>
          <a:stretch>
            <a:fillRect/>
          </a:stretch>
        </p:blipFill>
        <p:spPr>
          <a:xfrm>
            <a:off x="202442" y="2815368"/>
            <a:ext cx="8703160" cy="565362"/>
          </a:xfrm>
          <a:prstGeom prst="rect">
            <a:avLst/>
          </a:prstGeom>
        </p:spPr>
      </p:pic>
    </p:spTree>
    <p:extLst>
      <p:ext uri="{BB962C8B-B14F-4D97-AF65-F5344CB8AC3E}">
        <p14:creationId xmlns:p14="http://schemas.microsoft.com/office/powerpoint/2010/main" val="2623745384"/>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91908"/>
            <a:ext cx="9144000" cy="1505023"/>
          </a:xfrm>
          <a:prstGeom prst="rect">
            <a:avLst/>
          </a:prstGeom>
        </p:spPr>
      </p:pic>
      <p:pic>
        <p:nvPicPr>
          <p:cNvPr id="7" name="Picture 6"/>
          <p:cNvPicPr>
            <a:picLocks noChangeAspect="1"/>
          </p:cNvPicPr>
          <p:nvPr/>
        </p:nvPicPr>
        <p:blipFill>
          <a:blip r:embed="rId5"/>
          <a:stretch>
            <a:fillRect/>
          </a:stretch>
        </p:blipFill>
        <p:spPr>
          <a:xfrm>
            <a:off x="1825563" y="1836184"/>
            <a:ext cx="4640146" cy="4357396"/>
          </a:xfrm>
          <a:prstGeom prst="rect">
            <a:avLst/>
          </a:prstGeom>
        </p:spPr>
      </p:pic>
    </p:spTree>
    <p:extLst>
      <p:ext uri="{BB962C8B-B14F-4D97-AF65-F5344CB8AC3E}">
        <p14:creationId xmlns:p14="http://schemas.microsoft.com/office/powerpoint/2010/main" val="2544213705"/>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23935" y="683081"/>
            <a:ext cx="8642980" cy="1202840"/>
          </a:xfrm>
          <a:prstGeom prst="rect">
            <a:avLst/>
          </a:prstGeom>
        </p:spPr>
      </p:pic>
    </p:spTree>
    <p:extLst>
      <p:ext uri="{BB962C8B-B14F-4D97-AF65-F5344CB8AC3E}">
        <p14:creationId xmlns:p14="http://schemas.microsoft.com/office/powerpoint/2010/main" val="3228696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53646"/>
            <a:ext cx="7946337" cy="5955268"/>
          </a:xfrm>
          <a:prstGeom prst="rect">
            <a:avLst/>
          </a:prstGeom>
        </p:spPr>
      </p:pic>
    </p:spTree>
    <p:extLst>
      <p:ext uri="{BB962C8B-B14F-4D97-AF65-F5344CB8AC3E}">
        <p14:creationId xmlns:p14="http://schemas.microsoft.com/office/powerpoint/2010/main" val="134658619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118759"/>
            <a:ext cx="9144000" cy="3429413"/>
          </a:xfrm>
          <a:prstGeom prst="rect">
            <a:avLst/>
          </a:prstGeom>
        </p:spPr>
      </p:pic>
    </p:spTree>
    <p:extLst>
      <p:ext uri="{BB962C8B-B14F-4D97-AF65-F5344CB8AC3E}">
        <p14:creationId xmlns:p14="http://schemas.microsoft.com/office/powerpoint/2010/main" val="240927065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92589" y="476590"/>
            <a:ext cx="8469193" cy="2219957"/>
          </a:xfrm>
          <a:prstGeom prst="rect">
            <a:avLst/>
          </a:prstGeom>
        </p:spPr>
      </p:pic>
    </p:spTree>
    <p:extLst>
      <p:ext uri="{BB962C8B-B14F-4D97-AF65-F5344CB8AC3E}">
        <p14:creationId xmlns:p14="http://schemas.microsoft.com/office/powerpoint/2010/main" val="3501225625"/>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144000" cy="2356225"/>
          </a:xfrm>
          <a:prstGeom prst="rect">
            <a:avLst/>
          </a:prstGeom>
        </p:spPr>
      </p:pic>
    </p:spTree>
    <p:extLst>
      <p:ext uri="{BB962C8B-B14F-4D97-AF65-F5344CB8AC3E}">
        <p14:creationId xmlns:p14="http://schemas.microsoft.com/office/powerpoint/2010/main" val="648551010"/>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0629" y="475552"/>
            <a:ext cx="8743050" cy="1391362"/>
          </a:xfrm>
          <a:prstGeom prst="rect">
            <a:avLst/>
          </a:prstGeom>
        </p:spPr>
      </p:pic>
    </p:spTree>
    <p:extLst>
      <p:ext uri="{BB962C8B-B14F-4D97-AF65-F5344CB8AC3E}">
        <p14:creationId xmlns:p14="http://schemas.microsoft.com/office/powerpoint/2010/main" val="237396255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8191755" cy="3965510"/>
          </a:xfrm>
          <a:prstGeom prst="rect">
            <a:avLst/>
          </a:prstGeom>
        </p:spPr>
      </p:pic>
      <p:pic>
        <p:nvPicPr>
          <p:cNvPr id="6" name="Picture 5"/>
          <p:cNvPicPr>
            <a:picLocks noChangeAspect="1"/>
          </p:cNvPicPr>
          <p:nvPr/>
        </p:nvPicPr>
        <p:blipFill>
          <a:blip r:embed="rId5"/>
          <a:stretch>
            <a:fillRect/>
          </a:stretch>
        </p:blipFill>
        <p:spPr>
          <a:xfrm>
            <a:off x="421204" y="4285842"/>
            <a:ext cx="7770551" cy="1618026"/>
          </a:xfrm>
          <a:prstGeom prst="rect">
            <a:avLst/>
          </a:prstGeom>
        </p:spPr>
      </p:pic>
    </p:spTree>
    <p:extLst>
      <p:ext uri="{BB962C8B-B14F-4D97-AF65-F5344CB8AC3E}">
        <p14:creationId xmlns:p14="http://schemas.microsoft.com/office/powerpoint/2010/main" val="445968171"/>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35901" y="324846"/>
            <a:ext cx="8260425" cy="484542"/>
          </a:xfrm>
          <a:prstGeom prst="rect">
            <a:avLst/>
          </a:prstGeom>
        </p:spPr>
      </p:pic>
      <p:pic>
        <p:nvPicPr>
          <p:cNvPr id="4" name="Picture 3"/>
          <p:cNvPicPr>
            <a:picLocks noChangeAspect="1"/>
          </p:cNvPicPr>
          <p:nvPr/>
        </p:nvPicPr>
        <p:blipFill>
          <a:blip r:embed="rId4"/>
          <a:stretch>
            <a:fillRect/>
          </a:stretch>
        </p:blipFill>
        <p:spPr>
          <a:xfrm>
            <a:off x="285052" y="1330630"/>
            <a:ext cx="8311274" cy="1098754"/>
          </a:xfrm>
          <a:prstGeom prst="rect">
            <a:avLst/>
          </a:prstGeom>
        </p:spPr>
      </p:pic>
    </p:spTree>
    <p:extLst>
      <p:ext uri="{BB962C8B-B14F-4D97-AF65-F5344CB8AC3E}">
        <p14:creationId xmlns:p14="http://schemas.microsoft.com/office/powerpoint/2010/main" val="2329281234"/>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480763"/>
            <a:ext cx="9144000" cy="2257535"/>
          </a:xfrm>
          <a:prstGeom prst="rect">
            <a:avLst/>
          </a:prstGeom>
        </p:spPr>
      </p:pic>
    </p:spTree>
    <p:extLst>
      <p:ext uri="{BB962C8B-B14F-4D97-AF65-F5344CB8AC3E}">
        <p14:creationId xmlns:p14="http://schemas.microsoft.com/office/powerpoint/2010/main" val="1956189195"/>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5942" y="404245"/>
            <a:ext cx="8721822" cy="1610263"/>
          </a:xfrm>
          <a:prstGeom prst="rect">
            <a:avLst/>
          </a:prstGeom>
        </p:spPr>
      </p:pic>
    </p:spTree>
    <p:extLst>
      <p:ext uri="{BB962C8B-B14F-4D97-AF65-F5344CB8AC3E}">
        <p14:creationId xmlns:p14="http://schemas.microsoft.com/office/powerpoint/2010/main" val="313603329"/>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144000" cy="4416379"/>
          </a:xfrm>
          <a:prstGeom prst="rect">
            <a:avLst/>
          </a:prstGeom>
        </p:spPr>
      </p:pic>
    </p:spTree>
    <p:extLst>
      <p:ext uri="{BB962C8B-B14F-4D97-AF65-F5344CB8AC3E}">
        <p14:creationId xmlns:p14="http://schemas.microsoft.com/office/powerpoint/2010/main" val="3727092210"/>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17240" y="444507"/>
            <a:ext cx="8372393" cy="2051107"/>
          </a:xfrm>
          <a:prstGeom prst="rect">
            <a:avLst/>
          </a:prstGeom>
        </p:spPr>
      </p:pic>
    </p:spTree>
    <p:extLst>
      <p:ext uri="{BB962C8B-B14F-4D97-AF65-F5344CB8AC3E}">
        <p14:creationId xmlns:p14="http://schemas.microsoft.com/office/powerpoint/2010/main" val="3272757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48039" y="282931"/>
            <a:ext cx="7696200" cy="3362325"/>
          </a:xfrm>
          <a:prstGeom prst="rect">
            <a:avLst/>
          </a:prstGeom>
        </p:spPr>
      </p:pic>
    </p:spTree>
    <p:extLst>
      <p:ext uri="{BB962C8B-B14F-4D97-AF65-F5344CB8AC3E}">
        <p14:creationId xmlns:p14="http://schemas.microsoft.com/office/powerpoint/2010/main" val="257408391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78397"/>
            <a:ext cx="9144000" cy="3454151"/>
          </a:xfrm>
          <a:prstGeom prst="rect">
            <a:avLst/>
          </a:prstGeom>
        </p:spPr>
      </p:pic>
      <p:pic>
        <p:nvPicPr>
          <p:cNvPr id="6" name="Picture 5"/>
          <p:cNvPicPr>
            <a:picLocks noChangeAspect="1"/>
          </p:cNvPicPr>
          <p:nvPr/>
        </p:nvPicPr>
        <p:blipFill>
          <a:blip r:embed="rId5"/>
          <a:stretch>
            <a:fillRect/>
          </a:stretch>
        </p:blipFill>
        <p:spPr>
          <a:xfrm>
            <a:off x="245249" y="3780572"/>
            <a:ext cx="8898751" cy="901090"/>
          </a:xfrm>
          <a:prstGeom prst="rect">
            <a:avLst/>
          </a:prstGeom>
        </p:spPr>
      </p:pic>
    </p:spTree>
    <p:extLst>
      <p:ext uri="{BB962C8B-B14F-4D97-AF65-F5344CB8AC3E}">
        <p14:creationId xmlns:p14="http://schemas.microsoft.com/office/powerpoint/2010/main" val="399639222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46457" y="516699"/>
            <a:ext cx="8997543" cy="351854"/>
          </a:xfrm>
          <a:prstGeom prst="rect">
            <a:avLst/>
          </a:prstGeom>
        </p:spPr>
      </p:pic>
      <p:pic>
        <p:nvPicPr>
          <p:cNvPr id="4" name="Picture 3"/>
          <p:cNvPicPr>
            <a:picLocks noChangeAspect="1"/>
          </p:cNvPicPr>
          <p:nvPr/>
        </p:nvPicPr>
        <p:blipFill>
          <a:blip r:embed="rId4"/>
          <a:stretch>
            <a:fillRect/>
          </a:stretch>
        </p:blipFill>
        <p:spPr>
          <a:xfrm>
            <a:off x="146456" y="1253599"/>
            <a:ext cx="9068981" cy="565870"/>
          </a:xfrm>
          <a:prstGeom prst="rect">
            <a:avLst/>
          </a:prstGeom>
        </p:spPr>
      </p:pic>
    </p:spTree>
    <p:extLst>
      <p:ext uri="{BB962C8B-B14F-4D97-AF65-F5344CB8AC3E}">
        <p14:creationId xmlns:p14="http://schemas.microsoft.com/office/powerpoint/2010/main" val="558409263"/>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960480" cy="5469090"/>
          </a:xfrm>
          <a:prstGeom prst="rect">
            <a:avLst/>
          </a:prstGeom>
        </p:spPr>
      </p:pic>
    </p:spTree>
    <p:extLst>
      <p:ext uri="{BB962C8B-B14F-4D97-AF65-F5344CB8AC3E}">
        <p14:creationId xmlns:p14="http://schemas.microsoft.com/office/powerpoint/2010/main" val="1255911148"/>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52703" y="425514"/>
            <a:ext cx="8966048" cy="1673305"/>
          </a:xfrm>
          <a:prstGeom prst="rect">
            <a:avLst/>
          </a:prstGeom>
        </p:spPr>
      </p:pic>
    </p:spTree>
    <p:extLst>
      <p:ext uri="{BB962C8B-B14F-4D97-AF65-F5344CB8AC3E}">
        <p14:creationId xmlns:p14="http://schemas.microsoft.com/office/powerpoint/2010/main" val="3721239986"/>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144000" cy="2464298"/>
          </a:xfrm>
          <a:prstGeom prst="rect">
            <a:avLst/>
          </a:prstGeom>
        </p:spPr>
      </p:pic>
      <p:pic>
        <p:nvPicPr>
          <p:cNvPr id="6" name="Picture 5"/>
          <p:cNvPicPr>
            <a:picLocks noChangeAspect="1"/>
          </p:cNvPicPr>
          <p:nvPr/>
        </p:nvPicPr>
        <p:blipFill>
          <a:blip r:embed="rId5"/>
          <a:stretch>
            <a:fillRect/>
          </a:stretch>
        </p:blipFill>
        <p:spPr>
          <a:xfrm>
            <a:off x="122624" y="2569344"/>
            <a:ext cx="8898751" cy="1738723"/>
          </a:xfrm>
          <a:prstGeom prst="rect">
            <a:avLst/>
          </a:prstGeom>
        </p:spPr>
      </p:pic>
    </p:spTree>
    <p:extLst>
      <p:ext uri="{BB962C8B-B14F-4D97-AF65-F5344CB8AC3E}">
        <p14:creationId xmlns:p14="http://schemas.microsoft.com/office/powerpoint/2010/main" val="2697730926"/>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14407" y="128351"/>
            <a:ext cx="8829593" cy="2579488"/>
          </a:xfrm>
          <a:prstGeom prst="rect">
            <a:avLst/>
          </a:prstGeom>
        </p:spPr>
      </p:pic>
      <p:pic>
        <p:nvPicPr>
          <p:cNvPr id="4" name="Picture 3"/>
          <p:cNvPicPr>
            <a:picLocks noChangeAspect="1"/>
          </p:cNvPicPr>
          <p:nvPr/>
        </p:nvPicPr>
        <p:blipFill>
          <a:blip r:embed="rId4"/>
          <a:stretch>
            <a:fillRect/>
          </a:stretch>
        </p:blipFill>
        <p:spPr>
          <a:xfrm>
            <a:off x="250644" y="3096725"/>
            <a:ext cx="8893356" cy="1233139"/>
          </a:xfrm>
          <a:prstGeom prst="rect">
            <a:avLst/>
          </a:prstGeom>
        </p:spPr>
      </p:pic>
    </p:spTree>
    <p:extLst>
      <p:ext uri="{BB962C8B-B14F-4D97-AF65-F5344CB8AC3E}">
        <p14:creationId xmlns:p14="http://schemas.microsoft.com/office/powerpoint/2010/main" val="4192827846"/>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9144000" cy="4649844"/>
          </a:xfrm>
          <a:prstGeom prst="rect">
            <a:avLst/>
          </a:prstGeom>
        </p:spPr>
      </p:pic>
    </p:spTree>
    <p:extLst>
      <p:ext uri="{BB962C8B-B14F-4D97-AF65-F5344CB8AC3E}">
        <p14:creationId xmlns:p14="http://schemas.microsoft.com/office/powerpoint/2010/main" val="3240769201"/>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5942" y="412846"/>
            <a:ext cx="8819679" cy="1443946"/>
          </a:xfrm>
          <a:prstGeom prst="rect">
            <a:avLst/>
          </a:prstGeom>
        </p:spPr>
      </p:pic>
    </p:spTree>
    <p:extLst>
      <p:ext uri="{BB962C8B-B14F-4D97-AF65-F5344CB8AC3E}">
        <p14:creationId xmlns:p14="http://schemas.microsoft.com/office/powerpoint/2010/main" val="420816052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722751" cy="5215545"/>
          </a:xfrm>
          <a:prstGeom prst="rect">
            <a:avLst/>
          </a:prstGeom>
        </p:spPr>
      </p:pic>
    </p:spTree>
    <p:extLst>
      <p:ext uri="{BB962C8B-B14F-4D97-AF65-F5344CB8AC3E}">
        <p14:creationId xmlns:p14="http://schemas.microsoft.com/office/powerpoint/2010/main" val="278224251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7911" y="349743"/>
            <a:ext cx="8725997" cy="1740314"/>
          </a:xfrm>
          <a:prstGeom prst="rect">
            <a:avLst/>
          </a:prstGeom>
        </p:spPr>
      </p:pic>
    </p:spTree>
    <p:extLst>
      <p:ext uri="{BB962C8B-B14F-4D97-AF65-F5344CB8AC3E}">
        <p14:creationId xmlns:p14="http://schemas.microsoft.com/office/powerpoint/2010/main" val="3272132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66029" y="320569"/>
            <a:ext cx="8486775" cy="3067050"/>
          </a:xfrm>
          <a:prstGeom prst="rect">
            <a:avLst/>
          </a:prstGeom>
        </p:spPr>
      </p:pic>
    </p:spTree>
    <p:extLst>
      <p:ext uri="{BB962C8B-B14F-4D97-AF65-F5344CB8AC3E}">
        <p14:creationId xmlns:p14="http://schemas.microsoft.com/office/powerpoint/2010/main" val="65462371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58918"/>
            <a:ext cx="8956607" cy="5020766"/>
          </a:xfrm>
          <a:prstGeom prst="rect">
            <a:avLst/>
          </a:prstGeom>
        </p:spPr>
      </p:pic>
    </p:spTree>
    <p:extLst>
      <p:ext uri="{BB962C8B-B14F-4D97-AF65-F5344CB8AC3E}">
        <p14:creationId xmlns:p14="http://schemas.microsoft.com/office/powerpoint/2010/main" val="300624300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2334" y="236957"/>
            <a:ext cx="8860436" cy="2608880"/>
          </a:xfrm>
          <a:prstGeom prst="rect">
            <a:avLst/>
          </a:prstGeom>
        </p:spPr>
      </p:pic>
    </p:spTree>
    <p:extLst>
      <p:ext uri="{BB962C8B-B14F-4D97-AF65-F5344CB8AC3E}">
        <p14:creationId xmlns:p14="http://schemas.microsoft.com/office/powerpoint/2010/main" val="4533026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37909"/>
            <a:ext cx="9144000" cy="2084827"/>
          </a:xfrm>
          <a:prstGeom prst="rect">
            <a:avLst/>
          </a:prstGeom>
        </p:spPr>
      </p:pic>
      <p:pic>
        <p:nvPicPr>
          <p:cNvPr id="6" name="Picture 5"/>
          <p:cNvPicPr>
            <a:picLocks noChangeAspect="1"/>
          </p:cNvPicPr>
          <p:nvPr/>
        </p:nvPicPr>
        <p:blipFill>
          <a:blip r:embed="rId5"/>
          <a:stretch>
            <a:fillRect/>
          </a:stretch>
        </p:blipFill>
        <p:spPr>
          <a:xfrm>
            <a:off x="0" y="2676488"/>
            <a:ext cx="9144000" cy="1505023"/>
          </a:xfrm>
          <a:prstGeom prst="rect">
            <a:avLst/>
          </a:prstGeom>
        </p:spPr>
      </p:pic>
    </p:spTree>
    <p:extLst>
      <p:ext uri="{BB962C8B-B14F-4D97-AF65-F5344CB8AC3E}">
        <p14:creationId xmlns:p14="http://schemas.microsoft.com/office/powerpoint/2010/main" val="25142032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56970" y="229927"/>
            <a:ext cx="8861781" cy="1898688"/>
          </a:xfrm>
          <a:prstGeom prst="rect">
            <a:avLst/>
          </a:prstGeom>
        </p:spPr>
      </p:pic>
      <p:pic>
        <p:nvPicPr>
          <p:cNvPr id="4" name="Picture 3"/>
          <p:cNvPicPr>
            <a:picLocks noChangeAspect="1"/>
          </p:cNvPicPr>
          <p:nvPr/>
        </p:nvPicPr>
        <p:blipFill>
          <a:blip r:embed="rId4"/>
          <a:stretch>
            <a:fillRect/>
          </a:stretch>
        </p:blipFill>
        <p:spPr>
          <a:xfrm>
            <a:off x="139692" y="2523705"/>
            <a:ext cx="9004308" cy="1298922"/>
          </a:xfrm>
          <a:prstGeom prst="rect">
            <a:avLst/>
          </a:prstGeom>
        </p:spPr>
      </p:pic>
    </p:spTree>
    <p:extLst>
      <p:ext uri="{BB962C8B-B14F-4D97-AF65-F5344CB8AC3E}">
        <p14:creationId xmlns:p14="http://schemas.microsoft.com/office/powerpoint/2010/main" val="4034662871"/>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03354"/>
            <a:ext cx="9144000" cy="3919442"/>
          </a:xfrm>
          <a:prstGeom prst="rect">
            <a:avLst/>
          </a:prstGeom>
        </p:spPr>
      </p:pic>
      <p:pic>
        <p:nvPicPr>
          <p:cNvPr id="6" name="Picture 5"/>
          <p:cNvPicPr>
            <a:picLocks noChangeAspect="1"/>
          </p:cNvPicPr>
          <p:nvPr/>
        </p:nvPicPr>
        <p:blipFill>
          <a:blip r:embed="rId5"/>
          <a:stretch>
            <a:fillRect/>
          </a:stretch>
        </p:blipFill>
        <p:spPr>
          <a:xfrm>
            <a:off x="0" y="4207956"/>
            <a:ext cx="9144000" cy="475459"/>
          </a:xfrm>
          <a:prstGeom prst="rect">
            <a:avLst/>
          </a:prstGeom>
        </p:spPr>
      </p:pic>
    </p:spTree>
    <p:extLst>
      <p:ext uri="{BB962C8B-B14F-4D97-AF65-F5344CB8AC3E}">
        <p14:creationId xmlns:p14="http://schemas.microsoft.com/office/powerpoint/2010/main" val="290393453"/>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4" name="Picture 3"/>
          <p:cNvPicPr>
            <a:picLocks noChangeAspect="1"/>
          </p:cNvPicPr>
          <p:nvPr/>
        </p:nvPicPr>
        <p:blipFill>
          <a:blip r:embed="rId3"/>
          <a:stretch>
            <a:fillRect/>
          </a:stretch>
        </p:blipFill>
        <p:spPr>
          <a:xfrm>
            <a:off x="123598" y="302405"/>
            <a:ext cx="8927910" cy="1078525"/>
          </a:xfrm>
          <a:prstGeom prst="rect">
            <a:avLst/>
          </a:prstGeom>
        </p:spPr>
      </p:pic>
      <p:pic>
        <p:nvPicPr>
          <p:cNvPr id="5" name="Picture 4"/>
          <p:cNvPicPr>
            <a:picLocks noChangeAspect="1"/>
          </p:cNvPicPr>
          <p:nvPr/>
        </p:nvPicPr>
        <p:blipFill>
          <a:blip r:embed="rId4"/>
          <a:stretch>
            <a:fillRect/>
          </a:stretch>
        </p:blipFill>
        <p:spPr>
          <a:xfrm>
            <a:off x="123597" y="1673628"/>
            <a:ext cx="8869865" cy="1106893"/>
          </a:xfrm>
          <a:prstGeom prst="rect">
            <a:avLst/>
          </a:prstGeom>
        </p:spPr>
      </p:pic>
    </p:spTree>
    <p:extLst>
      <p:ext uri="{BB962C8B-B14F-4D97-AF65-F5344CB8AC3E}">
        <p14:creationId xmlns:p14="http://schemas.microsoft.com/office/powerpoint/2010/main" val="297586583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02839" y="0"/>
            <a:ext cx="6550493" cy="6858000"/>
          </a:xfrm>
          <a:prstGeom prst="rect">
            <a:avLst/>
          </a:prstGeom>
        </p:spPr>
      </p:pic>
    </p:spTree>
    <p:extLst>
      <p:ext uri="{BB962C8B-B14F-4D97-AF65-F5344CB8AC3E}">
        <p14:creationId xmlns:p14="http://schemas.microsoft.com/office/powerpoint/2010/main" val="102095213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7949" y="169055"/>
            <a:ext cx="8894427" cy="2322218"/>
          </a:xfrm>
          <a:prstGeom prst="rect">
            <a:avLst/>
          </a:prstGeom>
        </p:spPr>
      </p:pic>
    </p:spTree>
    <p:extLst>
      <p:ext uri="{BB962C8B-B14F-4D97-AF65-F5344CB8AC3E}">
        <p14:creationId xmlns:p14="http://schemas.microsoft.com/office/powerpoint/2010/main" val="23088831"/>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68045"/>
            <a:ext cx="6960368" cy="5116685"/>
          </a:xfrm>
          <a:prstGeom prst="rect">
            <a:avLst/>
          </a:prstGeom>
        </p:spPr>
      </p:pic>
      <p:pic>
        <p:nvPicPr>
          <p:cNvPr id="6" name="Picture 5"/>
          <p:cNvPicPr>
            <a:picLocks noChangeAspect="1"/>
          </p:cNvPicPr>
          <p:nvPr/>
        </p:nvPicPr>
        <p:blipFill>
          <a:blip r:embed="rId5"/>
          <a:stretch>
            <a:fillRect/>
          </a:stretch>
        </p:blipFill>
        <p:spPr>
          <a:xfrm>
            <a:off x="152881" y="5347398"/>
            <a:ext cx="7162320" cy="1323032"/>
          </a:xfrm>
          <a:prstGeom prst="rect">
            <a:avLst/>
          </a:prstGeom>
        </p:spPr>
      </p:pic>
    </p:spTree>
    <p:extLst>
      <p:ext uri="{BB962C8B-B14F-4D97-AF65-F5344CB8AC3E}">
        <p14:creationId xmlns:p14="http://schemas.microsoft.com/office/powerpoint/2010/main" val="1810274652"/>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9959" y="275518"/>
            <a:ext cx="8800664" cy="1212556"/>
          </a:xfrm>
          <a:prstGeom prst="rect">
            <a:avLst/>
          </a:prstGeom>
        </p:spPr>
      </p:pic>
      <p:pic>
        <p:nvPicPr>
          <p:cNvPr id="4" name="Picture 3"/>
          <p:cNvPicPr>
            <a:picLocks noChangeAspect="1"/>
          </p:cNvPicPr>
          <p:nvPr/>
        </p:nvPicPr>
        <p:blipFill>
          <a:blip r:embed="rId4"/>
          <a:stretch>
            <a:fillRect/>
          </a:stretch>
        </p:blipFill>
        <p:spPr>
          <a:xfrm>
            <a:off x="139959" y="2056161"/>
            <a:ext cx="9078942" cy="1349511"/>
          </a:xfrm>
          <a:prstGeom prst="rect">
            <a:avLst/>
          </a:prstGeom>
        </p:spPr>
      </p:pic>
    </p:spTree>
    <p:extLst>
      <p:ext uri="{BB962C8B-B14F-4D97-AF65-F5344CB8AC3E}">
        <p14:creationId xmlns:p14="http://schemas.microsoft.com/office/powerpoint/2010/main" val="962947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8686" y="385665"/>
            <a:ext cx="7829550" cy="2895600"/>
          </a:xfrm>
          <a:prstGeom prst="rect">
            <a:avLst/>
          </a:prstGeom>
        </p:spPr>
      </p:pic>
    </p:spTree>
    <p:extLst>
      <p:ext uri="{BB962C8B-B14F-4D97-AF65-F5344CB8AC3E}">
        <p14:creationId xmlns:p14="http://schemas.microsoft.com/office/powerpoint/2010/main" val="43261039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8293236" cy="1470399"/>
          </a:xfrm>
          <a:prstGeom prst="rect">
            <a:avLst/>
          </a:prstGeom>
        </p:spPr>
      </p:pic>
      <p:pic>
        <p:nvPicPr>
          <p:cNvPr id="6" name="Picture 5"/>
          <p:cNvPicPr>
            <a:picLocks noChangeAspect="1"/>
          </p:cNvPicPr>
          <p:nvPr/>
        </p:nvPicPr>
        <p:blipFill>
          <a:blip r:embed="rId5"/>
          <a:stretch>
            <a:fillRect/>
          </a:stretch>
        </p:blipFill>
        <p:spPr>
          <a:xfrm>
            <a:off x="260953" y="1610352"/>
            <a:ext cx="6944533" cy="5190020"/>
          </a:xfrm>
          <a:prstGeom prst="rect">
            <a:avLst/>
          </a:prstGeom>
        </p:spPr>
      </p:pic>
    </p:spTree>
    <p:extLst>
      <p:ext uri="{BB962C8B-B14F-4D97-AF65-F5344CB8AC3E}">
        <p14:creationId xmlns:p14="http://schemas.microsoft.com/office/powerpoint/2010/main" val="1775551323"/>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19647" y="354585"/>
            <a:ext cx="8899104" cy="1886401"/>
          </a:xfrm>
          <a:prstGeom prst="rect">
            <a:avLst/>
          </a:prstGeom>
        </p:spPr>
      </p:pic>
      <p:pic>
        <p:nvPicPr>
          <p:cNvPr id="4" name="Picture 3"/>
          <p:cNvPicPr>
            <a:picLocks noChangeAspect="1"/>
          </p:cNvPicPr>
          <p:nvPr/>
        </p:nvPicPr>
        <p:blipFill>
          <a:blip r:embed="rId4"/>
          <a:stretch>
            <a:fillRect/>
          </a:stretch>
        </p:blipFill>
        <p:spPr>
          <a:xfrm>
            <a:off x="119647" y="2616387"/>
            <a:ext cx="8899104" cy="1009584"/>
          </a:xfrm>
          <a:prstGeom prst="rect">
            <a:avLst/>
          </a:prstGeom>
        </p:spPr>
      </p:pic>
    </p:spTree>
    <p:extLst>
      <p:ext uri="{BB962C8B-B14F-4D97-AF65-F5344CB8AC3E}">
        <p14:creationId xmlns:p14="http://schemas.microsoft.com/office/powerpoint/2010/main" val="3613523522"/>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208660"/>
            <a:ext cx="9144000" cy="1794034"/>
          </a:xfrm>
          <a:prstGeom prst="rect">
            <a:avLst/>
          </a:prstGeom>
        </p:spPr>
      </p:pic>
    </p:spTree>
    <p:extLst>
      <p:ext uri="{BB962C8B-B14F-4D97-AF65-F5344CB8AC3E}">
        <p14:creationId xmlns:p14="http://schemas.microsoft.com/office/powerpoint/2010/main" val="1737887764"/>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79918" y="400551"/>
            <a:ext cx="8453800" cy="1132401"/>
          </a:xfrm>
          <a:prstGeom prst="rect">
            <a:avLst/>
          </a:prstGeom>
        </p:spPr>
      </p:pic>
    </p:spTree>
    <p:extLst>
      <p:ext uri="{BB962C8B-B14F-4D97-AF65-F5344CB8AC3E}">
        <p14:creationId xmlns:p14="http://schemas.microsoft.com/office/powerpoint/2010/main" val="4005943513"/>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9329" y="129625"/>
            <a:ext cx="9144000" cy="3799566"/>
          </a:xfrm>
          <a:prstGeom prst="rect">
            <a:avLst/>
          </a:prstGeom>
        </p:spPr>
      </p:pic>
    </p:spTree>
    <p:extLst>
      <p:ext uri="{BB962C8B-B14F-4D97-AF65-F5344CB8AC3E}">
        <p14:creationId xmlns:p14="http://schemas.microsoft.com/office/powerpoint/2010/main" val="397966951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86612" y="271648"/>
            <a:ext cx="8844962" cy="2742140"/>
          </a:xfrm>
          <a:prstGeom prst="rect">
            <a:avLst/>
          </a:prstGeom>
        </p:spPr>
      </p:pic>
    </p:spTree>
    <p:extLst>
      <p:ext uri="{BB962C8B-B14F-4D97-AF65-F5344CB8AC3E}">
        <p14:creationId xmlns:p14="http://schemas.microsoft.com/office/powerpoint/2010/main" val="4106701569"/>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16196" y="5975323"/>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85892"/>
            <a:ext cx="7550154" cy="5817976"/>
          </a:xfrm>
          <a:prstGeom prst="rect">
            <a:avLst/>
          </a:prstGeom>
        </p:spPr>
      </p:pic>
    </p:spTree>
    <p:extLst>
      <p:ext uri="{BB962C8B-B14F-4D97-AF65-F5344CB8AC3E}">
        <p14:creationId xmlns:p14="http://schemas.microsoft.com/office/powerpoint/2010/main" val="4125225672"/>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16196" y="5982788"/>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158621" y="186238"/>
            <a:ext cx="8737688" cy="3601991"/>
          </a:xfrm>
          <a:prstGeom prst="rect">
            <a:avLst/>
          </a:prstGeom>
        </p:spPr>
      </p:pic>
    </p:spTree>
    <p:extLst>
      <p:ext uri="{BB962C8B-B14F-4D97-AF65-F5344CB8AC3E}">
        <p14:creationId xmlns:p14="http://schemas.microsoft.com/office/powerpoint/2010/main" val="165613050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62772" y="0"/>
            <a:ext cx="7653601" cy="3885572"/>
          </a:xfrm>
          <a:prstGeom prst="rect">
            <a:avLst/>
          </a:prstGeom>
        </p:spPr>
      </p:pic>
      <p:pic>
        <p:nvPicPr>
          <p:cNvPr id="7" name="Picture 6"/>
          <p:cNvPicPr>
            <a:picLocks noChangeAspect="1"/>
          </p:cNvPicPr>
          <p:nvPr/>
        </p:nvPicPr>
        <p:blipFill>
          <a:blip r:embed="rId5"/>
          <a:stretch>
            <a:fillRect/>
          </a:stretch>
        </p:blipFill>
        <p:spPr>
          <a:xfrm>
            <a:off x="10543" y="3990618"/>
            <a:ext cx="7758057" cy="1631710"/>
          </a:xfrm>
          <a:prstGeom prst="rect">
            <a:avLst/>
          </a:prstGeom>
        </p:spPr>
      </p:pic>
    </p:spTree>
    <p:extLst>
      <p:ext uri="{BB962C8B-B14F-4D97-AF65-F5344CB8AC3E}">
        <p14:creationId xmlns:p14="http://schemas.microsoft.com/office/powerpoint/2010/main" val="1501625266"/>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0" y="43512"/>
            <a:ext cx="7153088" cy="798904"/>
          </a:xfrm>
          <a:prstGeom prst="rect">
            <a:avLst/>
          </a:prstGeom>
        </p:spPr>
      </p:pic>
      <p:pic>
        <p:nvPicPr>
          <p:cNvPr id="4" name="Picture 3"/>
          <p:cNvPicPr>
            <a:picLocks noChangeAspect="1"/>
          </p:cNvPicPr>
          <p:nvPr/>
        </p:nvPicPr>
        <p:blipFill>
          <a:blip r:embed="rId4"/>
          <a:stretch>
            <a:fillRect/>
          </a:stretch>
        </p:blipFill>
        <p:spPr>
          <a:xfrm>
            <a:off x="1" y="906860"/>
            <a:ext cx="7153088" cy="2063987"/>
          </a:xfrm>
          <a:prstGeom prst="rect">
            <a:avLst/>
          </a:prstGeom>
        </p:spPr>
      </p:pic>
      <p:pic>
        <p:nvPicPr>
          <p:cNvPr id="5" name="Picture 4"/>
          <p:cNvPicPr>
            <a:picLocks noChangeAspect="1"/>
          </p:cNvPicPr>
          <p:nvPr/>
        </p:nvPicPr>
        <p:blipFill>
          <a:blip r:embed="rId5"/>
          <a:stretch>
            <a:fillRect/>
          </a:stretch>
        </p:blipFill>
        <p:spPr>
          <a:xfrm>
            <a:off x="1" y="3054341"/>
            <a:ext cx="7153087" cy="517480"/>
          </a:xfrm>
          <a:prstGeom prst="rect">
            <a:avLst/>
          </a:prstGeom>
        </p:spPr>
      </p:pic>
      <p:pic>
        <p:nvPicPr>
          <p:cNvPr id="6" name="Picture 5"/>
          <p:cNvPicPr>
            <a:picLocks noChangeAspect="1"/>
          </p:cNvPicPr>
          <p:nvPr/>
        </p:nvPicPr>
        <p:blipFill>
          <a:blip r:embed="rId6"/>
          <a:stretch>
            <a:fillRect/>
          </a:stretch>
        </p:blipFill>
        <p:spPr>
          <a:xfrm>
            <a:off x="0" y="3712464"/>
            <a:ext cx="7153088" cy="1831081"/>
          </a:xfrm>
          <a:prstGeom prst="rect">
            <a:avLst/>
          </a:prstGeom>
        </p:spPr>
      </p:pic>
      <p:pic>
        <p:nvPicPr>
          <p:cNvPr id="7" name="Picture 6"/>
          <p:cNvPicPr>
            <a:picLocks noChangeAspect="1"/>
          </p:cNvPicPr>
          <p:nvPr/>
        </p:nvPicPr>
        <p:blipFill>
          <a:blip r:embed="rId7"/>
          <a:stretch>
            <a:fillRect/>
          </a:stretch>
        </p:blipFill>
        <p:spPr>
          <a:xfrm>
            <a:off x="0" y="5760388"/>
            <a:ext cx="7153088" cy="1039984"/>
          </a:xfrm>
          <a:prstGeom prst="rect">
            <a:avLst/>
          </a:prstGeom>
        </p:spPr>
      </p:pic>
    </p:spTree>
    <p:extLst>
      <p:ext uri="{BB962C8B-B14F-4D97-AF65-F5344CB8AC3E}">
        <p14:creationId xmlns:p14="http://schemas.microsoft.com/office/powerpoint/2010/main" val="37551712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rId3" action="ppaction://hlinksldjump"/>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4"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5"/>
          <a:stretch>
            <a:fillRect/>
          </a:stretch>
        </p:blipFill>
        <p:spPr>
          <a:xfrm>
            <a:off x="0" y="0"/>
            <a:ext cx="7010692" cy="1491111"/>
          </a:xfrm>
          <a:prstGeom prst="rect">
            <a:avLst/>
          </a:prstGeom>
        </p:spPr>
      </p:pic>
      <p:pic>
        <p:nvPicPr>
          <p:cNvPr id="6" name="Picture 5"/>
          <p:cNvPicPr>
            <a:picLocks noChangeAspect="1"/>
          </p:cNvPicPr>
          <p:nvPr/>
        </p:nvPicPr>
        <p:blipFill>
          <a:blip r:embed="rId6"/>
          <a:stretch>
            <a:fillRect/>
          </a:stretch>
        </p:blipFill>
        <p:spPr>
          <a:xfrm>
            <a:off x="0" y="1469425"/>
            <a:ext cx="4609970" cy="4351467"/>
          </a:xfrm>
          <a:prstGeom prst="rect">
            <a:avLst/>
          </a:prstGeom>
        </p:spPr>
      </p:pic>
      <p:pic>
        <p:nvPicPr>
          <p:cNvPr id="8" name="Picture 7"/>
          <p:cNvPicPr>
            <a:picLocks noChangeAspect="1"/>
          </p:cNvPicPr>
          <p:nvPr/>
        </p:nvPicPr>
        <p:blipFill>
          <a:blip r:embed="rId7"/>
          <a:stretch>
            <a:fillRect/>
          </a:stretch>
        </p:blipFill>
        <p:spPr>
          <a:xfrm>
            <a:off x="4609969" y="1380930"/>
            <a:ext cx="4537221" cy="2416629"/>
          </a:xfrm>
          <a:prstGeom prst="rect">
            <a:avLst/>
          </a:prstGeom>
        </p:spPr>
      </p:pic>
      <p:pic>
        <p:nvPicPr>
          <p:cNvPr id="9" name="Picture 8"/>
          <p:cNvPicPr>
            <a:picLocks noChangeAspect="1"/>
          </p:cNvPicPr>
          <p:nvPr/>
        </p:nvPicPr>
        <p:blipFill rotWithShape="1">
          <a:blip r:embed="rId8"/>
          <a:srcRect r="40087"/>
          <a:stretch/>
        </p:blipFill>
        <p:spPr>
          <a:xfrm>
            <a:off x="122632" y="5834656"/>
            <a:ext cx="4793602" cy="781050"/>
          </a:xfrm>
          <a:prstGeom prst="rect">
            <a:avLst/>
          </a:prstGeom>
        </p:spPr>
      </p:pic>
    </p:spTree>
    <p:extLst>
      <p:ext uri="{BB962C8B-B14F-4D97-AF65-F5344CB8AC3E}">
        <p14:creationId xmlns:p14="http://schemas.microsoft.com/office/powerpoint/2010/main" val="196473251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rId3" action="ppaction://hlinksldjump"/>
          </p:cNvPr>
          <p:cNvSpPr txBox="1"/>
          <p:nvPr/>
        </p:nvSpPr>
        <p:spPr>
          <a:xfrm>
            <a:off x="7682936" y="6008914"/>
            <a:ext cx="1362874" cy="369332"/>
          </a:xfrm>
          <a:prstGeom prst="rect">
            <a:avLst/>
          </a:prstGeom>
          <a:solidFill>
            <a:srgbClr val="FFC000"/>
          </a:solidFill>
          <a:ln>
            <a:solidFill>
              <a:schemeClr val="tx1"/>
            </a:solidFill>
          </a:ln>
        </p:spPr>
        <p:txBody>
          <a:bodyPr wrap="none" rtlCol="0">
            <a:spAutoFit/>
          </a:bodyPr>
          <a:lstStyle/>
          <a:p>
            <a:pPr algn="ctr"/>
            <a:r>
              <a:rPr lang="en-GB" dirty="0" smtClean="0"/>
              <a:t>Solution 9ab</a:t>
            </a:r>
            <a:endParaRPr lang="en-GB" dirty="0"/>
          </a:p>
        </p:txBody>
      </p:sp>
      <p:sp>
        <p:nvSpPr>
          <p:cNvPr id="4" name="TextBox 3">
            <a:hlinkClick r:id="rId4"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5"/>
          <a:stretch>
            <a:fillRect/>
          </a:stretch>
        </p:blipFill>
        <p:spPr>
          <a:xfrm>
            <a:off x="523064" y="0"/>
            <a:ext cx="5205382" cy="6858000"/>
          </a:xfrm>
          <a:prstGeom prst="rect">
            <a:avLst/>
          </a:prstGeom>
        </p:spPr>
      </p:pic>
    </p:spTree>
    <p:extLst>
      <p:ext uri="{BB962C8B-B14F-4D97-AF65-F5344CB8AC3E}">
        <p14:creationId xmlns:p14="http://schemas.microsoft.com/office/powerpoint/2010/main" val="185949211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rId3" action="ppaction://hlinksldjump"/>
          </p:cNvPr>
          <p:cNvSpPr txBox="1"/>
          <p:nvPr/>
        </p:nvSpPr>
        <p:spPr>
          <a:xfrm>
            <a:off x="7750262" y="6008914"/>
            <a:ext cx="1228221" cy="369332"/>
          </a:xfrm>
          <a:prstGeom prst="rect">
            <a:avLst/>
          </a:prstGeom>
          <a:solidFill>
            <a:srgbClr val="FFC000"/>
          </a:solidFill>
          <a:ln>
            <a:solidFill>
              <a:schemeClr val="tx1"/>
            </a:solidFill>
          </a:ln>
        </p:spPr>
        <p:txBody>
          <a:bodyPr wrap="none" rtlCol="0">
            <a:spAutoFit/>
          </a:bodyPr>
          <a:lstStyle/>
          <a:p>
            <a:pPr algn="ctr"/>
            <a:r>
              <a:rPr lang="en-GB" dirty="0" smtClean="0"/>
              <a:t>Solution 9c</a:t>
            </a:r>
            <a:endParaRPr lang="en-GB" dirty="0"/>
          </a:p>
        </p:txBody>
      </p:sp>
      <p:sp>
        <p:nvSpPr>
          <p:cNvPr id="4" name="TextBox 3">
            <a:hlinkClick r:id="rId4"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5"/>
          <a:stretch>
            <a:fillRect/>
          </a:stretch>
        </p:blipFill>
        <p:spPr>
          <a:xfrm>
            <a:off x="350298" y="2248"/>
            <a:ext cx="6465316" cy="6858000"/>
          </a:xfrm>
          <a:prstGeom prst="rect">
            <a:avLst/>
          </a:prstGeom>
        </p:spPr>
      </p:pic>
    </p:spTree>
    <p:extLst>
      <p:ext uri="{BB962C8B-B14F-4D97-AF65-F5344CB8AC3E}">
        <p14:creationId xmlns:p14="http://schemas.microsoft.com/office/powerpoint/2010/main" val="2481286999"/>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45249" y="171356"/>
            <a:ext cx="8898751" cy="2017934"/>
          </a:xfrm>
          <a:prstGeom prst="rect">
            <a:avLst/>
          </a:prstGeom>
        </p:spPr>
      </p:pic>
    </p:spTree>
    <p:extLst>
      <p:ext uri="{BB962C8B-B14F-4D97-AF65-F5344CB8AC3E}">
        <p14:creationId xmlns:p14="http://schemas.microsoft.com/office/powerpoint/2010/main" val="2332877098"/>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0" y="377184"/>
            <a:ext cx="9018751" cy="363056"/>
          </a:xfrm>
          <a:prstGeom prst="rect">
            <a:avLst/>
          </a:prstGeom>
        </p:spPr>
      </p:pic>
      <p:pic>
        <p:nvPicPr>
          <p:cNvPr id="4" name="Picture 3"/>
          <p:cNvPicPr>
            <a:picLocks noChangeAspect="1"/>
          </p:cNvPicPr>
          <p:nvPr/>
        </p:nvPicPr>
        <p:blipFill>
          <a:blip r:embed="rId4"/>
          <a:stretch>
            <a:fillRect/>
          </a:stretch>
        </p:blipFill>
        <p:spPr>
          <a:xfrm>
            <a:off x="1828799" y="991399"/>
            <a:ext cx="5340453" cy="1770851"/>
          </a:xfrm>
          <a:prstGeom prst="rect">
            <a:avLst/>
          </a:prstGeom>
        </p:spPr>
      </p:pic>
      <p:pic>
        <p:nvPicPr>
          <p:cNvPr id="5" name="Picture 4"/>
          <p:cNvPicPr>
            <a:picLocks noChangeAspect="1"/>
          </p:cNvPicPr>
          <p:nvPr/>
        </p:nvPicPr>
        <p:blipFill>
          <a:blip r:embed="rId5"/>
          <a:stretch>
            <a:fillRect/>
          </a:stretch>
        </p:blipFill>
        <p:spPr>
          <a:xfrm>
            <a:off x="0" y="3502665"/>
            <a:ext cx="9000985" cy="1640835"/>
          </a:xfrm>
          <a:prstGeom prst="rect">
            <a:avLst/>
          </a:prstGeom>
        </p:spPr>
      </p:pic>
    </p:spTree>
    <p:extLst>
      <p:ext uri="{BB962C8B-B14F-4D97-AF65-F5344CB8AC3E}">
        <p14:creationId xmlns:p14="http://schemas.microsoft.com/office/powerpoint/2010/main" val="3977250347"/>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3"/>
          <a:stretch>
            <a:fillRect/>
          </a:stretch>
        </p:blipFill>
        <p:spPr>
          <a:xfrm>
            <a:off x="95250" y="118119"/>
            <a:ext cx="8466889" cy="3739506"/>
          </a:xfrm>
          <a:prstGeom prst="rect">
            <a:avLst/>
          </a:prstGeom>
        </p:spPr>
      </p:pic>
      <p:pic>
        <p:nvPicPr>
          <p:cNvPr id="7" name="Picture 6"/>
          <p:cNvPicPr>
            <a:picLocks noChangeAspect="1"/>
          </p:cNvPicPr>
          <p:nvPr/>
        </p:nvPicPr>
        <p:blipFill>
          <a:blip r:embed="rId4"/>
          <a:stretch>
            <a:fillRect/>
          </a:stretch>
        </p:blipFill>
        <p:spPr>
          <a:xfrm>
            <a:off x="149148" y="4143375"/>
            <a:ext cx="8425604" cy="2072281"/>
          </a:xfrm>
          <a:prstGeom prst="rect">
            <a:avLst/>
          </a:prstGeom>
        </p:spPr>
      </p:pic>
    </p:spTree>
    <p:extLst>
      <p:ext uri="{BB962C8B-B14F-4D97-AF65-F5344CB8AC3E}">
        <p14:creationId xmlns:p14="http://schemas.microsoft.com/office/powerpoint/2010/main" val="253148654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16196" y="5982788"/>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0" y="35987"/>
            <a:ext cx="8201608" cy="4381687"/>
          </a:xfrm>
          <a:prstGeom prst="rect">
            <a:avLst/>
          </a:prstGeom>
        </p:spPr>
      </p:pic>
      <p:pic>
        <p:nvPicPr>
          <p:cNvPr id="7" name="Picture 6"/>
          <p:cNvPicPr>
            <a:picLocks noChangeAspect="1"/>
          </p:cNvPicPr>
          <p:nvPr/>
        </p:nvPicPr>
        <p:blipFill>
          <a:blip r:embed="rId5"/>
          <a:stretch>
            <a:fillRect/>
          </a:stretch>
        </p:blipFill>
        <p:spPr>
          <a:xfrm>
            <a:off x="877078" y="4423587"/>
            <a:ext cx="7324530" cy="1519741"/>
          </a:xfrm>
          <a:prstGeom prst="rect">
            <a:avLst/>
          </a:prstGeom>
        </p:spPr>
      </p:pic>
    </p:spTree>
    <p:extLst>
      <p:ext uri="{BB962C8B-B14F-4D97-AF65-F5344CB8AC3E}">
        <p14:creationId xmlns:p14="http://schemas.microsoft.com/office/powerpoint/2010/main" val="2332018525"/>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416196" y="5982788"/>
            <a:ext cx="1602555" cy="369332"/>
          </a:xfrm>
          <a:prstGeom prst="rect">
            <a:avLst/>
          </a:prstGeom>
          <a:solidFill>
            <a:srgbClr val="FFC000"/>
          </a:solidFill>
          <a:ln>
            <a:solidFill>
              <a:schemeClr val="tx1"/>
            </a:solidFill>
          </a:ln>
        </p:spPr>
        <p:txBody>
          <a:bodyPr wrap="none" rtlCol="0">
            <a:spAutoFit/>
          </a:bodyPr>
          <a:lstStyle/>
          <a:p>
            <a:pPr algn="ctr"/>
            <a:r>
              <a:rPr lang="en-GB" dirty="0" smtClean="0"/>
              <a:t>More Question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178422" y="0"/>
            <a:ext cx="6958355" cy="6858000"/>
          </a:xfrm>
          <a:prstGeom prst="rect">
            <a:avLst/>
          </a:prstGeom>
        </p:spPr>
      </p:pic>
    </p:spTree>
    <p:extLst>
      <p:ext uri="{BB962C8B-B14F-4D97-AF65-F5344CB8AC3E}">
        <p14:creationId xmlns:p14="http://schemas.microsoft.com/office/powerpoint/2010/main" val="4124642396"/>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9" name="Picture 8"/>
          <p:cNvPicPr>
            <a:picLocks noChangeAspect="1"/>
          </p:cNvPicPr>
          <p:nvPr/>
        </p:nvPicPr>
        <p:blipFill>
          <a:blip r:embed="rId4"/>
          <a:stretch>
            <a:fillRect/>
          </a:stretch>
        </p:blipFill>
        <p:spPr>
          <a:xfrm>
            <a:off x="206270" y="0"/>
            <a:ext cx="6830806" cy="6858000"/>
          </a:xfrm>
          <a:prstGeom prst="rect">
            <a:avLst/>
          </a:prstGeom>
        </p:spPr>
      </p:pic>
    </p:spTree>
    <p:extLst>
      <p:ext uri="{BB962C8B-B14F-4D97-AF65-F5344CB8AC3E}">
        <p14:creationId xmlns:p14="http://schemas.microsoft.com/office/powerpoint/2010/main" val="151183636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04775" y="206886"/>
            <a:ext cx="8393775" cy="1148850"/>
          </a:xfrm>
          <a:prstGeom prst="rect">
            <a:avLst/>
          </a:prstGeom>
        </p:spPr>
      </p:pic>
      <p:pic>
        <p:nvPicPr>
          <p:cNvPr id="4" name="Picture 3"/>
          <p:cNvPicPr>
            <a:picLocks noChangeAspect="1"/>
          </p:cNvPicPr>
          <p:nvPr/>
        </p:nvPicPr>
        <p:blipFill>
          <a:blip r:embed="rId4"/>
          <a:stretch>
            <a:fillRect/>
          </a:stretch>
        </p:blipFill>
        <p:spPr>
          <a:xfrm>
            <a:off x="504034" y="1445149"/>
            <a:ext cx="7994516" cy="1193276"/>
          </a:xfrm>
          <a:prstGeom prst="rect">
            <a:avLst/>
          </a:prstGeom>
        </p:spPr>
      </p:pic>
      <p:pic>
        <p:nvPicPr>
          <p:cNvPr id="5" name="Picture 4"/>
          <p:cNvPicPr>
            <a:picLocks noChangeAspect="1"/>
          </p:cNvPicPr>
          <p:nvPr/>
        </p:nvPicPr>
        <p:blipFill>
          <a:blip r:embed="rId5"/>
          <a:stretch>
            <a:fillRect/>
          </a:stretch>
        </p:blipFill>
        <p:spPr>
          <a:xfrm>
            <a:off x="504034" y="2727838"/>
            <a:ext cx="8070416" cy="579713"/>
          </a:xfrm>
          <a:prstGeom prst="rect">
            <a:avLst/>
          </a:prstGeom>
        </p:spPr>
      </p:pic>
      <p:pic>
        <p:nvPicPr>
          <p:cNvPr id="6" name="Picture 5"/>
          <p:cNvPicPr>
            <a:picLocks noChangeAspect="1"/>
          </p:cNvPicPr>
          <p:nvPr/>
        </p:nvPicPr>
        <p:blipFill>
          <a:blip r:embed="rId6"/>
          <a:stretch>
            <a:fillRect/>
          </a:stretch>
        </p:blipFill>
        <p:spPr>
          <a:xfrm>
            <a:off x="504034" y="3468051"/>
            <a:ext cx="7993781" cy="1789749"/>
          </a:xfrm>
          <a:prstGeom prst="rect">
            <a:avLst/>
          </a:prstGeom>
        </p:spPr>
      </p:pic>
    </p:spTree>
    <p:extLst>
      <p:ext uri="{BB962C8B-B14F-4D97-AF65-F5344CB8AC3E}">
        <p14:creationId xmlns:p14="http://schemas.microsoft.com/office/powerpoint/2010/main" val="709308327"/>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7231224" cy="4832541"/>
          </a:xfrm>
          <a:prstGeom prst="rect">
            <a:avLst/>
          </a:prstGeom>
        </p:spPr>
      </p:pic>
      <p:pic>
        <p:nvPicPr>
          <p:cNvPr id="6" name="Picture 5"/>
          <p:cNvPicPr>
            <a:picLocks noChangeAspect="1"/>
          </p:cNvPicPr>
          <p:nvPr/>
        </p:nvPicPr>
        <p:blipFill>
          <a:blip r:embed="rId5"/>
          <a:stretch>
            <a:fillRect/>
          </a:stretch>
        </p:blipFill>
        <p:spPr>
          <a:xfrm>
            <a:off x="69359" y="4876051"/>
            <a:ext cx="7411897" cy="1924321"/>
          </a:xfrm>
          <a:prstGeom prst="rect">
            <a:avLst/>
          </a:prstGeom>
        </p:spPr>
      </p:pic>
    </p:spTree>
    <p:extLst>
      <p:ext uri="{BB962C8B-B14F-4D97-AF65-F5344CB8AC3E}">
        <p14:creationId xmlns:p14="http://schemas.microsoft.com/office/powerpoint/2010/main" val="4627815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034" y="169020"/>
            <a:ext cx="8191500" cy="4467225"/>
          </a:xfrm>
          <a:prstGeom prst="rect">
            <a:avLst/>
          </a:prstGeom>
        </p:spPr>
      </p:pic>
      <p:sp>
        <p:nvSpPr>
          <p:cNvPr id="3" name="Text Box 7">
            <a:hlinkClick r:id="rId3"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4" name="TextBox 3">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5" name="TextBox 4">
            <a:hlinkClick r:id="rId4"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36853542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8" name="Picture 7"/>
          <p:cNvPicPr>
            <a:picLocks noChangeAspect="1"/>
          </p:cNvPicPr>
          <p:nvPr/>
        </p:nvPicPr>
        <p:blipFill>
          <a:blip r:embed="rId4"/>
          <a:stretch>
            <a:fillRect/>
          </a:stretch>
        </p:blipFill>
        <p:spPr>
          <a:xfrm>
            <a:off x="0" y="0"/>
            <a:ext cx="8677469" cy="5098836"/>
          </a:xfrm>
          <a:prstGeom prst="rect">
            <a:avLst/>
          </a:prstGeom>
        </p:spPr>
      </p:pic>
    </p:spTree>
    <p:extLst>
      <p:ext uri="{BB962C8B-B14F-4D97-AF65-F5344CB8AC3E}">
        <p14:creationId xmlns:p14="http://schemas.microsoft.com/office/powerpoint/2010/main" val="1899965928"/>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42875" y="245244"/>
            <a:ext cx="8739900" cy="1782930"/>
          </a:xfrm>
          <a:prstGeom prst="rect">
            <a:avLst/>
          </a:prstGeom>
        </p:spPr>
      </p:pic>
      <p:pic>
        <p:nvPicPr>
          <p:cNvPr id="4" name="Picture 3"/>
          <p:cNvPicPr>
            <a:picLocks noChangeAspect="1"/>
          </p:cNvPicPr>
          <p:nvPr/>
        </p:nvPicPr>
        <p:blipFill>
          <a:blip r:embed="rId4"/>
          <a:stretch>
            <a:fillRect/>
          </a:stretch>
        </p:blipFill>
        <p:spPr>
          <a:xfrm>
            <a:off x="556799" y="2191252"/>
            <a:ext cx="8233837" cy="1161547"/>
          </a:xfrm>
          <a:prstGeom prst="rect">
            <a:avLst/>
          </a:prstGeom>
        </p:spPr>
      </p:pic>
      <p:pic>
        <p:nvPicPr>
          <p:cNvPr id="5" name="Picture 4"/>
          <p:cNvPicPr>
            <a:picLocks noChangeAspect="1"/>
          </p:cNvPicPr>
          <p:nvPr/>
        </p:nvPicPr>
        <p:blipFill>
          <a:blip r:embed="rId5"/>
          <a:stretch>
            <a:fillRect/>
          </a:stretch>
        </p:blipFill>
        <p:spPr>
          <a:xfrm>
            <a:off x="556799" y="3462877"/>
            <a:ext cx="8233837" cy="2596373"/>
          </a:xfrm>
          <a:prstGeom prst="rect">
            <a:avLst/>
          </a:prstGeom>
        </p:spPr>
      </p:pic>
    </p:spTree>
    <p:extLst>
      <p:ext uri="{BB962C8B-B14F-4D97-AF65-F5344CB8AC3E}">
        <p14:creationId xmlns:p14="http://schemas.microsoft.com/office/powerpoint/2010/main" val="3988498637"/>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508916" y="268578"/>
            <a:ext cx="6657975" cy="2019300"/>
          </a:xfrm>
          <a:prstGeom prst="rect">
            <a:avLst/>
          </a:prstGeom>
        </p:spPr>
      </p:pic>
    </p:spTree>
    <p:extLst>
      <p:ext uri="{BB962C8B-B14F-4D97-AF65-F5344CB8AC3E}">
        <p14:creationId xmlns:p14="http://schemas.microsoft.com/office/powerpoint/2010/main" val="3120153150"/>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43012" y="2576512"/>
            <a:ext cx="6657975" cy="1704975"/>
          </a:xfrm>
          <a:prstGeom prst="rect">
            <a:avLst/>
          </a:prstGeom>
        </p:spPr>
      </p:pic>
    </p:spTree>
    <p:extLst>
      <p:ext uri="{BB962C8B-B14F-4D97-AF65-F5344CB8AC3E}">
        <p14:creationId xmlns:p14="http://schemas.microsoft.com/office/powerpoint/2010/main" val="3475618413"/>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23962" y="2638425"/>
            <a:ext cx="6696075" cy="1581150"/>
          </a:xfrm>
          <a:prstGeom prst="rect">
            <a:avLst/>
          </a:prstGeom>
        </p:spPr>
      </p:pic>
      <p:pic>
        <p:nvPicPr>
          <p:cNvPr id="6" name="Picture 5"/>
          <p:cNvPicPr>
            <a:picLocks noChangeAspect="1"/>
          </p:cNvPicPr>
          <p:nvPr/>
        </p:nvPicPr>
        <p:blipFill>
          <a:blip r:embed="rId5"/>
          <a:stretch>
            <a:fillRect/>
          </a:stretch>
        </p:blipFill>
        <p:spPr>
          <a:xfrm>
            <a:off x="1338262" y="1943100"/>
            <a:ext cx="6467475" cy="2971800"/>
          </a:xfrm>
          <a:prstGeom prst="rect">
            <a:avLst/>
          </a:prstGeom>
        </p:spPr>
      </p:pic>
    </p:spTree>
    <p:extLst>
      <p:ext uri="{BB962C8B-B14F-4D97-AF65-F5344CB8AC3E}">
        <p14:creationId xmlns:p14="http://schemas.microsoft.com/office/powerpoint/2010/main" val="2333097125"/>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09675" y="2786062"/>
            <a:ext cx="6724650" cy="1285875"/>
          </a:xfrm>
          <a:prstGeom prst="rect">
            <a:avLst/>
          </a:prstGeom>
        </p:spPr>
      </p:pic>
      <p:pic>
        <p:nvPicPr>
          <p:cNvPr id="4" name="Picture 3"/>
          <p:cNvPicPr>
            <a:picLocks noChangeAspect="1"/>
          </p:cNvPicPr>
          <p:nvPr/>
        </p:nvPicPr>
        <p:blipFill>
          <a:blip r:embed="rId4"/>
          <a:stretch>
            <a:fillRect/>
          </a:stretch>
        </p:blipFill>
        <p:spPr>
          <a:xfrm>
            <a:off x="1204912" y="2557462"/>
            <a:ext cx="6734175" cy="1743075"/>
          </a:xfrm>
          <a:prstGeom prst="rect">
            <a:avLst/>
          </a:prstGeom>
        </p:spPr>
      </p:pic>
    </p:spTree>
    <p:extLst>
      <p:ext uri="{BB962C8B-B14F-4D97-AF65-F5344CB8AC3E}">
        <p14:creationId xmlns:p14="http://schemas.microsoft.com/office/powerpoint/2010/main" val="1581075709"/>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28725" y="1204912"/>
            <a:ext cx="6686550" cy="4448175"/>
          </a:xfrm>
          <a:prstGeom prst="rect">
            <a:avLst/>
          </a:prstGeom>
        </p:spPr>
      </p:pic>
      <p:pic>
        <p:nvPicPr>
          <p:cNvPr id="6" name="Picture 5"/>
          <p:cNvPicPr>
            <a:picLocks noChangeAspect="1"/>
          </p:cNvPicPr>
          <p:nvPr/>
        </p:nvPicPr>
        <p:blipFill>
          <a:blip r:embed="rId5"/>
          <a:stretch>
            <a:fillRect/>
          </a:stretch>
        </p:blipFill>
        <p:spPr>
          <a:xfrm>
            <a:off x="1338262" y="3071812"/>
            <a:ext cx="6467475" cy="714375"/>
          </a:xfrm>
          <a:prstGeom prst="rect">
            <a:avLst/>
          </a:prstGeom>
        </p:spPr>
      </p:pic>
    </p:spTree>
    <p:extLst>
      <p:ext uri="{BB962C8B-B14F-4D97-AF65-F5344CB8AC3E}">
        <p14:creationId xmlns:p14="http://schemas.microsoft.com/office/powerpoint/2010/main" val="391430142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09675" y="3186112"/>
            <a:ext cx="6724650" cy="485775"/>
          </a:xfrm>
          <a:prstGeom prst="rect">
            <a:avLst/>
          </a:prstGeom>
        </p:spPr>
      </p:pic>
      <p:pic>
        <p:nvPicPr>
          <p:cNvPr id="4" name="Picture 3"/>
          <p:cNvPicPr>
            <a:picLocks noChangeAspect="1"/>
          </p:cNvPicPr>
          <p:nvPr/>
        </p:nvPicPr>
        <p:blipFill>
          <a:blip r:embed="rId4"/>
          <a:stretch>
            <a:fillRect/>
          </a:stretch>
        </p:blipFill>
        <p:spPr>
          <a:xfrm>
            <a:off x="1223962" y="2890837"/>
            <a:ext cx="6696075" cy="1076325"/>
          </a:xfrm>
          <a:prstGeom prst="rect">
            <a:avLst/>
          </a:prstGeom>
        </p:spPr>
      </p:pic>
    </p:spTree>
    <p:extLst>
      <p:ext uri="{BB962C8B-B14F-4D97-AF65-F5344CB8AC3E}">
        <p14:creationId xmlns:p14="http://schemas.microsoft.com/office/powerpoint/2010/main" val="657449779"/>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559561" y="170425"/>
            <a:ext cx="4893204" cy="6629947"/>
          </a:xfrm>
          <a:prstGeom prst="rect">
            <a:avLst/>
          </a:prstGeom>
        </p:spPr>
      </p:pic>
    </p:spTree>
    <p:extLst>
      <p:ext uri="{BB962C8B-B14F-4D97-AF65-F5344CB8AC3E}">
        <p14:creationId xmlns:p14="http://schemas.microsoft.com/office/powerpoint/2010/main" val="3086512514"/>
      </p:ext>
    </p:extLst>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52537" y="1857375"/>
            <a:ext cx="6638925" cy="3143250"/>
          </a:xfrm>
          <a:prstGeom prst="rect">
            <a:avLst/>
          </a:prstGeom>
        </p:spPr>
      </p:pic>
    </p:spTree>
    <p:extLst>
      <p:ext uri="{BB962C8B-B14F-4D97-AF65-F5344CB8AC3E}">
        <p14:creationId xmlns:p14="http://schemas.microsoft.com/office/powerpoint/2010/main" val="12188747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65339" y="300814"/>
            <a:ext cx="7829550" cy="2524125"/>
          </a:xfrm>
          <a:prstGeom prst="rect">
            <a:avLst/>
          </a:prstGeom>
        </p:spPr>
      </p:pic>
      <p:pic>
        <p:nvPicPr>
          <p:cNvPr id="4" name="Picture 3"/>
          <p:cNvPicPr>
            <a:picLocks noChangeAspect="1"/>
          </p:cNvPicPr>
          <p:nvPr/>
        </p:nvPicPr>
        <p:blipFill>
          <a:blip r:embed="rId4"/>
          <a:stretch>
            <a:fillRect/>
          </a:stretch>
        </p:blipFill>
        <p:spPr>
          <a:xfrm>
            <a:off x="265339" y="3135960"/>
            <a:ext cx="7829550" cy="2657475"/>
          </a:xfrm>
          <a:prstGeom prst="rect">
            <a:avLst/>
          </a:prstGeom>
        </p:spPr>
      </p:pic>
    </p:spTree>
    <p:extLst>
      <p:ext uri="{BB962C8B-B14F-4D97-AF65-F5344CB8AC3E}">
        <p14:creationId xmlns:p14="http://schemas.microsoft.com/office/powerpoint/2010/main" val="156861702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00150" y="2838450"/>
            <a:ext cx="6743700" cy="1181100"/>
          </a:xfrm>
          <a:prstGeom prst="rect">
            <a:avLst/>
          </a:prstGeom>
        </p:spPr>
      </p:pic>
    </p:spTree>
    <p:extLst>
      <p:ext uri="{BB962C8B-B14F-4D97-AF65-F5344CB8AC3E}">
        <p14:creationId xmlns:p14="http://schemas.microsoft.com/office/powerpoint/2010/main" val="3827268359"/>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43012" y="1747837"/>
            <a:ext cx="6657975" cy="3362325"/>
          </a:xfrm>
          <a:prstGeom prst="rect">
            <a:avLst/>
          </a:prstGeom>
        </p:spPr>
      </p:pic>
    </p:spTree>
    <p:extLst>
      <p:ext uri="{BB962C8B-B14F-4D97-AF65-F5344CB8AC3E}">
        <p14:creationId xmlns:p14="http://schemas.microsoft.com/office/powerpoint/2010/main" val="2122970363"/>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00150" y="2619375"/>
            <a:ext cx="6743700" cy="1619250"/>
          </a:xfrm>
          <a:prstGeom prst="rect">
            <a:avLst/>
          </a:prstGeom>
        </p:spPr>
      </p:pic>
    </p:spTree>
    <p:extLst>
      <p:ext uri="{BB962C8B-B14F-4D97-AF65-F5344CB8AC3E}">
        <p14:creationId xmlns:p14="http://schemas.microsoft.com/office/powerpoint/2010/main" val="3564945384"/>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52537" y="2681287"/>
            <a:ext cx="6638925" cy="1495425"/>
          </a:xfrm>
          <a:prstGeom prst="rect">
            <a:avLst/>
          </a:prstGeom>
        </p:spPr>
      </p:pic>
    </p:spTree>
    <p:extLst>
      <p:ext uri="{BB962C8B-B14F-4D97-AF65-F5344CB8AC3E}">
        <p14:creationId xmlns:p14="http://schemas.microsoft.com/office/powerpoint/2010/main" val="3668208525"/>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185862" y="2166937"/>
            <a:ext cx="6772275" cy="2524125"/>
          </a:xfrm>
          <a:prstGeom prst="rect">
            <a:avLst/>
          </a:prstGeom>
        </p:spPr>
      </p:pic>
      <p:pic>
        <p:nvPicPr>
          <p:cNvPr id="6" name="Picture 5"/>
          <p:cNvPicPr>
            <a:picLocks noChangeAspect="1"/>
          </p:cNvPicPr>
          <p:nvPr/>
        </p:nvPicPr>
        <p:blipFill>
          <a:blip r:embed="rId5"/>
          <a:stretch>
            <a:fillRect/>
          </a:stretch>
        </p:blipFill>
        <p:spPr>
          <a:xfrm>
            <a:off x="1271587" y="2200275"/>
            <a:ext cx="6600825" cy="2457450"/>
          </a:xfrm>
          <a:prstGeom prst="rect">
            <a:avLst/>
          </a:prstGeom>
        </p:spPr>
      </p:pic>
      <p:pic>
        <p:nvPicPr>
          <p:cNvPr id="7" name="Picture 6"/>
          <p:cNvPicPr>
            <a:picLocks noChangeAspect="1"/>
          </p:cNvPicPr>
          <p:nvPr/>
        </p:nvPicPr>
        <p:blipFill>
          <a:blip r:embed="rId6"/>
          <a:stretch>
            <a:fillRect/>
          </a:stretch>
        </p:blipFill>
        <p:spPr>
          <a:xfrm>
            <a:off x="1390650" y="2843212"/>
            <a:ext cx="6362700" cy="1171575"/>
          </a:xfrm>
          <a:prstGeom prst="rect">
            <a:avLst/>
          </a:prstGeom>
        </p:spPr>
      </p:pic>
    </p:spTree>
    <p:extLst>
      <p:ext uri="{BB962C8B-B14F-4D97-AF65-F5344CB8AC3E}">
        <p14:creationId xmlns:p14="http://schemas.microsoft.com/office/powerpoint/2010/main" val="2290608408"/>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76350" y="2881312"/>
            <a:ext cx="6591300" cy="1095375"/>
          </a:xfrm>
          <a:prstGeom prst="rect">
            <a:avLst/>
          </a:prstGeom>
        </p:spPr>
      </p:pic>
      <p:pic>
        <p:nvPicPr>
          <p:cNvPr id="4" name="Picture 3"/>
          <p:cNvPicPr>
            <a:picLocks noChangeAspect="1"/>
          </p:cNvPicPr>
          <p:nvPr/>
        </p:nvPicPr>
        <p:blipFill>
          <a:blip r:embed="rId4"/>
          <a:stretch>
            <a:fillRect/>
          </a:stretch>
        </p:blipFill>
        <p:spPr>
          <a:xfrm>
            <a:off x="1247775" y="3014662"/>
            <a:ext cx="6648450" cy="828675"/>
          </a:xfrm>
          <a:prstGeom prst="rect">
            <a:avLst/>
          </a:prstGeom>
        </p:spPr>
      </p:pic>
      <p:pic>
        <p:nvPicPr>
          <p:cNvPr id="5" name="Picture 4"/>
          <p:cNvPicPr>
            <a:picLocks noChangeAspect="1"/>
          </p:cNvPicPr>
          <p:nvPr/>
        </p:nvPicPr>
        <p:blipFill>
          <a:blip r:embed="rId5"/>
          <a:stretch>
            <a:fillRect/>
          </a:stretch>
        </p:blipFill>
        <p:spPr>
          <a:xfrm>
            <a:off x="1252537" y="3162300"/>
            <a:ext cx="6638925" cy="533400"/>
          </a:xfrm>
          <a:prstGeom prst="rect">
            <a:avLst/>
          </a:prstGeom>
        </p:spPr>
      </p:pic>
      <p:pic>
        <p:nvPicPr>
          <p:cNvPr id="6" name="Picture 5"/>
          <p:cNvPicPr>
            <a:picLocks noChangeAspect="1"/>
          </p:cNvPicPr>
          <p:nvPr/>
        </p:nvPicPr>
        <p:blipFill>
          <a:blip r:embed="rId6"/>
          <a:stretch>
            <a:fillRect/>
          </a:stretch>
        </p:blipFill>
        <p:spPr>
          <a:xfrm>
            <a:off x="1271587" y="3090862"/>
            <a:ext cx="6600825" cy="676275"/>
          </a:xfrm>
          <a:prstGeom prst="rect">
            <a:avLst/>
          </a:prstGeom>
        </p:spPr>
      </p:pic>
    </p:spTree>
    <p:extLst>
      <p:ext uri="{BB962C8B-B14F-4D97-AF65-F5344CB8AC3E}">
        <p14:creationId xmlns:p14="http://schemas.microsoft.com/office/powerpoint/2010/main" val="3050961560"/>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23962" y="509587"/>
            <a:ext cx="6696075" cy="5838825"/>
          </a:xfrm>
          <a:prstGeom prst="rect">
            <a:avLst/>
          </a:prstGeom>
        </p:spPr>
      </p:pic>
      <p:pic>
        <p:nvPicPr>
          <p:cNvPr id="6" name="Picture 5"/>
          <p:cNvPicPr>
            <a:picLocks noChangeAspect="1"/>
          </p:cNvPicPr>
          <p:nvPr/>
        </p:nvPicPr>
        <p:blipFill>
          <a:blip r:embed="rId5"/>
          <a:stretch>
            <a:fillRect/>
          </a:stretch>
        </p:blipFill>
        <p:spPr>
          <a:xfrm>
            <a:off x="1385887" y="3262312"/>
            <a:ext cx="6372225" cy="333375"/>
          </a:xfrm>
          <a:prstGeom prst="rect">
            <a:avLst/>
          </a:prstGeom>
        </p:spPr>
      </p:pic>
    </p:spTree>
    <p:extLst>
      <p:ext uri="{BB962C8B-B14F-4D97-AF65-F5344CB8AC3E}">
        <p14:creationId xmlns:p14="http://schemas.microsoft.com/office/powerpoint/2010/main" val="275962895"/>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71587" y="2905125"/>
            <a:ext cx="6600825" cy="1047750"/>
          </a:xfrm>
          <a:prstGeom prst="rect">
            <a:avLst/>
          </a:prstGeom>
        </p:spPr>
      </p:pic>
      <p:pic>
        <p:nvPicPr>
          <p:cNvPr id="4" name="Picture 3"/>
          <p:cNvPicPr>
            <a:picLocks noChangeAspect="1"/>
          </p:cNvPicPr>
          <p:nvPr/>
        </p:nvPicPr>
        <p:blipFill>
          <a:blip r:embed="rId4"/>
          <a:stretch>
            <a:fillRect/>
          </a:stretch>
        </p:blipFill>
        <p:spPr>
          <a:xfrm>
            <a:off x="1247775" y="2738437"/>
            <a:ext cx="6648450" cy="1381125"/>
          </a:xfrm>
          <a:prstGeom prst="rect">
            <a:avLst/>
          </a:prstGeom>
        </p:spPr>
      </p:pic>
    </p:spTree>
    <p:extLst>
      <p:ext uri="{BB962C8B-B14F-4D97-AF65-F5344CB8AC3E}">
        <p14:creationId xmlns:p14="http://schemas.microsoft.com/office/powerpoint/2010/main" val="42929494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61039421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65898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5096154" cy="6858000"/>
          </a:xfrm>
          <a:prstGeom prst="rect">
            <a:avLst/>
          </a:prstGeom>
        </p:spPr>
      </p:pic>
    </p:spTree>
    <p:extLst>
      <p:ext uri="{BB962C8B-B14F-4D97-AF65-F5344CB8AC3E}">
        <p14:creationId xmlns:p14="http://schemas.microsoft.com/office/powerpoint/2010/main" val="142269433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272085942"/>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4205268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394338047"/>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214891528"/>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684040854"/>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548438530"/>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583235555"/>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628241385"/>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894833882"/>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9693900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54740544"/>
              </p:ext>
            </p:extLst>
          </p:nvPr>
        </p:nvGraphicFramePr>
        <p:xfrm>
          <a:off x="80514" y="38449"/>
          <a:ext cx="9000000" cy="6781800"/>
        </p:xfrm>
        <a:graphic>
          <a:graphicData uri="http://schemas.openxmlformats.org/drawingml/2006/table">
            <a:tbl>
              <a:tblPr firstRow="1" bandRow="1">
                <a:tableStyleId>{5C22544A-7EE6-4342-B048-85BDC9FD1C3A}</a:tableStyleId>
              </a:tblPr>
              <a:tblGrid>
                <a:gridCol w="1908000">
                  <a:extLst>
                    <a:ext uri="{9D8B030D-6E8A-4147-A177-3AD203B41FA5}">
                      <a16:colId xmlns:a16="http://schemas.microsoft.com/office/drawing/2014/main" xmlns="" val="72047810"/>
                    </a:ext>
                  </a:extLst>
                </a:gridCol>
                <a:gridCol w="709200">
                  <a:extLst>
                    <a:ext uri="{9D8B030D-6E8A-4147-A177-3AD203B41FA5}">
                      <a16:colId xmlns:a16="http://schemas.microsoft.com/office/drawing/2014/main" xmlns="" val="2815506905"/>
                    </a:ext>
                  </a:extLst>
                </a:gridCol>
                <a:gridCol w="709200">
                  <a:extLst>
                    <a:ext uri="{9D8B030D-6E8A-4147-A177-3AD203B41FA5}">
                      <a16:colId xmlns:a16="http://schemas.microsoft.com/office/drawing/2014/main" xmlns="" val="70042200"/>
                    </a:ext>
                  </a:extLst>
                </a:gridCol>
                <a:gridCol w="709200">
                  <a:extLst>
                    <a:ext uri="{9D8B030D-6E8A-4147-A177-3AD203B41FA5}">
                      <a16:colId xmlns:a16="http://schemas.microsoft.com/office/drawing/2014/main" xmlns="" val="3227666327"/>
                    </a:ext>
                  </a:extLst>
                </a:gridCol>
                <a:gridCol w="709200">
                  <a:extLst>
                    <a:ext uri="{9D8B030D-6E8A-4147-A177-3AD203B41FA5}">
                      <a16:colId xmlns:a16="http://schemas.microsoft.com/office/drawing/2014/main" xmlns="" val="477012200"/>
                    </a:ext>
                  </a:extLst>
                </a:gridCol>
                <a:gridCol w="709200">
                  <a:extLst>
                    <a:ext uri="{9D8B030D-6E8A-4147-A177-3AD203B41FA5}">
                      <a16:colId xmlns:a16="http://schemas.microsoft.com/office/drawing/2014/main" xmlns="" val="3340109611"/>
                    </a:ext>
                  </a:extLst>
                </a:gridCol>
                <a:gridCol w="709200">
                  <a:extLst>
                    <a:ext uri="{9D8B030D-6E8A-4147-A177-3AD203B41FA5}">
                      <a16:colId xmlns:a16="http://schemas.microsoft.com/office/drawing/2014/main" xmlns="" val="1973184032"/>
                    </a:ext>
                  </a:extLst>
                </a:gridCol>
                <a:gridCol w="709200">
                  <a:extLst>
                    <a:ext uri="{9D8B030D-6E8A-4147-A177-3AD203B41FA5}">
                      <a16:colId xmlns:a16="http://schemas.microsoft.com/office/drawing/2014/main" xmlns="" val="2060714322"/>
                    </a:ext>
                  </a:extLst>
                </a:gridCol>
                <a:gridCol w="709200">
                  <a:extLst>
                    <a:ext uri="{9D8B030D-6E8A-4147-A177-3AD203B41FA5}">
                      <a16:colId xmlns:a16="http://schemas.microsoft.com/office/drawing/2014/main" xmlns="" val="2745387041"/>
                    </a:ext>
                  </a:extLst>
                </a:gridCol>
                <a:gridCol w="709200">
                  <a:extLst>
                    <a:ext uri="{9D8B030D-6E8A-4147-A177-3AD203B41FA5}">
                      <a16:colId xmlns:a16="http://schemas.microsoft.com/office/drawing/2014/main" xmlns="" val="2915920440"/>
                    </a:ext>
                  </a:extLst>
                </a:gridCol>
                <a:gridCol w="709200">
                  <a:extLst>
                    <a:ext uri="{9D8B030D-6E8A-4147-A177-3AD203B41FA5}">
                      <a16:colId xmlns:a16="http://schemas.microsoft.com/office/drawing/2014/main" xmlns="" val="2198110966"/>
                    </a:ext>
                  </a:extLst>
                </a:gridCol>
              </a:tblGrid>
              <a:tr h="370840">
                <a:tc rowSpan="2">
                  <a:txBody>
                    <a:bodyPr/>
                    <a:lstStyle/>
                    <a:p>
                      <a:r>
                        <a:rPr lang="en-GB" b="0" dirty="0" smtClean="0">
                          <a:solidFill>
                            <a:sysClr val="windowText" lastClr="000000"/>
                          </a:solidFill>
                        </a:rPr>
                        <a:t>Topic</a:t>
                      </a:r>
                      <a:endParaRPr lang="en-GB" b="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2018</a:t>
                      </a:r>
                    </a:p>
                    <a:p>
                      <a:pPr algn="ctr"/>
                      <a:r>
                        <a:rPr lang="en-GB" sz="1200" b="0" dirty="0" smtClean="0">
                          <a:solidFill>
                            <a:sysClr val="windowText" lastClr="000000"/>
                          </a:solidFill>
                        </a:rPr>
                        <a:t>(Applications)</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r>
                        <a:rPr lang="en-GB" sz="1600" b="0" dirty="0" smtClean="0">
                          <a:solidFill>
                            <a:sysClr val="windowText" lastClr="000000"/>
                          </a:solidFill>
                        </a:rPr>
                        <a:t>2019</a:t>
                      </a:r>
                      <a:r>
                        <a:rPr lang="en-GB" sz="1200" b="0" dirty="0" smtClean="0">
                          <a:solidFill>
                            <a:sysClr val="windowText" lastClr="000000"/>
                          </a:solidFill>
                        </a:rPr>
                        <a:t> (Applications)</a:t>
                      </a: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endParaRPr lang="en-GB" sz="12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63028961"/>
                  </a:ext>
                </a:extLst>
              </a:tr>
              <a:tr h="253739">
                <a:tc vMerge="1">
                  <a:txBody>
                    <a:bodyPr/>
                    <a:lstStyle/>
                    <a:p>
                      <a:endParaRPr lang="en-GB"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1</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100" b="0" dirty="0" smtClean="0">
                          <a:solidFill>
                            <a:sysClr val="windowText" lastClr="000000"/>
                          </a:solidFill>
                        </a:rPr>
                        <a:t>Paper 2</a:t>
                      </a:r>
                      <a:endParaRPr lang="en-GB" sz="11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24571893"/>
                  </a:ext>
                </a:extLst>
              </a:tr>
              <a:tr h="370840">
                <a:tc>
                  <a:txBody>
                    <a:bodyPr/>
                    <a:lstStyle/>
                    <a:p>
                      <a:r>
                        <a:rPr lang="en-GB" sz="1400" b="0" dirty="0" smtClean="0">
                          <a:solidFill>
                            <a:sysClr val="windowText" lastClr="000000"/>
                          </a:solidFill>
                        </a:rPr>
                        <a:t>Fractions/</a:t>
                      </a:r>
                      <a:r>
                        <a:rPr lang="en-GB" sz="1400" b="0" dirty="0" err="1" smtClean="0">
                          <a:solidFill>
                            <a:sysClr val="windowText" lastClr="000000"/>
                          </a:solidFill>
                        </a:rPr>
                        <a:t>Deciamls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 action="ppaction://hlinksldjump"/>
                        </a:rPr>
                        <a:t>5</a:t>
                      </a:r>
                      <a:r>
                        <a:rPr lang="en-GB" sz="1400" b="0" dirty="0" smtClean="0">
                          <a:solidFill>
                            <a:schemeClr val="tx1"/>
                          </a:solidFill>
                        </a:rPr>
                        <a:t>, </a:t>
                      </a:r>
                      <a:r>
                        <a:rPr lang="en-GB" sz="1400" b="0" dirty="0" smtClean="0">
                          <a:solidFill>
                            <a:schemeClr val="tx1"/>
                          </a:solidFill>
                          <a:hlinkClick r:id="rId3"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4"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GB" sz="1400" b="0" dirty="0" smtClean="0">
                          <a:solidFill>
                            <a:sysClr val="windowText" lastClr="000000"/>
                          </a:solidFill>
                        </a:rPr>
                        <a:t>Tolerance</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5"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12489391"/>
                  </a:ext>
                </a:extLst>
              </a:tr>
              <a:tr h="370840">
                <a:tc>
                  <a:txBody>
                    <a:bodyPr/>
                    <a:lstStyle/>
                    <a:p>
                      <a:r>
                        <a:rPr lang="en-GB" sz="1400" b="0" dirty="0" smtClean="0">
                          <a:solidFill>
                            <a:sysClr val="windowText" lastClr="000000"/>
                          </a:solidFill>
                        </a:rPr>
                        <a:t>DST</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6" action="ppaction://hlinksldjump"/>
                        </a:rPr>
                        <a:t>9</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7" action="ppaction://hlinksldjump"/>
                        </a:rPr>
                        <a:t>4b</a:t>
                      </a:r>
                      <a:r>
                        <a:rPr lang="en-GB" sz="1400" b="0" dirty="0" smtClean="0">
                          <a:solidFill>
                            <a:schemeClr val="tx1"/>
                          </a:solidFill>
                        </a:rPr>
                        <a:t>, </a:t>
                      </a:r>
                      <a:r>
                        <a:rPr lang="en-GB" sz="1400" b="0" dirty="0" smtClean="0">
                          <a:solidFill>
                            <a:schemeClr val="tx1"/>
                          </a:solidFill>
                          <a:hlinkClick r:id="rId8" action="ppaction://hlinksldjump"/>
                        </a:rPr>
                        <a:t>9d</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23320593"/>
                  </a:ext>
                </a:extLst>
              </a:tr>
              <a:tr h="370840">
                <a:tc>
                  <a:txBody>
                    <a:bodyPr/>
                    <a:lstStyle/>
                    <a:p>
                      <a:r>
                        <a:rPr lang="en-GB" sz="1400" b="0" dirty="0" smtClean="0">
                          <a:solidFill>
                            <a:sysClr val="windowText" lastClr="000000"/>
                          </a:solidFill>
                        </a:rPr>
                        <a:t>Volume</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 action="ppaction://hlinksldjump"/>
                        </a:rPr>
                        <a:t>5b</a:t>
                      </a:r>
                      <a:r>
                        <a:rPr lang="en-GB" sz="1400" b="0" dirty="0" smtClean="0">
                          <a:solidFill>
                            <a:schemeClr val="tx1"/>
                          </a:solidFill>
                        </a:rPr>
                        <a:t>, </a:t>
                      </a:r>
                      <a:r>
                        <a:rPr lang="en-GB" sz="1400" b="0" dirty="0" smtClean="0">
                          <a:solidFill>
                            <a:schemeClr val="tx1"/>
                          </a:solidFill>
                          <a:hlinkClick r:id="rId10" action="ppaction://hlinksldjump"/>
                        </a:rPr>
                        <a:t>11c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03755338"/>
                  </a:ext>
                </a:extLst>
              </a:tr>
              <a:tr h="370840">
                <a:tc>
                  <a:txBody>
                    <a:bodyPr/>
                    <a:lstStyle/>
                    <a:p>
                      <a:r>
                        <a:rPr lang="en-GB" sz="1400" b="0" dirty="0" smtClean="0">
                          <a:solidFill>
                            <a:sysClr val="windowText" lastClr="000000"/>
                          </a:solidFill>
                        </a:rPr>
                        <a:t>Percentage</a:t>
                      </a:r>
                      <a:r>
                        <a:rPr lang="en-GB" sz="1400" b="0" baseline="0" dirty="0" smtClean="0">
                          <a:solidFill>
                            <a:sysClr val="windowText" lastClr="000000"/>
                          </a:solidFill>
                        </a:rPr>
                        <a:t> Calculations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1" action="ppaction://hlinksldjump"/>
                        </a:rPr>
                        <a:t>8</a:t>
                      </a:r>
                      <a:r>
                        <a:rPr lang="en-GB" sz="1400" b="0" dirty="0" smtClean="0">
                          <a:solidFill>
                            <a:schemeClr val="tx1"/>
                          </a:solidFill>
                        </a:rPr>
                        <a:t>, </a:t>
                      </a:r>
                      <a:r>
                        <a:rPr lang="en-GB" sz="1400" b="0" dirty="0" smtClean="0">
                          <a:solidFill>
                            <a:schemeClr val="tx1"/>
                          </a:solidFill>
                          <a:hlinkClick r:id="rId12" action="ppaction://hlinksldjump"/>
                        </a:rPr>
                        <a:t>10</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3" action="ppaction://hlinksldjump"/>
                        </a:rPr>
                        <a:t>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85304649"/>
                  </a:ext>
                </a:extLst>
              </a:tr>
              <a:tr h="370840">
                <a:tc>
                  <a:txBody>
                    <a:bodyPr/>
                    <a:lstStyle/>
                    <a:p>
                      <a:r>
                        <a:rPr lang="en-GB" sz="1400" b="0" dirty="0" smtClean="0">
                          <a:solidFill>
                            <a:sysClr val="windowText" lastClr="000000"/>
                          </a:solidFill>
                        </a:rPr>
                        <a:t>Probability</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4" action="ppaction://hlinksldjump"/>
                        </a:rPr>
                        <a:t>14</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72954542"/>
                  </a:ext>
                </a:extLst>
              </a:tr>
              <a:tr h="370840">
                <a:tc>
                  <a:txBody>
                    <a:bodyPr/>
                    <a:lstStyle/>
                    <a:p>
                      <a:r>
                        <a:rPr lang="en-GB" sz="1400" b="0" dirty="0" smtClean="0">
                          <a:solidFill>
                            <a:sysClr val="windowText" lastClr="000000"/>
                          </a:solidFill>
                        </a:rPr>
                        <a:t>Money Calculations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5" action="ppaction://hlinksldjump"/>
                        </a:rPr>
                        <a:t>2</a:t>
                      </a:r>
                      <a:r>
                        <a:rPr lang="en-GB" sz="1400" b="0" dirty="0" smtClean="0">
                          <a:solidFill>
                            <a:schemeClr val="tx1"/>
                          </a:solidFill>
                        </a:rPr>
                        <a:t>, </a:t>
                      </a:r>
                      <a:r>
                        <a:rPr lang="en-GB" sz="1400" b="0" dirty="0" smtClean="0">
                          <a:solidFill>
                            <a:schemeClr val="tx1"/>
                          </a:solidFill>
                          <a:hlinkClick r:id="rId16" action="ppaction://hlinksldjump"/>
                        </a:rPr>
                        <a:t>7</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17" action="ppaction://hlinksldjump"/>
                        </a:rPr>
                        <a:t>3</a:t>
                      </a:r>
                      <a:r>
                        <a:rPr lang="en-GB" sz="1400" b="0" dirty="0" smtClean="0">
                          <a:solidFill>
                            <a:schemeClr val="tx1"/>
                          </a:solidFill>
                        </a:rPr>
                        <a:t>, </a:t>
                      </a:r>
                      <a:r>
                        <a:rPr lang="en-GB" sz="1400" b="0" dirty="0" smtClean="0">
                          <a:solidFill>
                            <a:schemeClr val="tx1"/>
                          </a:solidFill>
                          <a:hlinkClick r:id="rId18" action="ppaction://hlinksldjump"/>
                        </a:rPr>
                        <a:t>8ab</a:t>
                      </a:r>
                      <a:r>
                        <a:rPr lang="en-GB" sz="1400" b="0" dirty="0" smtClean="0">
                          <a:solidFill>
                            <a:schemeClr val="tx1"/>
                          </a:solidFill>
                        </a:rPr>
                        <a:t>, </a:t>
                      </a:r>
                      <a:r>
                        <a:rPr lang="en-GB" sz="1400" b="0" dirty="0" smtClean="0">
                          <a:solidFill>
                            <a:schemeClr val="tx1"/>
                          </a:solidFill>
                          <a:hlinkClick r:id="rId19" action="ppaction://hlinksldjump"/>
                        </a:rPr>
                        <a:t>10</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5952985"/>
                  </a:ext>
                </a:extLst>
              </a:tr>
              <a:tr h="370840">
                <a:tc>
                  <a:txBody>
                    <a:bodyPr/>
                    <a:lstStyle/>
                    <a:p>
                      <a:r>
                        <a:rPr lang="en-GB" sz="1400" b="0" dirty="0" smtClean="0">
                          <a:solidFill>
                            <a:sysClr val="windowText" lastClr="000000"/>
                          </a:solidFill>
                        </a:rPr>
                        <a:t>Statistics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0" action="ppaction://hlinksldjump"/>
                        </a:rPr>
                        <a:t>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1" action="ppaction://hlinksldjump"/>
                        </a:rPr>
                        <a:t>2</a:t>
                      </a:r>
                      <a:r>
                        <a:rPr lang="en-GB" sz="1400" b="0" dirty="0" smtClean="0">
                          <a:solidFill>
                            <a:schemeClr val="tx1"/>
                          </a:solidFill>
                        </a:rPr>
                        <a:t>, </a:t>
                      </a:r>
                      <a:r>
                        <a:rPr lang="en-GB" sz="1400" b="0" dirty="0" smtClean="0">
                          <a:solidFill>
                            <a:schemeClr val="tx1"/>
                          </a:solidFill>
                          <a:hlinkClick r:id="rId7" action="ppaction://hlinksldjump"/>
                        </a:rPr>
                        <a:t>4a</a:t>
                      </a:r>
                      <a:r>
                        <a:rPr lang="en-GB" sz="1400" b="0" dirty="0" smtClean="0">
                          <a:solidFill>
                            <a:schemeClr val="tx1"/>
                          </a:solidFill>
                        </a:rPr>
                        <a:t>, </a:t>
                      </a:r>
                      <a:r>
                        <a:rPr lang="en-GB" sz="1400" b="0" dirty="0" smtClean="0">
                          <a:solidFill>
                            <a:schemeClr val="tx1"/>
                          </a:solidFill>
                          <a:hlinkClick r:id="rId22" action="ppaction://hlinksldjump"/>
                        </a:rPr>
                        <a:t>8cd</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15741660"/>
                  </a:ext>
                </a:extLst>
              </a:tr>
              <a:tr h="370840">
                <a:tc>
                  <a:txBody>
                    <a:bodyPr/>
                    <a:lstStyle/>
                    <a:p>
                      <a:r>
                        <a:rPr lang="en-GB" sz="1400" b="0" dirty="0" smtClean="0">
                          <a:solidFill>
                            <a:sysClr val="windowText" lastClr="000000"/>
                          </a:solidFill>
                        </a:rPr>
                        <a:t>Scale Drawing</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3" action="ppaction://hlinksldjump"/>
                        </a:rPr>
                        <a:t>4</a:t>
                      </a:r>
                      <a:r>
                        <a:rPr lang="en-GB" sz="1400" b="0" dirty="0" smtClean="0">
                          <a:solidFill>
                            <a:schemeClr val="tx1"/>
                          </a:solidFill>
                        </a:rPr>
                        <a:t>, </a:t>
                      </a:r>
                      <a:r>
                        <a:rPr lang="en-GB" sz="1400" b="0" dirty="0" smtClean="0">
                          <a:solidFill>
                            <a:schemeClr val="tx1"/>
                          </a:solidFill>
                          <a:hlinkClick r:id="rId24" action="ppaction://hlinksldjump"/>
                        </a:rPr>
                        <a:t>12</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97445710"/>
                  </a:ext>
                </a:extLst>
              </a:tr>
              <a:tr h="370840">
                <a:tc>
                  <a:txBody>
                    <a:bodyPr/>
                    <a:lstStyle/>
                    <a:p>
                      <a:r>
                        <a:rPr lang="en-GB" sz="1400" b="0" dirty="0" smtClean="0">
                          <a:solidFill>
                            <a:sysClr val="windowText" lastClr="000000"/>
                          </a:solidFill>
                        </a:rPr>
                        <a:t>Length including Pythagoras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5" action="ppaction://hlinksldjump"/>
                        </a:rPr>
                        <a:t>11</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16454194"/>
                  </a:ext>
                </a:extLst>
              </a:tr>
              <a:tr h="370840">
                <a:tc>
                  <a:txBody>
                    <a:bodyPr/>
                    <a:lstStyle/>
                    <a:p>
                      <a:r>
                        <a:rPr lang="en-GB" sz="1400" b="0" dirty="0" smtClean="0">
                          <a:solidFill>
                            <a:sysClr val="windowText" lastClr="000000"/>
                          </a:solidFill>
                        </a:rPr>
                        <a:t>Area</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6" action="ppaction://hlinksldjump"/>
                        </a:rPr>
                        <a:t>13</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7" action="ppaction://hlinksldjump"/>
                        </a:rPr>
                        <a:t>11ab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87880962"/>
                  </a:ext>
                </a:extLst>
              </a:tr>
              <a:tr h="370840">
                <a:tc>
                  <a:txBody>
                    <a:bodyPr/>
                    <a:lstStyle/>
                    <a:p>
                      <a:r>
                        <a:rPr lang="en-GB" sz="1400" b="0" dirty="0" smtClean="0">
                          <a:solidFill>
                            <a:sysClr val="windowText" lastClr="000000"/>
                          </a:solidFill>
                        </a:rPr>
                        <a:t>Precedence Tables</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8" action="ppaction://hlinksldjump"/>
                        </a:rPr>
                        <a:t>9ab</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64991242"/>
                  </a:ext>
                </a:extLst>
              </a:tr>
              <a:tr h="370840">
                <a:tc>
                  <a:txBody>
                    <a:bodyPr/>
                    <a:lstStyle/>
                    <a:p>
                      <a:r>
                        <a:rPr lang="en-GB" sz="1400" b="0" dirty="0" smtClean="0">
                          <a:solidFill>
                            <a:sysClr val="windowText" lastClr="000000"/>
                          </a:solidFill>
                        </a:rPr>
                        <a:t>Packaging</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29" action="ppaction://hlinksldjump"/>
                        </a:rPr>
                        <a:t>9c</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91343086"/>
                  </a:ext>
                </a:extLst>
              </a:tr>
              <a:tr h="370840">
                <a:tc>
                  <a:txBody>
                    <a:bodyPr/>
                    <a:lstStyle/>
                    <a:p>
                      <a:r>
                        <a:rPr lang="en-GB" sz="1400" b="0" dirty="0" smtClean="0">
                          <a:solidFill>
                            <a:sysClr val="windowText" lastClr="000000"/>
                          </a:solidFill>
                        </a:rPr>
                        <a:t>Ratio &amp; Proportion</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9" action="ppaction://hlinksldjump"/>
                        </a:rPr>
                        <a:t>5a</a:t>
                      </a:r>
                      <a:r>
                        <a:rPr lang="en-GB" sz="1400" b="0" dirty="0" smtClean="0">
                          <a:solidFill>
                            <a:schemeClr val="tx1"/>
                          </a:solidFill>
                        </a:rPr>
                        <a:t>, </a:t>
                      </a:r>
                      <a:r>
                        <a:rPr lang="en-GB" sz="1400" b="0" dirty="0" smtClean="0">
                          <a:solidFill>
                            <a:schemeClr val="tx1"/>
                          </a:solidFill>
                          <a:hlinkClick r:id="rId30" action="ppaction://hlinksldjump"/>
                        </a:rPr>
                        <a:t>6</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5"/>
                  </a:ext>
                </a:extLst>
              </a:tr>
              <a:tr h="370840">
                <a:tc>
                  <a:txBody>
                    <a:bodyPr/>
                    <a:lstStyle/>
                    <a:p>
                      <a:r>
                        <a:rPr lang="en-GB" sz="1400" b="0" dirty="0" smtClean="0">
                          <a:solidFill>
                            <a:sysClr val="windowText" lastClr="000000"/>
                          </a:solidFill>
                        </a:rPr>
                        <a:t>Gradient</a:t>
                      </a:r>
                      <a:endParaRPr lang="en-GB" sz="1400" b="0"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1400" b="0" dirty="0" smtClean="0">
                          <a:solidFill>
                            <a:schemeClr val="tx1"/>
                          </a:solidFill>
                          <a:hlinkClick r:id="rId31" action="ppaction://hlinksldjump"/>
                        </a:rPr>
                        <a:t>15</a:t>
                      </a: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28379383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8590" y="338526"/>
            <a:ext cx="7705725" cy="1571625"/>
          </a:xfrm>
          <a:prstGeom prst="rect">
            <a:avLst/>
          </a:prstGeom>
        </p:spPr>
      </p:pic>
      <p:pic>
        <p:nvPicPr>
          <p:cNvPr id="4" name="Picture 3"/>
          <p:cNvPicPr>
            <a:picLocks noChangeAspect="1"/>
          </p:cNvPicPr>
          <p:nvPr/>
        </p:nvPicPr>
        <p:blipFill>
          <a:blip r:embed="rId4"/>
          <a:stretch>
            <a:fillRect/>
          </a:stretch>
        </p:blipFill>
        <p:spPr>
          <a:xfrm>
            <a:off x="308590" y="2013183"/>
            <a:ext cx="7820025" cy="4314825"/>
          </a:xfrm>
          <a:prstGeom prst="rect">
            <a:avLst/>
          </a:prstGeom>
        </p:spPr>
      </p:pic>
    </p:spTree>
    <p:extLst>
      <p:ext uri="{BB962C8B-B14F-4D97-AF65-F5344CB8AC3E}">
        <p14:creationId xmlns:p14="http://schemas.microsoft.com/office/powerpoint/2010/main" val="238628879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186742455"/>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28135014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911637362"/>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669880892"/>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673151272"/>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323819388"/>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143300566"/>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853500006"/>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07468222"/>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34345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8505825" cy="2047875"/>
          </a:xfrm>
          <a:prstGeom prst="rect">
            <a:avLst/>
          </a:prstGeom>
        </p:spPr>
      </p:pic>
      <p:pic>
        <p:nvPicPr>
          <p:cNvPr id="6" name="Picture 5"/>
          <p:cNvPicPr>
            <a:picLocks noChangeAspect="1"/>
          </p:cNvPicPr>
          <p:nvPr/>
        </p:nvPicPr>
        <p:blipFill>
          <a:blip r:embed="rId5"/>
          <a:stretch>
            <a:fillRect/>
          </a:stretch>
        </p:blipFill>
        <p:spPr>
          <a:xfrm>
            <a:off x="390525" y="2185307"/>
            <a:ext cx="8115300" cy="1228725"/>
          </a:xfrm>
          <a:prstGeom prst="rect">
            <a:avLst/>
          </a:prstGeom>
        </p:spPr>
      </p:pic>
    </p:spTree>
    <p:extLst>
      <p:ext uri="{BB962C8B-B14F-4D97-AF65-F5344CB8AC3E}">
        <p14:creationId xmlns:p14="http://schemas.microsoft.com/office/powerpoint/2010/main" val="382014183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095645901"/>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12754465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222599899"/>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015838329"/>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1610884433"/>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4251295855"/>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721572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483192276"/>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2267306760"/>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spTree>
    <p:extLst>
      <p:ext uri="{BB962C8B-B14F-4D97-AF65-F5344CB8AC3E}">
        <p14:creationId xmlns:p14="http://schemas.microsoft.com/office/powerpoint/2010/main" val="3526675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8446" y="179128"/>
            <a:ext cx="7791450" cy="3476625"/>
          </a:xfrm>
          <a:prstGeom prst="rect">
            <a:avLst/>
          </a:prstGeom>
        </p:spPr>
      </p:pic>
      <p:pic>
        <p:nvPicPr>
          <p:cNvPr id="4" name="Picture 3"/>
          <p:cNvPicPr>
            <a:picLocks noChangeAspect="1"/>
          </p:cNvPicPr>
          <p:nvPr/>
        </p:nvPicPr>
        <p:blipFill>
          <a:blip r:embed="rId4"/>
          <a:stretch>
            <a:fillRect/>
          </a:stretch>
        </p:blipFill>
        <p:spPr>
          <a:xfrm>
            <a:off x="88446" y="3880465"/>
            <a:ext cx="7762875" cy="1933575"/>
          </a:xfrm>
          <a:prstGeom prst="rect">
            <a:avLst/>
          </a:prstGeom>
        </p:spPr>
      </p:pic>
    </p:spTree>
    <p:extLst>
      <p:ext uri="{BB962C8B-B14F-4D97-AF65-F5344CB8AC3E}">
        <p14:creationId xmlns:p14="http://schemas.microsoft.com/office/powerpoint/2010/main" val="2790525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6200487" cy="2425959"/>
          </a:xfrm>
          <a:prstGeom prst="rect">
            <a:avLst/>
          </a:prstGeom>
        </p:spPr>
      </p:pic>
      <p:pic>
        <p:nvPicPr>
          <p:cNvPr id="6" name="Picture 5"/>
          <p:cNvPicPr>
            <a:picLocks noChangeAspect="1"/>
          </p:cNvPicPr>
          <p:nvPr/>
        </p:nvPicPr>
        <p:blipFill>
          <a:blip r:embed="rId5"/>
          <a:stretch>
            <a:fillRect/>
          </a:stretch>
        </p:blipFill>
        <p:spPr>
          <a:xfrm>
            <a:off x="4130836" y="1701419"/>
            <a:ext cx="4725775" cy="3378265"/>
          </a:xfrm>
          <a:prstGeom prst="rect">
            <a:avLst/>
          </a:prstGeom>
        </p:spPr>
      </p:pic>
      <p:pic>
        <p:nvPicPr>
          <p:cNvPr id="7" name="Picture 6"/>
          <p:cNvPicPr>
            <a:picLocks noChangeAspect="1"/>
          </p:cNvPicPr>
          <p:nvPr/>
        </p:nvPicPr>
        <p:blipFill>
          <a:blip r:embed="rId6"/>
          <a:stretch>
            <a:fillRect/>
          </a:stretch>
        </p:blipFill>
        <p:spPr>
          <a:xfrm>
            <a:off x="0" y="5012311"/>
            <a:ext cx="7716373" cy="620229"/>
          </a:xfrm>
          <a:prstGeom prst="rect">
            <a:avLst/>
          </a:prstGeom>
        </p:spPr>
      </p:pic>
      <p:pic>
        <p:nvPicPr>
          <p:cNvPr id="8" name="Picture 7"/>
          <p:cNvPicPr>
            <a:picLocks noChangeAspect="1"/>
          </p:cNvPicPr>
          <p:nvPr/>
        </p:nvPicPr>
        <p:blipFill>
          <a:blip r:embed="rId7"/>
          <a:stretch>
            <a:fillRect/>
          </a:stretch>
        </p:blipFill>
        <p:spPr>
          <a:xfrm>
            <a:off x="0" y="5570485"/>
            <a:ext cx="7716373" cy="757044"/>
          </a:xfrm>
          <a:prstGeom prst="rect">
            <a:avLst/>
          </a:prstGeom>
        </p:spPr>
      </p:pic>
    </p:spTree>
    <p:extLst>
      <p:ext uri="{BB962C8B-B14F-4D97-AF65-F5344CB8AC3E}">
        <p14:creationId xmlns:p14="http://schemas.microsoft.com/office/powerpoint/2010/main" val="5997697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67853" y="111384"/>
            <a:ext cx="7781925" cy="2343150"/>
          </a:xfrm>
          <a:prstGeom prst="rect">
            <a:avLst/>
          </a:prstGeom>
        </p:spPr>
      </p:pic>
      <p:pic>
        <p:nvPicPr>
          <p:cNvPr id="4" name="Picture 3"/>
          <p:cNvPicPr>
            <a:picLocks noChangeAspect="1"/>
          </p:cNvPicPr>
          <p:nvPr/>
        </p:nvPicPr>
        <p:blipFill>
          <a:blip r:embed="rId4"/>
          <a:stretch>
            <a:fillRect/>
          </a:stretch>
        </p:blipFill>
        <p:spPr>
          <a:xfrm>
            <a:off x="148803" y="2637799"/>
            <a:ext cx="7800975" cy="3609975"/>
          </a:xfrm>
          <a:prstGeom prst="rect">
            <a:avLst/>
          </a:prstGeom>
        </p:spPr>
      </p:pic>
    </p:spTree>
    <p:extLst>
      <p:ext uri="{BB962C8B-B14F-4D97-AF65-F5344CB8AC3E}">
        <p14:creationId xmlns:p14="http://schemas.microsoft.com/office/powerpoint/2010/main" val="1835874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6953154" cy="4537030"/>
          </a:xfrm>
          <a:prstGeom prst="rect">
            <a:avLst/>
          </a:prstGeom>
        </p:spPr>
      </p:pic>
      <p:pic>
        <p:nvPicPr>
          <p:cNvPr id="6" name="Picture 5"/>
          <p:cNvPicPr>
            <a:picLocks noChangeAspect="1"/>
          </p:cNvPicPr>
          <p:nvPr/>
        </p:nvPicPr>
        <p:blipFill>
          <a:blip r:embed="rId5"/>
          <a:stretch>
            <a:fillRect/>
          </a:stretch>
        </p:blipFill>
        <p:spPr>
          <a:xfrm>
            <a:off x="158886" y="4665567"/>
            <a:ext cx="6794268" cy="620554"/>
          </a:xfrm>
          <a:prstGeom prst="rect">
            <a:avLst/>
          </a:prstGeom>
        </p:spPr>
      </p:pic>
      <p:pic>
        <p:nvPicPr>
          <p:cNvPr id="7" name="Picture 6"/>
          <p:cNvPicPr>
            <a:picLocks noChangeAspect="1"/>
          </p:cNvPicPr>
          <p:nvPr/>
        </p:nvPicPr>
        <p:blipFill>
          <a:blip r:embed="rId6"/>
          <a:stretch>
            <a:fillRect/>
          </a:stretch>
        </p:blipFill>
        <p:spPr>
          <a:xfrm>
            <a:off x="158886" y="5412514"/>
            <a:ext cx="6794268" cy="1124347"/>
          </a:xfrm>
          <a:prstGeom prst="rect">
            <a:avLst/>
          </a:prstGeom>
        </p:spPr>
      </p:pic>
    </p:spTree>
    <p:extLst>
      <p:ext uri="{BB962C8B-B14F-4D97-AF65-F5344CB8AC3E}">
        <p14:creationId xmlns:p14="http://schemas.microsoft.com/office/powerpoint/2010/main" val="99253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0" y="0"/>
            <a:ext cx="6742339" cy="946866"/>
          </a:xfrm>
          <a:prstGeom prst="rect">
            <a:avLst/>
          </a:prstGeom>
        </p:spPr>
      </p:pic>
      <p:pic>
        <p:nvPicPr>
          <p:cNvPr id="4" name="Picture 3"/>
          <p:cNvPicPr>
            <a:picLocks noChangeAspect="1"/>
          </p:cNvPicPr>
          <p:nvPr/>
        </p:nvPicPr>
        <p:blipFill>
          <a:blip r:embed="rId4"/>
          <a:stretch>
            <a:fillRect/>
          </a:stretch>
        </p:blipFill>
        <p:spPr>
          <a:xfrm>
            <a:off x="0" y="1076352"/>
            <a:ext cx="6742339" cy="3051277"/>
          </a:xfrm>
          <a:prstGeom prst="rect">
            <a:avLst/>
          </a:prstGeom>
        </p:spPr>
      </p:pic>
      <p:pic>
        <p:nvPicPr>
          <p:cNvPr id="5" name="Picture 4"/>
          <p:cNvPicPr>
            <a:picLocks noChangeAspect="1"/>
          </p:cNvPicPr>
          <p:nvPr/>
        </p:nvPicPr>
        <p:blipFill>
          <a:blip r:embed="rId5"/>
          <a:stretch>
            <a:fillRect/>
          </a:stretch>
        </p:blipFill>
        <p:spPr>
          <a:xfrm>
            <a:off x="0" y="4257115"/>
            <a:ext cx="6742339" cy="2438370"/>
          </a:xfrm>
          <a:prstGeom prst="rect">
            <a:avLst/>
          </a:prstGeom>
        </p:spPr>
      </p:pic>
    </p:spTree>
    <p:extLst>
      <p:ext uri="{BB962C8B-B14F-4D97-AF65-F5344CB8AC3E}">
        <p14:creationId xmlns:p14="http://schemas.microsoft.com/office/powerpoint/2010/main" val="3107182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4314825" cy="657225"/>
          </a:xfrm>
          <a:prstGeom prst="rect">
            <a:avLst/>
          </a:prstGeom>
        </p:spPr>
      </p:pic>
      <p:pic>
        <p:nvPicPr>
          <p:cNvPr id="6" name="Picture 5"/>
          <p:cNvPicPr>
            <a:picLocks noChangeAspect="1"/>
          </p:cNvPicPr>
          <p:nvPr/>
        </p:nvPicPr>
        <p:blipFill>
          <a:blip r:embed="rId5"/>
          <a:stretch>
            <a:fillRect/>
          </a:stretch>
        </p:blipFill>
        <p:spPr>
          <a:xfrm>
            <a:off x="0" y="657225"/>
            <a:ext cx="3034677" cy="1239902"/>
          </a:xfrm>
          <a:prstGeom prst="rect">
            <a:avLst/>
          </a:prstGeom>
        </p:spPr>
      </p:pic>
      <p:pic>
        <p:nvPicPr>
          <p:cNvPr id="7" name="Picture 6"/>
          <p:cNvPicPr>
            <a:picLocks noChangeAspect="1"/>
          </p:cNvPicPr>
          <p:nvPr/>
        </p:nvPicPr>
        <p:blipFill>
          <a:blip r:embed="rId6"/>
          <a:stretch>
            <a:fillRect/>
          </a:stretch>
        </p:blipFill>
        <p:spPr>
          <a:xfrm>
            <a:off x="0" y="1949650"/>
            <a:ext cx="4435284" cy="2309618"/>
          </a:xfrm>
          <a:prstGeom prst="rect">
            <a:avLst/>
          </a:prstGeom>
        </p:spPr>
      </p:pic>
      <p:pic>
        <p:nvPicPr>
          <p:cNvPr id="8" name="Picture 7"/>
          <p:cNvPicPr>
            <a:picLocks noChangeAspect="1"/>
          </p:cNvPicPr>
          <p:nvPr/>
        </p:nvPicPr>
        <p:blipFill>
          <a:blip r:embed="rId7"/>
          <a:stretch>
            <a:fillRect/>
          </a:stretch>
        </p:blipFill>
        <p:spPr>
          <a:xfrm>
            <a:off x="0" y="4311791"/>
            <a:ext cx="4460664" cy="2309618"/>
          </a:xfrm>
          <a:prstGeom prst="rect">
            <a:avLst/>
          </a:prstGeom>
        </p:spPr>
      </p:pic>
      <p:pic>
        <p:nvPicPr>
          <p:cNvPr id="10" name="Picture 9"/>
          <p:cNvPicPr>
            <a:picLocks noChangeAspect="1"/>
          </p:cNvPicPr>
          <p:nvPr/>
        </p:nvPicPr>
        <p:blipFill>
          <a:blip r:embed="rId8"/>
          <a:stretch>
            <a:fillRect/>
          </a:stretch>
        </p:blipFill>
        <p:spPr>
          <a:xfrm>
            <a:off x="4551201" y="792340"/>
            <a:ext cx="4461172" cy="2868969"/>
          </a:xfrm>
          <a:prstGeom prst="rect">
            <a:avLst/>
          </a:prstGeom>
        </p:spPr>
      </p:pic>
      <p:sp>
        <p:nvSpPr>
          <p:cNvPr id="11" name="TextBox 10"/>
          <p:cNvSpPr txBox="1"/>
          <p:nvPr/>
        </p:nvSpPr>
        <p:spPr>
          <a:xfrm>
            <a:off x="4684599" y="224429"/>
            <a:ext cx="4683336" cy="646331"/>
          </a:xfrm>
          <a:prstGeom prst="rect">
            <a:avLst/>
          </a:prstGeom>
          <a:noFill/>
        </p:spPr>
        <p:txBody>
          <a:bodyPr wrap="square" rtlCol="0">
            <a:spAutoFit/>
          </a:bodyPr>
          <a:lstStyle/>
          <a:p>
            <a:r>
              <a:rPr lang="en-GB" dirty="0" smtClean="0"/>
              <a:t>He makes a sketch of his drive to help him to calculate the cost of each type of surface.</a:t>
            </a:r>
            <a:endParaRPr lang="en-GB" dirty="0"/>
          </a:p>
        </p:txBody>
      </p:sp>
      <p:sp>
        <p:nvSpPr>
          <p:cNvPr id="13" name="TextBox 12"/>
          <p:cNvSpPr txBox="1"/>
          <p:nvPr/>
        </p:nvSpPr>
        <p:spPr>
          <a:xfrm>
            <a:off x="4511983" y="3714103"/>
            <a:ext cx="4327774" cy="1631216"/>
          </a:xfrm>
          <a:prstGeom prst="rect">
            <a:avLst/>
          </a:prstGeom>
          <a:noFill/>
        </p:spPr>
        <p:txBody>
          <a:bodyPr wrap="square" rtlCol="0">
            <a:spAutoFit/>
          </a:bodyPr>
          <a:lstStyle/>
          <a:p>
            <a:pPr marL="342900" indent="-342900">
              <a:buFont typeface="+mj-lt"/>
              <a:buAutoNum type="alphaLcPeriod"/>
            </a:pPr>
            <a:r>
              <a:rPr lang="en-GB" sz="2000" dirty="0" smtClean="0"/>
              <a:t>Calculate the minimum total cost for each surface type.</a:t>
            </a:r>
          </a:p>
          <a:p>
            <a:pPr marL="342900" indent="-342900">
              <a:buFont typeface="+mj-lt"/>
              <a:buAutoNum type="alphaLcPeriod"/>
            </a:pPr>
            <a:endParaRPr lang="en-GB" sz="2000" dirty="0" smtClean="0"/>
          </a:p>
          <a:p>
            <a:pPr marL="342900" indent="-342900">
              <a:buFont typeface="+mj-lt"/>
              <a:buAutoNum type="alphaLcPeriod"/>
            </a:pPr>
            <a:r>
              <a:rPr lang="en-GB" sz="2000" dirty="0" smtClean="0"/>
              <a:t>Which is the moist cost effective?		</a:t>
            </a:r>
            <a:endParaRPr lang="en-GB" sz="2000" dirty="0"/>
          </a:p>
        </p:txBody>
      </p:sp>
      <p:sp>
        <p:nvSpPr>
          <p:cNvPr id="14" name="TextBox 13"/>
          <p:cNvSpPr txBox="1"/>
          <p:nvPr/>
        </p:nvSpPr>
        <p:spPr>
          <a:xfrm>
            <a:off x="8703186" y="4062641"/>
            <a:ext cx="401216" cy="369332"/>
          </a:xfrm>
          <a:prstGeom prst="rect">
            <a:avLst/>
          </a:prstGeom>
          <a:noFill/>
        </p:spPr>
        <p:txBody>
          <a:bodyPr wrap="square" rtlCol="0">
            <a:spAutoFit/>
          </a:bodyPr>
          <a:lstStyle/>
          <a:p>
            <a:r>
              <a:rPr lang="en-GB" b="1" dirty="0" smtClean="0"/>
              <a:t>9</a:t>
            </a:r>
            <a:endParaRPr lang="en-GB" b="1" dirty="0"/>
          </a:p>
        </p:txBody>
      </p:sp>
      <p:sp>
        <p:nvSpPr>
          <p:cNvPr id="15" name="TextBox 14"/>
          <p:cNvSpPr txBox="1"/>
          <p:nvPr/>
        </p:nvSpPr>
        <p:spPr>
          <a:xfrm>
            <a:off x="8706795" y="4673022"/>
            <a:ext cx="401216" cy="369332"/>
          </a:xfrm>
          <a:prstGeom prst="rect">
            <a:avLst/>
          </a:prstGeom>
          <a:noFill/>
        </p:spPr>
        <p:txBody>
          <a:bodyPr wrap="square" rtlCol="0">
            <a:spAutoFit/>
          </a:bodyPr>
          <a:lstStyle/>
          <a:p>
            <a:r>
              <a:rPr lang="en-GB" b="1" dirty="0" smtClean="0"/>
              <a:t>3</a:t>
            </a:r>
            <a:endParaRPr lang="en-GB" b="1" dirty="0"/>
          </a:p>
        </p:txBody>
      </p:sp>
    </p:spTree>
    <p:extLst>
      <p:ext uri="{BB962C8B-B14F-4D97-AF65-F5344CB8AC3E}">
        <p14:creationId xmlns:p14="http://schemas.microsoft.com/office/powerpoint/2010/main" val="1982317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 y="11756"/>
            <a:ext cx="6189110" cy="4784175"/>
          </a:xfrm>
          <a:prstGeom prst="rect">
            <a:avLst/>
          </a:prstGeom>
        </p:spPr>
      </p:pic>
      <p:pic>
        <p:nvPicPr>
          <p:cNvPr id="4" name="Picture 3"/>
          <p:cNvPicPr>
            <a:picLocks noChangeAspect="1"/>
          </p:cNvPicPr>
          <p:nvPr/>
        </p:nvPicPr>
        <p:blipFill>
          <a:blip r:embed="rId4"/>
          <a:stretch>
            <a:fillRect/>
          </a:stretch>
        </p:blipFill>
        <p:spPr>
          <a:xfrm>
            <a:off x="1" y="4889241"/>
            <a:ext cx="5742409" cy="1970851"/>
          </a:xfrm>
          <a:prstGeom prst="rect">
            <a:avLst/>
          </a:prstGeom>
        </p:spPr>
      </p:pic>
    </p:spTree>
    <p:extLst>
      <p:ext uri="{BB962C8B-B14F-4D97-AF65-F5344CB8AC3E}">
        <p14:creationId xmlns:p14="http://schemas.microsoft.com/office/powerpoint/2010/main" val="1515199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79238" y="152885"/>
            <a:ext cx="6924675" cy="5133975"/>
          </a:xfrm>
          <a:prstGeom prst="rect">
            <a:avLst/>
          </a:prstGeom>
        </p:spPr>
      </p:pic>
    </p:spTree>
    <p:extLst>
      <p:ext uri="{BB962C8B-B14F-4D97-AF65-F5344CB8AC3E}">
        <p14:creationId xmlns:p14="http://schemas.microsoft.com/office/powerpoint/2010/main" val="940984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310" y="0"/>
            <a:ext cx="6674255" cy="6858000"/>
          </a:xfrm>
          <a:prstGeom prst="rect">
            <a:avLst/>
          </a:prstGeom>
        </p:spPr>
      </p:pic>
    </p:spTree>
    <p:extLst>
      <p:ext uri="{BB962C8B-B14F-4D97-AF65-F5344CB8AC3E}">
        <p14:creationId xmlns:p14="http://schemas.microsoft.com/office/powerpoint/2010/main" val="5824746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412606" y="913857"/>
            <a:ext cx="8606145" cy="1420963"/>
          </a:xfrm>
          <a:prstGeom prst="rect">
            <a:avLst/>
          </a:prstGeom>
        </p:spPr>
      </p:pic>
    </p:spTree>
    <p:extLst>
      <p:ext uri="{BB962C8B-B14F-4D97-AF65-F5344CB8AC3E}">
        <p14:creationId xmlns:p14="http://schemas.microsoft.com/office/powerpoint/2010/main" val="2222276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13146" y="299745"/>
            <a:ext cx="8598820" cy="2667389"/>
          </a:xfrm>
          <a:prstGeom prst="rect">
            <a:avLst/>
          </a:prstGeom>
        </p:spPr>
      </p:pic>
    </p:spTree>
    <p:extLst>
      <p:ext uri="{BB962C8B-B14F-4D97-AF65-F5344CB8AC3E}">
        <p14:creationId xmlns:p14="http://schemas.microsoft.com/office/powerpoint/2010/main" val="24648907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4604" y="938393"/>
            <a:ext cx="8734206" cy="1801777"/>
          </a:xfrm>
          <a:prstGeom prst="rect">
            <a:avLst/>
          </a:prstGeom>
        </p:spPr>
      </p:pic>
    </p:spTree>
    <p:extLst>
      <p:ext uri="{BB962C8B-B14F-4D97-AF65-F5344CB8AC3E}">
        <p14:creationId xmlns:p14="http://schemas.microsoft.com/office/powerpoint/2010/main" val="35565402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81837" y="80297"/>
            <a:ext cx="5949587" cy="4398397"/>
          </a:xfrm>
          <a:prstGeom prst="rect">
            <a:avLst/>
          </a:prstGeom>
        </p:spPr>
      </p:pic>
      <p:pic>
        <p:nvPicPr>
          <p:cNvPr id="6" name="Picture 5"/>
          <p:cNvPicPr>
            <a:picLocks noChangeAspect="1"/>
          </p:cNvPicPr>
          <p:nvPr/>
        </p:nvPicPr>
        <p:blipFill>
          <a:blip r:embed="rId5"/>
          <a:stretch>
            <a:fillRect/>
          </a:stretch>
        </p:blipFill>
        <p:spPr>
          <a:xfrm>
            <a:off x="658586" y="4683968"/>
            <a:ext cx="3003906" cy="1842018"/>
          </a:xfrm>
          <a:prstGeom prst="rect">
            <a:avLst/>
          </a:prstGeom>
        </p:spPr>
      </p:pic>
    </p:spTree>
    <p:extLst>
      <p:ext uri="{BB962C8B-B14F-4D97-AF65-F5344CB8AC3E}">
        <p14:creationId xmlns:p14="http://schemas.microsoft.com/office/powerpoint/2010/main" val="648514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preferRelativeResize="0">
            <a:picLocks/>
          </p:cNvPicPr>
          <p:nvPr/>
        </p:nvPicPr>
        <p:blipFill>
          <a:blip r:embed="rId3"/>
          <a:stretch>
            <a:fillRect/>
          </a:stretch>
        </p:blipFill>
        <p:spPr>
          <a:xfrm>
            <a:off x="125990" y="419876"/>
            <a:ext cx="8738092" cy="3321699"/>
          </a:xfrm>
          <a:prstGeom prst="rect">
            <a:avLst/>
          </a:prstGeom>
        </p:spPr>
      </p:pic>
    </p:spTree>
    <p:extLst>
      <p:ext uri="{BB962C8B-B14F-4D97-AF65-F5344CB8AC3E}">
        <p14:creationId xmlns:p14="http://schemas.microsoft.com/office/powerpoint/2010/main" val="25355659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37454" y="166704"/>
            <a:ext cx="8515350" cy="4000500"/>
          </a:xfrm>
          <a:prstGeom prst="rect">
            <a:avLst/>
          </a:prstGeom>
        </p:spPr>
      </p:pic>
    </p:spTree>
    <p:extLst>
      <p:ext uri="{BB962C8B-B14F-4D97-AF65-F5344CB8AC3E}">
        <p14:creationId xmlns:p14="http://schemas.microsoft.com/office/powerpoint/2010/main" val="3943412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51926" y="765108"/>
            <a:ext cx="8840458" cy="2351315"/>
          </a:xfrm>
          <a:prstGeom prst="rect">
            <a:avLst/>
          </a:prstGeom>
        </p:spPr>
      </p:pic>
    </p:spTree>
    <p:extLst>
      <p:ext uri="{BB962C8B-B14F-4D97-AF65-F5344CB8AC3E}">
        <p14:creationId xmlns:p14="http://schemas.microsoft.com/office/powerpoint/2010/main" val="3971615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08879" y="163407"/>
            <a:ext cx="8543925" cy="3171825"/>
          </a:xfrm>
          <a:prstGeom prst="rect">
            <a:avLst/>
          </a:prstGeom>
        </p:spPr>
      </p:pic>
    </p:spTree>
    <p:extLst>
      <p:ext uri="{BB962C8B-B14F-4D97-AF65-F5344CB8AC3E}">
        <p14:creationId xmlns:p14="http://schemas.microsoft.com/office/powerpoint/2010/main" val="51735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93744" y="429140"/>
            <a:ext cx="8967231" cy="3265782"/>
          </a:xfrm>
          <a:prstGeom prst="rect">
            <a:avLst/>
          </a:prstGeom>
        </p:spPr>
      </p:pic>
    </p:spTree>
    <p:extLst>
      <p:ext uri="{BB962C8B-B14F-4D97-AF65-F5344CB8AC3E}">
        <p14:creationId xmlns:p14="http://schemas.microsoft.com/office/powerpoint/2010/main" val="3892027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37454" y="316560"/>
            <a:ext cx="8515350" cy="1895475"/>
          </a:xfrm>
          <a:prstGeom prst="rect">
            <a:avLst/>
          </a:prstGeom>
        </p:spPr>
      </p:pic>
    </p:spTree>
    <p:extLst>
      <p:ext uri="{BB962C8B-B14F-4D97-AF65-F5344CB8AC3E}">
        <p14:creationId xmlns:p14="http://schemas.microsoft.com/office/powerpoint/2010/main" val="2689022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32704" y="232443"/>
            <a:ext cx="8420100" cy="4114800"/>
          </a:xfrm>
          <a:prstGeom prst="rect">
            <a:avLst/>
          </a:prstGeom>
        </p:spPr>
      </p:pic>
    </p:spTree>
    <p:extLst>
      <p:ext uri="{BB962C8B-B14F-4D97-AF65-F5344CB8AC3E}">
        <p14:creationId xmlns:p14="http://schemas.microsoft.com/office/powerpoint/2010/main" val="3341707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38795" y="179923"/>
            <a:ext cx="8570056" cy="5773007"/>
          </a:xfrm>
          <a:prstGeom prst="rect">
            <a:avLst/>
          </a:prstGeom>
        </p:spPr>
      </p:pic>
    </p:spTree>
    <p:extLst>
      <p:ext uri="{BB962C8B-B14F-4D97-AF65-F5344CB8AC3E}">
        <p14:creationId xmlns:p14="http://schemas.microsoft.com/office/powerpoint/2010/main" val="594701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225231" y="0"/>
            <a:ext cx="7371932" cy="6008914"/>
          </a:xfrm>
          <a:prstGeom prst="rect">
            <a:avLst/>
          </a:prstGeom>
        </p:spPr>
      </p:pic>
    </p:spTree>
    <p:extLst>
      <p:ext uri="{BB962C8B-B14F-4D97-AF65-F5344CB8AC3E}">
        <p14:creationId xmlns:p14="http://schemas.microsoft.com/office/powerpoint/2010/main" val="19525707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61257" y="621391"/>
            <a:ext cx="8782779" cy="2681646"/>
          </a:xfrm>
          <a:prstGeom prst="rect">
            <a:avLst/>
          </a:prstGeom>
        </p:spPr>
      </p:pic>
    </p:spTree>
    <p:extLst>
      <p:ext uri="{BB962C8B-B14F-4D97-AF65-F5344CB8AC3E}">
        <p14:creationId xmlns:p14="http://schemas.microsoft.com/office/powerpoint/2010/main" val="19944246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 y="-9331"/>
            <a:ext cx="7035282" cy="4033881"/>
          </a:xfrm>
          <a:prstGeom prst="rect">
            <a:avLst/>
          </a:prstGeom>
        </p:spPr>
      </p:pic>
      <p:pic>
        <p:nvPicPr>
          <p:cNvPr id="6" name="Picture 5"/>
          <p:cNvPicPr>
            <a:picLocks noChangeAspect="1"/>
          </p:cNvPicPr>
          <p:nvPr/>
        </p:nvPicPr>
        <p:blipFill>
          <a:blip r:embed="rId5"/>
          <a:stretch>
            <a:fillRect/>
          </a:stretch>
        </p:blipFill>
        <p:spPr>
          <a:xfrm>
            <a:off x="0" y="4298039"/>
            <a:ext cx="7632441" cy="2274449"/>
          </a:xfrm>
          <a:prstGeom prst="rect">
            <a:avLst/>
          </a:prstGeom>
        </p:spPr>
      </p:pic>
    </p:spTree>
    <p:extLst>
      <p:ext uri="{BB962C8B-B14F-4D97-AF65-F5344CB8AC3E}">
        <p14:creationId xmlns:p14="http://schemas.microsoft.com/office/powerpoint/2010/main" val="2882485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450841" y="800066"/>
            <a:ext cx="8390199" cy="3743942"/>
          </a:xfrm>
          <a:prstGeom prst="rect">
            <a:avLst/>
          </a:prstGeom>
        </p:spPr>
      </p:pic>
    </p:spTree>
    <p:extLst>
      <p:ext uri="{BB962C8B-B14F-4D97-AF65-F5344CB8AC3E}">
        <p14:creationId xmlns:p14="http://schemas.microsoft.com/office/powerpoint/2010/main" val="746377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55789"/>
            <a:ext cx="6782096" cy="4730815"/>
          </a:xfrm>
          <a:prstGeom prst="rect">
            <a:avLst/>
          </a:prstGeom>
        </p:spPr>
      </p:pic>
      <p:pic>
        <p:nvPicPr>
          <p:cNvPr id="6" name="Picture 5"/>
          <p:cNvPicPr>
            <a:picLocks noChangeAspect="1"/>
          </p:cNvPicPr>
          <p:nvPr/>
        </p:nvPicPr>
        <p:blipFill>
          <a:blip r:embed="rId5"/>
          <a:stretch>
            <a:fillRect/>
          </a:stretch>
        </p:blipFill>
        <p:spPr>
          <a:xfrm>
            <a:off x="281667" y="4786603"/>
            <a:ext cx="6476055" cy="1875453"/>
          </a:xfrm>
          <a:prstGeom prst="rect">
            <a:avLst/>
          </a:prstGeom>
        </p:spPr>
      </p:pic>
    </p:spTree>
    <p:extLst>
      <p:ext uri="{BB962C8B-B14F-4D97-AF65-F5344CB8AC3E}">
        <p14:creationId xmlns:p14="http://schemas.microsoft.com/office/powerpoint/2010/main" val="3217887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1299" y="375214"/>
            <a:ext cx="8802087" cy="799886"/>
          </a:xfrm>
          <a:prstGeom prst="rect">
            <a:avLst/>
          </a:prstGeom>
        </p:spPr>
      </p:pic>
      <p:pic>
        <p:nvPicPr>
          <p:cNvPr id="4" name="Picture 3"/>
          <p:cNvPicPr>
            <a:picLocks noChangeAspect="1"/>
          </p:cNvPicPr>
          <p:nvPr/>
        </p:nvPicPr>
        <p:blipFill>
          <a:blip r:embed="rId4"/>
          <a:stretch>
            <a:fillRect/>
          </a:stretch>
        </p:blipFill>
        <p:spPr>
          <a:xfrm>
            <a:off x="121299" y="1513746"/>
            <a:ext cx="8842239" cy="3002269"/>
          </a:xfrm>
          <a:prstGeom prst="rect">
            <a:avLst/>
          </a:prstGeom>
        </p:spPr>
      </p:pic>
    </p:spTree>
    <p:extLst>
      <p:ext uri="{BB962C8B-B14F-4D97-AF65-F5344CB8AC3E}">
        <p14:creationId xmlns:p14="http://schemas.microsoft.com/office/powerpoint/2010/main" val="3114689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67951"/>
            <a:ext cx="6961545" cy="4389470"/>
          </a:xfrm>
          <a:prstGeom prst="rect">
            <a:avLst/>
          </a:prstGeom>
        </p:spPr>
      </p:pic>
      <p:pic>
        <p:nvPicPr>
          <p:cNvPr id="6" name="Picture 5"/>
          <p:cNvPicPr>
            <a:picLocks noChangeAspect="1"/>
          </p:cNvPicPr>
          <p:nvPr/>
        </p:nvPicPr>
        <p:blipFill>
          <a:blip r:embed="rId5"/>
          <a:stretch>
            <a:fillRect/>
          </a:stretch>
        </p:blipFill>
        <p:spPr>
          <a:xfrm>
            <a:off x="322126" y="4793017"/>
            <a:ext cx="6862445" cy="755275"/>
          </a:xfrm>
          <a:prstGeom prst="rect">
            <a:avLst/>
          </a:prstGeom>
        </p:spPr>
      </p:pic>
    </p:spTree>
    <p:extLst>
      <p:ext uri="{BB962C8B-B14F-4D97-AF65-F5344CB8AC3E}">
        <p14:creationId xmlns:p14="http://schemas.microsoft.com/office/powerpoint/2010/main" val="31140036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77281" y="328782"/>
            <a:ext cx="8321092" cy="2561764"/>
          </a:xfrm>
          <a:prstGeom prst="rect">
            <a:avLst/>
          </a:prstGeom>
        </p:spPr>
      </p:pic>
      <p:pic>
        <p:nvPicPr>
          <p:cNvPr id="4" name="Picture 3"/>
          <p:cNvPicPr>
            <a:picLocks noChangeAspect="1"/>
          </p:cNvPicPr>
          <p:nvPr/>
        </p:nvPicPr>
        <p:blipFill>
          <a:blip r:embed="rId4"/>
          <a:stretch>
            <a:fillRect/>
          </a:stretch>
        </p:blipFill>
        <p:spPr>
          <a:xfrm>
            <a:off x="177281" y="3270002"/>
            <a:ext cx="8321092" cy="1419868"/>
          </a:xfrm>
          <a:prstGeom prst="rect">
            <a:avLst/>
          </a:prstGeom>
        </p:spPr>
      </p:pic>
    </p:spTree>
    <p:extLst>
      <p:ext uri="{BB962C8B-B14F-4D97-AF65-F5344CB8AC3E}">
        <p14:creationId xmlns:p14="http://schemas.microsoft.com/office/powerpoint/2010/main" val="32134844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6980780" cy="4208884"/>
          </a:xfrm>
          <a:prstGeom prst="rect">
            <a:avLst/>
          </a:prstGeom>
        </p:spPr>
      </p:pic>
      <p:pic>
        <p:nvPicPr>
          <p:cNvPr id="6" name="Picture 5"/>
          <p:cNvPicPr>
            <a:picLocks noChangeAspect="1"/>
          </p:cNvPicPr>
          <p:nvPr/>
        </p:nvPicPr>
        <p:blipFill>
          <a:blip r:embed="rId5"/>
          <a:stretch>
            <a:fillRect/>
          </a:stretch>
        </p:blipFill>
        <p:spPr>
          <a:xfrm>
            <a:off x="236401" y="4443968"/>
            <a:ext cx="6744379" cy="884509"/>
          </a:xfrm>
          <a:prstGeom prst="rect">
            <a:avLst/>
          </a:prstGeom>
        </p:spPr>
      </p:pic>
    </p:spTree>
    <p:extLst>
      <p:ext uri="{BB962C8B-B14F-4D97-AF65-F5344CB8AC3E}">
        <p14:creationId xmlns:p14="http://schemas.microsoft.com/office/powerpoint/2010/main" val="4040060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415407" y="196332"/>
            <a:ext cx="7753350" cy="2247900"/>
          </a:xfrm>
          <a:prstGeom prst="rect">
            <a:avLst/>
          </a:prstGeom>
        </p:spPr>
      </p:pic>
    </p:spTree>
    <p:extLst>
      <p:ext uri="{BB962C8B-B14F-4D97-AF65-F5344CB8AC3E}">
        <p14:creationId xmlns:p14="http://schemas.microsoft.com/office/powerpoint/2010/main" val="29000274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33266" y="293476"/>
            <a:ext cx="8785486" cy="2181708"/>
          </a:xfrm>
          <a:prstGeom prst="rect">
            <a:avLst/>
          </a:prstGeom>
        </p:spPr>
      </p:pic>
      <p:pic>
        <p:nvPicPr>
          <p:cNvPr id="4" name="Picture 3"/>
          <p:cNvPicPr>
            <a:picLocks noChangeAspect="1"/>
          </p:cNvPicPr>
          <p:nvPr/>
        </p:nvPicPr>
        <p:blipFill>
          <a:blip r:embed="rId4"/>
          <a:stretch>
            <a:fillRect/>
          </a:stretch>
        </p:blipFill>
        <p:spPr>
          <a:xfrm>
            <a:off x="158620" y="2641517"/>
            <a:ext cx="8092024" cy="3623190"/>
          </a:xfrm>
          <a:prstGeom prst="rect">
            <a:avLst/>
          </a:prstGeom>
        </p:spPr>
      </p:pic>
    </p:spTree>
    <p:extLst>
      <p:ext uri="{BB962C8B-B14F-4D97-AF65-F5344CB8AC3E}">
        <p14:creationId xmlns:p14="http://schemas.microsoft.com/office/powerpoint/2010/main" val="12411275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0" y="83975"/>
            <a:ext cx="6306486" cy="5197152"/>
          </a:xfrm>
          <a:prstGeom prst="rect">
            <a:avLst/>
          </a:prstGeom>
        </p:spPr>
      </p:pic>
      <p:pic>
        <p:nvPicPr>
          <p:cNvPr id="9" name="Picture 8"/>
          <p:cNvPicPr>
            <a:picLocks noChangeAspect="1"/>
          </p:cNvPicPr>
          <p:nvPr/>
        </p:nvPicPr>
        <p:blipFill>
          <a:blip r:embed="rId5"/>
          <a:stretch>
            <a:fillRect/>
          </a:stretch>
        </p:blipFill>
        <p:spPr>
          <a:xfrm>
            <a:off x="5750141" y="2148341"/>
            <a:ext cx="2162175" cy="2828925"/>
          </a:xfrm>
          <a:prstGeom prst="rect">
            <a:avLst/>
          </a:prstGeom>
        </p:spPr>
      </p:pic>
      <p:pic>
        <p:nvPicPr>
          <p:cNvPr id="10" name="Picture 9"/>
          <p:cNvPicPr>
            <a:picLocks noChangeAspect="1"/>
          </p:cNvPicPr>
          <p:nvPr/>
        </p:nvPicPr>
        <p:blipFill>
          <a:blip r:embed="rId6"/>
          <a:stretch>
            <a:fillRect/>
          </a:stretch>
        </p:blipFill>
        <p:spPr>
          <a:xfrm>
            <a:off x="236726" y="5538788"/>
            <a:ext cx="6892530" cy="516325"/>
          </a:xfrm>
          <a:prstGeom prst="rect">
            <a:avLst/>
          </a:prstGeom>
        </p:spPr>
      </p:pic>
      <p:sp>
        <p:nvSpPr>
          <p:cNvPr id="11" name="TextBox 10"/>
          <p:cNvSpPr txBox="1"/>
          <p:nvPr/>
        </p:nvSpPr>
        <p:spPr>
          <a:xfrm>
            <a:off x="5114512" y="1449216"/>
            <a:ext cx="4029488" cy="646331"/>
          </a:xfrm>
          <a:prstGeom prst="rect">
            <a:avLst/>
          </a:prstGeom>
          <a:noFill/>
        </p:spPr>
        <p:txBody>
          <a:bodyPr wrap="square" rtlCol="0">
            <a:spAutoFit/>
          </a:bodyPr>
          <a:lstStyle/>
          <a:p>
            <a:r>
              <a:rPr lang="en-GB" dirty="0" smtClean="0"/>
              <a:t>The gauge below shows the reading when he checks his front tyre.</a:t>
            </a:r>
            <a:endParaRPr lang="en-GB" dirty="0"/>
          </a:p>
        </p:txBody>
      </p:sp>
    </p:spTree>
    <p:extLst>
      <p:ext uri="{BB962C8B-B14F-4D97-AF65-F5344CB8AC3E}">
        <p14:creationId xmlns:p14="http://schemas.microsoft.com/office/powerpoint/2010/main" val="13372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74644"/>
            <a:ext cx="7452348" cy="6052846"/>
          </a:xfrm>
          <a:prstGeom prst="rect">
            <a:avLst/>
          </a:prstGeom>
        </p:spPr>
      </p:pic>
    </p:spTree>
    <p:extLst>
      <p:ext uri="{BB962C8B-B14F-4D97-AF65-F5344CB8AC3E}">
        <p14:creationId xmlns:p14="http://schemas.microsoft.com/office/powerpoint/2010/main" val="2718633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11967" y="162289"/>
            <a:ext cx="7742594" cy="2756420"/>
          </a:xfrm>
          <a:prstGeom prst="rect">
            <a:avLst/>
          </a:prstGeom>
        </p:spPr>
      </p:pic>
      <p:pic>
        <p:nvPicPr>
          <p:cNvPr id="4" name="Picture 3"/>
          <p:cNvPicPr>
            <a:picLocks noChangeAspect="1"/>
          </p:cNvPicPr>
          <p:nvPr/>
        </p:nvPicPr>
        <p:blipFill>
          <a:blip r:embed="rId4"/>
          <a:stretch>
            <a:fillRect/>
          </a:stretch>
        </p:blipFill>
        <p:spPr>
          <a:xfrm>
            <a:off x="111967" y="3219323"/>
            <a:ext cx="7893698" cy="2099504"/>
          </a:xfrm>
          <a:prstGeom prst="rect">
            <a:avLst/>
          </a:prstGeom>
        </p:spPr>
      </p:pic>
    </p:spTree>
    <p:extLst>
      <p:ext uri="{BB962C8B-B14F-4D97-AF65-F5344CB8AC3E}">
        <p14:creationId xmlns:p14="http://schemas.microsoft.com/office/powerpoint/2010/main" val="18088108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5982788"/>
            <a:ext cx="1296000" cy="369332"/>
          </a:xfrm>
          <a:prstGeom prst="rect">
            <a:avLst/>
          </a:prstGeom>
          <a:solidFill>
            <a:srgbClr val="FFC000"/>
          </a:solidFill>
          <a:ln>
            <a:solidFill>
              <a:schemeClr val="tx1"/>
            </a:solidFill>
          </a:ln>
        </p:spPr>
        <p:txBody>
          <a:bodyPr wrap="none" rtlCol="0">
            <a:spAutoFit/>
          </a:bodyPr>
          <a:lstStyle/>
          <a:p>
            <a:pPr algn="ctr"/>
            <a:r>
              <a:rPr lang="en-GB" dirty="0" smtClean="0"/>
              <a:t>3b &amp; c</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101082"/>
            <a:ext cx="8477250" cy="609600"/>
          </a:xfrm>
          <a:prstGeom prst="rect">
            <a:avLst/>
          </a:prstGeom>
        </p:spPr>
      </p:pic>
      <p:pic>
        <p:nvPicPr>
          <p:cNvPr id="6" name="Picture 5"/>
          <p:cNvPicPr>
            <a:picLocks noChangeAspect="1"/>
          </p:cNvPicPr>
          <p:nvPr/>
        </p:nvPicPr>
        <p:blipFill>
          <a:blip r:embed="rId5"/>
          <a:stretch>
            <a:fillRect/>
          </a:stretch>
        </p:blipFill>
        <p:spPr>
          <a:xfrm>
            <a:off x="0" y="865975"/>
            <a:ext cx="4494051" cy="2324509"/>
          </a:xfrm>
          <a:prstGeom prst="rect">
            <a:avLst/>
          </a:prstGeom>
        </p:spPr>
      </p:pic>
      <p:pic>
        <p:nvPicPr>
          <p:cNvPr id="7" name="Picture 6"/>
          <p:cNvPicPr>
            <a:picLocks noChangeAspect="1"/>
          </p:cNvPicPr>
          <p:nvPr/>
        </p:nvPicPr>
        <p:blipFill>
          <a:blip r:embed="rId6"/>
          <a:stretch>
            <a:fillRect/>
          </a:stretch>
        </p:blipFill>
        <p:spPr>
          <a:xfrm>
            <a:off x="4562669" y="928870"/>
            <a:ext cx="4601295" cy="2198720"/>
          </a:xfrm>
          <a:prstGeom prst="rect">
            <a:avLst/>
          </a:prstGeom>
        </p:spPr>
      </p:pic>
      <p:pic>
        <p:nvPicPr>
          <p:cNvPr id="8" name="Picture 7"/>
          <p:cNvPicPr>
            <a:picLocks noChangeAspect="1"/>
          </p:cNvPicPr>
          <p:nvPr/>
        </p:nvPicPr>
        <p:blipFill>
          <a:blip r:embed="rId7"/>
          <a:stretch>
            <a:fillRect/>
          </a:stretch>
        </p:blipFill>
        <p:spPr>
          <a:xfrm>
            <a:off x="86113" y="3492073"/>
            <a:ext cx="6927151" cy="1620723"/>
          </a:xfrm>
          <a:prstGeom prst="rect">
            <a:avLst/>
          </a:prstGeom>
        </p:spPr>
      </p:pic>
    </p:spTree>
    <p:extLst>
      <p:ext uri="{BB962C8B-B14F-4D97-AF65-F5344CB8AC3E}">
        <p14:creationId xmlns:p14="http://schemas.microsoft.com/office/powerpoint/2010/main" val="15996872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9" name="Picture 8"/>
          <p:cNvPicPr>
            <a:picLocks noChangeAspect="1"/>
          </p:cNvPicPr>
          <p:nvPr/>
        </p:nvPicPr>
        <p:blipFill>
          <a:blip r:embed="rId4"/>
          <a:stretch>
            <a:fillRect/>
          </a:stretch>
        </p:blipFill>
        <p:spPr>
          <a:xfrm>
            <a:off x="123436" y="0"/>
            <a:ext cx="6286695" cy="1788837"/>
          </a:xfrm>
          <a:prstGeom prst="rect">
            <a:avLst/>
          </a:prstGeom>
        </p:spPr>
      </p:pic>
      <p:pic>
        <p:nvPicPr>
          <p:cNvPr id="10" name="Picture 9"/>
          <p:cNvPicPr>
            <a:picLocks noChangeAspect="1"/>
          </p:cNvPicPr>
          <p:nvPr/>
        </p:nvPicPr>
        <p:blipFill>
          <a:blip r:embed="rId5"/>
          <a:stretch>
            <a:fillRect/>
          </a:stretch>
        </p:blipFill>
        <p:spPr>
          <a:xfrm>
            <a:off x="123436" y="1864260"/>
            <a:ext cx="6090752" cy="4937474"/>
          </a:xfrm>
          <a:prstGeom prst="rect">
            <a:avLst/>
          </a:prstGeom>
        </p:spPr>
      </p:pic>
    </p:spTree>
    <p:extLst>
      <p:ext uri="{BB962C8B-B14F-4D97-AF65-F5344CB8AC3E}">
        <p14:creationId xmlns:p14="http://schemas.microsoft.com/office/powerpoint/2010/main" val="483525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52305" y="161227"/>
            <a:ext cx="7570446" cy="2083263"/>
          </a:xfrm>
          <a:prstGeom prst="rect">
            <a:avLst/>
          </a:prstGeom>
        </p:spPr>
      </p:pic>
      <p:pic>
        <p:nvPicPr>
          <p:cNvPr id="4" name="Picture 3"/>
          <p:cNvPicPr>
            <a:picLocks noChangeAspect="1"/>
          </p:cNvPicPr>
          <p:nvPr/>
        </p:nvPicPr>
        <p:blipFill>
          <a:blip r:embed="rId4"/>
          <a:stretch>
            <a:fillRect/>
          </a:stretch>
        </p:blipFill>
        <p:spPr>
          <a:xfrm>
            <a:off x="152305" y="2538948"/>
            <a:ext cx="7570446" cy="1301422"/>
          </a:xfrm>
          <a:prstGeom prst="rect">
            <a:avLst/>
          </a:prstGeom>
        </p:spPr>
      </p:pic>
      <p:pic>
        <p:nvPicPr>
          <p:cNvPr id="5" name="Picture 4"/>
          <p:cNvPicPr>
            <a:picLocks noChangeAspect="1"/>
          </p:cNvPicPr>
          <p:nvPr/>
        </p:nvPicPr>
        <p:blipFill>
          <a:blip r:embed="rId5"/>
          <a:stretch>
            <a:fillRect/>
          </a:stretch>
        </p:blipFill>
        <p:spPr>
          <a:xfrm>
            <a:off x="152305" y="3990018"/>
            <a:ext cx="7570446" cy="2313638"/>
          </a:xfrm>
          <a:prstGeom prst="rect">
            <a:avLst/>
          </a:prstGeom>
        </p:spPr>
      </p:pic>
    </p:spTree>
    <p:extLst>
      <p:ext uri="{BB962C8B-B14F-4D97-AF65-F5344CB8AC3E}">
        <p14:creationId xmlns:p14="http://schemas.microsoft.com/office/powerpoint/2010/main" val="311822285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0"/>
            <a:ext cx="8709434" cy="2291246"/>
          </a:xfrm>
          <a:prstGeom prst="rect">
            <a:avLst/>
          </a:prstGeom>
        </p:spPr>
      </p:pic>
      <p:pic>
        <p:nvPicPr>
          <p:cNvPr id="6" name="Picture 5"/>
          <p:cNvPicPr>
            <a:picLocks noChangeAspect="1"/>
          </p:cNvPicPr>
          <p:nvPr/>
        </p:nvPicPr>
        <p:blipFill>
          <a:blip r:embed="rId5"/>
          <a:stretch>
            <a:fillRect/>
          </a:stretch>
        </p:blipFill>
        <p:spPr>
          <a:xfrm>
            <a:off x="159728" y="2470042"/>
            <a:ext cx="8346276" cy="1166141"/>
          </a:xfrm>
          <a:prstGeom prst="rect">
            <a:avLst/>
          </a:prstGeom>
        </p:spPr>
      </p:pic>
      <p:pic>
        <p:nvPicPr>
          <p:cNvPr id="7" name="Picture 6"/>
          <p:cNvPicPr>
            <a:picLocks noChangeAspect="1"/>
          </p:cNvPicPr>
          <p:nvPr/>
        </p:nvPicPr>
        <p:blipFill>
          <a:blip r:embed="rId6"/>
          <a:stretch>
            <a:fillRect/>
          </a:stretch>
        </p:blipFill>
        <p:spPr>
          <a:xfrm>
            <a:off x="159728" y="3662580"/>
            <a:ext cx="8211023" cy="1343354"/>
          </a:xfrm>
          <a:prstGeom prst="rect">
            <a:avLst/>
          </a:prstGeom>
        </p:spPr>
      </p:pic>
    </p:spTree>
    <p:extLst>
      <p:ext uri="{BB962C8B-B14F-4D97-AF65-F5344CB8AC3E}">
        <p14:creationId xmlns:p14="http://schemas.microsoft.com/office/powerpoint/2010/main" val="1225564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21060" y="99186"/>
            <a:ext cx="7228714" cy="2895940"/>
          </a:xfrm>
          <a:prstGeom prst="rect">
            <a:avLst/>
          </a:prstGeom>
        </p:spPr>
      </p:pic>
      <p:pic>
        <p:nvPicPr>
          <p:cNvPr id="4" name="Picture 3"/>
          <p:cNvPicPr>
            <a:picLocks noChangeAspect="1"/>
          </p:cNvPicPr>
          <p:nvPr/>
        </p:nvPicPr>
        <p:blipFill>
          <a:blip r:embed="rId4"/>
          <a:stretch>
            <a:fillRect/>
          </a:stretch>
        </p:blipFill>
        <p:spPr>
          <a:xfrm>
            <a:off x="0" y="3138886"/>
            <a:ext cx="7349774" cy="1318183"/>
          </a:xfrm>
          <a:prstGeom prst="rect">
            <a:avLst/>
          </a:prstGeom>
        </p:spPr>
      </p:pic>
      <p:pic>
        <p:nvPicPr>
          <p:cNvPr id="5" name="Picture 4"/>
          <p:cNvPicPr>
            <a:picLocks noChangeAspect="1"/>
          </p:cNvPicPr>
          <p:nvPr/>
        </p:nvPicPr>
        <p:blipFill>
          <a:blip r:embed="rId5"/>
          <a:stretch>
            <a:fillRect/>
          </a:stretch>
        </p:blipFill>
        <p:spPr>
          <a:xfrm>
            <a:off x="121060" y="4526184"/>
            <a:ext cx="6842632" cy="2274188"/>
          </a:xfrm>
          <a:prstGeom prst="rect">
            <a:avLst/>
          </a:prstGeom>
        </p:spPr>
      </p:pic>
    </p:spTree>
    <p:extLst>
      <p:ext uri="{BB962C8B-B14F-4D97-AF65-F5344CB8AC3E}">
        <p14:creationId xmlns:p14="http://schemas.microsoft.com/office/powerpoint/2010/main" val="37476355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22751" y="5982788"/>
            <a:ext cx="1296000" cy="369332"/>
          </a:xfrm>
          <a:prstGeom prst="rect">
            <a:avLst/>
          </a:prstGeom>
          <a:solidFill>
            <a:srgbClr val="FFC000"/>
          </a:solidFill>
          <a:ln>
            <a:solidFill>
              <a:schemeClr val="tx1"/>
            </a:solidFill>
          </a:ln>
        </p:spPr>
        <p:txBody>
          <a:bodyPr wrap="none" rtlCol="0">
            <a:spAutoFit/>
          </a:bodyPr>
          <a:lstStyle/>
          <a:p>
            <a:pPr algn="ctr"/>
            <a:r>
              <a:rPr lang="en-GB" dirty="0" smtClean="0"/>
              <a:t>5 b &amp; c</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0" y="66147"/>
            <a:ext cx="8111010" cy="4225664"/>
          </a:xfrm>
          <a:prstGeom prst="rect">
            <a:avLst/>
          </a:prstGeom>
        </p:spPr>
      </p:pic>
      <p:pic>
        <p:nvPicPr>
          <p:cNvPr id="6" name="Picture 5"/>
          <p:cNvPicPr>
            <a:picLocks noChangeAspect="1"/>
          </p:cNvPicPr>
          <p:nvPr/>
        </p:nvPicPr>
        <p:blipFill>
          <a:blip r:embed="rId5"/>
          <a:stretch>
            <a:fillRect/>
          </a:stretch>
        </p:blipFill>
        <p:spPr>
          <a:xfrm>
            <a:off x="317056" y="4291811"/>
            <a:ext cx="7476897" cy="1395063"/>
          </a:xfrm>
          <a:prstGeom prst="rect">
            <a:avLst/>
          </a:prstGeom>
        </p:spPr>
      </p:pic>
      <p:grpSp>
        <p:nvGrpSpPr>
          <p:cNvPr id="9" name="Group 8"/>
          <p:cNvGrpSpPr/>
          <p:nvPr/>
        </p:nvGrpSpPr>
        <p:grpSpPr>
          <a:xfrm>
            <a:off x="317056" y="5890800"/>
            <a:ext cx="7242246" cy="724906"/>
            <a:chOff x="317056" y="5890800"/>
            <a:chExt cx="7242246" cy="724906"/>
          </a:xfrm>
        </p:grpSpPr>
        <p:pic>
          <p:nvPicPr>
            <p:cNvPr id="7" name="Picture 6"/>
            <p:cNvPicPr>
              <a:picLocks noChangeAspect="1"/>
            </p:cNvPicPr>
            <p:nvPr/>
          </p:nvPicPr>
          <p:blipFill>
            <a:blip r:embed="rId6"/>
            <a:stretch>
              <a:fillRect/>
            </a:stretch>
          </p:blipFill>
          <p:spPr>
            <a:xfrm>
              <a:off x="317056" y="5890800"/>
              <a:ext cx="7242246" cy="724906"/>
            </a:xfrm>
            <a:prstGeom prst="rect">
              <a:avLst/>
            </a:prstGeom>
          </p:spPr>
        </p:pic>
        <p:sp>
          <p:nvSpPr>
            <p:cNvPr id="8" name="Rectangle 7"/>
            <p:cNvSpPr/>
            <p:nvPr/>
          </p:nvSpPr>
          <p:spPr>
            <a:xfrm>
              <a:off x="727788" y="6270171"/>
              <a:ext cx="6288832" cy="345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3619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288858" y="0"/>
            <a:ext cx="6812127" cy="6858000"/>
          </a:xfrm>
          <a:prstGeom prst="rect">
            <a:avLst/>
          </a:prstGeom>
        </p:spPr>
      </p:pic>
    </p:spTree>
    <p:extLst>
      <p:ext uri="{BB962C8B-B14F-4D97-AF65-F5344CB8AC3E}">
        <p14:creationId xmlns:p14="http://schemas.microsoft.com/office/powerpoint/2010/main" val="42128047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10" name="Picture 9"/>
          <p:cNvPicPr>
            <a:picLocks noChangeAspect="1"/>
          </p:cNvPicPr>
          <p:nvPr/>
        </p:nvPicPr>
        <p:blipFill>
          <a:blip r:embed="rId4"/>
          <a:stretch>
            <a:fillRect/>
          </a:stretch>
        </p:blipFill>
        <p:spPr>
          <a:xfrm>
            <a:off x="15156" y="0"/>
            <a:ext cx="7707595" cy="2007341"/>
          </a:xfrm>
          <a:prstGeom prst="rect">
            <a:avLst/>
          </a:prstGeom>
        </p:spPr>
      </p:pic>
      <p:pic>
        <p:nvPicPr>
          <p:cNvPr id="11" name="Picture 10"/>
          <p:cNvPicPr>
            <a:picLocks noChangeAspect="1"/>
          </p:cNvPicPr>
          <p:nvPr/>
        </p:nvPicPr>
        <p:blipFill>
          <a:blip r:embed="rId5"/>
          <a:stretch>
            <a:fillRect/>
          </a:stretch>
        </p:blipFill>
        <p:spPr>
          <a:xfrm>
            <a:off x="558103" y="2209232"/>
            <a:ext cx="7158270" cy="735111"/>
          </a:xfrm>
          <a:prstGeom prst="rect">
            <a:avLst/>
          </a:prstGeom>
        </p:spPr>
      </p:pic>
      <p:pic>
        <p:nvPicPr>
          <p:cNvPr id="12" name="Picture 11"/>
          <p:cNvPicPr>
            <a:picLocks noChangeAspect="1"/>
          </p:cNvPicPr>
          <p:nvPr/>
        </p:nvPicPr>
        <p:blipFill>
          <a:blip r:embed="rId6"/>
          <a:stretch>
            <a:fillRect/>
          </a:stretch>
        </p:blipFill>
        <p:spPr>
          <a:xfrm>
            <a:off x="15156" y="3146234"/>
            <a:ext cx="8108812" cy="1016808"/>
          </a:xfrm>
          <a:prstGeom prst="rect">
            <a:avLst/>
          </a:prstGeom>
        </p:spPr>
      </p:pic>
      <p:pic>
        <p:nvPicPr>
          <p:cNvPr id="13" name="Picture 12"/>
          <p:cNvPicPr>
            <a:picLocks noChangeAspect="1"/>
          </p:cNvPicPr>
          <p:nvPr/>
        </p:nvPicPr>
        <p:blipFill>
          <a:blip r:embed="rId7"/>
          <a:stretch>
            <a:fillRect/>
          </a:stretch>
        </p:blipFill>
        <p:spPr>
          <a:xfrm>
            <a:off x="46530" y="4268088"/>
            <a:ext cx="8046064" cy="1121070"/>
          </a:xfrm>
          <a:prstGeom prst="rect">
            <a:avLst/>
          </a:prstGeom>
        </p:spPr>
      </p:pic>
    </p:spTree>
    <p:extLst>
      <p:ext uri="{BB962C8B-B14F-4D97-AF65-F5344CB8AC3E}">
        <p14:creationId xmlns:p14="http://schemas.microsoft.com/office/powerpoint/2010/main" val="34783775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5944" y="178037"/>
            <a:ext cx="8198918" cy="1762991"/>
          </a:xfrm>
          <a:prstGeom prst="rect">
            <a:avLst/>
          </a:prstGeom>
        </p:spPr>
      </p:pic>
      <p:pic>
        <p:nvPicPr>
          <p:cNvPr id="4" name="Picture 3"/>
          <p:cNvPicPr>
            <a:picLocks noChangeAspect="1"/>
          </p:cNvPicPr>
          <p:nvPr/>
        </p:nvPicPr>
        <p:blipFill>
          <a:blip r:embed="rId4"/>
          <a:stretch>
            <a:fillRect/>
          </a:stretch>
        </p:blipFill>
        <p:spPr>
          <a:xfrm>
            <a:off x="195944" y="2004951"/>
            <a:ext cx="8127716" cy="1542118"/>
          </a:xfrm>
          <a:prstGeom prst="rect">
            <a:avLst/>
          </a:prstGeom>
        </p:spPr>
      </p:pic>
      <p:pic>
        <p:nvPicPr>
          <p:cNvPr id="5" name="Picture 4"/>
          <p:cNvPicPr>
            <a:picLocks noChangeAspect="1"/>
          </p:cNvPicPr>
          <p:nvPr/>
        </p:nvPicPr>
        <p:blipFill>
          <a:blip r:embed="rId5"/>
          <a:stretch>
            <a:fillRect/>
          </a:stretch>
        </p:blipFill>
        <p:spPr>
          <a:xfrm>
            <a:off x="195944" y="3719084"/>
            <a:ext cx="8006419" cy="2711956"/>
          </a:xfrm>
          <a:prstGeom prst="rect">
            <a:avLst/>
          </a:prstGeom>
        </p:spPr>
      </p:pic>
      <p:sp>
        <p:nvSpPr>
          <p:cNvPr id="8" name="TextBox 7">
            <a:hlinkClick r:id="" action="ppaction://hlinkshowjump?jump=nextslide"/>
          </p:cNvPr>
          <p:cNvSpPr txBox="1"/>
          <p:nvPr/>
        </p:nvSpPr>
        <p:spPr>
          <a:xfrm>
            <a:off x="7601890" y="6008914"/>
            <a:ext cx="1524969" cy="369332"/>
          </a:xfrm>
          <a:prstGeom prst="rect">
            <a:avLst/>
          </a:prstGeom>
          <a:solidFill>
            <a:srgbClr val="FFC000"/>
          </a:solidFill>
          <a:ln>
            <a:solidFill>
              <a:schemeClr val="tx1"/>
            </a:solidFill>
          </a:ln>
        </p:spPr>
        <p:txBody>
          <a:bodyPr wrap="none" rtlCol="0">
            <a:spAutoFit/>
          </a:bodyPr>
          <a:lstStyle/>
          <a:p>
            <a:pPr algn="ctr"/>
            <a:r>
              <a:rPr lang="en-GB" dirty="0" smtClean="0"/>
              <a:t>More Solution</a:t>
            </a:r>
            <a:endParaRPr lang="en-GB" dirty="0"/>
          </a:p>
        </p:txBody>
      </p:sp>
    </p:spTree>
    <p:extLst>
      <p:ext uri="{BB962C8B-B14F-4D97-AF65-F5344CB8AC3E}">
        <p14:creationId xmlns:p14="http://schemas.microsoft.com/office/powerpoint/2010/main" val="29029891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3"/>
          <a:stretch>
            <a:fillRect/>
          </a:stretch>
        </p:blipFill>
        <p:spPr>
          <a:xfrm>
            <a:off x="130629" y="302170"/>
            <a:ext cx="8482279" cy="1674198"/>
          </a:xfrm>
          <a:prstGeom prst="rect">
            <a:avLst/>
          </a:prstGeom>
        </p:spPr>
      </p:pic>
      <p:pic>
        <p:nvPicPr>
          <p:cNvPr id="7" name="Picture 6"/>
          <p:cNvPicPr>
            <a:picLocks noChangeAspect="1"/>
          </p:cNvPicPr>
          <p:nvPr/>
        </p:nvPicPr>
        <p:blipFill>
          <a:blip r:embed="rId4"/>
          <a:stretch>
            <a:fillRect/>
          </a:stretch>
        </p:blipFill>
        <p:spPr>
          <a:xfrm>
            <a:off x="130629" y="2682358"/>
            <a:ext cx="8479713" cy="1933776"/>
          </a:xfrm>
          <a:prstGeom prst="rect">
            <a:avLst/>
          </a:prstGeom>
        </p:spPr>
      </p:pic>
    </p:spTree>
    <p:extLst>
      <p:ext uri="{BB962C8B-B14F-4D97-AF65-F5344CB8AC3E}">
        <p14:creationId xmlns:p14="http://schemas.microsoft.com/office/powerpoint/2010/main" val="15162585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00720" y="5982788"/>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4"/>
          <a:stretch>
            <a:fillRect/>
          </a:stretch>
        </p:blipFill>
        <p:spPr>
          <a:xfrm>
            <a:off x="3297757" y="2156734"/>
            <a:ext cx="5698963" cy="1407560"/>
          </a:xfrm>
          <a:prstGeom prst="rect">
            <a:avLst/>
          </a:prstGeom>
        </p:spPr>
      </p:pic>
      <p:pic>
        <p:nvPicPr>
          <p:cNvPr id="7" name="Picture 6"/>
          <p:cNvPicPr>
            <a:picLocks noChangeAspect="1"/>
          </p:cNvPicPr>
          <p:nvPr/>
        </p:nvPicPr>
        <p:blipFill>
          <a:blip r:embed="rId5"/>
          <a:stretch>
            <a:fillRect/>
          </a:stretch>
        </p:blipFill>
        <p:spPr>
          <a:xfrm>
            <a:off x="200823" y="3652670"/>
            <a:ext cx="8169928" cy="755956"/>
          </a:xfrm>
          <a:prstGeom prst="rect">
            <a:avLst/>
          </a:prstGeom>
        </p:spPr>
      </p:pic>
      <p:sp>
        <p:nvSpPr>
          <p:cNvPr id="8" name="TextBox 7"/>
          <p:cNvSpPr txBox="1"/>
          <p:nvPr/>
        </p:nvSpPr>
        <p:spPr>
          <a:xfrm>
            <a:off x="0" y="0"/>
            <a:ext cx="8556171" cy="923330"/>
          </a:xfrm>
          <a:prstGeom prst="rect">
            <a:avLst/>
          </a:prstGeom>
          <a:noFill/>
        </p:spPr>
        <p:txBody>
          <a:bodyPr wrap="square" rtlCol="0">
            <a:spAutoFit/>
          </a:bodyPr>
          <a:lstStyle/>
          <a:p>
            <a:r>
              <a:rPr lang="en-GB" dirty="0" smtClean="0"/>
              <a:t>6. In a diving competition there are seven judges.  Each judge gives the diver a raw score out of 10.  Each dive has a difficulty rating.  A rule is then applied which calculates the diver’s final score.  The rule is:</a:t>
            </a:r>
            <a:endParaRPr lang="en-GB" dirty="0"/>
          </a:p>
        </p:txBody>
      </p:sp>
      <p:sp>
        <p:nvSpPr>
          <p:cNvPr id="9" name="TextBox 8"/>
          <p:cNvSpPr txBox="1"/>
          <p:nvPr/>
        </p:nvSpPr>
        <p:spPr>
          <a:xfrm>
            <a:off x="93306" y="894067"/>
            <a:ext cx="4956870" cy="1477328"/>
          </a:xfrm>
          <a:prstGeom prst="rect">
            <a:avLst/>
          </a:prstGeom>
          <a:noFill/>
        </p:spPr>
        <p:txBody>
          <a:bodyPr wrap="none" rtlCol="0">
            <a:spAutoFit/>
          </a:bodyPr>
          <a:lstStyle/>
          <a:p>
            <a:pPr marL="285750" indent="-285750">
              <a:buFont typeface="Arial" panose="020B0604020202020204" pitchFamily="34" charset="0"/>
              <a:buChar char="•"/>
            </a:pPr>
            <a:r>
              <a:rPr lang="en-GB" dirty="0" smtClean="0"/>
              <a:t>Discard the lowest and highest raw scores</a:t>
            </a:r>
          </a:p>
          <a:p>
            <a:pPr marL="285750" indent="-285750">
              <a:buFont typeface="Arial" panose="020B0604020202020204" pitchFamily="34" charset="0"/>
              <a:buChar char="•"/>
            </a:pPr>
            <a:r>
              <a:rPr lang="en-GB" dirty="0" smtClean="0"/>
              <a:t>Work out the mean of the remaining raw scores</a:t>
            </a:r>
          </a:p>
          <a:p>
            <a:pPr marL="285750" indent="-285750">
              <a:buFont typeface="Arial" panose="020B0604020202020204" pitchFamily="34" charset="0"/>
              <a:buChar char="•"/>
            </a:pPr>
            <a:r>
              <a:rPr lang="en-GB" dirty="0" smtClean="0"/>
              <a:t>Multiply the mean by 3/5</a:t>
            </a:r>
          </a:p>
          <a:p>
            <a:pPr marL="285750" indent="-285750">
              <a:buFont typeface="Arial" panose="020B0604020202020204" pitchFamily="34" charset="0"/>
              <a:buChar char="•"/>
            </a:pPr>
            <a:r>
              <a:rPr lang="en-GB" dirty="0" smtClean="0"/>
              <a:t>Multiply this value by the difficulty rating</a:t>
            </a:r>
          </a:p>
          <a:p>
            <a:pPr marL="285750" indent="-285750">
              <a:buFont typeface="Arial" panose="020B0604020202020204" pitchFamily="34" charset="0"/>
              <a:buChar char="•"/>
            </a:pPr>
            <a:r>
              <a:rPr lang="en-GB" dirty="0" smtClean="0"/>
              <a:t>Round to one decimal place</a:t>
            </a:r>
            <a:endParaRPr lang="en-GB" dirty="0"/>
          </a:p>
        </p:txBody>
      </p:sp>
      <p:sp>
        <p:nvSpPr>
          <p:cNvPr id="10" name="TextBox 9"/>
          <p:cNvSpPr txBox="1"/>
          <p:nvPr/>
        </p:nvSpPr>
        <p:spPr>
          <a:xfrm>
            <a:off x="93306" y="2371395"/>
            <a:ext cx="3566138" cy="646331"/>
          </a:xfrm>
          <a:prstGeom prst="rect">
            <a:avLst/>
          </a:prstGeom>
          <a:noFill/>
        </p:spPr>
        <p:txBody>
          <a:bodyPr wrap="square" rtlCol="0">
            <a:spAutoFit/>
          </a:bodyPr>
          <a:lstStyle/>
          <a:p>
            <a:r>
              <a:rPr lang="en-GB" dirty="0" smtClean="0"/>
              <a:t>The table shows the judge’s raw scores for two competitors.</a:t>
            </a:r>
            <a:endParaRPr lang="en-GB" dirty="0"/>
          </a:p>
        </p:txBody>
      </p:sp>
      <p:pic>
        <p:nvPicPr>
          <p:cNvPr id="11" name="Picture 10"/>
          <p:cNvPicPr>
            <a:picLocks noChangeAspect="1"/>
          </p:cNvPicPr>
          <p:nvPr/>
        </p:nvPicPr>
        <p:blipFill>
          <a:blip r:embed="rId6"/>
          <a:stretch>
            <a:fillRect/>
          </a:stretch>
        </p:blipFill>
        <p:spPr>
          <a:xfrm>
            <a:off x="93306" y="4408626"/>
            <a:ext cx="7458236" cy="1454835"/>
          </a:xfrm>
          <a:prstGeom prst="rect">
            <a:avLst/>
          </a:prstGeom>
        </p:spPr>
      </p:pic>
      <p:pic>
        <p:nvPicPr>
          <p:cNvPr id="12" name="Picture 11"/>
          <p:cNvPicPr>
            <a:picLocks noChangeAspect="1"/>
          </p:cNvPicPr>
          <p:nvPr/>
        </p:nvPicPr>
        <p:blipFill>
          <a:blip r:embed="rId7"/>
          <a:stretch>
            <a:fillRect/>
          </a:stretch>
        </p:blipFill>
        <p:spPr>
          <a:xfrm>
            <a:off x="509393" y="5799526"/>
            <a:ext cx="7042149" cy="869557"/>
          </a:xfrm>
          <a:prstGeom prst="rect">
            <a:avLst/>
          </a:prstGeom>
        </p:spPr>
      </p:pic>
    </p:spTree>
    <p:extLst>
      <p:ext uri="{BB962C8B-B14F-4D97-AF65-F5344CB8AC3E}">
        <p14:creationId xmlns:p14="http://schemas.microsoft.com/office/powerpoint/2010/main" val="2648904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006" y="4746598"/>
            <a:ext cx="8489980" cy="2053774"/>
          </a:xfrm>
          <a:prstGeom prst="rect">
            <a:avLst/>
          </a:prstGeom>
        </p:spPr>
      </p:pic>
      <p:sp>
        <p:nvSpPr>
          <p:cNvPr id="2" name="TextBox 1">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4"/>
          <a:stretch>
            <a:fillRect/>
          </a:stretch>
        </p:blipFill>
        <p:spPr>
          <a:xfrm>
            <a:off x="118006" y="156170"/>
            <a:ext cx="8489980" cy="2495441"/>
          </a:xfrm>
          <a:prstGeom prst="rect">
            <a:avLst/>
          </a:prstGeom>
        </p:spPr>
      </p:pic>
      <p:pic>
        <p:nvPicPr>
          <p:cNvPr id="4" name="Picture 3"/>
          <p:cNvPicPr>
            <a:picLocks noChangeAspect="1"/>
          </p:cNvPicPr>
          <p:nvPr/>
        </p:nvPicPr>
        <p:blipFill>
          <a:blip r:embed="rId5"/>
          <a:stretch>
            <a:fillRect/>
          </a:stretch>
        </p:blipFill>
        <p:spPr>
          <a:xfrm>
            <a:off x="118006" y="2755163"/>
            <a:ext cx="8535696" cy="1784331"/>
          </a:xfrm>
          <a:prstGeom prst="rect">
            <a:avLst/>
          </a:prstGeom>
        </p:spPr>
      </p:pic>
    </p:spTree>
    <p:extLst>
      <p:ext uri="{BB962C8B-B14F-4D97-AF65-F5344CB8AC3E}">
        <p14:creationId xmlns:p14="http://schemas.microsoft.com/office/powerpoint/2010/main" val="26253011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10" name="Picture 9"/>
          <p:cNvPicPr>
            <a:picLocks noChangeAspect="1"/>
          </p:cNvPicPr>
          <p:nvPr/>
        </p:nvPicPr>
        <p:blipFill>
          <a:blip r:embed="rId4"/>
          <a:stretch>
            <a:fillRect/>
          </a:stretch>
        </p:blipFill>
        <p:spPr>
          <a:xfrm>
            <a:off x="236732" y="245762"/>
            <a:ext cx="7486019" cy="4841670"/>
          </a:xfrm>
          <a:prstGeom prst="rect">
            <a:avLst/>
          </a:prstGeom>
        </p:spPr>
      </p:pic>
    </p:spTree>
    <p:extLst>
      <p:ext uri="{BB962C8B-B14F-4D97-AF65-F5344CB8AC3E}">
        <p14:creationId xmlns:p14="http://schemas.microsoft.com/office/powerpoint/2010/main" val="24573755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6" name="Picture 5"/>
          <p:cNvPicPr>
            <a:picLocks noChangeAspect="1"/>
          </p:cNvPicPr>
          <p:nvPr/>
        </p:nvPicPr>
        <p:blipFill>
          <a:blip r:embed="rId3"/>
          <a:stretch>
            <a:fillRect/>
          </a:stretch>
        </p:blipFill>
        <p:spPr>
          <a:xfrm>
            <a:off x="83975" y="393689"/>
            <a:ext cx="8847220" cy="2788049"/>
          </a:xfrm>
          <a:prstGeom prst="rect">
            <a:avLst/>
          </a:prstGeom>
        </p:spPr>
      </p:pic>
    </p:spTree>
    <p:extLst>
      <p:ext uri="{BB962C8B-B14F-4D97-AF65-F5344CB8AC3E}">
        <p14:creationId xmlns:p14="http://schemas.microsoft.com/office/powerpoint/2010/main" val="7751594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13622" y="319517"/>
            <a:ext cx="8898751" cy="2132157"/>
          </a:xfrm>
          <a:prstGeom prst="rect">
            <a:avLst/>
          </a:prstGeom>
        </p:spPr>
      </p:pic>
    </p:spTree>
    <p:extLst>
      <p:ext uri="{BB962C8B-B14F-4D97-AF65-F5344CB8AC3E}">
        <p14:creationId xmlns:p14="http://schemas.microsoft.com/office/powerpoint/2010/main" val="115454415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307909" y="756088"/>
            <a:ext cx="8410165" cy="2527795"/>
          </a:xfrm>
          <a:prstGeom prst="rect">
            <a:avLst/>
          </a:prstGeom>
        </p:spPr>
      </p:pic>
    </p:spTree>
    <p:extLst>
      <p:ext uri="{BB962C8B-B14F-4D97-AF65-F5344CB8AC3E}">
        <p14:creationId xmlns:p14="http://schemas.microsoft.com/office/powerpoint/2010/main" val="416399901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64472" y="304023"/>
            <a:ext cx="8847901" cy="3908954"/>
          </a:xfrm>
          <a:prstGeom prst="rect">
            <a:avLst/>
          </a:prstGeom>
        </p:spPr>
      </p:pic>
    </p:spTree>
    <p:extLst>
      <p:ext uri="{BB962C8B-B14F-4D97-AF65-F5344CB8AC3E}">
        <p14:creationId xmlns:p14="http://schemas.microsoft.com/office/powerpoint/2010/main" val="9426577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588826" y="350286"/>
            <a:ext cx="7781925" cy="2705100"/>
          </a:xfrm>
          <a:prstGeom prst="rect">
            <a:avLst/>
          </a:prstGeom>
        </p:spPr>
      </p:pic>
    </p:spTree>
    <p:extLst>
      <p:ext uri="{BB962C8B-B14F-4D97-AF65-F5344CB8AC3E}">
        <p14:creationId xmlns:p14="http://schemas.microsoft.com/office/powerpoint/2010/main" val="34740278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17618" y="506107"/>
            <a:ext cx="8376229" cy="2069141"/>
          </a:xfrm>
          <a:prstGeom prst="rect">
            <a:avLst/>
          </a:prstGeom>
        </p:spPr>
      </p:pic>
    </p:spTree>
    <p:extLst>
      <p:ext uri="{BB962C8B-B14F-4D97-AF65-F5344CB8AC3E}">
        <p14:creationId xmlns:p14="http://schemas.microsoft.com/office/powerpoint/2010/main" val="2555467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7" name="Picture 6"/>
          <p:cNvPicPr>
            <a:picLocks noChangeAspect="1"/>
          </p:cNvPicPr>
          <p:nvPr/>
        </p:nvPicPr>
        <p:blipFill>
          <a:blip r:embed="rId4"/>
          <a:stretch>
            <a:fillRect/>
          </a:stretch>
        </p:blipFill>
        <p:spPr>
          <a:xfrm>
            <a:off x="606491" y="1088520"/>
            <a:ext cx="6372808" cy="5769480"/>
          </a:xfrm>
          <a:prstGeom prst="rect">
            <a:avLst/>
          </a:prstGeom>
        </p:spPr>
      </p:pic>
      <p:sp>
        <p:nvSpPr>
          <p:cNvPr id="8" name="TextBox 7"/>
          <p:cNvSpPr txBox="1"/>
          <p:nvPr/>
        </p:nvSpPr>
        <p:spPr>
          <a:xfrm>
            <a:off x="0" y="0"/>
            <a:ext cx="9012373" cy="1200329"/>
          </a:xfrm>
          <a:prstGeom prst="rect">
            <a:avLst/>
          </a:prstGeom>
          <a:noFill/>
        </p:spPr>
        <p:txBody>
          <a:bodyPr wrap="square" rtlCol="0">
            <a:spAutoFit/>
          </a:bodyPr>
          <a:lstStyle/>
          <a:p>
            <a:r>
              <a:rPr lang="en-GB" dirty="0" smtClean="0"/>
              <a:t>3. Gary lives in </a:t>
            </a:r>
            <a:r>
              <a:rPr lang="en-GB" dirty="0" err="1" smtClean="0"/>
              <a:t>Biggar</a:t>
            </a:r>
            <a:r>
              <a:rPr lang="en-GB" dirty="0" smtClean="0"/>
              <a:t> and has to go to a meeting in Edinburgh.  He plans to travel to his meeting by bus.  His meeting starts at 11.30am.  It will take him 25 minutes to walk from the Edinburgh bus stance to his meeting.  What is the latest bus he can catch in </a:t>
            </a:r>
            <a:r>
              <a:rPr lang="en-GB" dirty="0" err="1" smtClean="0"/>
              <a:t>Biggar</a:t>
            </a:r>
            <a:r>
              <a:rPr lang="en-GB" dirty="0" smtClean="0"/>
              <a:t> to be at his meeting on time?</a:t>
            </a:r>
            <a:endParaRPr lang="en-GB" dirty="0"/>
          </a:p>
        </p:txBody>
      </p:sp>
    </p:spTree>
    <p:extLst>
      <p:ext uri="{BB962C8B-B14F-4D97-AF65-F5344CB8AC3E}">
        <p14:creationId xmlns:p14="http://schemas.microsoft.com/office/powerpoint/2010/main" val="393224073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95188" y="621082"/>
            <a:ext cx="8863761" cy="1907513"/>
          </a:xfrm>
          <a:prstGeom prst="rect">
            <a:avLst/>
          </a:prstGeom>
        </p:spPr>
      </p:pic>
    </p:spTree>
    <p:extLst>
      <p:ext uri="{BB962C8B-B14F-4D97-AF65-F5344CB8AC3E}">
        <p14:creationId xmlns:p14="http://schemas.microsoft.com/office/powerpoint/2010/main" val="355293930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94399" y="277744"/>
            <a:ext cx="8949601" cy="3236309"/>
          </a:xfrm>
          <a:prstGeom prst="rect">
            <a:avLst/>
          </a:prstGeom>
        </p:spPr>
      </p:pic>
    </p:spTree>
    <p:extLst>
      <p:ext uri="{BB962C8B-B14F-4D97-AF65-F5344CB8AC3E}">
        <p14:creationId xmlns:p14="http://schemas.microsoft.com/office/powerpoint/2010/main" val="24857888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33265" y="602753"/>
            <a:ext cx="8630014" cy="2373712"/>
          </a:xfrm>
          <a:prstGeom prst="rect">
            <a:avLst/>
          </a:prstGeom>
        </p:spPr>
      </p:pic>
    </p:spTree>
    <p:extLst>
      <p:ext uri="{BB962C8B-B14F-4D97-AF65-F5344CB8AC3E}">
        <p14:creationId xmlns:p14="http://schemas.microsoft.com/office/powerpoint/2010/main" val="38013134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782" y="4617965"/>
            <a:ext cx="3508650" cy="2240034"/>
          </a:xfrm>
          <a:prstGeom prst="rect">
            <a:avLst/>
          </a:prstGeom>
        </p:spPr>
      </p:pic>
      <p:sp>
        <p:nvSpPr>
          <p:cNvPr id="2" name="Text Box 7">
            <a:hlinkClick r:id="rId3"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4"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rotWithShape="1">
          <a:blip r:embed="rId5"/>
          <a:srcRect r="5663" b="12368"/>
          <a:stretch/>
        </p:blipFill>
        <p:spPr>
          <a:xfrm>
            <a:off x="0" y="0"/>
            <a:ext cx="6195527" cy="4161453"/>
          </a:xfrm>
          <a:prstGeom prst="rect">
            <a:avLst/>
          </a:prstGeom>
        </p:spPr>
      </p:pic>
      <p:sp>
        <p:nvSpPr>
          <p:cNvPr id="7" name="TextBox 6"/>
          <p:cNvSpPr txBox="1"/>
          <p:nvPr/>
        </p:nvSpPr>
        <p:spPr>
          <a:xfrm>
            <a:off x="23782" y="4065316"/>
            <a:ext cx="3878234" cy="646331"/>
          </a:xfrm>
          <a:prstGeom prst="rect">
            <a:avLst/>
          </a:prstGeom>
          <a:noFill/>
        </p:spPr>
        <p:txBody>
          <a:bodyPr wrap="square" rtlCol="0">
            <a:spAutoFit/>
          </a:bodyPr>
          <a:lstStyle/>
          <a:p>
            <a:r>
              <a:rPr lang="en-GB" dirty="0" smtClean="0"/>
              <a:t>a) Complete the diagram below to show the tasks in the boxes</a:t>
            </a:r>
            <a:endParaRPr lang="en-GB" dirty="0"/>
          </a:p>
        </p:txBody>
      </p:sp>
      <p:sp>
        <p:nvSpPr>
          <p:cNvPr id="9" name="TextBox 8"/>
          <p:cNvSpPr txBox="1"/>
          <p:nvPr/>
        </p:nvSpPr>
        <p:spPr>
          <a:xfrm>
            <a:off x="3902016" y="4161453"/>
            <a:ext cx="3898376" cy="1477328"/>
          </a:xfrm>
          <a:prstGeom prst="rect">
            <a:avLst/>
          </a:prstGeom>
          <a:noFill/>
        </p:spPr>
        <p:txBody>
          <a:bodyPr wrap="square" rtlCol="0">
            <a:spAutoFit/>
          </a:bodyPr>
          <a:lstStyle/>
          <a:p>
            <a:r>
              <a:rPr lang="en-GB" dirty="0" smtClean="0"/>
              <a:t>b) The company want this entire process to be completed in 2 years.</a:t>
            </a:r>
          </a:p>
          <a:p>
            <a:r>
              <a:rPr lang="en-GB" dirty="0" smtClean="0"/>
              <a:t>Based on the times given, is this possible?</a:t>
            </a:r>
          </a:p>
          <a:p>
            <a:r>
              <a:rPr lang="en-GB" dirty="0" smtClean="0"/>
              <a:t>Show working to justify your answer.</a:t>
            </a:r>
            <a:endParaRPr lang="en-GB" dirty="0"/>
          </a:p>
        </p:txBody>
      </p:sp>
    </p:spTree>
    <p:extLst>
      <p:ext uri="{BB962C8B-B14F-4D97-AF65-F5344CB8AC3E}">
        <p14:creationId xmlns:p14="http://schemas.microsoft.com/office/powerpoint/2010/main" val="15286926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53855" y="216505"/>
            <a:ext cx="8316896" cy="1820294"/>
          </a:xfrm>
          <a:prstGeom prst="rect">
            <a:avLst/>
          </a:prstGeom>
        </p:spPr>
      </p:pic>
      <p:pic>
        <p:nvPicPr>
          <p:cNvPr id="4" name="Picture 3"/>
          <p:cNvPicPr>
            <a:picLocks noChangeAspect="1"/>
          </p:cNvPicPr>
          <p:nvPr/>
        </p:nvPicPr>
        <p:blipFill>
          <a:blip r:embed="rId4"/>
          <a:stretch>
            <a:fillRect/>
          </a:stretch>
        </p:blipFill>
        <p:spPr>
          <a:xfrm>
            <a:off x="-74645" y="4414784"/>
            <a:ext cx="8948628" cy="1917604"/>
          </a:xfrm>
          <a:prstGeom prst="rect">
            <a:avLst/>
          </a:prstGeom>
        </p:spPr>
      </p:pic>
      <p:pic>
        <p:nvPicPr>
          <p:cNvPr id="5" name="Picture 4"/>
          <p:cNvPicPr>
            <a:picLocks noChangeAspect="1"/>
          </p:cNvPicPr>
          <p:nvPr/>
        </p:nvPicPr>
        <p:blipFill>
          <a:blip r:embed="rId5"/>
          <a:stretch>
            <a:fillRect/>
          </a:stretch>
        </p:blipFill>
        <p:spPr>
          <a:xfrm>
            <a:off x="4399669" y="1718938"/>
            <a:ext cx="3803276" cy="2695846"/>
          </a:xfrm>
          <a:prstGeom prst="rect">
            <a:avLst/>
          </a:prstGeom>
        </p:spPr>
      </p:pic>
    </p:spTree>
    <p:extLst>
      <p:ext uri="{BB962C8B-B14F-4D97-AF65-F5344CB8AC3E}">
        <p14:creationId xmlns:p14="http://schemas.microsoft.com/office/powerpoint/2010/main" val="30269875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0000" y="491843"/>
            <a:ext cx="8898751" cy="4429301"/>
          </a:xfrm>
          <a:prstGeom prst="rect">
            <a:avLst/>
          </a:prstGeom>
        </p:spPr>
      </p:pic>
    </p:spTree>
    <p:extLst>
      <p:ext uri="{BB962C8B-B14F-4D97-AF65-F5344CB8AC3E}">
        <p14:creationId xmlns:p14="http://schemas.microsoft.com/office/powerpoint/2010/main" val="230245031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75715" y="420099"/>
            <a:ext cx="8537264" cy="4142572"/>
          </a:xfrm>
          <a:prstGeom prst="rect">
            <a:avLst/>
          </a:prstGeom>
        </p:spPr>
      </p:pic>
    </p:spTree>
    <p:extLst>
      <p:ext uri="{BB962C8B-B14F-4D97-AF65-F5344CB8AC3E}">
        <p14:creationId xmlns:p14="http://schemas.microsoft.com/office/powerpoint/2010/main" val="249408233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31350" y="96777"/>
            <a:ext cx="7691401" cy="983240"/>
          </a:xfrm>
          <a:prstGeom prst="rect">
            <a:avLst/>
          </a:prstGeom>
        </p:spPr>
      </p:pic>
      <p:pic>
        <p:nvPicPr>
          <p:cNvPr id="6" name="Picture 5"/>
          <p:cNvPicPr>
            <a:picLocks noChangeAspect="1"/>
          </p:cNvPicPr>
          <p:nvPr/>
        </p:nvPicPr>
        <p:blipFill>
          <a:blip r:embed="rId5"/>
          <a:stretch>
            <a:fillRect/>
          </a:stretch>
        </p:blipFill>
        <p:spPr>
          <a:xfrm>
            <a:off x="109790" y="5312719"/>
            <a:ext cx="7373361" cy="1487653"/>
          </a:xfrm>
          <a:prstGeom prst="rect">
            <a:avLst/>
          </a:prstGeom>
        </p:spPr>
      </p:pic>
      <p:pic>
        <p:nvPicPr>
          <p:cNvPr id="7" name="Picture 6"/>
          <p:cNvPicPr>
            <a:picLocks noChangeAspect="1"/>
          </p:cNvPicPr>
          <p:nvPr/>
        </p:nvPicPr>
        <p:blipFill>
          <a:blip r:embed="rId6"/>
          <a:stretch>
            <a:fillRect/>
          </a:stretch>
        </p:blipFill>
        <p:spPr>
          <a:xfrm>
            <a:off x="466430" y="1080017"/>
            <a:ext cx="7124001" cy="4166307"/>
          </a:xfrm>
          <a:prstGeom prst="rect">
            <a:avLst/>
          </a:prstGeom>
        </p:spPr>
      </p:pic>
    </p:spTree>
    <p:extLst>
      <p:ext uri="{BB962C8B-B14F-4D97-AF65-F5344CB8AC3E}">
        <p14:creationId xmlns:p14="http://schemas.microsoft.com/office/powerpoint/2010/main" val="292003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80865" y="15571"/>
            <a:ext cx="7362907" cy="5670096"/>
          </a:xfrm>
          <a:prstGeom prst="rect">
            <a:avLst/>
          </a:prstGeom>
        </p:spPr>
      </p:pic>
      <p:pic>
        <p:nvPicPr>
          <p:cNvPr id="6" name="Picture 5"/>
          <p:cNvPicPr>
            <a:picLocks noChangeAspect="1"/>
          </p:cNvPicPr>
          <p:nvPr/>
        </p:nvPicPr>
        <p:blipFill>
          <a:blip r:embed="rId5"/>
          <a:stretch>
            <a:fillRect/>
          </a:stretch>
        </p:blipFill>
        <p:spPr>
          <a:xfrm>
            <a:off x="67414" y="5903868"/>
            <a:ext cx="7224227" cy="398634"/>
          </a:xfrm>
          <a:prstGeom prst="rect">
            <a:avLst/>
          </a:prstGeom>
        </p:spPr>
      </p:pic>
    </p:spTree>
    <p:extLst>
      <p:ext uri="{BB962C8B-B14F-4D97-AF65-F5344CB8AC3E}">
        <p14:creationId xmlns:p14="http://schemas.microsoft.com/office/powerpoint/2010/main" val="57497940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70588" y="441125"/>
            <a:ext cx="8601180" cy="2628646"/>
          </a:xfrm>
          <a:prstGeom prst="rect">
            <a:avLst/>
          </a:prstGeom>
        </p:spPr>
      </p:pic>
    </p:spTree>
    <p:extLst>
      <p:ext uri="{BB962C8B-B14F-4D97-AF65-F5344CB8AC3E}">
        <p14:creationId xmlns:p14="http://schemas.microsoft.com/office/powerpoint/2010/main" val="387769274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21297" y="17627"/>
            <a:ext cx="7435171" cy="5991287"/>
          </a:xfrm>
          <a:prstGeom prst="rect">
            <a:avLst/>
          </a:prstGeom>
        </p:spPr>
      </p:pic>
    </p:spTree>
    <p:extLst>
      <p:ext uri="{BB962C8B-B14F-4D97-AF65-F5344CB8AC3E}">
        <p14:creationId xmlns:p14="http://schemas.microsoft.com/office/powerpoint/2010/main" val="34641469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39950" y="421668"/>
            <a:ext cx="8653775" cy="3245263"/>
          </a:xfrm>
          <a:prstGeom prst="rect">
            <a:avLst/>
          </a:prstGeom>
        </p:spPr>
      </p:pic>
    </p:spTree>
    <p:extLst>
      <p:ext uri="{BB962C8B-B14F-4D97-AF65-F5344CB8AC3E}">
        <p14:creationId xmlns:p14="http://schemas.microsoft.com/office/powerpoint/2010/main" val="23660007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58621" y="188070"/>
            <a:ext cx="7944388" cy="4996660"/>
          </a:xfrm>
          <a:prstGeom prst="rect">
            <a:avLst/>
          </a:prstGeom>
        </p:spPr>
      </p:pic>
    </p:spTree>
    <p:extLst>
      <p:ext uri="{BB962C8B-B14F-4D97-AF65-F5344CB8AC3E}">
        <p14:creationId xmlns:p14="http://schemas.microsoft.com/office/powerpoint/2010/main" val="22392710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223935" y="639721"/>
            <a:ext cx="8703647" cy="2139220"/>
          </a:xfrm>
          <a:prstGeom prst="rect">
            <a:avLst/>
          </a:prstGeom>
        </p:spPr>
      </p:pic>
    </p:spTree>
    <p:extLst>
      <p:ext uri="{BB962C8B-B14F-4D97-AF65-F5344CB8AC3E}">
        <p14:creationId xmlns:p14="http://schemas.microsoft.com/office/powerpoint/2010/main" val="202076403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75998" y="222409"/>
            <a:ext cx="8706481" cy="3061967"/>
          </a:xfrm>
          <a:prstGeom prst="rect">
            <a:avLst/>
          </a:prstGeom>
        </p:spPr>
      </p:pic>
      <p:pic>
        <p:nvPicPr>
          <p:cNvPr id="6" name="Picture 5"/>
          <p:cNvPicPr>
            <a:picLocks noChangeAspect="1"/>
          </p:cNvPicPr>
          <p:nvPr/>
        </p:nvPicPr>
        <p:blipFill>
          <a:blip r:embed="rId5"/>
          <a:stretch>
            <a:fillRect/>
          </a:stretch>
        </p:blipFill>
        <p:spPr>
          <a:xfrm>
            <a:off x="567872" y="3545633"/>
            <a:ext cx="8444501" cy="1384296"/>
          </a:xfrm>
          <a:prstGeom prst="rect">
            <a:avLst/>
          </a:prstGeom>
        </p:spPr>
      </p:pic>
    </p:spTree>
    <p:extLst>
      <p:ext uri="{BB962C8B-B14F-4D97-AF65-F5344CB8AC3E}">
        <p14:creationId xmlns:p14="http://schemas.microsoft.com/office/powerpoint/2010/main" val="414831014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88601" y="239234"/>
            <a:ext cx="8930150" cy="2422150"/>
          </a:xfrm>
          <a:prstGeom prst="rect">
            <a:avLst/>
          </a:prstGeom>
        </p:spPr>
      </p:pic>
      <p:pic>
        <p:nvPicPr>
          <p:cNvPr id="4" name="Picture 3"/>
          <p:cNvPicPr>
            <a:picLocks noChangeAspect="1"/>
          </p:cNvPicPr>
          <p:nvPr/>
        </p:nvPicPr>
        <p:blipFill>
          <a:blip r:embed="rId4"/>
          <a:stretch>
            <a:fillRect/>
          </a:stretch>
        </p:blipFill>
        <p:spPr>
          <a:xfrm>
            <a:off x="88600" y="2915571"/>
            <a:ext cx="9055400" cy="3139019"/>
          </a:xfrm>
          <a:prstGeom prst="rect">
            <a:avLst/>
          </a:prstGeom>
        </p:spPr>
      </p:pic>
    </p:spTree>
    <p:extLst>
      <p:ext uri="{BB962C8B-B14F-4D97-AF65-F5344CB8AC3E}">
        <p14:creationId xmlns:p14="http://schemas.microsoft.com/office/powerpoint/2010/main" val="41925525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71773" y="209570"/>
            <a:ext cx="9000451" cy="2056008"/>
          </a:xfrm>
          <a:prstGeom prst="rect">
            <a:avLst/>
          </a:prstGeom>
        </p:spPr>
      </p:pic>
      <p:pic>
        <p:nvPicPr>
          <p:cNvPr id="6" name="Picture 5"/>
          <p:cNvPicPr>
            <a:picLocks noChangeAspect="1"/>
          </p:cNvPicPr>
          <p:nvPr/>
        </p:nvPicPr>
        <p:blipFill>
          <a:blip r:embed="rId5"/>
          <a:stretch>
            <a:fillRect/>
          </a:stretch>
        </p:blipFill>
        <p:spPr>
          <a:xfrm>
            <a:off x="482077" y="2530886"/>
            <a:ext cx="8441101" cy="1142227"/>
          </a:xfrm>
          <a:prstGeom prst="rect">
            <a:avLst/>
          </a:prstGeom>
        </p:spPr>
      </p:pic>
    </p:spTree>
    <p:extLst>
      <p:ext uri="{BB962C8B-B14F-4D97-AF65-F5344CB8AC3E}">
        <p14:creationId xmlns:p14="http://schemas.microsoft.com/office/powerpoint/2010/main" val="24474984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3" name="Picture 2"/>
          <p:cNvPicPr>
            <a:picLocks noChangeAspect="1"/>
          </p:cNvPicPr>
          <p:nvPr/>
        </p:nvPicPr>
        <p:blipFill>
          <a:blip r:embed="rId3"/>
          <a:stretch>
            <a:fillRect/>
          </a:stretch>
        </p:blipFill>
        <p:spPr>
          <a:xfrm>
            <a:off x="111968" y="265016"/>
            <a:ext cx="8771529" cy="2021700"/>
          </a:xfrm>
          <a:prstGeom prst="rect">
            <a:avLst/>
          </a:prstGeom>
        </p:spPr>
      </p:pic>
      <p:pic>
        <p:nvPicPr>
          <p:cNvPr id="4" name="Picture 3"/>
          <p:cNvPicPr>
            <a:picLocks noChangeAspect="1"/>
          </p:cNvPicPr>
          <p:nvPr/>
        </p:nvPicPr>
        <p:blipFill>
          <a:blip r:embed="rId4"/>
          <a:stretch>
            <a:fillRect/>
          </a:stretch>
        </p:blipFill>
        <p:spPr>
          <a:xfrm>
            <a:off x="111968" y="2648434"/>
            <a:ext cx="8771529" cy="1942253"/>
          </a:xfrm>
          <a:prstGeom prst="rect">
            <a:avLst/>
          </a:prstGeom>
        </p:spPr>
      </p:pic>
    </p:spTree>
    <p:extLst>
      <p:ext uri="{BB962C8B-B14F-4D97-AF65-F5344CB8AC3E}">
        <p14:creationId xmlns:p14="http://schemas.microsoft.com/office/powerpoint/2010/main" val="41550167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a:hlinkClick r:id="rId2" action="ppaction://hlinksldjump"/>
          </p:cNvPr>
          <p:cNvSpPr txBox="1">
            <a:spLocks noChangeArrowheads="1"/>
          </p:cNvSpPr>
          <p:nvPr/>
        </p:nvSpPr>
        <p:spPr bwMode="auto">
          <a:xfrm>
            <a:off x="8293236" y="5184730"/>
            <a:ext cx="719137" cy="719138"/>
          </a:xfrm>
          <a:prstGeom prst="rect">
            <a:avLst/>
          </a:prstGeom>
          <a:solidFill>
            <a:srgbClr val="00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50000"/>
              </a:spcBef>
              <a:buFontTx/>
              <a:buNone/>
            </a:pPr>
            <a:r>
              <a:rPr lang="en-GB" altLang="en-US" sz="4400" dirty="0">
                <a:latin typeface="+mn-lt"/>
              </a:rPr>
              <a:t>F</a:t>
            </a:r>
          </a:p>
        </p:txBody>
      </p:sp>
      <p:sp>
        <p:nvSpPr>
          <p:cNvPr id="3" name="TextBox 2">
            <a:hlinkClick r:id="" action="ppaction://hlinkshowjump?jump=nextslide"/>
          </p:cNvPr>
          <p:cNvSpPr txBox="1"/>
          <p:nvPr/>
        </p:nvSpPr>
        <p:spPr>
          <a:xfrm>
            <a:off x="7716373" y="6008914"/>
            <a:ext cx="1296000" cy="369332"/>
          </a:xfrm>
          <a:prstGeom prst="rect">
            <a:avLst/>
          </a:prstGeom>
          <a:solidFill>
            <a:srgbClr val="FFC000"/>
          </a:solidFill>
          <a:ln>
            <a:solidFill>
              <a:schemeClr val="tx1"/>
            </a:solidFill>
          </a:ln>
        </p:spPr>
        <p:txBody>
          <a:bodyPr wrap="none" rtlCol="0">
            <a:spAutoFit/>
          </a:bodyPr>
          <a:lstStyle/>
          <a:p>
            <a:pPr algn="ctr"/>
            <a:r>
              <a:rPr lang="en-GB" dirty="0" smtClean="0"/>
              <a:t>Solution</a:t>
            </a:r>
            <a:endParaRPr lang="en-GB" dirty="0"/>
          </a:p>
        </p:txBody>
      </p:sp>
      <p:sp>
        <p:nvSpPr>
          <p:cNvPr id="4" name="TextBox 3">
            <a:hlinkClick r:id="rId3" action="ppaction://hlinksldjump"/>
          </p:cNvPr>
          <p:cNvSpPr txBox="1"/>
          <p:nvPr/>
        </p:nvSpPr>
        <p:spPr>
          <a:xfrm>
            <a:off x="7722751" y="6431040"/>
            <a:ext cx="1296000" cy="369332"/>
          </a:xfrm>
          <a:prstGeom prst="rect">
            <a:avLst/>
          </a:prstGeom>
          <a:solidFill>
            <a:schemeClr val="accent1">
              <a:lumMod val="60000"/>
              <a:lumOff val="40000"/>
            </a:schemeClr>
          </a:solidFill>
          <a:ln>
            <a:solidFill>
              <a:schemeClr val="tx1"/>
            </a:solidFill>
          </a:ln>
        </p:spPr>
        <p:txBody>
          <a:bodyPr wrap="none" rtlCol="0">
            <a:spAutoFit/>
          </a:bodyPr>
          <a:lstStyle/>
          <a:p>
            <a:pPr algn="ctr"/>
            <a:r>
              <a:rPr lang="en-GB" dirty="0" smtClean="0"/>
              <a:t>Main Grid</a:t>
            </a:r>
            <a:endParaRPr lang="en-GB" dirty="0"/>
          </a:p>
        </p:txBody>
      </p:sp>
      <p:pic>
        <p:nvPicPr>
          <p:cNvPr id="5" name="Picture 4"/>
          <p:cNvPicPr>
            <a:picLocks noChangeAspect="1"/>
          </p:cNvPicPr>
          <p:nvPr/>
        </p:nvPicPr>
        <p:blipFill>
          <a:blip r:embed="rId4"/>
          <a:stretch>
            <a:fillRect/>
          </a:stretch>
        </p:blipFill>
        <p:spPr>
          <a:xfrm>
            <a:off x="113622" y="239234"/>
            <a:ext cx="8898751" cy="2703270"/>
          </a:xfrm>
          <a:prstGeom prst="rect">
            <a:avLst/>
          </a:prstGeom>
        </p:spPr>
      </p:pic>
    </p:spTree>
    <p:extLst>
      <p:ext uri="{BB962C8B-B14F-4D97-AF65-F5344CB8AC3E}">
        <p14:creationId xmlns:p14="http://schemas.microsoft.com/office/powerpoint/2010/main" val="37311643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543</TotalTime>
  <Words>1762</Words>
  <Application>Microsoft Office PowerPoint</Application>
  <PresentationFormat>On-screen Show (4:3)</PresentationFormat>
  <Paragraphs>886</Paragraphs>
  <Slides>319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319</vt:i4>
      </vt:variant>
    </vt:vector>
  </HeadingPairs>
  <TitlesOfParts>
    <vt:vector size="32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Falkirk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O'Donnell</dc:creator>
  <cp:lastModifiedBy>Claire O'Donnell</cp:lastModifiedBy>
  <cp:revision>60</cp:revision>
  <dcterms:created xsi:type="dcterms:W3CDTF">2019-06-18T11:47:50Z</dcterms:created>
  <dcterms:modified xsi:type="dcterms:W3CDTF">2019-08-30T10:36:16Z</dcterms:modified>
</cp:coreProperties>
</file>