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1D1AD-E200-464B-BA5C-3A7A132EE49B}" v="1" dt="2024-02-22T13:00:13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185E582-AB6A-460E-A265-BBD365D356F2}"/>
    <pc:docChg chg="addSld delSld modSld">
      <pc:chgData name="Mrs Mackison" userId="S::gw22mackisonnicola@glow.sch.uk::3b981a0b-387f-4d4e-bd0d-060ea139efd5" providerId="AD" clId="Web-{F185E582-AB6A-460E-A265-BBD365D356F2}" dt="2023-10-20T11:59:25.485" v="5"/>
      <pc:docMkLst>
        <pc:docMk/>
      </pc:docMkLst>
      <pc:sldChg chg="addSp modSp new del">
        <pc:chgData name="Mrs Mackison" userId="S::gw22mackisonnicola@glow.sch.uk::3b981a0b-387f-4d4e-bd0d-060ea139efd5" providerId="AD" clId="Web-{F185E582-AB6A-460E-A265-BBD365D356F2}" dt="2023-10-20T11:59:25.485" v="5"/>
        <pc:sldMkLst>
          <pc:docMk/>
          <pc:sldMk cId="2238447493" sldId="262"/>
        </pc:sldMkLst>
        <pc:spChg chg="add mod">
          <ac:chgData name="Mrs Mackison" userId="S::gw22mackisonnicola@glow.sch.uk::3b981a0b-387f-4d4e-bd0d-060ea139efd5" providerId="AD" clId="Web-{F185E582-AB6A-460E-A265-BBD365D356F2}" dt="2023-10-20T11:59:07.656" v="4" actId="14100"/>
          <ac:spMkLst>
            <pc:docMk/>
            <pc:sldMk cId="2238447493" sldId="262"/>
            <ac:spMk id="2" creationId="{943D06E7-5969-01AC-E065-06E5B5B8A2F2}"/>
          </ac:spMkLst>
        </pc:spChg>
      </pc:sldChg>
    </pc:docChg>
  </pc:docChgLst>
  <pc:docChgLst>
    <pc:chgData name="Mrs Mackison" userId="S::gw22mackisonnicola@glow.sch.uk::3b981a0b-387f-4d4e-bd0d-060ea139efd5" providerId="AD" clId="Web-{9731D1AD-E200-464B-BA5C-3A7A132EE49B}"/>
    <pc:docChg chg="modSld">
      <pc:chgData name="Mrs Mackison" userId="S::gw22mackisonnicola@glow.sch.uk::3b981a0b-387f-4d4e-bd0d-060ea139efd5" providerId="AD" clId="Web-{9731D1AD-E200-464B-BA5C-3A7A132EE49B}" dt="2024-02-22T13:00:13.639" v="0" actId="1076"/>
      <pc:docMkLst>
        <pc:docMk/>
      </pc:docMkLst>
      <pc:sldChg chg="modSp">
        <pc:chgData name="Mrs Mackison" userId="S::gw22mackisonnicola@glow.sch.uk::3b981a0b-387f-4d4e-bd0d-060ea139efd5" providerId="AD" clId="Web-{9731D1AD-E200-464B-BA5C-3A7A132EE49B}" dt="2024-02-22T13:00:13.639" v="0" actId="1076"/>
        <pc:sldMkLst>
          <pc:docMk/>
          <pc:sldMk cId="433145172" sldId="259"/>
        </pc:sldMkLst>
        <pc:picChg chg="mod">
          <ac:chgData name="Mrs Mackison" userId="S::gw22mackisonnicola@glow.sch.uk::3b981a0b-387f-4d4e-bd0d-060ea139efd5" providerId="AD" clId="Web-{9731D1AD-E200-464B-BA5C-3A7A132EE49B}" dt="2024-02-22T13:00:13.639" v="0" actId="1076"/>
          <ac:picMkLst>
            <pc:docMk/>
            <pc:sldMk cId="433145172" sldId="259"/>
            <ac:picMk id="9" creationId="{00000000-0000-0000-0000-000000000000}"/>
          </ac:picMkLst>
        </pc:picChg>
      </pc:sldChg>
    </pc:docChg>
  </pc:docChgLst>
  <pc:docChgLst>
    <pc:chgData name="Mrs Mackison" userId="S::gw22mackisonnicola@glow.sch.uk::3b981a0b-387f-4d4e-bd0d-060ea139efd5" providerId="AD" clId="Web-{552CE816-7864-471F-BBF2-CA30DBB26F0A}"/>
    <pc:docChg chg="addSld modSld">
      <pc:chgData name="Mrs Mackison" userId="S::gw22mackisonnicola@glow.sch.uk::3b981a0b-387f-4d4e-bd0d-060ea139efd5" providerId="AD" clId="Web-{552CE816-7864-471F-BBF2-CA30DBB26F0A}" dt="2023-10-24T13:46:37.057" v="176" actId="14100"/>
      <pc:docMkLst>
        <pc:docMk/>
      </pc:docMkLst>
      <pc:sldChg chg="addSp delSp modSp new">
        <pc:chgData name="Mrs Mackison" userId="S::gw22mackisonnicola@glow.sch.uk::3b981a0b-387f-4d4e-bd0d-060ea139efd5" providerId="AD" clId="Web-{552CE816-7864-471F-BBF2-CA30DBB26F0A}" dt="2023-10-24T13:46:37.057" v="176" actId="14100"/>
        <pc:sldMkLst>
          <pc:docMk/>
          <pc:sldMk cId="638734483" sldId="262"/>
        </pc:sldMkLst>
        <pc:spChg chg="add del mod">
          <ac:chgData name="Mrs Mackison" userId="S::gw22mackisonnicola@glow.sch.uk::3b981a0b-387f-4d4e-bd0d-060ea139efd5" providerId="AD" clId="Web-{552CE816-7864-471F-BBF2-CA30DBB26F0A}" dt="2023-10-24T13:36:29.849" v="15"/>
          <ac:spMkLst>
            <pc:docMk/>
            <pc:sldMk cId="638734483" sldId="262"/>
            <ac:spMk id="3" creationId="{E264A7D2-B884-19EC-D6A8-3B030295D397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2:25.095" v="42" actId="14100"/>
          <ac:spMkLst>
            <pc:docMk/>
            <pc:sldMk cId="638734483" sldId="262"/>
            <ac:spMk id="5" creationId="{35C9FF4A-312C-B8CD-F084-FF0840F2A0A4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6:37.057" v="176" actId="14100"/>
          <ac:spMkLst>
            <pc:docMk/>
            <pc:sldMk cId="638734483" sldId="262"/>
            <ac:spMk id="6" creationId="{3BC1E365-C56D-B289-8198-BDB2C734D01A}"/>
          </ac:spMkLst>
        </pc:spChg>
        <pc:picChg chg="add del mod modCrop">
          <ac:chgData name="Mrs Mackison" userId="S::gw22mackisonnicola@glow.sch.uk::3b981a0b-387f-4d4e-bd0d-060ea139efd5" providerId="AD" clId="Web-{552CE816-7864-471F-BBF2-CA30DBB26F0A}" dt="2023-10-24T13:36:37.005" v="24"/>
          <ac:picMkLst>
            <pc:docMk/>
            <pc:sldMk cId="638734483" sldId="262"/>
            <ac:picMk id="2" creationId="{4573DBD6-464E-176D-0E6E-80A4D7F2CE0D}"/>
          </ac:picMkLst>
        </pc:picChg>
        <pc:picChg chg="add mod modCrop">
          <ac:chgData name="Mrs Mackison" userId="S::gw22mackisonnicola@glow.sch.uk::3b981a0b-387f-4d4e-bd0d-060ea139efd5" providerId="AD" clId="Web-{552CE816-7864-471F-BBF2-CA30DBB26F0A}" dt="2023-10-24T13:41:07.749" v="34" actId="1076"/>
          <ac:picMkLst>
            <pc:docMk/>
            <pc:sldMk cId="638734483" sldId="262"/>
            <ac:picMk id="4" creationId="{7EF0C0AF-24C6-D818-53C1-291193D903D4}"/>
          </ac:picMkLst>
        </pc:picChg>
      </pc:sldChg>
    </pc:docChg>
  </pc:docChgLst>
  <pc:docChgLst>
    <pc:chgData name="Mrs Mackison" userId="S::gw22mackisonnicola@glow.sch.uk::3b981a0b-387f-4d4e-bd0d-060ea139efd5" providerId="AD" clId="Web-{47ED3E1A-2B1A-4989-94A7-7B2609E4B47B}"/>
    <pc:docChg chg="modSld sldOrd">
      <pc:chgData name="Mrs Mackison" userId="S::gw22mackisonnicola@glow.sch.uk::3b981a0b-387f-4d4e-bd0d-060ea139efd5" providerId="AD" clId="Web-{47ED3E1A-2B1A-4989-94A7-7B2609E4B47B}" dt="2023-10-24T13:50:10.848" v="1" actId="1076"/>
      <pc:docMkLst>
        <pc:docMk/>
      </pc:docMkLst>
      <pc:sldChg chg="modSp ord">
        <pc:chgData name="Mrs Mackison" userId="S::gw22mackisonnicola@glow.sch.uk::3b981a0b-387f-4d4e-bd0d-060ea139efd5" providerId="AD" clId="Web-{47ED3E1A-2B1A-4989-94A7-7B2609E4B47B}" dt="2023-10-24T13:50:10.848" v="1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47ED3E1A-2B1A-4989-94A7-7B2609E4B47B}" dt="2023-10-24T13:50:10.848" v="1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  <pc:docChgLst>
    <pc:chgData name="Mrs Mackison" userId="S::gw22mackisonnicola@glow.sch.uk::3b981a0b-387f-4d4e-bd0d-060ea139efd5" providerId="AD" clId="Web-{6EDE789A-B8D4-47DB-8AB6-FC1B83598BF0}"/>
    <pc:docChg chg="modSld">
      <pc:chgData name="Mrs Mackison" userId="S::gw22mackisonnicola@glow.sch.uk::3b981a0b-387f-4d4e-bd0d-060ea139efd5" providerId="AD" clId="Web-{6EDE789A-B8D4-47DB-8AB6-FC1B83598BF0}" dt="2023-10-24T13:53:49.013" v="2" actId="1076"/>
      <pc:docMkLst>
        <pc:docMk/>
      </pc:docMkLst>
      <pc:sldChg chg="modSp">
        <pc:chgData name="Mrs Mackison" userId="S::gw22mackisonnicola@glow.sch.uk::3b981a0b-387f-4d4e-bd0d-060ea139efd5" providerId="AD" clId="Web-{6EDE789A-B8D4-47DB-8AB6-FC1B83598BF0}" dt="2023-10-24T13:53:49.013" v="2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6EDE789A-B8D4-47DB-8AB6-FC1B83598BF0}" dt="2023-10-24T13:53:49.013" v="2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2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8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3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0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7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2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134" t="16808" r="21176" b="10733"/>
          <a:stretch/>
        </p:blipFill>
        <p:spPr>
          <a:xfrm>
            <a:off x="73573" y="64312"/>
            <a:ext cx="4615862" cy="32056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0047" t="17647" r="21035" b="9935"/>
          <a:stretch/>
        </p:blipFill>
        <p:spPr>
          <a:xfrm>
            <a:off x="7104993" y="64312"/>
            <a:ext cx="4648900" cy="32142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0063" t="17621" r="20965" b="10087"/>
          <a:stretch/>
        </p:blipFill>
        <p:spPr>
          <a:xfrm>
            <a:off x="3047762" y="3499635"/>
            <a:ext cx="4673727" cy="3222841"/>
          </a:xfrm>
          <a:prstGeom prst="rect">
            <a:avLst/>
          </a:prstGeom>
        </p:spPr>
      </p:pic>
      <p:sp>
        <p:nvSpPr>
          <p:cNvPr id="10" name="Cloud Callout 9"/>
          <p:cNvSpPr/>
          <p:nvPr/>
        </p:nvSpPr>
        <p:spPr>
          <a:xfrm>
            <a:off x="7903779" y="3699641"/>
            <a:ext cx="4172607" cy="2291256"/>
          </a:xfrm>
          <a:prstGeom prst="cloudCallout">
            <a:avLst>
              <a:gd name="adj1" fmla="val -92370"/>
              <a:gd name="adj2" fmla="val -84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 of Where I am in My Play and Learning Journey</a:t>
            </a:r>
          </a:p>
        </p:txBody>
      </p:sp>
    </p:spTree>
    <p:extLst>
      <p:ext uri="{BB962C8B-B14F-4D97-AF65-F5344CB8AC3E}">
        <p14:creationId xmlns:p14="http://schemas.microsoft.com/office/powerpoint/2010/main" val="4331451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E7943-E41E-4DBF-A2E0-34F98A611A1F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82749ade-fd9e-449c-928a-3324f31820c5"/>
    <ds:schemaRef ds:uri="15b4a86a-df4e-42c4-9fb9-a16438e501c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E324E6B-6624-406C-B041-8C286A9F0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55FEB-2D56-4B28-83D5-6A059F7DF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4a86a-df4e-42c4-9fb9-a16438e501c0"/>
    <ds:schemaRef ds:uri="82749ade-fd9e-449c-928a-3324f31820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70</cp:revision>
  <dcterms:created xsi:type="dcterms:W3CDTF">2023-10-19T11:03:52Z</dcterms:created>
  <dcterms:modified xsi:type="dcterms:W3CDTF">2024-03-25T16:07:13Z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