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31D1AD-E200-464B-BA5C-3A7A132EE49B}" v="1" dt="2024-02-22T13:00:13.6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s Mackison" userId="S::gw22mackisonnicola@glow.sch.uk::3b981a0b-387f-4d4e-bd0d-060ea139efd5" providerId="AD" clId="Web-{F185E582-AB6A-460E-A265-BBD365D356F2}"/>
    <pc:docChg chg="addSld delSld modSld">
      <pc:chgData name="Mrs Mackison" userId="S::gw22mackisonnicola@glow.sch.uk::3b981a0b-387f-4d4e-bd0d-060ea139efd5" providerId="AD" clId="Web-{F185E582-AB6A-460E-A265-BBD365D356F2}" dt="2023-10-20T11:59:25.485" v="5"/>
      <pc:docMkLst>
        <pc:docMk/>
      </pc:docMkLst>
      <pc:sldChg chg="addSp modSp new del">
        <pc:chgData name="Mrs Mackison" userId="S::gw22mackisonnicola@glow.sch.uk::3b981a0b-387f-4d4e-bd0d-060ea139efd5" providerId="AD" clId="Web-{F185E582-AB6A-460E-A265-BBD365D356F2}" dt="2023-10-20T11:59:25.485" v="5"/>
        <pc:sldMkLst>
          <pc:docMk/>
          <pc:sldMk cId="2238447493" sldId="262"/>
        </pc:sldMkLst>
        <pc:spChg chg="add mod">
          <ac:chgData name="Mrs Mackison" userId="S::gw22mackisonnicola@glow.sch.uk::3b981a0b-387f-4d4e-bd0d-060ea139efd5" providerId="AD" clId="Web-{F185E582-AB6A-460E-A265-BBD365D356F2}" dt="2023-10-20T11:59:07.656" v="4" actId="14100"/>
          <ac:spMkLst>
            <pc:docMk/>
            <pc:sldMk cId="2238447493" sldId="262"/>
            <ac:spMk id="2" creationId="{943D06E7-5969-01AC-E065-06E5B5B8A2F2}"/>
          </ac:spMkLst>
        </pc:spChg>
      </pc:sldChg>
    </pc:docChg>
  </pc:docChgLst>
  <pc:docChgLst>
    <pc:chgData name="Mrs Mackison" userId="S::gw22mackisonnicola@glow.sch.uk::3b981a0b-387f-4d4e-bd0d-060ea139efd5" providerId="AD" clId="Web-{9731D1AD-E200-464B-BA5C-3A7A132EE49B}"/>
    <pc:docChg chg="modSld">
      <pc:chgData name="Mrs Mackison" userId="S::gw22mackisonnicola@glow.sch.uk::3b981a0b-387f-4d4e-bd0d-060ea139efd5" providerId="AD" clId="Web-{9731D1AD-E200-464B-BA5C-3A7A132EE49B}" dt="2024-02-22T13:00:13.639" v="0" actId="1076"/>
      <pc:docMkLst>
        <pc:docMk/>
      </pc:docMkLst>
      <pc:sldChg chg="modSp">
        <pc:chgData name="Mrs Mackison" userId="S::gw22mackisonnicola@glow.sch.uk::3b981a0b-387f-4d4e-bd0d-060ea139efd5" providerId="AD" clId="Web-{9731D1AD-E200-464B-BA5C-3A7A132EE49B}" dt="2024-02-22T13:00:13.639" v="0" actId="1076"/>
        <pc:sldMkLst>
          <pc:docMk/>
          <pc:sldMk cId="433145172" sldId="259"/>
        </pc:sldMkLst>
        <pc:picChg chg="mod">
          <ac:chgData name="Mrs Mackison" userId="S::gw22mackisonnicola@glow.sch.uk::3b981a0b-387f-4d4e-bd0d-060ea139efd5" providerId="AD" clId="Web-{9731D1AD-E200-464B-BA5C-3A7A132EE49B}" dt="2024-02-22T13:00:13.639" v="0" actId="1076"/>
          <ac:picMkLst>
            <pc:docMk/>
            <pc:sldMk cId="433145172" sldId="259"/>
            <ac:picMk id="9" creationId="{00000000-0000-0000-0000-000000000000}"/>
          </ac:picMkLst>
        </pc:picChg>
      </pc:sldChg>
    </pc:docChg>
  </pc:docChgLst>
  <pc:docChgLst>
    <pc:chgData name="Mrs Mackison" userId="S::gw22mackisonnicola@glow.sch.uk::3b981a0b-387f-4d4e-bd0d-060ea139efd5" providerId="AD" clId="Web-{552CE816-7864-471F-BBF2-CA30DBB26F0A}"/>
    <pc:docChg chg="addSld modSld">
      <pc:chgData name="Mrs Mackison" userId="S::gw22mackisonnicola@glow.sch.uk::3b981a0b-387f-4d4e-bd0d-060ea139efd5" providerId="AD" clId="Web-{552CE816-7864-471F-BBF2-CA30DBB26F0A}" dt="2023-10-24T13:46:37.057" v="176" actId="14100"/>
      <pc:docMkLst>
        <pc:docMk/>
      </pc:docMkLst>
      <pc:sldChg chg="addSp delSp modSp new">
        <pc:chgData name="Mrs Mackison" userId="S::gw22mackisonnicola@glow.sch.uk::3b981a0b-387f-4d4e-bd0d-060ea139efd5" providerId="AD" clId="Web-{552CE816-7864-471F-BBF2-CA30DBB26F0A}" dt="2023-10-24T13:46:37.057" v="176" actId="14100"/>
        <pc:sldMkLst>
          <pc:docMk/>
          <pc:sldMk cId="638734483" sldId="262"/>
        </pc:sldMkLst>
        <pc:spChg chg="add del mod">
          <ac:chgData name="Mrs Mackison" userId="S::gw22mackisonnicola@glow.sch.uk::3b981a0b-387f-4d4e-bd0d-060ea139efd5" providerId="AD" clId="Web-{552CE816-7864-471F-BBF2-CA30DBB26F0A}" dt="2023-10-24T13:36:29.849" v="15"/>
          <ac:spMkLst>
            <pc:docMk/>
            <pc:sldMk cId="638734483" sldId="262"/>
            <ac:spMk id="3" creationId="{E264A7D2-B884-19EC-D6A8-3B030295D397}"/>
          </ac:spMkLst>
        </pc:spChg>
        <pc:spChg chg="add mod">
          <ac:chgData name="Mrs Mackison" userId="S::gw22mackisonnicola@glow.sch.uk::3b981a0b-387f-4d4e-bd0d-060ea139efd5" providerId="AD" clId="Web-{552CE816-7864-471F-BBF2-CA30DBB26F0A}" dt="2023-10-24T13:42:25.095" v="42" actId="14100"/>
          <ac:spMkLst>
            <pc:docMk/>
            <pc:sldMk cId="638734483" sldId="262"/>
            <ac:spMk id="5" creationId="{35C9FF4A-312C-B8CD-F084-FF0840F2A0A4}"/>
          </ac:spMkLst>
        </pc:spChg>
        <pc:spChg chg="add mod">
          <ac:chgData name="Mrs Mackison" userId="S::gw22mackisonnicola@glow.sch.uk::3b981a0b-387f-4d4e-bd0d-060ea139efd5" providerId="AD" clId="Web-{552CE816-7864-471F-BBF2-CA30DBB26F0A}" dt="2023-10-24T13:46:37.057" v="176" actId="14100"/>
          <ac:spMkLst>
            <pc:docMk/>
            <pc:sldMk cId="638734483" sldId="262"/>
            <ac:spMk id="6" creationId="{3BC1E365-C56D-B289-8198-BDB2C734D01A}"/>
          </ac:spMkLst>
        </pc:spChg>
        <pc:picChg chg="add del mod modCrop">
          <ac:chgData name="Mrs Mackison" userId="S::gw22mackisonnicola@glow.sch.uk::3b981a0b-387f-4d4e-bd0d-060ea139efd5" providerId="AD" clId="Web-{552CE816-7864-471F-BBF2-CA30DBB26F0A}" dt="2023-10-24T13:36:37.005" v="24"/>
          <ac:picMkLst>
            <pc:docMk/>
            <pc:sldMk cId="638734483" sldId="262"/>
            <ac:picMk id="2" creationId="{4573DBD6-464E-176D-0E6E-80A4D7F2CE0D}"/>
          </ac:picMkLst>
        </pc:picChg>
        <pc:picChg chg="add mod modCrop">
          <ac:chgData name="Mrs Mackison" userId="S::gw22mackisonnicola@glow.sch.uk::3b981a0b-387f-4d4e-bd0d-060ea139efd5" providerId="AD" clId="Web-{552CE816-7864-471F-BBF2-CA30DBB26F0A}" dt="2023-10-24T13:41:07.749" v="34" actId="1076"/>
          <ac:picMkLst>
            <pc:docMk/>
            <pc:sldMk cId="638734483" sldId="262"/>
            <ac:picMk id="4" creationId="{7EF0C0AF-24C6-D818-53C1-291193D903D4}"/>
          </ac:picMkLst>
        </pc:picChg>
      </pc:sldChg>
    </pc:docChg>
  </pc:docChgLst>
  <pc:docChgLst>
    <pc:chgData name="Mrs Mackison" userId="S::gw22mackisonnicola@glow.sch.uk::3b981a0b-387f-4d4e-bd0d-060ea139efd5" providerId="AD" clId="Web-{47ED3E1A-2B1A-4989-94A7-7B2609E4B47B}"/>
    <pc:docChg chg="modSld sldOrd">
      <pc:chgData name="Mrs Mackison" userId="S::gw22mackisonnicola@glow.sch.uk::3b981a0b-387f-4d4e-bd0d-060ea139efd5" providerId="AD" clId="Web-{47ED3E1A-2B1A-4989-94A7-7B2609E4B47B}" dt="2023-10-24T13:50:10.848" v="1" actId="1076"/>
      <pc:docMkLst>
        <pc:docMk/>
      </pc:docMkLst>
      <pc:sldChg chg="modSp ord">
        <pc:chgData name="Mrs Mackison" userId="S::gw22mackisonnicola@glow.sch.uk::3b981a0b-387f-4d4e-bd0d-060ea139efd5" providerId="AD" clId="Web-{47ED3E1A-2B1A-4989-94A7-7B2609E4B47B}" dt="2023-10-24T13:50:10.848" v="1" actId="1076"/>
        <pc:sldMkLst>
          <pc:docMk/>
          <pc:sldMk cId="638734483" sldId="262"/>
        </pc:sldMkLst>
        <pc:spChg chg="mod">
          <ac:chgData name="Mrs Mackison" userId="S::gw22mackisonnicola@glow.sch.uk::3b981a0b-387f-4d4e-bd0d-060ea139efd5" providerId="AD" clId="Web-{47ED3E1A-2B1A-4989-94A7-7B2609E4B47B}" dt="2023-10-24T13:50:10.848" v="1" actId="1076"/>
          <ac:spMkLst>
            <pc:docMk/>
            <pc:sldMk cId="638734483" sldId="262"/>
            <ac:spMk id="6" creationId="{3BC1E365-C56D-B289-8198-BDB2C734D01A}"/>
          </ac:spMkLst>
        </pc:spChg>
      </pc:sldChg>
    </pc:docChg>
  </pc:docChgLst>
  <pc:docChgLst>
    <pc:chgData name="Mrs Mackison" userId="S::gw22mackisonnicola@glow.sch.uk::3b981a0b-387f-4d4e-bd0d-060ea139efd5" providerId="AD" clId="Web-{6EDE789A-B8D4-47DB-8AB6-FC1B83598BF0}"/>
    <pc:docChg chg="modSld">
      <pc:chgData name="Mrs Mackison" userId="S::gw22mackisonnicola@glow.sch.uk::3b981a0b-387f-4d4e-bd0d-060ea139efd5" providerId="AD" clId="Web-{6EDE789A-B8D4-47DB-8AB6-FC1B83598BF0}" dt="2023-10-24T13:53:49.013" v="2" actId="1076"/>
      <pc:docMkLst>
        <pc:docMk/>
      </pc:docMkLst>
      <pc:sldChg chg="modSp">
        <pc:chgData name="Mrs Mackison" userId="S::gw22mackisonnicola@glow.sch.uk::3b981a0b-387f-4d4e-bd0d-060ea139efd5" providerId="AD" clId="Web-{6EDE789A-B8D4-47DB-8AB6-FC1B83598BF0}" dt="2023-10-24T13:53:49.013" v="2" actId="1076"/>
        <pc:sldMkLst>
          <pc:docMk/>
          <pc:sldMk cId="638734483" sldId="262"/>
        </pc:sldMkLst>
        <pc:spChg chg="mod">
          <ac:chgData name="Mrs Mackison" userId="S::gw22mackisonnicola@glow.sch.uk::3b981a0b-387f-4d4e-bd0d-060ea139efd5" providerId="AD" clId="Web-{6EDE789A-B8D4-47DB-8AB6-FC1B83598BF0}" dt="2023-10-24T13:53:49.013" v="2" actId="1076"/>
          <ac:spMkLst>
            <pc:docMk/>
            <pc:sldMk cId="638734483" sldId="262"/>
            <ac:spMk id="6" creationId="{3BC1E365-C56D-B289-8198-BDB2C734D01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14638-0926-569B-F038-4E293CA135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0F8689E-9FF7-D00B-070C-8276DD240C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06E40AE-86BA-D484-0A7D-44C8B8D195AE}"/>
              </a:ext>
            </a:extLst>
          </p:cNvPr>
          <p:cNvSpPr>
            <a:spLocks noGrp="1"/>
          </p:cNvSpPr>
          <p:nvPr>
            <p:ph type="dt" sz="half" idx="10"/>
          </p:nvPr>
        </p:nvSpPr>
        <p:spPr/>
        <p:txBody>
          <a:bodyPr/>
          <a:lstStyle/>
          <a:p>
            <a:fld id="{1795520B-7503-481E-8447-40E757231F2F}" type="datetimeFigureOut">
              <a:rPr lang="en-GB" smtClean="0"/>
              <a:t>25/03/2024</a:t>
            </a:fld>
            <a:endParaRPr lang="en-GB"/>
          </a:p>
        </p:txBody>
      </p:sp>
      <p:sp>
        <p:nvSpPr>
          <p:cNvPr id="5" name="Footer Placeholder 4">
            <a:extLst>
              <a:ext uri="{FF2B5EF4-FFF2-40B4-BE49-F238E27FC236}">
                <a16:creationId xmlns:a16="http://schemas.microsoft.com/office/drawing/2014/main" id="{5A1C4390-1955-DB24-2F7B-0F088A7C216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5F7ED80-768A-8713-88DB-73DF143ED01F}"/>
              </a:ext>
            </a:extLst>
          </p:cNvPr>
          <p:cNvSpPr>
            <a:spLocks noGrp="1"/>
          </p:cNvSpPr>
          <p:nvPr>
            <p:ph type="sldNum" sz="quarter" idx="12"/>
          </p:nvPr>
        </p:nvSpPr>
        <p:spPr/>
        <p:txBody>
          <a:bodyPr/>
          <a:lstStyle/>
          <a:p>
            <a:fld id="{D0A4A64F-5A4B-47E3-BCE4-507A30CABA93}" type="slidenum">
              <a:rPr lang="en-GB" smtClean="0"/>
              <a:t>‹#›</a:t>
            </a:fld>
            <a:endParaRPr lang="en-GB"/>
          </a:p>
        </p:txBody>
      </p:sp>
    </p:spTree>
    <p:extLst>
      <p:ext uri="{BB962C8B-B14F-4D97-AF65-F5344CB8AC3E}">
        <p14:creationId xmlns:p14="http://schemas.microsoft.com/office/powerpoint/2010/main" val="851020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CF9C0-809D-E477-DF3F-79CA9301AF8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26D3B38-2342-63D2-F6C5-125C6D6A829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D634B66-C8C9-629A-DBDA-484F441E91AA}"/>
              </a:ext>
            </a:extLst>
          </p:cNvPr>
          <p:cNvSpPr>
            <a:spLocks noGrp="1"/>
          </p:cNvSpPr>
          <p:nvPr>
            <p:ph type="dt" sz="half" idx="10"/>
          </p:nvPr>
        </p:nvSpPr>
        <p:spPr/>
        <p:txBody>
          <a:bodyPr/>
          <a:lstStyle/>
          <a:p>
            <a:fld id="{1795520B-7503-481E-8447-40E757231F2F}" type="datetimeFigureOut">
              <a:rPr lang="en-GB" smtClean="0"/>
              <a:t>25/03/2024</a:t>
            </a:fld>
            <a:endParaRPr lang="en-GB"/>
          </a:p>
        </p:txBody>
      </p:sp>
      <p:sp>
        <p:nvSpPr>
          <p:cNvPr id="5" name="Footer Placeholder 4">
            <a:extLst>
              <a:ext uri="{FF2B5EF4-FFF2-40B4-BE49-F238E27FC236}">
                <a16:creationId xmlns:a16="http://schemas.microsoft.com/office/drawing/2014/main" id="{E9F86995-AB1E-E0A5-51ED-1548316A25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049B8AC-D6A7-A450-4732-A84F0C7EDB76}"/>
              </a:ext>
            </a:extLst>
          </p:cNvPr>
          <p:cNvSpPr>
            <a:spLocks noGrp="1"/>
          </p:cNvSpPr>
          <p:nvPr>
            <p:ph type="sldNum" sz="quarter" idx="12"/>
          </p:nvPr>
        </p:nvSpPr>
        <p:spPr/>
        <p:txBody>
          <a:bodyPr/>
          <a:lstStyle/>
          <a:p>
            <a:fld id="{D0A4A64F-5A4B-47E3-BCE4-507A30CABA93}" type="slidenum">
              <a:rPr lang="en-GB" smtClean="0"/>
              <a:t>‹#›</a:t>
            </a:fld>
            <a:endParaRPr lang="en-GB"/>
          </a:p>
        </p:txBody>
      </p:sp>
    </p:spTree>
    <p:extLst>
      <p:ext uri="{BB962C8B-B14F-4D97-AF65-F5344CB8AC3E}">
        <p14:creationId xmlns:p14="http://schemas.microsoft.com/office/powerpoint/2010/main" val="1088781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0F8E760-EAED-E5CA-EA40-38503E12C6D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493F35B-C608-DA9F-579F-E6AC24B3E63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6B7D3FB-6CE0-F955-7C63-77B4494B51A5}"/>
              </a:ext>
            </a:extLst>
          </p:cNvPr>
          <p:cNvSpPr>
            <a:spLocks noGrp="1"/>
          </p:cNvSpPr>
          <p:nvPr>
            <p:ph type="dt" sz="half" idx="10"/>
          </p:nvPr>
        </p:nvSpPr>
        <p:spPr/>
        <p:txBody>
          <a:bodyPr/>
          <a:lstStyle/>
          <a:p>
            <a:fld id="{1795520B-7503-481E-8447-40E757231F2F}" type="datetimeFigureOut">
              <a:rPr lang="en-GB" smtClean="0"/>
              <a:t>25/03/2024</a:t>
            </a:fld>
            <a:endParaRPr lang="en-GB"/>
          </a:p>
        </p:txBody>
      </p:sp>
      <p:sp>
        <p:nvSpPr>
          <p:cNvPr id="5" name="Footer Placeholder 4">
            <a:extLst>
              <a:ext uri="{FF2B5EF4-FFF2-40B4-BE49-F238E27FC236}">
                <a16:creationId xmlns:a16="http://schemas.microsoft.com/office/drawing/2014/main" id="{B043A4FE-3C53-2C51-E203-9DD5B23A8A5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B7269CF-2841-5E75-A17A-03D5B9FE53D1}"/>
              </a:ext>
            </a:extLst>
          </p:cNvPr>
          <p:cNvSpPr>
            <a:spLocks noGrp="1"/>
          </p:cNvSpPr>
          <p:nvPr>
            <p:ph type="sldNum" sz="quarter" idx="12"/>
          </p:nvPr>
        </p:nvSpPr>
        <p:spPr/>
        <p:txBody>
          <a:bodyPr/>
          <a:lstStyle/>
          <a:p>
            <a:fld id="{D0A4A64F-5A4B-47E3-BCE4-507A30CABA93}" type="slidenum">
              <a:rPr lang="en-GB" smtClean="0"/>
              <a:t>‹#›</a:t>
            </a:fld>
            <a:endParaRPr lang="en-GB"/>
          </a:p>
        </p:txBody>
      </p:sp>
    </p:spTree>
    <p:extLst>
      <p:ext uri="{BB962C8B-B14F-4D97-AF65-F5344CB8AC3E}">
        <p14:creationId xmlns:p14="http://schemas.microsoft.com/office/powerpoint/2010/main" val="4063329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F51C7-2B04-8AC8-B46A-D99104A758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202928C-B999-4047-A813-C8BE75B6A7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AA2871F-3F36-6A0F-2549-1EC6CFDE8CBD}"/>
              </a:ext>
            </a:extLst>
          </p:cNvPr>
          <p:cNvSpPr>
            <a:spLocks noGrp="1"/>
          </p:cNvSpPr>
          <p:nvPr>
            <p:ph type="dt" sz="half" idx="10"/>
          </p:nvPr>
        </p:nvSpPr>
        <p:spPr/>
        <p:txBody>
          <a:bodyPr/>
          <a:lstStyle/>
          <a:p>
            <a:fld id="{1795520B-7503-481E-8447-40E757231F2F}" type="datetimeFigureOut">
              <a:rPr lang="en-GB" smtClean="0"/>
              <a:t>25/03/2024</a:t>
            </a:fld>
            <a:endParaRPr lang="en-GB"/>
          </a:p>
        </p:txBody>
      </p:sp>
      <p:sp>
        <p:nvSpPr>
          <p:cNvPr id="5" name="Footer Placeholder 4">
            <a:extLst>
              <a:ext uri="{FF2B5EF4-FFF2-40B4-BE49-F238E27FC236}">
                <a16:creationId xmlns:a16="http://schemas.microsoft.com/office/drawing/2014/main" id="{92E50F48-24B2-D783-D143-86F4D2A9D3A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34450F8-3066-A942-2676-8F1F3F4E2A24}"/>
              </a:ext>
            </a:extLst>
          </p:cNvPr>
          <p:cNvSpPr>
            <a:spLocks noGrp="1"/>
          </p:cNvSpPr>
          <p:nvPr>
            <p:ph type="sldNum" sz="quarter" idx="12"/>
          </p:nvPr>
        </p:nvSpPr>
        <p:spPr/>
        <p:txBody>
          <a:bodyPr/>
          <a:lstStyle/>
          <a:p>
            <a:fld id="{D0A4A64F-5A4B-47E3-BCE4-507A30CABA93}" type="slidenum">
              <a:rPr lang="en-GB" smtClean="0"/>
              <a:t>‹#›</a:t>
            </a:fld>
            <a:endParaRPr lang="en-GB"/>
          </a:p>
        </p:txBody>
      </p:sp>
    </p:spTree>
    <p:extLst>
      <p:ext uri="{BB962C8B-B14F-4D97-AF65-F5344CB8AC3E}">
        <p14:creationId xmlns:p14="http://schemas.microsoft.com/office/powerpoint/2010/main" val="2111737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0C715-F2B9-4FAB-3FA2-D7E81B2C7E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3ED521C-2261-16F2-0D3C-9F6A4F396A5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E78884-F2E3-E015-047A-97F2E7B7D491}"/>
              </a:ext>
            </a:extLst>
          </p:cNvPr>
          <p:cNvSpPr>
            <a:spLocks noGrp="1"/>
          </p:cNvSpPr>
          <p:nvPr>
            <p:ph type="dt" sz="half" idx="10"/>
          </p:nvPr>
        </p:nvSpPr>
        <p:spPr/>
        <p:txBody>
          <a:bodyPr/>
          <a:lstStyle/>
          <a:p>
            <a:fld id="{1795520B-7503-481E-8447-40E757231F2F}" type="datetimeFigureOut">
              <a:rPr lang="en-GB" smtClean="0"/>
              <a:t>25/03/2024</a:t>
            </a:fld>
            <a:endParaRPr lang="en-GB"/>
          </a:p>
        </p:txBody>
      </p:sp>
      <p:sp>
        <p:nvSpPr>
          <p:cNvPr id="5" name="Footer Placeholder 4">
            <a:extLst>
              <a:ext uri="{FF2B5EF4-FFF2-40B4-BE49-F238E27FC236}">
                <a16:creationId xmlns:a16="http://schemas.microsoft.com/office/drawing/2014/main" id="{DA8F575D-29FE-A2E3-2FA1-476C327078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51AD5A3-7226-65E4-A001-3D5FCEE493B3}"/>
              </a:ext>
            </a:extLst>
          </p:cNvPr>
          <p:cNvSpPr>
            <a:spLocks noGrp="1"/>
          </p:cNvSpPr>
          <p:nvPr>
            <p:ph type="sldNum" sz="quarter" idx="12"/>
          </p:nvPr>
        </p:nvSpPr>
        <p:spPr/>
        <p:txBody>
          <a:bodyPr/>
          <a:lstStyle/>
          <a:p>
            <a:fld id="{D0A4A64F-5A4B-47E3-BCE4-507A30CABA93}" type="slidenum">
              <a:rPr lang="en-GB" smtClean="0"/>
              <a:t>‹#›</a:t>
            </a:fld>
            <a:endParaRPr lang="en-GB"/>
          </a:p>
        </p:txBody>
      </p:sp>
    </p:spTree>
    <p:extLst>
      <p:ext uri="{BB962C8B-B14F-4D97-AF65-F5344CB8AC3E}">
        <p14:creationId xmlns:p14="http://schemas.microsoft.com/office/powerpoint/2010/main" val="3134007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B7121-FBF5-4E69-DBE3-262533AD698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7D105C2-6E1C-E766-E7A2-18B802165C8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55E5421-879D-32D4-D97E-2CA1D6C238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21F3C12-F60E-7695-32E6-FFD2EACC5C73}"/>
              </a:ext>
            </a:extLst>
          </p:cNvPr>
          <p:cNvSpPr>
            <a:spLocks noGrp="1"/>
          </p:cNvSpPr>
          <p:nvPr>
            <p:ph type="dt" sz="half" idx="10"/>
          </p:nvPr>
        </p:nvSpPr>
        <p:spPr/>
        <p:txBody>
          <a:bodyPr/>
          <a:lstStyle/>
          <a:p>
            <a:fld id="{1795520B-7503-481E-8447-40E757231F2F}" type="datetimeFigureOut">
              <a:rPr lang="en-GB" smtClean="0"/>
              <a:t>25/03/2024</a:t>
            </a:fld>
            <a:endParaRPr lang="en-GB"/>
          </a:p>
        </p:txBody>
      </p:sp>
      <p:sp>
        <p:nvSpPr>
          <p:cNvPr id="6" name="Footer Placeholder 5">
            <a:extLst>
              <a:ext uri="{FF2B5EF4-FFF2-40B4-BE49-F238E27FC236}">
                <a16:creationId xmlns:a16="http://schemas.microsoft.com/office/drawing/2014/main" id="{E594E954-9034-8F99-DBCB-DEBE4CFA73A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C5BA8BC-6F98-017A-0B25-7A14CFA311B2}"/>
              </a:ext>
            </a:extLst>
          </p:cNvPr>
          <p:cNvSpPr>
            <a:spLocks noGrp="1"/>
          </p:cNvSpPr>
          <p:nvPr>
            <p:ph type="sldNum" sz="quarter" idx="12"/>
          </p:nvPr>
        </p:nvSpPr>
        <p:spPr/>
        <p:txBody>
          <a:bodyPr/>
          <a:lstStyle/>
          <a:p>
            <a:fld id="{D0A4A64F-5A4B-47E3-BCE4-507A30CABA93}" type="slidenum">
              <a:rPr lang="en-GB" smtClean="0"/>
              <a:t>‹#›</a:t>
            </a:fld>
            <a:endParaRPr lang="en-GB"/>
          </a:p>
        </p:txBody>
      </p:sp>
    </p:spTree>
    <p:extLst>
      <p:ext uri="{BB962C8B-B14F-4D97-AF65-F5344CB8AC3E}">
        <p14:creationId xmlns:p14="http://schemas.microsoft.com/office/powerpoint/2010/main" val="2508874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EEE0E-8C9B-2B76-5BFF-9A680708E18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26B1AFB-25E4-4022-DEFC-BC467983A7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6E5C5A-DD9F-D534-4EC4-8CA11407503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4C0340B-E7FB-6074-7F17-FE42FF3EEA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473F20F-198E-D66C-CFCD-7A2E09FF794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B6463A0-9C47-91E2-E355-3F3A654D849E}"/>
              </a:ext>
            </a:extLst>
          </p:cNvPr>
          <p:cNvSpPr>
            <a:spLocks noGrp="1"/>
          </p:cNvSpPr>
          <p:nvPr>
            <p:ph type="dt" sz="half" idx="10"/>
          </p:nvPr>
        </p:nvSpPr>
        <p:spPr/>
        <p:txBody>
          <a:bodyPr/>
          <a:lstStyle/>
          <a:p>
            <a:fld id="{1795520B-7503-481E-8447-40E757231F2F}" type="datetimeFigureOut">
              <a:rPr lang="en-GB" smtClean="0"/>
              <a:t>25/03/2024</a:t>
            </a:fld>
            <a:endParaRPr lang="en-GB"/>
          </a:p>
        </p:txBody>
      </p:sp>
      <p:sp>
        <p:nvSpPr>
          <p:cNvPr id="8" name="Footer Placeholder 7">
            <a:extLst>
              <a:ext uri="{FF2B5EF4-FFF2-40B4-BE49-F238E27FC236}">
                <a16:creationId xmlns:a16="http://schemas.microsoft.com/office/drawing/2014/main" id="{171CC31D-CCDF-7C94-F73C-EC0AEC4DF21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B054AF8-62ED-9CAA-41C7-2B0D275EE6B5}"/>
              </a:ext>
            </a:extLst>
          </p:cNvPr>
          <p:cNvSpPr>
            <a:spLocks noGrp="1"/>
          </p:cNvSpPr>
          <p:nvPr>
            <p:ph type="sldNum" sz="quarter" idx="12"/>
          </p:nvPr>
        </p:nvSpPr>
        <p:spPr/>
        <p:txBody>
          <a:bodyPr/>
          <a:lstStyle/>
          <a:p>
            <a:fld id="{D0A4A64F-5A4B-47E3-BCE4-507A30CABA93}" type="slidenum">
              <a:rPr lang="en-GB" smtClean="0"/>
              <a:t>‹#›</a:t>
            </a:fld>
            <a:endParaRPr lang="en-GB"/>
          </a:p>
        </p:txBody>
      </p:sp>
    </p:spTree>
    <p:extLst>
      <p:ext uri="{BB962C8B-B14F-4D97-AF65-F5344CB8AC3E}">
        <p14:creationId xmlns:p14="http://schemas.microsoft.com/office/powerpoint/2010/main" val="851734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022EA-17F2-44D3-B77A-352D851CFFD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B509EAD-581A-1F90-1880-9DE734AD2E7A}"/>
              </a:ext>
            </a:extLst>
          </p:cNvPr>
          <p:cNvSpPr>
            <a:spLocks noGrp="1"/>
          </p:cNvSpPr>
          <p:nvPr>
            <p:ph type="dt" sz="half" idx="10"/>
          </p:nvPr>
        </p:nvSpPr>
        <p:spPr/>
        <p:txBody>
          <a:bodyPr/>
          <a:lstStyle/>
          <a:p>
            <a:fld id="{1795520B-7503-481E-8447-40E757231F2F}" type="datetimeFigureOut">
              <a:rPr lang="en-GB" smtClean="0"/>
              <a:t>25/03/2024</a:t>
            </a:fld>
            <a:endParaRPr lang="en-GB"/>
          </a:p>
        </p:txBody>
      </p:sp>
      <p:sp>
        <p:nvSpPr>
          <p:cNvPr id="4" name="Footer Placeholder 3">
            <a:extLst>
              <a:ext uri="{FF2B5EF4-FFF2-40B4-BE49-F238E27FC236}">
                <a16:creationId xmlns:a16="http://schemas.microsoft.com/office/drawing/2014/main" id="{66A51F07-5370-1B94-6AAA-8CD3391CDF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BEB5D3B-4BE9-E14A-F2C8-72F3E4D23EF8}"/>
              </a:ext>
            </a:extLst>
          </p:cNvPr>
          <p:cNvSpPr>
            <a:spLocks noGrp="1"/>
          </p:cNvSpPr>
          <p:nvPr>
            <p:ph type="sldNum" sz="quarter" idx="12"/>
          </p:nvPr>
        </p:nvSpPr>
        <p:spPr/>
        <p:txBody>
          <a:bodyPr/>
          <a:lstStyle/>
          <a:p>
            <a:fld id="{D0A4A64F-5A4B-47E3-BCE4-507A30CABA93}" type="slidenum">
              <a:rPr lang="en-GB" smtClean="0"/>
              <a:t>‹#›</a:t>
            </a:fld>
            <a:endParaRPr lang="en-GB"/>
          </a:p>
        </p:txBody>
      </p:sp>
    </p:spTree>
    <p:extLst>
      <p:ext uri="{BB962C8B-B14F-4D97-AF65-F5344CB8AC3E}">
        <p14:creationId xmlns:p14="http://schemas.microsoft.com/office/powerpoint/2010/main" val="2931722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ED1A30-2AEF-8A2E-4DA8-7E939EFD4216}"/>
              </a:ext>
            </a:extLst>
          </p:cNvPr>
          <p:cNvSpPr>
            <a:spLocks noGrp="1"/>
          </p:cNvSpPr>
          <p:nvPr>
            <p:ph type="dt" sz="half" idx="10"/>
          </p:nvPr>
        </p:nvSpPr>
        <p:spPr/>
        <p:txBody>
          <a:bodyPr/>
          <a:lstStyle/>
          <a:p>
            <a:fld id="{1795520B-7503-481E-8447-40E757231F2F}" type="datetimeFigureOut">
              <a:rPr lang="en-GB" smtClean="0"/>
              <a:t>25/03/2024</a:t>
            </a:fld>
            <a:endParaRPr lang="en-GB"/>
          </a:p>
        </p:txBody>
      </p:sp>
      <p:sp>
        <p:nvSpPr>
          <p:cNvPr id="3" name="Footer Placeholder 2">
            <a:extLst>
              <a:ext uri="{FF2B5EF4-FFF2-40B4-BE49-F238E27FC236}">
                <a16:creationId xmlns:a16="http://schemas.microsoft.com/office/drawing/2014/main" id="{DD095FCB-D636-7DC2-6000-E52FE61C84B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0A7ACA3-B2AF-87E3-F6BB-C7A567FEDED0}"/>
              </a:ext>
            </a:extLst>
          </p:cNvPr>
          <p:cNvSpPr>
            <a:spLocks noGrp="1"/>
          </p:cNvSpPr>
          <p:nvPr>
            <p:ph type="sldNum" sz="quarter" idx="12"/>
          </p:nvPr>
        </p:nvSpPr>
        <p:spPr/>
        <p:txBody>
          <a:bodyPr/>
          <a:lstStyle/>
          <a:p>
            <a:fld id="{D0A4A64F-5A4B-47E3-BCE4-507A30CABA93}" type="slidenum">
              <a:rPr lang="en-GB" smtClean="0"/>
              <a:t>‹#›</a:t>
            </a:fld>
            <a:endParaRPr lang="en-GB"/>
          </a:p>
        </p:txBody>
      </p:sp>
    </p:spTree>
    <p:extLst>
      <p:ext uri="{BB962C8B-B14F-4D97-AF65-F5344CB8AC3E}">
        <p14:creationId xmlns:p14="http://schemas.microsoft.com/office/powerpoint/2010/main" val="3446884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6E20B-2275-F114-590D-B7D878E7BD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34EF241-39B3-4544-205F-0FE5FA3D3D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5C45394-3066-9283-D299-FC91A6A778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DDEC3E-8700-BE1D-DFDD-754AEAAA3BCC}"/>
              </a:ext>
            </a:extLst>
          </p:cNvPr>
          <p:cNvSpPr>
            <a:spLocks noGrp="1"/>
          </p:cNvSpPr>
          <p:nvPr>
            <p:ph type="dt" sz="half" idx="10"/>
          </p:nvPr>
        </p:nvSpPr>
        <p:spPr/>
        <p:txBody>
          <a:bodyPr/>
          <a:lstStyle/>
          <a:p>
            <a:fld id="{1795520B-7503-481E-8447-40E757231F2F}" type="datetimeFigureOut">
              <a:rPr lang="en-GB" smtClean="0"/>
              <a:t>25/03/2024</a:t>
            </a:fld>
            <a:endParaRPr lang="en-GB"/>
          </a:p>
        </p:txBody>
      </p:sp>
      <p:sp>
        <p:nvSpPr>
          <p:cNvPr id="6" name="Footer Placeholder 5">
            <a:extLst>
              <a:ext uri="{FF2B5EF4-FFF2-40B4-BE49-F238E27FC236}">
                <a16:creationId xmlns:a16="http://schemas.microsoft.com/office/drawing/2014/main" id="{838C93BD-84A6-58A2-903D-E46E0E96C53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422A18B-180D-0BD0-D0B7-D9EC1CD66BC7}"/>
              </a:ext>
            </a:extLst>
          </p:cNvPr>
          <p:cNvSpPr>
            <a:spLocks noGrp="1"/>
          </p:cNvSpPr>
          <p:nvPr>
            <p:ph type="sldNum" sz="quarter" idx="12"/>
          </p:nvPr>
        </p:nvSpPr>
        <p:spPr/>
        <p:txBody>
          <a:bodyPr/>
          <a:lstStyle/>
          <a:p>
            <a:fld id="{D0A4A64F-5A4B-47E3-BCE4-507A30CABA93}" type="slidenum">
              <a:rPr lang="en-GB" smtClean="0"/>
              <a:t>‹#›</a:t>
            </a:fld>
            <a:endParaRPr lang="en-GB"/>
          </a:p>
        </p:txBody>
      </p:sp>
    </p:spTree>
    <p:extLst>
      <p:ext uri="{BB962C8B-B14F-4D97-AF65-F5344CB8AC3E}">
        <p14:creationId xmlns:p14="http://schemas.microsoft.com/office/powerpoint/2010/main" val="1706639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171CD-11B3-85CF-7CD2-2AD24DE61F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F7DF24F-295E-EF39-BA87-BAAED18C38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126D83C-DFFA-DD3F-C611-493F5AE962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493394-8546-E153-919C-01B14082E8D5}"/>
              </a:ext>
            </a:extLst>
          </p:cNvPr>
          <p:cNvSpPr>
            <a:spLocks noGrp="1"/>
          </p:cNvSpPr>
          <p:nvPr>
            <p:ph type="dt" sz="half" idx="10"/>
          </p:nvPr>
        </p:nvSpPr>
        <p:spPr/>
        <p:txBody>
          <a:bodyPr/>
          <a:lstStyle/>
          <a:p>
            <a:fld id="{1795520B-7503-481E-8447-40E757231F2F}" type="datetimeFigureOut">
              <a:rPr lang="en-GB" smtClean="0"/>
              <a:t>25/03/2024</a:t>
            </a:fld>
            <a:endParaRPr lang="en-GB"/>
          </a:p>
        </p:txBody>
      </p:sp>
      <p:sp>
        <p:nvSpPr>
          <p:cNvPr id="6" name="Footer Placeholder 5">
            <a:extLst>
              <a:ext uri="{FF2B5EF4-FFF2-40B4-BE49-F238E27FC236}">
                <a16:creationId xmlns:a16="http://schemas.microsoft.com/office/drawing/2014/main" id="{F1B04395-085C-DB42-B485-7693D74D472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48106B6-3464-CDC6-AA5B-D5014DA5569A}"/>
              </a:ext>
            </a:extLst>
          </p:cNvPr>
          <p:cNvSpPr>
            <a:spLocks noGrp="1"/>
          </p:cNvSpPr>
          <p:nvPr>
            <p:ph type="sldNum" sz="quarter" idx="12"/>
          </p:nvPr>
        </p:nvSpPr>
        <p:spPr/>
        <p:txBody>
          <a:bodyPr/>
          <a:lstStyle/>
          <a:p>
            <a:fld id="{D0A4A64F-5A4B-47E3-BCE4-507A30CABA93}" type="slidenum">
              <a:rPr lang="en-GB" smtClean="0"/>
              <a:t>‹#›</a:t>
            </a:fld>
            <a:endParaRPr lang="en-GB"/>
          </a:p>
        </p:txBody>
      </p:sp>
    </p:spTree>
    <p:extLst>
      <p:ext uri="{BB962C8B-B14F-4D97-AF65-F5344CB8AC3E}">
        <p14:creationId xmlns:p14="http://schemas.microsoft.com/office/powerpoint/2010/main" val="2157748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095F6A-51E3-4F19-7E6A-01FFF52098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BCEC03A-9BDE-0B23-BAFD-CC565EA500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CF59EE-4243-35E0-626D-2E8DC25C0B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95520B-7503-481E-8447-40E757231F2F}" type="datetimeFigureOut">
              <a:rPr lang="en-GB" smtClean="0"/>
              <a:t>25/03/2024</a:t>
            </a:fld>
            <a:endParaRPr lang="en-GB"/>
          </a:p>
        </p:txBody>
      </p:sp>
      <p:sp>
        <p:nvSpPr>
          <p:cNvPr id="5" name="Footer Placeholder 4">
            <a:extLst>
              <a:ext uri="{FF2B5EF4-FFF2-40B4-BE49-F238E27FC236}">
                <a16:creationId xmlns:a16="http://schemas.microsoft.com/office/drawing/2014/main" id="{8325ED5E-13B7-AB4F-48CF-FCA0B7D8F0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7E11EE3-7466-8046-2266-0D0BDD22B7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A4A64F-5A4B-47E3-BCE4-507A30CABA93}" type="slidenum">
              <a:rPr lang="en-GB" smtClean="0"/>
              <a:t>‹#›</a:t>
            </a:fld>
            <a:endParaRPr lang="en-GB"/>
          </a:p>
        </p:txBody>
      </p:sp>
    </p:spTree>
    <p:extLst>
      <p:ext uri="{BB962C8B-B14F-4D97-AF65-F5344CB8AC3E}">
        <p14:creationId xmlns:p14="http://schemas.microsoft.com/office/powerpoint/2010/main" val="17847372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12827" y="1013831"/>
            <a:ext cx="6096000" cy="4651915"/>
          </a:xfrm>
          <a:prstGeom prst="rect">
            <a:avLst/>
          </a:prstGeom>
        </p:spPr>
        <p:txBody>
          <a:bodyPr>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Question 5 - How </a:t>
            </a:r>
            <a:r>
              <a:rPr kumimoji="0" lang="en-GB" sz="1400" b="1"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do we know that all children are making very good progress in their learning?</a:t>
            </a:r>
            <a:endParaRPr kumimoji="0" lang="en-GB"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Assessment of learning is embedded in our processes.  Our practice is to ensure assessment is ongoing and the Assessment and Progression Framework supports and guides us when evaluating the quality and significant learning captured within our observations.  Effective analysis with a whole team informs our planning for progression for each individual child taking into account their own interests and dispositions. </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Quality assurance of learning journals/ learning journey reports, planning meetings, consultations with parents/carers ensure high quality observations and accurate assessment of evidence gathered.</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Senior EYOs support staff on the floor to put planning into practice and develop rich learning experiences. Observations are taken on how the children engage with the opportunities throughout the learning environment inside and out.</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Staff are responsive and follow children’s interests to develop and adapt areas and activities to promote engagement to gauge where they are in their learning and this is shared in planning meetings and during huddles.  Focus child is made visible to all staff, children and families to allow them to assess progress.</a:t>
            </a:r>
          </a:p>
        </p:txBody>
      </p:sp>
      <p:sp>
        <p:nvSpPr>
          <p:cNvPr id="3" name="Cloud Callout 2"/>
          <p:cNvSpPr/>
          <p:nvPr/>
        </p:nvSpPr>
        <p:spPr>
          <a:xfrm>
            <a:off x="220717" y="2102068"/>
            <a:ext cx="4225158" cy="3720662"/>
          </a:xfrm>
          <a:prstGeom prst="cloudCallout">
            <a:avLst>
              <a:gd name="adj1" fmla="val 68001"/>
              <a:gd name="adj2" fmla="val -57821"/>
            </a:avLst>
          </a:prstGeom>
          <a:solidFill>
            <a:srgbClr val="DC2CC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Focus child approach where the whole team contribute by gathering detailed observations of the child and analyse them to agree.   Planning meetings and parental involvement and sharing learning achievements with the child. </a:t>
            </a:r>
          </a:p>
        </p:txBody>
      </p:sp>
    </p:spTree>
    <p:extLst>
      <p:ext uri="{BB962C8B-B14F-4D97-AF65-F5344CB8AC3E}">
        <p14:creationId xmlns:p14="http://schemas.microsoft.com/office/powerpoint/2010/main" val="117321746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C931E8661F5B4BB60971DBA5F4E284" ma:contentTypeVersion="18" ma:contentTypeDescription="Create a new document." ma:contentTypeScope="" ma:versionID="4ae9d3b5f2f3d9a1b1c0b8e5ea33cd63">
  <xsd:schema xmlns:xsd="http://www.w3.org/2001/XMLSchema" xmlns:xs="http://www.w3.org/2001/XMLSchema" xmlns:p="http://schemas.microsoft.com/office/2006/metadata/properties" xmlns:ns2="15b4a86a-df4e-42c4-9fb9-a16438e501c0" xmlns:ns3="82749ade-fd9e-449c-928a-3324f31820c5" targetNamespace="http://schemas.microsoft.com/office/2006/metadata/properties" ma:root="true" ma:fieldsID="309d3daddbe5a4ea1a63923ce26b8b68" ns2:_="" ns3:_="">
    <xsd:import namespace="15b4a86a-df4e-42c4-9fb9-a16438e501c0"/>
    <xsd:import namespace="82749ade-fd9e-449c-928a-3324f31820c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LengthInSecond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b4a86a-df4e-42c4-9fb9-a16438e501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a8110b4-7946-418e-8ab0-d3d0ec8bffd7"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dexed="true"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2749ade-fd9e-449c-928a-3324f31820c5"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9ca712e1-2b3d-4883-8dbe-af8101b0cf53}" ma:internalName="TaxCatchAll" ma:showField="CatchAllData" ma:web="82749ade-fd9e-449c-928a-3324f31820c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2749ade-fd9e-449c-928a-3324f31820c5" xsi:nil="true"/>
    <lcf76f155ced4ddcb4097134ff3c332f xmlns="15b4a86a-df4e-42c4-9fb9-a16438e501c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3A55FEB-2D56-4B28-83D5-6A059F7DF3B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5b4a86a-df4e-42c4-9fb9-a16438e501c0"/>
    <ds:schemaRef ds:uri="82749ade-fd9e-449c-928a-3324f31820c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E324E6B-6624-406C-B041-8C286A9F0E06}">
  <ds:schemaRefs>
    <ds:schemaRef ds:uri="http://schemas.microsoft.com/sharepoint/v3/contenttype/forms"/>
  </ds:schemaRefs>
</ds:datastoreItem>
</file>

<file path=customXml/itemProps3.xml><?xml version="1.0" encoding="utf-8"?>
<ds:datastoreItem xmlns:ds="http://schemas.openxmlformats.org/officeDocument/2006/customXml" ds:itemID="{9E9E7943-E41E-4DBF-A2E0-34F98A611A1F}">
  <ds:schemaRefs>
    <ds:schemaRef ds:uri="http://schemas.microsoft.com/office/2006/metadata/properties"/>
    <ds:schemaRef ds:uri="http://schemas.openxmlformats.org/package/2006/metadata/core-properties"/>
    <ds:schemaRef ds:uri="http://purl.org/dc/terms/"/>
    <ds:schemaRef ds:uri="82749ade-fd9e-449c-928a-3324f31820c5"/>
    <ds:schemaRef ds:uri="http://purl.org/dc/elements/1.1/"/>
    <ds:schemaRef ds:uri="http://schemas.microsoft.com/office/2006/documentManagement/types"/>
    <ds:schemaRef ds:uri="http://www.w3.org/XML/1998/namespace"/>
    <ds:schemaRef ds:uri="http://schemas.microsoft.com/office/infopath/2007/PartnerControls"/>
    <ds:schemaRef ds:uri="15b4a86a-df4e-42c4-9fb9-a16438e501c0"/>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12</TotalTime>
  <Words>235</Words>
  <Application>Microsoft Office PowerPoint</Application>
  <PresentationFormat>Widescreen</PresentationFormat>
  <Paragraphs>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1_Office Theme</vt:lpstr>
      <vt:lpstr>PowerPoint Presentation</vt:lpstr>
    </vt:vector>
  </TitlesOfParts>
  <Company>Falkirk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Mackison</dc:creator>
  <cp:lastModifiedBy>Mrs Mackison</cp:lastModifiedBy>
  <cp:revision>70</cp:revision>
  <dcterms:created xsi:type="dcterms:W3CDTF">2023-10-19T11:03:52Z</dcterms:created>
  <dcterms:modified xsi:type="dcterms:W3CDTF">2024-03-25T16:03:46Z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0x0101003BC931E8661F5B4BB60971DBA5F4E284</vt:lpwstr>
  </property>
  <property fmtid="{D5CDD505-2E9C-101B-9397-08002B2CF9AE}" pid="3" name="MediaServiceImageTags">
    <vt:lpwstr/>
  </property>
</Properties>
</file>