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31D1AD-E200-464B-BA5C-3A7A132EE49B}" v="1" dt="2024-02-22T13:00:13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Mackison" userId="S::gw22mackisonnicola@glow.sch.uk::3b981a0b-387f-4d4e-bd0d-060ea139efd5" providerId="AD" clId="Web-{F185E582-AB6A-460E-A265-BBD365D356F2}"/>
    <pc:docChg chg="addSld delSld modSld">
      <pc:chgData name="Mrs Mackison" userId="S::gw22mackisonnicola@glow.sch.uk::3b981a0b-387f-4d4e-bd0d-060ea139efd5" providerId="AD" clId="Web-{F185E582-AB6A-460E-A265-BBD365D356F2}" dt="2023-10-20T11:59:25.485" v="5"/>
      <pc:docMkLst>
        <pc:docMk/>
      </pc:docMkLst>
      <pc:sldChg chg="addSp modSp new del">
        <pc:chgData name="Mrs Mackison" userId="S::gw22mackisonnicola@glow.sch.uk::3b981a0b-387f-4d4e-bd0d-060ea139efd5" providerId="AD" clId="Web-{F185E582-AB6A-460E-A265-BBD365D356F2}" dt="2023-10-20T11:59:25.485" v="5"/>
        <pc:sldMkLst>
          <pc:docMk/>
          <pc:sldMk cId="2238447493" sldId="262"/>
        </pc:sldMkLst>
        <pc:spChg chg="add mod">
          <ac:chgData name="Mrs Mackison" userId="S::gw22mackisonnicola@glow.sch.uk::3b981a0b-387f-4d4e-bd0d-060ea139efd5" providerId="AD" clId="Web-{F185E582-AB6A-460E-A265-BBD365D356F2}" dt="2023-10-20T11:59:07.656" v="4" actId="14100"/>
          <ac:spMkLst>
            <pc:docMk/>
            <pc:sldMk cId="2238447493" sldId="262"/>
            <ac:spMk id="2" creationId="{943D06E7-5969-01AC-E065-06E5B5B8A2F2}"/>
          </ac:spMkLst>
        </pc:spChg>
      </pc:sldChg>
    </pc:docChg>
  </pc:docChgLst>
  <pc:docChgLst>
    <pc:chgData name="Mrs Mackison" userId="S::gw22mackisonnicola@glow.sch.uk::3b981a0b-387f-4d4e-bd0d-060ea139efd5" providerId="AD" clId="Web-{9731D1AD-E200-464B-BA5C-3A7A132EE49B}"/>
    <pc:docChg chg="modSld">
      <pc:chgData name="Mrs Mackison" userId="S::gw22mackisonnicola@glow.sch.uk::3b981a0b-387f-4d4e-bd0d-060ea139efd5" providerId="AD" clId="Web-{9731D1AD-E200-464B-BA5C-3A7A132EE49B}" dt="2024-02-22T13:00:13.639" v="0" actId="1076"/>
      <pc:docMkLst>
        <pc:docMk/>
      </pc:docMkLst>
      <pc:sldChg chg="modSp">
        <pc:chgData name="Mrs Mackison" userId="S::gw22mackisonnicola@glow.sch.uk::3b981a0b-387f-4d4e-bd0d-060ea139efd5" providerId="AD" clId="Web-{9731D1AD-E200-464B-BA5C-3A7A132EE49B}" dt="2024-02-22T13:00:13.639" v="0" actId="1076"/>
        <pc:sldMkLst>
          <pc:docMk/>
          <pc:sldMk cId="433145172" sldId="259"/>
        </pc:sldMkLst>
        <pc:picChg chg="mod">
          <ac:chgData name="Mrs Mackison" userId="S::gw22mackisonnicola@glow.sch.uk::3b981a0b-387f-4d4e-bd0d-060ea139efd5" providerId="AD" clId="Web-{9731D1AD-E200-464B-BA5C-3A7A132EE49B}" dt="2024-02-22T13:00:13.639" v="0" actId="1076"/>
          <ac:picMkLst>
            <pc:docMk/>
            <pc:sldMk cId="433145172" sldId="259"/>
            <ac:picMk id="9" creationId="{00000000-0000-0000-0000-000000000000}"/>
          </ac:picMkLst>
        </pc:picChg>
      </pc:sldChg>
    </pc:docChg>
  </pc:docChgLst>
  <pc:docChgLst>
    <pc:chgData name="Mrs Mackison" userId="S::gw22mackisonnicola@glow.sch.uk::3b981a0b-387f-4d4e-bd0d-060ea139efd5" providerId="AD" clId="Web-{552CE816-7864-471F-BBF2-CA30DBB26F0A}"/>
    <pc:docChg chg="addSld modSld">
      <pc:chgData name="Mrs Mackison" userId="S::gw22mackisonnicola@glow.sch.uk::3b981a0b-387f-4d4e-bd0d-060ea139efd5" providerId="AD" clId="Web-{552CE816-7864-471F-BBF2-CA30DBB26F0A}" dt="2023-10-24T13:46:37.057" v="176" actId="14100"/>
      <pc:docMkLst>
        <pc:docMk/>
      </pc:docMkLst>
      <pc:sldChg chg="addSp delSp modSp new">
        <pc:chgData name="Mrs Mackison" userId="S::gw22mackisonnicola@glow.sch.uk::3b981a0b-387f-4d4e-bd0d-060ea139efd5" providerId="AD" clId="Web-{552CE816-7864-471F-BBF2-CA30DBB26F0A}" dt="2023-10-24T13:46:37.057" v="176" actId="14100"/>
        <pc:sldMkLst>
          <pc:docMk/>
          <pc:sldMk cId="638734483" sldId="262"/>
        </pc:sldMkLst>
        <pc:spChg chg="add del mod">
          <ac:chgData name="Mrs Mackison" userId="S::gw22mackisonnicola@glow.sch.uk::3b981a0b-387f-4d4e-bd0d-060ea139efd5" providerId="AD" clId="Web-{552CE816-7864-471F-BBF2-CA30DBB26F0A}" dt="2023-10-24T13:36:29.849" v="15"/>
          <ac:spMkLst>
            <pc:docMk/>
            <pc:sldMk cId="638734483" sldId="262"/>
            <ac:spMk id="3" creationId="{E264A7D2-B884-19EC-D6A8-3B030295D397}"/>
          </ac:spMkLst>
        </pc:spChg>
        <pc:spChg chg="add mod">
          <ac:chgData name="Mrs Mackison" userId="S::gw22mackisonnicola@glow.sch.uk::3b981a0b-387f-4d4e-bd0d-060ea139efd5" providerId="AD" clId="Web-{552CE816-7864-471F-BBF2-CA30DBB26F0A}" dt="2023-10-24T13:42:25.095" v="42" actId="14100"/>
          <ac:spMkLst>
            <pc:docMk/>
            <pc:sldMk cId="638734483" sldId="262"/>
            <ac:spMk id="5" creationId="{35C9FF4A-312C-B8CD-F084-FF0840F2A0A4}"/>
          </ac:spMkLst>
        </pc:spChg>
        <pc:spChg chg="add mod">
          <ac:chgData name="Mrs Mackison" userId="S::gw22mackisonnicola@glow.sch.uk::3b981a0b-387f-4d4e-bd0d-060ea139efd5" providerId="AD" clId="Web-{552CE816-7864-471F-BBF2-CA30DBB26F0A}" dt="2023-10-24T13:46:37.057" v="176" actId="14100"/>
          <ac:spMkLst>
            <pc:docMk/>
            <pc:sldMk cId="638734483" sldId="262"/>
            <ac:spMk id="6" creationId="{3BC1E365-C56D-B289-8198-BDB2C734D01A}"/>
          </ac:spMkLst>
        </pc:spChg>
        <pc:picChg chg="add del mod modCrop">
          <ac:chgData name="Mrs Mackison" userId="S::gw22mackisonnicola@glow.sch.uk::3b981a0b-387f-4d4e-bd0d-060ea139efd5" providerId="AD" clId="Web-{552CE816-7864-471F-BBF2-CA30DBB26F0A}" dt="2023-10-24T13:36:37.005" v="24"/>
          <ac:picMkLst>
            <pc:docMk/>
            <pc:sldMk cId="638734483" sldId="262"/>
            <ac:picMk id="2" creationId="{4573DBD6-464E-176D-0E6E-80A4D7F2CE0D}"/>
          </ac:picMkLst>
        </pc:picChg>
        <pc:picChg chg="add mod modCrop">
          <ac:chgData name="Mrs Mackison" userId="S::gw22mackisonnicola@glow.sch.uk::3b981a0b-387f-4d4e-bd0d-060ea139efd5" providerId="AD" clId="Web-{552CE816-7864-471F-BBF2-CA30DBB26F0A}" dt="2023-10-24T13:41:07.749" v="34" actId="1076"/>
          <ac:picMkLst>
            <pc:docMk/>
            <pc:sldMk cId="638734483" sldId="262"/>
            <ac:picMk id="4" creationId="{7EF0C0AF-24C6-D818-53C1-291193D903D4}"/>
          </ac:picMkLst>
        </pc:picChg>
      </pc:sldChg>
    </pc:docChg>
  </pc:docChgLst>
  <pc:docChgLst>
    <pc:chgData name="Mrs Mackison" userId="S::gw22mackisonnicola@glow.sch.uk::3b981a0b-387f-4d4e-bd0d-060ea139efd5" providerId="AD" clId="Web-{47ED3E1A-2B1A-4989-94A7-7B2609E4B47B}"/>
    <pc:docChg chg="modSld sldOrd">
      <pc:chgData name="Mrs Mackison" userId="S::gw22mackisonnicola@glow.sch.uk::3b981a0b-387f-4d4e-bd0d-060ea139efd5" providerId="AD" clId="Web-{47ED3E1A-2B1A-4989-94A7-7B2609E4B47B}" dt="2023-10-24T13:50:10.848" v="1" actId="1076"/>
      <pc:docMkLst>
        <pc:docMk/>
      </pc:docMkLst>
      <pc:sldChg chg="modSp ord">
        <pc:chgData name="Mrs Mackison" userId="S::gw22mackisonnicola@glow.sch.uk::3b981a0b-387f-4d4e-bd0d-060ea139efd5" providerId="AD" clId="Web-{47ED3E1A-2B1A-4989-94A7-7B2609E4B47B}" dt="2023-10-24T13:50:10.848" v="1" actId="1076"/>
        <pc:sldMkLst>
          <pc:docMk/>
          <pc:sldMk cId="638734483" sldId="262"/>
        </pc:sldMkLst>
        <pc:spChg chg="mod">
          <ac:chgData name="Mrs Mackison" userId="S::gw22mackisonnicola@glow.sch.uk::3b981a0b-387f-4d4e-bd0d-060ea139efd5" providerId="AD" clId="Web-{47ED3E1A-2B1A-4989-94A7-7B2609E4B47B}" dt="2023-10-24T13:50:10.848" v="1" actId="1076"/>
          <ac:spMkLst>
            <pc:docMk/>
            <pc:sldMk cId="638734483" sldId="262"/>
            <ac:spMk id="6" creationId="{3BC1E365-C56D-B289-8198-BDB2C734D01A}"/>
          </ac:spMkLst>
        </pc:spChg>
      </pc:sldChg>
    </pc:docChg>
  </pc:docChgLst>
  <pc:docChgLst>
    <pc:chgData name="Mrs Mackison" userId="S::gw22mackisonnicola@glow.sch.uk::3b981a0b-387f-4d4e-bd0d-060ea139efd5" providerId="AD" clId="Web-{6EDE789A-B8D4-47DB-8AB6-FC1B83598BF0}"/>
    <pc:docChg chg="modSld">
      <pc:chgData name="Mrs Mackison" userId="S::gw22mackisonnicola@glow.sch.uk::3b981a0b-387f-4d4e-bd0d-060ea139efd5" providerId="AD" clId="Web-{6EDE789A-B8D4-47DB-8AB6-FC1B83598BF0}" dt="2023-10-24T13:53:49.013" v="2" actId="1076"/>
      <pc:docMkLst>
        <pc:docMk/>
      </pc:docMkLst>
      <pc:sldChg chg="modSp">
        <pc:chgData name="Mrs Mackison" userId="S::gw22mackisonnicola@glow.sch.uk::3b981a0b-387f-4d4e-bd0d-060ea139efd5" providerId="AD" clId="Web-{6EDE789A-B8D4-47DB-8AB6-FC1B83598BF0}" dt="2023-10-24T13:53:49.013" v="2" actId="1076"/>
        <pc:sldMkLst>
          <pc:docMk/>
          <pc:sldMk cId="638734483" sldId="262"/>
        </pc:sldMkLst>
        <pc:spChg chg="mod">
          <ac:chgData name="Mrs Mackison" userId="S::gw22mackisonnicola@glow.sch.uk::3b981a0b-387f-4d4e-bd0d-060ea139efd5" providerId="AD" clId="Web-{6EDE789A-B8D4-47DB-8AB6-FC1B83598BF0}" dt="2023-10-24T13:53:49.013" v="2" actId="1076"/>
          <ac:spMkLst>
            <pc:docMk/>
            <pc:sldMk cId="638734483" sldId="262"/>
            <ac:spMk id="6" creationId="{3BC1E365-C56D-B289-8198-BDB2C734D0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14638-0926-569B-F038-4E293CA13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F8689E-9FF7-D00B-070C-8276DD240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E40AE-86BA-D484-0A7D-44C8B8D1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C4390-1955-DB24-2F7B-0F088A7C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7ED80-768A-8713-88DB-73DF143E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02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CF9C0-809D-E477-DF3F-79CA9301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D3B38-2342-63D2-F6C5-125C6D6A8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34B66-C8C9-629A-DBDA-484F441E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86995-AB1E-E0A5-51ED-1548316A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9B8AC-D6A7-A450-4732-A84F0C7E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78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F8E760-EAED-E5CA-EA40-38503E12C6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3F35B-C608-DA9F-579F-E6AC24B3E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7D3FB-6CE0-F955-7C63-77B4494B5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3A4FE-3C53-2C51-E203-9DD5B23A8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269CF-2841-5E75-A17A-03D5B9FE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32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51C7-2B04-8AC8-B46A-D99104A7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2928C-B999-4047-A813-C8BE75B6A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2871F-3F36-6A0F-2549-1EC6CFDE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50F48-24B2-D783-D143-86F4D2A9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450F8-3066-A942-2676-8F1F3F4E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73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0C715-F2B9-4FAB-3FA2-D7E81B2C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D521C-2261-16F2-0D3C-9F6A4F396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78884-F2E3-E015-047A-97F2E7B7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F575D-29FE-A2E3-2FA1-476C32707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AD5A3-7226-65E4-A001-3D5FCEE4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00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B7121-FBF5-4E69-DBE3-262533AD6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05C2-6E1C-E766-E7A2-18B802165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E5421-879D-32D4-D97E-2CA1D6C23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F3C12-F60E-7695-32E6-FFD2EACC5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4E954-9034-8F99-DBCB-DEBE4CFA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BA8BC-6F98-017A-0B25-7A14CFA3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87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EEE0E-8C9B-2B76-5BFF-9A680708E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B1AFB-25E4-4022-DEFC-BC467983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E5C5A-DD9F-D534-4EC4-8CA114075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0340B-E7FB-6074-7F17-FE42FF3EE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3F20F-198E-D66C-CFCD-7A2E09FF7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6463A0-9C47-91E2-E355-3F3A654D8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1CC31D-CCDF-7C94-F73C-EC0AEC4D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54AF8-62ED-9CAA-41C7-2B0D275E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73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022EA-17F2-44D3-B77A-352D851CF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509EAD-581A-1F90-1880-9DE734AD2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51F07-5370-1B94-6AAA-8CD3391C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B5D3B-4BE9-E14A-F2C8-72F3E4D23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2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D1A30-2AEF-8A2E-4DA8-7E939EFD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095FCB-D636-7DC2-6000-E52FE61C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7ACA3-B2AF-87E3-F6BB-C7A567FE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88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E20B-2275-F114-590D-B7D878E7B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EF241-39B3-4544-205F-0FE5FA3D3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C45394-3066-9283-D299-FC91A6A77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DEC3E-8700-BE1D-DFDD-754AEAAA3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C93BD-84A6-58A2-903D-E46E0E96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2A18B-180D-0BD0-D0B7-D9EC1CD6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63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171CD-11B3-85CF-7CD2-2AD24DE61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7DF24F-295E-EF39-BA87-BAAED18C38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6D83C-DFFA-DD3F-C611-493F5AE96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93394-8546-E153-919C-01B14082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04395-085C-DB42-B485-7693D74D4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106B6-3464-CDC6-AA5B-D5014DA5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74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095F6A-51E3-4F19-7E6A-01FFF5209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EC03A-9BDE-0B23-BAFD-CC565EA50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F59EE-4243-35E0-626D-2E8DC25C0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5ED5E-13B7-AB4F-48CF-FCA0B7D8F0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11EE3-7466-8046-2266-0D0BDD22B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73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4740" t="18282" r="35788" b="7541"/>
          <a:stretch/>
        </p:blipFill>
        <p:spPr>
          <a:xfrm>
            <a:off x="451944" y="79192"/>
            <a:ext cx="4687615" cy="6636218"/>
          </a:xfrm>
          <a:prstGeom prst="rect">
            <a:avLst/>
          </a:prstGeom>
        </p:spPr>
      </p:pic>
      <p:sp>
        <p:nvSpPr>
          <p:cNvPr id="3" name="Cloud Callout 2"/>
          <p:cNvSpPr/>
          <p:nvPr/>
        </p:nvSpPr>
        <p:spPr>
          <a:xfrm>
            <a:off x="6411311" y="882870"/>
            <a:ext cx="5255172" cy="2375338"/>
          </a:xfrm>
          <a:prstGeom prst="cloudCallout">
            <a:avLst>
              <a:gd name="adj1" fmla="val -82033"/>
              <a:gd name="adj2" fmla="val -5652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 </a:t>
            </a:r>
            <a:r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Children’s Individual Book Monitoring Sheet.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60331" y="6222124"/>
            <a:ext cx="859746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Robust Quality Assurance measures following a regular timetable ensures standards are met and systems in place are effective.</a:t>
            </a:r>
          </a:p>
        </p:txBody>
      </p:sp>
    </p:spTree>
    <p:extLst>
      <p:ext uri="{BB962C8B-B14F-4D97-AF65-F5344CB8AC3E}">
        <p14:creationId xmlns:p14="http://schemas.microsoft.com/office/powerpoint/2010/main" val="183838288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749ade-fd9e-449c-928a-3324f31820c5" xsi:nil="true"/>
    <lcf76f155ced4ddcb4097134ff3c332f xmlns="15b4a86a-df4e-42c4-9fb9-a16438e501c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931E8661F5B4BB60971DBA5F4E284" ma:contentTypeVersion="18" ma:contentTypeDescription="Create a new document." ma:contentTypeScope="" ma:versionID="4ae9d3b5f2f3d9a1b1c0b8e5ea33cd63">
  <xsd:schema xmlns:xsd="http://www.w3.org/2001/XMLSchema" xmlns:xs="http://www.w3.org/2001/XMLSchema" xmlns:p="http://schemas.microsoft.com/office/2006/metadata/properties" xmlns:ns2="15b4a86a-df4e-42c4-9fb9-a16438e501c0" xmlns:ns3="82749ade-fd9e-449c-928a-3324f31820c5" targetNamespace="http://schemas.microsoft.com/office/2006/metadata/properties" ma:root="true" ma:fieldsID="309d3daddbe5a4ea1a63923ce26b8b68" ns2:_="" ns3:_="">
    <xsd:import namespace="15b4a86a-df4e-42c4-9fb9-a16438e501c0"/>
    <xsd:import namespace="82749ade-fd9e-449c-928a-3324f31820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4a86a-df4e-42c4-9fb9-a16438e501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49ade-fd9e-449c-928a-3324f31820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ca712e1-2b3d-4883-8dbe-af8101b0cf53}" ma:internalName="TaxCatchAll" ma:showField="CatchAllData" ma:web="82749ade-fd9e-449c-928a-3324f31820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9E7943-E41E-4DBF-A2E0-34F98A611A1F}">
  <ds:schemaRefs>
    <ds:schemaRef ds:uri="http://purl.org/dc/terms/"/>
    <ds:schemaRef ds:uri="15b4a86a-df4e-42c4-9fb9-a16438e501c0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82749ade-fd9e-449c-928a-3324f31820c5"/>
  </ds:schemaRefs>
</ds:datastoreItem>
</file>

<file path=customXml/itemProps2.xml><?xml version="1.0" encoding="utf-8"?>
<ds:datastoreItem xmlns:ds="http://schemas.openxmlformats.org/officeDocument/2006/customXml" ds:itemID="{1E324E6B-6624-406C-B041-8C286A9F0E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A55FEB-2D56-4B28-83D5-6A059F7DF3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b4a86a-df4e-42c4-9fb9-a16438e501c0"/>
    <ds:schemaRef ds:uri="82749ade-fd9e-449c-928a-3324f31820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Falkirk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Mackison</dc:creator>
  <cp:lastModifiedBy>Mrs Mackison</cp:lastModifiedBy>
  <cp:revision>70</cp:revision>
  <dcterms:created xsi:type="dcterms:W3CDTF">2023-10-19T11:03:52Z</dcterms:created>
  <dcterms:modified xsi:type="dcterms:W3CDTF">2024-03-25T16:13:02Z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0x0101003BC931E8661F5B4BB60971DBA5F4E284</vt:lpwstr>
  </property>
  <property fmtid="{D5CDD505-2E9C-101B-9397-08002B2CF9AE}" pid="3" name="MediaServiceImageTags">
    <vt:lpwstr/>
  </property>
</Properties>
</file>