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2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7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5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8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9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6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509" t="20038" r="22659" b="11195"/>
          <a:stretch/>
        </p:blipFill>
        <p:spPr>
          <a:xfrm>
            <a:off x="393458" y="498809"/>
            <a:ext cx="8508805" cy="5894944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8807669" y="1124606"/>
            <a:ext cx="3384331" cy="3331779"/>
          </a:xfrm>
          <a:prstGeom prst="cloudCallout">
            <a:avLst>
              <a:gd name="adj1" fmla="val -69280"/>
              <a:gd name="adj2" fmla="val 38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learning achievements are celebrated and shared.  Parent/carers; child’s and practitioner’s comments are captured as an assessment of the learning that is evidenced.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16577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6C710A-5DCC-445D-9977-98339EE6E6AE}"/>
</file>

<file path=customXml/itemProps2.xml><?xml version="1.0" encoding="utf-8"?>
<ds:datastoreItem xmlns:ds="http://schemas.openxmlformats.org/officeDocument/2006/customXml" ds:itemID="{F69CEA59-85BC-41BE-BFD5-C02A4F41FD2F}"/>
</file>

<file path=customXml/itemProps3.xml><?xml version="1.0" encoding="utf-8"?>
<ds:datastoreItem xmlns:ds="http://schemas.openxmlformats.org/officeDocument/2006/customXml" ds:itemID="{1A144316-1DFB-431E-AC85-A9CAE179338F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4</cp:revision>
  <dcterms:created xsi:type="dcterms:W3CDTF">2023-10-19T10:51:30Z</dcterms:created>
  <dcterms:modified xsi:type="dcterms:W3CDTF">2024-03-26T12:32:25Z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</Properties>
</file>