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4638-0926-569B-F038-4E293CA13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F8689E-9FF7-D00B-070C-8276DD240C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E40AE-86BA-D484-0A7D-44C8B8D195AE}"/>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5A1C4390-1955-DB24-2F7B-0F088A7C21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F7ED80-768A-8713-88DB-73DF143ED01F}"/>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51072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F9C0-809D-E477-DF3F-79CA9301AF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6D3B38-2342-63D2-F6C5-125C6D6A82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34B66-C8C9-629A-DBDA-484F441E91AA}"/>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E9F86995-AB1E-E0A5-51ED-1548316A2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49B8AC-D6A7-A450-4732-A84F0C7EDB76}"/>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456984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F8E760-EAED-E5CA-EA40-38503E12C6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93F35B-C608-DA9F-579F-E6AC24B3E6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B7D3FB-6CE0-F955-7C63-77B4494B51A5}"/>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B043A4FE-3C53-2C51-E203-9DD5B23A8A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269CF-2841-5E75-A17A-03D5B9FE53D1}"/>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73791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51C7-2B04-8AC8-B46A-D99104A758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02928C-B999-4047-A813-C8BE75B6A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A2871F-3F36-6A0F-2549-1EC6CFDE8CBD}"/>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92E50F48-24B2-D783-D143-86F4D2A9D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4450F8-3066-A942-2676-8F1F3F4E2A24}"/>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33497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C715-F2B9-4FAB-3FA2-D7E81B2C7E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3ED521C-2261-16F2-0D3C-9F6A4F396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E78884-F2E3-E015-047A-97F2E7B7D491}"/>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DA8F575D-29FE-A2E3-2FA1-476C32707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1AD5A3-7226-65E4-A001-3D5FCEE493B3}"/>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77385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7121-FBF5-4E69-DBE3-262533AD6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105C2-6E1C-E766-E7A2-18B802165C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5E5421-879D-32D4-D97E-2CA1D6C23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21F3C12-F60E-7695-32E6-FFD2EACC5C73}"/>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E594E954-9034-8F99-DBCB-DEBE4CFA7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BA8BC-6F98-017A-0B25-7A14CFA311B2}"/>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86555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EE0E-8C9B-2B76-5BFF-9A680708E1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6B1AFB-25E4-4022-DEFC-BC467983A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6E5C5A-DD9F-D534-4EC4-8CA1140750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C0340B-E7FB-6074-7F17-FE42FF3EE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73F20F-198E-D66C-CFCD-7A2E09FF79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6463A0-9C47-91E2-E355-3F3A654D849E}"/>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8" name="Footer Placeholder 7">
            <a:extLst>
              <a:ext uri="{FF2B5EF4-FFF2-40B4-BE49-F238E27FC236}">
                <a16:creationId xmlns:a16="http://schemas.microsoft.com/office/drawing/2014/main" id="{171CC31D-CCDF-7C94-F73C-EC0AEC4DF2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054AF8-62ED-9CAA-41C7-2B0D275EE6B5}"/>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419782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22EA-17F2-44D3-B77A-352D851CFF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509EAD-581A-1F90-1880-9DE734AD2E7A}"/>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4" name="Footer Placeholder 3">
            <a:extLst>
              <a:ext uri="{FF2B5EF4-FFF2-40B4-BE49-F238E27FC236}">
                <a16:creationId xmlns:a16="http://schemas.microsoft.com/office/drawing/2014/main" id="{66A51F07-5370-1B94-6AAA-8CD3391CDF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EB5D3B-4BE9-E14A-F2C8-72F3E4D23EF8}"/>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48218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ED1A30-2AEF-8A2E-4DA8-7E939EFD4216}"/>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3" name="Footer Placeholder 2">
            <a:extLst>
              <a:ext uri="{FF2B5EF4-FFF2-40B4-BE49-F238E27FC236}">
                <a16:creationId xmlns:a16="http://schemas.microsoft.com/office/drawing/2014/main" id="{DD095FCB-D636-7DC2-6000-E52FE61C84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A7ACA3-B2AF-87E3-F6BB-C7A567FEDED0}"/>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239749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E20B-2275-F114-590D-B7D878E7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4EF241-39B3-4544-205F-0FE5FA3D3D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C45394-3066-9283-D299-FC91A6A77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DEC3E-8700-BE1D-DFDD-754AEAAA3BCC}"/>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838C93BD-84A6-58A2-903D-E46E0E96C5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22A18B-180D-0BD0-D0B7-D9EC1CD66BC7}"/>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1081419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71CD-11B3-85CF-7CD2-2AD24DE61F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7DF24F-295E-EF39-BA87-BAAED18C38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26D83C-DFFA-DD3F-C611-493F5AE96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93394-8546-E153-919C-01B14082E8D5}"/>
              </a:ext>
            </a:extLst>
          </p:cNvPr>
          <p:cNvSpPr>
            <a:spLocks noGrp="1"/>
          </p:cNvSpPr>
          <p:nvPr>
            <p:ph type="dt" sz="half" idx="10"/>
          </p:nvPr>
        </p:nvSpPr>
        <p:spPr/>
        <p:txBody>
          <a:bodyPr/>
          <a:lstStyle/>
          <a:p>
            <a:fld id="{1795520B-7503-481E-8447-40E757231F2F}" type="datetimeFigureOut">
              <a:rPr lang="en-GB" smtClean="0"/>
              <a:t>26/03/2024</a:t>
            </a:fld>
            <a:endParaRPr lang="en-GB"/>
          </a:p>
        </p:txBody>
      </p:sp>
      <p:sp>
        <p:nvSpPr>
          <p:cNvPr id="6" name="Footer Placeholder 5">
            <a:extLst>
              <a:ext uri="{FF2B5EF4-FFF2-40B4-BE49-F238E27FC236}">
                <a16:creationId xmlns:a16="http://schemas.microsoft.com/office/drawing/2014/main" id="{F1B04395-085C-DB42-B485-7693D74D4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8106B6-3464-CDC6-AA5B-D5014DA5569A}"/>
              </a:ext>
            </a:extLst>
          </p:cNvPr>
          <p:cNvSpPr>
            <a:spLocks noGrp="1"/>
          </p:cNvSpPr>
          <p:nvPr>
            <p:ph type="sldNum" sz="quarter" idx="12"/>
          </p:nvPr>
        </p:nvSpPr>
        <p:spPr/>
        <p:txBody>
          <a:bodyPr/>
          <a:lstStyle/>
          <a:p>
            <a:fld id="{D0A4A64F-5A4B-47E3-BCE4-507A30CABA93}" type="slidenum">
              <a:rPr lang="en-GB" smtClean="0"/>
              <a:t>‹#›</a:t>
            </a:fld>
            <a:endParaRPr lang="en-GB"/>
          </a:p>
        </p:txBody>
      </p:sp>
    </p:spTree>
    <p:extLst>
      <p:ext uri="{BB962C8B-B14F-4D97-AF65-F5344CB8AC3E}">
        <p14:creationId xmlns:p14="http://schemas.microsoft.com/office/powerpoint/2010/main" val="375866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95F6A-51E3-4F19-7E6A-01FFF52098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CEC03A-9BDE-0B23-BAFD-CC565EA500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F59EE-4243-35E0-626D-2E8DC25C0B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5520B-7503-481E-8447-40E757231F2F}" type="datetimeFigureOut">
              <a:rPr lang="en-GB" smtClean="0"/>
              <a:t>26/03/2024</a:t>
            </a:fld>
            <a:endParaRPr lang="en-GB"/>
          </a:p>
        </p:txBody>
      </p:sp>
      <p:sp>
        <p:nvSpPr>
          <p:cNvPr id="5" name="Footer Placeholder 4">
            <a:extLst>
              <a:ext uri="{FF2B5EF4-FFF2-40B4-BE49-F238E27FC236}">
                <a16:creationId xmlns:a16="http://schemas.microsoft.com/office/drawing/2014/main" id="{8325ED5E-13B7-AB4F-48CF-FCA0B7D8F0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E11EE3-7466-8046-2266-0D0BDD22B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4A64F-5A4B-47E3-BCE4-507A30CABA93}" type="slidenum">
              <a:rPr lang="en-GB" smtClean="0"/>
              <a:t>‹#›</a:t>
            </a:fld>
            <a:endParaRPr lang="en-GB"/>
          </a:p>
        </p:txBody>
      </p:sp>
    </p:spTree>
    <p:extLst>
      <p:ext uri="{BB962C8B-B14F-4D97-AF65-F5344CB8AC3E}">
        <p14:creationId xmlns:p14="http://schemas.microsoft.com/office/powerpoint/2010/main" val="2338360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F51FCF-1FFA-734E-0C52-C7AA46C33C70}"/>
              </a:ext>
            </a:extLst>
          </p:cNvPr>
          <p:cNvPicPr>
            <a:picLocks noChangeAspect="1"/>
          </p:cNvPicPr>
          <p:nvPr/>
        </p:nvPicPr>
        <p:blipFill rotWithShape="1">
          <a:blip r:embed="rId2"/>
          <a:srcRect t="4863" r="1296"/>
          <a:stretch/>
        </p:blipFill>
        <p:spPr>
          <a:xfrm>
            <a:off x="585728" y="641131"/>
            <a:ext cx="6403651" cy="4227908"/>
          </a:xfrm>
          <a:prstGeom prst="rect">
            <a:avLst/>
          </a:prstGeom>
        </p:spPr>
      </p:pic>
      <p:sp>
        <p:nvSpPr>
          <p:cNvPr id="2" name="Cloud Callout 1"/>
          <p:cNvSpPr/>
          <p:nvPr/>
        </p:nvSpPr>
        <p:spPr>
          <a:xfrm>
            <a:off x="6905297" y="588580"/>
            <a:ext cx="5286703" cy="1891862"/>
          </a:xfrm>
          <a:prstGeom prst="cloudCallout">
            <a:avLst>
              <a:gd name="adj1" fmla="val -70738"/>
              <a:gd name="adj2" fmla="val -20467"/>
            </a:avLst>
          </a:prstGeom>
          <a:solidFill>
            <a:srgbClr val="9A57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white"/>
                </a:solidFill>
                <a:effectLst/>
                <a:uLnTx/>
                <a:uFillTx/>
                <a:latin typeface="Calibri" panose="020F0502020204030204"/>
                <a:ea typeface="+mn-ea"/>
                <a:cs typeface="+mn-cs"/>
              </a:rPr>
              <a:t>Capturing the child’s voice enables you to assess where they are in their learning. It empowers them to express their views and opinions and helps them feel involved and listened to.</a:t>
            </a: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loud Callout 2"/>
          <p:cNvSpPr/>
          <p:nvPr/>
        </p:nvSpPr>
        <p:spPr>
          <a:xfrm>
            <a:off x="6989379" y="2822271"/>
            <a:ext cx="4981904" cy="1928406"/>
          </a:xfrm>
          <a:prstGeom prst="cloudCallout">
            <a:avLst>
              <a:gd name="adj1" fmla="val -63690"/>
              <a:gd name="adj2" fmla="val -3001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Child’s</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voice is a powerful assessment of their own learning and promotes their expressive language development.</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585728" y="5118538"/>
            <a:ext cx="6729471" cy="923330"/>
          </a:xfrm>
          <a:prstGeom prst="rect">
            <a:avLst/>
          </a:prstGeom>
          <a:solidFill>
            <a:srgbClr val="00B0F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panose="020F0502020204030204"/>
                <a:ea typeface="+mn-ea"/>
                <a:cs typeface="+mn-cs"/>
              </a:rPr>
              <a:t>Discussing children’s art work with them makes them feel valued and respected.  It gives them ownership of their achievements and allows them to share their thoughts. It promotes confidence and self worth.</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Cloud Callout 5"/>
          <p:cNvSpPr/>
          <p:nvPr/>
        </p:nvSpPr>
        <p:spPr>
          <a:xfrm>
            <a:off x="7357241" y="4869039"/>
            <a:ext cx="4834759" cy="1566042"/>
          </a:xfrm>
          <a:prstGeom prst="cloudCallout">
            <a:avLst>
              <a:gd name="adj1" fmla="val -56485"/>
              <a:gd name="adj2" fmla="val -62332"/>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white"/>
                </a:solidFill>
                <a:effectLst/>
                <a:uLnTx/>
                <a:uFillTx/>
                <a:latin typeface="Calibri" panose="020F0502020204030204"/>
                <a:ea typeface="+mn-ea"/>
                <a:cs typeface="+mn-cs"/>
              </a:rPr>
              <a:t>Child is learning to develop representational drawing skills, fine motor control, expressive language to describe drawing.</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95443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C931E8661F5B4BB60971DBA5F4E284" ma:contentTypeVersion="18" ma:contentTypeDescription="Create a new document." ma:contentTypeScope="" ma:versionID="4ae9d3b5f2f3d9a1b1c0b8e5ea33cd63">
  <xsd:schema xmlns:xsd="http://www.w3.org/2001/XMLSchema" xmlns:xs="http://www.w3.org/2001/XMLSchema" xmlns:p="http://schemas.microsoft.com/office/2006/metadata/properties" xmlns:ns2="15b4a86a-df4e-42c4-9fb9-a16438e501c0" xmlns:ns3="82749ade-fd9e-449c-928a-3324f31820c5" targetNamespace="http://schemas.microsoft.com/office/2006/metadata/properties" ma:root="true" ma:fieldsID="309d3daddbe5a4ea1a63923ce26b8b68" ns2:_="" ns3:_="">
    <xsd:import namespace="15b4a86a-df4e-42c4-9fb9-a16438e501c0"/>
    <xsd:import namespace="82749ade-fd9e-449c-928a-3324f31820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4a86a-df4e-42c4-9fb9-a16438e501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2749ade-fd9e-449c-928a-3324f31820c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ca712e1-2b3d-4883-8dbe-af8101b0cf53}" ma:internalName="TaxCatchAll" ma:showField="CatchAllData" ma:web="82749ade-fd9e-449c-928a-3324f31820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2749ade-fd9e-449c-928a-3324f31820c5" xsi:nil="true"/>
    <lcf76f155ced4ddcb4097134ff3c332f xmlns="15b4a86a-df4e-42c4-9fb9-a16438e501c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AEB2EA1-717F-4D62-990E-1C83F9E43AC7}"/>
</file>

<file path=customXml/itemProps2.xml><?xml version="1.0" encoding="utf-8"?>
<ds:datastoreItem xmlns:ds="http://schemas.openxmlformats.org/officeDocument/2006/customXml" ds:itemID="{BA94218F-9E01-4107-9BB2-F5CEB9E5892F}"/>
</file>

<file path=customXml/itemProps3.xml><?xml version="1.0" encoding="utf-8"?>
<ds:datastoreItem xmlns:ds="http://schemas.openxmlformats.org/officeDocument/2006/customXml" ds:itemID="{0FE8B641-548E-433B-A4B1-17B55B9A394F}"/>
</file>

<file path=docProps/app.xml><?xml version="1.0" encoding="utf-8"?>
<Properties xmlns="http://schemas.openxmlformats.org/officeDocument/2006/extended-properties" xmlns:vt="http://schemas.openxmlformats.org/officeDocument/2006/docPropsVTypes">
  <TotalTime>171</TotalTime>
  <Words>104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Mackison</dc:creator>
  <cp:lastModifiedBy>Mrs Mackison</cp:lastModifiedBy>
  <cp:revision>4</cp:revision>
  <dcterms:created xsi:type="dcterms:W3CDTF">2023-10-19T10:51:30Z</dcterms:created>
  <dcterms:modified xsi:type="dcterms:W3CDTF">2024-03-26T12:31:27Z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0x0101003BC931E8661F5B4BB60971DBA5F4E284</vt:lpwstr>
  </property>
</Properties>
</file>