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2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8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91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7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5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5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2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8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49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1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36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5AC2AE-F132-6F2B-88C3-507C93ECE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92" y="1290904"/>
            <a:ext cx="6487430" cy="37057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11873AFD-2B0D-DD56-1CA7-1F554497E276}"/>
              </a:ext>
            </a:extLst>
          </p:cNvPr>
          <p:cNvSpPr/>
          <p:nvPr/>
        </p:nvSpPr>
        <p:spPr>
          <a:xfrm>
            <a:off x="7743037" y="923972"/>
            <a:ext cx="4035105" cy="1426129"/>
          </a:xfrm>
          <a:prstGeom prst="cloudCallout">
            <a:avLst>
              <a:gd name="adj1" fmla="val -140583"/>
              <a:gd name="adj2" fmla="val 100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 of child’s mark making skills in both line drawings and letter formation!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3DE6E8-D425-5403-F6C8-560BC4506F82}"/>
              </a:ext>
            </a:extLst>
          </p:cNvPr>
          <p:cNvSpPr txBox="1"/>
          <p:nvPr/>
        </p:nvSpPr>
        <p:spPr>
          <a:xfrm>
            <a:off x="159391" y="197141"/>
            <a:ext cx="108637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Children’s drawings and paintings can offer a wide range of assessment information.</a:t>
            </a: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F6C98AB9-816C-A1F5-B81A-B292BBDE6313}"/>
              </a:ext>
            </a:extLst>
          </p:cNvPr>
          <p:cNvSpPr/>
          <p:nvPr/>
        </p:nvSpPr>
        <p:spPr>
          <a:xfrm>
            <a:off x="7677323" y="2615267"/>
            <a:ext cx="4035105" cy="1426129"/>
          </a:xfrm>
          <a:prstGeom prst="cloudCallout">
            <a:avLst>
              <a:gd name="adj1" fmla="val -107943"/>
              <a:gd name="adj2" fmla="val 87699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Assessment of child’s confidence and ability to talk about their work!</a:t>
            </a:r>
          </a:p>
        </p:txBody>
      </p: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55956D05-69C6-F739-6878-D3730F80CA58}"/>
              </a:ext>
            </a:extLst>
          </p:cNvPr>
          <p:cNvSpPr/>
          <p:nvPr/>
        </p:nvSpPr>
        <p:spPr>
          <a:xfrm>
            <a:off x="7677323" y="4355284"/>
            <a:ext cx="4035105" cy="2305575"/>
          </a:xfrm>
          <a:prstGeom prst="cloudCallout">
            <a:avLst>
              <a:gd name="adj1" fmla="val -140583"/>
              <a:gd name="adj2" fmla="val -28099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a child says about their drawings can give further assessment information – This child spoke confidently about healthy foods!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78BD5B-3E4B-8E54-FD25-61A1F1FBEE8B}"/>
              </a:ext>
            </a:extLst>
          </p:cNvPr>
          <p:cNvSpPr/>
          <p:nvPr/>
        </p:nvSpPr>
        <p:spPr>
          <a:xfrm>
            <a:off x="471182" y="5838738"/>
            <a:ext cx="6820250" cy="729842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important that staff talk to children about their work!</a:t>
            </a:r>
          </a:p>
        </p:txBody>
      </p:sp>
    </p:spTree>
    <p:extLst>
      <p:ext uri="{BB962C8B-B14F-4D97-AF65-F5344CB8AC3E}">
        <p14:creationId xmlns:p14="http://schemas.microsoft.com/office/powerpoint/2010/main" val="36244155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ABF4BF5-8BDC-44E7-A18A-514B820DB264}"/>
</file>

<file path=customXml/itemProps2.xml><?xml version="1.0" encoding="utf-8"?>
<ds:datastoreItem xmlns:ds="http://schemas.openxmlformats.org/officeDocument/2006/customXml" ds:itemID="{5200AF30-320E-4CAD-BA9C-B285FEFC1F89}"/>
</file>

<file path=customXml/itemProps3.xml><?xml version="1.0" encoding="utf-8"?>
<ds:datastoreItem xmlns:ds="http://schemas.openxmlformats.org/officeDocument/2006/customXml" ds:itemID="{51DB9188-783D-43FB-BAA6-88A053C716D5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4</cp:revision>
  <dcterms:created xsi:type="dcterms:W3CDTF">2023-10-19T10:51:30Z</dcterms:created>
  <dcterms:modified xsi:type="dcterms:W3CDTF">2024-03-26T12:35:22Z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</Properties>
</file>