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14638-0926-569B-F038-4E293CA13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8689E-9FF7-D00B-070C-8276DD240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E40AE-86BA-D484-0A7D-44C8B8D1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C4390-1955-DB24-2F7B-0F088A7C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7ED80-768A-8713-88DB-73DF143E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72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CF9C0-809D-E477-DF3F-79CA9301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D3B38-2342-63D2-F6C5-125C6D6A8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34B66-C8C9-629A-DBDA-484F441E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86995-AB1E-E0A5-51ED-1548316A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9B8AC-D6A7-A450-4732-A84F0C7E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98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F8E760-EAED-E5CA-EA40-38503E12C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3F35B-C608-DA9F-579F-E6AC24B3E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7D3FB-6CE0-F955-7C63-77B4494B5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3A4FE-3C53-2C51-E203-9DD5B23A8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269CF-2841-5E75-A17A-03D5B9FE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91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51C7-2B04-8AC8-B46A-D99104A7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2928C-B999-4047-A813-C8BE75B6A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2871F-3F36-6A0F-2549-1EC6CFDE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50F48-24B2-D783-D143-86F4D2A9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450F8-3066-A942-2676-8F1F3F4E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97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C715-F2B9-4FAB-3FA2-D7E81B2C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D521C-2261-16F2-0D3C-9F6A4F396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78884-F2E3-E015-047A-97F2E7B7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F575D-29FE-A2E3-2FA1-476C32707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AD5A3-7226-65E4-A001-3D5FCEE4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85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B7121-FBF5-4E69-DBE3-262533AD6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05C2-6E1C-E766-E7A2-18B802165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E5421-879D-32D4-D97E-2CA1D6C23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F3C12-F60E-7695-32E6-FFD2EACC5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4E954-9034-8F99-DBCB-DEBE4CFA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BA8BC-6F98-017A-0B25-7A14CFA3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5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EEE0E-8C9B-2B76-5BFF-9A680708E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B1AFB-25E4-4022-DEFC-BC467983A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E5C5A-DD9F-D534-4EC4-8CA114075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C0340B-E7FB-6074-7F17-FE42FF3EE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3F20F-198E-D66C-CFCD-7A2E09FF7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6463A0-9C47-91E2-E355-3F3A654D8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1CC31D-CCDF-7C94-F73C-EC0AEC4D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054AF8-62ED-9CAA-41C7-2B0D275E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82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022EA-17F2-44D3-B77A-352D851CF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509EAD-581A-1F90-1880-9DE734AD2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51F07-5370-1B94-6AAA-8CD3391C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B5D3B-4BE9-E14A-F2C8-72F3E4D2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18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D1A30-2AEF-8A2E-4DA8-7E939EFD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095FCB-D636-7DC2-6000-E52FE61C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7ACA3-B2AF-87E3-F6BB-C7A567FE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49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E20B-2275-F114-590D-B7D878E7B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EF241-39B3-4544-205F-0FE5FA3D3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C45394-3066-9283-D299-FC91A6A77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DEC3E-8700-BE1D-DFDD-754AEAAA3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C93BD-84A6-58A2-903D-E46E0E96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2A18B-180D-0BD0-D0B7-D9EC1CD6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41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171CD-11B3-85CF-7CD2-2AD24DE61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7DF24F-295E-EF39-BA87-BAAED18C3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6D83C-DFFA-DD3F-C611-493F5AE96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93394-8546-E153-919C-01B1408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04395-085C-DB42-B485-7693D74D4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106B6-3464-CDC6-AA5B-D5014DA5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095F6A-51E3-4F19-7E6A-01FFF5209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EC03A-9BDE-0B23-BAFD-CC565EA50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F59EE-4243-35E0-626D-2E8DC25C0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5ED5E-13B7-AB4F-48CF-FCA0B7D8F0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11EE3-7466-8046-2266-0D0BDD22B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36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ECFE2A-FC82-D10B-AC1D-6BEABBBA89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672" y="591425"/>
            <a:ext cx="6470503" cy="44289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A88BDC1E-D52D-E746-E775-7CFB5C299D04}"/>
              </a:ext>
            </a:extLst>
          </p:cNvPr>
          <p:cNvSpPr/>
          <p:nvPr/>
        </p:nvSpPr>
        <p:spPr>
          <a:xfrm>
            <a:off x="6828638" y="1289421"/>
            <a:ext cx="5136973" cy="3181910"/>
          </a:xfrm>
          <a:prstGeom prst="cloudCallout">
            <a:avLst>
              <a:gd name="adj1" fmla="val -96781"/>
              <a:gd name="adj2" fmla="val -12142"/>
            </a:avLst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Mind maps can be a great child friendly way of assessing children’s knowledge around a specific subject.  This is usually done best in situ, while children are naturally engaged/ participating in the experience.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2ABA3ED-B24D-F01E-AD3F-5EF3B3FA7E26}"/>
              </a:ext>
            </a:extLst>
          </p:cNvPr>
          <p:cNvSpPr/>
          <p:nvPr/>
        </p:nvSpPr>
        <p:spPr>
          <a:xfrm>
            <a:off x="3101130" y="5565655"/>
            <a:ext cx="5989739" cy="87245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Assessment information gathered in mind maps can enable staff to better plan next steps or new learning for children.</a:t>
            </a:r>
          </a:p>
        </p:txBody>
      </p:sp>
    </p:spTree>
    <p:extLst>
      <p:ext uri="{BB962C8B-B14F-4D97-AF65-F5344CB8AC3E}">
        <p14:creationId xmlns:p14="http://schemas.microsoft.com/office/powerpoint/2010/main" val="28517087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931E8661F5B4BB60971DBA5F4E284" ma:contentTypeVersion="18" ma:contentTypeDescription="Create a new document." ma:contentTypeScope="" ma:versionID="4ae9d3b5f2f3d9a1b1c0b8e5ea33cd63">
  <xsd:schema xmlns:xsd="http://www.w3.org/2001/XMLSchema" xmlns:xs="http://www.w3.org/2001/XMLSchema" xmlns:p="http://schemas.microsoft.com/office/2006/metadata/properties" xmlns:ns2="15b4a86a-df4e-42c4-9fb9-a16438e501c0" xmlns:ns3="82749ade-fd9e-449c-928a-3324f31820c5" targetNamespace="http://schemas.microsoft.com/office/2006/metadata/properties" ma:root="true" ma:fieldsID="309d3daddbe5a4ea1a63923ce26b8b68" ns2:_="" ns3:_="">
    <xsd:import namespace="15b4a86a-df4e-42c4-9fb9-a16438e501c0"/>
    <xsd:import namespace="82749ade-fd9e-449c-928a-3324f31820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4a86a-df4e-42c4-9fb9-a16438e501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49ade-fd9e-449c-928a-3324f31820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ca712e1-2b3d-4883-8dbe-af8101b0cf53}" ma:internalName="TaxCatchAll" ma:showField="CatchAllData" ma:web="82749ade-fd9e-449c-928a-3324f31820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749ade-fd9e-449c-928a-3324f31820c5" xsi:nil="true"/>
    <lcf76f155ced4ddcb4097134ff3c332f xmlns="15b4a86a-df4e-42c4-9fb9-a16438e501c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3CE8762-8AB3-4524-A0C0-88668CB428B1}"/>
</file>

<file path=customXml/itemProps2.xml><?xml version="1.0" encoding="utf-8"?>
<ds:datastoreItem xmlns:ds="http://schemas.openxmlformats.org/officeDocument/2006/customXml" ds:itemID="{8C20D686-99E5-458A-91D8-15CD043C4DB9}"/>
</file>

<file path=customXml/itemProps3.xml><?xml version="1.0" encoding="utf-8"?>
<ds:datastoreItem xmlns:ds="http://schemas.openxmlformats.org/officeDocument/2006/customXml" ds:itemID="{D49D82A7-8B5D-4C1A-99A3-C152DC38E531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Mackison</dc:creator>
  <cp:lastModifiedBy>Mrs Mackison</cp:lastModifiedBy>
  <cp:revision>4</cp:revision>
  <dcterms:created xsi:type="dcterms:W3CDTF">2023-10-19T10:51:30Z</dcterms:created>
  <dcterms:modified xsi:type="dcterms:W3CDTF">2024-03-26T12:34:21Z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0x0101003BC931E8661F5B4BB60971DBA5F4E284</vt:lpwstr>
  </property>
</Properties>
</file>