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5A78C0-62AE-446E-A928-8268564F54B6}" v="56" dt="2023-10-24T11:41:01.015"/>
    <p1510:client id="{5F405492-1895-4E61-8648-7F2754F82F5E}" v="24" dt="2023-10-20T09:15:35.706"/>
    <p1510:client id="{92A45860-A3A0-4F9F-A838-00A3A3DAB7C6}" v="1" dt="2023-10-20T13:01:40.302"/>
    <p1510:client id="{AE1E3F8F-0E59-4DC5-9ACE-2D8716C281EC}" v="49" dt="2023-10-20T09:26:36.907"/>
    <p1510:client id="{E1550864-4B6F-4E32-B270-A63456AEEEB2}" v="35" dt="2023-10-20T11:57:50.394"/>
    <p1510:client id="{F3EC0A68-45FB-4536-AD42-9A096B2023AC}" v="6" dt="2023-10-24T11:42:08.211"/>
    <p1510:client id="{FA464F43-236C-48D3-88AF-92637A24E021}" v="1" dt="2023-10-20T12:00:02.2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Mackison" userId="S::gw22mackisonnicola@glow.sch.uk::3b981a0b-387f-4d4e-bd0d-060ea139efd5" providerId="AD" clId="Web-{F3EC0A68-45FB-4536-AD42-9A096B2023AC}"/>
    <pc:docChg chg="modSld">
      <pc:chgData name="Mrs Mackison" userId="S::gw22mackisonnicola@glow.sch.uk::3b981a0b-387f-4d4e-bd0d-060ea139efd5" providerId="AD" clId="Web-{F3EC0A68-45FB-4536-AD42-9A096B2023AC}" dt="2023-10-24T11:42:08.211" v="4" actId="1076"/>
      <pc:docMkLst>
        <pc:docMk/>
      </pc:docMkLst>
      <pc:sldChg chg="modSp">
        <pc:chgData name="Mrs Mackison" userId="S::gw22mackisonnicola@glow.sch.uk::3b981a0b-387f-4d4e-bd0d-060ea139efd5" providerId="AD" clId="Web-{F3EC0A68-45FB-4536-AD42-9A096B2023AC}" dt="2023-10-24T11:42:08.211" v="4" actId="1076"/>
        <pc:sldMkLst>
          <pc:docMk/>
          <pc:sldMk cId="737616460" sldId="260"/>
        </pc:sldMkLst>
        <pc:spChg chg="mod">
          <ac:chgData name="Mrs Mackison" userId="S::gw22mackisonnicola@glow.sch.uk::3b981a0b-387f-4d4e-bd0d-060ea139efd5" providerId="AD" clId="Web-{F3EC0A68-45FB-4536-AD42-9A096B2023AC}" dt="2023-10-24T11:42:08.211" v="4" actId="1076"/>
          <ac:spMkLst>
            <pc:docMk/>
            <pc:sldMk cId="737616460" sldId="260"/>
            <ac:spMk id="5" creationId="{2BB1F338-39B5-A31A-A5CA-46870CDED07B}"/>
          </ac:spMkLst>
        </pc:spChg>
      </pc:sldChg>
    </pc:docChg>
  </pc:docChgLst>
  <pc:docChgLst>
    <pc:chgData name="Mrs Mackison" userId="S::gw22mackisonnicola@glow.sch.uk::3b981a0b-387f-4d4e-bd0d-060ea139efd5" providerId="AD" clId="Web-{92A45860-A3A0-4F9F-A838-00A3A3DAB7C6}"/>
    <pc:docChg chg="sldOrd">
      <pc:chgData name="Mrs Mackison" userId="S::gw22mackisonnicola@glow.sch.uk::3b981a0b-387f-4d4e-bd0d-060ea139efd5" providerId="AD" clId="Web-{92A45860-A3A0-4F9F-A838-00A3A3DAB7C6}" dt="2023-10-20T13:01:40.302" v="0"/>
      <pc:docMkLst>
        <pc:docMk/>
      </pc:docMkLst>
      <pc:sldChg chg="ord">
        <pc:chgData name="Mrs Mackison" userId="S::gw22mackisonnicola@glow.sch.uk::3b981a0b-387f-4d4e-bd0d-060ea139efd5" providerId="AD" clId="Web-{92A45860-A3A0-4F9F-A838-00A3A3DAB7C6}" dt="2023-10-20T13:01:40.302" v="0"/>
        <pc:sldMkLst>
          <pc:docMk/>
          <pc:sldMk cId="844009227" sldId="262"/>
        </pc:sldMkLst>
      </pc:sldChg>
    </pc:docChg>
  </pc:docChgLst>
  <pc:docChgLst>
    <pc:chgData name="Mrs Mackison" userId="S::gw22mackisonnicola@glow.sch.uk::3b981a0b-387f-4d4e-bd0d-060ea139efd5" providerId="AD" clId="Web-{AE1E3F8F-0E59-4DC5-9ACE-2D8716C281EC}"/>
    <pc:docChg chg="modSld">
      <pc:chgData name="Mrs Mackison" userId="S::gw22mackisonnicola@glow.sch.uk::3b981a0b-387f-4d4e-bd0d-060ea139efd5" providerId="AD" clId="Web-{AE1E3F8F-0E59-4DC5-9ACE-2D8716C281EC}" dt="2023-10-20T09:26:36.907" v="47"/>
      <pc:docMkLst>
        <pc:docMk/>
      </pc:docMkLst>
      <pc:sldChg chg="addSp modSp">
        <pc:chgData name="Mrs Mackison" userId="S::gw22mackisonnicola@glow.sch.uk::3b981a0b-387f-4d4e-bd0d-060ea139efd5" providerId="AD" clId="Web-{AE1E3F8F-0E59-4DC5-9ACE-2D8716C281EC}" dt="2023-10-20T09:19:07.143" v="2"/>
        <pc:sldMkLst>
          <pc:docMk/>
          <pc:sldMk cId="2152339435" sldId="258"/>
        </pc:sldMkLst>
        <pc:spChg chg="add mod">
          <ac:chgData name="Mrs Mackison" userId="S::gw22mackisonnicola@glow.sch.uk::3b981a0b-387f-4d4e-bd0d-060ea139efd5" providerId="AD" clId="Web-{AE1E3F8F-0E59-4DC5-9ACE-2D8716C281EC}" dt="2023-10-20T09:19:07.143" v="2"/>
          <ac:spMkLst>
            <pc:docMk/>
            <pc:sldMk cId="2152339435" sldId="258"/>
            <ac:spMk id="3" creationId="{D2823000-CA29-B0B5-5936-4F6665889922}"/>
          </ac:spMkLst>
        </pc:spChg>
      </pc:sldChg>
      <pc:sldChg chg="addSp modSp">
        <pc:chgData name="Mrs Mackison" userId="S::gw22mackisonnicola@glow.sch.uk::3b981a0b-387f-4d4e-bd0d-060ea139efd5" providerId="AD" clId="Web-{AE1E3F8F-0E59-4DC5-9ACE-2D8716C281EC}" dt="2023-10-20T09:20:25.977" v="9"/>
        <pc:sldMkLst>
          <pc:docMk/>
          <pc:sldMk cId="737616460" sldId="260"/>
        </pc:sldMkLst>
        <pc:spChg chg="add mod">
          <ac:chgData name="Mrs Mackison" userId="S::gw22mackisonnicola@glow.sch.uk::3b981a0b-387f-4d4e-bd0d-060ea139efd5" providerId="AD" clId="Web-{AE1E3F8F-0E59-4DC5-9ACE-2D8716C281EC}" dt="2023-10-20T09:20:25.977" v="9"/>
          <ac:spMkLst>
            <pc:docMk/>
            <pc:sldMk cId="737616460" sldId="260"/>
            <ac:spMk id="2" creationId="{B7F559BF-617F-202F-EC8A-95517FBFC247}"/>
          </ac:spMkLst>
        </pc:spChg>
      </pc:sldChg>
      <pc:sldChg chg="addSp delSp modSp">
        <pc:chgData name="Mrs Mackison" userId="S::gw22mackisonnicola@glow.sch.uk::3b981a0b-387f-4d4e-bd0d-060ea139efd5" providerId="AD" clId="Web-{AE1E3F8F-0E59-4DC5-9ACE-2D8716C281EC}" dt="2023-10-20T09:26:36.907" v="47"/>
        <pc:sldMkLst>
          <pc:docMk/>
          <pc:sldMk cId="2289447030" sldId="261"/>
        </pc:sldMkLst>
        <pc:spChg chg="add">
          <ac:chgData name="Mrs Mackison" userId="S::gw22mackisonnicola@glow.sch.uk::3b981a0b-387f-4d4e-bd0d-060ea139efd5" providerId="AD" clId="Web-{AE1E3F8F-0E59-4DC5-9ACE-2D8716C281EC}" dt="2023-10-20T09:20:43.712" v="10"/>
          <ac:spMkLst>
            <pc:docMk/>
            <pc:sldMk cId="2289447030" sldId="261"/>
            <ac:spMk id="2" creationId="{CCCC4E0B-FA0B-0B87-6788-191085DEE83F}"/>
          </ac:spMkLst>
        </pc:spChg>
        <pc:spChg chg="add del mod">
          <ac:chgData name="Mrs Mackison" userId="S::gw22mackisonnicola@glow.sch.uk::3b981a0b-387f-4d4e-bd0d-060ea139efd5" providerId="AD" clId="Web-{AE1E3F8F-0E59-4DC5-9ACE-2D8716C281EC}" dt="2023-10-20T09:21:45.513" v="14"/>
          <ac:spMkLst>
            <pc:docMk/>
            <pc:sldMk cId="2289447030" sldId="261"/>
            <ac:spMk id="4" creationId="{F52A7E04-B9CA-4093-C895-5ABD94764309}"/>
          </ac:spMkLst>
        </pc:spChg>
        <pc:spChg chg="add del mod">
          <ac:chgData name="Mrs Mackison" userId="S::gw22mackisonnicola@glow.sch.uk::3b981a0b-387f-4d4e-bd0d-060ea139efd5" providerId="AD" clId="Web-{AE1E3F8F-0E59-4DC5-9ACE-2D8716C281EC}" dt="2023-10-20T09:21:51.310" v="16"/>
          <ac:spMkLst>
            <pc:docMk/>
            <pc:sldMk cId="2289447030" sldId="261"/>
            <ac:spMk id="5" creationId="{D41A4D87-2C2C-DFF9-FECE-8B832F99231D}"/>
          </ac:spMkLst>
        </pc:spChg>
        <pc:spChg chg="add mod">
          <ac:chgData name="Mrs Mackison" userId="S::gw22mackisonnicola@glow.sch.uk::3b981a0b-387f-4d4e-bd0d-060ea139efd5" providerId="AD" clId="Web-{AE1E3F8F-0E59-4DC5-9ACE-2D8716C281EC}" dt="2023-10-20T09:23:07.268" v="25" actId="1076"/>
          <ac:spMkLst>
            <pc:docMk/>
            <pc:sldMk cId="2289447030" sldId="261"/>
            <ac:spMk id="6" creationId="{48CC9AA6-FC49-EC95-BC24-36C5BC5B5B05}"/>
          </ac:spMkLst>
        </pc:spChg>
        <pc:spChg chg="add mod">
          <ac:chgData name="Mrs Mackison" userId="S::gw22mackisonnicola@glow.sch.uk::3b981a0b-387f-4d4e-bd0d-060ea139efd5" providerId="AD" clId="Web-{AE1E3F8F-0E59-4DC5-9ACE-2D8716C281EC}" dt="2023-10-20T09:23:28.801" v="27" actId="1076"/>
          <ac:spMkLst>
            <pc:docMk/>
            <pc:sldMk cId="2289447030" sldId="261"/>
            <ac:spMk id="7" creationId="{A1C7A101-F7BD-E3E6-9800-419700882393}"/>
          </ac:spMkLst>
        </pc:spChg>
        <pc:spChg chg="add mod">
          <ac:chgData name="Mrs Mackison" userId="S::gw22mackisonnicola@glow.sch.uk::3b981a0b-387f-4d4e-bd0d-060ea139efd5" providerId="AD" clId="Web-{AE1E3F8F-0E59-4DC5-9ACE-2D8716C281EC}" dt="2023-10-20T09:23:48.802" v="29" actId="1076"/>
          <ac:spMkLst>
            <pc:docMk/>
            <pc:sldMk cId="2289447030" sldId="261"/>
            <ac:spMk id="8" creationId="{B0AEEF6A-FA15-3DF4-1F0A-5D572F303753}"/>
          </ac:spMkLst>
        </pc:spChg>
        <pc:spChg chg="add mod">
          <ac:chgData name="Mrs Mackison" userId="S::gw22mackisonnicola@glow.sch.uk::3b981a0b-387f-4d4e-bd0d-060ea139efd5" providerId="AD" clId="Web-{AE1E3F8F-0E59-4DC5-9ACE-2D8716C281EC}" dt="2023-10-20T09:23:59.600" v="31" actId="1076"/>
          <ac:spMkLst>
            <pc:docMk/>
            <pc:sldMk cId="2289447030" sldId="261"/>
            <ac:spMk id="9" creationId="{E0E3A4E6-6165-ACD5-BC18-9485B935A902}"/>
          </ac:spMkLst>
        </pc:spChg>
        <pc:spChg chg="add mod">
          <ac:chgData name="Mrs Mackison" userId="S::gw22mackisonnicola@glow.sch.uk::3b981a0b-387f-4d4e-bd0d-060ea139efd5" providerId="AD" clId="Web-{AE1E3F8F-0E59-4DC5-9ACE-2D8716C281EC}" dt="2023-10-20T09:24:10.038" v="33" actId="1076"/>
          <ac:spMkLst>
            <pc:docMk/>
            <pc:sldMk cId="2289447030" sldId="261"/>
            <ac:spMk id="10" creationId="{EA650FB0-83FA-B91C-A020-129800AD836E}"/>
          </ac:spMkLst>
        </pc:spChg>
        <pc:spChg chg="add mod">
          <ac:chgData name="Mrs Mackison" userId="S::gw22mackisonnicola@glow.sch.uk::3b981a0b-387f-4d4e-bd0d-060ea139efd5" providerId="AD" clId="Web-{AE1E3F8F-0E59-4DC5-9ACE-2D8716C281EC}" dt="2023-10-20T09:24:23.164" v="36" actId="14100"/>
          <ac:spMkLst>
            <pc:docMk/>
            <pc:sldMk cId="2289447030" sldId="261"/>
            <ac:spMk id="11" creationId="{09C574A6-6194-64D0-4CA2-9B772C51E97E}"/>
          </ac:spMkLst>
        </pc:spChg>
        <pc:spChg chg="add mod">
          <ac:chgData name="Mrs Mackison" userId="S::gw22mackisonnicola@glow.sch.uk::3b981a0b-387f-4d4e-bd0d-060ea139efd5" providerId="AD" clId="Web-{AE1E3F8F-0E59-4DC5-9ACE-2D8716C281EC}" dt="2023-10-20T09:24:51.322" v="42" actId="14100"/>
          <ac:spMkLst>
            <pc:docMk/>
            <pc:sldMk cId="2289447030" sldId="261"/>
            <ac:spMk id="12" creationId="{19355766-2A56-BB28-937F-52C9FD5BAAD1}"/>
          </ac:spMkLst>
        </pc:spChg>
        <pc:spChg chg="add del mod">
          <ac:chgData name="Mrs Mackison" userId="S::gw22mackisonnicola@glow.sch.uk::3b981a0b-387f-4d4e-bd0d-060ea139efd5" providerId="AD" clId="Web-{AE1E3F8F-0E59-4DC5-9ACE-2D8716C281EC}" dt="2023-10-20T09:26:36.907" v="47"/>
          <ac:spMkLst>
            <pc:docMk/>
            <pc:sldMk cId="2289447030" sldId="261"/>
            <ac:spMk id="13" creationId="{DBC57A9B-9D11-71FC-DE34-C6614DEDBD78}"/>
          </ac:spMkLst>
        </pc:spChg>
      </pc:sldChg>
    </pc:docChg>
  </pc:docChgLst>
  <pc:docChgLst>
    <pc:chgData name="Mrs Mackison" userId="S::gw22mackisonnicola@glow.sch.uk::3b981a0b-387f-4d4e-bd0d-060ea139efd5" providerId="AD" clId="Web-{5F405492-1895-4E61-8648-7F2754F82F5E}"/>
    <pc:docChg chg="modSld">
      <pc:chgData name="Mrs Mackison" userId="S::gw22mackisonnicola@glow.sch.uk::3b981a0b-387f-4d4e-bd0d-060ea139efd5" providerId="AD" clId="Web-{5F405492-1895-4E61-8648-7F2754F82F5E}" dt="2023-10-20T09:15:35.706" v="10" actId="20577"/>
      <pc:docMkLst>
        <pc:docMk/>
      </pc:docMkLst>
      <pc:sldChg chg="modSp">
        <pc:chgData name="Mrs Mackison" userId="S::gw22mackisonnicola@glow.sch.uk::3b981a0b-387f-4d4e-bd0d-060ea139efd5" providerId="AD" clId="Web-{5F405492-1895-4E61-8648-7F2754F82F5E}" dt="2023-10-20T09:15:35.706" v="10" actId="20577"/>
        <pc:sldMkLst>
          <pc:docMk/>
          <pc:sldMk cId="2010305330" sldId="257"/>
        </pc:sldMkLst>
        <pc:spChg chg="mod">
          <ac:chgData name="Mrs Mackison" userId="S::gw22mackisonnicola@glow.sch.uk::3b981a0b-387f-4d4e-bd0d-060ea139efd5" providerId="AD" clId="Web-{5F405492-1895-4E61-8648-7F2754F82F5E}" dt="2023-10-20T09:15:35.706" v="10" actId="20577"/>
          <ac:spMkLst>
            <pc:docMk/>
            <pc:sldMk cId="2010305330" sldId="257"/>
            <ac:spMk id="8" creationId="{00000000-0000-0000-0000-000000000000}"/>
          </ac:spMkLst>
        </pc:spChg>
      </pc:sldChg>
    </pc:docChg>
  </pc:docChgLst>
  <pc:docChgLst>
    <pc:chgData name="Mrs Mackison" userId="S::gw22mackisonnicola@glow.sch.uk::3b981a0b-387f-4d4e-bd0d-060ea139efd5" providerId="AD" clId="Web-{E1550864-4B6F-4E32-B270-A63456AEEEB2}"/>
    <pc:docChg chg="modSld">
      <pc:chgData name="Mrs Mackison" userId="S::gw22mackisonnicola@glow.sch.uk::3b981a0b-387f-4d4e-bd0d-060ea139efd5" providerId="AD" clId="Web-{E1550864-4B6F-4E32-B270-A63456AEEEB2}" dt="2023-10-20T11:57:50.394" v="26"/>
      <pc:docMkLst>
        <pc:docMk/>
      </pc:docMkLst>
      <pc:sldChg chg="addSp delSp modSp">
        <pc:chgData name="Mrs Mackison" userId="S::gw22mackisonnicola@glow.sch.uk::3b981a0b-387f-4d4e-bd0d-060ea139efd5" providerId="AD" clId="Web-{E1550864-4B6F-4E32-B270-A63456AEEEB2}" dt="2023-10-20T11:57:50.394" v="26"/>
        <pc:sldMkLst>
          <pc:docMk/>
          <pc:sldMk cId="2289447030" sldId="261"/>
        </pc:sldMkLst>
        <pc:spChg chg="add del mod">
          <ac:chgData name="Mrs Mackison" userId="S::gw22mackisonnicola@glow.sch.uk::3b981a0b-387f-4d4e-bd0d-060ea139efd5" providerId="AD" clId="Web-{E1550864-4B6F-4E32-B270-A63456AEEEB2}" dt="2023-10-20T11:57:50.394" v="26"/>
          <ac:spMkLst>
            <pc:docMk/>
            <pc:sldMk cId="2289447030" sldId="261"/>
            <ac:spMk id="4" creationId="{6226CD35-0AB0-FEDA-F979-DE51E175F58F}"/>
          </ac:spMkLst>
        </pc:spChg>
        <pc:spChg chg="add mod">
          <ac:chgData name="Mrs Mackison" userId="S::gw22mackisonnicola@glow.sch.uk::3b981a0b-387f-4d4e-bd0d-060ea139efd5" providerId="AD" clId="Web-{E1550864-4B6F-4E32-B270-A63456AEEEB2}" dt="2023-10-20T11:57:01.237" v="24" actId="1076"/>
          <ac:spMkLst>
            <pc:docMk/>
            <pc:sldMk cId="2289447030" sldId="261"/>
            <ac:spMk id="5" creationId="{86A91255-3771-7A6C-3421-55255C490947}"/>
          </ac:spMkLst>
        </pc:spChg>
      </pc:sldChg>
    </pc:docChg>
  </pc:docChgLst>
  <pc:docChgLst>
    <pc:chgData name="Mrs Mackison" userId="S::gw22mackisonnicola@glow.sch.uk::3b981a0b-387f-4d4e-bd0d-060ea139efd5" providerId="AD" clId="Web-{FA464F43-236C-48D3-88AF-92637A24E021}"/>
    <pc:docChg chg="addSld">
      <pc:chgData name="Mrs Mackison" userId="S::gw22mackisonnicola@glow.sch.uk::3b981a0b-387f-4d4e-bd0d-060ea139efd5" providerId="AD" clId="Web-{FA464F43-236C-48D3-88AF-92637A24E021}" dt="2023-10-20T12:00:02.213" v="0"/>
      <pc:docMkLst>
        <pc:docMk/>
      </pc:docMkLst>
      <pc:sldChg chg="add">
        <pc:chgData name="Mrs Mackison" userId="S::gw22mackisonnicola@glow.sch.uk::3b981a0b-387f-4d4e-bd0d-060ea139efd5" providerId="AD" clId="Web-{FA464F43-236C-48D3-88AF-92637A24E021}" dt="2023-10-20T12:00:02.213" v="0"/>
        <pc:sldMkLst>
          <pc:docMk/>
          <pc:sldMk cId="844009227" sldId="262"/>
        </pc:sldMkLst>
      </pc:sldChg>
    </pc:docChg>
  </pc:docChgLst>
  <pc:docChgLst>
    <pc:chgData name="Mrs Mackison" userId="S::gw22mackisonnicola@glow.sch.uk::3b981a0b-387f-4d4e-bd0d-060ea139efd5" providerId="AD" clId="Web-{435A78C0-62AE-446E-A928-8268564F54B6}"/>
    <pc:docChg chg="modSld">
      <pc:chgData name="Mrs Mackison" userId="S::gw22mackisonnicola@glow.sch.uk::3b981a0b-387f-4d4e-bd0d-060ea139efd5" providerId="AD" clId="Web-{435A78C0-62AE-446E-A928-8268564F54B6}" dt="2023-10-24T11:41:01.015" v="49" actId="20577"/>
      <pc:docMkLst>
        <pc:docMk/>
      </pc:docMkLst>
      <pc:sldChg chg="modSp">
        <pc:chgData name="Mrs Mackison" userId="S::gw22mackisonnicola@glow.sch.uk::3b981a0b-387f-4d4e-bd0d-060ea139efd5" providerId="AD" clId="Web-{435A78C0-62AE-446E-A928-8268564F54B6}" dt="2023-10-24T11:33:35.175" v="0" actId="20577"/>
        <pc:sldMkLst>
          <pc:docMk/>
          <pc:sldMk cId="2010305330" sldId="257"/>
        </pc:sldMkLst>
        <pc:spChg chg="mod">
          <ac:chgData name="Mrs Mackison" userId="S::gw22mackisonnicola@glow.sch.uk::3b981a0b-387f-4d4e-bd0d-060ea139efd5" providerId="AD" clId="Web-{435A78C0-62AE-446E-A928-8268564F54B6}" dt="2023-10-24T11:33:35.175" v="0" actId="20577"/>
          <ac:spMkLst>
            <pc:docMk/>
            <pc:sldMk cId="2010305330" sldId="257"/>
            <ac:spMk id="8" creationId="{00000000-0000-0000-0000-000000000000}"/>
          </ac:spMkLst>
        </pc:spChg>
      </pc:sldChg>
      <pc:sldChg chg="modSp">
        <pc:chgData name="Mrs Mackison" userId="S::gw22mackisonnicola@glow.sch.uk::3b981a0b-387f-4d4e-bd0d-060ea139efd5" providerId="AD" clId="Web-{435A78C0-62AE-446E-A928-8268564F54B6}" dt="2023-10-24T11:34:11.989" v="15" actId="20577"/>
        <pc:sldMkLst>
          <pc:docMk/>
          <pc:sldMk cId="2152339435" sldId="258"/>
        </pc:sldMkLst>
        <pc:spChg chg="mod">
          <ac:chgData name="Mrs Mackison" userId="S::gw22mackisonnicola@glow.sch.uk::3b981a0b-387f-4d4e-bd0d-060ea139efd5" providerId="AD" clId="Web-{435A78C0-62AE-446E-A928-8268564F54B6}" dt="2023-10-24T11:34:11.989" v="15" actId="20577"/>
          <ac:spMkLst>
            <pc:docMk/>
            <pc:sldMk cId="2152339435" sldId="258"/>
            <ac:spMk id="6" creationId="{00000000-0000-0000-0000-000000000000}"/>
          </ac:spMkLst>
        </pc:spChg>
      </pc:sldChg>
      <pc:sldChg chg="addSp delSp modSp">
        <pc:chgData name="Mrs Mackison" userId="S::gw22mackisonnicola@glow.sch.uk::3b981a0b-387f-4d4e-bd0d-060ea139efd5" providerId="AD" clId="Web-{435A78C0-62AE-446E-A928-8268564F54B6}" dt="2023-10-24T11:41:01.015" v="49" actId="20577"/>
        <pc:sldMkLst>
          <pc:docMk/>
          <pc:sldMk cId="737616460" sldId="260"/>
        </pc:sldMkLst>
        <pc:spChg chg="add del mod">
          <ac:chgData name="Mrs Mackison" userId="S::gw22mackisonnicola@glow.sch.uk::3b981a0b-387f-4d4e-bd0d-060ea139efd5" providerId="AD" clId="Web-{435A78C0-62AE-446E-A928-8268564F54B6}" dt="2023-10-24T11:37:52.323" v="25"/>
          <ac:spMkLst>
            <pc:docMk/>
            <pc:sldMk cId="737616460" sldId="260"/>
            <ac:spMk id="4" creationId="{70B86589-FA40-ACE5-5A82-CA7CE0652F20}"/>
          </ac:spMkLst>
        </pc:spChg>
        <pc:spChg chg="add mod">
          <ac:chgData name="Mrs Mackison" userId="S::gw22mackisonnicola@glow.sch.uk::3b981a0b-387f-4d4e-bd0d-060ea139efd5" providerId="AD" clId="Web-{435A78C0-62AE-446E-A928-8268564F54B6}" dt="2023-10-24T11:41:01.015" v="49" actId="20577"/>
          <ac:spMkLst>
            <pc:docMk/>
            <pc:sldMk cId="737616460" sldId="260"/>
            <ac:spMk id="5" creationId="{2BB1F338-39B5-A31A-A5CA-46870CDED07B}"/>
          </ac:spMkLst>
        </pc:spChg>
        <pc:picChg chg="mod">
          <ac:chgData name="Mrs Mackison" userId="S::gw22mackisonnicola@glow.sch.uk::3b981a0b-387f-4d4e-bd0d-060ea139efd5" providerId="AD" clId="Web-{435A78C0-62AE-446E-A928-8268564F54B6}" dt="2023-10-24T11:37:56.636" v="26" actId="1076"/>
          <ac:picMkLst>
            <pc:docMk/>
            <pc:sldMk cId="737616460" sldId="260"/>
            <ac:picMk id="3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14638-0926-569B-F038-4E293CA13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F8689E-9FF7-D00B-070C-8276DD240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E40AE-86BA-D484-0A7D-44C8B8D1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C4390-1955-DB24-2F7B-0F088A7C2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7ED80-768A-8713-88DB-73DF143ED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06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CF9C0-809D-E477-DF3F-79CA9301A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6D3B38-2342-63D2-F6C5-125C6D6A8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34B66-C8C9-629A-DBDA-484F441E9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86995-AB1E-E0A5-51ED-1548316A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9B8AC-D6A7-A450-4732-A84F0C7ED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93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F8E760-EAED-E5CA-EA40-38503E12C6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93F35B-C608-DA9F-579F-E6AC24B3E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7D3FB-6CE0-F955-7C63-77B4494B5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3A4FE-3C53-2C51-E203-9DD5B23A8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269CF-2841-5E75-A17A-03D5B9FE5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04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F51C7-2B04-8AC8-B46A-D99104A75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2928C-B999-4047-A813-C8BE75B6A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2871F-3F36-6A0F-2549-1EC6CFDE8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50F48-24B2-D783-D143-86F4D2A9D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450F8-3066-A942-2676-8F1F3F4E2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19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0C715-F2B9-4FAB-3FA2-D7E81B2C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D521C-2261-16F2-0D3C-9F6A4F396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78884-F2E3-E015-047A-97F2E7B7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F575D-29FE-A2E3-2FA1-476C32707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AD5A3-7226-65E4-A001-3D5FCEE49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2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B7121-FBF5-4E69-DBE3-262533AD6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105C2-6E1C-E766-E7A2-18B802165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E5421-879D-32D4-D97E-2CA1D6C23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F3C12-F60E-7695-32E6-FFD2EACC5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4E954-9034-8F99-DBCB-DEBE4CFA7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BA8BC-6F98-017A-0B25-7A14CFA31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26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EEE0E-8C9B-2B76-5BFF-9A680708E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B1AFB-25E4-4022-DEFC-BC467983A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6E5C5A-DD9F-D534-4EC4-8CA114075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C0340B-E7FB-6074-7F17-FE42FF3EEA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73F20F-198E-D66C-CFCD-7A2E09FF79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6463A0-9C47-91E2-E355-3F3A654D8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1CC31D-CCDF-7C94-F73C-EC0AEC4DF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054AF8-62ED-9CAA-41C7-2B0D275E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022EA-17F2-44D3-B77A-352D851CF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509EAD-581A-1F90-1880-9DE734AD2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51F07-5370-1B94-6AAA-8CD3391CD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EB5D3B-4BE9-E14A-F2C8-72F3E4D23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726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ED1A30-2AEF-8A2E-4DA8-7E939EFD4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095FCB-D636-7DC2-6000-E52FE61C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A7ACA3-B2AF-87E3-F6BB-C7A567FED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93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6E20B-2275-F114-590D-B7D878E7B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EF241-39B3-4544-205F-0FE5FA3D3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C45394-3066-9283-D299-FC91A6A77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DDEC3E-8700-BE1D-DFDD-754AEAAA3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C93BD-84A6-58A2-903D-E46E0E96C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2A18B-180D-0BD0-D0B7-D9EC1CD66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57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171CD-11B3-85CF-7CD2-2AD24DE61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7DF24F-295E-EF39-BA87-BAAED18C38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6D83C-DFFA-DD3F-C611-493F5AE96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93394-8546-E153-919C-01B14082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04395-085C-DB42-B485-7693D74D4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106B6-3464-CDC6-AA5B-D5014DA55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54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095F6A-51E3-4F19-7E6A-01FFF5209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EC03A-9BDE-0B23-BAFD-CC565EA50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F59EE-4243-35E0-626D-2E8DC25C0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5ED5E-13B7-AB4F-48CF-FCA0B7D8F0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11EE3-7466-8046-2266-0D0BDD22B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25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0918" t="20792" r="21741" b="8807"/>
          <a:stretch/>
        </p:blipFill>
        <p:spPr>
          <a:xfrm>
            <a:off x="503682" y="371139"/>
            <a:ext cx="8738795" cy="6035040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B7F559BF-617F-202F-EC8A-95517FBFC247}"/>
              </a:ext>
            </a:extLst>
          </p:cNvPr>
          <p:cNvSpPr/>
          <p:nvPr/>
        </p:nvSpPr>
        <p:spPr>
          <a:xfrm>
            <a:off x="2208695" y="1004956"/>
            <a:ext cx="331303" cy="20982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2BB1F338-39B5-A31A-A5CA-46870CDED07B}"/>
              </a:ext>
            </a:extLst>
          </p:cNvPr>
          <p:cNvSpPr/>
          <p:nvPr/>
        </p:nvSpPr>
        <p:spPr>
          <a:xfrm>
            <a:off x="8845827" y="629478"/>
            <a:ext cx="3379303" cy="2805042"/>
          </a:xfrm>
          <a:prstGeom prst="cloudCallou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rgbClr val="212529"/>
                </a:solidFill>
                <a:latin typeface="Calibri Light"/>
                <a:ea typeface="effra"/>
                <a:cs typeface="effra"/>
              </a:rPr>
              <a:t>UNCRC Article 12</a:t>
            </a:r>
            <a:r>
              <a:rPr lang="en-US" dirty="0">
                <a:solidFill>
                  <a:srgbClr val="212529"/>
                </a:solidFill>
                <a:latin typeface="Calibri Light"/>
                <a:ea typeface="effra"/>
                <a:cs typeface="effra"/>
              </a:rPr>
              <a:t>  says children have the human right to have opinions and for these opinions to be heard and taken seriously.</a:t>
            </a:r>
            <a:endParaRPr lang="en-US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73761646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749ade-fd9e-449c-928a-3324f31820c5" xsi:nil="true"/>
    <lcf76f155ced4ddcb4097134ff3c332f xmlns="15b4a86a-df4e-42c4-9fb9-a16438e501c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C931E8661F5B4BB60971DBA5F4E284" ma:contentTypeVersion="18" ma:contentTypeDescription="Create a new document." ma:contentTypeScope="" ma:versionID="4ae9d3b5f2f3d9a1b1c0b8e5ea33cd63">
  <xsd:schema xmlns:xsd="http://www.w3.org/2001/XMLSchema" xmlns:xs="http://www.w3.org/2001/XMLSchema" xmlns:p="http://schemas.microsoft.com/office/2006/metadata/properties" xmlns:ns2="15b4a86a-df4e-42c4-9fb9-a16438e501c0" xmlns:ns3="82749ade-fd9e-449c-928a-3324f31820c5" targetNamespace="http://schemas.microsoft.com/office/2006/metadata/properties" ma:root="true" ma:fieldsID="309d3daddbe5a4ea1a63923ce26b8b68" ns2:_="" ns3:_="">
    <xsd:import namespace="15b4a86a-df4e-42c4-9fb9-a16438e501c0"/>
    <xsd:import namespace="82749ade-fd9e-449c-928a-3324f31820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b4a86a-df4e-42c4-9fb9-a16438e501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749ade-fd9e-449c-928a-3324f31820c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ca712e1-2b3d-4883-8dbe-af8101b0cf53}" ma:internalName="TaxCatchAll" ma:showField="CatchAllData" ma:web="82749ade-fd9e-449c-928a-3324f31820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22F5B5-B397-4EA1-8C05-B04E549B7A69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  <ds:schemaRef ds:uri="http://schemas.openxmlformats.org/package/2006/metadata/core-properties"/>
    <ds:schemaRef ds:uri="82749ade-fd9e-449c-928a-3324f31820c5"/>
    <ds:schemaRef ds:uri="http://purl.org/dc/elements/1.1/"/>
    <ds:schemaRef ds:uri="15b4a86a-df4e-42c4-9fb9-a16438e501c0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4043CA3-7881-420A-BDA6-ACACF3A46E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8063F2-5744-42E9-B5F0-344F058DF700}"/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effra</vt:lpstr>
      <vt:lpstr>1_Office Theme</vt:lpstr>
      <vt:lpstr>PowerPoint Presentation</vt:lpstr>
    </vt:vector>
  </TitlesOfParts>
  <Company>Falkirk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Mackison</dc:creator>
  <cp:lastModifiedBy>Mrs Mackison</cp:lastModifiedBy>
  <cp:revision>94</cp:revision>
  <dcterms:created xsi:type="dcterms:W3CDTF">2023-10-19T10:56:49Z</dcterms:created>
  <dcterms:modified xsi:type="dcterms:W3CDTF">2024-03-25T15:12:00Z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0x0101003BC931E8661F5B4BB60971DBA5F4E284</vt:lpwstr>
  </property>
  <property fmtid="{D5CDD505-2E9C-101B-9397-08002B2CF9AE}" pid="3" name="MediaServiceImageTags">
    <vt:lpwstr/>
  </property>
</Properties>
</file>