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A78C0-62AE-446E-A928-8268564F54B6}" v="56" dt="2023-10-24T11:41:01.015"/>
    <p1510:client id="{5F405492-1895-4E61-8648-7F2754F82F5E}" v="24" dt="2023-10-20T09:15:35.706"/>
    <p1510:client id="{92A45860-A3A0-4F9F-A838-00A3A3DAB7C6}" v="1" dt="2023-10-20T13:01:40.302"/>
    <p1510:client id="{AE1E3F8F-0E59-4DC5-9ACE-2D8716C281EC}" v="49" dt="2023-10-20T09:26:36.907"/>
    <p1510:client id="{E1550864-4B6F-4E32-B270-A63456AEEEB2}" v="35" dt="2023-10-20T11:57:50.394"/>
    <p1510:client id="{F3EC0A68-45FB-4536-AD42-9A096B2023AC}" v="6" dt="2023-10-24T11:42:08.211"/>
    <p1510:client id="{FA464F43-236C-48D3-88AF-92637A24E021}" v="1" dt="2023-10-20T12:00:02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3EC0A68-45FB-4536-AD42-9A096B2023AC}"/>
    <pc:docChg chg="modSld">
      <pc:chgData name="Mrs Mackison" userId="S::gw22mackisonnicola@glow.sch.uk::3b981a0b-387f-4d4e-bd0d-060ea139efd5" providerId="AD" clId="Web-{F3EC0A68-45FB-4536-AD42-9A096B2023AC}" dt="2023-10-24T11:42:08.211" v="4" actId="1076"/>
      <pc:docMkLst>
        <pc:docMk/>
      </pc:docMkLst>
      <pc:sldChg chg="modSp">
        <pc:chgData name="Mrs Mackison" userId="S::gw22mackisonnicola@glow.sch.uk::3b981a0b-387f-4d4e-bd0d-060ea139efd5" providerId="AD" clId="Web-{F3EC0A68-45FB-4536-AD42-9A096B2023AC}" dt="2023-10-24T11:42:08.211" v="4" actId="1076"/>
        <pc:sldMkLst>
          <pc:docMk/>
          <pc:sldMk cId="737616460" sldId="260"/>
        </pc:sldMkLst>
        <pc:spChg chg="mod">
          <ac:chgData name="Mrs Mackison" userId="S::gw22mackisonnicola@glow.sch.uk::3b981a0b-387f-4d4e-bd0d-060ea139efd5" providerId="AD" clId="Web-{F3EC0A68-45FB-4536-AD42-9A096B2023AC}" dt="2023-10-24T11:42:08.211" v="4" actId="1076"/>
          <ac:spMkLst>
            <pc:docMk/>
            <pc:sldMk cId="737616460" sldId="260"/>
            <ac:spMk id="5" creationId="{2BB1F338-39B5-A31A-A5CA-46870CDED07B}"/>
          </ac:spMkLst>
        </pc:spChg>
      </pc:sldChg>
    </pc:docChg>
  </pc:docChgLst>
  <pc:docChgLst>
    <pc:chgData name="Mrs Mackison" userId="S::gw22mackisonnicola@glow.sch.uk::3b981a0b-387f-4d4e-bd0d-060ea139efd5" providerId="AD" clId="Web-{92A45860-A3A0-4F9F-A838-00A3A3DAB7C6}"/>
    <pc:docChg chg="sldOrd">
      <pc:chgData name="Mrs Mackison" userId="S::gw22mackisonnicola@glow.sch.uk::3b981a0b-387f-4d4e-bd0d-060ea139efd5" providerId="AD" clId="Web-{92A45860-A3A0-4F9F-A838-00A3A3DAB7C6}" dt="2023-10-20T13:01:40.302" v="0"/>
      <pc:docMkLst>
        <pc:docMk/>
      </pc:docMkLst>
      <pc:sldChg chg="ord">
        <pc:chgData name="Mrs Mackison" userId="S::gw22mackisonnicola@glow.sch.uk::3b981a0b-387f-4d4e-bd0d-060ea139efd5" providerId="AD" clId="Web-{92A45860-A3A0-4F9F-A838-00A3A3DAB7C6}" dt="2023-10-20T13:01:40.302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AE1E3F8F-0E59-4DC5-9ACE-2D8716C281EC}"/>
    <pc:docChg chg="modSld">
      <pc:chgData name="Mrs Mackison" userId="S::gw22mackisonnicola@glow.sch.uk::3b981a0b-387f-4d4e-bd0d-060ea139efd5" providerId="AD" clId="Web-{AE1E3F8F-0E59-4DC5-9ACE-2D8716C281EC}" dt="2023-10-20T09:26:36.907" v="47"/>
      <pc:docMkLst>
        <pc:docMk/>
      </pc:docMkLst>
      <pc:sldChg chg="addSp modSp">
        <pc:chgData name="Mrs Mackison" userId="S::gw22mackisonnicola@glow.sch.uk::3b981a0b-387f-4d4e-bd0d-060ea139efd5" providerId="AD" clId="Web-{AE1E3F8F-0E59-4DC5-9ACE-2D8716C281EC}" dt="2023-10-20T09:19:07.143" v="2"/>
        <pc:sldMkLst>
          <pc:docMk/>
          <pc:sldMk cId="2152339435" sldId="258"/>
        </pc:sldMkLst>
        <pc:spChg chg="add mod">
          <ac:chgData name="Mrs Mackison" userId="S::gw22mackisonnicola@glow.sch.uk::3b981a0b-387f-4d4e-bd0d-060ea139efd5" providerId="AD" clId="Web-{AE1E3F8F-0E59-4DC5-9ACE-2D8716C281EC}" dt="2023-10-20T09:19:07.143" v="2"/>
          <ac:spMkLst>
            <pc:docMk/>
            <pc:sldMk cId="2152339435" sldId="258"/>
            <ac:spMk id="3" creationId="{D2823000-CA29-B0B5-5936-4F6665889922}"/>
          </ac:spMkLst>
        </pc:spChg>
      </pc:sldChg>
      <pc:sldChg chg="addSp modSp">
        <pc:chgData name="Mrs Mackison" userId="S::gw22mackisonnicola@glow.sch.uk::3b981a0b-387f-4d4e-bd0d-060ea139efd5" providerId="AD" clId="Web-{AE1E3F8F-0E59-4DC5-9ACE-2D8716C281EC}" dt="2023-10-20T09:20:25.977" v="9"/>
        <pc:sldMkLst>
          <pc:docMk/>
          <pc:sldMk cId="737616460" sldId="260"/>
        </pc:sldMkLst>
        <pc:spChg chg="add mod">
          <ac:chgData name="Mrs Mackison" userId="S::gw22mackisonnicola@glow.sch.uk::3b981a0b-387f-4d4e-bd0d-060ea139efd5" providerId="AD" clId="Web-{AE1E3F8F-0E59-4DC5-9ACE-2D8716C281EC}" dt="2023-10-20T09:20:25.977" v="9"/>
          <ac:spMkLst>
            <pc:docMk/>
            <pc:sldMk cId="737616460" sldId="260"/>
            <ac:spMk id="2" creationId="{B7F559BF-617F-202F-EC8A-95517FBFC247}"/>
          </ac:spMkLst>
        </pc:spChg>
      </pc:sldChg>
      <pc:sldChg chg="addSp delSp modSp">
        <pc:chgData name="Mrs Mackison" userId="S::gw22mackisonnicola@glow.sch.uk::3b981a0b-387f-4d4e-bd0d-060ea139efd5" providerId="AD" clId="Web-{AE1E3F8F-0E59-4DC5-9ACE-2D8716C281EC}" dt="2023-10-20T09:26:36.907" v="47"/>
        <pc:sldMkLst>
          <pc:docMk/>
          <pc:sldMk cId="2289447030" sldId="261"/>
        </pc:sldMkLst>
        <pc:spChg chg="add">
          <ac:chgData name="Mrs Mackison" userId="S::gw22mackisonnicola@glow.sch.uk::3b981a0b-387f-4d4e-bd0d-060ea139efd5" providerId="AD" clId="Web-{AE1E3F8F-0E59-4DC5-9ACE-2D8716C281EC}" dt="2023-10-20T09:20:43.712" v="10"/>
          <ac:spMkLst>
            <pc:docMk/>
            <pc:sldMk cId="2289447030" sldId="261"/>
            <ac:spMk id="2" creationId="{CCCC4E0B-FA0B-0B87-6788-191085DEE83F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45.513" v="14"/>
          <ac:spMkLst>
            <pc:docMk/>
            <pc:sldMk cId="2289447030" sldId="261"/>
            <ac:spMk id="4" creationId="{F52A7E04-B9CA-4093-C895-5ABD94764309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51.310" v="16"/>
          <ac:spMkLst>
            <pc:docMk/>
            <pc:sldMk cId="2289447030" sldId="261"/>
            <ac:spMk id="5" creationId="{D41A4D87-2C2C-DFF9-FECE-8B832F99231D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07.268" v="25" actId="1076"/>
          <ac:spMkLst>
            <pc:docMk/>
            <pc:sldMk cId="2289447030" sldId="261"/>
            <ac:spMk id="6" creationId="{48CC9AA6-FC49-EC95-BC24-36C5BC5B5B05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28.801" v="27" actId="1076"/>
          <ac:spMkLst>
            <pc:docMk/>
            <pc:sldMk cId="2289447030" sldId="261"/>
            <ac:spMk id="7" creationId="{A1C7A101-F7BD-E3E6-9800-41970088239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48.802" v="29" actId="1076"/>
          <ac:spMkLst>
            <pc:docMk/>
            <pc:sldMk cId="2289447030" sldId="261"/>
            <ac:spMk id="8" creationId="{B0AEEF6A-FA15-3DF4-1F0A-5D572F30375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59.600" v="31" actId="1076"/>
          <ac:spMkLst>
            <pc:docMk/>
            <pc:sldMk cId="2289447030" sldId="261"/>
            <ac:spMk id="9" creationId="{E0E3A4E6-6165-ACD5-BC18-9485B935A902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10.038" v="33" actId="1076"/>
          <ac:spMkLst>
            <pc:docMk/>
            <pc:sldMk cId="2289447030" sldId="261"/>
            <ac:spMk id="10" creationId="{EA650FB0-83FA-B91C-A020-129800AD836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23.164" v="36" actId="14100"/>
          <ac:spMkLst>
            <pc:docMk/>
            <pc:sldMk cId="2289447030" sldId="261"/>
            <ac:spMk id="11" creationId="{09C574A6-6194-64D0-4CA2-9B772C51E97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51.322" v="42" actId="14100"/>
          <ac:spMkLst>
            <pc:docMk/>
            <pc:sldMk cId="2289447030" sldId="261"/>
            <ac:spMk id="12" creationId="{19355766-2A56-BB28-937F-52C9FD5BAAD1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6:36.907" v="47"/>
          <ac:spMkLst>
            <pc:docMk/>
            <pc:sldMk cId="2289447030" sldId="261"/>
            <ac:spMk id="13" creationId="{DBC57A9B-9D11-71FC-DE34-C6614DEDBD78}"/>
          </ac:spMkLst>
        </pc:spChg>
      </pc:sldChg>
    </pc:docChg>
  </pc:docChgLst>
  <pc:docChgLst>
    <pc:chgData name="Mrs Mackison" userId="S::gw22mackisonnicola@glow.sch.uk::3b981a0b-387f-4d4e-bd0d-060ea139efd5" providerId="AD" clId="Web-{5F405492-1895-4E61-8648-7F2754F82F5E}"/>
    <pc:docChg chg="modSld">
      <pc:chgData name="Mrs Mackison" userId="S::gw22mackisonnicola@glow.sch.uk::3b981a0b-387f-4d4e-bd0d-060ea139efd5" providerId="AD" clId="Web-{5F405492-1895-4E61-8648-7F2754F82F5E}" dt="2023-10-20T09:15:35.706" v="10" actId="20577"/>
      <pc:docMkLst>
        <pc:docMk/>
      </pc:docMkLst>
      <pc:sldChg chg="modSp">
        <pc:chgData name="Mrs Mackison" userId="S::gw22mackisonnicola@glow.sch.uk::3b981a0b-387f-4d4e-bd0d-060ea139efd5" providerId="AD" clId="Web-{5F405492-1895-4E61-8648-7F2754F82F5E}" dt="2023-10-20T09:15:35.706" v="1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5F405492-1895-4E61-8648-7F2754F82F5E}" dt="2023-10-20T09:15:35.706" v="10" actId="20577"/>
          <ac:spMkLst>
            <pc:docMk/>
            <pc:sldMk cId="2010305330" sldId="257"/>
            <ac:spMk id="8" creationId="{00000000-0000-0000-0000-000000000000}"/>
          </ac:spMkLst>
        </pc:spChg>
      </pc:sldChg>
    </pc:docChg>
  </pc:docChgLst>
  <pc:docChgLst>
    <pc:chgData name="Mrs Mackison" userId="S::gw22mackisonnicola@glow.sch.uk::3b981a0b-387f-4d4e-bd0d-060ea139efd5" providerId="AD" clId="Web-{E1550864-4B6F-4E32-B270-A63456AEEEB2}"/>
    <pc:docChg chg="modSld">
      <pc:chgData name="Mrs Mackison" userId="S::gw22mackisonnicola@glow.sch.uk::3b981a0b-387f-4d4e-bd0d-060ea139efd5" providerId="AD" clId="Web-{E1550864-4B6F-4E32-B270-A63456AEEEB2}" dt="2023-10-20T11:57:50.394" v="26"/>
      <pc:docMkLst>
        <pc:docMk/>
      </pc:docMkLst>
      <pc:sldChg chg="addSp delSp modSp">
        <pc:chgData name="Mrs Mackison" userId="S::gw22mackisonnicola@glow.sch.uk::3b981a0b-387f-4d4e-bd0d-060ea139efd5" providerId="AD" clId="Web-{E1550864-4B6F-4E32-B270-A63456AEEEB2}" dt="2023-10-20T11:57:50.394" v="26"/>
        <pc:sldMkLst>
          <pc:docMk/>
          <pc:sldMk cId="2289447030" sldId="261"/>
        </pc:sldMkLst>
        <pc:spChg chg="add del mod">
          <ac:chgData name="Mrs Mackison" userId="S::gw22mackisonnicola@glow.sch.uk::3b981a0b-387f-4d4e-bd0d-060ea139efd5" providerId="AD" clId="Web-{E1550864-4B6F-4E32-B270-A63456AEEEB2}" dt="2023-10-20T11:57:50.394" v="26"/>
          <ac:spMkLst>
            <pc:docMk/>
            <pc:sldMk cId="2289447030" sldId="261"/>
            <ac:spMk id="4" creationId="{6226CD35-0AB0-FEDA-F979-DE51E175F58F}"/>
          </ac:spMkLst>
        </pc:spChg>
        <pc:spChg chg="add mod">
          <ac:chgData name="Mrs Mackison" userId="S::gw22mackisonnicola@glow.sch.uk::3b981a0b-387f-4d4e-bd0d-060ea139efd5" providerId="AD" clId="Web-{E1550864-4B6F-4E32-B270-A63456AEEEB2}" dt="2023-10-20T11:57:01.237" v="24" actId="1076"/>
          <ac:spMkLst>
            <pc:docMk/>
            <pc:sldMk cId="2289447030" sldId="261"/>
            <ac:spMk id="5" creationId="{86A91255-3771-7A6C-3421-55255C490947}"/>
          </ac:spMkLst>
        </pc:spChg>
      </pc:sldChg>
    </pc:docChg>
  </pc:docChgLst>
  <pc:docChgLst>
    <pc:chgData name="Mrs Mackison" userId="S::gw22mackisonnicola@glow.sch.uk::3b981a0b-387f-4d4e-bd0d-060ea139efd5" providerId="AD" clId="Web-{FA464F43-236C-48D3-88AF-92637A24E021}"/>
    <pc:docChg chg="addSld">
      <pc:chgData name="Mrs Mackison" userId="S::gw22mackisonnicola@glow.sch.uk::3b981a0b-387f-4d4e-bd0d-060ea139efd5" providerId="AD" clId="Web-{FA464F43-236C-48D3-88AF-92637A24E021}" dt="2023-10-20T12:00:02.213" v="0"/>
      <pc:docMkLst>
        <pc:docMk/>
      </pc:docMkLst>
      <pc:sldChg chg="add">
        <pc:chgData name="Mrs Mackison" userId="S::gw22mackisonnicola@glow.sch.uk::3b981a0b-387f-4d4e-bd0d-060ea139efd5" providerId="AD" clId="Web-{FA464F43-236C-48D3-88AF-92637A24E021}" dt="2023-10-20T12:00:02.213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435A78C0-62AE-446E-A928-8268564F54B6}"/>
    <pc:docChg chg="modSld">
      <pc:chgData name="Mrs Mackison" userId="S::gw22mackisonnicola@glow.sch.uk::3b981a0b-387f-4d4e-bd0d-060ea139efd5" providerId="AD" clId="Web-{435A78C0-62AE-446E-A928-8268564F54B6}" dt="2023-10-24T11:41:01.015" v="49" actId="20577"/>
      <pc:docMkLst>
        <pc:docMk/>
      </pc:docMkLst>
      <pc:sldChg chg="modSp">
        <pc:chgData name="Mrs Mackison" userId="S::gw22mackisonnicola@glow.sch.uk::3b981a0b-387f-4d4e-bd0d-060ea139efd5" providerId="AD" clId="Web-{435A78C0-62AE-446E-A928-8268564F54B6}" dt="2023-10-24T11:33:35.175" v="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435A78C0-62AE-446E-A928-8268564F54B6}" dt="2023-10-24T11:33:35.175" v="0" actId="20577"/>
          <ac:spMkLst>
            <pc:docMk/>
            <pc:sldMk cId="2010305330" sldId="257"/>
            <ac:spMk id="8" creationId="{00000000-0000-0000-0000-000000000000}"/>
          </ac:spMkLst>
        </pc:spChg>
      </pc:sldChg>
      <pc:sldChg chg="modSp">
        <pc:chgData name="Mrs Mackison" userId="S::gw22mackisonnicola@glow.sch.uk::3b981a0b-387f-4d4e-bd0d-060ea139efd5" providerId="AD" clId="Web-{435A78C0-62AE-446E-A928-8268564F54B6}" dt="2023-10-24T11:34:11.989" v="15" actId="20577"/>
        <pc:sldMkLst>
          <pc:docMk/>
          <pc:sldMk cId="2152339435" sldId="258"/>
        </pc:sldMkLst>
        <pc:spChg chg="mod">
          <ac:chgData name="Mrs Mackison" userId="S::gw22mackisonnicola@glow.sch.uk::3b981a0b-387f-4d4e-bd0d-060ea139efd5" providerId="AD" clId="Web-{435A78C0-62AE-446E-A928-8268564F54B6}" dt="2023-10-24T11:34:11.989" v="15" actId="20577"/>
          <ac:spMkLst>
            <pc:docMk/>
            <pc:sldMk cId="2152339435" sldId="258"/>
            <ac:spMk id="6" creationId="{00000000-0000-0000-0000-000000000000}"/>
          </ac:spMkLst>
        </pc:spChg>
      </pc:sldChg>
      <pc:sldChg chg="addSp delSp modSp">
        <pc:chgData name="Mrs Mackison" userId="S::gw22mackisonnicola@glow.sch.uk::3b981a0b-387f-4d4e-bd0d-060ea139efd5" providerId="AD" clId="Web-{435A78C0-62AE-446E-A928-8268564F54B6}" dt="2023-10-24T11:41:01.015" v="49" actId="20577"/>
        <pc:sldMkLst>
          <pc:docMk/>
          <pc:sldMk cId="737616460" sldId="260"/>
        </pc:sldMkLst>
        <pc:spChg chg="add del mod">
          <ac:chgData name="Mrs Mackison" userId="S::gw22mackisonnicola@glow.sch.uk::3b981a0b-387f-4d4e-bd0d-060ea139efd5" providerId="AD" clId="Web-{435A78C0-62AE-446E-A928-8268564F54B6}" dt="2023-10-24T11:37:52.323" v="25"/>
          <ac:spMkLst>
            <pc:docMk/>
            <pc:sldMk cId="737616460" sldId="260"/>
            <ac:spMk id="4" creationId="{70B86589-FA40-ACE5-5A82-CA7CE0652F20}"/>
          </ac:spMkLst>
        </pc:spChg>
        <pc:spChg chg="add mod">
          <ac:chgData name="Mrs Mackison" userId="S::gw22mackisonnicola@glow.sch.uk::3b981a0b-387f-4d4e-bd0d-060ea139efd5" providerId="AD" clId="Web-{435A78C0-62AE-446E-A928-8268564F54B6}" dt="2023-10-24T11:41:01.015" v="49" actId="20577"/>
          <ac:spMkLst>
            <pc:docMk/>
            <pc:sldMk cId="737616460" sldId="260"/>
            <ac:spMk id="5" creationId="{2BB1F338-39B5-A31A-A5CA-46870CDED07B}"/>
          </ac:spMkLst>
        </pc:spChg>
        <pc:picChg chg="mod">
          <ac:chgData name="Mrs Mackison" userId="S::gw22mackisonnicola@glow.sch.uk::3b981a0b-387f-4d4e-bd0d-060ea139efd5" providerId="AD" clId="Web-{435A78C0-62AE-446E-A928-8268564F54B6}" dt="2023-10-24T11:37:56.636" v="26" actId="1076"/>
          <ac:picMkLst>
            <pc:docMk/>
            <pc:sldMk cId="737616460" sldId="260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2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7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4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370" t="16931" r="21445" b="7367"/>
          <a:stretch/>
        </p:blipFill>
        <p:spPr>
          <a:xfrm>
            <a:off x="882869" y="1177159"/>
            <a:ext cx="7094484" cy="5192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090" y="157655"/>
            <a:ext cx="1114096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Leuven Scale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Emotional well-being is particularly important for children. If children feel confident in their surroundings they are more likely to learn productively and develop in a healthy way. Promoting an environment where children feel happy, safe, and supported is key to this. 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8231733" y="2447844"/>
            <a:ext cx="3867807" cy="3184635"/>
          </a:xfrm>
          <a:prstGeom prst="cloudCallout">
            <a:avLst>
              <a:gd name="adj1" fmla="val -53641"/>
              <a:gd name="adj2" fmla="val -61054"/>
            </a:avLst>
          </a:prstGeom>
          <a:solidFill>
            <a:srgbClr val="F18F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Assessing a child’s well-being and involvement using Leuven Scale helps identify what help and support is needed at that particular time.   Children who are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healthy, confident and involved learn better and develop more quickly because they are given the emotional support to do so.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D2823000-CA29-B0B5-5936-4F6665889922}"/>
              </a:ext>
            </a:extLst>
          </p:cNvPr>
          <p:cNvSpPr/>
          <p:nvPr/>
        </p:nvSpPr>
        <p:spPr>
          <a:xfrm>
            <a:off x="7443305" y="4870173"/>
            <a:ext cx="176694" cy="132521"/>
          </a:xfrm>
          <a:prstGeom prst="smileyFace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394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22F5B5-B397-4EA1-8C05-B04E549B7A69}">
  <ds:schemaRefs>
    <ds:schemaRef ds:uri="http://purl.org/dc/terms/"/>
    <ds:schemaRef ds:uri="http://schemas.microsoft.com/office/2006/documentManagement/types"/>
    <ds:schemaRef ds:uri="http://www.w3.org/XML/1998/namespace"/>
    <ds:schemaRef ds:uri="15b4a86a-df4e-42c4-9fb9-a16438e501c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82749ade-fd9e-449c-928a-3324f31820c5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4043CA3-7881-420A-BDA6-ACACF3A46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9B1D-387D-4A4E-AC6E-CB90DFD7528F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94</cp:revision>
  <dcterms:created xsi:type="dcterms:W3CDTF">2023-10-19T10:56:49Z</dcterms:created>
  <dcterms:modified xsi:type="dcterms:W3CDTF">2024-03-25T15:08:36Z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