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AC7BF9-10C5-493A-9B1B-EA0E642F3459}" v="2" dt="2024-03-26T13:40:35.9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Mackison" userId="S::gw22mackisonnicola@glow.sch.uk::3b981a0b-387f-4d4e-bd0d-060ea139efd5" providerId="AD" clId="Web-{F3EC0A68-45FB-4536-AD42-9A096B2023AC}"/>
    <pc:docChg chg="modSld">
      <pc:chgData name="Mrs Mackison" userId="S::gw22mackisonnicola@glow.sch.uk::3b981a0b-387f-4d4e-bd0d-060ea139efd5" providerId="AD" clId="Web-{F3EC0A68-45FB-4536-AD42-9A096B2023AC}" dt="2023-10-24T11:42:08.211" v="4" actId="1076"/>
      <pc:docMkLst>
        <pc:docMk/>
      </pc:docMkLst>
      <pc:sldChg chg="modSp">
        <pc:chgData name="Mrs Mackison" userId="S::gw22mackisonnicola@glow.sch.uk::3b981a0b-387f-4d4e-bd0d-060ea139efd5" providerId="AD" clId="Web-{F3EC0A68-45FB-4536-AD42-9A096B2023AC}" dt="2023-10-24T11:42:08.211" v="4" actId="1076"/>
        <pc:sldMkLst>
          <pc:docMk/>
          <pc:sldMk cId="737616460" sldId="260"/>
        </pc:sldMkLst>
        <pc:spChg chg="mod">
          <ac:chgData name="Mrs Mackison" userId="S::gw22mackisonnicola@glow.sch.uk::3b981a0b-387f-4d4e-bd0d-060ea139efd5" providerId="AD" clId="Web-{F3EC0A68-45FB-4536-AD42-9A096B2023AC}" dt="2023-10-24T11:42:08.211" v="4" actId="1076"/>
          <ac:spMkLst>
            <pc:docMk/>
            <pc:sldMk cId="737616460" sldId="260"/>
            <ac:spMk id="5" creationId="{2BB1F338-39B5-A31A-A5CA-46870CDED07B}"/>
          </ac:spMkLst>
        </pc:spChg>
      </pc:sldChg>
    </pc:docChg>
  </pc:docChgLst>
  <pc:docChgLst>
    <pc:chgData name="Mrs Mackison" userId="S::gw22mackisonnicola@glow.sch.uk::3b981a0b-387f-4d4e-bd0d-060ea139efd5" providerId="AD" clId="Web-{92A45860-A3A0-4F9F-A838-00A3A3DAB7C6}"/>
    <pc:docChg chg="sldOrd">
      <pc:chgData name="Mrs Mackison" userId="S::gw22mackisonnicola@glow.sch.uk::3b981a0b-387f-4d4e-bd0d-060ea139efd5" providerId="AD" clId="Web-{92A45860-A3A0-4F9F-A838-00A3A3DAB7C6}" dt="2023-10-20T13:01:40.302" v="0"/>
      <pc:docMkLst>
        <pc:docMk/>
      </pc:docMkLst>
      <pc:sldChg chg="ord">
        <pc:chgData name="Mrs Mackison" userId="S::gw22mackisonnicola@glow.sch.uk::3b981a0b-387f-4d4e-bd0d-060ea139efd5" providerId="AD" clId="Web-{92A45860-A3A0-4F9F-A838-00A3A3DAB7C6}" dt="2023-10-20T13:01:40.302" v="0"/>
        <pc:sldMkLst>
          <pc:docMk/>
          <pc:sldMk cId="844009227" sldId="262"/>
        </pc:sldMkLst>
      </pc:sldChg>
    </pc:docChg>
  </pc:docChgLst>
  <pc:docChgLst>
    <pc:chgData name="Mrs Mackison" userId="S::gw22mackisonnicola@glow.sch.uk::3b981a0b-387f-4d4e-bd0d-060ea139efd5" providerId="AD" clId="Web-{AE1E3F8F-0E59-4DC5-9ACE-2D8716C281EC}"/>
    <pc:docChg chg="modSld">
      <pc:chgData name="Mrs Mackison" userId="S::gw22mackisonnicola@glow.sch.uk::3b981a0b-387f-4d4e-bd0d-060ea139efd5" providerId="AD" clId="Web-{AE1E3F8F-0E59-4DC5-9ACE-2D8716C281EC}" dt="2023-10-20T09:26:36.907" v="47"/>
      <pc:docMkLst>
        <pc:docMk/>
      </pc:docMkLst>
      <pc:sldChg chg="addSp modSp">
        <pc:chgData name="Mrs Mackison" userId="S::gw22mackisonnicola@glow.sch.uk::3b981a0b-387f-4d4e-bd0d-060ea139efd5" providerId="AD" clId="Web-{AE1E3F8F-0E59-4DC5-9ACE-2D8716C281EC}" dt="2023-10-20T09:19:07.143" v="2"/>
        <pc:sldMkLst>
          <pc:docMk/>
          <pc:sldMk cId="2152339435" sldId="258"/>
        </pc:sldMkLst>
        <pc:spChg chg="add mod">
          <ac:chgData name="Mrs Mackison" userId="S::gw22mackisonnicola@glow.sch.uk::3b981a0b-387f-4d4e-bd0d-060ea139efd5" providerId="AD" clId="Web-{AE1E3F8F-0E59-4DC5-9ACE-2D8716C281EC}" dt="2023-10-20T09:19:07.143" v="2"/>
          <ac:spMkLst>
            <pc:docMk/>
            <pc:sldMk cId="2152339435" sldId="258"/>
            <ac:spMk id="3" creationId="{D2823000-CA29-B0B5-5936-4F6665889922}"/>
          </ac:spMkLst>
        </pc:spChg>
      </pc:sldChg>
      <pc:sldChg chg="addSp modSp">
        <pc:chgData name="Mrs Mackison" userId="S::gw22mackisonnicola@glow.sch.uk::3b981a0b-387f-4d4e-bd0d-060ea139efd5" providerId="AD" clId="Web-{AE1E3F8F-0E59-4DC5-9ACE-2D8716C281EC}" dt="2023-10-20T09:20:25.977" v="9"/>
        <pc:sldMkLst>
          <pc:docMk/>
          <pc:sldMk cId="737616460" sldId="260"/>
        </pc:sldMkLst>
        <pc:spChg chg="add mod">
          <ac:chgData name="Mrs Mackison" userId="S::gw22mackisonnicola@glow.sch.uk::3b981a0b-387f-4d4e-bd0d-060ea139efd5" providerId="AD" clId="Web-{AE1E3F8F-0E59-4DC5-9ACE-2D8716C281EC}" dt="2023-10-20T09:20:25.977" v="9"/>
          <ac:spMkLst>
            <pc:docMk/>
            <pc:sldMk cId="737616460" sldId="260"/>
            <ac:spMk id="2" creationId="{B7F559BF-617F-202F-EC8A-95517FBFC247}"/>
          </ac:spMkLst>
        </pc:spChg>
      </pc:sldChg>
      <pc:sldChg chg="addSp delSp modSp">
        <pc:chgData name="Mrs Mackison" userId="S::gw22mackisonnicola@glow.sch.uk::3b981a0b-387f-4d4e-bd0d-060ea139efd5" providerId="AD" clId="Web-{AE1E3F8F-0E59-4DC5-9ACE-2D8716C281EC}" dt="2023-10-20T09:26:36.907" v="47"/>
        <pc:sldMkLst>
          <pc:docMk/>
          <pc:sldMk cId="2289447030" sldId="261"/>
        </pc:sldMkLst>
        <pc:spChg chg="add">
          <ac:chgData name="Mrs Mackison" userId="S::gw22mackisonnicola@glow.sch.uk::3b981a0b-387f-4d4e-bd0d-060ea139efd5" providerId="AD" clId="Web-{AE1E3F8F-0E59-4DC5-9ACE-2D8716C281EC}" dt="2023-10-20T09:20:43.712" v="10"/>
          <ac:spMkLst>
            <pc:docMk/>
            <pc:sldMk cId="2289447030" sldId="261"/>
            <ac:spMk id="2" creationId="{CCCC4E0B-FA0B-0B87-6788-191085DEE83F}"/>
          </ac:spMkLst>
        </pc:spChg>
        <pc:spChg chg="add del mod">
          <ac:chgData name="Mrs Mackison" userId="S::gw22mackisonnicola@glow.sch.uk::3b981a0b-387f-4d4e-bd0d-060ea139efd5" providerId="AD" clId="Web-{AE1E3F8F-0E59-4DC5-9ACE-2D8716C281EC}" dt="2023-10-20T09:21:45.513" v="14"/>
          <ac:spMkLst>
            <pc:docMk/>
            <pc:sldMk cId="2289447030" sldId="261"/>
            <ac:spMk id="4" creationId="{F52A7E04-B9CA-4093-C895-5ABD94764309}"/>
          </ac:spMkLst>
        </pc:spChg>
        <pc:spChg chg="add del mod">
          <ac:chgData name="Mrs Mackison" userId="S::gw22mackisonnicola@glow.sch.uk::3b981a0b-387f-4d4e-bd0d-060ea139efd5" providerId="AD" clId="Web-{AE1E3F8F-0E59-4DC5-9ACE-2D8716C281EC}" dt="2023-10-20T09:21:51.310" v="16"/>
          <ac:spMkLst>
            <pc:docMk/>
            <pc:sldMk cId="2289447030" sldId="261"/>
            <ac:spMk id="5" creationId="{D41A4D87-2C2C-DFF9-FECE-8B832F99231D}"/>
          </ac:spMkLst>
        </pc:spChg>
        <pc:spChg chg="add mod">
          <ac:chgData name="Mrs Mackison" userId="S::gw22mackisonnicola@glow.sch.uk::3b981a0b-387f-4d4e-bd0d-060ea139efd5" providerId="AD" clId="Web-{AE1E3F8F-0E59-4DC5-9ACE-2D8716C281EC}" dt="2023-10-20T09:23:07.268" v="25" actId="1076"/>
          <ac:spMkLst>
            <pc:docMk/>
            <pc:sldMk cId="2289447030" sldId="261"/>
            <ac:spMk id="6" creationId="{48CC9AA6-FC49-EC95-BC24-36C5BC5B5B05}"/>
          </ac:spMkLst>
        </pc:spChg>
        <pc:spChg chg="add mod">
          <ac:chgData name="Mrs Mackison" userId="S::gw22mackisonnicola@glow.sch.uk::3b981a0b-387f-4d4e-bd0d-060ea139efd5" providerId="AD" clId="Web-{AE1E3F8F-0E59-4DC5-9ACE-2D8716C281EC}" dt="2023-10-20T09:23:28.801" v="27" actId="1076"/>
          <ac:spMkLst>
            <pc:docMk/>
            <pc:sldMk cId="2289447030" sldId="261"/>
            <ac:spMk id="7" creationId="{A1C7A101-F7BD-E3E6-9800-419700882393}"/>
          </ac:spMkLst>
        </pc:spChg>
        <pc:spChg chg="add mod">
          <ac:chgData name="Mrs Mackison" userId="S::gw22mackisonnicola@glow.sch.uk::3b981a0b-387f-4d4e-bd0d-060ea139efd5" providerId="AD" clId="Web-{AE1E3F8F-0E59-4DC5-9ACE-2D8716C281EC}" dt="2023-10-20T09:23:48.802" v="29" actId="1076"/>
          <ac:spMkLst>
            <pc:docMk/>
            <pc:sldMk cId="2289447030" sldId="261"/>
            <ac:spMk id="8" creationId="{B0AEEF6A-FA15-3DF4-1F0A-5D572F303753}"/>
          </ac:spMkLst>
        </pc:spChg>
        <pc:spChg chg="add mod">
          <ac:chgData name="Mrs Mackison" userId="S::gw22mackisonnicola@glow.sch.uk::3b981a0b-387f-4d4e-bd0d-060ea139efd5" providerId="AD" clId="Web-{AE1E3F8F-0E59-4DC5-9ACE-2D8716C281EC}" dt="2023-10-20T09:23:59.600" v="31" actId="1076"/>
          <ac:spMkLst>
            <pc:docMk/>
            <pc:sldMk cId="2289447030" sldId="261"/>
            <ac:spMk id="9" creationId="{E0E3A4E6-6165-ACD5-BC18-9485B935A902}"/>
          </ac:spMkLst>
        </pc:spChg>
        <pc:spChg chg="add mod">
          <ac:chgData name="Mrs Mackison" userId="S::gw22mackisonnicola@glow.sch.uk::3b981a0b-387f-4d4e-bd0d-060ea139efd5" providerId="AD" clId="Web-{AE1E3F8F-0E59-4DC5-9ACE-2D8716C281EC}" dt="2023-10-20T09:24:10.038" v="33" actId="1076"/>
          <ac:spMkLst>
            <pc:docMk/>
            <pc:sldMk cId="2289447030" sldId="261"/>
            <ac:spMk id="10" creationId="{EA650FB0-83FA-B91C-A020-129800AD836E}"/>
          </ac:spMkLst>
        </pc:spChg>
        <pc:spChg chg="add mod">
          <ac:chgData name="Mrs Mackison" userId="S::gw22mackisonnicola@glow.sch.uk::3b981a0b-387f-4d4e-bd0d-060ea139efd5" providerId="AD" clId="Web-{AE1E3F8F-0E59-4DC5-9ACE-2D8716C281EC}" dt="2023-10-20T09:24:23.164" v="36" actId="14100"/>
          <ac:spMkLst>
            <pc:docMk/>
            <pc:sldMk cId="2289447030" sldId="261"/>
            <ac:spMk id="11" creationId="{09C574A6-6194-64D0-4CA2-9B772C51E97E}"/>
          </ac:spMkLst>
        </pc:spChg>
        <pc:spChg chg="add mod">
          <ac:chgData name="Mrs Mackison" userId="S::gw22mackisonnicola@glow.sch.uk::3b981a0b-387f-4d4e-bd0d-060ea139efd5" providerId="AD" clId="Web-{AE1E3F8F-0E59-4DC5-9ACE-2D8716C281EC}" dt="2023-10-20T09:24:51.322" v="42" actId="14100"/>
          <ac:spMkLst>
            <pc:docMk/>
            <pc:sldMk cId="2289447030" sldId="261"/>
            <ac:spMk id="12" creationId="{19355766-2A56-BB28-937F-52C9FD5BAAD1}"/>
          </ac:spMkLst>
        </pc:spChg>
        <pc:spChg chg="add del mod">
          <ac:chgData name="Mrs Mackison" userId="S::gw22mackisonnicola@glow.sch.uk::3b981a0b-387f-4d4e-bd0d-060ea139efd5" providerId="AD" clId="Web-{AE1E3F8F-0E59-4DC5-9ACE-2D8716C281EC}" dt="2023-10-20T09:26:36.907" v="47"/>
          <ac:spMkLst>
            <pc:docMk/>
            <pc:sldMk cId="2289447030" sldId="261"/>
            <ac:spMk id="13" creationId="{DBC57A9B-9D11-71FC-DE34-C6614DEDBD78}"/>
          </ac:spMkLst>
        </pc:spChg>
      </pc:sldChg>
    </pc:docChg>
  </pc:docChgLst>
  <pc:docChgLst>
    <pc:chgData name="Mrs Mackison" userId="S::gw22mackisonnicola@glow.sch.uk::3b981a0b-387f-4d4e-bd0d-060ea139efd5" providerId="AD" clId="Web-{33AC7BF9-10C5-493A-9B1B-EA0E642F3459}"/>
    <pc:docChg chg="modSld">
      <pc:chgData name="Mrs Mackison" userId="S::gw22mackisonnicola@glow.sch.uk::3b981a0b-387f-4d4e-bd0d-060ea139efd5" providerId="AD" clId="Web-{33AC7BF9-10C5-493A-9B1B-EA0E642F3459}" dt="2024-03-26T13:40:35.991" v="1" actId="20577"/>
      <pc:docMkLst>
        <pc:docMk/>
      </pc:docMkLst>
      <pc:sldChg chg="modSp">
        <pc:chgData name="Mrs Mackison" userId="S::gw22mackisonnicola@glow.sch.uk::3b981a0b-387f-4d4e-bd0d-060ea139efd5" providerId="AD" clId="Web-{33AC7BF9-10C5-493A-9B1B-EA0E642F3459}" dt="2024-03-26T13:40:35.991" v="1" actId="20577"/>
        <pc:sldMkLst>
          <pc:docMk/>
          <pc:sldMk cId="2010305330" sldId="257"/>
        </pc:sldMkLst>
        <pc:spChg chg="mod">
          <ac:chgData name="Mrs Mackison" userId="S::gw22mackisonnicola@glow.sch.uk::3b981a0b-387f-4d4e-bd0d-060ea139efd5" providerId="AD" clId="Web-{33AC7BF9-10C5-493A-9B1B-EA0E642F3459}" dt="2024-03-26T13:40:35.991" v="1" actId="20577"/>
          <ac:spMkLst>
            <pc:docMk/>
            <pc:sldMk cId="2010305330" sldId="257"/>
            <ac:spMk id="5" creationId="{00000000-0000-0000-0000-000000000000}"/>
          </ac:spMkLst>
        </pc:spChg>
      </pc:sldChg>
    </pc:docChg>
  </pc:docChgLst>
  <pc:docChgLst>
    <pc:chgData name="Mrs Mackison" userId="S::gw22mackisonnicola@glow.sch.uk::3b981a0b-387f-4d4e-bd0d-060ea139efd5" providerId="AD" clId="Web-{5F405492-1895-4E61-8648-7F2754F82F5E}"/>
    <pc:docChg chg="modSld">
      <pc:chgData name="Mrs Mackison" userId="S::gw22mackisonnicola@glow.sch.uk::3b981a0b-387f-4d4e-bd0d-060ea139efd5" providerId="AD" clId="Web-{5F405492-1895-4E61-8648-7F2754F82F5E}" dt="2023-10-20T09:15:35.706" v="10" actId="20577"/>
      <pc:docMkLst>
        <pc:docMk/>
      </pc:docMkLst>
      <pc:sldChg chg="modSp">
        <pc:chgData name="Mrs Mackison" userId="S::gw22mackisonnicola@glow.sch.uk::3b981a0b-387f-4d4e-bd0d-060ea139efd5" providerId="AD" clId="Web-{5F405492-1895-4E61-8648-7F2754F82F5E}" dt="2023-10-20T09:15:35.706" v="10" actId="20577"/>
        <pc:sldMkLst>
          <pc:docMk/>
          <pc:sldMk cId="2010305330" sldId="257"/>
        </pc:sldMkLst>
        <pc:spChg chg="mod">
          <ac:chgData name="Mrs Mackison" userId="S::gw22mackisonnicola@glow.sch.uk::3b981a0b-387f-4d4e-bd0d-060ea139efd5" providerId="AD" clId="Web-{5F405492-1895-4E61-8648-7F2754F82F5E}" dt="2023-10-20T09:15:35.706" v="10" actId="20577"/>
          <ac:spMkLst>
            <pc:docMk/>
            <pc:sldMk cId="2010305330" sldId="257"/>
            <ac:spMk id="8" creationId="{00000000-0000-0000-0000-000000000000}"/>
          </ac:spMkLst>
        </pc:spChg>
      </pc:sldChg>
    </pc:docChg>
  </pc:docChgLst>
  <pc:docChgLst>
    <pc:chgData name="Mrs Mackison" userId="S::gw22mackisonnicola@glow.sch.uk::3b981a0b-387f-4d4e-bd0d-060ea139efd5" providerId="AD" clId="Web-{E1550864-4B6F-4E32-B270-A63456AEEEB2}"/>
    <pc:docChg chg="modSld">
      <pc:chgData name="Mrs Mackison" userId="S::gw22mackisonnicola@glow.sch.uk::3b981a0b-387f-4d4e-bd0d-060ea139efd5" providerId="AD" clId="Web-{E1550864-4B6F-4E32-B270-A63456AEEEB2}" dt="2023-10-20T11:57:50.394" v="26"/>
      <pc:docMkLst>
        <pc:docMk/>
      </pc:docMkLst>
      <pc:sldChg chg="addSp delSp modSp">
        <pc:chgData name="Mrs Mackison" userId="S::gw22mackisonnicola@glow.sch.uk::3b981a0b-387f-4d4e-bd0d-060ea139efd5" providerId="AD" clId="Web-{E1550864-4B6F-4E32-B270-A63456AEEEB2}" dt="2023-10-20T11:57:50.394" v="26"/>
        <pc:sldMkLst>
          <pc:docMk/>
          <pc:sldMk cId="2289447030" sldId="261"/>
        </pc:sldMkLst>
        <pc:spChg chg="add del mod">
          <ac:chgData name="Mrs Mackison" userId="S::gw22mackisonnicola@glow.sch.uk::3b981a0b-387f-4d4e-bd0d-060ea139efd5" providerId="AD" clId="Web-{E1550864-4B6F-4E32-B270-A63456AEEEB2}" dt="2023-10-20T11:57:50.394" v="26"/>
          <ac:spMkLst>
            <pc:docMk/>
            <pc:sldMk cId="2289447030" sldId="261"/>
            <ac:spMk id="4" creationId="{6226CD35-0AB0-FEDA-F979-DE51E175F58F}"/>
          </ac:spMkLst>
        </pc:spChg>
        <pc:spChg chg="add mod">
          <ac:chgData name="Mrs Mackison" userId="S::gw22mackisonnicola@glow.sch.uk::3b981a0b-387f-4d4e-bd0d-060ea139efd5" providerId="AD" clId="Web-{E1550864-4B6F-4E32-B270-A63456AEEEB2}" dt="2023-10-20T11:57:01.237" v="24" actId="1076"/>
          <ac:spMkLst>
            <pc:docMk/>
            <pc:sldMk cId="2289447030" sldId="261"/>
            <ac:spMk id="5" creationId="{86A91255-3771-7A6C-3421-55255C490947}"/>
          </ac:spMkLst>
        </pc:spChg>
      </pc:sldChg>
    </pc:docChg>
  </pc:docChgLst>
  <pc:docChgLst>
    <pc:chgData name="Mrs Mackison" userId="S::gw22mackisonnicola@glow.sch.uk::3b981a0b-387f-4d4e-bd0d-060ea139efd5" providerId="AD" clId="Web-{FA464F43-236C-48D3-88AF-92637A24E021}"/>
    <pc:docChg chg="addSld">
      <pc:chgData name="Mrs Mackison" userId="S::gw22mackisonnicola@glow.sch.uk::3b981a0b-387f-4d4e-bd0d-060ea139efd5" providerId="AD" clId="Web-{FA464F43-236C-48D3-88AF-92637A24E021}" dt="2023-10-20T12:00:02.213" v="0"/>
      <pc:docMkLst>
        <pc:docMk/>
      </pc:docMkLst>
      <pc:sldChg chg="add">
        <pc:chgData name="Mrs Mackison" userId="S::gw22mackisonnicola@glow.sch.uk::3b981a0b-387f-4d4e-bd0d-060ea139efd5" providerId="AD" clId="Web-{FA464F43-236C-48D3-88AF-92637A24E021}" dt="2023-10-20T12:00:02.213" v="0"/>
        <pc:sldMkLst>
          <pc:docMk/>
          <pc:sldMk cId="844009227" sldId="262"/>
        </pc:sldMkLst>
      </pc:sldChg>
    </pc:docChg>
  </pc:docChgLst>
  <pc:docChgLst>
    <pc:chgData name="Mrs Mackison" userId="S::gw22mackisonnicola@glow.sch.uk::3b981a0b-387f-4d4e-bd0d-060ea139efd5" providerId="AD" clId="Web-{435A78C0-62AE-446E-A928-8268564F54B6}"/>
    <pc:docChg chg="modSld">
      <pc:chgData name="Mrs Mackison" userId="S::gw22mackisonnicola@glow.sch.uk::3b981a0b-387f-4d4e-bd0d-060ea139efd5" providerId="AD" clId="Web-{435A78C0-62AE-446E-A928-8268564F54B6}" dt="2023-10-24T11:41:01.015" v="49" actId="20577"/>
      <pc:docMkLst>
        <pc:docMk/>
      </pc:docMkLst>
      <pc:sldChg chg="modSp">
        <pc:chgData name="Mrs Mackison" userId="S::gw22mackisonnicola@glow.sch.uk::3b981a0b-387f-4d4e-bd0d-060ea139efd5" providerId="AD" clId="Web-{435A78C0-62AE-446E-A928-8268564F54B6}" dt="2023-10-24T11:33:35.175" v="0" actId="20577"/>
        <pc:sldMkLst>
          <pc:docMk/>
          <pc:sldMk cId="2010305330" sldId="257"/>
        </pc:sldMkLst>
        <pc:spChg chg="mod">
          <ac:chgData name="Mrs Mackison" userId="S::gw22mackisonnicola@glow.sch.uk::3b981a0b-387f-4d4e-bd0d-060ea139efd5" providerId="AD" clId="Web-{435A78C0-62AE-446E-A928-8268564F54B6}" dt="2023-10-24T11:33:35.175" v="0" actId="20577"/>
          <ac:spMkLst>
            <pc:docMk/>
            <pc:sldMk cId="2010305330" sldId="257"/>
            <ac:spMk id="8" creationId="{00000000-0000-0000-0000-000000000000}"/>
          </ac:spMkLst>
        </pc:spChg>
      </pc:sldChg>
      <pc:sldChg chg="modSp">
        <pc:chgData name="Mrs Mackison" userId="S::gw22mackisonnicola@glow.sch.uk::3b981a0b-387f-4d4e-bd0d-060ea139efd5" providerId="AD" clId="Web-{435A78C0-62AE-446E-A928-8268564F54B6}" dt="2023-10-24T11:34:11.989" v="15" actId="20577"/>
        <pc:sldMkLst>
          <pc:docMk/>
          <pc:sldMk cId="2152339435" sldId="258"/>
        </pc:sldMkLst>
        <pc:spChg chg="mod">
          <ac:chgData name="Mrs Mackison" userId="S::gw22mackisonnicola@glow.sch.uk::3b981a0b-387f-4d4e-bd0d-060ea139efd5" providerId="AD" clId="Web-{435A78C0-62AE-446E-A928-8268564F54B6}" dt="2023-10-24T11:34:11.989" v="15" actId="20577"/>
          <ac:spMkLst>
            <pc:docMk/>
            <pc:sldMk cId="2152339435" sldId="258"/>
            <ac:spMk id="6" creationId="{00000000-0000-0000-0000-000000000000}"/>
          </ac:spMkLst>
        </pc:spChg>
      </pc:sldChg>
      <pc:sldChg chg="addSp delSp modSp">
        <pc:chgData name="Mrs Mackison" userId="S::gw22mackisonnicola@glow.sch.uk::3b981a0b-387f-4d4e-bd0d-060ea139efd5" providerId="AD" clId="Web-{435A78C0-62AE-446E-A928-8268564F54B6}" dt="2023-10-24T11:41:01.015" v="49" actId="20577"/>
        <pc:sldMkLst>
          <pc:docMk/>
          <pc:sldMk cId="737616460" sldId="260"/>
        </pc:sldMkLst>
        <pc:spChg chg="add del mod">
          <ac:chgData name="Mrs Mackison" userId="S::gw22mackisonnicola@glow.sch.uk::3b981a0b-387f-4d4e-bd0d-060ea139efd5" providerId="AD" clId="Web-{435A78C0-62AE-446E-A928-8268564F54B6}" dt="2023-10-24T11:37:52.323" v="25"/>
          <ac:spMkLst>
            <pc:docMk/>
            <pc:sldMk cId="737616460" sldId="260"/>
            <ac:spMk id="4" creationId="{70B86589-FA40-ACE5-5A82-CA7CE0652F20}"/>
          </ac:spMkLst>
        </pc:spChg>
        <pc:spChg chg="add mod">
          <ac:chgData name="Mrs Mackison" userId="S::gw22mackisonnicola@glow.sch.uk::3b981a0b-387f-4d4e-bd0d-060ea139efd5" providerId="AD" clId="Web-{435A78C0-62AE-446E-A928-8268564F54B6}" dt="2023-10-24T11:41:01.015" v="49" actId="20577"/>
          <ac:spMkLst>
            <pc:docMk/>
            <pc:sldMk cId="737616460" sldId="260"/>
            <ac:spMk id="5" creationId="{2BB1F338-39B5-A31A-A5CA-46870CDED07B}"/>
          </ac:spMkLst>
        </pc:spChg>
        <pc:picChg chg="mod">
          <ac:chgData name="Mrs Mackison" userId="S::gw22mackisonnicola@glow.sch.uk::3b981a0b-387f-4d4e-bd0d-060ea139efd5" providerId="AD" clId="Web-{435A78C0-62AE-446E-A928-8268564F54B6}" dt="2023-10-24T11:37:56.636" v="26" actId="1076"/>
          <ac:picMkLst>
            <pc:docMk/>
            <pc:sldMk cId="737616460" sldId="260"/>
            <ac:picMk id="3"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4638-0926-569B-F038-4E293CA135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F8689E-9FF7-D00B-070C-8276DD240C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6E40AE-86BA-D484-0A7D-44C8B8D195AE}"/>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5A1C4390-1955-DB24-2F7B-0F088A7C21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F7ED80-768A-8713-88DB-73DF143ED01F}"/>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572066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CF9C0-809D-E477-DF3F-79CA9301AF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6D3B38-2342-63D2-F6C5-125C6D6A82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34B66-C8C9-629A-DBDA-484F441E91AA}"/>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E9F86995-AB1E-E0A5-51ED-1548316A25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49B8AC-D6A7-A450-4732-A84F0C7EDB76}"/>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76149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F8E760-EAED-E5CA-EA40-38503E12C6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93F35B-C608-DA9F-579F-E6AC24B3E6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B7D3FB-6CE0-F955-7C63-77B4494B51A5}"/>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B043A4FE-3C53-2C51-E203-9DD5B23A8A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7269CF-2841-5E75-A17A-03D5B9FE53D1}"/>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30404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51C7-2B04-8AC8-B46A-D99104A758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02928C-B999-4047-A813-C8BE75B6A7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A2871F-3F36-6A0F-2549-1EC6CFDE8CBD}"/>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92E50F48-24B2-D783-D143-86F4D2A9D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4450F8-3066-A942-2676-8F1F3F4E2A24}"/>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50519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C715-F2B9-4FAB-3FA2-D7E81B2C7E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3ED521C-2261-16F2-0D3C-9F6A4F396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E78884-F2E3-E015-047A-97F2E7B7D491}"/>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DA8F575D-29FE-A2E3-2FA1-476C327078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1AD5A3-7226-65E4-A001-3D5FCEE493B3}"/>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6932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7121-FBF5-4E69-DBE3-262533AD69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D105C2-6E1C-E766-E7A2-18B802165C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5E5421-879D-32D4-D97E-2CA1D6C238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21F3C12-F60E-7695-32E6-FFD2EACC5C73}"/>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6" name="Footer Placeholder 5">
            <a:extLst>
              <a:ext uri="{FF2B5EF4-FFF2-40B4-BE49-F238E27FC236}">
                <a16:creationId xmlns:a16="http://schemas.microsoft.com/office/drawing/2014/main" id="{E594E954-9034-8F99-DBCB-DEBE4CFA73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BA8BC-6F98-017A-0B25-7A14CFA311B2}"/>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41926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EE0E-8C9B-2B76-5BFF-9A680708E18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6B1AFB-25E4-4022-DEFC-BC467983A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6E5C5A-DD9F-D534-4EC4-8CA1140750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C0340B-E7FB-6074-7F17-FE42FF3EEA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73F20F-198E-D66C-CFCD-7A2E09FF79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6463A0-9C47-91E2-E355-3F3A654D849E}"/>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8" name="Footer Placeholder 7">
            <a:extLst>
              <a:ext uri="{FF2B5EF4-FFF2-40B4-BE49-F238E27FC236}">
                <a16:creationId xmlns:a16="http://schemas.microsoft.com/office/drawing/2014/main" id="{171CC31D-CCDF-7C94-F73C-EC0AEC4DF21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054AF8-62ED-9CAA-41C7-2B0D275EE6B5}"/>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46184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022EA-17F2-44D3-B77A-352D851CFF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B509EAD-581A-1F90-1880-9DE734AD2E7A}"/>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4" name="Footer Placeholder 3">
            <a:extLst>
              <a:ext uri="{FF2B5EF4-FFF2-40B4-BE49-F238E27FC236}">
                <a16:creationId xmlns:a16="http://schemas.microsoft.com/office/drawing/2014/main" id="{66A51F07-5370-1B94-6AAA-8CD3391CDF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EB5D3B-4BE9-E14A-F2C8-72F3E4D23EF8}"/>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342672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ED1A30-2AEF-8A2E-4DA8-7E939EFD4216}"/>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3" name="Footer Placeholder 2">
            <a:extLst>
              <a:ext uri="{FF2B5EF4-FFF2-40B4-BE49-F238E27FC236}">
                <a16:creationId xmlns:a16="http://schemas.microsoft.com/office/drawing/2014/main" id="{DD095FCB-D636-7DC2-6000-E52FE61C84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A7ACA3-B2AF-87E3-F6BB-C7A567FEDED0}"/>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32893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6E20B-2275-F114-590D-B7D878E7B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4EF241-39B3-4544-205F-0FE5FA3D3D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C45394-3066-9283-D299-FC91A6A77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DDEC3E-8700-BE1D-DFDD-754AEAAA3BCC}"/>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6" name="Footer Placeholder 5">
            <a:extLst>
              <a:ext uri="{FF2B5EF4-FFF2-40B4-BE49-F238E27FC236}">
                <a16:creationId xmlns:a16="http://schemas.microsoft.com/office/drawing/2014/main" id="{838C93BD-84A6-58A2-903D-E46E0E96C5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22A18B-180D-0BD0-D0B7-D9EC1CD66BC7}"/>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70357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171CD-11B3-85CF-7CD2-2AD24DE61F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7DF24F-295E-EF39-BA87-BAAED18C38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26D83C-DFFA-DD3F-C611-493F5AE96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493394-8546-E153-919C-01B14082E8D5}"/>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6" name="Footer Placeholder 5">
            <a:extLst>
              <a:ext uri="{FF2B5EF4-FFF2-40B4-BE49-F238E27FC236}">
                <a16:creationId xmlns:a16="http://schemas.microsoft.com/office/drawing/2014/main" id="{F1B04395-085C-DB42-B485-7693D74D47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8106B6-3464-CDC6-AA5B-D5014DA5569A}"/>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59954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095F6A-51E3-4F19-7E6A-01FFF52098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CEC03A-9BDE-0B23-BAFD-CC565EA500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CF59EE-4243-35E0-626D-2E8DC25C0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8325ED5E-13B7-AB4F-48CF-FCA0B7D8F0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E11EE3-7466-8046-2266-0D0BDD22B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4A64F-5A4B-47E3-BCE4-507A30CABA93}" type="slidenum">
              <a:rPr lang="en-GB" smtClean="0"/>
              <a:t>‹#›</a:t>
            </a:fld>
            <a:endParaRPr lang="en-GB"/>
          </a:p>
        </p:txBody>
      </p:sp>
    </p:spTree>
    <p:extLst>
      <p:ext uri="{BB962C8B-B14F-4D97-AF65-F5344CB8AC3E}">
        <p14:creationId xmlns:p14="http://schemas.microsoft.com/office/powerpoint/2010/main" val="1051257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26124" y="1202724"/>
          <a:ext cx="8397766" cy="4472862"/>
        </p:xfrm>
        <a:graphic>
          <a:graphicData uri="http://schemas.openxmlformats.org/drawingml/2006/table">
            <a:tbl>
              <a:tblPr firstRow="1" firstCol="1" bandRow="1"/>
              <a:tblGrid>
                <a:gridCol w="8397766">
                  <a:extLst>
                    <a:ext uri="{9D8B030D-6E8A-4147-A177-3AD203B41FA5}">
                      <a16:colId xmlns:a16="http://schemas.microsoft.com/office/drawing/2014/main" val="134818858"/>
                    </a:ext>
                  </a:extLst>
                </a:gridCol>
              </a:tblGrid>
              <a:tr h="4472862">
                <a:tc>
                  <a:txBody>
                    <a:bodyPr/>
                    <a:lstStyle/>
                    <a:p>
                      <a:pPr algn="l">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u="sng" dirty="0">
                          <a:effectLst/>
                          <a:latin typeface="+mn-lt"/>
                          <a:ea typeface="Calibri" panose="020F0502020204030204" pitchFamily="34" charset="0"/>
                          <a:cs typeface="Times New Roman" panose="02020603050405020304" pitchFamily="18" charset="0"/>
                        </a:rPr>
                        <a:t>Focus Fortnight Evaluation</a:t>
                      </a:r>
                      <a:endParaRPr lang="en-GB" sz="10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 </a:t>
                      </a:r>
                    </a:p>
                    <a:p>
                      <a:pPr algn="l">
                        <a:lnSpc>
                          <a:spcPct val="107000"/>
                        </a:lnSpc>
                        <a:spcAft>
                          <a:spcPts val="0"/>
                        </a:spcAft>
                      </a:pPr>
                      <a:r>
                        <a:rPr lang="en-GB" sz="1100" u="sng" dirty="0">
                          <a:solidFill>
                            <a:srgbClr val="70AD47"/>
                          </a:solidFill>
                          <a:effectLst/>
                          <a:latin typeface="+mn-lt"/>
                          <a:cs typeface="Times New Roman" panose="02020603050405020304" pitchFamily="18" charset="0"/>
                        </a:rPr>
                        <a:t>Self, Social and Emotional Wellbeing</a:t>
                      </a:r>
                      <a:r>
                        <a:rPr lang="en-GB" sz="1000" dirty="0">
                          <a:effectLst/>
                          <a:latin typeface="+mn-lt"/>
                          <a:cs typeface="Times New Roman" panose="02020603050405020304" pitchFamily="18" charset="0"/>
                        </a:rPr>
                        <a:t> </a:t>
                      </a:r>
                      <a:r>
                        <a:rPr lang="en-GB" sz="1100" dirty="0">
                          <a:effectLst/>
                          <a:latin typeface="+mn-lt"/>
                          <a:ea typeface="Calibri" panose="020F0502020204030204" pitchFamily="34" charset="0"/>
                          <a:cs typeface="Times New Roman" panose="02020603050405020304" pitchFamily="18" charset="0"/>
                        </a:rPr>
                        <a:t>XXXXXX it has been lovely to see you participate in a wide range of experiences at nursery. You are always so interested and excited to join in with new things that are on offer. You like to go down to our nursery allotment where you get involved in planting and harvesting our fruit and vegetables. You have a good understanding of foods and where they come from. You are such a sociable little girl who has lots of lovely friendships. You like supporting your new friends who are coming into nursery showing them different experiences and helping them carry out the nursery routines. You are confident in making choices throughout the day especially during mealtimes. You are very independent and can carry out the full lunch time routine from serving, feeding yourself to clearing up and washing your plate.  </a:t>
                      </a:r>
                      <a:endParaRPr lang="en-GB" sz="10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100" u="none" strike="noStrike" dirty="0">
                          <a:solidFill>
                            <a:srgbClr val="70AD47"/>
                          </a:solidFill>
                          <a:effectLst/>
                          <a:latin typeface="+mn-lt"/>
                          <a:ea typeface="Calibri" panose="020F0502020204030204" pitchFamily="34" charset="0"/>
                          <a:cs typeface="Times New Roman" panose="02020603050405020304" pitchFamily="18" charset="0"/>
                        </a:rPr>
                        <a:t> </a:t>
                      </a:r>
                      <a:endParaRPr lang="en-GB" sz="10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100" u="sng" dirty="0">
                          <a:solidFill>
                            <a:srgbClr val="FF0000"/>
                          </a:solidFill>
                          <a:effectLst/>
                          <a:latin typeface="+mn-lt"/>
                          <a:ea typeface="Calibri" panose="020F0502020204030204" pitchFamily="34" charset="0"/>
                          <a:cs typeface="Times New Roman" panose="02020603050405020304" pitchFamily="18" charset="0"/>
                        </a:rPr>
                        <a:t>Early Language </a:t>
                      </a:r>
                      <a:endParaRPr lang="en-GB" sz="10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XXXXXX you have excellent speech and expressive language. You are able to communicate your needs, like and dislikes. If you are feeling sad you are able to express this to a member of staff and with whom you will seek comfort from. You love being involved in interactive and helicopter stories where you have the opportunity to you use your imagination. I love listening to the stories you like to tell, you are so creative, detailed and animated when you speak. You are confident speaking and interacting in small groups. </a:t>
                      </a:r>
                      <a:endParaRPr lang="en-GB" sz="10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100" u="none" strike="noStrike" dirty="0">
                          <a:solidFill>
                            <a:srgbClr val="FF0000"/>
                          </a:solidFill>
                          <a:effectLst/>
                          <a:latin typeface="+mn-lt"/>
                          <a:ea typeface="Calibri" panose="020F0502020204030204" pitchFamily="34" charset="0"/>
                          <a:cs typeface="Times New Roman" panose="02020603050405020304" pitchFamily="18" charset="0"/>
                        </a:rPr>
                        <a:t> </a:t>
                      </a:r>
                      <a:endParaRPr lang="en-GB" sz="10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100" u="sng" dirty="0">
                          <a:solidFill>
                            <a:srgbClr val="00B0F0"/>
                          </a:solidFill>
                          <a:effectLst/>
                          <a:latin typeface="+mn-lt"/>
                          <a:ea typeface="Calibri" panose="020F0502020204030204" pitchFamily="34" charset="0"/>
                          <a:cs typeface="Times New Roman" panose="02020603050405020304" pitchFamily="18" charset="0"/>
                        </a:rPr>
                        <a:t>Early Mathematics</a:t>
                      </a:r>
                      <a:endParaRPr lang="en-GB" sz="10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XXXXXX you are developing your awareness of measurement through filling and pouring in your play at the water tray and sand pit. You are aware when something is full, empty, heavy or light. You are able to identify and sort objects by size ‘biggest, smallest and middle sized’.  You have an awareness of numbers and are able to tag count objects up to 6. </a:t>
                      </a:r>
                      <a:endParaRPr lang="en-GB" sz="10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 </a:t>
                      </a:r>
                      <a:endParaRPr lang="en-GB" sz="10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100"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900" marR="6090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4144047449"/>
                  </a:ext>
                </a:extLst>
              </a:tr>
            </a:tbl>
          </a:graphicData>
        </a:graphic>
      </p:graphicFrame>
      <p:sp>
        <p:nvSpPr>
          <p:cNvPr id="5" name="Text Box 2"/>
          <p:cNvSpPr txBox="1">
            <a:spLocks noChangeArrowheads="1"/>
          </p:cNvSpPr>
          <p:nvPr/>
        </p:nvSpPr>
        <p:spPr bwMode="auto">
          <a:xfrm>
            <a:off x="230555" y="268058"/>
            <a:ext cx="7673223" cy="105150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defRPr/>
            </a:pPr>
            <a:r>
              <a:rPr kumimoji="0" lang="en-GB" sz="1800" b="1" i="0" u="none" strike="noStrike" kern="1200" cap="none" spc="0" normalizeH="0" baseline="0" noProof="0">
                <a:ln>
                  <a:noFill/>
                </a:ln>
                <a:solidFill>
                  <a:prstClr val="black"/>
                </a:solidFill>
                <a:effectLst/>
                <a:uLnTx/>
                <a:uFillTx/>
                <a:latin typeface="Calibri Light" panose="020F0302020204030204"/>
                <a:ea typeface="Calibri" panose="020F0502020204030204" pitchFamily="34" charset="0"/>
                <a:cs typeface="Calibri Light"/>
              </a:rPr>
              <a:t>How </a:t>
            </a:r>
            <a:r>
              <a:rPr lang="en-GB" b="1">
                <a:solidFill>
                  <a:prstClr val="black"/>
                </a:solidFill>
                <a:latin typeface="Calibri Light" panose="020F0302020204030204"/>
                <a:ea typeface="Calibri" panose="020F0502020204030204" pitchFamily="34" charset="0"/>
                <a:cs typeface="Calibri Light"/>
              </a:rPr>
              <a:t>do we know all children are making very good progress in their </a:t>
            </a:r>
            <a:r>
              <a:rPr kumimoji="0" lang="en-GB" sz="1800" b="1" i="0" u="none" strike="noStrike" kern="1200" cap="none" spc="0" normalizeH="0" baseline="0" noProof="0">
                <a:ln>
                  <a:noFill/>
                </a:ln>
                <a:solidFill>
                  <a:prstClr val="black"/>
                </a:solidFill>
                <a:effectLst/>
                <a:uLnTx/>
                <a:uFillTx/>
                <a:latin typeface="Calibri Light" panose="020F0302020204030204"/>
                <a:ea typeface="Calibri" panose="020F0502020204030204" pitchFamily="34" charset="0"/>
                <a:cs typeface="Calibri Light"/>
              </a:rPr>
              <a:t>learning?</a:t>
            </a:r>
            <a:endParaRPr lang="en-US">
              <a:cs typeface="Calibri Light"/>
            </a:endParaRPr>
          </a:p>
          <a:p>
            <a:pPr marL="0" marR="0" lvl="0" indent="0" algn="ctr" defTabSz="914400">
              <a:lnSpc>
                <a:spcPct val="107000"/>
              </a:lnSpc>
              <a:spcBef>
                <a:spcPts val="0"/>
              </a:spcBef>
              <a:spcAft>
                <a:spcPts val="800"/>
              </a:spcAft>
              <a:buClrTx/>
              <a:buSzTx/>
              <a:buFontTx/>
              <a:buNone/>
              <a:tabLst/>
              <a:defRPr/>
            </a:pPr>
            <a:endParaRPr lang="en-GB" sz="1800" b="1" i="0" u="none" strike="noStrike" kern="1200" cap="none" spc="0" normalizeH="0" baseline="0" noProof="0" dirty="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Cloud Callout 5"/>
          <p:cNvSpPr/>
          <p:nvPr/>
        </p:nvSpPr>
        <p:spPr>
          <a:xfrm>
            <a:off x="8681546" y="58943"/>
            <a:ext cx="3363310" cy="2810382"/>
          </a:xfrm>
          <a:prstGeom prst="cloudCallout">
            <a:avLst>
              <a:gd name="adj1" fmla="val -84402"/>
              <a:gd name="adj2" fmla="val -877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panose="020F0502020204030204"/>
                <a:ea typeface="+mn-ea"/>
                <a:cs typeface="+mn-cs"/>
              </a:rPr>
              <a:t>Child presents as a quietly confident girl and doesn’t always demonstrate confidence in her social skills.  Through detailed observations across the opportunities on offer, we can better assess what stage her skills and knowledge are at and what her interests are so we can plan for progression.</a:t>
            </a:r>
          </a:p>
        </p:txBody>
      </p:sp>
      <p:sp>
        <p:nvSpPr>
          <p:cNvPr id="7" name="Cloud Callout 6"/>
          <p:cNvSpPr/>
          <p:nvPr/>
        </p:nvSpPr>
        <p:spPr>
          <a:xfrm>
            <a:off x="8523890" y="2556359"/>
            <a:ext cx="3972911" cy="1910612"/>
          </a:xfrm>
          <a:prstGeom prst="cloudCallout">
            <a:avLst>
              <a:gd name="adj1" fmla="val -61127"/>
              <a:gd name="adj2" fmla="val -1784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panose="020F0502020204030204"/>
                <a:ea typeface="+mn-ea"/>
                <a:cs typeface="+mn-cs"/>
              </a:rPr>
              <a:t>Child uses expressive language to make herself understood and share her thoughts and ideas. She is starting to use mathematical language in her play.</a:t>
            </a:r>
          </a:p>
        </p:txBody>
      </p:sp>
      <p:sp>
        <p:nvSpPr>
          <p:cNvPr id="8" name="TextBox 7"/>
          <p:cNvSpPr txBox="1"/>
          <p:nvPr/>
        </p:nvSpPr>
        <p:spPr>
          <a:xfrm>
            <a:off x="230555" y="5793471"/>
            <a:ext cx="9365390" cy="861774"/>
          </a:xfrm>
          <a:prstGeom prst="rect">
            <a:avLst/>
          </a:prstGeom>
          <a:solidFill>
            <a:srgbClr val="FFC000"/>
          </a:solidFill>
        </p:spPr>
        <p:txBody>
          <a:bodyPr wrap="square" lIns="91440" tIns="45720" rIns="91440" bIns="45720" rtlCol="0" anchor="t">
            <a:spAutoFit/>
          </a:bodyPr>
          <a:lstStyle/>
          <a:p>
            <a:pPr algn="ctr">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Whole team approach to assess evidence gathered. Keyworker is responsible for analysing what progress </a:t>
            </a:r>
            <a:r>
              <a:rPr lang="en-GB" sz="1600" dirty="0">
                <a:solidFill>
                  <a:prstClr val="black"/>
                </a:solidFill>
                <a:latin typeface="Calibri" panose="020F0502020204030204"/>
              </a:rPr>
              <a:t>each individual</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child is </a:t>
            </a:r>
            <a:r>
              <a:rPr lang="en-GB" sz="1600" dirty="0">
                <a:solidFill>
                  <a:prstClr val="black"/>
                </a:solidFill>
                <a:latin typeface="Calibri" panose="020F0502020204030204"/>
              </a:rPr>
              <a:t>making</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through focus child approach. </a:t>
            </a:r>
            <a:r>
              <a:rPr lang="en-GB" sz="1600" dirty="0">
                <a:solidFill>
                  <a:prstClr val="black"/>
                </a:solidFill>
                <a:latin typeface="Calibri" panose="020F0502020204030204"/>
              </a:rPr>
              <a:t>Using</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the descriptors from the Assessment and Progression Framework </a:t>
            </a:r>
            <a:r>
              <a:rPr lang="en-GB" sz="1600" dirty="0">
                <a:solidFill>
                  <a:prstClr val="black"/>
                </a:solidFill>
                <a:latin typeface="Calibri" panose="020F0502020204030204"/>
              </a:rPr>
              <a:t>and</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GB" sz="1600" dirty="0">
                <a:solidFill>
                  <a:prstClr val="black"/>
                </a:solidFill>
                <a:latin typeface="Calibri" panose="020F0502020204030204"/>
              </a:rPr>
              <a:t>ensuring</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they are progressing </a:t>
            </a:r>
            <a:r>
              <a:rPr lang="en-GB" sz="1600" dirty="0">
                <a:solidFill>
                  <a:prstClr val="black"/>
                </a:solidFill>
                <a:latin typeface="Calibri" panose="020F0502020204030204"/>
              </a:rPr>
              <a:t>on</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their own pathway</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9" name="Cloud Callout 8"/>
          <p:cNvSpPr/>
          <p:nvPr/>
        </p:nvSpPr>
        <p:spPr>
          <a:xfrm>
            <a:off x="8718332" y="4494106"/>
            <a:ext cx="3499944" cy="1326500"/>
          </a:xfrm>
          <a:prstGeom prst="cloudCallout">
            <a:avLst>
              <a:gd name="adj1" fmla="val -106418"/>
              <a:gd name="adj2" fmla="val -1679"/>
            </a:avLst>
          </a:prstGeom>
          <a:solidFill>
            <a:srgbClr val="DC2C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Share all this information with the child.</a:t>
            </a:r>
          </a:p>
        </p:txBody>
      </p:sp>
    </p:spTree>
    <p:extLst>
      <p:ext uri="{BB962C8B-B14F-4D97-AF65-F5344CB8AC3E}">
        <p14:creationId xmlns:p14="http://schemas.microsoft.com/office/powerpoint/2010/main" val="20103053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C931E8661F5B4BB60971DBA5F4E284" ma:contentTypeVersion="18" ma:contentTypeDescription="Create a new document." ma:contentTypeScope="" ma:versionID="4ae9d3b5f2f3d9a1b1c0b8e5ea33cd63">
  <xsd:schema xmlns:xsd="http://www.w3.org/2001/XMLSchema" xmlns:xs="http://www.w3.org/2001/XMLSchema" xmlns:p="http://schemas.microsoft.com/office/2006/metadata/properties" xmlns:ns2="15b4a86a-df4e-42c4-9fb9-a16438e501c0" xmlns:ns3="82749ade-fd9e-449c-928a-3324f31820c5" targetNamespace="http://schemas.microsoft.com/office/2006/metadata/properties" ma:root="true" ma:fieldsID="309d3daddbe5a4ea1a63923ce26b8b68" ns2:_="" ns3:_="">
    <xsd:import namespace="15b4a86a-df4e-42c4-9fb9-a16438e501c0"/>
    <xsd:import namespace="82749ade-fd9e-449c-928a-3324f31820c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4a86a-df4e-42c4-9fb9-a16438e501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749ade-fd9e-449c-928a-3324f31820c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ca712e1-2b3d-4883-8dbe-af8101b0cf53}" ma:internalName="TaxCatchAll" ma:showField="CatchAllData" ma:web="82749ade-fd9e-449c-928a-3324f31820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2749ade-fd9e-449c-928a-3324f31820c5" xsi:nil="true"/>
    <lcf76f155ced4ddcb4097134ff3c332f xmlns="15b4a86a-df4e-42c4-9fb9-a16438e501c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0807CB-F7B5-46D2-A0C6-04757E1A48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4a86a-df4e-42c4-9fb9-a16438e501c0"/>
    <ds:schemaRef ds:uri="82749ade-fd9e-449c-928a-3324f31820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22F5B5-B397-4EA1-8C05-B04E549B7A69}">
  <ds:schemaRefs>
    <ds:schemaRef ds:uri="15b4a86a-df4e-42c4-9fb9-a16438e501c0"/>
    <ds:schemaRef ds:uri="http://purl.org/dc/elements/1.1/"/>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82749ade-fd9e-449c-928a-3324f31820c5"/>
    <ds:schemaRef ds:uri="http://purl.org/dc/term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74043CA3-7881-420A-BDA6-ACACF3A46E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TotalTime>
  <Words>113</Words>
  <Application>Microsoft Office PowerPoint</Application>
  <PresentationFormat>Widescreen</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PowerPoint Presentation</vt:lpstr>
    </vt:vector>
  </TitlesOfParts>
  <Company>Falkirk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Mackison</dc:creator>
  <cp:lastModifiedBy>Mrs Mackison</cp:lastModifiedBy>
  <cp:revision>98</cp:revision>
  <dcterms:created xsi:type="dcterms:W3CDTF">2023-10-19T10:56:49Z</dcterms:created>
  <dcterms:modified xsi:type="dcterms:W3CDTF">2024-03-26T13:40:36Z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0x0101003BC931E8661F5B4BB60971DBA5F4E284</vt:lpwstr>
  </property>
  <property fmtid="{D5CDD505-2E9C-101B-9397-08002B2CF9AE}" pid="3" name="MediaServiceImageTags">
    <vt:lpwstr/>
  </property>
</Properties>
</file>