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03" r:id="rId5"/>
    <p:sldMasterId id="2147483815" r:id="rId6"/>
    <p:sldMasterId id="2147483899" r:id="rId7"/>
    <p:sldMasterId id="2147484286" r:id="rId8"/>
    <p:sldMasterId id="2147484297" r:id="rId9"/>
    <p:sldMasterId id="2147484610" r:id="rId10"/>
  </p:sldMasterIdLst>
  <p:notesMasterIdLst>
    <p:notesMasterId r:id="rId50"/>
  </p:notesMasterIdLst>
  <p:handoutMasterIdLst>
    <p:handoutMasterId r:id="rId51"/>
  </p:handoutMasterIdLst>
  <p:sldIdLst>
    <p:sldId id="386" r:id="rId11"/>
    <p:sldId id="459" r:id="rId12"/>
    <p:sldId id="440" r:id="rId13"/>
    <p:sldId id="461" r:id="rId14"/>
    <p:sldId id="404" r:id="rId15"/>
    <p:sldId id="462" r:id="rId16"/>
    <p:sldId id="407" r:id="rId17"/>
    <p:sldId id="441" r:id="rId18"/>
    <p:sldId id="408" r:id="rId19"/>
    <p:sldId id="463" r:id="rId20"/>
    <p:sldId id="396" r:id="rId21"/>
    <p:sldId id="465" r:id="rId22"/>
    <p:sldId id="464" r:id="rId23"/>
    <p:sldId id="468" r:id="rId24"/>
    <p:sldId id="477" r:id="rId25"/>
    <p:sldId id="479" r:id="rId26"/>
    <p:sldId id="478" r:id="rId27"/>
    <p:sldId id="470" r:id="rId28"/>
    <p:sldId id="471" r:id="rId29"/>
    <p:sldId id="473" r:id="rId30"/>
    <p:sldId id="433" r:id="rId31"/>
    <p:sldId id="445" r:id="rId32"/>
    <p:sldId id="446" r:id="rId33"/>
    <p:sldId id="447" r:id="rId34"/>
    <p:sldId id="448" r:id="rId35"/>
    <p:sldId id="449" r:id="rId36"/>
    <p:sldId id="450" r:id="rId37"/>
    <p:sldId id="451" r:id="rId38"/>
    <p:sldId id="452" r:id="rId39"/>
    <p:sldId id="453" r:id="rId40"/>
    <p:sldId id="454" r:id="rId41"/>
    <p:sldId id="455" r:id="rId42"/>
    <p:sldId id="456" r:id="rId43"/>
    <p:sldId id="457" r:id="rId44"/>
    <p:sldId id="411" r:id="rId45"/>
    <p:sldId id="362" r:id="rId46"/>
    <p:sldId id="398" r:id="rId47"/>
    <p:sldId id="361" r:id="rId48"/>
    <p:sldId id="434" r:id="rId49"/>
  </p:sldIdLst>
  <p:sldSz cx="12192000" cy="6858000"/>
  <p:notesSz cx="6858000" cy="21621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BB5"/>
    <a:srgbClr val="00C4C4"/>
    <a:srgbClr val="B3D2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23286-6385-4495-A5C9-C31FF7D9CA81}" v="107" dt="2022-02-02T08:28:23.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4" autoAdjust="0"/>
    <p:restoredTop sz="92406" autoAdjust="0"/>
  </p:normalViewPr>
  <p:slideViewPr>
    <p:cSldViewPr snapToGrid="0">
      <p:cViewPr varScale="1">
        <p:scale>
          <a:sx n="91" d="100"/>
          <a:sy n="91" d="100"/>
        </p:scale>
        <p:origin x="596"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microsoft.com/office/2015/10/relationships/revisionInfo" Target="revisionInfo.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McLaughlin" userId="S::gw19mclaughlinjacque@glow.sch.uk::6fe2adf1-7a0e-46f6-b5e7-d474820c0896" providerId="AD" clId="Web-{75423286-6385-4495-A5C9-C31FF7D9CA81}"/>
    <pc:docChg chg="delSld modSld">
      <pc:chgData name="Mrs McLaughlin" userId="S::gw19mclaughlinjacque@glow.sch.uk::6fe2adf1-7a0e-46f6-b5e7-d474820c0896" providerId="AD" clId="Web-{75423286-6385-4495-A5C9-C31FF7D9CA81}" dt="2022-02-02T08:28:23.262" v="84" actId="20577"/>
      <pc:docMkLst>
        <pc:docMk/>
      </pc:docMkLst>
      <pc:sldChg chg="delSp modSp">
        <pc:chgData name="Mrs McLaughlin" userId="S::gw19mclaughlinjacque@glow.sch.uk::6fe2adf1-7a0e-46f6-b5e7-d474820c0896" providerId="AD" clId="Web-{75423286-6385-4495-A5C9-C31FF7D9CA81}" dt="2022-02-02T08:26:20.681" v="25" actId="20577"/>
        <pc:sldMkLst>
          <pc:docMk/>
          <pc:sldMk cId="0" sldId="386"/>
        </pc:sldMkLst>
        <pc:spChg chg="mod">
          <ac:chgData name="Mrs McLaughlin" userId="S::gw19mclaughlinjacque@glow.sch.uk::6fe2adf1-7a0e-46f6-b5e7-d474820c0896" providerId="AD" clId="Web-{75423286-6385-4495-A5C9-C31FF7D9CA81}" dt="2022-02-02T08:26:20.681" v="25" actId="20577"/>
          <ac:spMkLst>
            <pc:docMk/>
            <pc:sldMk cId="0" sldId="386"/>
            <ac:spMk id="98307" creationId="{9FC685EE-63DD-4C40-8A14-863C191D1FAE}"/>
          </ac:spMkLst>
        </pc:spChg>
        <pc:spChg chg="del">
          <ac:chgData name="Mrs McLaughlin" userId="S::gw19mclaughlinjacque@glow.sch.uk::6fe2adf1-7a0e-46f6-b5e7-d474820c0896" providerId="AD" clId="Web-{75423286-6385-4495-A5C9-C31FF7D9CA81}" dt="2022-02-02T08:26:10.290" v="10"/>
          <ac:spMkLst>
            <pc:docMk/>
            <pc:sldMk cId="0" sldId="386"/>
            <ac:spMk id="98312" creationId="{ADE8F7C3-7ACD-4424-A741-18B6098EBA2F}"/>
          </ac:spMkLst>
        </pc:spChg>
      </pc:sldChg>
      <pc:sldChg chg="del">
        <pc:chgData name="Mrs McLaughlin" userId="S::gw19mclaughlinjacque@glow.sch.uk::6fe2adf1-7a0e-46f6-b5e7-d474820c0896" providerId="AD" clId="Web-{75423286-6385-4495-A5C9-C31FF7D9CA81}" dt="2022-02-02T08:26:24.228" v="27"/>
        <pc:sldMkLst>
          <pc:docMk/>
          <pc:sldMk cId="0" sldId="402"/>
        </pc:sldMkLst>
      </pc:sldChg>
      <pc:sldChg chg="del">
        <pc:chgData name="Mrs McLaughlin" userId="S::gw19mclaughlinjacque@glow.sch.uk::6fe2adf1-7a0e-46f6-b5e7-d474820c0896" providerId="AD" clId="Web-{75423286-6385-4495-A5C9-C31FF7D9CA81}" dt="2022-02-02T08:27:33.839" v="78"/>
        <pc:sldMkLst>
          <pc:docMk/>
          <pc:sldMk cId="0" sldId="403"/>
        </pc:sldMkLst>
      </pc:sldChg>
      <pc:sldChg chg="modSp">
        <pc:chgData name="Mrs McLaughlin" userId="S::gw19mclaughlinjacque@glow.sch.uk::6fe2adf1-7a0e-46f6-b5e7-d474820c0896" providerId="AD" clId="Web-{75423286-6385-4495-A5C9-C31FF7D9CA81}" dt="2022-02-02T08:28:23.262" v="84" actId="20577"/>
        <pc:sldMkLst>
          <pc:docMk/>
          <pc:sldMk cId="0" sldId="404"/>
        </pc:sldMkLst>
        <pc:spChg chg="mod">
          <ac:chgData name="Mrs McLaughlin" userId="S::gw19mclaughlinjacque@glow.sch.uk::6fe2adf1-7a0e-46f6-b5e7-d474820c0896" providerId="AD" clId="Web-{75423286-6385-4495-A5C9-C31FF7D9CA81}" dt="2022-02-02T08:28:23.262" v="84" actId="20577"/>
          <ac:spMkLst>
            <pc:docMk/>
            <pc:sldMk cId="0" sldId="404"/>
            <ac:spMk id="131075" creationId="{A644D01A-DC2E-4DAD-ABA7-D677DC40D9A5}"/>
          </ac:spMkLst>
        </pc:spChg>
      </pc:sldChg>
      <pc:sldChg chg="del">
        <pc:chgData name="Mrs McLaughlin" userId="S::gw19mclaughlinjacque@glow.sch.uk::6fe2adf1-7a0e-46f6-b5e7-d474820c0896" providerId="AD" clId="Web-{75423286-6385-4495-A5C9-C31FF7D9CA81}" dt="2022-02-02T08:27:32.573" v="77"/>
        <pc:sldMkLst>
          <pc:docMk/>
          <pc:sldMk cId="0" sldId="428"/>
        </pc:sldMkLst>
      </pc:sldChg>
      <pc:sldChg chg="del">
        <pc:chgData name="Mrs McLaughlin" userId="S::gw19mclaughlinjacque@glow.sch.uk::6fe2adf1-7a0e-46f6-b5e7-d474820c0896" providerId="AD" clId="Web-{75423286-6385-4495-A5C9-C31FF7D9CA81}" dt="2022-02-02T08:27:34.901" v="79"/>
        <pc:sldMkLst>
          <pc:docMk/>
          <pc:sldMk cId="0" sldId="430"/>
        </pc:sldMkLst>
      </pc:sldChg>
      <pc:sldChg chg="del">
        <pc:chgData name="Mrs McLaughlin" userId="S::gw19mclaughlinjacque@glow.sch.uk::6fe2adf1-7a0e-46f6-b5e7-d474820c0896" providerId="AD" clId="Web-{75423286-6385-4495-A5C9-C31FF7D9CA81}" dt="2022-02-02T08:27:36.453" v="80"/>
        <pc:sldMkLst>
          <pc:docMk/>
          <pc:sldMk cId="0" sldId="431"/>
        </pc:sldMkLst>
      </pc:sldChg>
      <pc:sldChg chg="del">
        <pc:chgData name="Mrs McLaughlin" userId="S::gw19mclaughlinjacque@glow.sch.uk::6fe2adf1-7a0e-46f6-b5e7-d474820c0896" providerId="AD" clId="Web-{75423286-6385-4495-A5C9-C31FF7D9CA81}" dt="2022-02-02T08:26:21.869" v="26"/>
        <pc:sldMkLst>
          <pc:docMk/>
          <pc:sldMk cId="0" sldId="439"/>
        </pc:sldMkLst>
      </pc:sldChg>
      <pc:sldChg chg="modSp">
        <pc:chgData name="Mrs McLaughlin" userId="S::gw19mclaughlinjacque@glow.sch.uk::6fe2adf1-7a0e-46f6-b5e7-d474820c0896" providerId="AD" clId="Web-{75423286-6385-4495-A5C9-C31FF7D9CA81}" dt="2022-02-02T08:27:11.557" v="76" actId="20577"/>
        <pc:sldMkLst>
          <pc:docMk/>
          <pc:sldMk cId="748818802" sldId="459"/>
        </pc:sldMkLst>
        <pc:spChg chg="mod">
          <ac:chgData name="Mrs McLaughlin" userId="S::gw19mclaughlinjacque@glow.sch.uk::6fe2adf1-7a0e-46f6-b5e7-d474820c0896" providerId="AD" clId="Web-{75423286-6385-4495-A5C9-C31FF7D9CA81}" dt="2022-02-02T08:27:11.557" v="76" actId="20577"/>
          <ac:spMkLst>
            <pc:docMk/>
            <pc:sldMk cId="748818802" sldId="45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933C9E-BFAC-4CCC-A637-910229C408A3}"/>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BA9D0E14-5B6F-496F-9124-E1F5F79D723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33885B2-9721-447A-957D-E2AE903F0708}" type="datetimeFigureOut">
              <a:rPr lang="en-GB"/>
              <a:pPr>
                <a:defRPr/>
              </a:pPr>
              <a:t>02/02/2022</a:t>
            </a:fld>
            <a:endParaRPr lang="en-GB"/>
          </a:p>
        </p:txBody>
      </p:sp>
      <p:sp>
        <p:nvSpPr>
          <p:cNvPr id="4" name="Footer Placeholder 3">
            <a:extLst>
              <a:ext uri="{FF2B5EF4-FFF2-40B4-BE49-F238E27FC236}">
                <a16:creationId xmlns:a16="http://schemas.microsoft.com/office/drawing/2014/main" id="{89A67D9E-2751-42FD-8DC9-8D881D14379F}"/>
              </a:ext>
            </a:extLst>
          </p:cNvPr>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B1715E5D-7944-4700-B491-000577B0A49A}"/>
              </a:ext>
            </a:extLst>
          </p:cNvPr>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B40510A-C954-4252-AE7E-38EB91E41D92}"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A5D2C5-8CFE-4C9E-9FF7-447CD2655F46}"/>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221353F4-21E6-4F87-BCC8-4B641D461263}"/>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1942580-2EEA-46E4-960A-A7B8F4D8E047}" type="datetimeFigureOut">
              <a:rPr lang="en-GB"/>
              <a:pPr>
                <a:defRPr/>
              </a:pPr>
              <a:t>02/02/2022</a:t>
            </a:fld>
            <a:endParaRPr lang="en-GB"/>
          </a:p>
        </p:txBody>
      </p:sp>
      <p:sp>
        <p:nvSpPr>
          <p:cNvPr id="4" name="Slide Image Placeholder 3">
            <a:extLst>
              <a:ext uri="{FF2B5EF4-FFF2-40B4-BE49-F238E27FC236}">
                <a16:creationId xmlns:a16="http://schemas.microsoft.com/office/drawing/2014/main" id="{240E7A37-5F16-48B3-9659-7940E0CC4054}"/>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EE3E1F6-1001-472F-8CE7-E2B4400E63E1}"/>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6312E3AF-F951-48EC-9F2A-6F79B9872ABF}"/>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11B8B972-ADF3-4B5F-934E-C03084A9D36F}"/>
              </a:ext>
            </a:extLst>
          </p:cNvPr>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C382030-BE0B-4CD3-955A-A749C14A7B51}"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gov.scot/media/zmddfjc3/what-scotland-learned-building-back-better.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ducation.gov.scot/education-scotland/what-we-do/inspection-and-review/chief-inspector-report/national-thematic-inspections/assessment-in-the-bg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ducation.gov.scot/education-scotland/what-we-do/inspection-and-review/chief-inspector-report/national-thematic-inspections/assessment-in-the-bg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ion.gov.scot/improvement/practice-exemplars/sketchnote-springfiel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cation.gov.scot/education-scotland/scottish-education-system/policy-for-scottish-education/policy-drivers/a-statement-for-practitioners-from-hm-chief-inspector-of-education-august-2016#:~:text=A%20Statement%20for%20Practitioners%20from%20HM%20Chief%20Inspector,review%20of%20the%20impact%20of%20Curriculum%20for%20Excellenc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A89515BC-E372-48A8-9ED7-0356B5676B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19529955-ED49-4B73-A607-C22E4191E6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9332" name="Slide Number Placeholder 3">
            <a:extLst>
              <a:ext uri="{FF2B5EF4-FFF2-40B4-BE49-F238E27FC236}">
                <a16:creationId xmlns:a16="http://schemas.microsoft.com/office/drawing/2014/main" id="{0BE25368-2A31-4DE4-9641-FB404E0A3F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A06C40-0B1F-45E5-8882-0DC960CE9B17}" type="slidenum">
              <a:rPr lang="en-GB" altLang="en-US">
                <a:latin typeface="Calibri" panose="020F0502020204030204" pitchFamily="34" charset="0"/>
              </a:rPr>
              <a:pPr/>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AE6AA592-704F-491E-A3C7-A1B3EF3510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D63E9C2E-0FBB-48B0-9893-B9386C28B9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z="1400" dirty="0">
                <a:hlinkClick r:id="rId3"/>
              </a:rPr>
              <a:t>What Scotland Learned: building back better (</a:t>
            </a:r>
            <a:r>
              <a:rPr lang="en-GB" sz="1400" dirty="0" err="1">
                <a:hlinkClick r:id="rId3"/>
              </a:rPr>
              <a:t>education.gov.scot</a:t>
            </a:r>
            <a:r>
              <a:rPr lang="en-GB" sz="1400" dirty="0">
                <a:hlinkClick r:id="rId3"/>
              </a:rPr>
              <a:t>)</a:t>
            </a:r>
            <a:endParaRPr lang="en-GB" altLang="en-US" sz="1400" dirty="0"/>
          </a:p>
          <a:p>
            <a:pPr eaLnBrk="1" hangingPunct="1">
              <a:spcBef>
                <a:spcPct val="0"/>
              </a:spcBef>
            </a:pPr>
            <a:endParaRPr lang="en-GB" altLang="en-US" sz="1400" dirty="0"/>
          </a:p>
          <a:p>
            <a:pPr eaLnBrk="1" hangingPunct="1">
              <a:spcBef>
                <a:spcPct val="0"/>
              </a:spcBef>
            </a:pPr>
            <a:r>
              <a:rPr lang="en-GB" altLang="en-US" sz="1400" dirty="0"/>
              <a:t>Within our current context – what will support recovery</a:t>
            </a:r>
          </a:p>
          <a:p>
            <a:pPr eaLnBrk="1" hangingPunct="1">
              <a:spcBef>
                <a:spcPct val="0"/>
              </a:spcBef>
            </a:pPr>
            <a:endParaRPr lang="en-GB" altLang="en-US" sz="1400" dirty="0"/>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400" dirty="0"/>
              <a:t>Published in January 2021</a:t>
            </a:r>
            <a:r>
              <a:rPr lang="en-GB" altLang="en-US" sz="1400" baseline="0" dirty="0"/>
              <a:t> – this is the sketchnote from the p</a:t>
            </a:r>
            <a:r>
              <a:rPr lang="en-GB" altLang="en-US" sz="1400" dirty="0"/>
              <a:t>rofessional</a:t>
            </a:r>
            <a:r>
              <a:rPr lang="en-GB" altLang="en-US" sz="1400" baseline="0" dirty="0"/>
              <a:t> learning paper that accompanies the publication ’What Scotland Learned, 100 stories of lockdown’. Takes the inspiring stories from the book and synthesises them with education research to identify 6 key themes to support recovery. </a:t>
            </a:r>
          </a:p>
          <a:p>
            <a:pPr eaLnBrk="1" hangingPunct="1">
              <a:spcBef>
                <a:spcPct val="0"/>
              </a:spcBef>
            </a:pPr>
            <a:endParaRPr lang="en-GB" altLang="en-US" sz="1400" dirty="0"/>
          </a:p>
          <a:p>
            <a:pPr eaLnBrk="1" hangingPunct="1">
              <a:spcBef>
                <a:spcPct val="0"/>
              </a:spcBef>
            </a:pPr>
            <a:r>
              <a:rPr lang="en-GB" altLang="en-US" sz="1400" b="1" dirty="0"/>
              <a:t>Learning</a:t>
            </a:r>
            <a:r>
              <a:rPr lang="en-GB" altLang="en-US" sz="1400" b="1" baseline="0" dirty="0"/>
              <a:t> and Teaching </a:t>
            </a:r>
            <a:r>
              <a:rPr lang="en-GB" altLang="en-US" sz="1400" baseline="0" dirty="0"/>
              <a:t>– Effective and inclusive pedagogy and assessment approaches to support learners through recovery and beyond.</a:t>
            </a:r>
          </a:p>
          <a:p>
            <a:pPr eaLnBrk="1" hangingPunct="1">
              <a:spcBef>
                <a:spcPct val="0"/>
              </a:spcBef>
            </a:pPr>
            <a:endParaRPr lang="en-GB" altLang="en-US" sz="1400"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a:t>(Chapman and Bell, 2020)</a:t>
            </a:r>
          </a:p>
          <a:p>
            <a:pPr eaLnBrk="1" hangingPunct="1">
              <a:spcBef>
                <a:spcPct val="0"/>
              </a:spcBef>
            </a:pPr>
            <a:r>
              <a:rPr lang="en-GB" sz="1400" dirty="0"/>
              <a:t>Formative approaches to assessment will support educators to plan appropriate next steps. It is important to focus on what learners can do and build from this. As we support recovery in education we need effective and inclusive practice to overcome increased inequities. </a:t>
            </a:r>
          </a:p>
          <a:p>
            <a:pPr eaLnBrk="1" hangingPunct="1">
              <a:spcBef>
                <a:spcPct val="0"/>
              </a:spcBef>
            </a:pPr>
            <a:endParaRPr lang="en-GB" sz="1400" dirty="0"/>
          </a:p>
          <a:p>
            <a:pPr eaLnBrk="1" hangingPunct="1">
              <a:spcBef>
                <a:spcPct val="0"/>
              </a:spcBef>
            </a:pPr>
            <a:r>
              <a:rPr lang="en-GB" sz="1400" dirty="0"/>
              <a:t>(</a:t>
            </a:r>
            <a:r>
              <a:rPr lang="en-GB" sz="1400" dirty="0" err="1"/>
              <a:t>Sahlberg</a:t>
            </a:r>
            <a:r>
              <a:rPr lang="en-GB" sz="1400" dirty="0"/>
              <a:t> (</a:t>
            </a:r>
            <a:r>
              <a:rPr lang="en-GB" sz="1400" dirty="0" err="1"/>
              <a:t>2020a</a:t>
            </a:r>
            <a:r>
              <a:rPr lang="en-GB" sz="1400" dirty="0"/>
              <a:t>, </a:t>
            </a:r>
            <a:r>
              <a:rPr lang="en-GB" sz="1400" dirty="0" err="1"/>
              <a:t>p.7</a:t>
            </a:r>
            <a:r>
              <a:rPr lang="en-GB" sz="1400" dirty="0"/>
              <a:t>) </a:t>
            </a:r>
          </a:p>
          <a:p>
            <a:pPr eaLnBrk="1" hangingPunct="1">
              <a:spcBef>
                <a:spcPct val="0"/>
              </a:spcBef>
            </a:pPr>
            <a:r>
              <a:rPr lang="en-GB" sz="1400" dirty="0"/>
              <a:t>An important lesson from the </a:t>
            </a:r>
            <a:r>
              <a:rPr lang="en-GB" sz="1400" dirty="0" err="1"/>
              <a:t>COVID</a:t>
            </a:r>
            <a:r>
              <a:rPr lang="en-GB" sz="1400" dirty="0"/>
              <a:t>-19 pandemic is that schools and students who are more self-directed in their own teaching and learning often do better in both normal and crisis situations, than those who haven’t learned to do so. </a:t>
            </a:r>
            <a:endParaRPr lang="en-GB" altLang="en-US" sz="1400" baseline="0" dirty="0"/>
          </a:p>
          <a:p>
            <a:pPr eaLnBrk="1" hangingPunct="1">
              <a:spcBef>
                <a:spcPct val="0"/>
              </a:spcBef>
            </a:pPr>
            <a:endParaRPr lang="en-GB" altLang="en-US" sz="1400" dirty="0"/>
          </a:p>
        </p:txBody>
      </p:sp>
      <p:sp>
        <p:nvSpPr>
          <p:cNvPr id="136196" name="Slide Number Placeholder 3">
            <a:extLst>
              <a:ext uri="{FF2B5EF4-FFF2-40B4-BE49-F238E27FC236}">
                <a16:creationId xmlns:a16="http://schemas.microsoft.com/office/drawing/2014/main" id="{BDDD1EB1-B60B-466F-B9F6-2B0C7C5E73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8FE801-97A2-4204-8DBE-20008C06F3E1}" type="slidenum">
              <a:rPr lang="en-GB" altLang="en-US">
                <a:solidFill>
                  <a:srgbClr val="000000"/>
                </a:solidFill>
                <a:latin typeface="Calibri" panose="020F0502020204030204" pitchFamily="34" charset="0"/>
              </a:rPr>
              <a:pPr/>
              <a:t>16</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981381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AC49B3FE-64FF-4972-A756-6A077E4E44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48E09804-9D16-4852-A3D8-02285D583A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400" dirty="0"/>
              <a:t>Principles of Assessment have not changed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4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400" dirty="0"/>
              <a:t>Assessment is an integral part of learning and teaching. It helps to provide a picture of a child’s or young person's</a:t>
            </a:r>
            <a:r>
              <a:rPr lang="en-GB" sz="1400" baseline="0" dirty="0"/>
              <a:t> </a:t>
            </a:r>
            <a:r>
              <a:rPr lang="en-GB" sz="1400" dirty="0"/>
              <a:t>progress and achievements and to identify next steps in learning. Assessment approaches need to promote learner engagement and ensure appropriate support so that all learners can achieve their aspirational goals and maximise their potential.</a:t>
            </a:r>
            <a:endParaRPr lang="en-GB" altLang="en-US" sz="1400" dirty="0"/>
          </a:p>
          <a:p>
            <a:r>
              <a:rPr lang="en-GB" altLang="en-US" sz="1400" dirty="0"/>
              <a:t> </a:t>
            </a:r>
          </a:p>
          <a:p>
            <a:endParaRPr lang="en-GB" altLang="en-US" sz="1400" dirty="0"/>
          </a:p>
          <a:p>
            <a:pPr eaLnBrk="1" hangingPunct="1">
              <a:spcBef>
                <a:spcPct val="0"/>
              </a:spcBef>
            </a:pPr>
            <a:endParaRPr lang="en-GB" altLang="en-US" sz="1400" dirty="0"/>
          </a:p>
        </p:txBody>
      </p:sp>
      <p:sp>
        <p:nvSpPr>
          <p:cNvPr id="140292" name="Slide Number Placeholder 3">
            <a:extLst>
              <a:ext uri="{FF2B5EF4-FFF2-40B4-BE49-F238E27FC236}">
                <a16:creationId xmlns:a16="http://schemas.microsoft.com/office/drawing/2014/main" id="{B20B8ED4-CF50-45F4-839D-E3683F415C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55505A-05CA-4D45-9C2A-49401FCEC7FD}" type="slidenum">
              <a:rPr lang="en-GB" altLang="en-US">
                <a:latin typeface="Calibri" panose="020F0502020204030204" pitchFamily="34" charset="0"/>
              </a:rPr>
              <a:pPr/>
              <a:t>17</a:t>
            </a:fld>
            <a:endParaRPr lang="en-GB"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AC49B3FE-64FF-4972-A756-6A077E4E44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48E09804-9D16-4852-A3D8-02285D583A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400" dirty="0"/>
              <a:t>For each quality indicator in the framework there is an illustration of what an evaluation of “very good” might look like. These level</a:t>
            </a:r>
            <a:r>
              <a:rPr lang="en-GB" sz="1400" baseline="0" dirty="0"/>
              <a:t> 5 </a:t>
            </a:r>
            <a:r>
              <a:rPr lang="en-GB" sz="1400" dirty="0"/>
              <a:t>illustrations are intended to support professional dialogue and critical reflection during ongoing self-evaluation. </a:t>
            </a:r>
          </a:p>
          <a:p>
            <a:endParaRPr lang="en-GB" sz="1400" dirty="0"/>
          </a:p>
          <a:p>
            <a:r>
              <a:rPr lang="en-GB" sz="1400" dirty="0"/>
              <a:t>2.3 Learning, Teaching and</a:t>
            </a:r>
            <a:r>
              <a:rPr lang="en-GB" sz="1400" baseline="0" dirty="0"/>
              <a:t> Assessment</a:t>
            </a:r>
          </a:p>
          <a:p>
            <a:r>
              <a:rPr lang="en-GB" sz="1400" baseline="0" dirty="0"/>
              <a:t>Theme: </a:t>
            </a:r>
            <a:r>
              <a:rPr lang="en-GB" sz="1400" dirty="0"/>
              <a:t>Effective use of assessment </a:t>
            </a:r>
          </a:p>
          <a:p>
            <a:r>
              <a:rPr lang="en-GB" sz="1400" dirty="0"/>
              <a:t>Assessment is integral to our planning of learning and teaching. We use a variety of assessment approaches to allow learners to demonstrate their knowledge and understanding, skills, attributes and capabilities in different contexts across the curriculum. </a:t>
            </a:r>
            <a:r>
              <a:rPr lang="en-GB" sz="1400" b="0" dirty="0"/>
              <a:t>Our assessment evidence is valid and reliable. At key milestones, our assessments provide reliable evidence which we use to report on the progress of all children and young people. </a:t>
            </a:r>
            <a:r>
              <a:rPr lang="en-GB" sz="1400" b="1" dirty="0"/>
              <a:t>Across our learning community we have shared expectations for standards to be achieved, and have robust arrangements for moderation across stages and across the curriculum.</a:t>
            </a:r>
            <a:endParaRPr lang="en-GB" altLang="en-US" sz="1400" dirty="0"/>
          </a:p>
        </p:txBody>
      </p:sp>
      <p:sp>
        <p:nvSpPr>
          <p:cNvPr id="140292" name="Slide Number Placeholder 3">
            <a:extLst>
              <a:ext uri="{FF2B5EF4-FFF2-40B4-BE49-F238E27FC236}">
                <a16:creationId xmlns:a16="http://schemas.microsoft.com/office/drawing/2014/main" id="{B20B8ED4-CF50-45F4-839D-E3683F415C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55505A-05CA-4D45-9C2A-49401FCEC7FD}" type="slidenum">
              <a:rPr lang="en-GB" altLang="en-US">
                <a:latin typeface="Calibri" panose="020F0502020204030204" pitchFamily="34" charset="0"/>
              </a:rPr>
              <a:pPr/>
              <a:t>18</a:t>
            </a:fld>
            <a:endParaRPr lang="en-GB" altLang="en-US">
              <a:latin typeface="Calibri" panose="020F0502020204030204" pitchFamily="34" charset="0"/>
            </a:endParaRPr>
          </a:p>
        </p:txBody>
      </p:sp>
    </p:spTree>
    <p:extLst>
      <p:ext uri="{BB962C8B-B14F-4D97-AF65-F5344CB8AC3E}">
        <p14:creationId xmlns:p14="http://schemas.microsoft.com/office/powerpoint/2010/main" val="806237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AC49B3FE-64FF-4972-A756-6A077E4E44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48E09804-9D16-4852-A3D8-02285D583A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400" dirty="0">
                <a:hlinkClick r:id="rId3"/>
              </a:rPr>
              <a:t>Assessment within the broad general education: a thematic inspection | National Thematic Inspections | HM Chief Inspector Report | Inspection and review | What we do | Education Scotland</a:t>
            </a:r>
            <a:endParaRPr lang="en-GB" sz="1400" baseline="0" dirty="0"/>
          </a:p>
          <a:p>
            <a:endParaRPr lang="en-GB" sz="1400" baseline="0" dirty="0"/>
          </a:p>
          <a:p>
            <a:r>
              <a:rPr lang="en-GB" sz="1400" baseline="0" dirty="0"/>
              <a:t>HM Inspection colleagues published the National Thematic Inspection on Assessment within the </a:t>
            </a:r>
            <a:r>
              <a:rPr lang="en-GB" sz="1400" baseline="0" dirty="0" err="1"/>
              <a:t>BGE</a:t>
            </a:r>
            <a:r>
              <a:rPr lang="en-GB" sz="1400" baseline="0" dirty="0"/>
              <a:t> – where effective practice was shared through case studies from across Scotland. The publication identifies 6 key features (section 2 focuses on evidence) of effective practice which are:</a:t>
            </a:r>
          </a:p>
          <a:p>
            <a:pPr marL="171450" indent="-171450">
              <a:buFontTx/>
              <a:buChar char="-"/>
            </a:pPr>
            <a:r>
              <a:rPr lang="en-GB" sz="1400" baseline="0" dirty="0"/>
              <a:t>Strong leadership and direction</a:t>
            </a:r>
          </a:p>
          <a:p>
            <a:pPr marL="171450" indent="-171450">
              <a:buFontTx/>
              <a:buChar char="-"/>
            </a:pPr>
            <a:r>
              <a:rPr lang="en-GB" sz="1400" baseline="0" dirty="0"/>
              <a:t>Use of a range of assessment data </a:t>
            </a:r>
          </a:p>
          <a:p>
            <a:pPr marL="171450" indent="-171450">
              <a:buFontTx/>
              <a:buChar char="-"/>
            </a:pPr>
            <a:r>
              <a:rPr lang="en-GB" sz="1400" baseline="0" dirty="0"/>
              <a:t>Well considered and carefully planned approaches to moderation</a:t>
            </a:r>
          </a:p>
          <a:p>
            <a:pPr marL="171450" indent="-171450">
              <a:buFontTx/>
              <a:buChar char="-"/>
            </a:pPr>
            <a:r>
              <a:rPr lang="en-GB" sz="1400" baseline="0" dirty="0"/>
              <a:t>High quality professional learning to improve confidence and increase skills in accurate assessment </a:t>
            </a:r>
          </a:p>
          <a:p>
            <a:pPr marL="171450" indent="-171450">
              <a:buFontTx/>
              <a:buChar char="-"/>
            </a:pPr>
            <a:r>
              <a:rPr lang="en-GB" sz="1400" baseline="0" dirty="0"/>
              <a:t>Skilled interrogation and analysis of data</a:t>
            </a:r>
          </a:p>
          <a:p>
            <a:pPr marL="171450" indent="-171450">
              <a:buFontTx/>
              <a:buChar char="-"/>
            </a:pPr>
            <a:r>
              <a:rPr lang="en-GB" sz="1400" baseline="0" dirty="0"/>
              <a:t>Involvement of children and young people in assessment of learning, which includes high quality feedback and learner conversations.</a:t>
            </a:r>
          </a:p>
          <a:p>
            <a:pPr marL="171450" indent="-171450">
              <a:buFontTx/>
              <a:buChar char="-"/>
            </a:pPr>
            <a:endParaRPr lang="en-GB" sz="1400" baseline="0" dirty="0"/>
          </a:p>
          <a:p>
            <a:pPr marL="0" indent="0">
              <a:buFontTx/>
              <a:buNone/>
            </a:pPr>
            <a:r>
              <a:rPr lang="en-GB" sz="1400" baseline="0" dirty="0"/>
              <a:t>Effective use of the learning, teaching and assessment cycle will help to develop this practice. </a:t>
            </a:r>
            <a:endParaRPr lang="en-GB" sz="1400" dirty="0">
              <a:latin typeface="Calibri" panose="020F0502020204030204" pitchFamily="34" charset="0"/>
              <a:cs typeface="Calibri" panose="020F0502020204030204" pitchFamily="34" charset="0"/>
              <a:hlinkClick r:id="rId4"/>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400" dirty="0">
              <a:latin typeface="Calibri" panose="020F0502020204030204" pitchFamily="34" charset="0"/>
              <a:cs typeface="Calibri" panose="020F0502020204030204" pitchFamily="34" charset="0"/>
              <a:hlinkClick r:id="rId4"/>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400" dirty="0">
                <a:latin typeface="Calibri" panose="020F0502020204030204" pitchFamily="34" charset="0"/>
                <a:cs typeface="Calibri" panose="020F0502020204030204" pitchFamily="34" charset="0"/>
                <a:hlinkClick r:id="rId4"/>
              </a:rPr>
              <a:t>https://education.gov.scot/education-scotland/what-we-do/inspection-and-review/chief-inspector-report/national-thematic-inspections/assessment-in-the-bge/</a:t>
            </a:r>
            <a:endParaRPr lang="en-GB" sz="1400" dirty="0">
              <a:solidFill>
                <a:schemeClr val="tx1">
                  <a:lumMod val="75000"/>
                  <a:lumOff val="25000"/>
                </a:schemeClr>
              </a:solidFill>
              <a:latin typeface="Calibri" panose="020F0502020204030204" pitchFamily="34" charset="0"/>
              <a:cs typeface="Calibri" panose="020F0502020204030204" pitchFamily="34" charset="0"/>
            </a:endParaRPr>
          </a:p>
          <a:p>
            <a:endParaRPr lang="en-GB" altLang="en-US" sz="1400" dirty="0"/>
          </a:p>
          <a:p>
            <a:r>
              <a:rPr lang="en-GB" altLang="en-US" sz="1400" dirty="0"/>
              <a:t> </a:t>
            </a:r>
          </a:p>
          <a:p>
            <a:endParaRPr lang="en-GB" altLang="en-US" sz="1400" dirty="0"/>
          </a:p>
          <a:p>
            <a:pPr eaLnBrk="1" hangingPunct="1">
              <a:spcBef>
                <a:spcPct val="0"/>
              </a:spcBef>
            </a:pPr>
            <a:endParaRPr lang="en-GB" altLang="en-US" sz="1400" dirty="0"/>
          </a:p>
        </p:txBody>
      </p:sp>
      <p:sp>
        <p:nvSpPr>
          <p:cNvPr id="140292" name="Slide Number Placeholder 3">
            <a:extLst>
              <a:ext uri="{FF2B5EF4-FFF2-40B4-BE49-F238E27FC236}">
                <a16:creationId xmlns:a16="http://schemas.microsoft.com/office/drawing/2014/main" id="{B20B8ED4-CF50-45F4-839D-E3683F415C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55505A-05CA-4D45-9C2A-49401FCEC7FD}" type="slidenum">
              <a:rPr lang="en-GB" altLang="en-US">
                <a:latin typeface="Calibri" panose="020F0502020204030204" pitchFamily="34" charset="0"/>
              </a:rPr>
              <a:pPr/>
              <a:t>19</a:t>
            </a:fld>
            <a:endParaRPr lang="en-GB" altLang="en-US">
              <a:latin typeface="Calibri" panose="020F0502020204030204" pitchFamily="34" charset="0"/>
            </a:endParaRPr>
          </a:p>
        </p:txBody>
      </p:sp>
    </p:spTree>
    <p:extLst>
      <p:ext uri="{BB962C8B-B14F-4D97-AF65-F5344CB8AC3E}">
        <p14:creationId xmlns:p14="http://schemas.microsoft.com/office/powerpoint/2010/main" val="769696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https://education.gov.scot/improvement/practice-exemplars/sketchnote-springfield</a:t>
            </a:r>
            <a:endParaRPr lang="en-GB" dirty="0"/>
          </a:p>
          <a:p>
            <a:endParaRPr lang="en-GB" dirty="0"/>
          </a:p>
          <a:p>
            <a:r>
              <a:rPr lang="en-GB" dirty="0"/>
              <a:t>Started with staff developing a clear understanding of the moderation (learning,</a:t>
            </a:r>
            <a:r>
              <a:rPr lang="en-GB" baseline="0" dirty="0"/>
              <a:t> teaching and assessment</a:t>
            </a:r>
            <a:r>
              <a:rPr lang="en-GB" dirty="0"/>
              <a:t>) cycle.</a:t>
            </a:r>
            <a:r>
              <a:rPr lang="en-GB" baseline="0" dirty="0"/>
              <a:t> </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Teachers know the purpose of assessment. There is a shared understanding across the school that teachers will use a range of assessments including ongoing and periodic assessment, standardised assessment and self-assessment to build a clear picture of progress for all children. As a result, teachers use a wide range of formative and periodic assessments to help them determine children’s progress, plan ongoing learning and teaching, and support their professional judgement. Teachers are highly skilled in monitoring and tracking the progress of learners. This informs adaptations when planning future learning, where teachers use appropriate interventions effectively to ensure all children remain on track to make progress. </a:t>
            </a:r>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982239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hlinkClick r:id="rId3"/>
              </a:rPr>
              <a:t>A Statement for Practitioners from HM Chief Inspector of Education (August 2016) | Policy drivers | Policy for Scottish education | Scottish education system | Education Scotland</a:t>
            </a:r>
            <a:endParaRPr lang="en-GB" dirty="0"/>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This is an extract from the </a:t>
            </a:r>
            <a:r>
              <a:rPr lang="en-GB" b="1" dirty="0"/>
              <a:t>statement for practitioners from the then HM Chief Inspector of Education – August 2016</a:t>
            </a:r>
          </a:p>
          <a:p>
            <a:pPr marL="171450" indent="-171450">
              <a:buFont typeface="Arial" panose="020B0604020202020204" pitchFamily="34" charset="0"/>
              <a:buChar char="•"/>
            </a:pPr>
            <a:r>
              <a:rPr lang="en-GB" dirty="0"/>
              <a:t>It states that moderation is integral to planning learning, teaching and assessment and is a process rather than a one-off activity or event. </a:t>
            </a:r>
          </a:p>
          <a:p>
            <a:pPr marL="171450" indent="-171450">
              <a:buFont typeface="Arial" panose="020B0604020202020204" pitchFamily="34" charset="0"/>
              <a:buChar char="•"/>
            </a:pPr>
            <a:r>
              <a:rPr lang="en-GB" dirty="0"/>
              <a:t>Moderation is on-going throughout the learning and teaching process.</a:t>
            </a:r>
          </a:p>
          <a:p>
            <a:pPr marL="171450" indent="-171450">
              <a:buFont typeface="Arial" panose="020B0604020202020204" pitchFamily="34" charset="0"/>
              <a:buChar char="•"/>
            </a:pPr>
            <a:r>
              <a:rPr lang="en-GB" baseline="0" dirty="0"/>
              <a:t>Discussions take place regularly about Learning, Teaching &amp; Assessment.  These discussions are moderation.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indent="0">
              <a:buNone/>
            </a:pPr>
            <a:r>
              <a:rPr lang="en-GB" dirty="0"/>
              <a:t>Moderation Supports:</a:t>
            </a:r>
          </a:p>
          <a:p>
            <a:pPr marL="171450" indent="-171450">
              <a:buFont typeface="Arial" panose="020B0604020202020204" pitchFamily="34" charset="0"/>
              <a:buChar char="•"/>
            </a:pPr>
            <a:r>
              <a:rPr lang="en-GB" dirty="0"/>
              <a:t>Understanding and sharing of standards</a:t>
            </a:r>
          </a:p>
          <a:p>
            <a:pPr marL="171450" indent="-171450">
              <a:buFont typeface="Arial" panose="020B0604020202020204" pitchFamily="34" charset="0"/>
              <a:buChar char="•"/>
            </a:pPr>
            <a:r>
              <a:rPr lang="en-GB" dirty="0"/>
              <a:t>Sharing of good practice </a:t>
            </a:r>
          </a:p>
          <a:p>
            <a:pPr marL="171450" indent="-171450">
              <a:buFont typeface="Arial" panose="020B0604020202020204" pitchFamily="34" charset="0"/>
              <a:buChar char="•"/>
            </a:pPr>
            <a:r>
              <a:rPr lang="en-GB" dirty="0"/>
              <a:t>Progression </a:t>
            </a:r>
          </a:p>
          <a:p>
            <a:pPr marL="171450" indent="-171450">
              <a:buFont typeface="Arial" panose="020B0604020202020204" pitchFamily="34" charset="0"/>
              <a:buChar char="•"/>
            </a:pPr>
            <a:r>
              <a:rPr lang="en-GB" dirty="0"/>
              <a:t>Robust, valid and reliable teacher professional judgement </a:t>
            </a:r>
            <a:endParaRPr lang="en-GB" baseline="0"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482224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Too much support material and guidance for practitioners. As a result, Education Scotland attempted to streamline support and guidance materials for the curriculum. </a:t>
            </a:r>
            <a:r>
              <a:rPr lang="en-GB" sz="1200" b="1" kern="1200" dirty="0">
                <a:solidFill>
                  <a:schemeClr val="tx1"/>
                </a:solidFill>
                <a:effectLst/>
                <a:latin typeface="+mn-lt"/>
                <a:ea typeface="+mn-ea"/>
                <a:cs typeface="+mn-cs"/>
              </a:rPr>
              <a:t>This statement and publication of the benchmarks are key to this streamlined approach</a:t>
            </a:r>
            <a:r>
              <a:rPr lang="en-GB"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Moving forward</a:t>
            </a:r>
            <a:r>
              <a:rPr lang="en-GB" sz="1200" kern="1200" dirty="0">
                <a:solidFill>
                  <a:schemeClr val="tx1"/>
                </a:solidFill>
                <a:effectLst/>
                <a:latin typeface="+mn-lt"/>
                <a:ea typeface="+mn-ea"/>
                <a:cs typeface="+mn-cs"/>
              </a:rPr>
              <a:t>, the two key resources which teachers should use to plan learning, teaching and assessment are: Experiences and Outcomes</a:t>
            </a:r>
            <a:r>
              <a:rPr lang="en-GB" sz="1200" kern="1200" baseline="0" dirty="0">
                <a:solidFill>
                  <a:schemeClr val="tx1"/>
                </a:solidFill>
                <a:effectLst/>
                <a:latin typeface="+mn-lt"/>
                <a:ea typeface="+mn-ea"/>
                <a:cs typeface="+mn-cs"/>
              </a:rPr>
              <a:t> &amp; </a:t>
            </a:r>
            <a:r>
              <a:rPr lang="en-GB" sz="1200" kern="1200" dirty="0">
                <a:solidFill>
                  <a:schemeClr val="tx1"/>
                </a:solidFill>
                <a:effectLst/>
                <a:latin typeface="+mn-lt"/>
                <a:ea typeface="+mn-ea"/>
                <a:cs typeface="+mn-cs"/>
              </a:rPr>
              <a:t>Benchmarks.</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3708887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it?</a:t>
            </a:r>
            <a:r>
              <a:rPr lang="en-GB" baseline="0" dirty="0"/>
              <a:t> </a:t>
            </a:r>
            <a:r>
              <a:rPr lang="en-GB" dirty="0"/>
              <a:t>Discussion in Groups</a:t>
            </a:r>
          </a:p>
          <a:p>
            <a:endParaRPr lang="en-GB" dirty="0"/>
          </a:p>
          <a:p>
            <a:r>
              <a:rPr lang="en-GB" dirty="0"/>
              <a:t>Support in the system</a:t>
            </a:r>
          </a:p>
          <a:p>
            <a:pPr marL="171450" indent="-171450">
              <a:buFontTx/>
              <a:buChar char="-"/>
            </a:pPr>
            <a:r>
              <a:rPr lang="en-GB" baseline="0" dirty="0"/>
              <a:t>Assessment Co-ordinators </a:t>
            </a:r>
          </a:p>
          <a:p>
            <a:pPr marL="171450" indent="-171450">
              <a:buFontTx/>
              <a:buChar char="-"/>
            </a:pPr>
            <a:r>
              <a:rPr lang="en-GB" baseline="0" dirty="0"/>
              <a:t>QAMSO (Quality Assurance and Moderation Support Officers) since 2016</a:t>
            </a:r>
          </a:p>
          <a:p>
            <a:pPr marL="171450" indent="-171450">
              <a:buFontTx/>
              <a:buChar char="-"/>
            </a:pPr>
            <a:r>
              <a:rPr lang="en-GB" baseline="0" dirty="0"/>
              <a:t>Regional Improvement Collaborative Networks</a:t>
            </a:r>
          </a:p>
          <a:p>
            <a:pPr marL="171450" indent="-171450">
              <a:buFontTx/>
              <a:buChar char="-"/>
            </a:pPr>
            <a:r>
              <a:rPr lang="en-GB" baseline="0" dirty="0"/>
              <a:t>National Moderation Events</a:t>
            </a:r>
          </a:p>
        </p:txBody>
      </p:sp>
      <p:sp>
        <p:nvSpPr>
          <p:cNvPr id="4" name="Slide Number Placeholder 3"/>
          <p:cNvSpPr>
            <a:spLocks noGrp="1"/>
          </p:cNvSpPr>
          <p:nvPr>
            <p:ph type="sldNum" sz="quarter" idx="10"/>
          </p:nvPr>
        </p:nvSpPr>
        <p:spPr/>
        <p:txBody>
          <a:bodyPr/>
          <a:lstStyle/>
          <a:p>
            <a:fld id="{4A04A844-A137-4FBB-8C1C-6AFD11846AF0}" type="slidenum">
              <a:rPr lang="en-GB" smtClean="0"/>
              <a:t>23</a:t>
            </a:fld>
            <a:endParaRPr lang="en-GB" dirty="0"/>
          </a:p>
        </p:txBody>
      </p:sp>
    </p:spTree>
    <p:extLst>
      <p:ext uri="{BB962C8B-B14F-4D97-AF65-F5344CB8AC3E}">
        <p14:creationId xmlns:p14="http://schemas.microsoft.com/office/powerpoint/2010/main" val="2139550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a:t>We would like to highlight the importance of planning for learning, teaching and assessment –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By working collaboratively, it allows practitioners to: </a:t>
            </a:r>
          </a:p>
          <a:p>
            <a:pPr marL="171450" indent="-171450">
              <a:buFont typeface="Wingdings" panose="05000000000000000000" pitchFamily="2" charset="2"/>
              <a:buChar char="Ø"/>
              <a:defRPr/>
            </a:pPr>
            <a:r>
              <a:rPr lang="en-GB" dirty="0"/>
              <a:t>plan learning, teaching and assessment </a:t>
            </a:r>
          </a:p>
          <a:p>
            <a:pPr marL="171450" indent="-171450">
              <a:buFont typeface="Wingdings" panose="05000000000000000000" pitchFamily="2" charset="2"/>
              <a:buChar char="Ø"/>
              <a:defRPr/>
            </a:pPr>
            <a:r>
              <a:rPr lang="en-GB" dirty="0"/>
              <a:t>check that assessment tasks and activities provide learners with fair and valid opportunities to meet the standards and expectations before assessments are used – moderation at the planning process and discussion with colleagues is helpful. </a:t>
            </a:r>
          </a:p>
          <a:p>
            <a:pPr marL="171450" indent="-171450">
              <a:buFont typeface="Wingdings" panose="05000000000000000000" pitchFamily="2" charset="2"/>
              <a:buChar char="Ø"/>
              <a:defRPr/>
            </a:pPr>
            <a:r>
              <a:rPr lang="en-GB" dirty="0"/>
              <a:t>sample evidence from learners’ work and review teachers’ judgements</a:t>
            </a:r>
          </a:p>
          <a:p>
            <a:pPr marL="171450" indent="-171450">
              <a:buFont typeface="Wingdings" panose="05000000000000000000" pitchFamily="2" charset="2"/>
              <a:buChar char="Ø"/>
              <a:defRPr/>
            </a:pPr>
            <a:r>
              <a:rPr lang="en-GB" dirty="0"/>
              <a:t>agree strengths in learners’ performances and next steps in learning</a:t>
            </a:r>
          </a:p>
          <a:p>
            <a:pPr marL="171450" indent="-171450">
              <a:buFont typeface="Wingdings" panose="05000000000000000000" pitchFamily="2" charset="2"/>
              <a:buChar char="Ø"/>
              <a:defRPr/>
            </a:pPr>
            <a:r>
              <a:rPr lang="en-GB" dirty="0"/>
              <a:t>provide feedback on teachers’ judgements to inform improvements in practices</a:t>
            </a:r>
          </a:p>
          <a:p>
            <a:pPr>
              <a:buFont typeface="Wingdings" panose="05000000000000000000" pitchFamily="2" charset="2"/>
              <a:buNone/>
              <a:defRPr/>
            </a:pPr>
            <a:endParaRPr lang="en-GB" dirty="0"/>
          </a:p>
          <a:p>
            <a:pPr>
              <a:buFont typeface="Wingdings" panose="05000000000000000000" pitchFamily="2" charset="2"/>
              <a:buNone/>
              <a:defRPr/>
            </a:pPr>
            <a:r>
              <a:rPr lang="en-GB" dirty="0"/>
              <a:t>Moderation is the professional dialogue around learning, teaching and assessment, - coming together to plan L, T, A and to review learner evidence. And it helps to ensure that there is an appropriate focus on outcomes for learners, that learning is at the appropriate level and that learners develop breadth, challenge and application of learning. We achieve consistency in our understanding of assessment through moderation, allows processes to be more robust and not dependent upon the judgement of one individual.</a:t>
            </a:r>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5A1BA835-0FE2-4ADE-B908-3B46312B276C}" type="slidenum">
              <a:rPr lang="en-GB" smtClean="0">
                <a:solidFill>
                  <a:prstClr val="black"/>
                </a:solidFill>
                <a:latin typeface="Calibri"/>
                <a:cs typeface="+mn-cs"/>
              </a:rPr>
              <a:pPr fontAlgn="auto">
                <a:spcBef>
                  <a:spcPts val="0"/>
                </a:spcBef>
                <a:spcAft>
                  <a:spcPts val="0"/>
                </a:spcAft>
                <a:defRPr/>
              </a:pPr>
              <a:t>24</a:t>
            </a:fld>
            <a:endParaRPr lang="en-GB">
              <a:solidFill>
                <a:prstClr val="black"/>
              </a:solidFill>
              <a:latin typeface="Calibri"/>
              <a:cs typeface="+mn-cs"/>
            </a:endParaRPr>
          </a:p>
        </p:txBody>
      </p:sp>
    </p:spTree>
    <p:extLst>
      <p:ext uri="{BB962C8B-B14F-4D97-AF65-F5344CB8AC3E}">
        <p14:creationId xmlns:p14="http://schemas.microsoft.com/office/powerpoint/2010/main" val="2345113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Moderation Cycle also know as the Learning, Teaching and Assessment Cycle.  </a:t>
            </a:r>
          </a:p>
          <a:p>
            <a:endParaRPr lang="en-GB" altLang="en-US" dirty="0"/>
          </a:p>
          <a:p>
            <a:r>
              <a:rPr lang="en-GB" altLang="en-US" dirty="0"/>
              <a:t>This a cycle for collaboration for Learning, Teaching &amp; Assessment.</a:t>
            </a:r>
            <a:r>
              <a:rPr lang="en-GB" altLang="en-US" baseline="0" dirty="0"/>
              <a:t> </a:t>
            </a:r>
            <a:r>
              <a:rPr lang="en-GB" altLang="en-US" dirty="0"/>
              <a:t>Moderation should not be considered as an ‘event’ or completed at special times of the year but rather the discussions which take place regularly about Learning, Teaching &amp; Assessment.  </a:t>
            </a:r>
          </a:p>
          <a:p>
            <a:endParaRPr lang="en-GB" altLang="en-US" dirty="0"/>
          </a:p>
          <a:p>
            <a:r>
              <a:rPr lang="en-GB" altLang="en-US" dirty="0"/>
              <a:t>We will cover the moderation cycle in depth during our next session. </a:t>
            </a:r>
          </a:p>
        </p:txBody>
      </p:sp>
      <p:sp>
        <p:nvSpPr>
          <p:cNvPr id="4" name="Slide Number Placeholder 3"/>
          <p:cNvSpPr>
            <a:spLocks noGrp="1"/>
          </p:cNvSpPr>
          <p:nvPr>
            <p:ph type="sldNum" sz="quarter" idx="5"/>
          </p:nvPr>
        </p:nvSpPr>
        <p:spPr/>
        <p:txBody>
          <a:bodyPr/>
          <a:lstStyle/>
          <a:p>
            <a:pPr fontAlgn="auto">
              <a:spcBef>
                <a:spcPts val="0"/>
              </a:spcBef>
              <a:spcAft>
                <a:spcPts val="0"/>
              </a:spcAft>
              <a:defRPr/>
            </a:pPr>
            <a:fld id="{0C13E009-DD36-47C6-A2F3-997662B96384}" type="slidenum">
              <a:rPr lang="en-GB">
                <a:solidFill>
                  <a:prstClr val="black"/>
                </a:solidFill>
                <a:latin typeface="Calibri"/>
                <a:cs typeface="+mn-cs"/>
              </a:rPr>
              <a:pPr fontAlgn="auto">
                <a:spcBef>
                  <a:spcPts val="0"/>
                </a:spcBef>
                <a:spcAft>
                  <a:spcPts val="0"/>
                </a:spcAft>
                <a:defRPr/>
              </a:pPr>
              <a:t>25</a:t>
            </a:fld>
            <a:endParaRPr lang="en-GB">
              <a:solidFill>
                <a:prstClr val="black"/>
              </a:solidFill>
              <a:latin typeface="Calibri"/>
              <a:cs typeface="+mn-cs"/>
            </a:endParaRPr>
          </a:p>
        </p:txBody>
      </p:sp>
    </p:spTree>
    <p:extLst>
      <p:ext uri="{BB962C8B-B14F-4D97-AF65-F5344CB8AC3E}">
        <p14:creationId xmlns:p14="http://schemas.microsoft.com/office/powerpoint/2010/main" val="63430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0441DB-8378-4EE0-BE7A-FAD180D7D803}" type="slidenum">
              <a:rPr lang="en-GB" altLang="en-US" smtClean="0">
                <a:latin typeface="Calibri" panose="020F0502020204030204" pitchFamily="34" charset="0"/>
              </a:rPr>
              <a:pPr/>
              <a:t>4</a:t>
            </a:fld>
            <a:endParaRPr lang="en-GB" altLang="en-US">
              <a:latin typeface="Calibri" panose="020F0502020204030204" pitchFamily="34" charset="0"/>
            </a:endParaRPr>
          </a:p>
        </p:txBody>
      </p:sp>
    </p:spTree>
    <p:extLst>
      <p:ext uri="{BB962C8B-B14F-4D97-AF65-F5344CB8AC3E}">
        <p14:creationId xmlns:p14="http://schemas.microsoft.com/office/powerpoint/2010/main" val="3806228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FDB2A9B0-436C-4923-8CF0-586B5C933D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B6CDB5ED-D587-475B-9FF1-BB47E72DE0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Is moderation seen as a</a:t>
            </a:r>
            <a:r>
              <a:rPr lang="en-GB" baseline="0" dirty="0"/>
              <a:t> bolt on = or integral?   How do you help staff see it is integral?  Do they need to revisit the learning, teaching and assessment (moderation cycle) or where this sits in the bigger picture of Learning, Teaching and Assessment?</a:t>
            </a:r>
          </a:p>
          <a:p>
            <a:r>
              <a:rPr lang="en-GB" baseline="0" dirty="0"/>
              <a:t> </a:t>
            </a:r>
          </a:p>
          <a:p>
            <a:r>
              <a:rPr lang="en-GB" baseline="0" dirty="0"/>
              <a:t>Collegiate sessions – do we enable staff to meet during these for system leadership / moderations mates / joint planning etc…do we ensure they have a shared framework for discussions?</a:t>
            </a:r>
          </a:p>
          <a:p>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Assessment strategy – do staff see where it helps inform…cuts bureaucracy…E.g. School Assessment Framework – staff know the assessments we do, when, what for and what we use them for and they have a timeline of when activities take place and where they inform and support other activities.</a:t>
            </a:r>
          </a:p>
          <a:p>
            <a:endParaRPr lang="en-GB" dirty="0"/>
          </a:p>
          <a:p>
            <a:r>
              <a:rPr lang="en-GB" dirty="0"/>
              <a:t>Systems leadership…staff leading own learning and developing consistency across their own school (LC/LA)…time credited to enable them to visit each other’s classes, agree a focus</a:t>
            </a:r>
            <a:r>
              <a:rPr lang="en-GB" baseline="0" dirty="0"/>
              <a:t> for observation and discussion…linked to assessment and moderation work?</a:t>
            </a:r>
            <a:endParaRPr lang="en-GB" dirty="0"/>
          </a:p>
        </p:txBody>
      </p:sp>
      <p:sp>
        <p:nvSpPr>
          <p:cNvPr id="4" name="Slide Number Placeholder 3">
            <a:extLst>
              <a:ext uri="{FF2B5EF4-FFF2-40B4-BE49-F238E27FC236}">
                <a16:creationId xmlns:a16="http://schemas.microsoft.com/office/drawing/2014/main" id="{AA80B30E-9089-4F91-B991-3A3E19032D8B}"/>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0F7D01-9CDC-4430-8CEA-5ED92E86A199}" type="slidenum">
              <a:rPr lang="en-GB" altLang="en-US">
                <a:solidFill>
                  <a:srgbClr val="000000"/>
                </a:solidFill>
                <a:latin typeface="Calibri" panose="020F0502020204030204" pitchFamily="34" charset="0"/>
              </a:rPr>
              <a:pPr/>
              <a:t>26</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688381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FDB2A9B0-436C-4923-8CF0-586B5C933D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B6CDB5ED-D587-475B-9FF1-BB47E72DE0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5</a:t>
            </a:r>
            <a:r>
              <a:rPr lang="en-GB" altLang="en-US" baseline="0" dirty="0"/>
              <a:t> </a:t>
            </a:r>
            <a:r>
              <a:rPr lang="en-GB" altLang="en-US" dirty="0"/>
              <a:t>minute comfort break </a:t>
            </a:r>
          </a:p>
          <a:p>
            <a:endParaRPr lang="en-GB" altLang="en-US" dirty="0"/>
          </a:p>
        </p:txBody>
      </p:sp>
      <p:sp>
        <p:nvSpPr>
          <p:cNvPr id="4" name="Slide Number Placeholder 3">
            <a:extLst>
              <a:ext uri="{FF2B5EF4-FFF2-40B4-BE49-F238E27FC236}">
                <a16:creationId xmlns:a16="http://schemas.microsoft.com/office/drawing/2014/main" id="{AA80B30E-9089-4F91-B991-3A3E19032D8B}"/>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0F7D01-9CDC-4430-8CEA-5ED92E86A199}" type="slidenum">
              <a:rPr lang="en-GB" altLang="en-US">
                <a:solidFill>
                  <a:srgbClr val="000000"/>
                </a:solidFill>
                <a:latin typeface="Calibri" panose="020F0502020204030204" pitchFamily="34" charset="0"/>
              </a:rPr>
              <a:pPr/>
              <a:t>27</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264BB10D-9806-4BF3-8D09-809E57367E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3B660B6E-E222-4721-901F-C3562E8EAA2E}"/>
              </a:ext>
            </a:extLst>
          </p:cNvPr>
          <p:cNvSpPr>
            <a:spLocks noGrp="1"/>
          </p:cNvSpPr>
          <p:nvPr>
            <p:ph type="body" idx="1"/>
          </p:nvPr>
        </p:nvSpPr>
        <p:spPr bwMode="auto">
          <a:xfrm>
            <a:off x="422275" y="4776788"/>
            <a:ext cx="5953125" cy="390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cs typeface="Calibri" panose="020F0502020204030204" pitchFamily="34" charset="0"/>
            </a:endParaRPr>
          </a:p>
        </p:txBody>
      </p:sp>
      <p:sp>
        <p:nvSpPr>
          <p:cNvPr id="4" name="Slide Number Placeholder 3">
            <a:extLst>
              <a:ext uri="{FF2B5EF4-FFF2-40B4-BE49-F238E27FC236}">
                <a16:creationId xmlns:a16="http://schemas.microsoft.com/office/drawing/2014/main" id="{E45FEE1F-6000-434E-9D87-A4BB2FCCB5C8}"/>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640578-4635-4AC7-8B80-EE15EE7F02A6}" type="slidenum">
              <a:rPr lang="en-GB" altLang="en-US">
                <a:solidFill>
                  <a:srgbClr val="000000"/>
                </a:solidFill>
                <a:latin typeface="Calibri" panose="020F0502020204030204" pitchFamily="34" charset="0"/>
              </a:rPr>
              <a:pPr/>
              <a:t>28</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00561A3A-2C22-448B-AA7E-7F14DD6538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E861D2A4-0992-4B5A-81DE-AFA2B3E5F23E}"/>
              </a:ext>
            </a:extLst>
          </p:cNvPr>
          <p:cNvSpPr>
            <a:spLocks noGrp="1"/>
          </p:cNvSpPr>
          <p:nvPr>
            <p:ph type="body" idx="1"/>
          </p:nvPr>
        </p:nvSpPr>
        <p:spPr bwMode="auto">
          <a:xfrm>
            <a:off x="422275" y="4776788"/>
            <a:ext cx="5953125" cy="390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cs typeface="Calibri" panose="020F0502020204030204" pitchFamily="34" charset="0"/>
              </a:rPr>
              <a:t>Using teams and PLC notebook provides an approach – there are other approaches that can be used. </a:t>
            </a:r>
          </a:p>
          <a:p>
            <a:endParaRPr lang="en-GB" altLang="en-US" dirty="0">
              <a:cs typeface="Calibri" panose="020F0502020204030204" pitchFamily="34" charset="0"/>
            </a:endParaRPr>
          </a:p>
        </p:txBody>
      </p:sp>
      <p:sp>
        <p:nvSpPr>
          <p:cNvPr id="4" name="Slide Number Placeholder 3">
            <a:extLst>
              <a:ext uri="{FF2B5EF4-FFF2-40B4-BE49-F238E27FC236}">
                <a16:creationId xmlns:a16="http://schemas.microsoft.com/office/drawing/2014/main" id="{25D3EC65-EC0C-4C6D-9306-C259B1E56967}"/>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42F42A-3D00-4D20-BF0E-D648EA7C9EB7}" type="slidenum">
              <a:rPr lang="en-GB" altLang="en-US">
                <a:solidFill>
                  <a:srgbClr val="000000"/>
                </a:solidFill>
                <a:latin typeface="Calibri" panose="020F0502020204030204" pitchFamily="34" charset="0"/>
              </a:rPr>
              <a:pPr/>
              <a:t>29</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796F9971-9159-4678-8C57-26A6BB6B8A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AFADEBB5-8B53-4D1E-9E0B-C6561D28879A}"/>
              </a:ext>
            </a:extLst>
          </p:cNvPr>
          <p:cNvSpPr>
            <a:spLocks noGrp="1"/>
          </p:cNvSpPr>
          <p:nvPr>
            <p:ph type="body" idx="1"/>
          </p:nvPr>
        </p:nvSpPr>
        <p:spPr bwMode="auto">
          <a:xfrm>
            <a:off x="422275" y="4776788"/>
            <a:ext cx="5953125" cy="390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It is important to emphasise that moderation is ongoing before, during and after the planning of learning, teaching and assessment. Dialogue at each stage of the learning, teaching and assessment (moderation) cycle can take place online to strengthen digital moderation processes. This can be done during live meetings of the group where breakout rooms can be utilised.</a:t>
            </a:r>
            <a:endParaRPr lang="en-GB" altLang="en-US" dirty="0">
              <a:cs typeface="Calibri" panose="020F0502020204030204" pitchFamily="34" charset="0"/>
            </a:endParaRPr>
          </a:p>
          <a:p>
            <a:endParaRPr lang="en-GB" altLang="en-US" dirty="0">
              <a:cs typeface="Calibri" panose="020F0502020204030204" pitchFamily="34" charset="0"/>
            </a:endParaRPr>
          </a:p>
        </p:txBody>
      </p:sp>
      <p:sp>
        <p:nvSpPr>
          <p:cNvPr id="4" name="Slide Number Placeholder 3">
            <a:extLst>
              <a:ext uri="{FF2B5EF4-FFF2-40B4-BE49-F238E27FC236}">
                <a16:creationId xmlns:a16="http://schemas.microsoft.com/office/drawing/2014/main" id="{58931BDC-537F-4809-BC2A-8FCD9ED03FBB}"/>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CAD06D-3950-49C8-B323-A8FBB0D854E6}" type="slidenum">
              <a:rPr lang="en-GB" altLang="en-US">
                <a:solidFill>
                  <a:srgbClr val="000000"/>
                </a:solidFill>
                <a:latin typeface="Calibri" panose="020F0502020204030204" pitchFamily="34" charset="0"/>
              </a:rPr>
              <a:pPr/>
              <a:t>30</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416B961F-BD86-458D-96BC-1BCEC22171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12E30291-EAB2-4120-A52C-96255D168E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The Digital Moderation tab on the moderation hub contains an infographic to explain the process, and contains the templates,</a:t>
            </a:r>
          </a:p>
          <a:p>
            <a:endParaRPr lang="en-GB" altLang="en-US" b="1" dirty="0"/>
          </a:p>
          <a:p>
            <a:r>
              <a:rPr lang="en-GB" altLang="en-US" b="1" dirty="0"/>
              <a:t>​There are also helpful notes about learner evidence to consider: </a:t>
            </a:r>
            <a:endParaRPr lang="en-GB" altLang="en-US" dirty="0"/>
          </a:p>
          <a:p>
            <a:r>
              <a:rPr lang="en-GB" altLang="en-US" dirty="0"/>
              <a:t>OneNote allows a wide variety of media to be stored on each page. It is important to mindful about data protection and copyright.</a:t>
            </a:r>
            <a:br>
              <a:rPr lang="en-GB" altLang="en-US" dirty="0"/>
            </a:br>
            <a:endParaRPr lang="en-GB" altLang="en-US" dirty="0"/>
          </a:p>
          <a:p>
            <a:r>
              <a:rPr lang="en-GB" altLang="en-US" dirty="0"/>
              <a:t>• Ensure that learners cannot be identified – remove any personally identifiable content e.g. names from images, documents etc.</a:t>
            </a:r>
          </a:p>
          <a:p>
            <a:r>
              <a:rPr lang="en-GB" altLang="en-US" dirty="0"/>
              <a:t>• Avoid uploading assessment materials which have been commercially created. The focus should be retained on practitioner designed and implemented approaches to assessment</a:t>
            </a:r>
          </a:p>
          <a:p>
            <a:endParaRPr lang="en-GB" altLang="en-US" dirty="0"/>
          </a:p>
        </p:txBody>
      </p:sp>
      <p:sp>
        <p:nvSpPr>
          <p:cNvPr id="4" name="Slide Number Placeholder 3">
            <a:extLst>
              <a:ext uri="{FF2B5EF4-FFF2-40B4-BE49-F238E27FC236}">
                <a16:creationId xmlns:a16="http://schemas.microsoft.com/office/drawing/2014/main" id="{73A5262C-2C5C-4234-8AD4-FFB85D249201}"/>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8F68F1-A504-4A60-8185-F21773190A59}" type="slidenum">
              <a:rPr lang="en-GB" altLang="en-US">
                <a:solidFill>
                  <a:srgbClr val="000000"/>
                </a:solidFill>
                <a:latin typeface="Calibri" panose="020F0502020204030204" pitchFamily="34" charset="0"/>
              </a:rPr>
              <a:pPr/>
              <a:t>31</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3755EC4E-F0A6-4038-BF15-C58A493C51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3FB04B1E-97C1-462B-B6B7-0C0C33A7483F}"/>
              </a:ext>
            </a:extLst>
          </p:cNvPr>
          <p:cNvSpPr>
            <a:spLocks noGrp="1"/>
          </p:cNvSpPr>
          <p:nvPr>
            <p:ph type="body" idx="1"/>
          </p:nvPr>
        </p:nvSpPr>
        <p:spPr bwMode="auto">
          <a:xfrm>
            <a:off x="422275" y="4776788"/>
            <a:ext cx="5953125" cy="390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cs typeface="Calibri" panose="020F0502020204030204" pitchFamily="34" charset="0"/>
            </a:endParaRPr>
          </a:p>
        </p:txBody>
      </p:sp>
      <p:sp>
        <p:nvSpPr>
          <p:cNvPr id="4" name="Slide Number Placeholder 3">
            <a:extLst>
              <a:ext uri="{FF2B5EF4-FFF2-40B4-BE49-F238E27FC236}">
                <a16:creationId xmlns:a16="http://schemas.microsoft.com/office/drawing/2014/main" id="{8FF58E4D-C72E-4350-99DA-CD7032704355}"/>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E0CFE8-D292-4C02-A1BB-F5B1194CE12D}" type="slidenum">
              <a:rPr lang="en-GB" altLang="en-US">
                <a:solidFill>
                  <a:srgbClr val="000000"/>
                </a:solidFill>
                <a:latin typeface="Calibri" panose="020F0502020204030204" pitchFamily="34" charset="0"/>
              </a:rPr>
              <a:pPr/>
              <a:t>32</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EA47AA6C-1657-4E10-ADBF-8FBF22FEF6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DAE3BD23-2171-4F64-AD6A-979E167EF0C0}"/>
              </a:ext>
            </a:extLst>
          </p:cNvPr>
          <p:cNvSpPr>
            <a:spLocks noGrp="1"/>
          </p:cNvSpPr>
          <p:nvPr>
            <p:ph type="body" idx="1"/>
          </p:nvPr>
        </p:nvSpPr>
        <p:spPr bwMode="auto">
          <a:xfrm>
            <a:off x="422275" y="4776788"/>
            <a:ext cx="5953125" cy="390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cs typeface="Calibri" panose="020F0502020204030204" pitchFamily="34" charset="0"/>
            </a:endParaRPr>
          </a:p>
        </p:txBody>
      </p:sp>
      <p:sp>
        <p:nvSpPr>
          <p:cNvPr id="4" name="Slide Number Placeholder 3">
            <a:extLst>
              <a:ext uri="{FF2B5EF4-FFF2-40B4-BE49-F238E27FC236}">
                <a16:creationId xmlns:a16="http://schemas.microsoft.com/office/drawing/2014/main" id="{78DDCD40-340B-450A-BD24-53F8E6D92AF0}"/>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C1D4BC-BFC3-4FEB-BC7D-B1227CCD7684}" type="slidenum">
              <a:rPr lang="en-GB" altLang="en-US">
                <a:solidFill>
                  <a:srgbClr val="000000"/>
                </a:solidFill>
                <a:latin typeface="Calibri" panose="020F0502020204030204" pitchFamily="34" charset="0"/>
              </a:rPr>
              <a:pPr/>
              <a:t>33</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A1ACF468-A19C-4DE2-85BE-DF4DC17A47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5B04531E-71A0-4D2F-894E-24C0645E7B9A}"/>
              </a:ext>
            </a:extLst>
          </p:cNvPr>
          <p:cNvSpPr>
            <a:spLocks noGrp="1"/>
          </p:cNvSpPr>
          <p:nvPr>
            <p:ph type="body" idx="1"/>
          </p:nvPr>
        </p:nvSpPr>
        <p:spPr bwMode="auto">
          <a:xfrm>
            <a:off x="422275" y="4776788"/>
            <a:ext cx="5953125" cy="390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cs typeface="Calibri" panose="020F0502020204030204" pitchFamily="34" charset="0"/>
            </a:endParaRPr>
          </a:p>
        </p:txBody>
      </p:sp>
      <p:sp>
        <p:nvSpPr>
          <p:cNvPr id="4" name="Slide Number Placeholder 3">
            <a:extLst>
              <a:ext uri="{FF2B5EF4-FFF2-40B4-BE49-F238E27FC236}">
                <a16:creationId xmlns:a16="http://schemas.microsoft.com/office/drawing/2014/main" id="{2E88BC84-88CA-41A8-97FF-685117738CF1}"/>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8BCE3B-122E-4427-95D9-4599B1916FE9}" type="slidenum">
              <a:rPr lang="en-GB" altLang="en-US">
                <a:solidFill>
                  <a:srgbClr val="000000"/>
                </a:solidFill>
                <a:latin typeface="Calibri" panose="020F0502020204030204" pitchFamily="34" charset="0"/>
              </a:rPr>
              <a:pPr/>
              <a:t>34</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BE0A7916-E5F8-4C0F-9E32-EA7658FA18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41D3734B-810B-4A3A-8A46-7557EF9B67BB}"/>
              </a:ext>
            </a:extLst>
          </p:cNvPr>
          <p:cNvSpPr>
            <a:spLocks noGrp="1"/>
          </p:cNvSpPr>
          <p:nvPr>
            <p:ph type="body" idx="1"/>
          </p:nvPr>
        </p:nvSpPr>
        <p:spPr bwMode="auto">
          <a:xfrm>
            <a:off x="422275" y="4776788"/>
            <a:ext cx="5953125" cy="390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cs typeface="Calibri" panose="020F0502020204030204" pitchFamily="34" charset="0"/>
              </a:rPr>
              <a:t>Takeaway</a:t>
            </a:r>
            <a:r>
              <a:rPr lang="en-GB" altLang="en-US" baseline="0" dirty="0">
                <a:cs typeface="Calibri" panose="020F0502020204030204" pitchFamily="34" charset="0"/>
              </a:rPr>
              <a:t> task</a:t>
            </a:r>
            <a:endParaRPr lang="en-GB" altLang="en-US" dirty="0">
              <a:cs typeface="Calibri" panose="020F0502020204030204" pitchFamily="34" charset="0"/>
            </a:endParaRPr>
          </a:p>
        </p:txBody>
      </p:sp>
      <p:sp>
        <p:nvSpPr>
          <p:cNvPr id="4" name="Slide Number Placeholder 3">
            <a:extLst>
              <a:ext uri="{FF2B5EF4-FFF2-40B4-BE49-F238E27FC236}">
                <a16:creationId xmlns:a16="http://schemas.microsoft.com/office/drawing/2014/main" id="{7F8DE452-C726-40B4-A7AA-6791B52EDD61}"/>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453338-B740-4C57-8608-A5C266BC25D0}" type="slidenum">
              <a:rPr lang="en-GB" altLang="en-US">
                <a:solidFill>
                  <a:srgbClr val="000000"/>
                </a:solidFill>
                <a:latin typeface="Calibri" panose="020F0502020204030204" pitchFamily="34" charset="0"/>
              </a:rPr>
              <a:pPr/>
              <a:t>35</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B7F3B797-D555-48F8-BCB6-EF1D2D114DF1}"/>
              </a:ext>
            </a:extLst>
          </p:cNvPr>
          <p:cNvSpPr>
            <a:spLocks noGrp="1" noRot="1" noChangeAspect="1" noTextEdit="1"/>
          </p:cNvSpPr>
          <p:nvPr>
            <p:ph type="sldImg"/>
          </p:nvPr>
        </p:nvSpPr>
        <p:spPr bwMode="auto">
          <a:xfrm>
            <a:off x="138113" y="1347788"/>
            <a:ext cx="6462712" cy="3636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9130BD5D-C17C-4C2E-B9AA-FF330214A7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Connector- choose photo that best fits where you are now- personally or professionally- option to share </a:t>
            </a:r>
          </a:p>
          <a:p>
            <a:endParaRPr lang="en-GB" altLang="en-US" b="1" dirty="0"/>
          </a:p>
          <a:p>
            <a:r>
              <a:rPr lang="en-GB" altLang="en-US" b="0" dirty="0"/>
              <a:t>Going to start tonight with a connector – check in to see where we are at. If you would like, Please type into the chat pane the number of the picture which resonates with you. Can also feel free to raise your hand – come into the chat or just reflect. </a:t>
            </a:r>
          </a:p>
          <a:p>
            <a:endParaRPr lang="en-GB" altLang="en-US" b="1" dirty="0"/>
          </a:p>
          <a:p>
            <a:r>
              <a:rPr lang="en-GB" altLang="en-US" b="1" dirty="0"/>
              <a:t>However you are, coming to this professional learning session tonight, it is great to have you along and hopefully you will find it worthwhile, you will get something from it and you will have a chance to collaborate with others. </a:t>
            </a:r>
          </a:p>
          <a:p>
            <a:endParaRPr lang="en-GB" altLang="en-US" b="1" dirty="0"/>
          </a:p>
          <a:p>
            <a:r>
              <a:rPr lang="en-GB" altLang="en-US" dirty="0"/>
              <a:t>Connectors/Starters should be relatively light hearted and not overly cognitively demanding. They should ease people into the learning space and help build up to the focus of the day. You can do a task or just have a discussion. A task would be something more structured; we have previously done something like ‘The </a:t>
            </a:r>
            <a:r>
              <a:rPr lang="en-GB" altLang="en-US" dirty="0" err="1"/>
              <a:t>Columbo</a:t>
            </a:r>
            <a:r>
              <a:rPr lang="en-GB" altLang="en-US" dirty="0"/>
              <a:t> Dash’ where people have 2 minutes to find an object in their house/bag that tells us something about them. Or we sometimes just separate people into breakout rooms and give them 2 questions to discuss- one is usually personal i.e. tell us about your favourite holiday and one is more work focussed- i.e. why did you become a teacher. </a:t>
            </a:r>
          </a:p>
          <a:p>
            <a:endParaRPr lang="en-GB" altLang="en-US" b="1" dirty="0"/>
          </a:p>
        </p:txBody>
      </p:sp>
      <p:sp>
        <p:nvSpPr>
          <p:cNvPr id="107524" name="Slide Number Placeholder 3">
            <a:extLst>
              <a:ext uri="{FF2B5EF4-FFF2-40B4-BE49-F238E27FC236}">
                <a16:creationId xmlns:a16="http://schemas.microsoft.com/office/drawing/2014/main" id="{CD47246C-8D2D-4291-B726-94C78395F5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ACB3E0-9CE4-40F2-B7B4-362C034CAE2A}" type="slidenum">
              <a:rPr lang="en-GB" altLang="en-US">
                <a:solidFill>
                  <a:srgbClr val="000000"/>
                </a:solidFill>
                <a:latin typeface="Calibri" panose="020F0502020204030204" pitchFamily="34" charset="0"/>
              </a:rPr>
              <a:pPr/>
              <a:t>5</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9E4ECDF8-B215-4E00-B370-FE1E55320B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a:extLst>
              <a:ext uri="{FF2B5EF4-FFF2-40B4-BE49-F238E27FC236}">
                <a16:creationId xmlns:a16="http://schemas.microsoft.com/office/drawing/2014/main" id="{B176EB39-4BB0-42CF-87AD-28EDA83B1E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EA5B6C59-3292-4C35-B6D3-21DE3D2F4B1C}"/>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46C41D-5FC7-4048-91D7-D873972AA741}" type="slidenum">
              <a:rPr lang="en-GB" altLang="en-US">
                <a:solidFill>
                  <a:srgbClr val="000000"/>
                </a:solidFill>
                <a:latin typeface="Calibri" panose="020F0502020204030204" pitchFamily="34" charset="0"/>
              </a:rPr>
              <a:pPr/>
              <a:t>36</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8E7A1F08-AEB0-4F75-8C9E-44DD1C0423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a:extLst>
              <a:ext uri="{FF2B5EF4-FFF2-40B4-BE49-F238E27FC236}">
                <a16:creationId xmlns:a16="http://schemas.microsoft.com/office/drawing/2014/main" id="{71CC91C7-9E9E-4DE5-9E93-BA886FD50A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DA29BA2C-ED1A-4DEC-900B-EAA43C46CBA3}"/>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83A805-6312-40A1-A900-07E2C114EB36}" type="slidenum">
              <a:rPr lang="en-GB" altLang="en-US">
                <a:solidFill>
                  <a:srgbClr val="000000"/>
                </a:solidFill>
                <a:latin typeface="Calibri" panose="020F0502020204030204" pitchFamily="34" charset="0"/>
              </a:rPr>
              <a:pPr/>
              <a:t>37</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611223DF-F689-418D-B3BC-0146001C22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CF0B2C3A-5D0E-4713-B50A-54596B845F8C}"/>
              </a:ext>
            </a:extLst>
          </p:cNvPr>
          <p:cNvSpPr>
            <a:spLocks noGrp="1"/>
          </p:cNvSpPr>
          <p:nvPr>
            <p:ph type="body" idx="1"/>
          </p:nvPr>
        </p:nvSpPr>
        <p:spPr bwMode="auto">
          <a:xfrm>
            <a:off x="422275" y="4776788"/>
            <a:ext cx="5953125" cy="390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cs typeface="Calibri" panose="020F0502020204030204" pitchFamily="34" charset="0"/>
            </a:endParaRPr>
          </a:p>
        </p:txBody>
      </p:sp>
      <p:sp>
        <p:nvSpPr>
          <p:cNvPr id="4" name="Slide Number Placeholder 3">
            <a:extLst>
              <a:ext uri="{FF2B5EF4-FFF2-40B4-BE49-F238E27FC236}">
                <a16:creationId xmlns:a16="http://schemas.microsoft.com/office/drawing/2014/main" id="{9E829ED5-9C07-4F08-9193-999FFE792A65}"/>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CF40DA-C151-4D85-A9F0-985611505BC0}" type="slidenum">
              <a:rPr lang="en-GB" altLang="en-US">
                <a:solidFill>
                  <a:srgbClr val="000000"/>
                </a:solidFill>
                <a:latin typeface="Calibri" panose="020F0502020204030204" pitchFamily="34" charset="0"/>
              </a:rPr>
              <a:pPr/>
              <a:t>38</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38DFB49B-5EC8-42EC-97A3-9D1A4FC0B4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25577D37-28B2-420E-9F71-6F5B7E0ED1F4}"/>
              </a:ext>
            </a:extLst>
          </p:cNvPr>
          <p:cNvSpPr>
            <a:spLocks noGrp="1"/>
          </p:cNvSpPr>
          <p:nvPr>
            <p:ph type="body" idx="1"/>
          </p:nvPr>
        </p:nvSpPr>
        <p:spPr bwMode="auto">
          <a:xfrm>
            <a:off x="422275" y="4776788"/>
            <a:ext cx="5953125" cy="390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cs typeface="Calibri" panose="020F0502020204030204" pitchFamily="34" charset="0"/>
            </a:endParaRPr>
          </a:p>
        </p:txBody>
      </p:sp>
      <p:sp>
        <p:nvSpPr>
          <p:cNvPr id="4" name="Slide Number Placeholder 3">
            <a:extLst>
              <a:ext uri="{FF2B5EF4-FFF2-40B4-BE49-F238E27FC236}">
                <a16:creationId xmlns:a16="http://schemas.microsoft.com/office/drawing/2014/main" id="{DAD3AC62-12C7-4A67-8BCB-E32955DB7153}"/>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5B9BE0-86D4-4E57-A7E5-4DA12BE3D119}" type="slidenum">
              <a:rPr lang="en-GB" altLang="en-US">
                <a:solidFill>
                  <a:srgbClr val="000000"/>
                </a:solidFill>
                <a:latin typeface="Calibri" panose="020F0502020204030204" pitchFamily="34" charset="0"/>
              </a:rPr>
              <a:pPr/>
              <a:t>39</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9333FE59-AD78-42A2-A75F-B09C737C73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0CDD45B0-6FC8-485C-B395-387E5A5430A1}"/>
              </a:ext>
            </a:extLst>
          </p:cNvPr>
          <p:cNvSpPr>
            <a:spLocks noGrp="1"/>
          </p:cNvSpPr>
          <p:nvPr>
            <p:ph type="body" idx="1"/>
          </p:nvPr>
        </p:nvSpPr>
        <p:spPr bwMode="auto">
          <a:xfrm>
            <a:off x="422275" y="4776788"/>
            <a:ext cx="5953125" cy="390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cs typeface="Calibri" panose="020F0502020204030204" pitchFamily="34" charset="0"/>
            </a:endParaRPr>
          </a:p>
        </p:txBody>
      </p:sp>
      <p:sp>
        <p:nvSpPr>
          <p:cNvPr id="4" name="Slide Number Placeholder 3">
            <a:extLst>
              <a:ext uri="{FF2B5EF4-FFF2-40B4-BE49-F238E27FC236}">
                <a16:creationId xmlns:a16="http://schemas.microsoft.com/office/drawing/2014/main" id="{A367E37D-26A5-469B-893C-3D33BAAE4E81}"/>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74083C-1102-4753-BED2-CB58C00F0654}" type="slidenum">
              <a:rPr lang="en-GB" altLang="en-US">
                <a:solidFill>
                  <a:srgbClr val="000000"/>
                </a:solidFill>
                <a:latin typeface="Calibri" panose="020F0502020204030204" pitchFamily="34" charset="0"/>
              </a:rPr>
              <a:pPr/>
              <a:t>40</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CA9A59F3-262E-4EEB-85F2-9B77A5B298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45C822FC-0C16-45D1-9FD2-EB4261A8C1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defRPr/>
            </a:pPr>
            <a:r>
              <a:rPr lang="en-GB" dirty="0"/>
              <a:t>The Moderation Cycle tile on the Moderation Hub </a:t>
            </a:r>
            <a:r>
              <a:rPr lang="en-GB" dirty="0">
                <a:solidFill>
                  <a:schemeClr val="tx1">
                    <a:lumMod val="65000"/>
                    <a:lumOff val="35000"/>
                  </a:schemeClr>
                </a:solidFill>
              </a:rPr>
              <a:t>provides presentations with notes to be used for professional learning and these can also be used as a starting point for any moderation activities. Self evaluation resources, moderation templates and workshop presentations are included for each stage of the Moderation Cycle.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Key documentation and updated advice and guidance such as Assessment within the </a:t>
            </a:r>
            <a:r>
              <a:rPr lang="en-GB" dirty="0" err="1"/>
              <a:t>BGE</a:t>
            </a:r>
            <a:r>
              <a:rPr lang="en-GB" dirty="0"/>
              <a:t> 2020/21 can also be found on the Moderation Hub. </a:t>
            </a:r>
          </a:p>
          <a:p>
            <a:pPr eaLnBrk="1" fontAlgn="auto" hangingPunct="1">
              <a:spcBef>
                <a:spcPts val="0"/>
              </a:spcBef>
              <a:spcAft>
                <a:spcPts val="0"/>
              </a:spcAft>
              <a:defRPr/>
            </a:pPr>
            <a:endParaRPr lang="en-GB" dirty="0">
              <a:hlinkClick r:id="" action="ppaction://noaction"/>
            </a:endParaRPr>
          </a:p>
          <a:p>
            <a:pPr eaLnBrk="1" fontAlgn="auto" hangingPunct="1">
              <a:spcBef>
                <a:spcPts val="0"/>
              </a:spcBef>
              <a:spcAft>
                <a:spcPts val="0"/>
              </a:spcAft>
              <a:defRPr/>
            </a:pPr>
            <a:r>
              <a:rPr lang="en-GB" dirty="0">
                <a:hlinkClick r:id="" action="ppaction://noaction"/>
              </a:rPr>
              <a:t>https://education.gov.scot/improvement/learning-resources/assessment-in-the-broad-general-education-2020-21/</a:t>
            </a:r>
            <a:r>
              <a:rPr lang="en-GB" dirty="0"/>
              <a:t> </a:t>
            </a:r>
          </a:p>
          <a:p>
            <a:pPr>
              <a:defRPr/>
            </a:pPr>
            <a:endParaRPr lang="en-GB" dirty="0"/>
          </a:p>
          <a:p>
            <a:pPr eaLnBrk="1" fontAlgn="auto" hangingPunct="1">
              <a:spcBef>
                <a:spcPts val="0"/>
              </a:spcBef>
              <a:spcAft>
                <a:spcPts val="0"/>
              </a:spcAft>
              <a:defRPr/>
            </a:pPr>
            <a:r>
              <a:rPr lang="en-GB" dirty="0">
                <a:solidFill>
                  <a:schemeClr val="tx1">
                    <a:lumMod val="65000"/>
                    <a:lumOff val="35000"/>
                  </a:schemeClr>
                </a:solidFill>
              </a:rPr>
              <a:t>In this tile, please also check out the Guided Moderation audio recording - this presentation explains each stage of the moderation cycle in more detail and can be used to support collegiate planning for learning, teaching and assessment or review of learner evidence. </a:t>
            </a:r>
          </a:p>
        </p:txBody>
      </p:sp>
      <p:sp>
        <p:nvSpPr>
          <p:cNvPr id="183300" name="Slide Number Placeholder 3">
            <a:extLst>
              <a:ext uri="{FF2B5EF4-FFF2-40B4-BE49-F238E27FC236}">
                <a16:creationId xmlns:a16="http://schemas.microsoft.com/office/drawing/2014/main" id="{33478D8F-B50E-433B-8CB3-B050766415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C525AF-55A1-45A4-ADC8-EA502FFB2119}" type="slidenum">
              <a:rPr lang="en-GB" altLang="en-US">
                <a:latin typeface="Calibri" panose="020F0502020204030204" pitchFamily="34" charset="0"/>
              </a:rPr>
              <a:pPr/>
              <a:t>41</a:t>
            </a:fld>
            <a:endParaRPr lang="en-GB"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86A71FBF-BE6C-4F15-93E9-B1E6164A96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a:extLst>
              <a:ext uri="{FF2B5EF4-FFF2-40B4-BE49-F238E27FC236}">
                <a16:creationId xmlns:a16="http://schemas.microsoft.com/office/drawing/2014/main" id="{B31D65F1-D24B-4716-8AE1-4009239B1B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a:p>
            <a:pPr eaLnBrk="1" hangingPunct="1"/>
            <a:endParaRPr lang="en-GB" altLang="en-US"/>
          </a:p>
          <a:p>
            <a:pPr eaLnBrk="1" hangingPunct="1"/>
            <a:endParaRPr lang="en-GB" altLang="en-US"/>
          </a:p>
        </p:txBody>
      </p:sp>
      <p:sp>
        <p:nvSpPr>
          <p:cNvPr id="4" name="Slide Number Placeholder 3">
            <a:extLst>
              <a:ext uri="{FF2B5EF4-FFF2-40B4-BE49-F238E27FC236}">
                <a16:creationId xmlns:a16="http://schemas.microsoft.com/office/drawing/2014/main" id="{0DA33FF3-6493-4644-A463-0FFCE4EFDFE2}"/>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3E8659-5C58-4DB1-9C21-5400A0791B68}" type="slidenum">
              <a:rPr lang="en-GB" altLang="en-US">
                <a:solidFill>
                  <a:srgbClr val="000000"/>
                </a:solidFill>
                <a:latin typeface="Calibri" panose="020F0502020204030204" pitchFamily="34" charset="0"/>
              </a:rPr>
              <a:pPr/>
              <a:t>42</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DDE18A66-9546-4EC3-BF49-2D1DBF4AD0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a:extLst>
              <a:ext uri="{FF2B5EF4-FFF2-40B4-BE49-F238E27FC236}">
                <a16:creationId xmlns:a16="http://schemas.microsoft.com/office/drawing/2014/main" id="{7DFF2E4A-A82B-4A0C-BB22-C727FBCE64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https://forms.office.com/r/dp3bC1PrEY</a:t>
            </a:r>
          </a:p>
        </p:txBody>
      </p:sp>
      <p:sp>
        <p:nvSpPr>
          <p:cNvPr id="4" name="Slide Number Placeholder 3">
            <a:extLst>
              <a:ext uri="{FF2B5EF4-FFF2-40B4-BE49-F238E27FC236}">
                <a16:creationId xmlns:a16="http://schemas.microsoft.com/office/drawing/2014/main" id="{49D1DA96-5FC3-4E96-80F8-CF491C44327B}"/>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541471-4683-4819-A8D9-CE4BB584EA03}" type="slidenum">
              <a:rPr lang="en-GB" altLang="en-US">
                <a:solidFill>
                  <a:srgbClr val="000000"/>
                </a:solidFill>
                <a:latin typeface="Calibri" panose="020F0502020204030204" pitchFamily="34" charset="0"/>
              </a:rPr>
              <a:pPr/>
              <a:t>43</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611084FB-8D45-4836-986E-B678AB64EF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a:extLst>
              <a:ext uri="{FF2B5EF4-FFF2-40B4-BE49-F238E27FC236}">
                <a16:creationId xmlns:a16="http://schemas.microsoft.com/office/drawing/2014/main" id="{657EC26A-95C2-41C3-8009-F3E96265BF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Check</a:t>
            </a:r>
            <a:r>
              <a:rPr lang="en-GB" altLang="en-US" baseline="0" dirty="0"/>
              <a:t> Car Park</a:t>
            </a:r>
            <a:endParaRPr lang="en-GB" altLang="en-US" dirty="0"/>
          </a:p>
          <a:p>
            <a:pPr eaLnBrk="1" hangingPunct="1"/>
            <a:endParaRPr lang="en-GB" altLang="en-US" dirty="0"/>
          </a:p>
          <a:p>
            <a:pPr eaLnBrk="1" hangingPunct="1"/>
            <a:endParaRPr lang="en-GB" altLang="en-US" dirty="0"/>
          </a:p>
        </p:txBody>
      </p:sp>
      <p:sp>
        <p:nvSpPr>
          <p:cNvPr id="4" name="Slide Number Placeholder 3">
            <a:extLst>
              <a:ext uri="{FF2B5EF4-FFF2-40B4-BE49-F238E27FC236}">
                <a16:creationId xmlns:a16="http://schemas.microsoft.com/office/drawing/2014/main" id="{25E794E6-20EF-47ED-8C6A-4AE12C864E11}"/>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AEB193-A029-464F-A7C4-50BBB71AE2B2}" type="slidenum">
              <a:rPr lang="en-GB" altLang="en-US">
                <a:solidFill>
                  <a:srgbClr val="000000"/>
                </a:solidFill>
                <a:latin typeface="Calibri" panose="020F0502020204030204" pitchFamily="34" charset="0"/>
              </a:rPr>
              <a:pPr/>
              <a:t>44</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a:extLst>
              <a:ext uri="{FF2B5EF4-FFF2-40B4-BE49-F238E27FC236}">
                <a16:creationId xmlns:a16="http://schemas.microsoft.com/office/drawing/2014/main" id="{8C0A0482-DFDD-4BBA-9957-F6D1E8BA0D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a:extLst>
              <a:ext uri="{FF2B5EF4-FFF2-40B4-BE49-F238E27FC236}">
                <a16:creationId xmlns:a16="http://schemas.microsoft.com/office/drawing/2014/main" id="{CD4817E6-7D72-4901-89FF-4C2DC9FAB5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3540" name="Slide Number Placeholder 3">
            <a:extLst>
              <a:ext uri="{FF2B5EF4-FFF2-40B4-BE49-F238E27FC236}">
                <a16:creationId xmlns:a16="http://schemas.microsoft.com/office/drawing/2014/main" id="{82158B94-5D86-4BFC-B191-775E0EE5D2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37B550-0D97-4942-80AC-83EE322F3137}" type="slidenum">
              <a:rPr lang="en-GB" altLang="en-US">
                <a:solidFill>
                  <a:srgbClr val="000000"/>
                </a:solidFill>
                <a:latin typeface="Calibri" panose="020F0502020204030204" pitchFamily="34" charset="0"/>
              </a:rPr>
              <a:pPr/>
              <a:t>45</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5BF6E679-F688-4CDE-B1F7-F248DDEFE6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5C8FFD4A-899C-472F-9ECF-9855A3FC2A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dirty="0"/>
              <a:t>The </a:t>
            </a:r>
            <a:r>
              <a:rPr lang="en-GB" altLang="en-US" sz="1200" b="1" dirty="0"/>
              <a:t>National Improvement Framework </a:t>
            </a:r>
            <a:r>
              <a:rPr lang="en-GB" altLang="en-US" sz="1200" dirty="0"/>
              <a:t>was created as a </a:t>
            </a:r>
            <a:r>
              <a:rPr lang="en-GB" altLang="en-US" sz="1200" b="1" dirty="0"/>
              <a:t>result of the OECD report </a:t>
            </a:r>
            <a:r>
              <a:rPr lang="en-GB" altLang="en-US" sz="1200" dirty="0"/>
              <a:t>in 2015 to gather evidence to inform the education system in Scotland. Report from current</a:t>
            </a:r>
            <a:r>
              <a:rPr lang="en-GB" altLang="en-US" sz="1200" baseline="0" dirty="0"/>
              <a:t> OECD review will be published on 21</a:t>
            </a:r>
            <a:r>
              <a:rPr lang="en-GB" altLang="en-US" sz="1200" baseline="30000" dirty="0"/>
              <a:t>st</a:t>
            </a:r>
            <a:r>
              <a:rPr lang="en-GB" altLang="en-US" sz="1200" baseline="0" dirty="0"/>
              <a:t> June 2021. </a:t>
            </a:r>
            <a:endParaRPr lang="en-GB" altLang="en-US" sz="1200" dirty="0"/>
          </a:p>
          <a:p>
            <a:endParaRPr lang="en-GB" altLang="en-US" dirty="0"/>
          </a:p>
          <a:p>
            <a:r>
              <a:rPr lang="en-GB" altLang="en-US" dirty="0"/>
              <a:t>National Improvement Framework aims to bring together key performance information to improve outcomes for every learner in Scotland.</a:t>
            </a:r>
          </a:p>
          <a:p>
            <a:endParaRPr lang="en-GB"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Builds on the best practice in Scotland in using a range of data and evidence to report and plan improvements for learners.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 </a:t>
            </a:r>
            <a:r>
              <a:rPr lang="en-GB" altLang="en-US" baseline="0" dirty="0"/>
              <a:t> </a:t>
            </a:r>
            <a:endParaRPr lang="en-GB" altLang="en-US" dirty="0"/>
          </a:p>
          <a:p>
            <a:r>
              <a:rPr lang="en-GB" altLang="en-US" dirty="0"/>
              <a:t>Activity informed by local and school-level priorities drawn from the regional improvement and recovery plans produced by the six </a:t>
            </a:r>
            <a:r>
              <a:rPr lang="en-GB" altLang="en-US" dirty="0" err="1"/>
              <a:t>RICs</a:t>
            </a:r>
            <a:r>
              <a:rPr lang="en-GB" altLang="en-US" dirty="0"/>
              <a:t>, as well as the 32 local authority 2020/21 improvement and recovery plans. Plan also been informed by the data in the NIF Interactive Evidence Report, evidence from school inspections and local authority self-evaluation reports, and recommendations and advice from the </a:t>
            </a:r>
            <a:r>
              <a:rPr lang="en-GB" altLang="en-US" dirty="0" err="1"/>
              <a:t>ICEA</a:t>
            </a:r>
            <a:r>
              <a:rPr lang="en-GB" altLang="en-US" dirty="0"/>
              <a:t>.</a:t>
            </a:r>
          </a:p>
          <a:p>
            <a:endParaRPr lang="en-GB" altLang="en-US" dirty="0"/>
          </a:p>
          <a:p>
            <a:r>
              <a:rPr lang="en-GB" altLang="en-US" b="1" dirty="0"/>
              <a:t>Key NIF drivers</a:t>
            </a:r>
            <a:r>
              <a:rPr lang="en-GB" altLang="en-US" b="1" baseline="0" dirty="0"/>
              <a:t> related to Learning, Teaching and Assessment</a:t>
            </a:r>
            <a:r>
              <a:rPr lang="en-GB" altLang="en-US" b="1"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1" dirty="0"/>
              <a:t>Assessment of children’s progress </a:t>
            </a:r>
            <a:r>
              <a:rPr lang="en-GB" altLang="en-US" dirty="0"/>
              <a:t>- includes a range of evidence on what children and young people learn and achieve throughout their education and how well this prepares them for life beyond school.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1" dirty="0"/>
              <a:t>School Improvement </a:t>
            </a:r>
            <a:r>
              <a:rPr lang="en-GB" altLang="en-US" dirty="0"/>
              <a:t>- the overall quality of education provided by each school in Scotland and its effectiveness in driving further improvement</a:t>
            </a:r>
            <a:r>
              <a:rPr lang="en-GB" altLang="en-US" baseline="0" dirty="0"/>
              <a:t> (QI 2.3 – Learning, Teaching and assessment)</a:t>
            </a:r>
            <a:endParaRPr lang="en-GB" altLang="en-US" dirty="0"/>
          </a:p>
          <a:p>
            <a:r>
              <a:rPr lang="en-GB" altLang="en-US" b="1" dirty="0"/>
              <a:t>School leadership </a:t>
            </a:r>
            <a:r>
              <a:rPr lang="en-GB" altLang="en-US" dirty="0"/>
              <a:t>- the quality and impact of leadership within schools – at all levels and roles.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1" dirty="0"/>
              <a:t>Teacher</a:t>
            </a:r>
            <a:r>
              <a:rPr lang="en-GB" altLang="en-US" b="1" baseline="0" dirty="0"/>
              <a:t> professionalism </a:t>
            </a:r>
            <a:r>
              <a:rPr lang="en-GB" altLang="en-US" baseline="0" dirty="0"/>
              <a:t>- the overall quality of the teaching workforce in Scotland and the impact of their professional learning on children and young people’s progress and achievement.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1" dirty="0"/>
              <a:t>Performance Information</a:t>
            </a:r>
            <a:r>
              <a:rPr lang="en-GB" altLang="en-US" dirty="0"/>
              <a:t> - all of the information and data from each of the drivers needed to get a full picture of how well Scottish education is improving. </a:t>
            </a:r>
          </a:p>
          <a:p>
            <a:endParaRPr lang="en-GB" altLang="en-US" baseline="0" dirty="0"/>
          </a:p>
        </p:txBody>
      </p:sp>
      <p:sp>
        <p:nvSpPr>
          <p:cNvPr id="4" name="Slide Number Placeholder 3">
            <a:extLst>
              <a:ext uri="{FF2B5EF4-FFF2-40B4-BE49-F238E27FC236}">
                <a16:creationId xmlns:a16="http://schemas.microsoft.com/office/drawing/2014/main" id="{CD8BCB5B-9C47-4152-9AD7-128AC503FE6D}"/>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6FAD2F-3371-48E6-BDFE-FF8260C01EB9}" type="slidenum">
              <a:rPr lang="en-GB" altLang="en-US">
                <a:solidFill>
                  <a:srgbClr val="000000"/>
                </a:solidFill>
                <a:latin typeface="Calibri" panose="020F0502020204030204" pitchFamily="34" charset="0"/>
              </a:rPr>
              <a:pPr/>
              <a:t>10</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55048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F37D8687-AA32-4D03-A692-0BDAE1D4AD9B}"/>
              </a:ext>
            </a:extLst>
          </p:cNvPr>
          <p:cNvSpPr>
            <a:spLocks noGrp="1" noRot="1" noChangeAspect="1" noTextEdit="1"/>
          </p:cNvSpPr>
          <p:nvPr>
            <p:ph type="sldImg"/>
          </p:nvPr>
        </p:nvSpPr>
        <p:spPr bwMode="auto">
          <a:xfrm>
            <a:off x="425450" y="1243013"/>
            <a:ext cx="59467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CAE5D4E9-D9BD-43A0-8B6B-C605ED4C1B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dirty="0"/>
              <a:t>Another area included within the Assessment of children’s progress driver is National Standardised Assessments – these</a:t>
            </a:r>
            <a:r>
              <a:rPr lang="en-GB" baseline="0" dirty="0"/>
              <a:t> </a:t>
            </a:r>
            <a:r>
              <a:rPr lang="en-GB" dirty="0"/>
              <a:t>can be considered as part of the evidence base of learners’ progress but they are </a:t>
            </a:r>
            <a:r>
              <a:rPr lang="en-GB" b="1" dirty="0"/>
              <a:t>only one small piece of evidence</a:t>
            </a:r>
            <a:r>
              <a:rPr lang="en-GB" dirty="0"/>
              <a:t>.  </a:t>
            </a:r>
            <a:r>
              <a:rPr lang="en-GB" b="1" dirty="0"/>
              <a:t>Only assesses elements </a:t>
            </a:r>
            <a:r>
              <a:rPr lang="en-GB" dirty="0"/>
              <a:t>of reading, writing and numeracy.  </a:t>
            </a:r>
          </a:p>
          <a:p>
            <a:pPr>
              <a:defRPr/>
            </a:pPr>
            <a:endParaRPr lang="en-GB" dirty="0"/>
          </a:p>
          <a:p>
            <a:pPr>
              <a:defRPr/>
            </a:pPr>
            <a:r>
              <a:rPr lang="en-GB" dirty="0"/>
              <a:t>National policy positions are outlined on screen. Can be done at </a:t>
            </a:r>
            <a:r>
              <a:rPr lang="en-GB" b="1" dirty="0"/>
              <a:t>any point in the year</a:t>
            </a:r>
            <a:r>
              <a:rPr lang="en-GB" dirty="0"/>
              <a:t>, The </a:t>
            </a:r>
            <a:r>
              <a:rPr lang="en-GB" dirty="0" err="1"/>
              <a:t>SNSAs</a:t>
            </a:r>
            <a:r>
              <a:rPr lang="en-GB" dirty="0"/>
              <a:t> are a </a:t>
            </a:r>
            <a:r>
              <a:rPr lang="en-GB" b="1" dirty="0"/>
              <a:t>diagnostic tool </a:t>
            </a:r>
            <a:r>
              <a:rPr lang="en-GB" dirty="0"/>
              <a:t>to </a:t>
            </a:r>
            <a:r>
              <a:rPr lang="en-GB" b="1" dirty="0"/>
              <a:t>support improvement in children’s learning </a:t>
            </a:r>
            <a:r>
              <a:rPr lang="en-GB" dirty="0"/>
              <a:t>and to </a:t>
            </a:r>
            <a:r>
              <a:rPr lang="en-GB" b="1" dirty="0"/>
              <a:t>inform teachers' professional judgement on pupil progress</a:t>
            </a:r>
            <a:r>
              <a:rPr lang="en-GB" dirty="0"/>
              <a:t>.</a:t>
            </a:r>
          </a:p>
          <a:p>
            <a:pPr>
              <a:defRPr/>
            </a:pPr>
            <a:endParaRPr lang="en-GB" dirty="0"/>
          </a:p>
          <a:p>
            <a:pPr>
              <a:defRPr/>
            </a:pPr>
            <a:r>
              <a:rPr lang="en-GB" b="1" dirty="0"/>
              <a:t>Won’t tell us achievement of a level or breadth, challenge, application </a:t>
            </a:r>
            <a:r>
              <a:rPr lang="en-GB" dirty="0"/>
              <a:t>– teacher judgement based on a range of evidence does this.</a:t>
            </a:r>
          </a:p>
        </p:txBody>
      </p:sp>
      <p:sp>
        <p:nvSpPr>
          <p:cNvPr id="132100" name="Slide Number Placeholder 3">
            <a:extLst>
              <a:ext uri="{FF2B5EF4-FFF2-40B4-BE49-F238E27FC236}">
                <a16:creationId xmlns:a16="http://schemas.microsoft.com/office/drawing/2014/main" id="{9E13D6FD-7E5B-4BB3-A959-C905F074D2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152FA6-71D7-4F3D-AED8-32C6FE406D28}" type="slidenum">
              <a:rPr lang="en-GB" altLang="en-US">
                <a:latin typeface="Calibri" panose="020F0502020204030204" pitchFamily="34" charset="0"/>
              </a:rPr>
              <a:pPr/>
              <a:t>11</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5BF6E679-F688-4CDE-B1F7-F248DDEFE6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5C8FFD4A-899C-472F-9ECF-9855A3FC2A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Common</a:t>
            </a:r>
            <a:r>
              <a:rPr lang="en-GB" sz="1200" baseline="0" dirty="0"/>
              <a:t> themes from regional and local authority plans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School leadership</a:t>
            </a:r>
            <a:r>
              <a:rPr lang="en-GB" sz="1200" baseline="0" dirty="0"/>
              <a:t> – promote a culture of leadership at all levels and in a range of contexts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aseline="0" dirty="0"/>
              <a:t>Teacher Professionalism – improve skills, and increase confidence of teachers in using digital tools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aseline="0" dirty="0"/>
              <a:t>School Improvement – support schools and settings to harness the potential of digital technologies to enhance learning, teaching and assessment.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aseline="0" dirty="0"/>
              <a:t>There are also a number of SG and ES actions included for each driver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aseline="0" dirty="0"/>
              <a:t>One of which is…</a:t>
            </a:r>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‘There is a need to continue to support the </a:t>
            </a:r>
            <a:r>
              <a:rPr lang="en-GB" sz="1200" u="sng" dirty="0"/>
              <a:t>moderation of learning, teaching and assessment to support teacher’s professional judgements</a:t>
            </a:r>
            <a:r>
              <a:rPr lang="en-GB" sz="1200" dirty="0"/>
              <a:t>…Education</a:t>
            </a:r>
            <a:r>
              <a:rPr lang="en-GB" sz="1200" baseline="0" dirty="0"/>
              <a:t> Scotland will support </a:t>
            </a:r>
            <a:r>
              <a:rPr lang="en-GB" sz="1200" dirty="0"/>
              <a:t>a </a:t>
            </a:r>
            <a:r>
              <a:rPr lang="en-GB" sz="1200" u="sng" dirty="0"/>
              <a:t>more localised and digital approach</a:t>
            </a:r>
            <a:r>
              <a:rPr lang="en-GB" sz="1200" dirty="0"/>
              <a:t>.’</a:t>
            </a:r>
          </a:p>
        </p:txBody>
      </p:sp>
      <p:sp>
        <p:nvSpPr>
          <p:cNvPr id="4" name="Slide Number Placeholder 3">
            <a:extLst>
              <a:ext uri="{FF2B5EF4-FFF2-40B4-BE49-F238E27FC236}">
                <a16:creationId xmlns:a16="http://schemas.microsoft.com/office/drawing/2014/main" id="{CD8BCB5B-9C47-4152-9AD7-128AC503FE6D}"/>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6FAD2F-3371-48E6-BDFE-FF8260C01EB9}" type="slidenum">
              <a:rPr lang="en-GB" altLang="en-US">
                <a:solidFill>
                  <a:srgbClr val="000000"/>
                </a:solidFill>
                <a:latin typeface="Calibri" panose="020F0502020204030204" pitchFamily="34" charset="0"/>
              </a:rPr>
              <a:pPr/>
              <a:t>12</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65559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AA5C0850-AF23-42C6-8F4D-F22E5736A6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B8AD9814-2EF5-491B-A898-D5D03FE9AC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Here is an overview of the </a:t>
            </a:r>
            <a:r>
              <a:rPr lang="en-GB" altLang="en-US" dirty="0" err="1"/>
              <a:t>QAMSO</a:t>
            </a:r>
            <a:r>
              <a:rPr lang="en-GB" altLang="en-US" dirty="0"/>
              <a:t> programme – when it began and how it developed to where we</a:t>
            </a:r>
            <a:r>
              <a:rPr lang="en-GB" altLang="en-US" baseline="0" dirty="0"/>
              <a:t> are now. </a:t>
            </a:r>
            <a:endParaRPr lang="en-GB" altLang="en-US" dirty="0"/>
          </a:p>
          <a:p>
            <a:endParaRPr lang="en-GB" altLang="en-US" dirty="0"/>
          </a:p>
          <a:p>
            <a:r>
              <a:rPr lang="en-GB" altLang="en-US" dirty="0"/>
              <a:t>There</a:t>
            </a:r>
            <a:r>
              <a:rPr lang="en-GB" altLang="en-US" baseline="0" dirty="0"/>
              <a:t> were also </a:t>
            </a:r>
            <a:r>
              <a:rPr lang="en-GB" altLang="en-US" dirty="0"/>
              <a:t>level specific events</a:t>
            </a:r>
            <a:r>
              <a:rPr lang="en-GB" altLang="en-US" baseline="0" dirty="0"/>
              <a:t> hosted in 2019/20 for additional practitioners. </a:t>
            </a:r>
            <a:endParaRPr lang="en-GB" altLang="en-US" dirty="0"/>
          </a:p>
        </p:txBody>
      </p:sp>
      <p:sp>
        <p:nvSpPr>
          <p:cNvPr id="4" name="Slide Number Placeholder 3">
            <a:extLst>
              <a:ext uri="{FF2B5EF4-FFF2-40B4-BE49-F238E27FC236}">
                <a16:creationId xmlns:a16="http://schemas.microsoft.com/office/drawing/2014/main" id="{7EC83F7C-9653-48E4-A2F6-C06DD228B66B}"/>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726C41-8674-4399-91F0-18FF66D1EFC1}" type="slidenum">
              <a:rPr lang="en-GB" altLang="en-US">
                <a:solidFill>
                  <a:srgbClr val="000000"/>
                </a:solidFill>
                <a:latin typeface="Calibri" panose="020F0502020204030204" pitchFamily="34" charset="0"/>
              </a:rPr>
              <a:pPr/>
              <a:t>13</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EEBC44F4-EAA6-420E-BB40-454F2C0FA3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76111F28-DE05-49EB-8281-7BC4AAB5FA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0" dirty="0">
                <a:solidFill>
                  <a:prstClr val="black">
                    <a:lumMod val="65000"/>
                    <a:lumOff val="35000"/>
                  </a:prstClr>
                </a:solidFill>
              </a:rPr>
              <a:t>Dates TBC soon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0" dirty="0">
              <a:solidFill>
                <a:prstClr val="black">
                  <a:lumMod val="65000"/>
                  <a:lumOff val="35000"/>
                </a:prst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0" dirty="0">
                <a:solidFill>
                  <a:prstClr val="black">
                    <a:lumMod val="65000"/>
                    <a:lumOff val="35000"/>
                  </a:prstClr>
                </a:solidFill>
              </a:rPr>
              <a:t>The Moderation Lead programme aims to support local authorities and schools to develop</a:t>
            </a:r>
            <a:r>
              <a:rPr lang="en-GB" sz="1200" kern="0" baseline="0" dirty="0">
                <a:solidFill>
                  <a:prstClr val="black">
                    <a:lumMod val="65000"/>
                    <a:lumOff val="35000"/>
                  </a:prstClr>
                </a:solidFill>
              </a:rPr>
              <a:t> </a:t>
            </a:r>
            <a:r>
              <a:rPr lang="en-GB" sz="1200" dirty="0">
                <a:solidFill>
                  <a:prstClr val="black">
                    <a:lumMod val="65000"/>
                    <a:lumOff val="35000"/>
                  </a:prstClr>
                </a:solidFill>
              </a:rPr>
              <a:t>a </a:t>
            </a:r>
            <a:r>
              <a:rPr lang="en-GB" sz="1200" b="1" dirty="0">
                <a:solidFill>
                  <a:prstClr val="black">
                    <a:lumMod val="65000"/>
                    <a:lumOff val="35000"/>
                  </a:prstClr>
                </a:solidFill>
              </a:rPr>
              <a:t>better understanding </a:t>
            </a:r>
            <a:r>
              <a:rPr lang="en-GB" sz="1200" dirty="0">
                <a:solidFill>
                  <a:prstClr val="black">
                    <a:lumMod val="65000"/>
                    <a:lumOff val="35000"/>
                  </a:prstClr>
                </a:solidFill>
              </a:rPr>
              <a:t>of standards, </a:t>
            </a:r>
            <a:r>
              <a:rPr lang="en-GB" sz="1200" b="1" dirty="0">
                <a:solidFill>
                  <a:prstClr val="black">
                    <a:lumMod val="65000"/>
                    <a:lumOff val="35000"/>
                  </a:prstClr>
                </a:solidFill>
              </a:rPr>
              <a:t>share good practice</a:t>
            </a:r>
            <a:r>
              <a:rPr lang="en-GB" sz="1200" b="1" baseline="0" dirty="0">
                <a:solidFill>
                  <a:prstClr val="black">
                    <a:lumMod val="65000"/>
                    <a:lumOff val="35000"/>
                  </a:prstClr>
                </a:solidFill>
              </a:rPr>
              <a:t> and </a:t>
            </a:r>
            <a:r>
              <a:rPr lang="en-GB" sz="1200" b="1" dirty="0">
                <a:solidFill>
                  <a:prstClr val="black">
                    <a:lumMod val="65000"/>
                    <a:lumOff val="35000"/>
                  </a:prstClr>
                </a:solidFill>
              </a:rPr>
              <a:t>support effective assessment </a:t>
            </a:r>
            <a:r>
              <a:rPr lang="en-GB" sz="1200" dirty="0">
                <a:solidFill>
                  <a:prstClr val="black">
                    <a:lumMod val="65000"/>
                    <a:lumOff val="35000"/>
                  </a:prstClr>
                </a:solidFill>
              </a:rPr>
              <a:t>and </a:t>
            </a:r>
            <a:r>
              <a:rPr lang="en-GB" sz="1200" b="1" dirty="0">
                <a:solidFill>
                  <a:prstClr val="black">
                    <a:lumMod val="65000"/>
                    <a:lumOff val="35000"/>
                  </a:prstClr>
                </a:solidFill>
              </a:rPr>
              <a:t>moderation.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sz="1200" b="1" dirty="0">
              <a:solidFill>
                <a:prstClr val="black">
                  <a:lumMod val="65000"/>
                  <a:lumOff val="35000"/>
                </a:prst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b="0" dirty="0">
                <a:solidFill>
                  <a:prstClr val="black">
                    <a:lumMod val="65000"/>
                    <a:lumOff val="35000"/>
                  </a:prstClr>
                </a:solidFill>
              </a:rPr>
              <a:t>On</a:t>
            </a:r>
            <a:r>
              <a:rPr lang="en-GB" altLang="en-US" sz="1200" b="0" baseline="0" dirty="0">
                <a:solidFill>
                  <a:prstClr val="black">
                    <a:lumMod val="65000"/>
                    <a:lumOff val="35000"/>
                  </a:prstClr>
                </a:solidFill>
              </a:rPr>
              <a:t> the slide is </a:t>
            </a:r>
            <a:r>
              <a:rPr lang="en-GB" altLang="en-US" sz="1200" b="0" dirty="0">
                <a:solidFill>
                  <a:prstClr val="black">
                    <a:lumMod val="65000"/>
                    <a:lumOff val="35000"/>
                  </a:prstClr>
                </a:solidFill>
              </a:rPr>
              <a:t>an overview of what we intend to cover….</a:t>
            </a:r>
            <a:endParaRPr lang="en-GB" altLang="en-US" b="0" dirty="0"/>
          </a:p>
          <a:p>
            <a:endParaRPr lang="en-GB" altLang="en-US" b="1" dirty="0"/>
          </a:p>
          <a:p>
            <a:r>
              <a:rPr lang="en-GB" altLang="en-US" b="1" dirty="0"/>
              <a:t>After Session 1 </a:t>
            </a:r>
            <a:r>
              <a:rPr lang="en-GB" altLang="en-US" dirty="0"/>
              <a:t>–</a:t>
            </a:r>
            <a:r>
              <a:rPr lang="en-GB" altLang="en-US" baseline="0" dirty="0"/>
              <a:t> </a:t>
            </a:r>
            <a:r>
              <a:rPr lang="en-GB" altLang="en-US" dirty="0"/>
              <a:t>Practitioners set up Online Moderation Space within their setting and identify a group of practitioners to work with. </a:t>
            </a:r>
          </a:p>
          <a:p>
            <a:endParaRPr lang="en-GB" altLang="en-US" b="1" dirty="0"/>
          </a:p>
          <a:p>
            <a:r>
              <a:rPr lang="en-GB" altLang="en-US" b="1" dirty="0"/>
              <a:t>After Session 2 </a:t>
            </a:r>
            <a:r>
              <a:rPr lang="en-GB" altLang="en-US" dirty="0"/>
              <a:t>–</a:t>
            </a:r>
            <a:r>
              <a:rPr lang="en-GB" altLang="en-US" baseline="0" dirty="0"/>
              <a:t> Practitioners lead guided moderation activity in their own setting. Practitioners plan learning, teaching and assessment and gather learner evidence, all of which is uploaded to PLC Notebook before Session 3. This can also be replicated within their setting.</a:t>
            </a:r>
          </a:p>
          <a:p>
            <a:endParaRPr lang="en-GB" altLang="en-US" b="1" dirty="0"/>
          </a:p>
          <a:p>
            <a:r>
              <a:rPr lang="en-GB" altLang="en-US" b="1" dirty="0"/>
              <a:t>After Session 3</a:t>
            </a:r>
            <a:r>
              <a:rPr lang="en-GB" altLang="en-US" b="0" baseline="0" dirty="0"/>
              <a:t> – Practitioners lead ongoing moderation of planning of learning, teaching and assessment and learner evidence within their setting using PLC Notebook.</a:t>
            </a:r>
          </a:p>
          <a:p>
            <a:endParaRPr lang="en-GB" altLang="en-US" b="1" baseline="0" dirty="0"/>
          </a:p>
          <a:p>
            <a:r>
              <a:rPr lang="en-GB" altLang="en-US" b="1" baseline="0" dirty="0"/>
              <a:t>After Session 4 </a:t>
            </a:r>
            <a:r>
              <a:rPr lang="en-GB" altLang="en-US" b="0" baseline="0" dirty="0"/>
              <a:t>– Practitioners are required to create a High Quality Assessment by selecting a bundle of </a:t>
            </a:r>
            <a:r>
              <a:rPr lang="en-GB" altLang="en-US" b="0" baseline="0" dirty="0" err="1"/>
              <a:t>Es</a:t>
            </a:r>
            <a:r>
              <a:rPr lang="en-GB" altLang="en-US" b="0" baseline="0" dirty="0"/>
              <a:t> and </a:t>
            </a:r>
            <a:r>
              <a:rPr lang="en-GB" altLang="en-US" b="0" baseline="0" dirty="0" err="1"/>
              <a:t>Os</a:t>
            </a:r>
            <a:r>
              <a:rPr lang="en-GB" altLang="en-US" b="0" baseline="0" dirty="0"/>
              <a:t> which reflect the learning happening in their classroom. </a:t>
            </a:r>
          </a:p>
          <a:p>
            <a:r>
              <a:rPr lang="en-GB" altLang="en-US" b="0" baseline="0" dirty="0"/>
              <a:t>Create one high quality assessment which requires:-</a:t>
            </a:r>
          </a:p>
          <a:p>
            <a:r>
              <a:rPr lang="en-GB" altLang="en-US" b="0" baseline="0" dirty="0"/>
              <a:t>- the learner to draw on a range of learning </a:t>
            </a:r>
          </a:p>
          <a:p>
            <a:r>
              <a:rPr lang="en-GB" altLang="en-US" b="0" baseline="0" dirty="0"/>
              <a:t>- appropriate level of challenge</a:t>
            </a:r>
          </a:p>
          <a:p>
            <a:r>
              <a:rPr lang="en-GB" altLang="en-US" b="0" baseline="0" dirty="0"/>
              <a:t>- higher order thinking skills</a:t>
            </a:r>
          </a:p>
          <a:p>
            <a:r>
              <a:rPr lang="en-GB" altLang="en-US" b="0" baseline="0" dirty="0"/>
              <a:t>- application of learning in a new and unfamiliar situation</a:t>
            </a:r>
          </a:p>
          <a:p>
            <a:r>
              <a:rPr lang="en-GB" altLang="en-US" b="0" baseline="0" dirty="0"/>
              <a:t>- come from one of the four contexts of learning.</a:t>
            </a:r>
          </a:p>
          <a:p>
            <a:r>
              <a:rPr lang="en-GB" altLang="en-US" b="0" baseline="0" dirty="0"/>
              <a:t>Pilot the high quality assessment with the learners in your context and bring learner evidence to Session 5 for moderation.</a:t>
            </a:r>
          </a:p>
          <a:p>
            <a:endParaRPr lang="en-GB" altLang="en-US" b="0" baseline="0" dirty="0"/>
          </a:p>
          <a:p>
            <a:r>
              <a:rPr lang="en-GB" altLang="en-US" b="1" dirty="0"/>
              <a:t>After Session 5</a:t>
            </a:r>
            <a:r>
              <a:rPr lang="en-GB" altLang="en-US" b="0" dirty="0"/>
              <a:t> –</a:t>
            </a:r>
            <a:r>
              <a:rPr lang="en-GB" altLang="en-US" b="0" baseline="0" dirty="0"/>
              <a:t> Practitioners can replicate Sessions 4 and 5 within their own settings. Time given between Session 4 and 5 to allow for planning, delivery, feedback and the gathering of evidence. </a:t>
            </a:r>
          </a:p>
          <a:p>
            <a:endParaRPr lang="en-GB" altLang="en-US" b="0" baseline="0" dirty="0"/>
          </a:p>
          <a:p>
            <a:r>
              <a:rPr lang="en-GB" altLang="en-US" b="1" baseline="0" dirty="0"/>
              <a:t>Session 6 </a:t>
            </a:r>
            <a:r>
              <a:rPr lang="en-GB" altLang="en-US" b="0" baseline="0" dirty="0"/>
              <a:t>– Input required from the local authority on how the Moderation Lead role will complement existing local authority / regional moderation processes and practice.</a:t>
            </a:r>
            <a:endParaRPr lang="en-GB" altLang="en-US" b="0" dirty="0"/>
          </a:p>
          <a:p>
            <a:endParaRPr lang="en-GB" altLang="en-US" dirty="0"/>
          </a:p>
        </p:txBody>
      </p:sp>
      <p:sp>
        <p:nvSpPr>
          <p:cNvPr id="4" name="Slide Number Placeholder 3">
            <a:extLst>
              <a:ext uri="{FF2B5EF4-FFF2-40B4-BE49-F238E27FC236}">
                <a16:creationId xmlns:a16="http://schemas.microsoft.com/office/drawing/2014/main" id="{46FD4E0F-A6A0-4293-94D5-6C3C6C9AE588}"/>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FFB006-8BC9-4478-9AF5-2423669EA235}" type="slidenum">
              <a:rPr lang="en-GB" altLang="en-US">
                <a:solidFill>
                  <a:srgbClr val="000000"/>
                </a:solidFill>
                <a:latin typeface="Calibri" panose="020F0502020204030204" pitchFamily="34" charset="0"/>
              </a:rPr>
              <a:pPr/>
              <a:t>14</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136B1DA0-54FF-480D-BED1-25D3E2A62A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0C9A2C91-B244-4FB5-92A5-6BA2374098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5382CC36-428D-4EDE-A663-8A221F361F09}"/>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AE24F8-43B8-4DE4-B8A1-0E7804804F3C}" type="slidenum">
              <a:rPr lang="en-GB" altLang="en-US">
                <a:solidFill>
                  <a:srgbClr val="000000"/>
                </a:solidFill>
                <a:latin typeface="Calibri" panose="020F0502020204030204" pitchFamily="34" charset="0"/>
              </a:rPr>
              <a:pPr/>
              <a:t>15</a:t>
            </a:fld>
            <a:endParaRPr lang="en-GB"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659CEDE-EF6A-45EF-BD7A-0E15E372ECA5}"/>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FF92D7E-9F4D-4F01-8141-4AB7609CDD9E}"/>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7C632364-D8C3-4FF3-89AF-45E182B563E4}"/>
              </a:ext>
            </a:extLst>
          </p:cNvPr>
          <p:cNvSpPr txBox="1">
            <a:spLocks noChangeArrowheads="1"/>
          </p:cNvSpPr>
          <p:nvPr userDrawn="1"/>
        </p:nvSpPr>
        <p:spPr bwMode="auto">
          <a:xfrm>
            <a:off x="7400925" y="6300788"/>
            <a:ext cx="422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1754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575C6B0-ECBA-4B84-8ACB-4A02D50FF898}"/>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15C5857-E9EB-4BF9-9CD2-55E6B0738F8F}"/>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922C7EA2-2E39-4B81-B3B6-3493C45D076C}"/>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932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DBF1E3F-89CB-4E97-B0AD-B11283B4CA99}"/>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E855F7F-F40C-4E2B-8E69-172379A1461A}"/>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3A28E14F-9506-4FA2-AF6E-8BABD775D28E}"/>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69113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D947EAB-7C0F-4D9C-86F8-A16EBDD14990}"/>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596FFC4-357B-480E-96EA-64E4D59C21CD}"/>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B73C9922-84ED-463D-844A-7328A567389A}"/>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57193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2EA1122-0B50-40D6-993E-57C38B2A94B6}"/>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49F9EDB-C42B-4B9E-B0D8-1DE31734BD42}"/>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7D9A541E-D097-4906-A0B7-6F356319AE52}"/>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3245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9BF88A2-A3D1-4A04-859D-D9411A49A7F2}"/>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DDA128C-1B28-4F5C-8791-29E13CCA35C8}"/>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9" name="TextBox 8">
            <a:extLst>
              <a:ext uri="{FF2B5EF4-FFF2-40B4-BE49-F238E27FC236}">
                <a16:creationId xmlns:a16="http://schemas.microsoft.com/office/drawing/2014/main" id="{121019F2-4677-468D-B240-02EB14CA7B83}"/>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7834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EE2DA41-85A0-4E39-87C0-388B5C64FB14}"/>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A1846AD-01E6-4F7B-92D8-93FE0A2D98A5}"/>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5" name="TextBox 4">
            <a:extLst>
              <a:ext uri="{FF2B5EF4-FFF2-40B4-BE49-F238E27FC236}">
                <a16:creationId xmlns:a16="http://schemas.microsoft.com/office/drawing/2014/main" id="{CEC89A4A-0050-4CD1-B874-AB365DECD7F4}"/>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96470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EE6E94B-91D6-4876-B636-4DAA8D8F1BC2}"/>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1704E35-1A7C-4337-9ED1-EBF0200579CF}"/>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4" name="TextBox 3">
            <a:extLst>
              <a:ext uri="{FF2B5EF4-FFF2-40B4-BE49-F238E27FC236}">
                <a16:creationId xmlns:a16="http://schemas.microsoft.com/office/drawing/2014/main" id="{4443BFF5-93DC-426C-984A-308028536668}"/>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Tree>
    <p:extLst>
      <p:ext uri="{BB962C8B-B14F-4D97-AF65-F5344CB8AC3E}">
        <p14:creationId xmlns:p14="http://schemas.microsoft.com/office/powerpoint/2010/main" val="4238058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1AF7204-D55A-47CA-8106-7F4A0BBFD0A5}"/>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CBF0FA0-7AE0-4F94-BB9A-56F45718B2A9}"/>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CF72C81F-7AE7-4D94-8D0B-6DD061670136}"/>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94702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C80F81B-F5C9-4297-8B05-9F1B40983F6C}"/>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2590F6A-E4D8-4DDF-BE8E-D0165FE6B49B}"/>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419BEBFB-D017-4CBC-AC66-F20BDD16C2DE}"/>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7710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18BA4B8-1C26-4E4C-994B-9B192FECDC9E}"/>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C205C7B-A558-4DEB-85A7-AB13A019757D}"/>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3B54C31C-B186-4AAE-8B1F-AEE5E7D45F31}"/>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51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4EB9879-924E-4C7A-B543-A5082BA38E4F}"/>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B06DA1B-E79F-4777-8C41-DD33273C7DAE}"/>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F0C9E4D5-7D64-41AD-BC04-712168C6CD20}"/>
              </a:ext>
            </a:extLst>
          </p:cNvPr>
          <p:cNvSpPr txBox="1">
            <a:spLocks noChangeArrowheads="1"/>
          </p:cNvSpPr>
          <p:nvPr userDrawn="1"/>
        </p:nvSpPr>
        <p:spPr bwMode="auto">
          <a:xfrm>
            <a:off x="7462838" y="6300788"/>
            <a:ext cx="414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661508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E18B086-BDDB-4F37-92C7-67BC08F72219}"/>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C8DEBBD-E662-4E21-B797-70228605A204}"/>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23D3CE51-BD8C-42ED-BC99-783738693B06}"/>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1260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7572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1F792B5-C860-41B0-83EE-4E725A93572C}"/>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B305D27-B2F5-4DD3-B39E-81266E31C349}"/>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44235B42-22B3-4313-8DE4-953D6370F3EA}"/>
              </a:ext>
            </a:extLst>
          </p:cNvPr>
          <p:cNvSpPr txBox="1">
            <a:spLocks noChangeArrowheads="1"/>
          </p:cNvSpPr>
          <p:nvPr userDrawn="1"/>
        </p:nvSpPr>
        <p:spPr bwMode="auto">
          <a:xfrm>
            <a:off x="7400925" y="6300788"/>
            <a:ext cx="422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58301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435C128-9DFF-4EAB-AF2C-19F7579ED1DF}"/>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4AE277E-6B76-48C3-81FA-92B22E060C79}"/>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213E71B6-7600-4FEF-B804-3A4D5C98E973}"/>
              </a:ext>
            </a:extLst>
          </p:cNvPr>
          <p:cNvSpPr txBox="1">
            <a:spLocks noChangeArrowheads="1"/>
          </p:cNvSpPr>
          <p:nvPr userDrawn="1"/>
        </p:nvSpPr>
        <p:spPr bwMode="auto">
          <a:xfrm>
            <a:off x="7462838" y="6300788"/>
            <a:ext cx="414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3124763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0937377-4BA2-471E-86DC-7C76415C71C8}"/>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15DE384-2B2A-4D88-8640-10715D10B563}"/>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540C194F-5D96-4E7B-987C-0B2A25567EA9}"/>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3515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62E98F9-DDD8-4813-A545-E22E9BFC2F5F}"/>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9601283-9F3B-42D1-96D7-EFD994DE31A1}"/>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9" name="TextBox 8">
            <a:extLst>
              <a:ext uri="{FF2B5EF4-FFF2-40B4-BE49-F238E27FC236}">
                <a16:creationId xmlns:a16="http://schemas.microsoft.com/office/drawing/2014/main" id="{F630867E-7122-4909-A1A8-08064E7F45FE}"/>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3015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8531EDB-8175-4887-B272-3203EE8CB3C7}"/>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D599F9B-D0E3-42C7-9B90-8535A4B680DA}"/>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5" name="TextBox 4">
            <a:extLst>
              <a:ext uri="{FF2B5EF4-FFF2-40B4-BE49-F238E27FC236}">
                <a16:creationId xmlns:a16="http://schemas.microsoft.com/office/drawing/2014/main" id="{9F473D5C-D576-417A-92A2-F96549D1219C}"/>
              </a:ext>
            </a:extLst>
          </p:cNvPr>
          <p:cNvSpPr txBox="1">
            <a:spLocks noChangeArrowheads="1"/>
          </p:cNvSpPr>
          <p:nvPr userDrawn="1"/>
        </p:nvSpPr>
        <p:spPr bwMode="auto">
          <a:xfrm>
            <a:off x="7446963" y="6300788"/>
            <a:ext cx="4160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12179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BBBD24C-44DF-4E5B-A425-432DB7D1A865}"/>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302357F-A30D-47E1-AA02-02B1F648BF84}"/>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4" name="TextBox 3">
            <a:extLst>
              <a:ext uri="{FF2B5EF4-FFF2-40B4-BE49-F238E27FC236}">
                <a16:creationId xmlns:a16="http://schemas.microsoft.com/office/drawing/2014/main" id="{C940EDBF-5219-4B56-94B8-4A6A29DEB533}"/>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Tree>
    <p:extLst>
      <p:ext uri="{BB962C8B-B14F-4D97-AF65-F5344CB8AC3E}">
        <p14:creationId xmlns:p14="http://schemas.microsoft.com/office/powerpoint/2010/main" val="937963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B90F8FB-B3F8-4BD5-87C5-5606BEDF151A}"/>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355BCAD-ECF7-4B99-9EAC-97C7D80BFEEA}"/>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840906D8-B88A-454B-8F85-5FA7B701E50C}"/>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6731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DFE73F2-6557-4776-9BCD-E0CB4FE15D0B}"/>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9A4F97-5C86-42F9-8739-A5DB965374D6}"/>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AA4153BE-0786-434F-A4FD-A72E3D80156F}"/>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191795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293B3A5-DFB5-4FD9-96D2-AF22D4EFB26A}"/>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67FEB36-D1DB-427C-8A7C-AB6E7A1FA197}"/>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B5059E42-CADD-46BF-B40C-DCFE3481D14E}"/>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5200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2681-C5AE-44C1-8D4B-B1BFD5A0BE63}"/>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CC85462-B816-45A1-8A82-E80D7FD69FF2}"/>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2B86F8C5-6759-4BF8-A57D-D3CB6D91E54C}"/>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31462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CA96079-4507-4F70-9BA6-F493D681BBE7}"/>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51BE9B9-F24E-4FFA-BE91-7FFBF8BE3EDB}"/>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907AFC2B-6B41-4A2C-A719-077089BFFE72}"/>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1822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03EF4F3-8C54-4186-B970-21F6AF1DB433}"/>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F5ECF92-8D83-4EB7-9AE7-75313093C4B5}"/>
              </a:ext>
            </a:extLst>
          </p:cNvPr>
          <p:cNvSpPr txBox="1">
            <a:spLocks noChangeArrowheads="1"/>
          </p:cNvSpPr>
          <p:nvPr userDrawn="1"/>
        </p:nvSpPr>
        <p:spPr bwMode="auto">
          <a:xfrm>
            <a:off x="7400925" y="6300788"/>
            <a:ext cx="42227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defRPr b="0" baseline="0"/>
            </a:lvl1pPr>
            <a:lvl2pPr marL="557213" indent="-214313">
              <a:buFont typeface="Arial"/>
              <a:buChar char="•"/>
              <a:defRPr/>
            </a:lvl2pPr>
            <a:lvl3pPr marL="942975" indent="-257175">
              <a:buFont typeface="Lucida Grande"/>
              <a:buChar char="-"/>
              <a:defRPr/>
            </a:lvl3pPr>
            <a:lvl4pPr marL="1285875" indent="-257175">
              <a:buClr>
                <a:srgbClr val="00ABB5"/>
              </a:buClr>
              <a:buFont typeface="Wingdings" charset="2"/>
              <a:buChar char="Ø"/>
              <a:defRPr/>
            </a:lvl4pPr>
            <a:lvl5pPr marL="1628775" indent="-257175">
              <a:buClr>
                <a:srgbClr val="00ABB5"/>
              </a:buClr>
              <a:buFont typeface="Lucida Grande"/>
              <a:buChar char="-"/>
              <a:defRPr/>
            </a:lvl5pPr>
            <a:lvl6pPr>
              <a:buClr>
                <a:srgbClr val="00ABB5"/>
              </a:buCl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45337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0A13C68-44B4-4B3E-ADF4-8FF4C006ECA1}"/>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B2828E0-F368-459E-8D39-16F6B1F59954}"/>
              </a:ext>
            </a:extLst>
          </p:cNvPr>
          <p:cNvSpPr txBox="1">
            <a:spLocks noChangeArrowheads="1"/>
          </p:cNvSpPr>
          <p:nvPr userDrawn="1"/>
        </p:nvSpPr>
        <p:spPr bwMode="auto">
          <a:xfrm>
            <a:off x="584200" y="6307138"/>
            <a:ext cx="27511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900">
                <a:solidFill>
                  <a:srgbClr val="7F7F7F"/>
                </a:solidFill>
              </a:rPr>
              <a:t>Document title</a:t>
            </a:r>
          </a:p>
        </p:txBody>
      </p:sp>
      <p:sp>
        <p:nvSpPr>
          <p:cNvPr id="6" name="TextBox 5">
            <a:extLst>
              <a:ext uri="{FF2B5EF4-FFF2-40B4-BE49-F238E27FC236}">
                <a16:creationId xmlns:a16="http://schemas.microsoft.com/office/drawing/2014/main" id="{F183B8A7-F0F4-48F4-9128-FAF5FA492B21}"/>
              </a:ext>
            </a:extLst>
          </p:cNvPr>
          <p:cNvSpPr txBox="1">
            <a:spLocks noChangeArrowheads="1"/>
          </p:cNvSpPr>
          <p:nvPr userDrawn="1"/>
        </p:nvSpPr>
        <p:spPr bwMode="auto">
          <a:xfrm>
            <a:off x="7462838" y="6300788"/>
            <a:ext cx="41449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Tree>
    <p:extLst>
      <p:ext uri="{BB962C8B-B14F-4D97-AF65-F5344CB8AC3E}">
        <p14:creationId xmlns:p14="http://schemas.microsoft.com/office/powerpoint/2010/main" val="1043184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29DEA4C-C6AC-48DA-B588-CBFE4628482C}"/>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5436189-F3D6-41FA-8D6D-9F12BAC808A8}"/>
              </a:ext>
            </a:extLst>
          </p:cNvPr>
          <p:cNvSpPr txBox="1">
            <a:spLocks noChangeArrowheads="1"/>
          </p:cNvSpPr>
          <p:nvPr userDrawn="1"/>
        </p:nvSpPr>
        <p:spPr bwMode="auto">
          <a:xfrm>
            <a:off x="7513638" y="6300788"/>
            <a:ext cx="42037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724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230C68E-3FA0-4004-9522-73D10D7DB0B7}"/>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A73B144-8A5E-44FB-A74F-7790B3405109}"/>
              </a:ext>
            </a:extLst>
          </p:cNvPr>
          <p:cNvSpPr txBox="1">
            <a:spLocks noChangeArrowheads="1"/>
          </p:cNvSpPr>
          <p:nvPr userDrawn="1"/>
        </p:nvSpPr>
        <p:spPr bwMode="auto">
          <a:xfrm>
            <a:off x="7299325" y="6300788"/>
            <a:ext cx="44180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3793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416C3B6-F2A0-44FE-8C2E-12AFFDB3A7FE}"/>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0FC4D84-6BBE-476E-ADC0-D87033F2E178}"/>
              </a:ext>
            </a:extLst>
          </p:cNvPr>
          <p:cNvSpPr txBox="1">
            <a:spLocks noChangeArrowheads="1"/>
          </p:cNvSpPr>
          <p:nvPr userDrawn="1"/>
        </p:nvSpPr>
        <p:spPr bwMode="auto">
          <a:xfrm>
            <a:off x="7446963" y="6300788"/>
            <a:ext cx="4160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41819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AD7CE5C-AFE6-4895-AA9F-8071C8612131}"/>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A4D8529-CA1F-42E1-906A-DAE787829277}"/>
              </a:ext>
            </a:extLst>
          </p:cNvPr>
          <p:cNvSpPr txBox="1">
            <a:spLocks noChangeArrowheads="1"/>
          </p:cNvSpPr>
          <p:nvPr userDrawn="1"/>
        </p:nvSpPr>
        <p:spPr bwMode="auto">
          <a:xfrm>
            <a:off x="7446963" y="6300788"/>
            <a:ext cx="42703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Tree>
    <p:extLst>
      <p:ext uri="{BB962C8B-B14F-4D97-AF65-F5344CB8AC3E}">
        <p14:creationId xmlns:p14="http://schemas.microsoft.com/office/powerpoint/2010/main" val="18198117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559A753-04E2-4B7F-BB7F-0CADE0CAC9BF}"/>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1F4206F-2A71-4BA8-B128-8B22F1581BBF}"/>
              </a:ext>
            </a:extLst>
          </p:cNvPr>
          <p:cNvSpPr txBox="1">
            <a:spLocks noChangeArrowheads="1"/>
          </p:cNvSpPr>
          <p:nvPr userDrawn="1"/>
        </p:nvSpPr>
        <p:spPr bwMode="auto">
          <a:xfrm>
            <a:off x="6731000" y="6300788"/>
            <a:ext cx="49863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3967566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76D6CA-F6B6-47E3-9E64-549375D70F0B}"/>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2EED38-E401-4846-AEBA-0413F5574353}"/>
              </a:ext>
            </a:extLst>
          </p:cNvPr>
          <p:cNvSpPr txBox="1">
            <a:spLocks noChangeArrowheads="1"/>
          </p:cNvSpPr>
          <p:nvPr userDrawn="1"/>
        </p:nvSpPr>
        <p:spPr bwMode="auto">
          <a:xfrm>
            <a:off x="7092950" y="6300788"/>
            <a:ext cx="46243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Tree>
    <p:extLst>
      <p:ext uri="{BB962C8B-B14F-4D97-AF65-F5344CB8AC3E}">
        <p14:creationId xmlns:p14="http://schemas.microsoft.com/office/powerpoint/2010/main" val="160246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2428E9B-A676-49AC-BEDD-A5F7F34C7C7E}"/>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1EE33B9-983C-4A9A-81DC-77286E43C3E7}"/>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9" name="TextBox 8">
            <a:extLst>
              <a:ext uri="{FF2B5EF4-FFF2-40B4-BE49-F238E27FC236}">
                <a16:creationId xmlns:a16="http://schemas.microsoft.com/office/drawing/2014/main" id="{32B045B8-5025-4805-A3B1-CB734B08222C}"/>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3005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B29BA7A-0E5C-4618-A6C3-63869AAB06E6}"/>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151D018-4E69-4776-B723-A98E833619C2}"/>
              </a:ext>
            </a:extLst>
          </p:cNvPr>
          <p:cNvSpPr txBox="1">
            <a:spLocks noChangeArrowheads="1"/>
          </p:cNvSpPr>
          <p:nvPr userDrawn="1"/>
        </p:nvSpPr>
        <p:spPr bwMode="auto">
          <a:xfrm>
            <a:off x="7891463" y="6300788"/>
            <a:ext cx="38258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036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18FCE97-68F3-449E-9057-A77331160D88}"/>
              </a:ext>
            </a:extLst>
          </p:cNvPr>
          <p:cNvCxnSpPr/>
          <p:nvPr userDrawn="1"/>
        </p:nvCxnSpPr>
        <p:spPr>
          <a:xfrm>
            <a:off x="666750" y="6223000"/>
            <a:ext cx="10836275" cy="0"/>
          </a:xfrm>
          <a:prstGeom prst="line">
            <a:avLst/>
          </a:prstGeom>
          <a:ln>
            <a:solidFill>
              <a:srgbClr val="7B207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9A96B0-7F72-4B8F-B66E-572FDE5CAFFC}"/>
              </a:ext>
            </a:extLst>
          </p:cNvPr>
          <p:cNvSpPr txBox="1">
            <a:spLocks noChangeArrowheads="1"/>
          </p:cNvSpPr>
          <p:nvPr userDrawn="1"/>
        </p:nvSpPr>
        <p:spPr bwMode="auto">
          <a:xfrm>
            <a:off x="8056563" y="6300788"/>
            <a:ext cx="3660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900">
                <a:solidFill>
                  <a:srgbClr val="00ABB5"/>
                </a:solidFill>
              </a:rPr>
              <a:t>For Scotland's learners, with Scotland's educators</a:t>
            </a:r>
          </a:p>
        </p:txBody>
      </p:sp>
      <p:sp>
        <p:nvSpPr>
          <p:cNvPr id="2" name="Vertical Title 1"/>
          <p:cNvSpPr>
            <a:spLocks noGrp="1"/>
          </p:cNvSpPr>
          <p:nvPr>
            <p:ph type="title" orient="vert"/>
          </p:nvPr>
        </p:nvSpPr>
        <p:spPr>
          <a:xfrm>
            <a:off x="8911169" y="830266"/>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6"/>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9910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05F5D74-9925-4840-9FBA-12510CC5EB8F}"/>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E6CA7E4-1E09-482B-A1B0-0F760AB329C4}"/>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D2ACC8DB-6BF9-4B28-8CBC-F0EAAF510807}"/>
              </a:ext>
            </a:extLst>
          </p:cNvPr>
          <p:cNvSpPr txBox="1">
            <a:spLocks noChangeArrowheads="1"/>
          </p:cNvSpPr>
          <p:nvPr userDrawn="1"/>
        </p:nvSpPr>
        <p:spPr bwMode="auto">
          <a:xfrm>
            <a:off x="7400925" y="6300788"/>
            <a:ext cx="422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860955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26DEBFE-9E52-4279-9F6C-0BD5C1477DD4}"/>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76922A-3E1E-4328-BBEF-146BA06C02AD}"/>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E392439F-02C1-4A48-B057-9474C1EDFA1A}"/>
              </a:ext>
            </a:extLst>
          </p:cNvPr>
          <p:cNvSpPr txBox="1">
            <a:spLocks noChangeArrowheads="1"/>
          </p:cNvSpPr>
          <p:nvPr userDrawn="1"/>
        </p:nvSpPr>
        <p:spPr bwMode="auto">
          <a:xfrm>
            <a:off x="7462838" y="6300788"/>
            <a:ext cx="414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163352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30B0817-08A8-4A78-AD8F-3F17289E8083}"/>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3ACA0B6-0D44-4E50-B16E-F6F998C35B76}"/>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AA1E2957-78C5-4714-B114-A3EF5255AF3D}"/>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0895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2C81749-5C11-43BC-AC12-4E71B10B97F3}"/>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F9477BB-DB4D-4E25-A1A8-4346346AA318}"/>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9" name="TextBox 8">
            <a:extLst>
              <a:ext uri="{FF2B5EF4-FFF2-40B4-BE49-F238E27FC236}">
                <a16:creationId xmlns:a16="http://schemas.microsoft.com/office/drawing/2014/main" id="{0E4A27E1-B63F-48FE-9D62-0E4AF1B60B62}"/>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7838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B680BD4-C784-4928-A031-9CA718A948EF}"/>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EC55AD8-BB34-47DE-8286-4169A8F01603}"/>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5" name="TextBox 4">
            <a:extLst>
              <a:ext uri="{FF2B5EF4-FFF2-40B4-BE49-F238E27FC236}">
                <a16:creationId xmlns:a16="http://schemas.microsoft.com/office/drawing/2014/main" id="{F3D6828C-57AC-40F7-BB8A-34F740111C80}"/>
              </a:ext>
            </a:extLst>
          </p:cNvPr>
          <p:cNvSpPr txBox="1">
            <a:spLocks noChangeArrowheads="1"/>
          </p:cNvSpPr>
          <p:nvPr userDrawn="1"/>
        </p:nvSpPr>
        <p:spPr bwMode="auto">
          <a:xfrm>
            <a:off x="7446963" y="6300788"/>
            <a:ext cx="4160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12935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47A7400-2FAF-46AD-B2AE-92DE2146322B}"/>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2E16FD8-340E-4EA4-898C-00F522E84133}"/>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4" name="TextBox 3">
            <a:extLst>
              <a:ext uri="{FF2B5EF4-FFF2-40B4-BE49-F238E27FC236}">
                <a16:creationId xmlns:a16="http://schemas.microsoft.com/office/drawing/2014/main" id="{D4DD69CD-870E-40AF-8F0A-4A8E5AA3658A}"/>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Tree>
    <p:extLst>
      <p:ext uri="{BB962C8B-B14F-4D97-AF65-F5344CB8AC3E}">
        <p14:creationId xmlns:p14="http://schemas.microsoft.com/office/powerpoint/2010/main" val="4039133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3CD6C48-212E-491B-BB7D-72FAC718A88E}"/>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ACE8ABB-3D3F-4BF7-AC06-4723CF3B646C}"/>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3AFCE47D-4B46-42DC-9626-3B4F5137B7EA}"/>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497557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6EC4ED0-022C-43E3-BCC8-29CF9ED453EF}"/>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123B582-06EB-4320-9FE7-C20CAC0A13AD}"/>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454ACA93-B35C-4E04-ACD2-9F1248FF009C}"/>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1862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0276D6C-EF06-496B-8752-A3E805ED1444}"/>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5784FCF-53F9-4EFA-BD2A-A05F6D1D804B}"/>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5" name="TextBox 4">
            <a:extLst>
              <a:ext uri="{FF2B5EF4-FFF2-40B4-BE49-F238E27FC236}">
                <a16:creationId xmlns:a16="http://schemas.microsoft.com/office/drawing/2014/main" id="{BDC910D1-9C1E-4726-ADDA-BD0FC3246128}"/>
              </a:ext>
            </a:extLst>
          </p:cNvPr>
          <p:cNvSpPr txBox="1">
            <a:spLocks noChangeArrowheads="1"/>
          </p:cNvSpPr>
          <p:nvPr userDrawn="1"/>
        </p:nvSpPr>
        <p:spPr bwMode="auto">
          <a:xfrm>
            <a:off x="7446963" y="6300788"/>
            <a:ext cx="4160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512420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0EF8126-F8FA-4EF6-B4C3-DFCA87C1CC04}"/>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ADCF50-82C2-44EB-BF00-4BEEF96DE891}"/>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68A21CC6-3796-44F8-9E38-E2A4BBDA68BD}"/>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34686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18C85C6-39FA-4BF7-9CD2-77143F0473CF}"/>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EF17194-8F82-4BEB-B5EF-B8AA3A8A1A7C}"/>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97906FF3-7DBE-4C6C-ADA3-6CB6810EDBD3}"/>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30394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55F81C5-7F2A-4FC9-9867-409E8E057378}"/>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93B3386-606A-4363-9BC0-CC34527C95F6}"/>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CE17560B-D656-4FCD-BB3D-BE34F72A7DA8}"/>
              </a:ext>
            </a:extLst>
          </p:cNvPr>
          <p:cNvSpPr txBox="1">
            <a:spLocks noChangeArrowheads="1"/>
          </p:cNvSpPr>
          <p:nvPr userDrawn="1"/>
        </p:nvSpPr>
        <p:spPr bwMode="auto">
          <a:xfrm>
            <a:off x="7400925" y="6300788"/>
            <a:ext cx="422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196335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C177868-B007-41E2-B9E9-AC8C48380B66}"/>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E4F3F80-1510-4ACA-8806-1B5D9A12B843}"/>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56F3B6A1-6CFB-45C7-9D9B-7FD4A768D610}"/>
              </a:ext>
            </a:extLst>
          </p:cNvPr>
          <p:cNvSpPr txBox="1">
            <a:spLocks noChangeArrowheads="1"/>
          </p:cNvSpPr>
          <p:nvPr userDrawn="1"/>
        </p:nvSpPr>
        <p:spPr bwMode="auto">
          <a:xfrm>
            <a:off x="7462838" y="6300788"/>
            <a:ext cx="414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952751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08C16C9-67AC-4A82-A542-4D2126667EE2}"/>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E96489-1C33-475C-9836-C1B0832DA3EA}"/>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EAE459D3-9FC8-46F0-893B-BB516A683D5E}"/>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01220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8778A05-81B6-40F7-A3F5-78E5F153767F}"/>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E63D379-EA17-44BE-BC32-0181966A6F04}"/>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9" name="TextBox 8">
            <a:extLst>
              <a:ext uri="{FF2B5EF4-FFF2-40B4-BE49-F238E27FC236}">
                <a16:creationId xmlns:a16="http://schemas.microsoft.com/office/drawing/2014/main" id="{17BE2FF1-35C5-4A54-A483-A086F8786380}"/>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03582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2522989-43BA-414C-8DB7-011B9C256CBF}"/>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94118FD-709C-444D-A6B5-41D4BED8AB0C}"/>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5" name="TextBox 4">
            <a:extLst>
              <a:ext uri="{FF2B5EF4-FFF2-40B4-BE49-F238E27FC236}">
                <a16:creationId xmlns:a16="http://schemas.microsoft.com/office/drawing/2014/main" id="{D06B011B-DD0E-4648-A934-C0E32CF6E917}"/>
              </a:ext>
            </a:extLst>
          </p:cNvPr>
          <p:cNvSpPr txBox="1">
            <a:spLocks noChangeArrowheads="1"/>
          </p:cNvSpPr>
          <p:nvPr userDrawn="1"/>
        </p:nvSpPr>
        <p:spPr bwMode="auto">
          <a:xfrm>
            <a:off x="7446963" y="6300788"/>
            <a:ext cx="4160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589634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6AABD5F-A5FD-4DD4-BC11-E02AF8AFF1B4}"/>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90A6037-47B9-439A-9FB5-E9DFD8816CBC}"/>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4" name="TextBox 3">
            <a:extLst>
              <a:ext uri="{FF2B5EF4-FFF2-40B4-BE49-F238E27FC236}">
                <a16:creationId xmlns:a16="http://schemas.microsoft.com/office/drawing/2014/main" id="{2428D45F-3247-428E-A2A5-8DE9F4BA45B5}"/>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Tree>
    <p:extLst>
      <p:ext uri="{BB962C8B-B14F-4D97-AF65-F5344CB8AC3E}">
        <p14:creationId xmlns:p14="http://schemas.microsoft.com/office/powerpoint/2010/main" val="3213942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A8F68BB-BDE0-4AE7-BD3F-79D458E4CFED}"/>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48ABCF5-044C-46D9-BCA1-25ADECEE74DE}"/>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F16FE898-FA3A-4752-B306-AC0EA129C99D}"/>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746530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D872B7A-E3AA-441B-A957-F18FE9EBE24A}"/>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BA1360A-3F83-424C-AAD0-F0BE90D39DCC}"/>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037685D3-CA50-42C0-BA6C-E6743072D29D}"/>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36832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396742F-96CB-413C-BE0D-40633D9F34DB}"/>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A09A6BF-7398-4CAF-9961-15E39F7DDC1C}"/>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4" name="TextBox 3">
            <a:extLst>
              <a:ext uri="{FF2B5EF4-FFF2-40B4-BE49-F238E27FC236}">
                <a16:creationId xmlns:a16="http://schemas.microsoft.com/office/drawing/2014/main" id="{1C83CC08-B7BD-44A1-A885-C3340251CDF3}"/>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Tree>
    <p:extLst>
      <p:ext uri="{BB962C8B-B14F-4D97-AF65-F5344CB8AC3E}">
        <p14:creationId xmlns:p14="http://schemas.microsoft.com/office/powerpoint/2010/main" val="14614145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3F55016-9D90-4DDE-9D39-BBF87816D8AC}"/>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C5571CD-60FA-4938-8EAE-A0D53EC24FE0}"/>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833BA2CA-5D42-47B3-A1B4-CCB309C0E113}"/>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45073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D43B2EC-BA4E-4874-825B-A6DEEDB640C4}"/>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D4BB457-596B-4FD8-A4B5-946ED56F70FD}"/>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3F520382-0FF4-4CED-85C3-F374DE47764B}"/>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24463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3A3CB7B-0D6C-4628-8FA0-35778AB9721F}"/>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5BAEC8C-4204-4677-ABC5-2FDA6643F65B}"/>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80208CDC-70CC-40DE-90CB-658C0744ABAA}"/>
              </a:ext>
            </a:extLst>
          </p:cNvPr>
          <p:cNvSpPr txBox="1">
            <a:spLocks noChangeArrowheads="1"/>
          </p:cNvSpPr>
          <p:nvPr userDrawn="1"/>
        </p:nvSpPr>
        <p:spPr bwMode="auto">
          <a:xfrm>
            <a:off x="7400925" y="6300788"/>
            <a:ext cx="42227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93486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FB2471-3306-4120-9541-E6FBD72A5363}"/>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DB2373E-2B2C-4816-9F97-EE5B1360208D}"/>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276686EF-A39E-4AA5-A91B-C43F009A6156}"/>
              </a:ext>
            </a:extLst>
          </p:cNvPr>
          <p:cNvSpPr txBox="1">
            <a:spLocks noChangeArrowheads="1"/>
          </p:cNvSpPr>
          <p:nvPr userDrawn="1"/>
        </p:nvSpPr>
        <p:spPr bwMode="auto">
          <a:xfrm>
            <a:off x="7462838" y="6300788"/>
            <a:ext cx="4144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37426050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EED7312-BC27-4997-BBB1-A262D801738D}"/>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2E342E9-5A59-461C-B78F-0AB371329531}"/>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32695536-CC8D-4AF5-9BCC-AA997C68888E}"/>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05981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F554444-D6AE-4EA1-B1E6-175EBAA12F77}"/>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127FF8-6131-49CE-B9AA-406F7D5081F2}"/>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9" name="TextBox 8">
            <a:extLst>
              <a:ext uri="{FF2B5EF4-FFF2-40B4-BE49-F238E27FC236}">
                <a16:creationId xmlns:a16="http://schemas.microsoft.com/office/drawing/2014/main" id="{ACEF7B48-1D17-4895-8621-87F9FC765AB1}"/>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24545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4ED63B7-EE3B-4932-9A36-DD1649FC2C2C}"/>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CEA88ED-9A1A-4367-A350-DBBF4BF833CD}"/>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5" name="TextBox 4">
            <a:extLst>
              <a:ext uri="{FF2B5EF4-FFF2-40B4-BE49-F238E27FC236}">
                <a16:creationId xmlns:a16="http://schemas.microsoft.com/office/drawing/2014/main" id="{18C716AF-5BEE-409A-A103-A611EC5F20AB}"/>
              </a:ext>
            </a:extLst>
          </p:cNvPr>
          <p:cNvSpPr txBox="1">
            <a:spLocks noChangeArrowheads="1"/>
          </p:cNvSpPr>
          <p:nvPr userDrawn="1"/>
        </p:nvSpPr>
        <p:spPr bwMode="auto">
          <a:xfrm>
            <a:off x="7446963" y="6300788"/>
            <a:ext cx="4160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altLang="en-US" sz="1200">
                <a:solidFill>
                  <a:srgbClr val="00ABB5"/>
                </a:solidFill>
              </a:rPr>
              <a:t>For Scotland's learners, with Scotland's educators</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174041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6158693-249B-4E1C-80D7-7B7AAEC8C558}"/>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F31FBF4-371F-41C7-A7F4-8D13EEAE0786}"/>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4" name="TextBox 3">
            <a:extLst>
              <a:ext uri="{FF2B5EF4-FFF2-40B4-BE49-F238E27FC236}">
                <a16:creationId xmlns:a16="http://schemas.microsoft.com/office/drawing/2014/main" id="{A40D682A-D197-47E9-8038-98B52B206509}"/>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Tree>
    <p:extLst>
      <p:ext uri="{BB962C8B-B14F-4D97-AF65-F5344CB8AC3E}">
        <p14:creationId xmlns:p14="http://schemas.microsoft.com/office/powerpoint/2010/main" val="39998996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D3B5C58-B17D-4EAF-B2FB-C31B1D9C02E9}"/>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8582196-164B-42BE-9FBE-30E2BA27F186}"/>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C3EADB74-7A88-46F1-9D58-6B44BBE6E64F}"/>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41637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2793B9D-DFC3-447C-B3F5-D0BEF82E8337}"/>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F05A3B7-64A1-4CB0-A9E0-AC383131403B}"/>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7E263D3F-3094-4A1D-B323-4D3C796AD661}"/>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8632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B61A26E-0BCF-406E-861B-B51CC8EFFC62}"/>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4C1BA88-2E90-43B3-AB67-4B4A063D0B46}"/>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9C994B30-378D-485E-965E-ACD47FC27A5A}"/>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8210003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DDEA888-015E-41CB-BBF7-020186543862}"/>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019D41D-874D-4007-99FA-83FCCC9B17ED}"/>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4F776FDC-3B36-4C13-BFF8-ACD781361621}"/>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35715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414A81C-CCF0-4794-B769-9B8BC8504C77}"/>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6885F68-5A56-412B-A6AB-EB3F3ABFF827}"/>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E29F6CB5-8C4B-4D41-B483-F57850DF43B9}"/>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a:solidFill>
                  <a:srgbClr val="00ABB5"/>
                </a:solidFill>
              </a:rPr>
              <a:t>Transforming lives through learning</a:t>
            </a:r>
          </a:p>
        </p:txBody>
      </p:sp>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322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519763C-E5A2-4F8F-A21B-8FE89CF94F64}"/>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274976F-9A0F-458E-86DB-C8C59B377B6C}"/>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7" name="TextBox 6">
            <a:extLst>
              <a:ext uri="{FF2B5EF4-FFF2-40B4-BE49-F238E27FC236}">
                <a16:creationId xmlns:a16="http://schemas.microsoft.com/office/drawing/2014/main" id="{CF96BCED-59F9-4FB2-AAD2-88C7016E206A}"/>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8032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E80D367-7596-41B9-A7EC-C483B72A78BE}"/>
              </a:ext>
            </a:extLst>
          </p:cNvPr>
          <p:cNvCxnSpPr/>
          <p:nvPr userDrawn="1"/>
        </p:nvCxnSpPr>
        <p:spPr>
          <a:xfrm>
            <a:off x="666750" y="6223000"/>
            <a:ext cx="10836275"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7CF264D-5138-4C12-9EBE-D9DE720C3703}"/>
              </a:ext>
            </a:extLst>
          </p:cNvPr>
          <p:cNvSpPr txBox="1">
            <a:spLocks noChangeArrowheads="1"/>
          </p:cNvSpPr>
          <p:nvPr userDrawn="1"/>
        </p:nvSpPr>
        <p:spPr bwMode="auto">
          <a:xfrm>
            <a:off x="584200" y="630713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7F7F7F"/>
                </a:solidFill>
              </a:rPr>
              <a:t>Document title</a:t>
            </a:r>
          </a:p>
        </p:txBody>
      </p:sp>
      <p:sp>
        <p:nvSpPr>
          <p:cNvPr id="6" name="TextBox 5">
            <a:extLst>
              <a:ext uri="{FF2B5EF4-FFF2-40B4-BE49-F238E27FC236}">
                <a16:creationId xmlns:a16="http://schemas.microsoft.com/office/drawing/2014/main" id="{DDC2334E-B76E-43F2-AAEA-4F8B6E2D4D0F}"/>
              </a:ext>
            </a:extLst>
          </p:cNvPr>
          <p:cNvSpPr txBox="1">
            <a:spLocks noChangeArrowheads="1"/>
          </p:cNvSpPr>
          <p:nvPr userDrawn="1"/>
        </p:nvSpPr>
        <p:spPr bwMode="auto">
          <a:xfrm>
            <a:off x="8966200" y="6300788"/>
            <a:ext cx="2751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00ABB5"/>
                </a:solidFill>
              </a:rPr>
              <a:t>Transforming lives through learning</a:t>
            </a:r>
          </a:p>
        </p:txBody>
      </p:sp>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725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7.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9E9A7D-010A-4BF4-83CC-C421F626954C}"/>
              </a:ext>
            </a:extLst>
          </p:cNvPr>
          <p:cNvSpPr>
            <a:spLocks noGrp="1" noChangeArrowheads="1"/>
          </p:cNvSpPr>
          <p:nvPr>
            <p:ph type="title"/>
          </p:nvPr>
        </p:nvSpPr>
        <p:spPr bwMode="auto">
          <a:xfrm>
            <a:off x="666750" y="830263"/>
            <a:ext cx="108362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0DBAE465-31FC-4284-BF0E-0F8E59605796}"/>
              </a:ext>
            </a:extLst>
          </p:cNvPr>
          <p:cNvSpPr>
            <a:spLocks noGrp="1" noChangeArrowheads="1"/>
          </p:cNvSpPr>
          <p:nvPr>
            <p:ph type="body" idx="1"/>
          </p:nvPr>
        </p:nvSpPr>
        <p:spPr bwMode="auto">
          <a:xfrm>
            <a:off x="685800" y="1887538"/>
            <a:ext cx="10817225" cy="370205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29" name="Text Box 7">
            <a:extLst>
              <a:ext uri="{FF2B5EF4-FFF2-40B4-BE49-F238E27FC236}">
                <a16:creationId xmlns:a16="http://schemas.microsoft.com/office/drawing/2014/main" id="{94371732-5765-4BE3-BED3-F9009AC7EC78}"/>
              </a:ext>
            </a:extLst>
          </p:cNvPr>
          <p:cNvSpPr txBox="1">
            <a:spLocks noChangeArrowheads="1"/>
          </p:cNvSpPr>
          <p:nvPr/>
        </p:nvSpPr>
        <p:spPr bwMode="auto">
          <a:xfrm>
            <a:off x="7127875" y="6303963"/>
            <a:ext cx="4511675" cy="27463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fontAlgn="auto" hangingPunct="1">
              <a:spcBef>
                <a:spcPct val="50000"/>
              </a:spcBef>
              <a:spcAft>
                <a:spcPts val="0"/>
              </a:spcAft>
              <a:defRPr/>
            </a:pPr>
            <a:r>
              <a:rPr lang="en-GB" sz="1200">
                <a:solidFill>
                  <a:srgbClr val="00ABB5"/>
                </a:solidFill>
              </a:rPr>
              <a:t>For Scotland's learners, with Scotland's educators</a:t>
            </a:r>
          </a:p>
        </p:txBody>
      </p:sp>
      <p:sp>
        <p:nvSpPr>
          <p:cNvPr id="1030" name="Picture 9" descr="Education Scotland White (higher res)">
            <a:extLst>
              <a:ext uri="{FF2B5EF4-FFF2-40B4-BE49-F238E27FC236}">
                <a16:creationId xmlns:a16="http://schemas.microsoft.com/office/drawing/2014/main" id="{93B82488-8077-491B-965A-A34F6F6E9A53}"/>
              </a:ext>
            </a:extLst>
          </p:cNvPr>
          <p:cNvSpPr>
            <a:spLocks noChangeAspect="1" noChangeArrowheads="1"/>
          </p:cNvSpPr>
          <p:nvPr/>
        </p:nvSpPr>
        <p:spPr bwMode="auto">
          <a:xfrm>
            <a:off x="9359900" y="5892800"/>
            <a:ext cx="2159000" cy="647700"/>
          </a:xfrm>
          <a:prstGeom prst="rect">
            <a:avLst/>
          </a:prstGeom>
          <a:noFill/>
          <a:ln>
            <a:noFill/>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p>
        </p:txBody>
      </p:sp>
      <p:cxnSp>
        <p:nvCxnSpPr>
          <p:cNvPr id="3" name="Straight Connector 2">
            <a:extLst>
              <a:ext uri="{FF2B5EF4-FFF2-40B4-BE49-F238E27FC236}">
                <a16:creationId xmlns:a16="http://schemas.microsoft.com/office/drawing/2014/main" id="{9D27A8D2-68EA-4466-A4B2-65E96BF532E5}"/>
              </a:ext>
            </a:extLst>
          </p:cNvPr>
          <p:cNvCxnSpPr>
            <a:endCxn id="1030" idx="3"/>
          </p:cNvCxnSpPr>
          <p:nvPr/>
        </p:nvCxnSpPr>
        <p:spPr>
          <a:xfrm flipV="1">
            <a:off x="676275" y="6216650"/>
            <a:ext cx="10842625" cy="41275"/>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a:extLst>
              <a:ext uri="{FF2B5EF4-FFF2-40B4-BE49-F238E27FC236}">
                <a16:creationId xmlns:a16="http://schemas.microsoft.com/office/drawing/2014/main" id="{9E9C3938-8094-4E2F-8101-F1FDED765D75}"/>
              </a:ext>
            </a:extLst>
          </p:cNvPr>
          <p:cNvSpPr txBox="1">
            <a:spLocks noChangeArrowheads="1"/>
          </p:cNvSpPr>
          <p:nvPr/>
        </p:nvSpPr>
        <p:spPr bwMode="auto">
          <a:xfrm>
            <a:off x="587375" y="6303963"/>
            <a:ext cx="4513263" cy="27463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ct val="50000"/>
              </a:spcBef>
              <a:spcAft>
                <a:spcPts val="0"/>
              </a:spcAft>
              <a:defRPr/>
            </a:pPr>
            <a:r>
              <a:rPr lang="en-GB" sz="1200">
                <a:solidFill>
                  <a:schemeClr val="tx1">
                    <a:lumMod val="50000"/>
                    <a:lumOff val="50000"/>
                  </a:schemeClr>
                </a:solidFill>
              </a:rPr>
              <a:t>Document title</a:t>
            </a:r>
          </a:p>
        </p:txBody>
      </p:sp>
    </p:spTree>
  </p:cSld>
  <p:clrMap bg1="lt1" tx1="dk1" bg2="lt2" tx2="dk2" accent1="accent1" accent2="accent2" accent3="accent3" accent4="accent4" accent5="accent5" accent6="accent6" hlink="hlink" folHlink="folHlink"/>
  <p:sldLayoutIdLst>
    <p:sldLayoutId id="2147485593" r:id="rId1"/>
    <p:sldLayoutId id="2147485594" r:id="rId2"/>
    <p:sldLayoutId id="2147485595" r:id="rId3"/>
    <p:sldLayoutId id="2147485596" r:id="rId4"/>
    <p:sldLayoutId id="2147485597" r:id="rId5"/>
    <p:sldLayoutId id="2147485598" r:id="rId6"/>
    <p:sldLayoutId id="2147485599" r:id="rId7"/>
    <p:sldLayoutId id="2147485600" r:id="rId8"/>
    <p:sldLayoutId id="2147485601" r:id="rId9"/>
    <p:sldLayoutId id="2147485602" r:id="rId10"/>
  </p:sldLayoutIdLst>
  <p:txStyles>
    <p:titleStyle>
      <a:lvl1pPr algn="l" rtl="0" eaLnBrk="0" fontAlgn="base" hangingPunct="0">
        <a:spcBef>
          <a:spcPct val="0"/>
        </a:spcBef>
        <a:spcAft>
          <a:spcPct val="0"/>
        </a:spcAft>
        <a:defRPr sz="3000" b="1">
          <a:solidFill>
            <a:srgbClr val="00ABB5"/>
          </a:solidFill>
          <a:latin typeface="+mj-lt"/>
          <a:ea typeface="+mj-ea"/>
          <a:cs typeface="+mj-cs"/>
        </a:defRPr>
      </a:lvl1pPr>
      <a:lvl2pPr algn="l" rtl="0" eaLnBrk="0" fontAlgn="base" hangingPunct="0">
        <a:spcBef>
          <a:spcPct val="0"/>
        </a:spcBef>
        <a:spcAft>
          <a:spcPct val="0"/>
        </a:spcAft>
        <a:defRPr sz="3000" b="1">
          <a:solidFill>
            <a:srgbClr val="00ABB5"/>
          </a:solidFill>
          <a:latin typeface="Arial" charset="0"/>
          <a:cs typeface="Arial" charset="0"/>
        </a:defRPr>
      </a:lvl2pPr>
      <a:lvl3pPr algn="l" rtl="0" eaLnBrk="0" fontAlgn="base" hangingPunct="0">
        <a:spcBef>
          <a:spcPct val="0"/>
        </a:spcBef>
        <a:spcAft>
          <a:spcPct val="0"/>
        </a:spcAft>
        <a:defRPr sz="3000" b="1">
          <a:solidFill>
            <a:srgbClr val="00ABB5"/>
          </a:solidFill>
          <a:latin typeface="Arial" charset="0"/>
          <a:cs typeface="Arial" charset="0"/>
        </a:defRPr>
      </a:lvl3pPr>
      <a:lvl4pPr algn="l" rtl="0" eaLnBrk="0" fontAlgn="base" hangingPunct="0">
        <a:spcBef>
          <a:spcPct val="0"/>
        </a:spcBef>
        <a:spcAft>
          <a:spcPct val="0"/>
        </a:spcAft>
        <a:defRPr sz="3000" b="1">
          <a:solidFill>
            <a:srgbClr val="00ABB5"/>
          </a:solidFill>
          <a:latin typeface="Arial" charset="0"/>
          <a:cs typeface="Arial" charset="0"/>
        </a:defRPr>
      </a:lvl4pPr>
      <a:lvl5pPr algn="l" rtl="0" eaLnBrk="0" fontAlgn="base" hangingPunct="0">
        <a:spcBef>
          <a:spcPct val="0"/>
        </a:spcBef>
        <a:spcAft>
          <a:spcPct val="0"/>
        </a:spcAft>
        <a:defRPr sz="3000" b="1">
          <a:solidFill>
            <a:srgbClr val="00ABB5"/>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algn="l" rtl="0" eaLnBrk="0" fontAlgn="base" hangingPunct="0">
        <a:spcBef>
          <a:spcPct val="20000"/>
        </a:spcBef>
        <a:spcAft>
          <a:spcPct val="0"/>
        </a:spcAft>
        <a:buFont typeface="Arial" panose="020B0604020202020204" pitchFamily="34" charset="0"/>
        <a:defRPr sz="2000">
          <a:solidFill>
            <a:srgbClr val="595959"/>
          </a:solidFill>
          <a:latin typeface="+mn-lt"/>
          <a:ea typeface="+mn-ea"/>
          <a:cs typeface="+mn-cs"/>
        </a:defRPr>
      </a:lvl1pPr>
      <a:lvl2pPr marL="742950" indent="-285750" algn="l" rtl="0" eaLnBrk="0" fontAlgn="base" hangingPunct="0">
        <a:spcBef>
          <a:spcPct val="20000"/>
        </a:spcBef>
        <a:spcAft>
          <a:spcPct val="0"/>
        </a:spcAft>
        <a:buClr>
          <a:srgbClr val="00ABB5"/>
        </a:buClr>
        <a:buFont typeface="Arial" panose="020B0604020202020204" pitchFamily="34" charset="0"/>
        <a:buChar char="•"/>
        <a:defRPr sz="2000">
          <a:solidFill>
            <a:srgbClr val="595959"/>
          </a:solidFill>
          <a:latin typeface="+mn-lt"/>
          <a:cs typeface="+mn-cs"/>
        </a:defRPr>
      </a:lvl2pPr>
      <a:lvl3pPr marL="12573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3pPr>
      <a:lvl4pPr marL="1714500" indent="-342900" algn="l" rtl="0" eaLnBrk="0" fontAlgn="base" hangingPunct="0">
        <a:spcBef>
          <a:spcPct val="20000"/>
        </a:spcBef>
        <a:spcAft>
          <a:spcPct val="0"/>
        </a:spcAft>
        <a:buClr>
          <a:srgbClr val="00ABB5"/>
        </a:buClr>
        <a:buFont typeface="Wingdings" panose="05000000000000000000" pitchFamily="2" charset="2"/>
        <a:buChar char="Ø"/>
        <a:defRPr sz="2000">
          <a:solidFill>
            <a:srgbClr val="595959"/>
          </a:solidFill>
          <a:latin typeface="+mn-lt"/>
          <a:cs typeface="+mn-cs"/>
        </a:defRPr>
      </a:lvl4pPr>
      <a:lvl5pPr marL="21717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4BBE542-1249-4E1A-BC68-3E8758410EEF}"/>
              </a:ext>
            </a:extLst>
          </p:cNvPr>
          <p:cNvSpPr>
            <a:spLocks noGrp="1" noChangeArrowheads="1"/>
          </p:cNvSpPr>
          <p:nvPr>
            <p:ph type="title"/>
          </p:nvPr>
        </p:nvSpPr>
        <p:spPr bwMode="auto">
          <a:xfrm>
            <a:off x="666750" y="830263"/>
            <a:ext cx="108362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CD9DAF90-F1C5-4AA0-AE9E-9D758AF29620}"/>
              </a:ext>
            </a:extLst>
          </p:cNvPr>
          <p:cNvSpPr>
            <a:spLocks noGrp="1" noChangeArrowheads="1"/>
          </p:cNvSpPr>
          <p:nvPr>
            <p:ph type="body" idx="1"/>
          </p:nvPr>
        </p:nvSpPr>
        <p:spPr bwMode="auto">
          <a:xfrm>
            <a:off x="685800" y="1887538"/>
            <a:ext cx="1081722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29" name="Text Box 7">
            <a:extLst>
              <a:ext uri="{FF2B5EF4-FFF2-40B4-BE49-F238E27FC236}">
                <a16:creationId xmlns:a16="http://schemas.microsoft.com/office/drawing/2014/main" id="{1E03F6B4-2CBC-4F21-B97E-573A49B0ABB4}"/>
              </a:ext>
            </a:extLst>
          </p:cNvPr>
          <p:cNvSpPr txBox="1">
            <a:spLocks noChangeArrowheads="1"/>
          </p:cNvSpPr>
          <p:nvPr/>
        </p:nvSpPr>
        <p:spPr bwMode="auto">
          <a:xfrm>
            <a:off x="7002463" y="6303963"/>
            <a:ext cx="4511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sz="1200" dirty="0">
                <a:solidFill>
                  <a:srgbClr val="00ABB5"/>
                </a:solidFill>
              </a:rPr>
              <a:t>Transforming lives through learning</a:t>
            </a:r>
          </a:p>
        </p:txBody>
      </p:sp>
      <p:sp>
        <p:nvSpPr>
          <p:cNvPr id="1030" name="Picture 9" descr="Education Scotland White (higher res)">
            <a:extLst>
              <a:ext uri="{FF2B5EF4-FFF2-40B4-BE49-F238E27FC236}">
                <a16:creationId xmlns:a16="http://schemas.microsoft.com/office/drawing/2014/main" id="{67B8ECA4-758C-4B08-8C3F-C751D8DDB67A}"/>
              </a:ext>
            </a:extLst>
          </p:cNvPr>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dirty="0"/>
          </a:p>
        </p:txBody>
      </p:sp>
      <p:cxnSp>
        <p:nvCxnSpPr>
          <p:cNvPr id="3" name="Straight Connector 2">
            <a:extLst>
              <a:ext uri="{FF2B5EF4-FFF2-40B4-BE49-F238E27FC236}">
                <a16:creationId xmlns:a16="http://schemas.microsoft.com/office/drawing/2014/main" id="{41E002D5-AC69-4060-A726-D57658F12974}"/>
              </a:ext>
            </a:extLst>
          </p:cNvPr>
          <p:cNvCxnSpPr>
            <a:endCxn id="1030" idx="3"/>
          </p:cNvCxnSpPr>
          <p:nvPr/>
        </p:nvCxnSpPr>
        <p:spPr>
          <a:xfrm flipV="1">
            <a:off x="676275" y="6216650"/>
            <a:ext cx="10842625" cy="41275"/>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a:extLst>
              <a:ext uri="{FF2B5EF4-FFF2-40B4-BE49-F238E27FC236}">
                <a16:creationId xmlns:a16="http://schemas.microsoft.com/office/drawing/2014/main" id="{F71ECCA2-896F-4F29-B778-9DBA589DA1B5}"/>
              </a:ext>
            </a:extLst>
          </p:cNvPr>
          <p:cNvSpPr txBox="1">
            <a:spLocks noChangeArrowheads="1"/>
          </p:cNvSpPr>
          <p:nvPr/>
        </p:nvSpPr>
        <p:spPr bwMode="auto">
          <a:xfrm>
            <a:off x="587375" y="6303963"/>
            <a:ext cx="4513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GB" sz="1200" dirty="0">
                <a:solidFill>
                  <a:schemeClr val="tx1">
                    <a:lumMod val="50000"/>
                    <a:lumOff val="50000"/>
                  </a:schemeClr>
                </a:solidFill>
              </a:rPr>
              <a:t>Document title</a:t>
            </a:r>
          </a:p>
        </p:txBody>
      </p:sp>
    </p:spTree>
  </p:cSld>
  <p:clrMap bg1="lt1" tx1="dk1" bg2="lt2" tx2="dk2" accent1="accent1" accent2="accent2" accent3="accent3" accent4="accent4" accent5="accent5" accent6="accent6" hlink="hlink" folHlink="folHlink"/>
  <p:sldLayoutIdLst>
    <p:sldLayoutId id="2147485603" r:id="rId1"/>
    <p:sldLayoutId id="2147485604" r:id="rId2"/>
    <p:sldLayoutId id="2147485605" r:id="rId3"/>
    <p:sldLayoutId id="2147485606" r:id="rId4"/>
    <p:sldLayoutId id="2147485607" r:id="rId5"/>
    <p:sldLayoutId id="2147485608" r:id="rId6"/>
    <p:sldLayoutId id="2147485609" r:id="rId7"/>
    <p:sldLayoutId id="2147485610" r:id="rId8"/>
    <p:sldLayoutId id="2147485611" r:id="rId9"/>
    <p:sldLayoutId id="2147485612" r:id="rId10"/>
    <p:sldLayoutId id="2147485613" r:id="rId11"/>
  </p:sldLayoutIdLst>
  <p:txStyles>
    <p:titleStyle>
      <a:lvl1pPr algn="l" rtl="0" eaLnBrk="0" fontAlgn="base" hangingPunct="0">
        <a:spcBef>
          <a:spcPct val="0"/>
        </a:spcBef>
        <a:spcAft>
          <a:spcPct val="0"/>
        </a:spcAft>
        <a:defRPr sz="3000" b="1">
          <a:solidFill>
            <a:srgbClr val="00ABB5"/>
          </a:solidFill>
          <a:latin typeface="+mj-lt"/>
          <a:ea typeface="+mj-ea"/>
          <a:cs typeface="+mj-cs"/>
        </a:defRPr>
      </a:lvl1pPr>
      <a:lvl2pPr algn="l" rtl="0" eaLnBrk="0" fontAlgn="base" hangingPunct="0">
        <a:spcBef>
          <a:spcPct val="0"/>
        </a:spcBef>
        <a:spcAft>
          <a:spcPct val="0"/>
        </a:spcAft>
        <a:defRPr sz="3000" b="1">
          <a:solidFill>
            <a:srgbClr val="00ABB5"/>
          </a:solidFill>
          <a:latin typeface="Arial" charset="0"/>
          <a:cs typeface="Arial" charset="0"/>
        </a:defRPr>
      </a:lvl2pPr>
      <a:lvl3pPr algn="l" rtl="0" eaLnBrk="0" fontAlgn="base" hangingPunct="0">
        <a:spcBef>
          <a:spcPct val="0"/>
        </a:spcBef>
        <a:spcAft>
          <a:spcPct val="0"/>
        </a:spcAft>
        <a:defRPr sz="3000" b="1">
          <a:solidFill>
            <a:srgbClr val="00ABB5"/>
          </a:solidFill>
          <a:latin typeface="Arial" charset="0"/>
          <a:cs typeface="Arial" charset="0"/>
        </a:defRPr>
      </a:lvl3pPr>
      <a:lvl4pPr algn="l" rtl="0" eaLnBrk="0" fontAlgn="base" hangingPunct="0">
        <a:spcBef>
          <a:spcPct val="0"/>
        </a:spcBef>
        <a:spcAft>
          <a:spcPct val="0"/>
        </a:spcAft>
        <a:defRPr sz="3000" b="1">
          <a:solidFill>
            <a:srgbClr val="00ABB5"/>
          </a:solidFill>
          <a:latin typeface="Arial" charset="0"/>
          <a:cs typeface="Arial" charset="0"/>
        </a:defRPr>
      </a:lvl4pPr>
      <a:lvl5pPr algn="l" rtl="0" eaLnBrk="0" fontAlgn="base" hangingPunct="0">
        <a:spcBef>
          <a:spcPct val="0"/>
        </a:spcBef>
        <a:spcAft>
          <a:spcPct val="0"/>
        </a:spcAft>
        <a:defRPr sz="3000" b="1">
          <a:solidFill>
            <a:srgbClr val="00ABB5"/>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algn="l" rtl="0" eaLnBrk="0" fontAlgn="base" hangingPunct="0">
        <a:spcBef>
          <a:spcPct val="20000"/>
        </a:spcBef>
        <a:spcAft>
          <a:spcPct val="0"/>
        </a:spcAft>
        <a:buFont typeface="Arial" panose="020B0604020202020204" pitchFamily="34" charset="0"/>
        <a:defRPr sz="2000">
          <a:solidFill>
            <a:srgbClr val="595959"/>
          </a:solidFill>
          <a:latin typeface="+mn-lt"/>
          <a:ea typeface="+mn-ea"/>
          <a:cs typeface="+mn-cs"/>
        </a:defRPr>
      </a:lvl1pPr>
      <a:lvl2pPr marL="742950" indent="-285750" algn="l" rtl="0" eaLnBrk="0" fontAlgn="base" hangingPunct="0">
        <a:spcBef>
          <a:spcPct val="20000"/>
        </a:spcBef>
        <a:spcAft>
          <a:spcPct val="0"/>
        </a:spcAft>
        <a:buClr>
          <a:srgbClr val="00ABB5"/>
        </a:buClr>
        <a:buFont typeface="Arial" panose="020B0604020202020204" pitchFamily="34" charset="0"/>
        <a:buChar char="•"/>
        <a:defRPr sz="2000">
          <a:solidFill>
            <a:srgbClr val="595959"/>
          </a:solidFill>
          <a:latin typeface="+mn-lt"/>
          <a:cs typeface="+mn-cs"/>
        </a:defRPr>
      </a:lvl2pPr>
      <a:lvl3pPr marL="12573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3pPr>
      <a:lvl4pPr marL="1714500" indent="-342900" algn="l" rtl="0" eaLnBrk="0" fontAlgn="base" hangingPunct="0">
        <a:spcBef>
          <a:spcPct val="20000"/>
        </a:spcBef>
        <a:spcAft>
          <a:spcPct val="0"/>
        </a:spcAft>
        <a:buClr>
          <a:srgbClr val="00ABB5"/>
        </a:buClr>
        <a:buFont typeface="Wingdings" panose="05000000000000000000" pitchFamily="2" charset="2"/>
        <a:buChar char="Ø"/>
        <a:defRPr sz="2000">
          <a:solidFill>
            <a:srgbClr val="595959"/>
          </a:solidFill>
          <a:latin typeface="+mn-lt"/>
          <a:cs typeface="+mn-cs"/>
        </a:defRPr>
      </a:lvl4pPr>
      <a:lvl5pPr marL="21717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49655D3-11D8-4C26-B317-A8FECBA516B4}"/>
              </a:ext>
            </a:extLst>
          </p:cNvPr>
          <p:cNvSpPr>
            <a:spLocks noGrp="1" noChangeArrowheads="1"/>
          </p:cNvSpPr>
          <p:nvPr>
            <p:ph type="title"/>
          </p:nvPr>
        </p:nvSpPr>
        <p:spPr bwMode="auto">
          <a:xfrm>
            <a:off x="666750" y="830263"/>
            <a:ext cx="108362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7415CD76-53DE-4DB0-8DB6-C9DC8C2B46E2}"/>
              </a:ext>
            </a:extLst>
          </p:cNvPr>
          <p:cNvSpPr>
            <a:spLocks noGrp="1" noChangeArrowheads="1"/>
          </p:cNvSpPr>
          <p:nvPr>
            <p:ph type="body" idx="1"/>
          </p:nvPr>
        </p:nvSpPr>
        <p:spPr bwMode="auto">
          <a:xfrm>
            <a:off x="685800" y="1887538"/>
            <a:ext cx="1081722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a:extLst>
              <a:ext uri="{FF2B5EF4-FFF2-40B4-BE49-F238E27FC236}">
                <a16:creationId xmlns:a16="http://schemas.microsoft.com/office/drawing/2014/main" id="{D7BB6C5D-3BC1-4ABD-BE9E-42C7A57EB440}"/>
              </a:ext>
            </a:extLst>
          </p:cNvPr>
          <p:cNvSpPr txBox="1">
            <a:spLocks noChangeArrowheads="1"/>
          </p:cNvSpPr>
          <p:nvPr/>
        </p:nvSpPr>
        <p:spPr bwMode="auto">
          <a:xfrm>
            <a:off x="7127875" y="6303963"/>
            <a:ext cx="4511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sz="1200" dirty="0">
                <a:solidFill>
                  <a:srgbClr val="00ABB5"/>
                </a:solidFill>
              </a:rPr>
              <a:t>For Scotland's learners, with Scotland's educators</a:t>
            </a:r>
          </a:p>
        </p:txBody>
      </p:sp>
      <p:sp>
        <p:nvSpPr>
          <p:cNvPr id="1030" name="Picture 9" descr="Education Scotland White (higher res)">
            <a:extLst>
              <a:ext uri="{FF2B5EF4-FFF2-40B4-BE49-F238E27FC236}">
                <a16:creationId xmlns:a16="http://schemas.microsoft.com/office/drawing/2014/main" id="{4EA2072D-AA8E-4CC0-BA65-3966FE819485}"/>
              </a:ext>
            </a:extLst>
          </p:cNvPr>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cxnSp>
        <p:nvCxnSpPr>
          <p:cNvPr id="3" name="Straight Connector 2">
            <a:extLst>
              <a:ext uri="{FF2B5EF4-FFF2-40B4-BE49-F238E27FC236}">
                <a16:creationId xmlns:a16="http://schemas.microsoft.com/office/drawing/2014/main" id="{674302BD-6E76-493A-924C-12BA4E094ECE}"/>
              </a:ext>
            </a:extLst>
          </p:cNvPr>
          <p:cNvCxnSpPr>
            <a:endCxn id="1030" idx="3"/>
          </p:cNvCxnSpPr>
          <p:nvPr/>
        </p:nvCxnSpPr>
        <p:spPr>
          <a:xfrm flipV="1">
            <a:off x="676275" y="6216650"/>
            <a:ext cx="10842625" cy="41275"/>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a:extLst>
              <a:ext uri="{FF2B5EF4-FFF2-40B4-BE49-F238E27FC236}">
                <a16:creationId xmlns:a16="http://schemas.microsoft.com/office/drawing/2014/main" id="{72E4E411-5F7F-4B4F-AE40-8E3D5EB3F1FC}"/>
              </a:ext>
            </a:extLst>
          </p:cNvPr>
          <p:cNvSpPr txBox="1">
            <a:spLocks noChangeArrowheads="1"/>
          </p:cNvSpPr>
          <p:nvPr/>
        </p:nvSpPr>
        <p:spPr bwMode="auto">
          <a:xfrm>
            <a:off x="587375" y="6303963"/>
            <a:ext cx="4513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GB" sz="1200" dirty="0">
                <a:solidFill>
                  <a:schemeClr val="tx1">
                    <a:lumMod val="50000"/>
                    <a:lumOff val="50000"/>
                  </a:schemeClr>
                </a:solidFill>
              </a:rPr>
              <a:t>Document title</a:t>
            </a:r>
          </a:p>
        </p:txBody>
      </p:sp>
    </p:spTree>
  </p:cSld>
  <p:clrMap bg1="lt1" tx1="dk1" bg2="lt2" tx2="dk2" accent1="accent1" accent2="accent2" accent3="accent3" accent4="accent4" accent5="accent5" accent6="accent6" hlink="hlink" folHlink="folHlink"/>
  <p:sldLayoutIdLst>
    <p:sldLayoutId id="2147485614" r:id="rId1"/>
    <p:sldLayoutId id="2147485615" r:id="rId2"/>
    <p:sldLayoutId id="2147485616" r:id="rId3"/>
    <p:sldLayoutId id="2147485617" r:id="rId4"/>
    <p:sldLayoutId id="2147485618" r:id="rId5"/>
    <p:sldLayoutId id="2147485619" r:id="rId6"/>
    <p:sldLayoutId id="2147485620" r:id="rId7"/>
    <p:sldLayoutId id="2147485621" r:id="rId8"/>
    <p:sldLayoutId id="2147485622" r:id="rId9"/>
    <p:sldLayoutId id="2147485623" r:id="rId10"/>
  </p:sldLayoutIdLst>
  <p:txStyles>
    <p:titleStyle>
      <a:lvl1pPr algn="l" rtl="0" eaLnBrk="0" fontAlgn="base" hangingPunct="0">
        <a:spcBef>
          <a:spcPct val="0"/>
        </a:spcBef>
        <a:spcAft>
          <a:spcPct val="0"/>
        </a:spcAft>
        <a:defRPr sz="3000" b="1">
          <a:solidFill>
            <a:srgbClr val="00ABB5"/>
          </a:solidFill>
          <a:latin typeface="+mj-lt"/>
          <a:ea typeface="+mj-ea"/>
          <a:cs typeface="+mj-cs"/>
        </a:defRPr>
      </a:lvl1pPr>
      <a:lvl2pPr algn="l" rtl="0" eaLnBrk="0" fontAlgn="base" hangingPunct="0">
        <a:spcBef>
          <a:spcPct val="0"/>
        </a:spcBef>
        <a:spcAft>
          <a:spcPct val="0"/>
        </a:spcAft>
        <a:defRPr sz="3000" b="1">
          <a:solidFill>
            <a:srgbClr val="00ABB5"/>
          </a:solidFill>
          <a:latin typeface="Arial" charset="0"/>
          <a:cs typeface="Arial" charset="0"/>
        </a:defRPr>
      </a:lvl2pPr>
      <a:lvl3pPr algn="l" rtl="0" eaLnBrk="0" fontAlgn="base" hangingPunct="0">
        <a:spcBef>
          <a:spcPct val="0"/>
        </a:spcBef>
        <a:spcAft>
          <a:spcPct val="0"/>
        </a:spcAft>
        <a:defRPr sz="3000" b="1">
          <a:solidFill>
            <a:srgbClr val="00ABB5"/>
          </a:solidFill>
          <a:latin typeface="Arial" charset="0"/>
          <a:cs typeface="Arial" charset="0"/>
        </a:defRPr>
      </a:lvl3pPr>
      <a:lvl4pPr algn="l" rtl="0" eaLnBrk="0" fontAlgn="base" hangingPunct="0">
        <a:spcBef>
          <a:spcPct val="0"/>
        </a:spcBef>
        <a:spcAft>
          <a:spcPct val="0"/>
        </a:spcAft>
        <a:defRPr sz="3000" b="1">
          <a:solidFill>
            <a:srgbClr val="00ABB5"/>
          </a:solidFill>
          <a:latin typeface="Arial" charset="0"/>
          <a:cs typeface="Arial" charset="0"/>
        </a:defRPr>
      </a:lvl4pPr>
      <a:lvl5pPr algn="l" rtl="0" eaLnBrk="0" fontAlgn="base" hangingPunct="0">
        <a:spcBef>
          <a:spcPct val="0"/>
        </a:spcBef>
        <a:spcAft>
          <a:spcPct val="0"/>
        </a:spcAft>
        <a:defRPr sz="3000" b="1">
          <a:solidFill>
            <a:srgbClr val="00ABB5"/>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algn="l" rtl="0" eaLnBrk="0" fontAlgn="base" hangingPunct="0">
        <a:spcBef>
          <a:spcPct val="20000"/>
        </a:spcBef>
        <a:spcAft>
          <a:spcPct val="0"/>
        </a:spcAft>
        <a:buFont typeface="Arial" panose="020B0604020202020204" pitchFamily="34" charset="0"/>
        <a:defRPr sz="2000">
          <a:solidFill>
            <a:srgbClr val="595959"/>
          </a:solidFill>
          <a:latin typeface="+mn-lt"/>
          <a:ea typeface="+mn-ea"/>
          <a:cs typeface="+mn-cs"/>
        </a:defRPr>
      </a:lvl1pPr>
      <a:lvl2pPr marL="742950" indent="-285750" algn="l" rtl="0" eaLnBrk="0" fontAlgn="base" hangingPunct="0">
        <a:spcBef>
          <a:spcPct val="20000"/>
        </a:spcBef>
        <a:spcAft>
          <a:spcPct val="0"/>
        </a:spcAft>
        <a:buClr>
          <a:srgbClr val="00ABB5"/>
        </a:buClr>
        <a:buFont typeface="Arial" panose="020B0604020202020204" pitchFamily="34" charset="0"/>
        <a:buChar char="•"/>
        <a:defRPr sz="2000">
          <a:solidFill>
            <a:srgbClr val="595959"/>
          </a:solidFill>
          <a:latin typeface="+mn-lt"/>
          <a:cs typeface="+mn-cs"/>
        </a:defRPr>
      </a:lvl2pPr>
      <a:lvl3pPr marL="12573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3pPr>
      <a:lvl4pPr marL="1714500" indent="-342900" algn="l" rtl="0" eaLnBrk="0" fontAlgn="base" hangingPunct="0">
        <a:spcBef>
          <a:spcPct val="20000"/>
        </a:spcBef>
        <a:spcAft>
          <a:spcPct val="0"/>
        </a:spcAft>
        <a:buClr>
          <a:srgbClr val="00ABB5"/>
        </a:buClr>
        <a:buFont typeface="Wingdings" panose="05000000000000000000" pitchFamily="2" charset="2"/>
        <a:buChar char="Ø"/>
        <a:defRPr sz="2000">
          <a:solidFill>
            <a:srgbClr val="595959"/>
          </a:solidFill>
          <a:latin typeface="+mn-lt"/>
          <a:cs typeface="+mn-cs"/>
        </a:defRPr>
      </a:lvl4pPr>
      <a:lvl5pPr marL="21717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4F1BAEF-2B3A-4037-81D1-2C7C0503B345}"/>
              </a:ext>
            </a:extLst>
          </p:cNvPr>
          <p:cNvSpPr>
            <a:spLocks noGrp="1" noChangeArrowheads="1"/>
          </p:cNvSpPr>
          <p:nvPr>
            <p:ph type="title"/>
          </p:nvPr>
        </p:nvSpPr>
        <p:spPr bwMode="auto">
          <a:xfrm>
            <a:off x="666750" y="830263"/>
            <a:ext cx="108362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A4677ADE-5D47-4196-BC30-D13FCA01C1B6}"/>
              </a:ext>
            </a:extLst>
          </p:cNvPr>
          <p:cNvSpPr>
            <a:spLocks noGrp="1" noChangeArrowheads="1"/>
          </p:cNvSpPr>
          <p:nvPr>
            <p:ph type="body" idx="1"/>
          </p:nvPr>
        </p:nvSpPr>
        <p:spPr bwMode="auto">
          <a:xfrm>
            <a:off x="685800" y="1887538"/>
            <a:ext cx="10817225" cy="370205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a:extLst>
              <a:ext uri="{FF2B5EF4-FFF2-40B4-BE49-F238E27FC236}">
                <a16:creationId xmlns:a16="http://schemas.microsoft.com/office/drawing/2014/main" id="{14AAF42B-D76B-4BA1-99D0-B17CBDA362D8}"/>
              </a:ext>
            </a:extLst>
          </p:cNvPr>
          <p:cNvSpPr txBox="1">
            <a:spLocks noChangeArrowheads="1"/>
          </p:cNvSpPr>
          <p:nvPr/>
        </p:nvSpPr>
        <p:spPr bwMode="auto">
          <a:xfrm>
            <a:off x="7127875" y="6303963"/>
            <a:ext cx="4511675" cy="23177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sz="900" dirty="0">
                <a:solidFill>
                  <a:srgbClr val="00ABB5"/>
                </a:solidFill>
              </a:rPr>
              <a:t>For Scotland's learners, with Scotland's educators</a:t>
            </a:r>
          </a:p>
        </p:txBody>
      </p:sp>
      <p:sp>
        <p:nvSpPr>
          <p:cNvPr id="1030" name="Picture 9" descr="Education Scotland White (higher res)">
            <a:extLst>
              <a:ext uri="{FF2B5EF4-FFF2-40B4-BE49-F238E27FC236}">
                <a16:creationId xmlns:a16="http://schemas.microsoft.com/office/drawing/2014/main" id="{26210469-29F5-4AA5-B99D-327D31B447E6}"/>
              </a:ext>
            </a:extLst>
          </p:cNvPr>
          <p:cNvSpPr>
            <a:spLocks noChangeAspect="1" noChangeArrowheads="1"/>
          </p:cNvSpPr>
          <p:nvPr/>
        </p:nvSpPr>
        <p:spPr bwMode="auto">
          <a:xfrm>
            <a:off x="9359900" y="5892800"/>
            <a:ext cx="2159000" cy="647700"/>
          </a:xfrm>
          <a:prstGeom prst="rect">
            <a:avLst/>
          </a:prstGeom>
          <a:noFill/>
          <a:ln>
            <a:noFill/>
          </a:ln>
          <a:extLst>
            <a:ext uri="{909E8E84-426E-40dd-AFC4-6F175D3DCCD1}"/>
            <a:ext uri="{91240B29-F687-4f45-9708-019B960494DF}"/>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z="1350"/>
          </a:p>
        </p:txBody>
      </p:sp>
      <p:cxnSp>
        <p:nvCxnSpPr>
          <p:cNvPr id="3" name="Straight Connector 2">
            <a:extLst>
              <a:ext uri="{FF2B5EF4-FFF2-40B4-BE49-F238E27FC236}">
                <a16:creationId xmlns:a16="http://schemas.microsoft.com/office/drawing/2014/main" id="{54CA591D-64DA-4912-8EDA-CC2CB96252C9}"/>
              </a:ext>
            </a:extLst>
          </p:cNvPr>
          <p:cNvCxnSpPr>
            <a:endCxn id="1030" idx="3"/>
          </p:cNvCxnSpPr>
          <p:nvPr/>
        </p:nvCxnSpPr>
        <p:spPr>
          <a:xfrm flipV="1">
            <a:off x="676275" y="6216650"/>
            <a:ext cx="10842625" cy="41275"/>
          </a:xfrm>
          <a:prstGeom prst="line">
            <a:avLst/>
          </a:prstGeom>
          <a:ln w="12700" cmpd="sng">
            <a:solidFill>
              <a:srgbClr val="7B207F"/>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626" r:id="rId1"/>
    <p:sldLayoutId id="2147485627" r:id="rId2"/>
    <p:sldLayoutId id="2147485628" r:id="rId3"/>
    <p:sldLayoutId id="2147485629" r:id="rId4"/>
    <p:sldLayoutId id="2147485630" r:id="rId5"/>
    <p:sldLayoutId id="2147485631" r:id="rId6"/>
    <p:sldLayoutId id="2147485632" r:id="rId7"/>
    <p:sldLayoutId id="2147485633" r:id="rId8"/>
    <p:sldLayoutId id="2147485634" r:id="rId9"/>
    <p:sldLayoutId id="2147485635" r:id="rId10"/>
  </p:sldLayoutIdLst>
  <p:txStyles>
    <p:titleStyle>
      <a:lvl1pPr algn="l" rtl="0" eaLnBrk="0" fontAlgn="base" hangingPunct="0">
        <a:spcBef>
          <a:spcPct val="0"/>
        </a:spcBef>
        <a:spcAft>
          <a:spcPct val="0"/>
        </a:spcAft>
        <a:defRPr sz="2200" b="1">
          <a:solidFill>
            <a:srgbClr val="512178"/>
          </a:solidFill>
          <a:latin typeface="+mj-lt"/>
          <a:ea typeface="+mj-ea"/>
          <a:cs typeface="+mj-cs"/>
        </a:defRPr>
      </a:lvl1pPr>
      <a:lvl2pPr algn="l" rtl="0" eaLnBrk="0" fontAlgn="base" hangingPunct="0">
        <a:spcBef>
          <a:spcPct val="0"/>
        </a:spcBef>
        <a:spcAft>
          <a:spcPct val="0"/>
        </a:spcAft>
        <a:defRPr sz="2200" b="1">
          <a:solidFill>
            <a:srgbClr val="512178"/>
          </a:solidFill>
          <a:latin typeface="Arial" charset="0"/>
          <a:cs typeface="Arial" charset="0"/>
        </a:defRPr>
      </a:lvl2pPr>
      <a:lvl3pPr algn="l" rtl="0" eaLnBrk="0" fontAlgn="base" hangingPunct="0">
        <a:spcBef>
          <a:spcPct val="0"/>
        </a:spcBef>
        <a:spcAft>
          <a:spcPct val="0"/>
        </a:spcAft>
        <a:defRPr sz="2200" b="1">
          <a:solidFill>
            <a:srgbClr val="512178"/>
          </a:solidFill>
          <a:latin typeface="Arial" charset="0"/>
          <a:cs typeface="Arial" charset="0"/>
        </a:defRPr>
      </a:lvl3pPr>
      <a:lvl4pPr algn="l" rtl="0" eaLnBrk="0" fontAlgn="base" hangingPunct="0">
        <a:spcBef>
          <a:spcPct val="0"/>
        </a:spcBef>
        <a:spcAft>
          <a:spcPct val="0"/>
        </a:spcAft>
        <a:defRPr sz="2200" b="1">
          <a:solidFill>
            <a:srgbClr val="512178"/>
          </a:solidFill>
          <a:latin typeface="Arial" charset="0"/>
          <a:cs typeface="Arial" charset="0"/>
        </a:defRPr>
      </a:lvl4pPr>
      <a:lvl5pPr algn="l" rtl="0" eaLnBrk="0" fontAlgn="base" hangingPunct="0">
        <a:spcBef>
          <a:spcPct val="0"/>
        </a:spcBef>
        <a:spcAft>
          <a:spcPct val="0"/>
        </a:spcAft>
        <a:defRPr sz="2200" b="1">
          <a:solidFill>
            <a:srgbClr val="512178"/>
          </a:solidFill>
          <a:latin typeface="Arial" charset="0"/>
          <a:cs typeface="Arial" charset="0"/>
        </a:defRPr>
      </a:lvl5pPr>
      <a:lvl6pPr marL="342900" algn="l" rtl="0" eaLnBrk="1" fontAlgn="base" hangingPunct="1">
        <a:spcBef>
          <a:spcPct val="0"/>
        </a:spcBef>
        <a:spcAft>
          <a:spcPct val="0"/>
        </a:spcAft>
        <a:defRPr sz="2250" b="1">
          <a:solidFill>
            <a:srgbClr val="000000"/>
          </a:solidFill>
          <a:latin typeface="Arial" charset="0"/>
          <a:cs typeface="Arial" charset="0"/>
        </a:defRPr>
      </a:lvl6pPr>
      <a:lvl7pPr marL="685800" algn="l" rtl="0" eaLnBrk="1" fontAlgn="base" hangingPunct="1">
        <a:spcBef>
          <a:spcPct val="0"/>
        </a:spcBef>
        <a:spcAft>
          <a:spcPct val="0"/>
        </a:spcAft>
        <a:defRPr sz="2250" b="1">
          <a:solidFill>
            <a:srgbClr val="000000"/>
          </a:solidFill>
          <a:latin typeface="Arial" charset="0"/>
          <a:cs typeface="Arial" charset="0"/>
        </a:defRPr>
      </a:lvl7pPr>
      <a:lvl8pPr marL="1028700" algn="l" rtl="0" eaLnBrk="1" fontAlgn="base" hangingPunct="1">
        <a:spcBef>
          <a:spcPct val="0"/>
        </a:spcBef>
        <a:spcAft>
          <a:spcPct val="0"/>
        </a:spcAft>
        <a:defRPr sz="2250" b="1">
          <a:solidFill>
            <a:srgbClr val="000000"/>
          </a:solidFill>
          <a:latin typeface="Arial" charset="0"/>
          <a:cs typeface="Arial" charset="0"/>
        </a:defRPr>
      </a:lvl8pPr>
      <a:lvl9pPr marL="1371600" algn="l" rtl="0" eaLnBrk="1" fontAlgn="base" hangingPunct="1">
        <a:spcBef>
          <a:spcPct val="0"/>
        </a:spcBef>
        <a:spcAft>
          <a:spcPct val="0"/>
        </a:spcAft>
        <a:defRPr sz="2250" b="1">
          <a:solidFill>
            <a:srgbClr val="000000"/>
          </a:solidFill>
          <a:latin typeface="Arial" charset="0"/>
          <a:cs typeface="Arial" charset="0"/>
        </a:defRPr>
      </a:lvl9pPr>
    </p:titleStyle>
    <p:bodyStyle>
      <a:lvl1pPr algn="l" rtl="0" eaLnBrk="0" fontAlgn="base" hangingPunct="0">
        <a:spcBef>
          <a:spcPct val="20000"/>
        </a:spcBef>
        <a:spcAft>
          <a:spcPct val="0"/>
        </a:spcAft>
        <a:buFont typeface="Arial" panose="020B0604020202020204" pitchFamily="34" charset="0"/>
        <a:defRPr sz="1500">
          <a:solidFill>
            <a:srgbClr val="595959"/>
          </a:solidFill>
          <a:latin typeface="+mn-lt"/>
          <a:ea typeface="+mn-ea"/>
          <a:cs typeface="+mn-cs"/>
        </a:defRPr>
      </a:lvl1pPr>
      <a:lvl2pPr marL="557213" indent="-214313" algn="l" rtl="0" eaLnBrk="0" fontAlgn="base" hangingPunct="0">
        <a:spcBef>
          <a:spcPct val="20000"/>
        </a:spcBef>
        <a:spcAft>
          <a:spcPct val="0"/>
        </a:spcAft>
        <a:buClr>
          <a:srgbClr val="00ABB5"/>
        </a:buClr>
        <a:buFont typeface="Arial" panose="020B0604020202020204" pitchFamily="34" charset="0"/>
        <a:buChar char="•"/>
        <a:defRPr sz="1500">
          <a:solidFill>
            <a:srgbClr val="595959"/>
          </a:solidFill>
          <a:latin typeface="+mn-lt"/>
          <a:cs typeface="+mn-cs"/>
        </a:defRPr>
      </a:lvl2pPr>
      <a:lvl3pPr marL="942975" indent="-257175" algn="l" defTabSz="685800" rtl="0" eaLnBrk="0" fontAlgn="base" hangingPunct="0">
        <a:spcBef>
          <a:spcPct val="20000"/>
        </a:spcBef>
        <a:spcAft>
          <a:spcPct val="0"/>
        </a:spcAft>
        <a:buClr>
          <a:srgbClr val="00ABB5"/>
        </a:buClr>
        <a:buFont typeface="Lucida Grande"/>
        <a:buChar char="-"/>
        <a:defRPr sz="1500">
          <a:solidFill>
            <a:srgbClr val="595959"/>
          </a:solidFill>
          <a:latin typeface="+mn-lt"/>
          <a:cs typeface="+mn-cs"/>
        </a:defRPr>
      </a:lvl3pPr>
      <a:lvl4pPr marL="1285875" indent="-257175" algn="l" rtl="0" eaLnBrk="0" fontAlgn="base" hangingPunct="0">
        <a:spcBef>
          <a:spcPct val="20000"/>
        </a:spcBef>
        <a:spcAft>
          <a:spcPct val="0"/>
        </a:spcAft>
        <a:buClr>
          <a:srgbClr val="00ABB5"/>
        </a:buClr>
        <a:buFont typeface="Wingdings" panose="05000000000000000000" pitchFamily="2" charset="2"/>
        <a:buChar char="Ø"/>
        <a:defRPr sz="1500">
          <a:solidFill>
            <a:srgbClr val="595959"/>
          </a:solidFill>
          <a:latin typeface="+mn-lt"/>
          <a:cs typeface="+mn-cs"/>
        </a:defRPr>
      </a:lvl4pPr>
      <a:lvl5pPr marL="1628775" indent="-257175" algn="l" rtl="0" eaLnBrk="0" fontAlgn="base" hangingPunct="0">
        <a:spcBef>
          <a:spcPct val="20000"/>
        </a:spcBef>
        <a:spcAft>
          <a:spcPct val="0"/>
        </a:spcAft>
        <a:buClr>
          <a:srgbClr val="00ABB5"/>
        </a:buClr>
        <a:buFont typeface="Lucida Grande"/>
        <a:buChar char="-"/>
        <a:defRPr sz="1500">
          <a:solidFill>
            <a:srgbClr val="595959"/>
          </a:solidFill>
          <a:latin typeface="+mn-lt"/>
          <a:cs typeface="+mn-cs"/>
        </a:defRPr>
      </a:lvl5pPr>
      <a:lvl6pPr marL="1885950" indent="-171450" algn="l" rtl="0" eaLnBrk="1" fontAlgn="base" hangingPunct="1">
        <a:spcBef>
          <a:spcPct val="20000"/>
        </a:spcBef>
        <a:spcAft>
          <a:spcPct val="0"/>
        </a:spcAft>
        <a:buClr>
          <a:srgbClr val="00ABB5"/>
        </a:buClr>
        <a:buFontTx/>
        <a:buChar char="»"/>
        <a:defRPr sz="1500">
          <a:solidFill>
            <a:schemeClr val="tx1">
              <a:lumMod val="65000"/>
              <a:lumOff val="35000"/>
            </a:schemeClr>
          </a:solidFill>
          <a:latin typeface="+mn-lt"/>
          <a:cs typeface="+mn-cs"/>
        </a:defRPr>
      </a:lvl6pPr>
      <a:lvl7pPr marL="2228850" indent="-171450" algn="l" rtl="0" eaLnBrk="1" fontAlgn="base" hangingPunct="1">
        <a:spcBef>
          <a:spcPct val="20000"/>
        </a:spcBef>
        <a:spcAft>
          <a:spcPct val="0"/>
        </a:spcAft>
        <a:buChar char="»"/>
        <a:defRPr sz="1500">
          <a:solidFill>
            <a:srgbClr val="000000"/>
          </a:solidFill>
          <a:latin typeface="+mn-lt"/>
          <a:cs typeface="+mn-cs"/>
        </a:defRPr>
      </a:lvl7pPr>
      <a:lvl8pPr marL="2571750" indent="-171450" algn="l" rtl="0" eaLnBrk="1" fontAlgn="base" hangingPunct="1">
        <a:spcBef>
          <a:spcPct val="20000"/>
        </a:spcBef>
        <a:spcAft>
          <a:spcPct val="0"/>
        </a:spcAft>
        <a:buChar char="»"/>
        <a:defRPr sz="1500">
          <a:solidFill>
            <a:srgbClr val="000000"/>
          </a:solidFill>
          <a:latin typeface="+mn-lt"/>
          <a:cs typeface="+mn-cs"/>
        </a:defRPr>
      </a:lvl8pPr>
      <a:lvl9pPr marL="2914650" indent="-171450" algn="l" rtl="0" eaLnBrk="1" fontAlgn="base" hangingPunct="1">
        <a:spcBef>
          <a:spcPct val="20000"/>
        </a:spcBef>
        <a:spcAft>
          <a:spcPct val="0"/>
        </a:spcAft>
        <a:buChar char="»"/>
        <a:defRPr sz="1500">
          <a:solidFill>
            <a:srgbClr val="000000"/>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8F65F26-2609-4D83-A82E-B2053C9A0FBD}"/>
              </a:ext>
            </a:extLst>
          </p:cNvPr>
          <p:cNvSpPr>
            <a:spLocks noGrp="1" noChangeArrowheads="1"/>
          </p:cNvSpPr>
          <p:nvPr>
            <p:ph type="title"/>
          </p:nvPr>
        </p:nvSpPr>
        <p:spPr bwMode="auto">
          <a:xfrm>
            <a:off x="666750" y="830263"/>
            <a:ext cx="108362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68DB2333-4AF2-4DDA-8940-58A243FFAF37}"/>
              </a:ext>
            </a:extLst>
          </p:cNvPr>
          <p:cNvSpPr>
            <a:spLocks noGrp="1" noChangeArrowheads="1"/>
          </p:cNvSpPr>
          <p:nvPr>
            <p:ph type="body" idx="1"/>
          </p:nvPr>
        </p:nvSpPr>
        <p:spPr bwMode="auto">
          <a:xfrm>
            <a:off x="685800" y="1887538"/>
            <a:ext cx="1081722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a:extLst>
              <a:ext uri="{FF2B5EF4-FFF2-40B4-BE49-F238E27FC236}">
                <a16:creationId xmlns:a16="http://schemas.microsoft.com/office/drawing/2014/main" id="{0F804D33-94CB-47BF-B29F-E168ECCFC864}"/>
              </a:ext>
            </a:extLst>
          </p:cNvPr>
          <p:cNvSpPr txBox="1">
            <a:spLocks noChangeArrowheads="1"/>
          </p:cNvSpPr>
          <p:nvPr/>
        </p:nvSpPr>
        <p:spPr bwMode="auto">
          <a:xfrm>
            <a:off x="7127875" y="6303963"/>
            <a:ext cx="4511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sz="1200" dirty="0">
                <a:solidFill>
                  <a:srgbClr val="00ABB5"/>
                </a:solidFill>
              </a:rPr>
              <a:t>For Scotland's learners, with Scotland's educators</a:t>
            </a:r>
          </a:p>
        </p:txBody>
      </p:sp>
      <p:sp>
        <p:nvSpPr>
          <p:cNvPr id="1030" name="Picture 9" descr="Education Scotland White (higher res)">
            <a:extLst>
              <a:ext uri="{FF2B5EF4-FFF2-40B4-BE49-F238E27FC236}">
                <a16:creationId xmlns:a16="http://schemas.microsoft.com/office/drawing/2014/main" id="{6BB92B68-B5D4-469A-ACF1-68A28DE0A177}"/>
              </a:ext>
            </a:extLst>
          </p:cNvPr>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dirty="0"/>
          </a:p>
        </p:txBody>
      </p:sp>
      <p:cxnSp>
        <p:nvCxnSpPr>
          <p:cNvPr id="3" name="Straight Connector 2">
            <a:extLst>
              <a:ext uri="{FF2B5EF4-FFF2-40B4-BE49-F238E27FC236}">
                <a16:creationId xmlns:a16="http://schemas.microsoft.com/office/drawing/2014/main" id="{A57597AE-4AB3-42A0-A676-9774EAEC5DE9}"/>
              </a:ext>
            </a:extLst>
          </p:cNvPr>
          <p:cNvCxnSpPr>
            <a:endCxn id="1030" idx="3"/>
          </p:cNvCxnSpPr>
          <p:nvPr/>
        </p:nvCxnSpPr>
        <p:spPr>
          <a:xfrm flipV="1">
            <a:off x="676275" y="6216650"/>
            <a:ext cx="10842625" cy="41275"/>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a:extLst>
              <a:ext uri="{FF2B5EF4-FFF2-40B4-BE49-F238E27FC236}">
                <a16:creationId xmlns:a16="http://schemas.microsoft.com/office/drawing/2014/main" id="{6B2F315A-39E9-414E-BD37-D9054CB3D1E6}"/>
              </a:ext>
            </a:extLst>
          </p:cNvPr>
          <p:cNvSpPr txBox="1">
            <a:spLocks noChangeArrowheads="1"/>
          </p:cNvSpPr>
          <p:nvPr/>
        </p:nvSpPr>
        <p:spPr bwMode="auto">
          <a:xfrm>
            <a:off x="587375" y="6303963"/>
            <a:ext cx="4513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GB" sz="1200" dirty="0">
                <a:solidFill>
                  <a:schemeClr val="tx1">
                    <a:lumMod val="50000"/>
                    <a:lumOff val="50000"/>
                  </a:schemeClr>
                </a:solidFill>
              </a:rPr>
              <a:t>Document title</a:t>
            </a:r>
          </a:p>
        </p:txBody>
      </p:sp>
    </p:spTree>
  </p:cSld>
  <p:clrMap bg1="lt1" tx1="dk1" bg2="lt2" tx2="dk2" accent1="accent1" accent2="accent2" accent3="accent3" accent4="accent4" accent5="accent5" accent6="accent6" hlink="hlink" folHlink="folHlink"/>
  <p:sldLayoutIdLst>
    <p:sldLayoutId id="2147485636" r:id="rId1"/>
    <p:sldLayoutId id="2147485637" r:id="rId2"/>
    <p:sldLayoutId id="2147485638" r:id="rId3"/>
    <p:sldLayoutId id="2147485639" r:id="rId4"/>
    <p:sldLayoutId id="2147485640" r:id="rId5"/>
    <p:sldLayoutId id="2147485641" r:id="rId6"/>
    <p:sldLayoutId id="2147485642" r:id="rId7"/>
    <p:sldLayoutId id="2147485643" r:id="rId8"/>
    <p:sldLayoutId id="2147485644" r:id="rId9"/>
    <p:sldLayoutId id="2147485645" r:id="rId10"/>
  </p:sldLayoutIdLst>
  <p:txStyles>
    <p:titleStyle>
      <a:lvl1pPr algn="l" rtl="0" eaLnBrk="0" fontAlgn="base" hangingPunct="0">
        <a:spcBef>
          <a:spcPct val="0"/>
        </a:spcBef>
        <a:spcAft>
          <a:spcPct val="0"/>
        </a:spcAft>
        <a:defRPr sz="3000" b="1">
          <a:solidFill>
            <a:srgbClr val="00ABB5"/>
          </a:solidFill>
          <a:latin typeface="+mj-lt"/>
          <a:ea typeface="+mj-ea"/>
          <a:cs typeface="+mj-cs"/>
        </a:defRPr>
      </a:lvl1pPr>
      <a:lvl2pPr algn="l" rtl="0" eaLnBrk="0" fontAlgn="base" hangingPunct="0">
        <a:spcBef>
          <a:spcPct val="0"/>
        </a:spcBef>
        <a:spcAft>
          <a:spcPct val="0"/>
        </a:spcAft>
        <a:defRPr sz="3000" b="1">
          <a:solidFill>
            <a:srgbClr val="00ABB5"/>
          </a:solidFill>
          <a:latin typeface="Arial" charset="0"/>
          <a:cs typeface="Arial" charset="0"/>
        </a:defRPr>
      </a:lvl2pPr>
      <a:lvl3pPr algn="l" rtl="0" eaLnBrk="0" fontAlgn="base" hangingPunct="0">
        <a:spcBef>
          <a:spcPct val="0"/>
        </a:spcBef>
        <a:spcAft>
          <a:spcPct val="0"/>
        </a:spcAft>
        <a:defRPr sz="3000" b="1">
          <a:solidFill>
            <a:srgbClr val="00ABB5"/>
          </a:solidFill>
          <a:latin typeface="Arial" charset="0"/>
          <a:cs typeface="Arial" charset="0"/>
        </a:defRPr>
      </a:lvl3pPr>
      <a:lvl4pPr algn="l" rtl="0" eaLnBrk="0" fontAlgn="base" hangingPunct="0">
        <a:spcBef>
          <a:spcPct val="0"/>
        </a:spcBef>
        <a:spcAft>
          <a:spcPct val="0"/>
        </a:spcAft>
        <a:defRPr sz="3000" b="1">
          <a:solidFill>
            <a:srgbClr val="00ABB5"/>
          </a:solidFill>
          <a:latin typeface="Arial" charset="0"/>
          <a:cs typeface="Arial" charset="0"/>
        </a:defRPr>
      </a:lvl4pPr>
      <a:lvl5pPr algn="l" rtl="0" eaLnBrk="0" fontAlgn="base" hangingPunct="0">
        <a:spcBef>
          <a:spcPct val="0"/>
        </a:spcBef>
        <a:spcAft>
          <a:spcPct val="0"/>
        </a:spcAft>
        <a:defRPr sz="3000" b="1">
          <a:solidFill>
            <a:srgbClr val="00ABB5"/>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algn="l" rtl="0" eaLnBrk="0" fontAlgn="base" hangingPunct="0">
        <a:spcBef>
          <a:spcPct val="20000"/>
        </a:spcBef>
        <a:spcAft>
          <a:spcPct val="0"/>
        </a:spcAft>
        <a:buFont typeface="Arial" panose="020B0604020202020204" pitchFamily="34" charset="0"/>
        <a:defRPr sz="2000">
          <a:solidFill>
            <a:srgbClr val="595959"/>
          </a:solidFill>
          <a:latin typeface="+mn-lt"/>
          <a:ea typeface="+mn-ea"/>
          <a:cs typeface="+mn-cs"/>
        </a:defRPr>
      </a:lvl1pPr>
      <a:lvl2pPr marL="742950" indent="-285750" algn="l" rtl="0" eaLnBrk="0" fontAlgn="base" hangingPunct="0">
        <a:spcBef>
          <a:spcPct val="20000"/>
        </a:spcBef>
        <a:spcAft>
          <a:spcPct val="0"/>
        </a:spcAft>
        <a:buClr>
          <a:srgbClr val="00ABB5"/>
        </a:buClr>
        <a:buFont typeface="Arial" panose="020B0604020202020204" pitchFamily="34" charset="0"/>
        <a:buChar char="•"/>
        <a:defRPr sz="2000">
          <a:solidFill>
            <a:srgbClr val="595959"/>
          </a:solidFill>
          <a:latin typeface="+mn-lt"/>
          <a:cs typeface="+mn-cs"/>
        </a:defRPr>
      </a:lvl2pPr>
      <a:lvl3pPr marL="12573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3pPr>
      <a:lvl4pPr marL="1714500" indent="-342900" algn="l" rtl="0" eaLnBrk="0" fontAlgn="base" hangingPunct="0">
        <a:spcBef>
          <a:spcPct val="20000"/>
        </a:spcBef>
        <a:spcAft>
          <a:spcPct val="0"/>
        </a:spcAft>
        <a:buClr>
          <a:srgbClr val="00ABB5"/>
        </a:buClr>
        <a:buFont typeface="Wingdings" panose="05000000000000000000" pitchFamily="2" charset="2"/>
        <a:buChar char="Ø"/>
        <a:defRPr sz="2000">
          <a:solidFill>
            <a:srgbClr val="595959"/>
          </a:solidFill>
          <a:latin typeface="+mn-lt"/>
          <a:cs typeface="+mn-cs"/>
        </a:defRPr>
      </a:lvl4pPr>
      <a:lvl5pPr marL="21717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BF0CBBD-3A7B-48EC-93D1-06F10300EBB8}"/>
              </a:ext>
            </a:extLst>
          </p:cNvPr>
          <p:cNvSpPr>
            <a:spLocks noGrp="1" noChangeArrowheads="1"/>
          </p:cNvSpPr>
          <p:nvPr>
            <p:ph type="title"/>
          </p:nvPr>
        </p:nvSpPr>
        <p:spPr bwMode="auto">
          <a:xfrm>
            <a:off x="666750" y="830263"/>
            <a:ext cx="108362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A655E23B-FFCE-47CC-85F7-100DFC194EE8}"/>
              </a:ext>
            </a:extLst>
          </p:cNvPr>
          <p:cNvSpPr>
            <a:spLocks noGrp="1" noChangeArrowheads="1"/>
          </p:cNvSpPr>
          <p:nvPr>
            <p:ph type="body" idx="1"/>
          </p:nvPr>
        </p:nvSpPr>
        <p:spPr bwMode="auto">
          <a:xfrm>
            <a:off x="685800" y="1887538"/>
            <a:ext cx="1081722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a:extLst>
              <a:ext uri="{FF2B5EF4-FFF2-40B4-BE49-F238E27FC236}">
                <a16:creationId xmlns:a16="http://schemas.microsoft.com/office/drawing/2014/main" id="{5EA2137C-2DC7-4ABC-A230-BE10E1AC8CDF}"/>
              </a:ext>
            </a:extLst>
          </p:cNvPr>
          <p:cNvSpPr txBox="1">
            <a:spLocks noChangeArrowheads="1"/>
          </p:cNvSpPr>
          <p:nvPr/>
        </p:nvSpPr>
        <p:spPr bwMode="auto">
          <a:xfrm>
            <a:off x="7127875" y="6303963"/>
            <a:ext cx="4511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sz="1200" dirty="0">
                <a:solidFill>
                  <a:srgbClr val="00ABB5"/>
                </a:solidFill>
              </a:rPr>
              <a:t>For Scotland's learners, with Scotland's educators</a:t>
            </a:r>
          </a:p>
        </p:txBody>
      </p:sp>
      <p:sp>
        <p:nvSpPr>
          <p:cNvPr id="1030" name="Picture 9" descr="Education Scotland White (higher res)">
            <a:extLst>
              <a:ext uri="{FF2B5EF4-FFF2-40B4-BE49-F238E27FC236}">
                <a16:creationId xmlns:a16="http://schemas.microsoft.com/office/drawing/2014/main" id="{A6961585-EE02-4A25-86CC-859301EEA1B8}"/>
              </a:ext>
            </a:extLst>
          </p:cNvPr>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cxnSp>
        <p:nvCxnSpPr>
          <p:cNvPr id="3" name="Straight Connector 2">
            <a:extLst>
              <a:ext uri="{FF2B5EF4-FFF2-40B4-BE49-F238E27FC236}">
                <a16:creationId xmlns:a16="http://schemas.microsoft.com/office/drawing/2014/main" id="{C5B54AAC-7967-4A2D-ADD0-4A5BBF778B88}"/>
              </a:ext>
            </a:extLst>
          </p:cNvPr>
          <p:cNvCxnSpPr>
            <a:endCxn id="1030" idx="3"/>
          </p:cNvCxnSpPr>
          <p:nvPr/>
        </p:nvCxnSpPr>
        <p:spPr>
          <a:xfrm flipV="1">
            <a:off x="676275" y="6216650"/>
            <a:ext cx="10842625" cy="41275"/>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a:extLst>
              <a:ext uri="{FF2B5EF4-FFF2-40B4-BE49-F238E27FC236}">
                <a16:creationId xmlns:a16="http://schemas.microsoft.com/office/drawing/2014/main" id="{E57FE47A-934C-40BA-B22A-C60DFBAE0E65}"/>
              </a:ext>
            </a:extLst>
          </p:cNvPr>
          <p:cNvSpPr txBox="1">
            <a:spLocks noChangeArrowheads="1"/>
          </p:cNvSpPr>
          <p:nvPr/>
        </p:nvSpPr>
        <p:spPr bwMode="auto">
          <a:xfrm>
            <a:off x="587375" y="6303963"/>
            <a:ext cx="4513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GB" sz="1200" dirty="0">
                <a:solidFill>
                  <a:schemeClr val="tx1">
                    <a:lumMod val="50000"/>
                    <a:lumOff val="50000"/>
                  </a:schemeClr>
                </a:solidFill>
              </a:rPr>
              <a:t>Document title</a:t>
            </a:r>
          </a:p>
        </p:txBody>
      </p:sp>
    </p:spTree>
  </p:cSld>
  <p:clrMap bg1="lt1" tx1="dk1" bg2="lt2" tx2="dk2" accent1="accent1" accent2="accent2" accent3="accent3" accent4="accent4" accent5="accent5" accent6="accent6" hlink="hlink" folHlink="folHlink"/>
  <p:sldLayoutIdLst>
    <p:sldLayoutId id="2147485646" r:id="rId1"/>
    <p:sldLayoutId id="2147485647" r:id="rId2"/>
    <p:sldLayoutId id="2147485648" r:id="rId3"/>
    <p:sldLayoutId id="2147485649" r:id="rId4"/>
    <p:sldLayoutId id="2147485650" r:id="rId5"/>
    <p:sldLayoutId id="2147485651" r:id="rId6"/>
    <p:sldLayoutId id="2147485652" r:id="rId7"/>
    <p:sldLayoutId id="2147485653" r:id="rId8"/>
    <p:sldLayoutId id="2147485654" r:id="rId9"/>
    <p:sldLayoutId id="2147485655" r:id="rId10"/>
  </p:sldLayoutIdLst>
  <p:txStyles>
    <p:titleStyle>
      <a:lvl1pPr algn="l" rtl="0" eaLnBrk="0" fontAlgn="base" hangingPunct="0">
        <a:spcBef>
          <a:spcPct val="0"/>
        </a:spcBef>
        <a:spcAft>
          <a:spcPct val="0"/>
        </a:spcAft>
        <a:defRPr sz="3000" b="1">
          <a:solidFill>
            <a:srgbClr val="00ABB5"/>
          </a:solidFill>
          <a:latin typeface="+mj-lt"/>
          <a:ea typeface="+mj-ea"/>
          <a:cs typeface="+mj-cs"/>
        </a:defRPr>
      </a:lvl1pPr>
      <a:lvl2pPr algn="l" rtl="0" eaLnBrk="0" fontAlgn="base" hangingPunct="0">
        <a:spcBef>
          <a:spcPct val="0"/>
        </a:spcBef>
        <a:spcAft>
          <a:spcPct val="0"/>
        </a:spcAft>
        <a:defRPr sz="3000" b="1">
          <a:solidFill>
            <a:srgbClr val="00ABB5"/>
          </a:solidFill>
          <a:latin typeface="Arial" charset="0"/>
          <a:cs typeface="Arial" charset="0"/>
        </a:defRPr>
      </a:lvl2pPr>
      <a:lvl3pPr algn="l" rtl="0" eaLnBrk="0" fontAlgn="base" hangingPunct="0">
        <a:spcBef>
          <a:spcPct val="0"/>
        </a:spcBef>
        <a:spcAft>
          <a:spcPct val="0"/>
        </a:spcAft>
        <a:defRPr sz="3000" b="1">
          <a:solidFill>
            <a:srgbClr val="00ABB5"/>
          </a:solidFill>
          <a:latin typeface="Arial" charset="0"/>
          <a:cs typeface="Arial" charset="0"/>
        </a:defRPr>
      </a:lvl3pPr>
      <a:lvl4pPr algn="l" rtl="0" eaLnBrk="0" fontAlgn="base" hangingPunct="0">
        <a:spcBef>
          <a:spcPct val="0"/>
        </a:spcBef>
        <a:spcAft>
          <a:spcPct val="0"/>
        </a:spcAft>
        <a:defRPr sz="3000" b="1">
          <a:solidFill>
            <a:srgbClr val="00ABB5"/>
          </a:solidFill>
          <a:latin typeface="Arial" charset="0"/>
          <a:cs typeface="Arial" charset="0"/>
        </a:defRPr>
      </a:lvl4pPr>
      <a:lvl5pPr algn="l" rtl="0" eaLnBrk="0" fontAlgn="base" hangingPunct="0">
        <a:spcBef>
          <a:spcPct val="0"/>
        </a:spcBef>
        <a:spcAft>
          <a:spcPct val="0"/>
        </a:spcAft>
        <a:defRPr sz="3000" b="1">
          <a:solidFill>
            <a:srgbClr val="00ABB5"/>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algn="l" rtl="0" eaLnBrk="0" fontAlgn="base" hangingPunct="0">
        <a:spcBef>
          <a:spcPct val="20000"/>
        </a:spcBef>
        <a:spcAft>
          <a:spcPct val="0"/>
        </a:spcAft>
        <a:buFont typeface="Arial" panose="020B0604020202020204" pitchFamily="34" charset="0"/>
        <a:defRPr sz="2000">
          <a:solidFill>
            <a:srgbClr val="595959"/>
          </a:solidFill>
          <a:latin typeface="+mn-lt"/>
          <a:ea typeface="+mn-ea"/>
          <a:cs typeface="+mn-cs"/>
        </a:defRPr>
      </a:lvl1pPr>
      <a:lvl2pPr marL="742950" indent="-285750" algn="l" rtl="0" eaLnBrk="0" fontAlgn="base" hangingPunct="0">
        <a:spcBef>
          <a:spcPct val="20000"/>
        </a:spcBef>
        <a:spcAft>
          <a:spcPct val="0"/>
        </a:spcAft>
        <a:buClr>
          <a:srgbClr val="00ABB5"/>
        </a:buClr>
        <a:buFont typeface="Arial" panose="020B0604020202020204" pitchFamily="34" charset="0"/>
        <a:buChar char="•"/>
        <a:defRPr sz="2000">
          <a:solidFill>
            <a:srgbClr val="595959"/>
          </a:solidFill>
          <a:latin typeface="+mn-lt"/>
          <a:cs typeface="+mn-cs"/>
        </a:defRPr>
      </a:lvl2pPr>
      <a:lvl3pPr marL="12573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3pPr>
      <a:lvl4pPr marL="1714500" indent="-342900" algn="l" rtl="0" eaLnBrk="0" fontAlgn="base" hangingPunct="0">
        <a:spcBef>
          <a:spcPct val="20000"/>
        </a:spcBef>
        <a:spcAft>
          <a:spcPct val="0"/>
        </a:spcAft>
        <a:buClr>
          <a:srgbClr val="00ABB5"/>
        </a:buClr>
        <a:buFont typeface="Wingdings" panose="05000000000000000000" pitchFamily="2" charset="2"/>
        <a:buChar char="Ø"/>
        <a:defRPr sz="2000">
          <a:solidFill>
            <a:srgbClr val="595959"/>
          </a:solidFill>
          <a:latin typeface="+mn-lt"/>
          <a:cs typeface="+mn-cs"/>
        </a:defRPr>
      </a:lvl4pPr>
      <a:lvl5pPr marL="21717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3041E98-4F09-438E-9992-18EE1F2E84C9}"/>
              </a:ext>
            </a:extLst>
          </p:cNvPr>
          <p:cNvSpPr>
            <a:spLocks noGrp="1" noChangeArrowheads="1"/>
          </p:cNvSpPr>
          <p:nvPr>
            <p:ph type="title"/>
          </p:nvPr>
        </p:nvSpPr>
        <p:spPr bwMode="auto">
          <a:xfrm>
            <a:off x="666750" y="830263"/>
            <a:ext cx="108362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AE23039A-8A70-4432-86F8-1270359C92AF}"/>
              </a:ext>
            </a:extLst>
          </p:cNvPr>
          <p:cNvSpPr>
            <a:spLocks noGrp="1" noChangeArrowheads="1"/>
          </p:cNvSpPr>
          <p:nvPr>
            <p:ph type="body" idx="1"/>
          </p:nvPr>
        </p:nvSpPr>
        <p:spPr bwMode="auto">
          <a:xfrm>
            <a:off x="685800" y="1887538"/>
            <a:ext cx="10817225" cy="370205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29" name="Text Box 7">
            <a:extLst>
              <a:ext uri="{FF2B5EF4-FFF2-40B4-BE49-F238E27FC236}">
                <a16:creationId xmlns:a16="http://schemas.microsoft.com/office/drawing/2014/main" id="{60F7811D-E548-4CBE-A0ED-FEA077304227}"/>
              </a:ext>
            </a:extLst>
          </p:cNvPr>
          <p:cNvSpPr txBox="1">
            <a:spLocks noChangeArrowheads="1"/>
          </p:cNvSpPr>
          <p:nvPr/>
        </p:nvSpPr>
        <p:spPr bwMode="auto">
          <a:xfrm>
            <a:off x="7127875" y="6303963"/>
            <a:ext cx="4511675" cy="274637"/>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en-GB" sz="1200">
                <a:solidFill>
                  <a:srgbClr val="00ABB5"/>
                </a:solidFill>
              </a:rPr>
              <a:t>For Scotland's learners, with Scotland's educators</a:t>
            </a:r>
          </a:p>
        </p:txBody>
      </p:sp>
      <p:sp>
        <p:nvSpPr>
          <p:cNvPr id="1030" name="Picture 9" descr="Education Scotland White (higher res)">
            <a:extLst>
              <a:ext uri="{FF2B5EF4-FFF2-40B4-BE49-F238E27FC236}">
                <a16:creationId xmlns:a16="http://schemas.microsoft.com/office/drawing/2014/main" id="{20F8F240-E678-426D-B8B3-C2A52B1B3323}"/>
              </a:ext>
            </a:extLst>
          </p:cNvPr>
          <p:cNvSpPr>
            <a:spLocks noChangeAspect="1" noChangeArrowheads="1"/>
          </p:cNvSpPr>
          <p:nvPr/>
        </p:nvSpPr>
        <p:spPr bwMode="auto">
          <a:xfrm>
            <a:off x="9359900" y="5892800"/>
            <a:ext cx="2159000" cy="647700"/>
          </a:xfrm>
          <a:prstGeom prst="rect">
            <a:avLst/>
          </a:prstGeom>
          <a:noFill/>
          <a:ln>
            <a:noFill/>
          </a:ln>
          <a:extLst>
            <a:ext uri="{909E8E84-426E-40dd-AFC4-6F175D3DCCD1}"/>
            <a:ext uri="{91240B29-F687-4f45-9708-019B960494DF}"/>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cxnSp>
        <p:nvCxnSpPr>
          <p:cNvPr id="3" name="Straight Connector 2">
            <a:extLst>
              <a:ext uri="{FF2B5EF4-FFF2-40B4-BE49-F238E27FC236}">
                <a16:creationId xmlns:a16="http://schemas.microsoft.com/office/drawing/2014/main" id="{D2BDBE60-C065-454F-86FC-C6B0C09845B7}"/>
              </a:ext>
            </a:extLst>
          </p:cNvPr>
          <p:cNvCxnSpPr>
            <a:endCxn id="1030" idx="3"/>
          </p:cNvCxnSpPr>
          <p:nvPr/>
        </p:nvCxnSpPr>
        <p:spPr>
          <a:xfrm flipV="1">
            <a:off x="676275" y="6216650"/>
            <a:ext cx="10842625" cy="41275"/>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a:extLst>
              <a:ext uri="{FF2B5EF4-FFF2-40B4-BE49-F238E27FC236}">
                <a16:creationId xmlns:a16="http://schemas.microsoft.com/office/drawing/2014/main" id="{33F23F1C-B6FB-440B-A448-B1DBB0EEA9BE}"/>
              </a:ext>
            </a:extLst>
          </p:cNvPr>
          <p:cNvSpPr txBox="1">
            <a:spLocks noChangeArrowheads="1"/>
          </p:cNvSpPr>
          <p:nvPr/>
        </p:nvSpPr>
        <p:spPr bwMode="auto">
          <a:xfrm>
            <a:off x="587375" y="6303963"/>
            <a:ext cx="4513263" cy="274637"/>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GB" sz="1200">
                <a:solidFill>
                  <a:schemeClr val="tx1">
                    <a:lumMod val="50000"/>
                    <a:lumOff val="50000"/>
                  </a:schemeClr>
                </a:solidFill>
              </a:rPr>
              <a:t>Document title</a:t>
            </a:r>
          </a:p>
        </p:txBody>
      </p:sp>
    </p:spTree>
  </p:cSld>
  <p:clrMap bg1="lt1" tx1="dk1" bg2="lt2" tx2="dk2" accent1="accent1" accent2="accent2" accent3="accent3" accent4="accent4" accent5="accent5" accent6="accent6" hlink="hlink" folHlink="folHlink"/>
  <p:sldLayoutIdLst>
    <p:sldLayoutId id="2147485667" r:id="rId1"/>
    <p:sldLayoutId id="2147485668" r:id="rId2"/>
    <p:sldLayoutId id="2147485669" r:id="rId3"/>
    <p:sldLayoutId id="2147485670" r:id="rId4"/>
    <p:sldLayoutId id="2147485671" r:id="rId5"/>
    <p:sldLayoutId id="2147485672" r:id="rId6"/>
    <p:sldLayoutId id="2147485673" r:id="rId7"/>
    <p:sldLayoutId id="2147485674" r:id="rId8"/>
    <p:sldLayoutId id="2147485675" r:id="rId9"/>
    <p:sldLayoutId id="2147485676" r:id="rId10"/>
  </p:sldLayoutIdLst>
  <p:txStyles>
    <p:titleStyle>
      <a:lvl1pPr algn="l" rtl="0" eaLnBrk="0" fontAlgn="base" hangingPunct="0">
        <a:spcBef>
          <a:spcPct val="0"/>
        </a:spcBef>
        <a:spcAft>
          <a:spcPct val="0"/>
        </a:spcAft>
        <a:defRPr sz="3000" b="1">
          <a:solidFill>
            <a:srgbClr val="00ABB5"/>
          </a:solidFill>
          <a:latin typeface="+mj-lt"/>
          <a:ea typeface="+mj-ea"/>
          <a:cs typeface="+mj-cs"/>
        </a:defRPr>
      </a:lvl1pPr>
      <a:lvl2pPr algn="l" rtl="0" eaLnBrk="0" fontAlgn="base" hangingPunct="0">
        <a:spcBef>
          <a:spcPct val="0"/>
        </a:spcBef>
        <a:spcAft>
          <a:spcPct val="0"/>
        </a:spcAft>
        <a:defRPr sz="3000" b="1">
          <a:solidFill>
            <a:srgbClr val="00ABB5"/>
          </a:solidFill>
          <a:latin typeface="Arial" charset="0"/>
          <a:cs typeface="Arial" charset="0"/>
        </a:defRPr>
      </a:lvl2pPr>
      <a:lvl3pPr algn="l" rtl="0" eaLnBrk="0" fontAlgn="base" hangingPunct="0">
        <a:spcBef>
          <a:spcPct val="0"/>
        </a:spcBef>
        <a:spcAft>
          <a:spcPct val="0"/>
        </a:spcAft>
        <a:defRPr sz="3000" b="1">
          <a:solidFill>
            <a:srgbClr val="00ABB5"/>
          </a:solidFill>
          <a:latin typeface="Arial" charset="0"/>
          <a:cs typeface="Arial" charset="0"/>
        </a:defRPr>
      </a:lvl3pPr>
      <a:lvl4pPr algn="l" rtl="0" eaLnBrk="0" fontAlgn="base" hangingPunct="0">
        <a:spcBef>
          <a:spcPct val="0"/>
        </a:spcBef>
        <a:spcAft>
          <a:spcPct val="0"/>
        </a:spcAft>
        <a:defRPr sz="3000" b="1">
          <a:solidFill>
            <a:srgbClr val="00ABB5"/>
          </a:solidFill>
          <a:latin typeface="Arial" charset="0"/>
          <a:cs typeface="Arial" charset="0"/>
        </a:defRPr>
      </a:lvl4pPr>
      <a:lvl5pPr algn="l" rtl="0" eaLnBrk="0" fontAlgn="base" hangingPunct="0">
        <a:spcBef>
          <a:spcPct val="0"/>
        </a:spcBef>
        <a:spcAft>
          <a:spcPct val="0"/>
        </a:spcAft>
        <a:defRPr sz="3000" b="1">
          <a:solidFill>
            <a:srgbClr val="00ABB5"/>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algn="l" rtl="0" eaLnBrk="0" fontAlgn="base" hangingPunct="0">
        <a:spcBef>
          <a:spcPct val="20000"/>
        </a:spcBef>
        <a:spcAft>
          <a:spcPct val="0"/>
        </a:spcAft>
        <a:buFont typeface="Arial" panose="020B0604020202020204" pitchFamily="34" charset="0"/>
        <a:defRPr sz="2000">
          <a:solidFill>
            <a:srgbClr val="595959"/>
          </a:solidFill>
          <a:latin typeface="+mn-lt"/>
          <a:ea typeface="+mn-ea"/>
          <a:cs typeface="+mn-cs"/>
        </a:defRPr>
      </a:lvl1pPr>
      <a:lvl2pPr marL="742950" indent="-285750" algn="l" rtl="0" eaLnBrk="0" fontAlgn="base" hangingPunct="0">
        <a:spcBef>
          <a:spcPct val="20000"/>
        </a:spcBef>
        <a:spcAft>
          <a:spcPct val="0"/>
        </a:spcAft>
        <a:buClr>
          <a:srgbClr val="00ABB5"/>
        </a:buClr>
        <a:buFont typeface="Arial" panose="020B0604020202020204" pitchFamily="34" charset="0"/>
        <a:buChar char="•"/>
        <a:defRPr sz="2000">
          <a:solidFill>
            <a:srgbClr val="595959"/>
          </a:solidFill>
          <a:latin typeface="+mn-lt"/>
          <a:cs typeface="+mn-cs"/>
        </a:defRPr>
      </a:lvl2pPr>
      <a:lvl3pPr marL="12573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3pPr>
      <a:lvl4pPr marL="1714500" indent="-342900" algn="l" rtl="0" eaLnBrk="0" fontAlgn="base" hangingPunct="0">
        <a:spcBef>
          <a:spcPct val="20000"/>
        </a:spcBef>
        <a:spcAft>
          <a:spcPct val="0"/>
        </a:spcAft>
        <a:buClr>
          <a:srgbClr val="00ABB5"/>
        </a:buClr>
        <a:buFont typeface="Wingdings" panose="05000000000000000000" pitchFamily="2" charset="2"/>
        <a:buChar char="Ø"/>
        <a:defRPr sz="2000">
          <a:solidFill>
            <a:srgbClr val="595959"/>
          </a:solidFill>
          <a:latin typeface="+mn-lt"/>
          <a:cs typeface="+mn-cs"/>
        </a:defRPr>
      </a:lvl4pPr>
      <a:lvl5pPr marL="2171700" indent="-342900" algn="l" rtl="0" eaLnBrk="0" fontAlgn="base" hangingPunct="0">
        <a:spcBef>
          <a:spcPct val="20000"/>
        </a:spcBef>
        <a:spcAft>
          <a:spcPct val="0"/>
        </a:spcAft>
        <a:buClr>
          <a:srgbClr val="00ABB5"/>
        </a:buClr>
        <a:buFont typeface="Lucida Grande"/>
        <a:buChar char="-"/>
        <a:defRPr sz="2000">
          <a:solidFill>
            <a:srgbClr val="595959"/>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8" Type="http://schemas.openxmlformats.org/officeDocument/2006/relationships/hyperlink" Target="https://education.gov.scot/improvement/learning-resources/digital-approach-to-moderation-in-the-broad-general-education/" TargetMode="External"/><Relationship Id="rId3" Type="http://schemas.openxmlformats.org/officeDocument/2006/relationships/image" Target="../media/image3.emf"/><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4.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62.xml"/><Relationship Id="rId5" Type="http://schemas.openxmlformats.org/officeDocument/2006/relationships/image" Target="../media/image25.jpe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62.xml"/><Relationship Id="rId5" Type="http://schemas.openxmlformats.org/officeDocument/2006/relationships/image" Target="../media/image25.jpe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emf"/><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62.xml"/><Relationship Id="rId5" Type="http://schemas.openxmlformats.org/officeDocument/2006/relationships/image" Target="../media/image25.jpe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62.xml"/><Relationship Id="rId6" Type="http://schemas.openxmlformats.org/officeDocument/2006/relationships/image" Target="../media/image30.png"/><Relationship Id="rId5" Type="http://schemas.openxmlformats.org/officeDocument/2006/relationships/image" Target="../media/image25.jpe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8.xml"/><Relationship Id="rId1" Type="http://schemas.openxmlformats.org/officeDocument/2006/relationships/slideLayout" Target="../slideLayouts/slideLayout62.xml"/><Relationship Id="rId6" Type="http://schemas.openxmlformats.org/officeDocument/2006/relationships/image" Target="../media/image31.png"/><Relationship Id="rId5" Type="http://schemas.openxmlformats.org/officeDocument/2006/relationships/image" Target="../media/image25.jpe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62.xml"/><Relationship Id="rId6" Type="http://schemas.openxmlformats.org/officeDocument/2006/relationships/hyperlink" Target="https://youtu.be/2QIYQBUE-Bw" TargetMode="External"/><Relationship Id="rId5" Type="http://schemas.openxmlformats.org/officeDocument/2006/relationships/image" Target="../media/image25.jpe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emf"/><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62.xml"/><Relationship Id="rId6" Type="http://schemas.openxmlformats.org/officeDocument/2006/relationships/image" Target="../media/image25.jpeg"/><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62.xml"/><Relationship Id="rId5" Type="http://schemas.openxmlformats.org/officeDocument/2006/relationships/image" Target="../media/image25.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62.xml"/><Relationship Id="rId5" Type="http://schemas.openxmlformats.org/officeDocument/2006/relationships/image" Target="../media/image25.jpe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3.xml"/><Relationship Id="rId1" Type="http://schemas.openxmlformats.org/officeDocument/2006/relationships/slideLayout" Target="../slideLayouts/slideLayout62.xml"/><Relationship Id="rId6" Type="http://schemas.openxmlformats.org/officeDocument/2006/relationships/hyperlink" Target="https://youtu.be/NxPJEdG0T0s" TargetMode="External"/><Relationship Id="rId5" Type="http://schemas.openxmlformats.org/officeDocument/2006/relationships/image" Target="../media/image25.jpe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4.xml"/><Relationship Id="rId1" Type="http://schemas.openxmlformats.org/officeDocument/2006/relationships/slideLayout" Target="../slideLayouts/slideLayout62.xml"/><Relationship Id="rId5" Type="http://schemas.openxmlformats.org/officeDocument/2006/relationships/image" Target="../media/image25.jpe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emf"/><Relationship Id="rId7"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png"/><Relationship Id="rId9"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descr="ES_alllogos_colour-01.png">
            <a:extLst>
              <a:ext uri="{FF2B5EF4-FFF2-40B4-BE49-F238E27FC236}">
                <a16:creationId xmlns:a16="http://schemas.microsoft.com/office/drawing/2014/main" id="{88898650-CF74-480D-A48E-01628D73C8E2}"/>
              </a:ext>
            </a:extLst>
          </p:cNvPr>
          <p:cNvPicPr>
            <a:picLocks noChangeAspect="1"/>
          </p:cNvPicPr>
          <p:nvPr/>
        </p:nvPicPr>
        <p:blipFill>
          <a:blip r:embed="rId3" cstate="hqprint">
            <a:extLst>
              <a:ext uri="{28A0092B-C50C-407E-A947-70E740481C1C}">
                <a14:useLocalDpi xmlns:a14="http://schemas.microsoft.com/office/drawing/2010/main" val="0"/>
              </a:ext>
            </a:extLst>
          </a:blip>
          <a:srcRect l="10040" t="16808" r="10529" b="28484"/>
          <a:stretch>
            <a:fillRect/>
          </a:stretch>
        </p:blipFill>
        <p:spPr bwMode="auto">
          <a:xfrm>
            <a:off x="9677400" y="344488"/>
            <a:ext cx="19589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6">
            <a:extLst>
              <a:ext uri="{FF2B5EF4-FFF2-40B4-BE49-F238E27FC236}">
                <a16:creationId xmlns:a16="http://schemas.microsoft.com/office/drawing/2014/main" id="{9FC685EE-63DD-4C40-8A14-863C191D1FAE}"/>
              </a:ext>
            </a:extLst>
          </p:cNvPr>
          <p:cNvSpPr>
            <a:spLocks noChangeArrowheads="1"/>
          </p:cNvSpPr>
          <p:nvPr/>
        </p:nvSpPr>
        <p:spPr bwMode="auto">
          <a:xfrm>
            <a:off x="541338" y="1395413"/>
            <a:ext cx="106330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3600" b="1" dirty="0">
                <a:solidFill>
                  <a:srgbClr val="00ABB5"/>
                </a:solidFill>
              </a:rPr>
              <a:t>Falkirk Learning to Achieve Moderation Support Programme</a:t>
            </a:r>
          </a:p>
          <a:p>
            <a:endParaRPr lang="en-GB" altLang="en-US" sz="3600" b="1" dirty="0">
              <a:solidFill>
                <a:srgbClr val="00ABB5"/>
              </a:solidFill>
            </a:endParaRPr>
          </a:p>
          <a:p>
            <a:r>
              <a:rPr lang="en-GB" altLang="en-US" sz="3600" b="1" dirty="0">
                <a:solidFill>
                  <a:srgbClr val="00ABB5"/>
                </a:solidFill>
                <a:latin typeface="Arial"/>
                <a:cs typeface="Arial"/>
              </a:rPr>
              <a:t>Antonine PS</a:t>
            </a:r>
            <a:endParaRPr lang="en-GB" altLang="en-US" sz="3600" b="1" dirty="0">
              <a:solidFill>
                <a:srgbClr val="00ABB5"/>
              </a:solidFill>
            </a:endParaRPr>
          </a:p>
          <a:p>
            <a:r>
              <a:rPr lang="en-GB" altLang="en-US" sz="3600" b="1" dirty="0">
                <a:solidFill>
                  <a:srgbClr val="00ABB5"/>
                </a:solidFill>
                <a:latin typeface="Arial"/>
                <a:cs typeface="Arial"/>
              </a:rPr>
              <a:t>SESSION 1 – 02.02.22</a:t>
            </a:r>
          </a:p>
          <a:p>
            <a:endParaRPr lang="en-GB" altLang="en-US" sz="3600" b="1" dirty="0">
              <a:solidFill>
                <a:srgbClr val="00ABB5"/>
              </a:solidFill>
              <a:latin typeface="Arial"/>
              <a:cs typeface="Arial"/>
            </a:endParaRPr>
          </a:p>
        </p:txBody>
      </p:sp>
      <p:pic>
        <p:nvPicPr>
          <p:cNvPr id="98308" name="Picture 11" descr="1.png">
            <a:extLst>
              <a:ext uri="{FF2B5EF4-FFF2-40B4-BE49-F238E27FC236}">
                <a16:creationId xmlns:a16="http://schemas.microsoft.com/office/drawing/2014/main" id="{0D70CDDA-2D72-4077-ADA9-164A7AC1AD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81550"/>
            <a:ext cx="1220946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a:extLst>
              <a:ext uri="{FF2B5EF4-FFF2-40B4-BE49-F238E27FC236}">
                <a16:creationId xmlns:a16="http://schemas.microsoft.com/office/drawing/2014/main" id="{8A11A4BD-3B3C-4713-9C90-017D47A9A22E}"/>
              </a:ext>
            </a:extLst>
          </p:cNvPr>
          <p:cNvSpPr txBox="1"/>
          <p:nvPr/>
        </p:nvSpPr>
        <p:spPr>
          <a:xfrm>
            <a:off x="7162800" y="6057900"/>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9" name="Text Box 8">
            <a:extLst>
              <a:ext uri="{FF2B5EF4-FFF2-40B4-BE49-F238E27FC236}">
                <a16:creationId xmlns:a16="http://schemas.microsoft.com/office/drawing/2014/main" id="{BB8CCC8B-4BBF-449B-912F-6D7DE64CE73A}"/>
              </a:ext>
            </a:extLst>
          </p:cNvPr>
          <p:cNvSpPr txBox="1"/>
          <p:nvPr/>
        </p:nvSpPr>
        <p:spPr>
          <a:xfrm>
            <a:off x="6711950" y="6275388"/>
            <a:ext cx="5497513"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b="1">
                <a:solidFill>
                  <a:schemeClr val="bg1"/>
                </a:solidFill>
              </a:rPr>
              <a:t>Do luchd-ionnsachaidh na h-Alba, le luchd-foghlaim Alba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F8C0549-B4A3-4225-AE99-373579A2D2B4}"/>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35172" name="Picture 5">
            <a:extLst>
              <a:ext uri="{FF2B5EF4-FFF2-40B4-BE49-F238E27FC236}">
                <a16:creationId xmlns:a16="http://schemas.microsoft.com/office/drawing/2014/main" id="{5DE0BDCE-D0BF-4BE9-A0AE-5576A2400E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6" descr="1.png">
            <a:extLst>
              <a:ext uri="{FF2B5EF4-FFF2-40B4-BE49-F238E27FC236}">
                <a16:creationId xmlns:a16="http://schemas.microsoft.com/office/drawing/2014/main" id="{6AB481B0-906D-4FAB-9FC3-EAC8FA30B8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BD085B28-D8EB-4631-BF38-2DDB5DF4AD54}"/>
              </a:ext>
            </a:extLst>
          </p:cNvPr>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1" name="Text Box 8">
            <a:extLst>
              <a:ext uri="{FF2B5EF4-FFF2-40B4-BE49-F238E27FC236}">
                <a16:creationId xmlns:a16="http://schemas.microsoft.com/office/drawing/2014/main" id="{6F2AA668-CA3B-4802-A64F-C297A3CB9933}"/>
              </a:ext>
            </a:extLst>
          </p:cNvPr>
          <p:cNvSpPr txBox="1"/>
          <p:nvPr/>
        </p:nvSpPr>
        <p:spPr>
          <a:xfrm>
            <a:off x="6799263" y="649128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pic>
        <p:nvPicPr>
          <p:cNvPr id="6" name="Picture 5"/>
          <p:cNvPicPr>
            <a:picLocks noChangeAspect="1"/>
          </p:cNvPicPr>
          <p:nvPr/>
        </p:nvPicPr>
        <p:blipFill>
          <a:blip r:embed="rId5"/>
          <a:stretch>
            <a:fillRect/>
          </a:stretch>
        </p:blipFill>
        <p:spPr>
          <a:xfrm>
            <a:off x="-1" y="0"/>
            <a:ext cx="12209463" cy="6858000"/>
          </a:xfrm>
          <a:prstGeom prst="rect">
            <a:avLst/>
          </a:prstGeom>
        </p:spPr>
      </p:pic>
    </p:spTree>
    <p:extLst>
      <p:ext uri="{BB962C8B-B14F-4D97-AF65-F5344CB8AC3E}">
        <p14:creationId xmlns:p14="http://schemas.microsoft.com/office/powerpoint/2010/main" val="321467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1F127A-CAE0-40CE-8DB2-208E5B9B8517}"/>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014928D6-AD9B-4F88-AB4C-C03FA7AB2E54}"/>
              </a:ext>
            </a:extLst>
          </p:cNvPr>
          <p:cNvSpPr>
            <a:spLocks noGrp="1"/>
          </p:cNvSpPr>
          <p:nvPr>
            <p:ph type="title"/>
          </p:nvPr>
        </p:nvSpPr>
        <p:spPr>
          <a:xfrm>
            <a:off x="844549" y="560388"/>
            <a:ext cx="7290047" cy="781050"/>
          </a:xfrm>
        </p:spPr>
        <p:txBody>
          <a:bodyPr/>
          <a:lstStyle/>
          <a:p>
            <a:pPr eaLnBrk="1" hangingPunct="1">
              <a:defRPr/>
            </a:pPr>
            <a:r>
              <a:rPr lang="en-GB" sz="3200" dirty="0">
                <a:latin typeface="+mn-lt"/>
              </a:rPr>
              <a:t>Context: Building the Curriculum 5 – A Framework for Assessment</a:t>
            </a:r>
          </a:p>
        </p:txBody>
      </p:sp>
      <p:pic>
        <p:nvPicPr>
          <p:cNvPr id="139268" name="Picture 5">
            <a:extLst>
              <a:ext uri="{FF2B5EF4-FFF2-40B4-BE49-F238E27FC236}">
                <a16:creationId xmlns:a16="http://schemas.microsoft.com/office/drawing/2014/main" id="{4C5D69BB-02FD-454B-92BA-0970A42B40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6" descr="1.png">
            <a:extLst>
              <a:ext uri="{FF2B5EF4-FFF2-40B4-BE49-F238E27FC236}">
                <a16:creationId xmlns:a16="http://schemas.microsoft.com/office/drawing/2014/main" id="{937B22A2-A8BC-42EE-9510-25CAA23BFF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7C3078DD-E133-4BBB-9C84-80AFCE2003E3}"/>
              </a:ext>
            </a:extLst>
          </p:cNvPr>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4" name="Content Placeholder 3">
            <a:extLst>
              <a:ext uri="{FF2B5EF4-FFF2-40B4-BE49-F238E27FC236}">
                <a16:creationId xmlns:a16="http://schemas.microsoft.com/office/drawing/2014/main" id="{94A525A6-5D39-4071-8FE1-AE91744F2B88}"/>
              </a:ext>
            </a:extLst>
          </p:cNvPr>
          <p:cNvSpPr>
            <a:spLocks noGrp="1"/>
          </p:cNvSpPr>
          <p:nvPr>
            <p:ph idx="1"/>
          </p:nvPr>
        </p:nvSpPr>
        <p:spPr>
          <a:xfrm>
            <a:off x="844549" y="1588931"/>
            <a:ext cx="7195046" cy="4262594"/>
          </a:xfrm>
        </p:spPr>
        <p:txBody>
          <a:bodyPr/>
          <a:lstStyle/>
          <a:p>
            <a:pPr eaLnBrk="1" hangingPunct="1">
              <a:defRPr/>
            </a:pPr>
            <a:r>
              <a:rPr lang="en-GB" b="1" i="1" dirty="0">
                <a:solidFill>
                  <a:schemeClr val="tx1">
                    <a:lumMod val="65000"/>
                    <a:lumOff val="35000"/>
                  </a:schemeClr>
                </a:solidFill>
              </a:rPr>
              <a:t>Principles of assessment: Why we assess?</a:t>
            </a:r>
          </a:p>
          <a:p>
            <a:pPr eaLnBrk="1" hangingPunct="1">
              <a:defRPr/>
            </a:pPr>
            <a:r>
              <a:rPr lang="en-GB" i="1" dirty="0">
                <a:solidFill>
                  <a:schemeClr val="tx1">
                    <a:lumMod val="65000"/>
                    <a:lumOff val="35000"/>
                  </a:schemeClr>
                </a:solidFill>
              </a:rPr>
              <a:t>Supporting learning</a:t>
            </a:r>
          </a:p>
          <a:p>
            <a:pPr marL="342900" indent="-342900" eaLnBrk="1" hangingPunct="1">
              <a:buFont typeface="Arial" panose="020B0604020202020204" pitchFamily="34" charset="0"/>
              <a:buChar char="•"/>
              <a:defRPr/>
            </a:pPr>
            <a:r>
              <a:rPr lang="en-GB" i="1" dirty="0">
                <a:solidFill>
                  <a:schemeClr val="tx1">
                    <a:lumMod val="65000"/>
                    <a:lumOff val="35000"/>
                  </a:schemeClr>
                </a:solidFill>
              </a:rPr>
              <a:t>Sharing learning intentions and success criteria</a:t>
            </a:r>
          </a:p>
          <a:p>
            <a:pPr marL="342900" indent="-342900" eaLnBrk="1" hangingPunct="1">
              <a:buFont typeface="Arial" panose="020B0604020202020204" pitchFamily="34" charset="0"/>
              <a:buChar char="•"/>
              <a:defRPr/>
            </a:pPr>
            <a:r>
              <a:rPr lang="en-GB" i="1" dirty="0">
                <a:solidFill>
                  <a:schemeClr val="tx1">
                    <a:lumMod val="65000"/>
                    <a:lumOff val="35000"/>
                  </a:schemeClr>
                </a:solidFill>
              </a:rPr>
              <a:t>High quality interactions and feedback</a:t>
            </a:r>
          </a:p>
          <a:p>
            <a:pPr eaLnBrk="1" hangingPunct="1">
              <a:defRPr/>
            </a:pPr>
            <a:r>
              <a:rPr lang="en-GB" i="1" dirty="0">
                <a:solidFill>
                  <a:schemeClr val="tx1">
                    <a:lumMod val="65000"/>
                    <a:lumOff val="35000"/>
                  </a:schemeClr>
                </a:solidFill>
              </a:rPr>
              <a:t>Promoting learner engagement</a:t>
            </a:r>
          </a:p>
          <a:p>
            <a:pPr marL="342900" indent="-342900" eaLnBrk="1" hangingPunct="1">
              <a:buFont typeface="Arial" panose="020B0604020202020204" pitchFamily="34" charset="0"/>
              <a:buChar char="•"/>
              <a:defRPr/>
            </a:pPr>
            <a:r>
              <a:rPr lang="en-GB" i="1" dirty="0">
                <a:solidFill>
                  <a:schemeClr val="tx1">
                    <a:lumMod val="65000"/>
                    <a:lumOff val="35000"/>
                  </a:schemeClr>
                </a:solidFill>
              </a:rPr>
              <a:t>Learner involvement in reflection, setting learner goals and next steps including through personal learning planning</a:t>
            </a:r>
          </a:p>
          <a:p>
            <a:pPr marL="342900" indent="-342900" eaLnBrk="1" hangingPunct="1">
              <a:buFont typeface="Arial" panose="020B0604020202020204" pitchFamily="34" charset="0"/>
              <a:buChar char="•"/>
              <a:defRPr/>
            </a:pPr>
            <a:r>
              <a:rPr lang="en-GB" i="1" dirty="0">
                <a:solidFill>
                  <a:schemeClr val="tx1">
                    <a:lumMod val="65000"/>
                    <a:lumOff val="35000"/>
                  </a:schemeClr>
                </a:solidFill>
              </a:rPr>
              <a:t>Self and peer assessment</a:t>
            </a:r>
          </a:p>
          <a:p>
            <a:pPr eaLnBrk="1" hangingPunct="1">
              <a:defRPr/>
            </a:pPr>
            <a:r>
              <a:rPr lang="en-GB" i="1" dirty="0">
                <a:solidFill>
                  <a:schemeClr val="tx1">
                    <a:lumMod val="65000"/>
                    <a:lumOff val="35000"/>
                  </a:schemeClr>
                </a:solidFill>
              </a:rPr>
              <a:t>Ensuring appropriate support</a:t>
            </a:r>
          </a:p>
          <a:p>
            <a:pPr marL="342900" indent="-342900" eaLnBrk="1" hangingPunct="1">
              <a:buFont typeface="Arial" panose="020B0604020202020204" pitchFamily="34" charset="0"/>
              <a:buChar char="•"/>
              <a:defRPr/>
            </a:pPr>
            <a:r>
              <a:rPr lang="en-GB" i="1" dirty="0">
                <a:solidFill>
                  <a:schemeClr val="tx1">
                    <a:lumMod val="65000"/>
                    <a:lumOff val="35000"/>
                  </a:schemeClr>
                </a:solidFill>
              </a:rPr>
              <a:t>To be fair and inclusive</a:t>
            </a:r>
          </a:p>
          <a:p>
            <a:pPr marL="342900" indent="-342900" eaLnBrk="1" hangingPunct="1">
              <a:buFont typeface="Arial" panose="020B0604020202020204" pitchFamily="34" charset="0"/>
              <a:buChar char="•"/>
              <a:defRPr/>
            </a:pPr>
            <a:r>
              <a:rPr lang="en-GB" i="1" dirty="0">
                <a:solidFill>
                  <a:schemeClr val="tx1">
                    <a:lumMod val="65000"/>
                    <a:lumOff val="35000"/>
                  </a:schemeClr>
                </a:solidFill>
              </a:rPr>
              <a:t>To enable learners to have the best chance of success</a:t>
            </a:r>
          </a:p>
          <a:p>
            <a:pPr eaLnBrk="1" hangingPunct="1">
              <a:defRPr/>
            </a:pPr>
            <a:endParaRPr lang="en-GB" i="1" dirty="0">
              <a:solidFill>
                <a:schemeClr val="tx1">
                  <a:lumMod val="65000"/>
                  <a:lumOff val="35000"/>
                </a:schemeClr>
              </a:solidFill>
            </a:endParaRPr>
          </a:p>
        </p:txBody>
      </p:sp>
      <p:sp>
        <p:nvSpPr>
          <p:cNvPr id="11" name="Text Box 8">
            <a:extLst>
              <a:ext uri="{FF2B5EF4-FFF2-40B4-BE49-F238E27FC236}">
                <a16:creationId xmlns:a16="http://schemas.microsoft.com/office/drawing/2014/main" id="{EC158D80-9B31-4B5A-B91E-188F5ED5CDC9}"/>
              </a:ext>
            </a:extLst>
          </p:cNvPr>
          <p:cNvSpPr txBox="1"/>
          <p:nvPr/>
        </p:nvSpPr>
        <p:spPr>
          <a:xfrm>
            <a:off x="6799263" y="649128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8940" y="1418612"/>
            <a:ext cx="3075823" cy="42043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1F127A-CAE0-40CE-8DB2-208E5B9B8517}"/>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014928D6-AD9B-4F88-AB4C-C03FA7AB2E54}"/>
              </a:ext>
            </a:extLst>
          </p:cNvPr>
          <p:cNvSpPr>
            <a:spLocks noGrp="1"/>
          </p:cNvSpPr>
          <p:nvPr>
            <p:ph type="title"/>
          </p:nvPr>
        </p:nvSpPr>
        <p:spPr>
          <a:xfrm>
            <a:off x="844549" y="560388"/>
            <a:ext cx="7290047" cy="781050"/>
          </a:xfrm>
        </p:spPr>
        <p:txBody>
          <a:bodyPr/>
          <a:lstStyle/>
          <a:p>
            <a:pPr eaLnBrk="1" hangingPunct="1">
              <a:defRPr/>
            </a:pPr>
            <a:r>
              <a:rPr lang="en-GB" sz="3200" dirty="0">
                <a:latin typeface="+mn-lt"/>
              </a:rPr>
              <a:t>Context: </a:t>
            </a:r>
            <a:r>
              <a:rPr lang="en-GB" sz="3200" dirty="0" err="1">
                <a:latin typeface="+mn-lt"/>
              </a:rPr>
              <a:t>HGIOS</a:t>
            </a:r>
            <a:r>
              <a:rPr lang="en-GB" sz="3200" dirty="0">
                <a:latin typeface="+mn-lt"/>
              </a:rPr>
              <a:t> 4 QI 2.3 </a:t>
            </a:r>
          </a:p>
        </p:txBody>
      </p:sp>
      <p:pic>
        <p:nvPicPr>
          <p:cNvPr id="139268" name="Picture 5">
            <a:extLst>
              <a:ext uri="{FF2B5EF4-FFF2-40B4-BE49-F238E27FC236}">
                <a16:creationId xmlns:a16="http://schemas.microsoft.com/office/drawing/2014/main" id="{4C5D69BB-02FD-454B-92BA-0970A42B40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6" descr="1.png">
            <a:extLst>
              <a:ext uri="{FF2B5EF4-FFF2-40B4-BE49-F238E27FC236}">
                <a16:creationId xmlns:a16="http://schemas.microsoft.com/office/drawing/2014/main" id="{937B22A2-A8BC-42EE-9510-25CAA23BFF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7C3078DD-E133-4BBB-9C84-80AFCE2003E3}"/>
              </a:ext>
            </a:extLst>
          </p:cNvPr>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1" name="Text Box 8">
            <a:extLst>
              <a:ext uri="{FF2B5EF4-FFF2-40B4-BE49-F238E27FC236}">
                <a16:creationId xmlns:a16="http://schemas.microsoft.com/office/drawing/2014/main" id="{EC158D80-9B31-4B5A-B91E-188F5ED5CDC9}"/>
              </a:ext>
            </a:extLst>
          </p:cNvPr>
          <p:cNvSpPr txBox="1"/>
          <p:nvPr/>
        </p:nvSpPr>
        <p:spPr>
          <a:xfrm>
            <a:off x="6799263" y="649128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
        <p:nvSpPr>
          <p:cNvPr id="13" name="Content Placeholder 2"/>
          <p:cNvSpPr>
            <a:spLocks noGrp="1"/>
          </p:cNvSpPr>
          <p:nvPr>
            <p:ph idx="1"/>
          </p:nvPr>
        </p:nvSpPr>
        <p:spPr>
          <a:xfrm>
            <a:off x="844549" y="1693862"/>
            <a:ext cx="6815035" cy="3702050"/>
          </a:xfrm>
        </p:spPr>
        <p:txBody>
          <a:bodyPr/>
          <a:lstStyle/>
          <a:p>
            <a:pPr marL="0" indent="0">
              <a:buNone/>
            </a:pPr>
            <a:r>
              <a:rPr lang="en-GB" i="1" dirty="0">
                <a:solidFill>
                  <a:srgbClr val="333333"/>
                </a:solidFill>
                <a:latin typeface="+mj-lt"/>
              </a:rPr>
              <a:t>‘Our assessment evidence is valid and reliable. At key milestones, our assessments provide reliable evidence which we use to report on the progress of all children and young people. </a:t>
            </a:r>
            <a:r>
              <a:rPr lang="en-GB" i="1" u="sng" dirty="0">
                <a:solidFill>
                  <a:srgbClr val="333333"/>
                </a:solidFill>
                <a:latin typeface="+mj-lt"/>
              </a:rPr>
              <a:t>Across our learning community we have shared expectations for standards to be achieved, and have robust arrangements for moderation across stages and across the curriculum</a:t>
            </a:r>
            <a:r>
              <a:rPr lang="en-GB" i="1" dirty="0">
                <a:solidFill>
                  <a:srgbClr val="333333"/>
                </a:solidFill>
                <a:latin typeface="+mj-lt"/>
              </a:rPr>
              <a:t>.’</a:t>
            </a:r>
          </a:p>
          <a:p>
            <a:pPr marL="0" indent="0">
              <a:buNone/>
            </a:pPr>
            <a:endParaRPr lang="en-GB" b="1" i="1" dirty="0">
              <a:solidFill>
                <a:srgbClr val="333333"/>
              </a:solidFill>
              <a:latin typeface="+mj-lt"/>
            </a:endParaRPr>
          </a:p>
          <a:p>
            <a:pPr>
              <a:spcBef>
                <a:spcPts val="0"/>
              </a:spcBef>
            </a:pPr>
            <a:endParaRPr lang="en-GB" sz="1050" b="1" i="1" dirty="0">
              <a:solidFill>
                <a:prstClr val="black"/>
              </a:solidFill>
              <a:latin typeface="+mj-lt"/>
            </a:endParaRPr>
          </a:p>
          <a:p>
            <a:pPr marL="0" indent="0">
              <a:spcBef>
                <a:spcPts val="0"/>
              </a:spcBef>
              <a:buNone/>
            </a:pPr>
            <a:r>
              <a:rPr lang="en-GB" sz="1350" b="1" dirty="0">
                <a:solidFill>
                  <a:prstClr val="black"/>
                </a:solidFill>
                <a:latin typeface="+mj-lt"/>
              </a:rPr>
              <a:t>HGIOS 4 QI 2.3 Learning, Teaching and Assessment</a:t>
            </a:r>
          </a:p>
          <a:p>
            <a:pPr marL="0" indent="0">
              <a:spcBef>
                <a:spcPts val="0"/>
              </a:spcBef>
              <a:buNone/>
            </a:pPr>
            <a:r>
              <a:rPr lang="en-GB" sz="1350" b="1" dirty="0">
                <a:solidFill>
                  <a:prstClr val="black"/>
                </a:solidFill>
                <a:latin typeface="+mj-lt"/>
              </a:rPr>
              <a:t>Level 5 Illustration: Effective use of assessment</a:t>
            </a:r>
          </a:p>
          <a:p>
            <a:pPr>
              <a:spcBef>
                <a:spcPts val="0"/>
              </a:spcBef>
            </a:pPr>
            <a:endParaRPr lang="en-GB" sz="1350" b="1" dirty="0">
              <a:solidFill>
                <a:prstClr val="black"/>
              </a:solidFill>
              <a:latin typeface="+mj-lt"/>
            </a:endParaRPr>
          </a:p>
          <a:p>
            <a:pPr>
              <a:spcBef>
                <a:spcPts val="0"/>
              </a:spcBef>
            </a:pPr>
            <a:endParaRPr lang="en-GB" sz="1350" b="1" dirty="0">
              <a:solidFill>
                <a:prstClr val="black"/>
              </a:solidFill>
              <a:latin typeface="+mj-lt"/>
            </a:endParaRPr>
          </a:p>
          <a:p>
            <a:pPr>
              <a:spcBef>
                <a:spcPts val="0"/>
              </a:spcBef>
            </a:pPr>
            <a:endParaRPr lang="en-GB" sz="1350" b="1" dirty="0">
              <a:solidFill>
                <a:prstClr val="black"/>
              </a:solidFill>
              <a:latin typeface="+mj-lt"/>
            </a:endParaRPr>
          </a:p>
          <a:p>
            <a:pPr>
              <a:spcBef>
                <a:spcPts val="0"/>
              </a:spcBef>
            </a:pPr>
            <a:endParaRPr lang="en-GB" sz="1350" b="1" dirty="0">
              <a:solidFill>
                <a:prstClr val="black"/>
              </a:solidFill>
              <a:latin typeface="+mj-lt"/>
            </a:endParaRPr>
          </a:p>
        </p:txBody>
      </p:sp>
      <p:pic>
        <p:nvPicPr>
          <p:cNvPr id="14" name="Picture 2" descr="Image result for how good is our school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9049" y="1341438"/>
            <a:ext cx="3235714" cy="41255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233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1F127A-CAE0-40CE-8DB2-208E5B9B8517}"/>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014928D6-AD9B-4F88-AB4C-C03FA7AB2E54}"/>
              </a:ext>
            </a:extLst>
          </p:cNvPr>
          <p:cNvSpPr>
            <a:spLocks noGrp="1"/>
          </p:cNvSpPr>
          <p:nvPr>
            <p:ph type="title"/>
          </p:nvPr>
        </p:nvSpPr>
        <p:spPr>
          <a:xfrm>
            <a:off x="655010" y="560388"/>
            <a:ext cx="9650525" cy="781050"/>
          </a:xfrm>
        </p:spPr>
        <p:txBody>
          <a:bodyPr/>
          <a:lstStyle/>
          <a:p>
            <a:pPr eaLnBrk="1" hangingPunct="1">
              <a:defRPr/>
            </a:pPr>
            <a:r>
              <a:rPr lang="en-GB" sz="3200" dirty="0">
                <a:latin typeface="+mn-lt"/>
              </a:rPr>
              <a:t>Context: Assessment within the Broad General Education: a Thematic Inspection</a:t>
            </a:r>
          </a:p>
        </p:txBody>
      </p:sp>
      <p:pic>
        <p:nvPicPr>
          <p:cNvPr id="139268" name="Picture 5">
            <a:extLst>
              <a:ext uri="{FF2B5EF4-FFF2-40B4-BE49-F238E27FC236}">
                <a16:creationId xmlns:a16="http://schemas.microsoft.com/office/drawing/2014/main" id="{4C5D69BB-02FD-454B-92BA-0970A42B40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6" descr="1.png">
            <a:extLst>
              <a:ext uri="{FF2B5EF4-FFF2-40B4-BE49-F238E27FC236}">
                <a16:creationId xmlns:a16="http://schemas.microsoft.com/office/drawing/2014/main" id="{937B22A2-A8BC-42EE-9510-25CAA23BFF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7C3078DD-E133-4BBB-9C84-80AFCE2003E3}"/>
              </a:ext>
            </a:extLst>
          </p:cNvPr>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1" name="Text Box 8">
            <a:extLst>
              <a:ext uri="{FF2B5EF4-FFF2-40B4-BE49-F238E27FC236}">
                <a16:creationId xmlns:a16="http://schemas.microsoft.com/office/drawing/2014/main" id="{EC158D80-9B31-4B5A-B91E-188F5ED5CDC9}"/>
              </a:ext>
            </a:extLst>
          </p:cNvPr>
          <p:cNvSpPr txBox="1"/>
          <p:nvPr/>
        </p:nvSpPr>
        <p:spPr>
          <a:xfrm>
            <a:off x="6799263" y="649128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pic>
        <p:nvPicPr>
          <p:cNvPr id="139273" name="Picture 2" descr="Cover of Assessment with the broad general education document">
            <a:extLst>
              <a:ext uri="{FF2B5EF4-FFF2-40B4-BE49-F238E27FC236}">
                <a16:creationId xmlns:a16="http://schemas.microsoft.com/office/drawing/2014/main" id="{10FBBB5E-FF31-4289-AD26-E9F41FD4E9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36481">
            <a:off x="7872959" y="1761151"/>
            <a:ext cx="3881255" cy="23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txBox="1">
            <a:spLocks noGrp="1"/>
          </p:cNvSpPr>
          <p:nvPr>
            <p:ph idx="1"/>
          </p:nvPr>
        </p:nvSpPr>
        <p:spPr>
          <a:xfrm>
            <a:off x="655010" y="1458913"/>
            <a:ext cx="7055606" cy="4361963"/>
          </a:xfrm>
          <a:prstGeom prst="rect">
            <a:avLst/>
          </a:prstGeom>
          <a:noFill/>
        </p:spPr>
        <p:txBody>
          <a:bodyPr wrap="square" rtlCol="0">
            <a:spAutoFit/>
          </a:bodyPr>
          <a:lstStyle/>
          <a:p>
            <a:r>
              <a:rPr lang="en-GB" dirty="0"/>
              <a:t>6 key features of effective practice…</a:t>
            </a:r>
          </a:p>
          <a:p>
            <a:pPr marL="171450" lvl="0" indent="-171450">
              <a:spcBef>
                <a:spcPct val="30000"/>
              </a:spcBef>
              <a:buFontTx/>
              <a:buChar char="-"/>
            </a:pPr>
            <a:r>
              <a:rPr lang="en-GB" dirty="0"/>
              <a:t>Strong leadership and direction</a:t>
            </a:r>
          </a:p>
          <a:p>
            <a:pPr marL="171450" lvl="0" indent="-171450">
              <a:spcBef>
                <a:spcPct val="30000"/>
              </a:spcBef>
              <a:buFontTx/>
              <a:buChar char="-"/>
            </a:pPr>
            <a:r>
              <a:rPr lang="en-GB" dirty="0"/>
              <a:t>Use of a range of assessment data </a:t>
            </a:r>
          </a:p>
          <a:p>
            <a:pPr marL="171450" lvl="0" indent="-171450">
              <a:spcBef>
                <a:spcPct val="30000"/>
              </a:spcBef>
              <a:buFontTx/>
              <a:buChar char="-"/>
            </a:pPr>
            <a:r>
              <a:rPr lang="en-GB" u="sng" dirty="0"/>
              <a:t>Well considered and carefully planned approaches to moderation</a:t>
            </a:r>
          </a:p>
          <a:p>
            <a:pPr marL="171450" lvl="0" indent="-171450">
              <a:spcBef>
                <a:spcPct val="30000"/>
              </a:spcBef>
              <a:buFontTx/>
              <a:buChar char="-"/>
            </a:pPr>
            <a:r>
              <a:rPr lang="en-GB" u="sng" dirty="0"/>
              <a:t>High quality professional learning to improve confidence and increase skills in accurate assessment </a:t>
            </a:r>
          </a:p>
          <a:p>
            <a:pPr marL="171450" lvl="0" indent="-171450">
              <a:spcBef>
                <a:spcPct val="30000"/>
              </a:spcBef>
              <a:buFontTx/>
              <a:buChar char="-"/>
            </a:pPr>
            <a:r>
              <a:rPr lang="en-GB" dirty="0"/>
              <a:t>Skilled interrogation and analysis of data</a:t>
            </a:r>
          </a:p>
          <a:p>
            <a:pPr marL="171450" lvl="0" indent="-171450">
              <a:spcBef>
                <a:spcPct val="30000"/>
              </a:spcBef>
              <a:buFontTx/>
              <a:buChar char="-"/>
            </a:pPr>
            <a:r>
              <a:rPr lang="en-GB" dirty="0"/>
              <a:t>Involvement of children and young people in assessment of learning, which includes high quality feedback and learner conversations.</a:t>
            </a:r>
          </a:p>
          <a:p>
            <a:pPr marL="171450" lvl="0" indent="-171450">
              <a:spcBef>
                <a:spcPct val="30000"/>
              </a:spcBef>
              <a:buFontTx/>
              <a:buChar char="-"/>
            </a:pPr>
            <a:endParaRPr lang="en-GB" sz="1650" dirty="0">
              <a:solidFill>
                <a:schemeClr val="tx1">
                  <a:lumMod val="75000"/>
                  <a:lumOff val="25000"/>
                </a:schemeClr>
              </a:solidFill>
            </a:endParaRPr>
          </a:p>
        </p:txBody>
      </p:sp>
    </p:spTree>
    <p:extLst>
      <p:ext uri="{BB962C8B-B14F-4D97-AF65-F5344CB8AC3E}">
        <p14:creationId xmlns:p14="http://schemas.microsoft.com/office/powerpoint/2010/main" val="201002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rotWithShape="1">
          <a:blip r:embed="rId3">
            <a:extLst>
              <a:ext uri="{28A0092B-C50C-407E-A947-70E740481C1C}">
                <a14:useLocalDpi xmlns:a14="http://schemas.microsoft.com/office/drawing/2010/main" val="0"/>
              </a:ext>
            </a:extLst>
          </a:blip>
          <a:srcRect t="1400" b="2001"/>
          <a:stretch/>
        </p:blipFill>
        <p:spPr bwMode="auto">
          <a:xfrm>
            <a:off x="0" y="1"/>
            <a:ext cx="12192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34309363"/>
      </p:ext>
    </p:extLst>
  </p:cSld>
  <p:clrMapOvr>
    <a:masterClrMapping/>
  </p:clrMapOvr>
  <mc:AlternateContent xmlns:mc="http://schemas.openxmlformats.org/markup-compatibility/2006" xmlns:p14="http://schemas.microsoft.com/office/powerpoint/2010/main">
    <mc:Choice Requires="p14">
      <p:transition spd="slow" p14:dur="2000" advTm="30721"/>
    </mc:Choice>
    <mc:Fallback xmlns="">
      <p:transition spd="slow" advTm="3072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sz="3200" dirty="0"/>
              <a:t>What is moderation?</a:t>
            </a:r>
            <a:endParaRPr lang="en-GB" sz="3200"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40779"/>
            <a:ext cx="12209380" cy="1217221"/>
          </a:xfrm>
          <a:prstGeom prst="rect">
            <a:avLst/>
          </a:prstGeom>
        </p:spPr>
      </p:pic>
      <p:sp>
        <p:nvSpPr>
          <p:cNvPr id="9" name="Text Box 8"/>
          <p:cNvSpPr txBox="1"/>
          <p:nvPr/>
        </p:nvSpPr>
        <p:spPr>
          <a:xfrm>
            <a:off x="7249041" y="6170594"/>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Rectangle 9"/>
          <p:cNvSpPr/>
          <p:nvPr/>
        </p:nvSpPr>
        <p:spPr>
          <a:xfrm>
            <a:off x="611800" y="1552801"/>
            <a:ext cx="9802859" cy="5047536"/>
          </a:xfrm>
          <a:prstGeom prst="rect">
            <a:avLst/>
          </a:prstGeom>
        </p:spPr>
        <p:txBody>
          <a:bodyPr wrap="square">
            <a:spAutoFit/>
          </a:bodyPr>
          <a:lstStyle/>
          <a:p>
            <a:r>
              <a:rPr lang="en-GB" sz="3200" b="1" dirty="0">
                <a:latin typeface="Calibri (Body)"/>
              </a:rPr>
              <a:t>‘Moderation is the way in which practitioners arrive at a shared understanding of standards and expectations.’</a:t>
            </a:r>
          </a:p>
          <a:p>
            <a:pPr marL="457200" indent="-457200">
              <a:buFont typeface="Arial" panose="020B0604020202020204" pitchFamily="34" charset="0"/>
              <a:buChar char="•"/>
            </a:pPr>
            <a:endParaRPr lang="en-GB" sz="2800" dirty="0">
              <a:latin typeface="Calibri (Body)"/>
            </a:endParaRPr>
          </a:p>
          <a:p>
            <a:pPr marL="457200" indent="-457200">
              <a:buFont typeface="Arial" panose="020B0604020202020204" pitchFamily="34" charset="0"/>
              <a:buChar char="•"/>
            </a:pPr>
            <a:r>
              <a:rPr lang="en-GB" dirty="0"/>
              <a:t>Moderation is </a:t>
            </a:r>
            <a:r>
              <a:rPr lang="en-GB" b="1" dirty="0"/>
              <a:t>integral to the planning </a:t>
            </a:r>
            <a:r>
              <a:rPr lang="en-GB" dirty="0"/>
              <a:t>of learning, teaching and assessment</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Moderation takes an </a:t>
            </a:r>
            <a:r>
              <a:rPr lang="en-GB" b="1" dirty="0"/>
              <a:t>ongoing, collegiate approach </a:t>
            </a:r>
            <a:r>
              <a:rPr lang="en-GB" dirty="0"/>
              <a:t>to learning, teaching and assessment</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Practitioners moderate assessment judgements by taking account of a </a:t>
            </a:r>
            <a:r>
              <a:rPr lang="en-GB" b="1" dirty="0"/>
              <a:t>sample of evidence from different sources</a:t>
            </a:r>
            <a:r>
              <a:rPr lang="en-GB" dirty="0"/>
              <a:t> to discuss standards and the progress of learners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The </a:t>
            </a:r>
            <a:r>
              <a:rPr lang="en-GB" b="1" dirty="0"/>
              <a:t>process</a:t>
            </a:r>
            <a:r>
              <a:rPr lang="en-GB" dirty="0"/>
              <a:t> of moderation is not an activity that happens only at the end of a block or year</a:t>
            </a:r>
            <a:endParaRPr lang="en-US" altLang="en-US" dirty="0"/>
          </a:p>
          <a:p>
            <a:endParaRPr lang="en-GB" sz="3600" dirty="0">
              <a:latin typeface="Calibri (Body)"/>
            </a:endParaRPr>
          </a:p>
        </p:txBody>
      </p:sp>
      <p:pic>
        <p:nvPicPr>
          <p:cNvPr id="11" name="Picture 10"/>
          <p:cNvPicPr/>
          <p:nvPr/>
        </p:nvPicPr>
        <p:blipFill rotWithShape="1">
          <a:blip r:embed="rId5"/>
          <a:srcRect l="32945" t="10911" r="34276" b="5919"/>
          <a:stretch/>
        </p:blipFill>
        <p:spPr bwMode="auto">
          <a:xfrm rot="808730">
            <a:off x="9701012" y="1188401"/>
            <a:ext cx="1876425" cy="2676525"/>
          </a:xfrm>
          <a:prstGeom prst="rect">
            <a:avLst/>
          </a:prstGeom>
          <a:ln>
            <a:solidFill>
              <a:schemeClr val="accent1"/>
            </a:solidFill>
          </a:ln>
          <a:extLst>
            <a:ext uri="{53640926-AAD7-44D8-BBD7-CCE9431645EC}">
              <a14:shadowObscured xmlns:a14="http://schemas.microsoft.com/office/drawing/2010/main"/>
            </a:ext>
          </a:extLst>
        </p:spPr>
      </p:pic>
      <p:sp>
        <p:nvSpPr>
          <p:cNvPr id="12" name="Text Box 8"/>
          <p:cNvSpPr txBox="1"/>
          <p:nvPr/>
        </p:nvSpPr>
        <p:spPr>
          <a:xfrm>
            <a:off x="6522007" y="646755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Tree>
    <p:extLst>
      <p:ext uri="{BB962C8B-B14F-4D97-AF65-F5344CB8AC3E}">
        <p14:creationId xmlns:p14="http://schemas.microsoft.com/office/powerpoint/2010/main" val="559095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996585" y="6374080"/>
            <a:ext cx="2103260" cy="186956"/>
          </a:xfrm>
          <a:prstGeom prst="rect">
            <a:avLst/>
          </a:prstGeom>
        </p:spPr>
      </p:pic>
      <p:pic>
        <p:nvPicPr>
          <p:cNvPr id="1026" name="Picture 2"/>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614256" y="1214093"/>
            <a:ext cx="7777366" cy="183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478" y="3184978"/>
            <a:ext cx="8348922" cy="283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pic>
        <p:nvPicPr>
          <p:cNvPr id="10" name="Picture 9"/>
          <p:cNvPicPr/>
          <p:nvPr/>
        </p:nvPicPr>
        <p:blipFill rotWithShape="1">
          <a:blip r:embed="rId7"/>
          <a:srcRect l="32945" t="10911" r="34276" b="5919"/>
          <a:stretch/>
        </p:blipFill>
        <p:spPr bwMode="auto">
          <a:xfrm rot="808730">
            <a:off x="9701012" y="1188401"/>
            <a:ext cx="1876425" cy="2676525"/>
          </a:xfrm>
          <a:prstGeom prst="rect">
            <a:avLst/>
          </a:prstGeom>
          <a:ln>
            <a:solidFill>
              <a:schemeClr val="accent1"/>
            </a:solidFill>
          </a:ln>
          <a:extLst>
            <a:ext uri="{53640926-AAD7-44D8-BBD7-CCE9431645EC}">
              <a14:shadowObscured xmlns:a14="http://schemas.microsoft.com/office/drawing/2010/main"/>
            </a:ext>
          </a:extLst>
        </p:spPr>
      </p:pic>
      <p:sp>
        <p:nvSpPr>
          <p:cNvPr id="8" name="Text Box 8"/>
          <p:cNvSpPr txBox="1"/>
          <p:nvPr/>
        </p:nvSpPr>
        <p:spPr>
          <a:xfrm>
            <a:off x="6522007" y="646755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
        <p:nvSpPr>
          <p:cNvPr id="9" name="Text Box 8"/>
          <p:cNvSpPr txBox="1"/>
          <p:nvPr/>
        </p:nvSpPr>
        <p:spPr>
          <a:xfrm>
            <a:off x="7249041" y="6170594"/>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3768882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Moderation</a:t>
            </a:r>
          </a:p>
        </p:txBody>
      </p:sp>
      <p:sp>
        <p:nvSpPr>
          <p:cNvPr id="3" name="Content Placeholder 2"/>
          <p:cNvSpPr>
            <a:spLocks noGrp="1"/>
          </p:cNvSpPr>
          <p:nvPr>
            <p:ph idx="1"/>
          </p:nvPr>
        </p:nvSpPr>
        <p:spPr>
          <a:xfrm>
            <a:off x="741680" y="1862861"/>
            <a:ext cx="9469120" cy="4263303"/>
          </a:xfrm>
        </p:spPr>
        <p:txBody>
          <a:bodyPr>
            <a:normAutofit/>
          </a:bodyPr>
          <a:lstStyle/>
          <a:p>
            <a:r>
              <a:rPr lang="en-GB" sz="2400" dirty="0"/>
              <a:t>Moderation takes place at local, regional and national levels, including: </a:t>
            </a:r>
          </a:p>
          <a:p>
            <a:r>
              <a:rPr lang="en-GB" sz="2400" dirty="0"/>
              <a:t>• teachers and practitioners at the same curriculum level; </a:t>
            </a:r>
          </a:p>
          <a:p>
            <a:r>
              <a:rPr lang="en-GB" sz="2400" dirty="0"/>
              <a:t>• across a school or setting; </a:t>
            </a:r>
          </a:p>
          <a:p>
            <a:r>
              <a:rPr lang="en-GB" sz="2400" dirty="0"/>
              <a:t>• across a group of schools/settings; </a:t>
            </a:r>
          </a:p>
          <a:p>
            <a:r>
              <a:rPr lang="en-GB" sz="2400" dirty="0"/>
              <a:t>• within local authorities; </a:t>
            </a:r>
          </a:p>
          <a:p>
            <a:r>
              <a:rPr lang="en-GB" sz="2400" dirty="0"/>
              <a:t>• through regional groups; or </a:t>
            </a:r>
          </a:p>
          <a:p>
            <a:r>
              <a:rPr lang="en-GB" sz="2400" dirty="0"/>
              <a:t>• via national groups. </a:t>
            </a:r>
          </a:p>
        </p:txBody>
      </p:sp>
      <p:pic>
        <p:nvPicPr>
          <p:cNvPr id="5" name="Picture 4"/>
          <p:cNvPicPr>
            <a:picLocks noChangeAspect="1"/>
          </p:cNvPicPr>
          <p:nvPr/>
        </p:nvPicPr>
        <p:blipFill>
          <a:blip r:embed="rId3"/>
          <a:stretch>
            <a:fillRect/>
          </a:stretch>
        </p:blipFill>
        <p:spPr>
          <a:xfrm>
            <a:off x="8148985" y="6526480"/>
            <a:ext cx="2103260"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17029"/>
            <a:ext cx="12209380" cy="1240971"/>
          </a:xfrm>
          <a:prstGeom prst="rect">
            <a:avLst/>
          </a:prstGeom>
        </p:spPr>
      </p:pic>
      <p:sp>
        <p:nvSpPr>
          <p:cNvPr id="8" name="Text Box 8"/>
          <p:cNvSpPr txBox="1"/>
          <p:nvPr/>
        </p:nvSpPr>
        <p:spPr>
          <a:xfrm>
            <a:off x="7162800" y="6163683"/>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9" name="Picture 8"/>
          <p:cNvPicPr/>
          <p:nvPr/>
        </p:nvPicPr>
        <p:blipFill rotWithShape="1">
          <a:blip r:embed="rId5"/>
          <a:srcRect l="32945" t="10911" r="34276" b="5919"/>
          <a:stretch/>
        </p:blipFill>
        <p:spPr bwMode="auto">
          <a:xfrm rot="808730">
            <a:off x="9047576" y="2346786"/>
            <a:ext cx="1876425" cy="2676525"/>
          </a:xfrm>
          <a:prstGeom prst="rect">
            <a:avLst/>
          </a:prstGeom>
          <a:ln>
            <a:solidFill>
              <a:schemeClr val="accent1"/>
            </a:solidFill>
          </a:ln>
          <a:extLst>
            <a:ext uri="{53640926-AAD7-44D8-BBD7-CCE9431645EC}">
              <a14:shadowObscured xmlns:a14="http://schemas.microsoft.com/office/drawing/2010/main"/>
            </a:ext>
          </a:extLst>
        </p:spPr>
      </p:pic>
      <p:sp>
        <p:nvSpPr>
          <p:cNvPr id="10" name="Text Box 8"/>
          <p:cNvSpPr txBox="1"/>
          <p:nvPr/>
        </p:nvSpPr>
        <p:spPr>
          <a:xfrm>
            <a:off x="6451859" y="6443176"/>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Tree>
    <p:extLst>
      <p:ext uri="{BB962C8B-B14F-4D97-AF65-F5344CB8AC3E}">
        <p14:creationId xmlns:p14="http://schemas.microsoft.com/office/powerpoint/2010/main" val="3240015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3363" name="Title 1"/>
          <p:cNvSpPr>
            <a:spLocks noGrp="1"/>
          </p:cNvSpPr>
          <p:nvPr>
            <p:ph type="title"/>
          </p:nvPr>
        </p:nvSpPr>
        <p:spPr>
          <a:xfrm>
            <a:off x="93663" y="365125"/>
            <a:ext cx="12115800" cy="782638"/>
          </a:xfrm>
        </p:spPr>
        <p:txBody>
          <a:bodyPr/>
          <a:lstStyle/>
          <a:p>
            <a:pPr eaLnBrk="1" hangingPunct="1"/>
            <a:r>
              <a:rPr lang="en-GB" altLang="en-US" sz="3200"/>
              <a:t>Importance of Planning Learning, Teaching and Assessment</a:t>
            </a:r>
          </a:p>
        </p:txBody>
      </p:sp>
      <p:sp>
        <p:nvSpPr>
          <p:cNvPr id="3" name="Content Placeholder 2"/>
          <p:cNvSpPr>
            <a:spLocks noGrp="1"/>
          </p:cNvSpPr>
          <p:nvPr>
            <p:ph idx="1"/>
          </p:nvPr>
        </p:nvSpPr>
        <p:spPr>
          <a:xfrm>
            <a:off x="912813" y="1362075"/>
            <a:ext cx="10521950" cy="4365625"/>
          </a:xfrm>
        </p:spPr>
        <p:txBody>
          <a:bodyPr/>
          <a:lstStyle/>
          <a:p>
            <a:pPr eaLnBrk="1" hangingPunct="1">
              <a:buClr>
                <a:srgbClr val="00ABB5"/>
              </a:buClr>
              <a:buFont typeface="Arial"/>
              <a:buNone/>
              <a:defRPr/>
            </a:pPr>
            <a:r>
              <a:rPr lang="en-GB" sz="2200" dirty="0">
                <a:solidFill>
                  <a:schemeClr val="tx1">
                    <a:lumMod val="65000"/>
                    <a:lumOff val="35000"/>
                  </a:schemeClr>
                </a:solidFill>
                <a:latin typeface="+mj-lt"/>
              </a:rPr>
              <a:t>A shared understanding of standards and expectations is developed when practitioners actively </a:t>
            </a:r>
            <a:r>
              <a:rPr lang="en-GB" sz="2200" b="1" dirty="0">
                <a:solidFill>
                  <a:schemeClr val="tx1">
                    <a:lumMod val="65000"/>
                    <a:lumOff val="35000"/>
                  </a:schemeClr>
                </a:solidFill>
                <a:latin typeface="+mj-lt"/>
              </a:rPr>
              <a:t>engage in professional dialogue</a:t>
            </a:r>
            <a:r>
              <a:rPr lang="en-GB" sz="2200" dirty="0">
                <a:solidFill>
                  <a:schemeClr val="tx1">
                    <a:lumMod val="65000"/>
                    <a:lumOff val="35000"/>
                  </a:schemeClr>
                </a:solidFill>
                <a:latin typeface="+mj-lt"/>
              </a:rPr>
              <a:t> i.e. they moderate the planning of learning, teaching and assessment.</a:t>
            </a:r>
          </a:p>
          <a:p>
            <a:pPr eaLnBrk="1" hangingPunct="1">
              <a:buClr>
                <a:srgbClr val="00ABB5"/>
              </a:buClr>
              <a:buFont typeface="Arial"/>
              <a:buNone/>
              <a:defRPr/>
            </a:pPr>
            <a:r>
              <a:rPr lang="en-GB" sz="2200" dirty="0">
                <a:solidFill>
                  <a:schemeClr val="tx1">
                    <a:lumMod val="65000"/>
                    <a:lumOff val="35000"/>
                  </a:schemeClr>
                </a:solidFill>
                <a:latin typeface="+mj-lt"/>
              </a:rPr>
              <a:t>The planning of learning, teaching and assessment is a vital part of the cycle of moderation:</a:t>
            </a:r>
          </a:p>
          <a:p>
            <a:pPr marL="342900" indent="-342900" eaLnBrk="1" hangingPunct="1">
              <a:buClr>
                <a:srgbClr val="00ABB5"/>
              </a:buClr>
              <a:buFont typeface="Arial" panose="020B0604020202020204" pitchFamily="34" charset="0"/>
              <a:buChar char="•"/>
              <a:defRPr/>
            </a:pPr>
            <a:r>
              <a:rPr lang="en-GB" sz="2200" dirty="0">
                <a:solidFill>
                  <a:schemeClr val="tx1">
                    <a:lumMod val="65000"/>
                    <a:lumOff val="35000"/>
                  </a:schemeClr>
                </a:solidFill>
                <a:latin typeface="+mj-lt"/>
              </a:rPr>
              <a:t>Planning should be carried out </a:t>
            </a:r>
            <a:r>
              <a:rPr lang="en-GB" sz="2200" b="1" dirty="0">
                <a:solidFill>
                  <a:schemeClr val="tx1">
                    <a:lumMod val="65000"/>
                    <a:lumOff val="35000"/>
                  </a:schemeClr>
                </a:solidFill>
                <a:latin typeface="+mj-lt"/>
              </a:rPr>
              <a:t>collaboratively</a:t>
            </a:r>
            <a:r>
              <a:rPr lang="en-GB" sz="2200" dirty="0">
                <a:solidFill>
                  <a:schemeClr val="tx1">
                    <a:lumMod val="65000"/>
                    <a:lumOff val="35000"/>
                  </a:schemeClr>
                </a:solidFill>
                <a:latin typeface="+mj-lt"/>
              </a:rPr>
              <a:t> with colleagues. </a:t>
            </a:r>
            <a:endParaRPr lang="en-GB" sz="2200" dirty="0">
              <a:solidFill>
                <a:schemeClr val="tx1">
                  <a:lumMod val="65000"/>
                  <a:lumOff val="35000"/>
                </a:schemeClr>
              </a:solidFill>
              <a:latin typeface="+mj-lt"/>
              <a:cs typeface="Arial"/>
            </a:endParaRPr>
          </a:p>
          <a:p>
            <a:pPr marL="342900" indent="-342900" eaLnBrk="1" hangingPunct="1">
              <a:buClr>
                <a:srgbClr val="00ABB5"/>
              </a:buClr>
              <a:buFont typeface="Arial" panose="020B0604020202020204" pitchFamily="34" charset="0"/>
              <a:buChar char="•"/>
              <a:defRPr/>
            </a:pPr>
            <a:r>
              <a:rPr lang="en-GB" sz="2200" dirty="0">
                <a:solidFill>
                  <a:schemeClr val="tx1">
                    <a:lumMod val="65000"/>
                    <a:lumOff val="35000"/>
                  </a:schemeClr>
                </a:solidFill>
                <a:latin typeface="+mj-lt"/>
              </a:rPr>
              <a:t>The planning of assessment activities should be carried out </a:t>
            </a:r>
            <a:r>
              <a:rPr lang="en-GB" sz="2200" b="1" dirty="0">
                <a:solidFill>
                  <a:schemeClr val="tx1">
                    <a:lumMod val="65000"/>
                    <a:lumOff val="35000"/>
                  </a:schemeClr>
                </a:solidFill>
                <a:latin typeface="+mj-lt"/>
              </a:rPr>
              <a:t>at the same time as </a:t>
            </a:r>
            <a:r>
              <a:rPr lang="en-GB" sz="2200" dirty="0">
                <a:solidFill>
                  <a:schemeClr val="tx1">
                    <a:lumMod val="65000"/>
                    <a:lumOff val="35000"/>
                  </a:schemeClr>
                </a:solidFill>
                <a:latin typeface="+mj-lt"/>
              </a:rPr>
              <a:t>the planning of learning experiences.</a:t>
            </a:r>
            <a:endParaRPr lang="en-GB" sz="2200" dirty="0">
              <a:solidFill>
                <a:schemeClr val="tx1">
                  <a:lumMod val="65000"/>
                  <a:lumOff val="35000"/>
                </a:schemeClr>
              </a:solidFill>
              <a:latin typeface="+mj-lt"/>
              <a:cs typeface="Arial"/>
            </a:endParaRPr>
          </a:p>
          <a:p>
            <a:pPr marL="342900" indent="-342900" eaLnBrk="1" hangingPunct="1">
              <a:buClr>
                <a:srgbClr val="00ABB5"/>
              </a:buClr>
              <a:buFont typeface="Arial" panose="020B0604020202020204" pitchFamily="34" charset="0"/>
              <a:buChar char="•"/>
              <a:defRPr/>
            </a:pPr>
            <a:r>
              <a:rPr lang="en-GB" sz="2200" dirty="0">
                <a:solidFill>
                  <a:schemeClr val="tx1">
                    <a:lumMod val="65000"/>
                    <a:lumOff val="35000"/>
                  </a:schemeClr>
                </a:solidFill>
                <a:latin typeface="+mj-lt"/>
              </a:rPr>
              <a:t>Discussions about the planning of learning experiences should include discussions of </a:t>
            </a:r>
            <a:r>
              <a:rPr lang="en-GB" sz="2200" b="1" dirty="0">
                <a:solidFill>
                  <a:schemeClr val="tx1">
                    <a:lumMod val="65000"/>
                    <a:lumOff val="35000"/>
                  </a:schemeClr>
                </a:solidFill>
                <a:latin typeface="+mj-lt"/>
              </a:rPr>
              <a:t>what</a:t>
            </a:r>
            <a:r>
              <a:rPr lang="en-GB" sz="2200" dirty="0">
                <a:solidFill>
                  <a:schemeClr val="tx1">
                    <a:lumMod val="65000"/>
                    <a:lumOff val="35000"/>
                  </a:schemeClr>
                </a:solidFill>
                <a:latin typeface="+mj-lt"/>
              </a:rPr>
              <a:t> learners’ progress looks like and </a:t>
            </a:r>
            <a:r>
              <a:rPr lang="en-GB" sz="2200" b="1" dirty="0">
                <a:solidFill>
                  <a:schemeClr val="tx1">
                    <a:lumMod val="65000"/>
                    <a:lumOff val="35000"/>
                  </a:schemeClr>
                </a:solidFill>
                <a:latin typeface="+mj-lt"/>
              </a:rPr>
              <a:t>how and when </a:t>
            </a:r>
            <a:r>
              <a:rPr lang="en-GB" sz="2200" dirty="0">
                <a:solidFill>
                  <a:schemeClr val="tx1">
                    <a:lumMod val="65000"/>
                    <a:lumOff val="35000"/>
                  </a:schemeClr>
                </a:solidFill>
                <a:latin typeface="+mj-lt"/>
              </a:rPr>
              <a:t>assessment evidence will be gathered.</a:t>
            </a:r>
            <a:r>
              <a:rPr lang="en-GB" sz="2400" dirty="0">
                <a:solidFill>
                  <a:schemeClr val="tx1">
                    <a:lumMod val="65000"/>
                    <a:lumOff val="35000"/>
                  </a:schemeClr>
                </a:solidFill>
                <a:latin typeface="+mj-lt"/>
              </a:rPr>
              <a:t> </a:t>
            </a:r>
            <a:endParaRPr lang="en-GB" sz="2400" dirty="0">
              <a:solidFill>
                <a:schemeClr val="tx1">
                  <a:lumMod val="65000"/>
                  <a:lumOff val="35000"/>
                </a:schemeClr>
              </a:solidFill>
              <a:latin typeface="+mj-lt"/>
              <a:cs typeface="Arial"/>
            </a:endParaRPr>
          </a:p>
          <a:p>
            <a:pPr eaLnBrk="1" hangingPunct="1">
              <a:buClr>
                <a:srgbClr val="00ABB5"/>
              </a:buClr>
              <a:buFont typeface="Arial"/>
              <a:buNone/>
              <a:defRPr/>
            </a:pPr>
            <a:endParaRPr lang="en-GB" dirty="0">
              <a:solidFill>
                <a:schemeClr val="tx1">
                  <a:lumMod val="65000"/>
                  <a:lumOff val="35000"/>
                </a:schemeClr>
              </a:solidFill>
            </a:endParaRPr>
          </a:p>
        </p:txBody>
      </p:sp>
      <p:pic>
        <p:nvPicPr>
          <p:cNvPr id="143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6"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5607050"/>
            <a:ext cx="12209462"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pic>
        <p:nvPicPr>
          <p:cNvPr id="14336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85425" y="4138613"/>
            <a:ext cx="159702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346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454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2"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
        <p:nvSpPr>
          <p:cNvPr id="11" name="Rectangle 10">
            <a:extLst>
              <a:ext uri="{FF2B5EF4-FFF2-40B4-BE49-F238E27FC236}">
                <a16:creationId xmlns:a16="http://schemas.microsoft.com/office/drawing/2014/main" id="{E3B34208-DDB5-3046-8056-D77298008BA7}"/>
              </a:ext>
            </a:extLst>
          </p:cNvPr>
          <p:cNvSpPr/>
          <p:nvPr/>
        </p:nvSpPr>
        <p:spPr>
          <a:xfrm>
            <a:off x="6597650" y="1836738"/>
            <a:ext cx="2025650" cy="3114675"/>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2" name="Title 1"/>
          <p:cNvSpPr>
            <a:spLocks noGrp="1"/>
          </p:cNvSpPr>
          <p:nvPr>
            <p:ph type="title"/>
          </p:nvPr>
        </p:nvSpPr>
        <p:spPr>
          <a:xfrm>
            <a:off x="236538" y="476250"/>
            <a:ext cx="11807825" cy="884238"/>
          </a:xfrm>
        </p:spPr>
        <p:txBody>
          <a:bodyPr>
            <a:normAutofit fontScale="90000"/>
          </a:bodyPr>
          <a:lstStyle/>
          <a:p>
            <a:pPr eaLnBrk="1" hangingPunct="1">
              <a:defRPr/>
            </a:pPr>
            <a:r>
              <a:rPr lang="en-GB" sz="3600" dirty="0"/>
              <a:t>Learning, Teaching and Assessment Cycle </a:t>
            </a:r>
            <a:br>
              <a:rPr lang="en-GB" dirty="0">
                <a:solidFill>
                  <a:schemeClr val="accent5"/>
                </a:solidFill>
              </a:rPr>
            </a:br>
            <a:endParaRPr lang="en-GB" dirty="0"/>
          </a:p>
        </p:txBody>
      </p:sp>
      <p:pic>
        <p:nvPicPr>
          <p:cNvPr id="14541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14588" y="1452563"/>
            <a:ext cx="7145337"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794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75" name="Title 1"/>
          <p:cNvSpPr>
            <a:spLocks noGrp="1"/>
          </p:cNvSpPr>
          <p:nvPr>
            <p:ph type="title"/>
          </p:nvPr>
        </p:nvSpPr>
        <p:spPr>
          <a:xfrm>
            <a:off x="611188" y="525463"/>
            <a:ext cx="11050587" cy="782637"/>
          </a:xfrm>
        </p:spPr>
        <p:txBody>
          <a:bodyPr/>
          <a:lstStyle/>
          <a:p>
            <a:r>
              <a:rPr lang="en-GB" altLang="en-US" sz="3600" dirty="0"/>
              <a:t>Session Aims </a:t>
            </a:r>
          </a:p>
        </p:txBody>
      </p:sp>
      <p:sp>
        <p:nvSpPr>
          <p:cNvPr id="3" name="Content Placeholder 2"/>
          <p:cNvSpPr>
            <a:spLocks noGrp="1"/>
          </p:cNvSpPr>
          <p:nvPr>
            <p:ph idx="1"/>
          </p:nvPr>
        </p:nvSpPr>
        <p:spPr>
          <a:xfrm>
            <a:off x="1019175" y="1508125"/>
            <a:ext cx="10642600" cy="4549775"/>
          </a:xfrm>
        </p:spPr>
        <p:txBody>
          <a:bodyPr/>
          <a:lstStyle/>
          <a:p>
            <a:pPr marL="342900" indent="-342900">
              <a:buClr>
                <a:srgbClr val="00ABB5"/>
              </a:buClr>
              <a:buFont typeface="Arial" panose="020B0604020202020204" pitchFamily="34" charset="0"/>
              <a:buChar char="•"/>
              <a:defRPr/>
            </a:pPr>
            <a:endParaRPr lang="en-GB" sz="2400" dirty="0">
              <a:cs typeface="Arial"/>
            </a:endParaRPr>
          </a:p>
          <a:p>
            <a:pPr marL="342900" indent="-342900">
              <a:buClr>
                <a:srgbClr val="00ABB5"/>
              </a:buClr>
              <a:buFont typeface="Arial" panose="020B0604020202020204" pitchFamily="34" charset="0"/>
              <a:buChar char="•"/>
              <a:defRPr/>
            </a:pPr>
            <a:endParaRPr lang="en-GB" sz="2400" dirty="0"/>
          </a:p>
          <a:p>
            <a:pPr marL="342900" indent="-342900">
              <a:buClr>
                <a:srgbClr val="00ABB5"/>
              </a:buClr>
              <a:buFont typeface="Arial" panose="020B0604020202020204" pitchFamily="34" charset="0"/>
              <a:buChar char="•"/>
              <a:defRPr/>
            </a:pPr>
            <a:r>
              <a:rPr lang="en-GB" sz="2400" dirty="0"/>
              <a:t>To have an understanding of the current national picture relating to assessment in the Broad General Education. </a:t>
            </a:r>
          </a:p>
          <a:p>
            <a:pPr marL="342900" indent="-342900">
              <a:buClr>
                <a:srgbClr val="00ABB5"/>
              </a:buClr>
              <a:buFont typeface="Arial" panose="020B0604020202020204" pitchFamily="34" charset="0"/>
              <a:buChar char="•"/>
              <a:defRPr/>
            </a:pPr>
            <a:endParaRPr lang="en-GB" sz="2400" dirty="0"/>
          </a:p>
          <a:p>
            <a:pPr marL="342900" indent="-342900">
              <a:buClr>
                <a:srgbClr val="00ABB5"/>
              </a:buClr>
              <a:buFont typeface="Arial" panose="020B0604020202020204" pitchFamily="34" charset="0"/>
              <a:buChar char="•"/>
              <a:defRPr/>
            </a:pPr>
            <a:r>
              <a:rPr lang="en-GB" sz="2400" dirty="0"/>
              <a:t>To visit key messages related to learning, teaching and assessment.</a:t>
            </a:r>
          </a:p>
          <a:p>
            <a:pPr>
              <a:buClr>
                <a:srgbClr val="00ABB5"/>
              </a:buClr>
              <a:defRPr/>
            </a:pPr>
            <a:endParaRPr lang="en-GB" sz="2400" dirty="0">
              <a:cs typeface="Arial"/>
            </a:endParaRPr>
          </a:p>
          <a:p>
            <a:pPr marL="342900" indent="-342900">
              <a:buClr>
                <a:srgbClr val="00ABB5"/>
              </a:buClr>
              <a:buFont typeface="Arial" panose="020B0604020202020204" pitchFamily="34" charset="0"/>
              <a:buChar char="•"/>
              <a:defRPr/>
            </a:pPr>
            <a:r>
              <a:rPr lang="en-GB" sz="2400" dirty="0"/>
              <a:t>To begin to look at an overarching framework for assessment in Antonine PS.  </a:t>
            </a:r>
            <a:endParaRPr lang="en-GB" sz="2400">
              <a:cs typeface="Arial"/>
            </a:endParaRPr>
          </a:p>
          <a:p>
            <a:pPr>
              <a:buClr>
                <a:srgbClr val="00ABB5"/>
              </a:buClr>
              <a:defRPr/>
            </a:pPr>
            <a:endParaRPr lang="en-GB" dirty="0"/>
          </a:p>
          <a:p>
            <a:pPr>
              <a:buClr>
                <a:srgbClr val="00ABB5"/>
              </a:buClr>
              <a:defRPr/>
            </a:pPr>
            <a:endParaRPr lang="en-GB" dirty="0"/>
          </a:p>
        </p:txBody>
      </p:sp>
      <p:pic>
        <p:nvPicPr>
          <p:cNvPr id="5427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descr="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p:nvPr/>
        </p:nvSpPr>
        <p:spPr>
          <a:xfrm>
            <a:off x="7394575"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Tree>
    <p:extLst>
      <p:ext uri="{BB962C8B-B14F-4D97-AF65-F5344CB8AC3E}">
        <p14:creationId xmlns:p14="http://schemas.microsoft.com/office/powerpoint/2010/main" val="748818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6" descr="1.png">
            <a:extLst>
              <a:ext uri="{FF2B5EF4-FFF2-40B4-BE49-F238E27FC236}">
                <a16:creationId xmlns:a16="http://schemas.microsoft.com/office/drawing/2014/main" id="{F8745B47-B8DA-432F-8D60-B9D105CC27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48350"/>
            <a:ext cx="1219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66E16EF-4607-42E2-AF04-900F696221A3}"/>
              </a:ext>
            </a:extLst>
          </p:cNvPr>
          <p:cNvSpPr>
            <a:spLocks noGrp="1"/>
          </p:cNvSpPr>
          <p:nvPr>
            <p:ph idx="1"/>
          </p:nvPr>
        </p:nvSpPr>
        <p:spPr>
          <a:xfrm>
            <a:off x="2092325" y="1301750"/>
            <a:ext cx="7810500" cy="673100"/>
          </a:xfrm>
        </p:spPr>
        <p:txBody>
          <a:bodyPr/>
          <a:lstStyle/>
          <a:p>
            <a:pPr eaLnBrk="1" hangingPunct="1">
              <a:buClr>
                <a:srgbClr val="00ABB5"/>
              </a:buClr>
              <a:buFont typeface="Arial"/>
              <a:buNone/>
              <a:defRPr/>
            </a:pPr>
            <a:endParaRPr lang="en-GB" sz="1350" b="1" dirty="0">
              <a:solidFill>
                <a:schemeClr val="tx1">
                  <a:lumMod val="65000"/>
                  <a:lumOff val="35000"/>
                </a:schemeClr>
              </a:solidFill>
            </a:endParaRPr>
          </a:p>
          <a:p>
            <a:pPr eaLnBrk="1" hangingPunct="1">
              <a:buClr>
                <a:srgbClr val="00ABB5"/>
              </a:buClr>
              <a:buFont typeface="Arial"/>
              <a:buNone/>
              <a:defRPr/>
            </a:pPr>
            <a:endParaRPr lang="en-GB" sz="1350" b="1" dirty="0">
              <a:solidFill>
                <a:schemeClr val="tx1">
                  <a:lumMod val="65000"/>
                  <a:lumOff val="35000"/>
                </a:schemeClr>
              </a:solidFill>
            </a:endParaRPr>
          </a:p>
          <a:p>
            <a:pPr eaLnBrk="1" hangingPunct="1">
              <a:buClr>
                <a:srgbClr val="00ABB5"/>
              </a:buClr>
              <a:buFont typeface="Arial"/>
              <a:buNone/>
              <a:defRPr/>
            </a:pPr>
            <a:endParaRPr lang="en-GB" sz="1350" b="1" dirty="0">
              <a:solidFill>
                <a:schemeClr val="tx1">
                  <a:lumMod val="65000"/>
                  <a:lumOff val="35000"/>
                </a:schemeClr>
              </a:solidFill>
            </a:endParaRPr>
          </a:p>
        </p:txBody>
      </p:sp>
      <p:sp>
        <p:nvSpPr>
          <p:cNvPr id="9" name="Text Box 8">
            <a:extLst>
              <a:ext uri="{FF2B5EF4-FFF2-40B4-BE49-F238E27FC236}">
                <a16:creationId xmlns:a16="http://schemas.microsoft.com/office/drawing/2014/main" id="{595BBD04-094F-4E34-98E1-FE779C4BEB83}"/>
              </a:ext>
            </a:extLst>
          </p:cNvPr>
          <p:cNvSpPr txBox="1"/>
          <p:nvPr/>
        </p:nvSpPr>
        <p:spPr>
          <a:xfrm>
            <a:off x="8420100" y="6346825"/>
            <a:ext cx="3771900" cy="600075"/>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lIns="68580" tIns="34290" rIns="68580" bIns="34290"/>
          <a:lstStyle>
            <a:lvl1pPr defTabSz="685800">
              <a:tabLst>
                <a:tab pos="2497138" algn="l"/>
              </a:tabLst>
              <a:defRPr>
                <a:solidFill>
                  <a:schemeClr val="tx1"/>
                </a:solidFill>
                <a:latin typeface="Arial" panose="020B0604020202020204" pitchFamily="34" charset="0"/>
                <a:cs typeface="Arial" panose="020B0604020202020204" pitchFamily="34" charset="0"/>
              </a:defRPr>
            </a:lvl1pPr>
            <a:lvl2pPr marL="742950" indent="-285750" defTabSz="685800">
              <a:tabLst>
                <a:tab pos="2497138" algn="l"/>
              </a:tabLst>
              <a:defRPr>
                <a:solidFill>
                  <a:schemeClr val="tx1"/>
                </a:solidFill>
                <a:latin typeface="Arial" panose="020B0604020202020204" pitchFamily="34" charset="0"/>
                <a:cs typeface="Arial" panose="020B0604020202020204" pitchFamily="34" charset="0"/>
              </a:defRPr>
            </a:lvl2pPr>
            <a:lvl3pPr marL="1143000" indent="-228600" defTabSz="685800">
              <a:tabLst>
                <a:tab pos="2497138" algn="l"/>
              </a:tabLst>
              <a:defRPr>
                <a:solidFill>
                  <a:schemeClr val="tx1"/>
                </a:solidFill>
                <a:latin typeface="Arial" panose="020B0604020202020204" pitchFamily="34" charset="0"/>
                <a:cs typeface="Arial" panose="020B0604020202020204" pitchFamily="34" charset="0"/>
              </a:defRPr>
            </a:lvl3pPr>
            <a:lvl4pPr marL="1600200" indent="-228600" defTabSz="685800">
              <a:tabLst>
                <a:tab pos="2497138" algn="l"/>
              </a:tabLst>
              <a:defRPr>
                <a:solidFill>
                  <a:schemeClr val="tx1"/>
                </a:solidFill>
                <a:latin typeface="Arial" panose="020B0604020202020204" pitchFamily="34" charset="0"/>
                <a:cs typeface="Arial" panose="020B0604020202020204" pitchFamily="34" charset="0"/>
              </a:defRPr>
            </a:lvl4pPr>
            <a:lvl5pPr marL="2057400" indent="-228600" defTabSz="685800">
              <a:tabLst>
                <a:tab pos="2497138" algn="l"/>
              </a:tabLst>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0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900">
              <a:solidFill>
                <a:srgbClr val="595959"/>
              </a:solidFill>
              <a:ea typeface="ＭＳ 明朝" pitchFamily="49" charset="-128"/>
              <a:cs typeface="Times New Roman" panose="02020603050405020304" pitchFamily="18" charset="0"/>
            </a:endParaRPr>
          </a:p>
        </p:txBody>
      </p:sp>
      <p:sp>
        <p:nvSpPr>
          <p:cNvPr id="13" name="Content Placeholder 2">
            <a:extLst>
              <a:ext uri="{FF2B5EF4-FFF2-40B4-BE49-F238E27FC236}">
                <a16:creationId xmlns:a16="http://schemas.microsoft.com/office/drawing/2014/main" id="{EBFF19F2-ACB5-408D-8794-C482AF3CA5C5}"/>
              </a:ext>
            </a:extLst>
          </p:cNvPr>
          <p:cNvSpPr txBox="1">
            <a:spLocks/>
          </p:cNvSpPr>
          <p:nvPr/>
        </p:nvSpPr>
        <p:spPr bwMode="auto">
          <a:xfrm>
            <a:off x="2190750" y="2085975"/>
            <a:ext cx="78105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defTabSz="685800">
              <a:defRPr/>
            </a:pPr>
            <a:endParaRPr lang="en-GB" sz="1050" dirty="0">
              <a:solidFill>
                <a:prstClr val="black">
                  <a:lumMod val="65000"/>
                  <a:lumOff val="35000"/>
                </a:prstClr>
              </a:solidFill>
            </a:endParaRPr>
          </a:p>
          <a:p>
            <a:pPr defTabSz="685800">
              <a:defRPr/>
            </a:pPr>
            <a:endParaRPr lang="en-GB" sz="1050" dirty="0">
              <a:solidFill>
                <a:prstClr val="black">
                  <a:lumMod val="65000"/>
                  <a:lumOff val="35000"/>
                </a:prstClr>
              </a:solidFill>
            </a:endParaRPr>
          </a:p>
          <a:p>
            <a:pPr defTabSz="685800">
              <a:defRPr/>
            </a:pPr>
            <a:endParaRPr lang="en-GB" sz="1500" kern="0" dirty="0">
              <a:solidFill>
                <a:prstClr val="black">
                  <a:lumMod val="65000"/>
                  <a:lumOff val="35000"/>
                </a:prstClr>
              </a:solidFill>
            </a:endParaRPr>
          </a:p>
          <a:p>
            <a:pPr defTabSz="685800">
              <a:buClr>
                <a:srgbClr val="00ABB5"/>
              </a:buClr>
              <a:defRPr/>
            </a:pPr>
            <a:endParaRPr lang="en-GB" sz="1500" dirty="0">
              <a:solidFill>
                <a:prstClr val="black">
                  <a:lumMod val="65000"/>
                  <a:lumOff val="35000"/>
                </a:prstClr>
              </a:solidFill>
            </a:endParaRPr>
          </a:p>
        </p:txBody>
      </p:sp>
      <p:sp>
        <p:nvSpPr>
          <p:cNvPr id="149510" name="Title 1">
            <a:extLst>
              <a:ext uri="{FF2B5EF4-FFF2-40B4-BE49-F238E27FC236}">
                <a16:creationId xmlns:a16="http://schemas.microsoft.com/office/drawing/2014/main" id="{5A9C241E-D650-41E5-B6F8-D0ECB23C489F}"/>
              </a:ext>
            </a:extLst>
          </p:cNvPr>
          <p:cNvSpPr>
            <a:spLocks noGrp="1"/>
          </p:cNvSpPr>
          <p:nvPr>
            <p:ph type="title"/>
          </p:nvPr>
        </p:nvSpPr>
        <p:spPr>
          <a:xfrm>
            <a:off x="436563" y="508000"/>
            <a:ext cx="8126412" cy="533400"/>
          </a:xfrm>
        </p:spPr>
        <p:txBody>
          <a:bodyPr/>
          <a:lstStyle/>
          <a:p>
            <a:pPr eaLnBrk="1" hangingPunct="1"/>
            <a:r>
              <a:rPr lang="en-GB" altLang="en-US" sz="3200" dirty="0">
                <a:solidFill>
                  <a:srgbClr val="00ABB5"/>
                </a:solidFill>
              </a:rPr>
              <a:t>Pause for thought – Breakout discussion</a:t>
            </a:r>
          </a:p>
        </p:txBody>
      </p:sp>
      <p:sp>
        <p:nvSpPr>
          <p:cNvPr id="10" name="Text Box 8">
            <a:extLst>
              <a:ext uri="{FF2B5EF4-FFF2-40B4-BE49-F238E27FC236}">
                <a16:creationId xmlns:a16="http://schemas.microsoft.com/office/drawing/2014/main" id="{C5C5F77F-960A-4691-82B9-2DCB20E2C91E}"/>
              </a:ext>
            </a:extLst>
          </p:cNvPr>
          <p:cNvSpPr txBox="1"/>
          <p:nvPr/>
        </p:nvSpPr>
        <p:spPr>
          <a:xfrm>
            <a:off x="6694488" y="6457950"/>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b="1" dirty="0">
                <a:solidFill>
                  <a:srgbClr val="FFFFFF"/>
                </a:solidFill>
              </a:rPr>
              <a:t>Do </a:t>
            </a:r>
            <a:r>
              <a:rPr lang="en-GB" altLang="en-US" sz="1100" b="1" dirty="0" err="1">
                <a:solidFill>
                  <a:srgbClr val="FFFFFF"/>
                </a:solidFill>
              </a:rPr>
              <a:t>luchd-ionnsachaidh</a:t>
            </a:r>
            <a:r>
              <a:rPr lang="en-GB" altLang="en-US" sz="1100" b="1" dirty="0">
                <a:solidFill>
                  <a:srgbClr val="FFFFFF"/>
                </a:solidFill>
              </a:rPr>
              <a:t> </a:t>
            </a:r>
            <a:r>
              <a:rPr lang="en-GB" altLang="en-US" sz="1100" b="1" dirty="0" err="1">
                <a:solidFill>
                  <a:srgbClr val="FFFFFF"/>
                </a:solidFill>
              </a:rPr>
              <a:t>na</a:t>
            </a:r>
            <a:r>
              <a:rPr lang="en-GB" altLang="en-US" sz="1100" b="1" dirty="0">
                <a:solidFill>
                  <a:srgbClr val="FFFFFF"/>
                </a:solidFill>
              </a:rPr>
              <a:t> h-Alba, le </a:t>
            </a:r>
            <a:r>
              <a:rPr lang="en-GB" altLang="en-US" sz="1100" b="1" dirty="0" err="1">
                <a:solidFill>
                  <a:srgbClr val="FFFFFF"/>
                </a:solidFill>
              </a:rPr>
              <a:t>luchd-foghlaim</a:t>
            </a:r>
            <a:r>
              <a:rPr lang="en-GB" altLang="en-US" sz="1100" b="1" dirty="0">
                <a:solidFill>
                  <a:srgbClr val="FFFFFF"/>
                </a:solidFill>
              </a:rPr>
              <a:t> Alba </a:t>
            </a:r>
          </a:p>
        </p:txBody>
      </p:sp>
      <p:sp>
        <p:nvSpPr>
          <p:cNvPr id="11" name="Content Placeholder 2"/>
          <p:cNvSpPr txBox="1">
            <a:spLocks/>
          </p:cNvSpPr>
          <p:nvPr/>
        </p:nvSpPr>
        <p:spPr bwMode="auto">
          <a:xfrm>
            <a:off x="436563" y="1152526"/>
            <a:ext cx="11130003" cy="4695824"/>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l" rtl="0" eaLnBrk="0" fontAlgn="base" hangingPunct="0">
              <a:spcBef>
                <a:spcPct val="20000"/>
              </a:spcBef>
              <a:spcAft>
                <a:spcPct val="0"/>
              </a:spcAft>
              <a:buFont typeface="Arial" panose="020B0604020202020204" pitchFamily="34" charset="0"/>
              <a:defRPr sz="1500" b="0" baseline="0">
                <a:solidFill>
                  <a:srgbClr val="595959"/>
                </a:solidFill>
                <a:latin typeface="+mn-lt"/>
                <a:ea typeface="+mn-ea"/>
                <a:cs typeface="+mn-cs"/>
              </a:defRPr>
            </a:lvl1pPr>
            <a:lvl2pPr marL="557213" indent="-214313" algn="l" rtl="0" eaLnBrk="0" fontAlgn="base" hangingPunct="0">
              <a:spcBef>
                <a:spcPct val="20000"/>
              </a:spcBef>
              <a:spcAft>
                <a:spcPct val="0"/>
              </a:spcAft>
              <a:buClr>
                <a:srgbClr val="00ABB5"/>
              </a:buClr>
              <a:buFont typeface="Arial"/>
              <a:buChar char="•"/>
              <a:defRPr sz="1500">
                <a:solidFill>
                  <a:srgbClr val="595959"/>
                </a:solidFill>
                <a:latin typeface="+mn-lt"/>
                <a:cs typeface="+mn-cs"/>
              </a:defRPr>
            </a:lvl2pPr>
            <a:lvl3pPr marL="942975" indent="-257175" algn="l" defTabSz="685800" rtl="0" eaLnBrk="0" fontAlgn="base" hangingPunct="0">
              <a:spcBef>
                <a:spcPct val="20000"/>
              </a:spcBef>
              <a:spcAft>
                <a:spcPct val="0"/>
              </a:spcAft>
              <a:buClr>
                <a:srgbClr val="00ABB5"/>
              </a:buClr>
              <a:buFont typeface="Lucida Grande"/>
              <a:buChar char="-"/>
              <a:defRPr sz="1500">
                <a:solidFill>
                  <a:srgbClr val="595959"/>
                </a:solidFill>
                <a:latin typeface="+mn-lt"/>
                <a:cs typeface="+mn-cs"/>
              </a:defRPr>
            </a:lvl3pPr>
            <a:lvl4pPr marL="1285875" indent="-257175" algn="l" rtl="0" eaLnBrk="0" fontAlgn="base" hangingPunct="0">
              <a:spcBef>
                <a:spcPct val="20000"/>
              </a:spcBef>
              <a:spcAft>
                <a:spcPct val="0"/>
              </a:spcAft>
              <a:buClr>
                <a:srgbClr val="00ABB5"/>
              </a:buClr>
              <a:buFont typeface="Wingdings" charset="2"/>
              <a:buChar char="Ø"/>
              <a:defRPr sz="1500">
                <a:solidFill>
                  <a:srgbClr val="595959"/>
                </a:solidFill>
                <a:latin typeface="+mn-lt"/>
                <a:cs typeface="+mn-cs"/>
              </a:defRPr>
            </a:lvl4pPr>
            <a:lvl5pPr marL="1628775" indent="-257175" algn="l" rtl="0" eaLnBrk="0" fontAlgn="base" hangingPunct="0">
              <a:spcBef>
                <a:spcPct val="20000"/>
              </a:spcBef>
              <a:spcAft>
                <a:spcPct val="0"/>
              </a:spcAft>
              <a:buClr>
                <a:srgbClr val="00ABB5"/>
              </a:buClr>
              <a:buFont typeface="Lucida Grande"/>
              <a:buChar char="-"/>
              <a:defRPr sz="1500">
                <a:solidFill>
                  <a:srgbClr val="595959"/>
                </a:solidFill>
                <a:latin typeface="+mn-lt"/>
                <a:cs typeface="+mn-cs"/>
              </a:defRPr>
            </a:lvl5pPr>
            <a:lvl6pPr marL="1885950" indent="-171450" algn="l" rtl="0" eaLnBrk="1" fontAlgn="base" hangingPunct="1">
              <a:spcBef>
                <a:spcPct val="20000"/>
              </a:spcBef>
              <a:spcAft>
                <a:spcPct val="0"/>
              </a:spcAft>
              <a:buClr>
                <a:srgbClr val="00ABB5"/>
              </a:buClr>
              <a:buFontTx/>
              <a:buChar char="»"/>
              <a:defRPr sz="1500">
                <a:solidFill>
                  <a:schemeClr val="tx1">
                    <a:lumMod val="65000"/>
                    <a:lumOff val="35000"/>
                  </a:schemeClr>
                </a:solidFill>
                <a:latin typeface="+mn-lt"/>
                <a:cs typeface="+mn-cs"/>
              </a:defRPr>
            </a:lvl6pPr>
            <a:lvl7pPr marL="2228850" indent="-171450" algn="l" rtl="0" eaLnBrk="1" fontAlgn="base" hangingPunct="1">
              <a:spcBef>
                <a:spcPct val="20000"/>
              </a:spcBef>
              <a:spcAft>
                <a:spcPct val="0"/>
              </a:spcAft>
              <a:buChar char="»"/>
              <a:defRPr sz="1500">
                <a:solidFill>
                  <a:srgbClr val="000000"/>
                </a:solidFill>
                <a:latin typeface="+mn-lt"/>
                <a:cs typeface="+mn-cs"/>
              </a:defRPr>
            </a:lvl7pPr>
            <a:lvl8pPr marL="2571750" indent="-171450" algn="l" rtl="0" eaLnBrk="1" fontAlgn="base" hangingPunct="1">
              <a:spcBef>
                <a:spcPct val="20000"/>
              </a:spcBef>
              <a:spcAft>
                <a:spcPct val="0"/>
              </a:spcAft>
              <a:buChar char="»"/>
              <a:defRPr sz="1500">
                <a:solidFill>
                  <a:srgbClr val="000000"/>
                </a:solidFill>
                <a:latin typeface="+mn-lt"/>
                <a:cs typeface="+mn-cs"/>
              </a:defRPr>
            </a:lvl8pPr>
            <a:lvl9pPr marL="2914650" indent="-171450" algn="l" rtl="0" eaLnBrk="1" fontAlgn="base" hangingPunct="1">
              <a:spcBef>
                <a:spcPct val="20000"/>
              </a:spcBef>
              <a:spcAft>
                <a:spcPct val="0"/>
              </a:spcAft>
              <a:buChar char="»"/>
              <a:defRPr sz="1500">
                <a:solidFill>
                  <a:srgbClr val="000000"/>
                </a:solidFill>
                <a:latin typeface="+mn-lt"/>
                <a:cs typeface="+mn-cs"/>
              </a:defRPr>
            </a:lvl9pPr>
          </a:lstStyle>
          <a:p>
            <a:pPr marL="285750" indent="-285750">
              <a:buFont typeface="Arial" panose="020B0604020202020204" pitchFamily="34" charset="0"/>
              <a:buChar char="•"/>
            </a:pPr>
            <a:r>
              <a:rPr lang="en-GB" sz="2000" kern="0" dirty="0">
                <a:latin typeface="Calibri" panose="020F0502020204030204" pitchFamily="34" charset="0"/>
                <a:cs typeface="Calibri" panose="020F0502020204030204" pitchFamily="34" charset="0"/>
              </a:rPr>
              <a:t>Do staff engage positively with moderation – do they view it as a key element to their planning, learning and teaching or an activity that is bolted on? </a:t>
            </a:r>
          </a:p>
          <a:p>
            <a:pPr marL="285750" indent="-285750">
              <a:buFont typeface="Arial" panose="020B0604020202020204" pitchFamily="34" charset="0"/>
              <a:buChar char="•"/>
            </a:pPr>
            <a:r>
              <a:rPr lang="en-GB" sz="2000" kern="0" dirty="0">
                <a:latin typeface="Calibri" panose="020F0502020204030204" pitchFamily="34" charset="0"/>
                <a:cs typeface="Calibri" panose="020F0502020204030204" pitchFamily="34" charset="0"/>
              </a:rPr>
              <a:t>Is moderation activity in school ‘well considered and carefully planned’?</a:t>
            </a:r>
          </a:p>
          <a:p>
            <a:pPr marL="285750" indent="-285750">
              <a:buFont typeface="Arial" panose="020B0604020202020204" pitchFamily="34" charset="0"/>
              <a:buChar char="•"/>
            </a:pPr>
            <a:r>
              <a:rPr lang="en-GB" sz="2000" kern="0" dirty="0">
                <a:latin typeface="Calibri" panose="020F0502020204030204" pitchFamily="34" charset="0"/>
                <a:cs typeface="Calibri" panose="020F0502020204030204" pitchFamily="34" charset="0"/>
              </a:rPr>
              <a:t>Do staff have opportunities for high quality professional learning to improve confidence and increase skills in accurate assessment?</a:t>
            </a:r>
          </a:p>
          <a:p>
            <a:pPr marL="285750" indent="-285750">
              <a:buFont typeface="Arial" panose="020B0604020202020204" pitchFamily="34" charset="0"/>
              <a:buChar char="•"/>
            </a:pPr>
            <a:r>
              <a:rPr lang="en-GB" sz="2000" kern="0" dirty="0">
                <a:latin typeface="Calibri" panose="020F0502020204030204" pitchFamily="34" charset="0"/>
                <a:cs typeface="Calibri" panose="020F0502020204030204" pitchFamily="34" charset="0"/>
              </a:rPr>
              <a:t>Do school leaders promote the importance and place of moderation by allocating time to it?  Is time built in to your </a:t>
            </a:r>
            <a:r>
              <a:rPr lang="en-GB" sz="2000" kern="0" dirty="0" err="1">
                <a:latin typeface="Calibri" panose="020F0502020204030204" pitchFamily="34" charset="0"/>
                <a:cs typeface="Calibri" panose="020F0502020204030204" pitchFamily="34" charset="0"/>
              </a:rPr>
              <a:t>WTA</a:t>
            </a:r>
            <a:r>
              <a:rPr lang="en-GB" sz="2000" kern="0" dirty="0">
                <a:latin typeface="Calibri" panose="020F0502020204030204" pitchFamily="34" charset="0"/>
                <a:cs typeface="Calibri" panose="020F0502020204030204" pitchFamily="34" charset="0"/>
              </a:rPr>
              <a:t> for moderation and for system leadership / ‘self improving system’ opportunities?</a:t>
            </a:r>
          </a:p>
          <a:p>
            <a:pPr marL="285750" indent="-285750">
              <a:buFont typeface="Arial" panose="020B0604020202020204" pitchFamily="34" charset="0"/>
              <a:buChar char="•"/>
            </a:pPr>
            <a:r>
              <a:rPr lang="en-GB" sz="2000" kern="0" dirty="0">
                <a:latin typeface="Calibri" panose="020F0502020204030204" pitchFamily="34" charset="0"/>
                <a:cs typeface="Calibri" panose="020F0502020204030204" pitchFamily="34" charset="0"/>
              </a:rPr>
              <a:t>Collegiate sessions – is there an allocation to assessment and moderation as a school team, or wider?</a:t>
            </a:r>
          </a:p>
          <a:p>
            <a:pPr marL="285750" indent="-285750">
              <a:buFont typeface="Arial" panose="020B0604020202020204" pitchFamily="34" charset="0"/>
              <a:buChar char="•"/>
            </a:pPr>
            <a:r>
              <a:rPr lang="en-GB" sz="2000" kern="0" dirty="0">
                <a:latin typeface="Calibri" panose="020F0502020204030204" pitchFamily="34" charset="0"/>
                <a:cs typeface="Calibri" panose="020F0502020204030204" pitchFamily="34" charset="0"/>
              </a:rPr>
              <a:t>Is there an assessment strategy/framework that clearly shows the ‘key milestones’…where moderation activity relates to school policy and guidance around other aspects of assessment and reporting throughout the year? e.g. prior to tracking and monitoring meetings, parents evenings, report writing? – Also therefore reducing bureaucracy. </a:t>
            </a:r>
          </a:p>
          <a:p>
            <a:pPr marL="285750" indent="-285750">
              <a:buFont typeface="Arial" panose="020B0604020202020204" pitchFamily="34" charset="0"/>
              <a:buChar char="•"/>
            </a:pPr>
            <a:r>
              <a:rPr lang="en-GB" sz="2000" kern="0" dirty="0">
                <a:latin typeface="Calibri" panose="020F0502020204030204" pitchFamily="34" charset="0"/>
                <a:cs typeface="Calibri" panose="020F0502020204030204" pitchFamily="34" charset="0"/>
              </a:rPr>
              <a:t>Are staff involved in ‘moderation mates’ type activities?  System leadership/self improving... encouraging conversations that support and challenge pedagogy and practice, enabling deeper professional dialogue around moderation/assessment activity. </a:t>
            </a:r>
          </a:p>
          <a:p>
            <a:endParaRPr lang="en-GB" sz="18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4464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6" descr="1.png">
            <a:extLst>
              <a:ext uri="{FF2B5EF4-FFF2-40B4-BE49-F238E27FC236}">
                <a16:creationId xmlns:a16="http://schemas.microsoft.com/office/drawing/2014/main" id="{F8745B47-B8DA-432F-8D60-B9D105CC27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48350"/>
            <a:ext cx="1219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66E16EF-4607-42E2-AF04-900F696221A3}"/>
              </a:ext>
            </a:extLst>
          </p:cNvPr>
          <p:cNvSpPr>
            <a:spLocks noGrp="1"/>
          </p:cNvSpPr>
          <p:nvPr>
            <p:ph idx="1"/>
          </p:nvPr>
        </p:nvSpPr>
        <p:spPr>
          <a:xfrm>
            <a:off x="2092325" y="1301750"/>
            <a:ext cx="7810500" cy="673100"/>
          </a:xfrm>
        </p:spPr>
        <p:txBody>
          <a:bodyPr/>
          <a:lstStyle/>
          <a:p>
            <a:pPr eaLnBrk="1" hangingPunct="1">
              <a:buClr>
                <a:srgbClr val="00ABB5"/>
              </a:buClr>
              <a:buFont typeface="Arial"/>
              <a:buNone/>
              <a:defRPr/>
            </a:pPr>
            <a:endParaRPr lang="en-GB" sz="1350" b="1" dirty="0">
              <a:solidFill>
                <a:schemeClr val="tx1">
                  <a:lumMod val="65000"/>
                  <a:lumOff val="35000"/>
                </a:schemeClr>
              </a:solidFill>
            </a:endParaRPr>
          </a:p>
          <a:p>
            <a:pPr eaLnBrk="1" hangingPunct="1">
              <a:buClr>
                <a:srgbClr val="00ABB5"/>
              </a:buClr>
              <a:buFont typeface="Arial"/>
              <a:buNone/>
              <a:defRPr/>
            </a:pPr>
            <a:endParaRPr lang="en-GB" sz="1350" b="1" dirty="0">
              <a:solidFill>
                <a:schemeClr val="tx1">
                  <a:lumMod val="65000"/>
                  <a:lumOff val="35000"/>
                </a:schemeClr>
              </a:solidFill>
            </a:endParaRPr>
          </a:p>
          <a:p>
            <a:pPr eaLnBrk="1" hangingPunct="1">
              <a:buClr>
                <a:srgbClr val="00ABB5"/>
              </a:buClr>
              <a:buFont typeface="Arial"/>
              <a:buNone/>
              <a:defRPr/>
            </a:pPr>
            <a:endParaRPr lang="en-GB" sz="1350" b="1" dirty="0">
              <a:solidFill>
                <a:schemeClr val="tx1">
                  <a:lumMod val="65000"/>
                  <a:lumOff val="35000"/>
                </a:schemeClr>
              </a:solidFill>
            </a:endParaRPr>
          </a:p>
        </p:txBody>
      </p:sp>
      <p:sp>
        <p:nvSpPr>
          <p:cNvPr id="9" name="Text Box 8">
            <a:extLst>
              <a:ext uri="{FF2B5EF4-FFF2-40B4-BE49-F238E27FC236}">
                <a16:creationId xmlns:a16="http://schemas.microsoft.com/office/drawing/2014/main" id="{595BBD04-094F-4E34-98E1-FE779C4BEB83}"/>
              </a:ext>
            </a:extLst>
          </p:cNvPr>
          <p:cNvSpPr txBox="1"/>
          <p:nvPr/>
        </p:nvSpPr>
        <p:spPr>
          <a:xfrm>
            <a:off x="8420100" y="6346825"/>
            <a:ext cx="3771900" cy="600075"/>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lIns="68580" tIns="34290" rIns="68580" bIns="34290"/>
          <a:lstStyle>
            <a:lvl1pPr defTabSz="685800">
              <a:tabLst>
                <a:tab pos="2497138" algn="l"/>
              </a:tabLst>
              <a:defRPr>
                <a:solidFill>
                  <a:schemeClr val="tx1"/>
                </a:solidFill>
                <a:latin typeface="Arial" panose="020B0604020202020204" pitchFamily="34" charset="0"/>
                <a:cs typeface="Arial" panose="020B0604020202020204" pitchFamily="34" charset="0"/>
              </a:defRPr>
            </a:lvl1pPr>
            <a:lvl2pPr marL="742950" indent="-285750" defTabSz="685800">
              <a:tabLst>
                <a:tab pos="2497138" algn="l"/>
              </a:tabLst>
              <a:defRPr>
                <a:solidFill>
                  <a:schemeClr val="tx1"/>
                </a:solidFill>
                <a:latin typeface="Arial" panose="020B0604020202020204" pitchFamily="34" charset="0"/>
                <a:cs typeface="Arial" panose="020B0604020202020204" pitchFamily="34" charset="0"/>
              </a:defRPr>
            </a:lvl2pPr>
            <a:lvl3pPr marL="1143000" indent="-228600" defTabSz="685800">
              <a:tabLst>
                <a:tab pos="2497138" algn="l"/>
              </a:tabLst>
              <a:defRPr>
                <a:solidFill>
                  <a:schemeClr val="tx1"/>
                </a:solidFill>
                <a:latin typeface="Arial" panose="020B0604020202020204" pitchFamily="34" charset="0"/>
                <a:cs typeface="Arial" panose="020B0604020202020204" pitchFamily="34" charset="0"/>
              </a:defRPr>
            </a:lvl3pPr>
            <a:lvl4pPr marL="1600200" indent="-228600" defTabSz="685800">
              <a:tabLst>
                <a:tab pos="2497138" algn="l"/>
              </a:tabLst>
              <a:defRPr>
                <a:solidFill>
                  <a:schemeClr val="tx1"/>
                </a:solidFill>
                <a:latin typeface="Arial" panose="020B0604020202020204" pitchFamily="34" charset="0"/>
                <a:cs typeface="Arial" panose="020B0604020202020204" pitchFamily="34" charset="0"/>
              </a:defRPr>
            </a:lvl4pPr>
            <a:lvl5pPr marL="2057400" indent="-228600" defTabSz="685800">
              <a:tabLst>
                <a:tab pos="2497138" algn="l"/>
              </a:tabLst>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tabLst>
                <a:tab pos="2497138"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0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900">
              <a:solidFill>
                <a:srgbClr val="595959"/>
              </a:solidFill>
              <a:ea typeface="ＭＳ 明朝" pitchFamily="49" charset="-128"/>
              <a:cs typeface="Times New Roman" panose="02020603050405020304" pitchFamily="18" charset="0"/>
            </a:endParaRPr>
          </a:p>
        </p:txBody>
      </p:sp>
      <p:sp>
        <p:nvSpPr>
          <p:cNvPr id="13" name="Content Placeholder 2">
            <a:extLst>
              <a:ext uri="{FF2B5EF4-FFF2-40B4-BE49-F238E27FC236}">
                <a16:creationId xmlns:a16="http://schemas.microsoft.com/office/drawing/2014/main" id="{EBFF19F2-ACB5-408D-8794-C482AF3CA5C5}"/>
              </a:ext>
            </a:extLst>
          </p:cNvPr>
          <p:cNvSpPr txBox="1">
            <a:spLocks/>
          </p:cNvSpPr>
          <p:nvPr/>
        </p:nvSpPr>
        <p:spPr bwMode="auto">
          <a:xfrm>
            <a:off x="2289175" y="1987550"/>
            <a:ext cx="78105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defTabSz="685800">
              <a:defRPr/>
            </a:pPr>
            <a:endParaRPr lang="en-GB" sz="1050" dirty="0">
              <a:solidFill>
                <a:prstClr val="black">
                  <a:lumMod val="65000"/>
                  <a:lumOff val="35000"/>
                </a:prstClr>
              </a:solidFill>
            </a:endParaRPr>
          </a:p>
          <a:p>
            <a:pPr defTabSz="685800">
              <a:defRPr/>
            </a:pPr>
            <a:endParaRPr lang="en-GB" sz="1050" dirty="0">
              <a:solidFill>
                <a:prstClr val="black">
                  <a:lumMod val="65000"/>
                  <a:lumOff val="35000"/>
                </a:prstClr>
              </a:solidFill>
            </a:endParaRPr>
          </a:p>
          <a:p>
            <a:pPr defTabSz="685800">
              <a:defRPr/>
            </a:pPr>
            <a:endParaRPr lang="en-GB" sz="1500" kern="0" dirty="0">
              <a:solidFill>
                <a:prstClr val="black">
                  <a:lumMod val="65000"/>
                  <a:lumOff val="35000"/>
                </a:prstClr>
              </a:solidFill>
            </a:endParaRPr>
          </a:p>
          <a:p>
            <a:pPr defTabSz="685800">
              <a:buClr>
                <a:srgbClr val="00ABB5"/>
              </a:buClr>
              <a:defRPr/>
            </a:pPr>
            <a:endParaRPr lang="en-GB" sz="1500" dirty="0">
              <a:solidFill>
                <a:prstClr val="black">
                  <a:lumMod val="65000"/>
                  <a:lumOff val="35000"/>
                </a:prstClr>
              </a:solidFill>
            </a:endParaRPr>
          </a:p>
        </p:txBody>
      </p:sp>
      <p:sp>
        <p:nvSpPr>
          <p:cNvPr id="149510" name="Title 1">
            <a:extLst>
              <a:ext uri="{FF2B5EF4-FFF2-40B4-BE49-F238E27FC236}">
                <a16:creationId xmlns:a16="http://schemas.microsoft.com/office/drawing/2014/main" id="{5A9C241E-D650-41E5-B6F8-D0ECB23C489F}"/>
              </a:ext>
            </a:extLst>
          </p:cNvPr>
          <p:cNvSpPr>
            <a:spLocks noGrp="1"/>
          </p:cNvSpPr>
          <p:nvPr>
            <p:ph type="title"/>
          </p:nvPr>
        </p:nvSpPr>
        <p:spPr>
          <a:xfrm>
            <a:off x="436563" y="508000"/>
            <a:ext cx="8126412" cy="533400"/>
          </a:xfrm>
        </p:spPr>
        <p:txBody>
          <a:bodyPr/>
          <a:lstStyle/>
          <a:p>
            <a:pPr eaLnBrk="1" hangingPunct="1"/>
            <a:r>
              <a:rPr lang="en-GB" altLang="en-US" sz="2700">
                <a:solidFill>
                  <a:srgbClr val="00ABB5"/>
                </a:solidFill>
              </a:rPr>
              <a:t>Break</a:t>
            </a:r>
          </a:p>
        </p:txBody>
      </p:sp>
      <p:pic>
        <p:nvPicPr>
          <p:cNvPr id="149511" name="Picture 2" descr="White mug with Break word">
            <a:extLst>
              <a:ext uri="{FF2B5EF4-FFF2-40B4-BE49-F238E27FC236}">
                <a16:creationId xmlns:a16="http://schemas.microsoft.com/office/drawing/2014/main" id="{67BF7E5C-64EB-469E-A9C1-C937CC2257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888" y="977900"/>
            <a:ext cx="6937375"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a:extLst>
              <a:ext uri="{FF2B5EF4-FFF2-40B4-BE49-F238E27FC236}">
                <a16:creationId xmlns:a16="http://schemas.microsoft.com/office/drawing/2014/main" id="{C5C5F77F-960A-4691-82B9-2DCB20E2C91E}"/>
              </a:ext>
            </a:extLst>
          </p:cNvPr>
          <p:cNvSpPr txBox="1"/>
          <p:nvPr/>
        </p:nvSpPr>
        <p:spPr>
          <a:xfrm>
            <a:off x="6694488" y="6457950"/>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b="1" dirty="0">
                <a:solidFill>
                  <a:srgbClr val="FFFFFF"/>
                </a:solidFill>
              </a:rPr>
              <a:t>Do </a:t>
            </a:r>
            <a:r>
              <a:rPr lang="en-GB" altLang="en-US" sz="1100" b="1" dirty="0" err="1">
                <a:solidFill>
                  <a:srgbClr val="FFFFFF"/>
                </a:solidFill>
              </a:rPr>
              <a:t>luchd-ionnsachaidh</a:t>
            </a:r>
            <a:r>
              <a:rPr lang="en-GB" altLang="en-US" sz="1100" b="1" dirty="0">
                <a:solidFill>
                  <a:srgbClr val="FFFFFF"/>
                </a:solidFill>
              </a:rPr>
              <a:t> </a:t>
            </a:r>
            <a:r>
              <a:rPr lang="en-GB" altLang="en-US" sz="1100" b="1" dirty="0" err="1">
                <a:solidFill>
                  <a:srgbClr val="FFFFFF"/>
                </a:solidFill>
              </a:rPr>
              <a:t>na</a:t>
            </a:r>
            <a:r>
              <a:rPr lang="en-GB" altLang="en-US" sz="1100" b="1" dirty="0">
                <a:solidFill>
                  <a:srgbClr val="FFFFFF"/>
                </a:solidFill>
              </a:rPr>
              <a:t> h-Alba, le </a:t>
            </a:r>
            <a:r>
              <a:rPr lang="en-GB" altLang="en-US" sz="1100" b="1" dirty="0" err="1">
                <a:solidFill>
                  <a:srgbClr val="FFFFFF"/>
                </a:solidFill>
              </a:rPr>
              <a:t>luchd-foghlaim</a:t>
            </a:r>
            <a:r>
              <a:rPr lang="en-GB" altLang="en-US" sz="1100" b="1" dirty="0">
                <a:solidFill>
                  <a:srgbClr val="FFFFFF"/>
                </a:solidFill>
              </a:rPr>
              <a:t> Alba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C8D4B1-7291-4070-8FCE-573973427610}"/>
              </a:ext>
            </a:extLst>
          </p:cNvPr>
          <p:cNvSpPr/>
          <p:nvPr/>
        </p:nvSpPr>
        <p:spPr>
          <a:xfrm>
            <a:off x="0" y="5543550"/>
            <a:ext cx="12192000" cy="1325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53603" name="Picture 5">
            <a:extLst>
              <a:ext uri="{FF2B5EF4-FFF2-40B4-BE49-F238E27FC236}">
                <a16:creationId xmlns:a16="http://schemas.microsoft.com/office/drawing/2014/main" id="{F958BC57-B053-4805-8691-004718643D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2812F19-38DE-4F8C-95D6-E630A3419642}"/>
              </a:ext>
            </a:extLst>
          </p:cNvPr>
          <p:cNvSpPr txBox="1"/>
          <p:nvPr/>
        </p:nvSpPr>
        <p:spPr>
          <a:xfrm>
            <a:off x="6564313" y="2524125"/>
            <a:ext cx="2743200" cy="739775"/>
          </a:xfrm>
          <a:prstGeom prst="rect">
            <a:avLst/>
          </a:prstGeom>
          <a:noFill/>
        </p:spPr>
        <p:txBody>
          <a:bodyPr>
            <a:spAutoFit/>
          </a:bodyPr>
          <a:lstStyle/>
          <a:p>
            <a:pPr eaLnBrk="1" fontAlgn="auto" hangingPunct="1">
              <a:spcBef>
                <a:spcPts val="0"/>
              </a:spcBef>
              <a:spcAft>
                <a:spcPts val="0"/>
              </a:spcAft>
              <a:defRPr/>
            </a:pPr>
            <a:endParaRPr lang="en-GB" sz="1200">
              <a:solidFill>
                <a:prstClr val="black"/>
              </a:solidFill>
              <a:latin typeface="Calibri"/>
              <a:cs typeface="Calibri"/>
            </a:endParaRPr>
          </a:p>
          <a:p>
            <a:pPr eaLnBrk="1" fontAlgn="auto" hangingPunct="1">
              <a:spcBef>
                <a:spcPts val="0"/>
              </a:spcBef>
              <a:spcAft>
                <a:spcPts val="0"/>
              </a:spcAft>
              <a:defRPr/>
            </a:pPr>
            <a:endParaRPr lang="en-GB">
              <a:solidFill>
                <a:prstClr val="black"/>
              </a:solidFill>
              <a:latin typeface="Arial"/>
              <a:cs typeface="+mn-cs"/>
            </a:endParaRPr>
          </a:p>
          <a:p>
            <a:pPr eaLnBrk="1" fontAlgn="auto" hangingPunct="1">
              <a:spcBef>
                <a:spcPts val="0"/>
              </a:spcBef>
              <a:spcAft>
                <a:spcPts val="0"/>
              </a:spcAft>
              <a:defRPr/>
            </a:pPr>
            <a:endParaRPr lang="en-GB" sz="1200">
              <a:solidFill>
                <a:prstClr val="black"/>
              </a:solidFill>
              <a:latin typeface="Calibri"/>
              <a:cs typeface="Calibri"/>
            </a:endParaRPr>
          </a:p>
        </p:txBody>
      </p:sp>
      <p:pic>
        <p:nvPicPr>
          <p:cNvPr id="153605" name="Picture 9" descr="1.png">
            <a:extLst>
              <a:ext uri="{FF2B5EF4-FFF2-40B4-BE49-F238E27FC236}">
                <a16:creationId xmlns:a16="http://schemas.microsoft.com/office/drawing/2014/main" id="{03DFC49A-DA96-4162-B879-9C507B0E16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 y="5889625"/>
            <a:ext cx="121888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70E776BC-3B25-4678-BC9C-E724AA810D41}"/>
              </a:ext>
            </a:extLst>
          </p:cNvPr>
          <p:cNvSpPr txBox="1"/>
          <p:nvPr/>
        </p:nvSpPr>
        <p:spPr>
          <a:xfrm>
            <a:off x="7159625" y="6308725"/>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ea typeface="ＭＳ 明朝" pitchFamily="49" charset="-128"/>
                <a:cs typeface="Calibri" panose="020F0502020204030204" pitchFamily="34" charset="0"/>
              </a:rPr>
              <a:t>For Scotland's learners, with Scotland's educators</a:t>
            </a:r>
            <a:endParaRPr lang="en-GB" altLang="en-US" sz="1200" b="1">
              <a:solidFill>
                <a:srgbClr val="595959"/>
              </a:solidFill>
              <a:ea typeface="ＭＳ 明朝" pitchFamily="49" charset="-128"/>
              <a:cs typeface="Calibri" panose="020F0502020204030204" pitchFamily="34" charset="0"/>
            </a:endParaRPr>
          </a:p>
        </p:txBody>
      </p:sp>
      <p:sp>
        <p:nvSpPr>
          <p:cNvPr id="7" name="TextBox 6">
            <a:extLst>
              <a:ext uri="{FF2B5EF4-FFF2-40B4-BE49-F238E27FC236}">
                <a16:creationId xmlns:a16="http://schemas.microsoft.com/office/drawing/2014/main" id="{76E0AEF9-2EF7-4E5D-973B-B9E98FD32F85}"/>
              </a:ext>
            </a:extLst>
          </p:cNvPr>
          <p:cNvSpPr txBox="1"/>
          <p:nvPr/>
        </p:nvSpPr>
        <p:spPr>
          <a:xfrm>
            <a:off x="7212013" y="6521450"/>
            <a:ext cx="6510337" cy="584200"/>
          </a:xfrm>
          <a:prstGeom prst="rect">
            <a:avLst/>
          </a:prstGeom>
          <a:noFill/>
        </p:spPr>
        <p:txBody>
          <a:bodyPr>
            <a:spAutoFit/>
          </a:bodyPr>
          <a:lstStyle/>
          <a:p>
            <a:pPr eaLnBrk="1" fontAlgn="auto" hangingPunct="1">
              <a:spcBef>
                <a:spcPts val="0"/>
              </a:spcBef>
              <a:spcAft>
                <a:spcPts val="0"/>
              </a:spcAft>
              <a:defRPr/>
            </a:pPr>
            <a:r>
              <a:rPr lang="en-GB" sz="1400" b="1">
                <a:solidFill>
                  <a:prstClr val="white"/>
                </a:solidFill>
                <a:latin typeface="Arial"/>
                <a:ea typeface="+mn-lt"/>
                <a:cs typeface="Arial"/>
              </a:rPr>
              <a:t>Do luchd-ionnsachaidh na h-Alba, le luchd-foghlaim Alba </a:t>
            </a:r>
            <a:endParaRPr lang="en-US" sz="1400">
              <a:solidFill>
                <a:prstClr val="white"/>
              </a:solidFill>
              <a:latin typeface="Arial"/>
              <a:cs typeface="+mn-cs"/>
            </a:endParaRPr>
          </a:p>
          <a:p>
            <a:pPr eaLnBrk="1" fontAlgn="auto" hangingPunct="1">
              <a:spcBef>
                <a:spcPts val="0"/>
              </a:spcBef>
              <a:spcAft>
                <a:spcPts val="0"/>
              </a:spcAft>
              <a:defRPr/>
            </a:pPr>
            <a:endParaRPr lang="en-GB">
              <a:solidFill>
                <a:prstClr val="black"/>
              </a:solidFill>
              <a:latin typeface="Arial"/>
              <a:cs typeface="Arial"/>
            </a:endParaRPr>
          </a:p>
        </p:txBody>
      </p:sp>
      <p:sp>
        <p:nvSpPr>
          <p:cNvPr id="153608" name="Title 8">
            <a:extLst>
              <a:ext uri="{FF2B5EF4-FFF2-40B4-BE49-F238E27FC236}">
                <a16:creationId xmlns:a16="http://schemas.microsoft.com/office/drawing/2014/main" id="{3C422213-7A92-4DFB-856F-B6D3FEE626C1}"/>
              </a:ext>
            </a:extLst>
          </p:cNvPr>
          <p:cNvSpPr>
            <a:spLocks noGrp="1"/>
          </p:cNvSpPr>
          <p:nvPr>
            <p:ph type="title"/>
          </p:nvPr>
        </p:nvSpPr>
        <p:spPr>
          <a:xfrm>
            <a:off x="749300" y="771525"/>
            <a:ext cx="10837863" cy="711200"/>
          </a:xfrm>
        </p:spPr>
        <p:txBody>
          <a:bodyPr/>
          <a:lstStyle/>
          <a:p>
            <a:pPr eaLnBrk="1" hangingPunct="1"/>
            <a:br>
              <a:rPr lang="en-GB" altLang="en-US" sz="2800">
                <a:solidFill>
                  <a:srgbClr val="009BAC"/>
                </a:solidFill>
              </a:rPr>
            </a:br>
            <a:r>
              <a:rPr lang="en-GB" altLang="en-US" sz="3200">
                <a:solidFill>
                  <a:srgbClr val="009BAC"/>
                </a:solidFill>
              </a:rPr>
              <a:t>Digital Approach to Moderation in the BGE using Microsoft Teams and OneNote</a:t>
            </a:r>
            <a:br>
              <a:rPr lang="en-GB" altLang="en-US" sz="3200">
                <a:solidFill>
                  <a:srgbClr val="009BAC"/>
                </a:solidFill>
              </a:rPr>
            </a:br>
            <a:endParaRPr lang="en-GB" altLang="en-US" sz="3200"/>
          </a:p>
        </p:txBody>
      </p:sp>
      <p:pic>
        <p:nvPicPr>
          <p:cNvPr id="153609" name="Content Placeholder 1">
            <a:extLst>
              <a:ext uri="{FF2B5EF4-FFF2-40B4-BE49-F238E27FC236}">
                <a16:creationId xmlns:a16="http://schemas.microsoft.com/office/drawing/2014/main" id="{20B5B10A-E33B-46D3-80B1-4EE8325D357D}"/>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49275" y="1960563"/>
            <a:ext cx="6405563" cy="2555875"/>
          </a:xfrm>
        </p:spPr>
      </p:pic>
      <p:pic>
        <p:nvPicPr>
          <p:cNvPr id="153610" name="Picture 13" descr="Diagram&#10;&#10;Description automatically generated">
            <a:extLst>
              <a:ext uri="{FF2B5EF4-FFF2-40B4-BE49-F238E27FC236}">
                <a16:creationId xmlns:a16="http://schemas.microsoft.com/office/drawing/2014/main" id="{0B1A6D6C-280E-4F14-ACB0-02F654382CF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52163" y="142875"/>
            <a:ext cx="9636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1" name="Picture 4">
            <a:extLst>
              <a:ext uri="{FF2B5EF4-FFF2-40B4-BE49-F238E27FC236}">
                <a16:creationId xmlns:a16="http://schemas.microsoft.com/office/drawing/2014/main" id="{E9C2959D-559C-420F-8DE0-44DCD5334A2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10413" y="2849563"/>
            <a:ext cx="4394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52A7B3E4-DA59-4010-895A-B809986F3274}"/>
              </a:ext>
            </a:extLst>
          </p:cNvPr>
          <p:cNvSpPr/>
          <p:nvPr/>
        </p:nvSpPr>
        <p:spPr>
          <a:xfrm>
            <a:off x="749300" y="4953000"/>
            <a:ext cx="4948238" cy="923925"/>
          </a:xfrm>
          <a:prstGeom prst="rect">
            <a:avLst/>
          </a:prstGeom>
        </p:spPr>
        <p:txBody>
          <a:bodyPr>
            <a:spAutoFit/>
          </a:bodyPr>
          <a:lstStyle/>
          <a:p>
            <a:pPr eaLnBrk="1" fontAlgn="auto" hangingPunct="1">
              <a:spcBef>
                <a:spcPts val="0"/>
              </a:spcBef>
              <a:spcAft>
                <a:spcPts val="0"/>
              </a:spcAft>
              <a:defRPr/>
            </a:pPr>
            <a:r>
              <a:rPr lang="en-GB" dirty="0">
                <a:solidFill>
                  <a:prstClr val="black"/>
                </a:solidFill>
                <a:latin typeface="Arial"/>
                <a:cs typeface="+mn-cs"/>
                <a:hlinkClick r:id="rId8"/>
              </a:rPr>
              <a:t>Digital approach to moderation in the broad general education | Learning resources | National Improvement Hub</a:t>
            </a:r>
            <a:endParaRPr lang="en-GB" dirty="0">
              <a:solidFill>
                <a:prstClr val="black"/>
              </a:solidFill>
              <a:latin typeface="Arial"/>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CE615D-C691-4BFA-928D-93C5A694954C}"/>
              </a:ext>
            </a:extLst>
          </p:cNvPr>
          <p:cNvSpPr/>
          <p:nvPr/>
        </p:nvSpPr>
        <p:spPr>
          <a:xfrm>
            <a:off x="0" y="5543550"/>
            <a:ext cx="12192000" cy="1325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55651" name="Picture 5">
            <a:extLst>
              <a:ext uri="{FF2B5EF4-FFF2-40B4-BE49-F238E27FC236}">
                <a16:creationId xmlns:a16="http://schemas.microsoft.com/office/drawing/2014/main" id="{FD006D91-F216-40B6-A17F-E676808FF0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2812F19-38DE-4F8C-95D6-E630A3419642}"/>
              </a:ext>
            </a:extLst>
          </p:cNvPr>
          <p:cNvSpPr txBox="1"/>
          <p:nvPr/>
        </p:nvSpPr>
        <p:spPr>
          <a:xfrm>
            <a:off x="6564313" y="2524125"/>
            <a:ext cx="2743200" cy="739775"/>
          </a:xfrm>
          <a:prstGeom prst="rect">
            <a:avLst/>
          </a:prstGeom>
          <a:noFill/>
        </p:spPr>
        <p:txBody>
          <a:bodyPr>
            <a:spAutoFit/>
          </a:bodyPr>
          <a:lstStyle/>
          <a:p>
            <a:pPr eaLnBrk="1" fontAlgn="auto" hangingPunct="1">
              <a:spcBef>
                <a:spcPts val="0"/>
              </a:spcBef>
              <a:spcAft>
                <a:spcPts val="0"/>
              </a:spcAft>
              <a:defRPr/>
            </a:pPr>
            <a:endParaRPr lang="en-GB" sz="1200">
              <a:solidFill>
                <a:prstClr val="black"/>
              </a:solidFill>
              <a:latin typeface="Calibri"/>
              <a:cs typeface="Calibri"/>
            </a:endParaRPr>
          </a:p>
          <a:p>
            <a:pPr eaLnBrk="1" fontAlgn="auto" hangingPunct="1">
              <a:spcBef>
                <a:spcPts val="0"/>
              </a:spcBef>
              <a:spcAft>
                <a:spcPts val="0"/>
              </a:spcAft>
              <a:defRPr/>
            </a:pPr>
            <a:endParaRPr lang="en-GB">
              <a:solidFill>
                <a:prstClr val="black"/>
              </a:solidFill>
              <a:latin typeface="Arial"/>
              <a:cs typeface="+mn-cs"/>
            </a:endParaRPr>
          </a:p>
          <a:p>
            <a:pPr eaLnBrk="1" fontAlgn="auto" hangingPunct="1">
              <a:spcBef>
                <a:spcPts val="0"/>
              </a:spcBef>
              <a:spcAft>
                <a:spcPts val="0"/>
              </a:spcAft>
              <a:defRPr/>
            </a:pPr>
            <a:endParaRPr lang="en-GB" sz="1200">
              <a:solidFill>
                <a:prstClr val="black"/>
              </a:solidFill>
              <a:latin typeface="Calibri"/>
              <a:cs typeface="Calibri"/>
            </a:endParaRPr>
          </a:p>
        </p:txBody>
      </p:sp>
      <p:pic>
        <p:nvPicPr>
          <p:cNvPr id="155653" name="Picture 9" descr="1.png">
            <a:extLst>
              <a:ext uri="{FF2B5EF4-FFF2-40B4-BE49-F238E27FC236}">
                <a16:creationId xmlns:a16="http://schemas.microsoft.com/office/drawing/2014/main" id="{ACBC742E-F551-45D6-8A66-2FCDECAD78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49938"/>
            <a:ext cx="121888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70E776BC-3B25-4678-BC9C-E724AA810D41}"/>
              </a:ext>
            </a:extLst>
          </p:cNvPr>
          <p:cNvSpPr txBox="1"/>
          <p:nvPr/>
        </p:nvSpPr>
        <p:spPr>
          <a:xfrm>
            <a:off x="7159625" y="6308725"/>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ea typeface="ＭＳ 明朝" pitchFamily="49" charset="-128"/>
                <a:cs typeface="Calibri" panose="020F0502020204030204" pitchFamily="34" charset="0"/>
              </a:rPr>
              <a:t>For Scotland's learners, with Scotland's educators</a:t>
            </a:r>
            <a:endParaRPr lang="en-GB" altLang="en-US" sz="1200" b="1">
              <a:solidFill>
                <a:srgbClr val="595959"/>
              </a:solidFill>
              <a:ea typeface="ＭＳ 明朝" pitchFamily="49" charset="-128"/>
              <a:cs typeface="Calibri" panose="020F0502020204030204" pitchFamily="34" charset="0"/>
            </a:endParaRPr>
          </a:p>
        </p:txBody>
      </p:sp>
      <p:sp>
        <p:nvSpPr>
          <p:cNvPr id="7" name="TextBox 6">
            <a:extLst>
              <a:ext uri="{FF2B5EF4-FFF2-40B4-BE49-F238E27FC236}">
                <a16:creationId xmlns:a16="http://schemas.microsoft.com/office/drawing/2014/main" id="{76E0AEF9-2EF7-4E5D-973B-B9E98FD32F85}"/>
              </a:ext>
            </a:extLst>
          </p:cNvPr>
          <p:cNvSpPr txBox="1"/>
          <p:nvPr/>
        </p:nvSpPr>
        <p:spPr>
          <a:xfrm>
            <a:off x="7212013" y="6521450"/>
            <a:ext cx="6510337" cy="584200"/>
          </a:xfrm>
          <a:prstGeom prst="rect">
            <a:avLst/>
          </a:prstGeom>
          <a:noFill/>
        </p:spPr>
        <p:txBody>
          <a:bodyPr>
            <a:spAutoFit/>
          </a:bodyPr>
          <a:lstStyle/>
          <a:p>
            <a:pPr eaLnBrk="1" fontAlgn="auto" hangingPunct="1">
              <a:spcBef>
                <a:spcPts val="0"/>
              </a:spcBef>
              <a:spcAft>
                <a:spcPts val="0"/>
              </a:spcAft>
              <a:defRPr/>
            </a:pPr>
            <a:r>
              <a:rPr lang="en-GB" sz="1400" b="1">
                <a:solidFill>
                  <a:prstClr val="white"/>
                </a:solidFill>
                <a:latin typeface="Arial"/>
                <a:ea typeface="+mn-lt"/>
                <a:cs typeface="Arial"/>
              </a:rPr>
              <a:t>Do luchd-ionnsachaidh na h-Alba, le luchd-foghlaim Alba </a:t>
            </a:r>
            <a:endParaRPr lang="en-US" sz="1400">
              <a:solidFill>
                <a:prstClr val="white"/>
              </a:solidFill>
              <a:latin typeface="Arial"/>
              <a:cs typeface="+mn-cs"/>
            </a:endParaRPr>
          </a:p>
          <a:p>
            <a:pPr eaLnBrk="1" fontAlgn="auto" hangingPunct="1">
              <a:spcBef>
                <a:spcPts val="0"/>
              </a:spcBef>
              <a:spcAft>
                <a:spcPts val="0"/>
              </a:spcAft>
              <a:defRPr/>
            </a:pPr>
            <a:endParaRPr lang="en-GB">
              <a:solidFill>
                <a:prstClr val="black"/>
              </a:solidFill>
              <a:latin typeface="Arial"/>
              <a:cs typeface="Arial"/>
            </a:endParaRPr>
          </a:p>
        </p:txBody>
      </p:sp>
      <p:sp>
        <p:nvSpPr>
          <p:cNvPr id="155656" name="Title 8">
            <a:extLst>
              <a:ext uri="{FF2B5EF4-FFF2-40B4-BE49-F238E27FC236}">
                <a16:creationId xmlns:a16="http://schemas.microsoft.com/office/drawing/2014/main" id="{4CBD74B6-BA6F-41E9-9706-1B47512C1CD5}"/>
              </a:ext>
            </a:extLst>
          </p:cNvPr>
          <p:cNvSpPr>
            <a:spLocks noGrp="1"/>
          </p:cNvSpPr>
          <p:nvPr>
            <p:ph type="title"/>
          </p:nvPr>
        </p:nvSpPr>
        <p:spPr/>
        <p:txBody>
          <a:bodyPr/>
          <a:lstStyle/>
          <a:p>
            <a:pPr eaLnBrk="1" hangingPunct="1"/>
            <a:r>
              <a:rPr lang="en-GB" altLang="en-US" sz="3200"/>
              <a:t>Benefits of a Digital Approach</a:t>
            </a:r>
          </a:p>
        </p:txBody>
      </p:sp>
      <p:pic>
        <p:nvPicPr>
          <p:cNvPr id="155657" name="Picture 13" descr="Diagram&#10;&#10;Description automatically generated">
            <a:extLst>
              <a:ext uri="{FF2B5EF4-FFF2-40B4-BE49-F238E27FC236}">
                <a16:creationId xmlns:a16="http://schemas.microsoft.com/office/drawing/2014/main" id="{7F9B218A-EADC-4E05-9850-1BB528D0A1E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52163" y="142875"/>
            <a:ext cx="9636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id="{635225D1-6159-49AB-8C58-01B5747A8DD4}"/>
              </a:ext>
            </a:extLst>
          </p:cNvPr>
          <p:cNvSpPr>
            <a:spLocks noGrp="1"/>
          </p:cNvSpPr>
          <p:nvPr>
            <p:ph idx="1"/>
          </p:nvPr>
        </p:nvSpPr>
        <p:spPr/>
        <p:txBody>
          <a:bodyPr>
            <a:normAutofit/>
          </a:bodyPr>
          <a:lstStyle/>
          <a:p>
            <a:pPr marL="342900" indent="-342900" eaLnBrk="1" hangingPunct="1">
              <a:buClr>
                <a:srgbClr val="00C4C4"/>
              </a:buClr>
              <a:buFont typeface="Arial" panose="020B0604020202020204" pitchFamily="34" charset="0"/>
              <a:buChar char="•"/>
              <a:defRPr/>
            </a:pPr>
            <a:r>
              <a:rPr lang="en-GB" sz="2400" dirty="0">
                <a:solidFill>
                  <a:schemeClr val="tx1">
                    <a:lumMod val="75000"/>
                    <a:lumOff val="25000"/>
                  </a:schemeClr>
                </a:solidFill>
                <a:cs typeface="Arial"/>
              </a:rPr>
              <a:t>Using Teams and PLC Notebook (OneNote) provides a digital approach to moderation in which practitioners can set their own structure and focus appropriate to their context.</a:t>
            </a:r>
          </a:p>
          <a:p>
            <a:pPr marL="285750" indent="-285750" eaLnBrk="1" hangingPunct="1">
              <a:buClr>
                <a:srgbClr val="00C4C4"/>
              </a:buClr>
              <a:buFont typeface="Arial"/>
              <a:buChar char="•"/>
              <a:defRPr/>
            </a:pPr>
            <a:r>
              <a:rPr lang="en-GB" sz="2400" dirty="0">
                <a:solidFill>
                  <a:schemeClr val="tx1">
                    <a:lumMod val="75000"/>
                    <a:lumOff val="25000"/>
                  </a:schemeClr>
                </a:solidFill>
                <a:cs typeface="Arial"/>
              </a:rPr>
              <a:t>PLC Notebook as part of Microsoft Teams provides easy access to planning, learner evidence and moderator comments during live online moderation meetings. </a:t>
            </a:r>
          </a:p>
          <a:p>
            <a:pPr marL="285750" indent="-285750" eaLnBrk="1" hangingPunct="1">
              <a:buClr>
                <a:srgbClr val="00C4C4"/>
              </a:buClr>
              <a:buFont typeface="Arial"/>
              <a:buChar char="•"/>
              <a:defRPr/>
            </a:pPr>
            <a:r>
              <a:rPr lang="en-GB" sz="2400" dirty="0">
                <a:solidFill>
                  <a:schemeClr val="tx1">
                    <a:lumMod val="75000"/>
                    <a:lumOff val="25000"/>
                  </a:schemeClr>
                </a:solidFill>
                <a:cs typeface="Arial"/>
              </a:rPr>
              <a:t>Allows audio, video, images, PDF's etc. to be uploaded.</a:t>
            </a:r>
            <a:endParaRPr lang="en-GB" sz="2400" dirty="0">
              <a:solidFill>
                <a:schemeClr val="tx1">
                  <a:lumMod val="75000"/>
                  <a:lumOff val="25000"/>
                </a:schemeClr>
              </a:solidFill>
            </a:endParaRPr>
          </a:p>
          <a:p>
            <a:pPr eaLnBrk="1" hangingPunct="1">
              <a:buFont typeface="Arial"/>
              <a:buNone/>
              <a:defRPr/>
            </a:pPr>
            <a:endParaRPr lang="en-GB" sz="2400"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432EF1-FFBA-4CE0-AA00-570CBDB4C282}"/>
              </a:ext>
            </a:extLst>
          </p:cNvPr>
          <p:cNvSpPr/>
          <p:nvPr/>
        </p:nvSpPr>
        <p:spPr>
          <a:xfrm>
            <a:off x="0" y="5543550"/>
            <a:ext cx="12192000" cy="1325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57699" name="Picture 5">
            <a:extLst>
              <a:ext uri="{FF2B5EF4-FFF2-40B4-BE49-F238E27FC236}">
                <a16:creationId xmlns:a16="http://schemas.microsoft.com/office/drawing/2014/main" id="{9EA0DF43-8E77-40A9-97EC-6EF3DE6074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2812F19-38DE-4F8C-95D6-E630A3419642}"/>
              </a:ext>
            </a:extLst>
          </p:cNvPr>
          <p:cNvSpPr txBox="1"/>
          <p:nvPr/>
        </p:nvSpPr>
        <p:spPr>
          <a:xfrm>
            <a:off x="6564313" y="2524125"/>
            <a:ext cx="2743200" cy="739775"/>
          </a:xfrm>
          <a:prstGeom prst="rect">
            <a:avLst/>
          </a:prstGeom>
          <a:noFill/>
        </p:spPr>
        <p:txBody>
          <a:bodyPr>
            <a:spAutoFit/>
          </a:bodyPr>
          <a:lstStyle/>
          <a:p>
            <a:pPr eaLnBrk="1" fontAlgn="auto" hangingPunct="1">
              <a:spcBef>
                <a:spcPts val="0"/>
              </a:spcBef>
              <a:spcAft>
                <a:spcPts val="0"/>
              </a:spcAft>
              <a:defRPr/>
            </a:pPr>
            <a:endParaRPr lang="en-GB" sz="1200">
              <a:solidFill>
                <a:prstClr val="black"/>
              </a:solidFill>
              <a:latin typeface="Calibri"/>
              <a:cs typeface="Calibri"/>
            </a:endParaRPr>
          </a:p>
          <a:p>
            <a:pPr eaLnBrk="1" fontAlgn="auto" hangingPunct="1">
              <a:spcBef>
                <a:spcPts val="0"/>
              </a:spcBef>
              <a:spcAft>
                <a:spcPts val="0"/>
              </a:spcAft>
              <a:defRPr/>
            </a:pPr>
            <a:endParaRPr lang="en-GB">
              <a:solidFill>
                <a:prstClr val="black"/>
              </a:solidFill>
              <a:latin typeface="Arial"/>
              <a:cs typeface="+mn-cs"/>
            </a:endParaRPr>
          </a:p>
          <a:p>
            <a:pPr eaLnBrk="1" fontAlgn="auto" hangingPunct="1">
              <a:spcBef>
                <a:spcPts val="0"/>
              </a:spcBef>
              <a:spcAft>
                <a:spcPts val="0"/>
              </a:spcAft>
              <a:defRPr/>
            </a:pPr>
            <a:endParaRPr lang="en-GB" sz="1200">
              <a:solidFill>
                <a:prstClr val="black"/>
              </a:solidFill>
              <a:latin typeface="Calibri"/>
              <a:cs typeface="Calibri"/>
            </a:endParaRPr>
          </a:p>
        </p:txBody>
      </p:sp>
      <p:pic>
        <p:nvPicPr>
          <p:cNvPr id="157701" name="Picture 9" descr="1.png">
            <a:extLst>
              <a:ext uri="{FF2B5EF4-FFF2-40B4-BE49-F238E27FC236}">
                <a16:creationId xmlns:a16="http://schemas.microsoft.com/office/drawing/2014/main" id="{ED9F85BC-B9F4-43A6-AE22-FB842C7E87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49938"/>
            <a:ext cx="121888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70E776BC-3B25-4678-BC9C-E724AA810D41}"/>
              </a:ext>
            </a:extLst>
          </p:cNvPr>
          <p:cNvSpPr txBox="1"/>
          <p:nvPr/>
        </p:nvSpPr>
        <p:spPr>
          <a:xfrm>
            <a:off x="7159625" y="6308725"/>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ea typeface="ＭＳ 明朝" pitchFamily="49" charset="-128"/>
                <a:cs typeface="Calibri" panose="020F0502020204030204" pitchFamily="34" charset="0"/>
              </a:rPr>
              <a:t>For Scotland's learners, with Scotland's educators</a:t>
            </a:r>
            <a:endParaRPr lang="en-GB" altLang="en-US" sz="1200" b="1">
              <a:solidFill>
                <a:srgbClr val="595959"/>
              </a:solidFill>
              <a:ea typeface="ＭＳ 明朝" pitchFamily="49" charset="-128"/>
              <a:cs typeface="Calibri" panose="020F0502020204030204" pitchFamily="34" charset="0"/>
            </a:endParaRPr>
          </a:p>
        </p:txBody>
      </p:sp>
      <p:sp>
        <p:nvSpPr>
          <p:cNvPr id="7" name="TextBox 6">
            <a:extLst>
              <a:ext uri="{FF2B5EF4-FFF2-40B4-BE49-F238E27FC236}">
                <a16:creationId xmlns:a16="http://schemas.microsoft.com/office/drawing/2014/main" id="{76E0AEF9-2EF7-4E5D-973B-B9E98FD32F85}"/>
              </a:ext>
            </a:extLst>
          </p:cNvPr>
          <p:cNvSpPr txBox="1"/>
          <p:nvPr/>
        </p:nvSpPr>
        <p:spPr>
          <a:xfrm>
            <a:off x="7212013" y="6521450"/>
            <a:ext cx="6510337" cy="584200"/>
          </a:xfrm>
          <a:prstGeom prst="rect">
            <a:avLst/>
          </a:prstGeom>
          <a:noFill/>
        </p:spPr>
        <p:txBody>
          <a:bodyPr>
            <a:spAutoFit/>
          </a:bodyPr>
          <a:lstStyle/>
          <a:p>
            <a:pPr eaLnBrk="1" fontAlgn="auto" hangingPunct="1">
              <a:spcBef>
                <a:spcPts val="0"/>
              </a:spcBef>
              <a:spcAft>
                <a:spcPts val="0"/>
              </a:spcAft>
              <a:defRPr/>
            </a:pPr>
            <a:r>
              <a:rPr lang="en-GB" sz="1400" b="1">
                <a:solidFill>
                  <a:prstClr val="white"/>
                </a:solidFill>
                <a:latin typeface="Arial"/>
                <a:ea typeface="+mn-lt"/>
                <a:cs typeface="Arial"/>
              </a:rPr>
              <a:t>Do luchd-ionnsachaidh na h-Alba, le luchd-foghlaim Alba </a:t>
            </a:r>
            <a:endParaRPr lang="en-US" sz="1400">
              <a:solidFill>
                <a:prstClr val="white"/>
              </a:solidFill>
              <a:latin typeface="Arial"/>
              <a:cs typeface="+mn-cs"/>
            </a:endParaRPr>
          </a:p>
          <a:p>
            <a:pPr eaLnBrk="1" fontAlgn="auto" hangingPunct="1">
              <a:spcBef>
                <a:spcPts val="0"/>
              </a:spcBef>
              <a:spcAft>
                <a:spcPts val="0"/>
              </a:spcAft>
              <a:defRPr/>
            </a:pPr>
            <a:endParaRPr lang="en-GB">
              <a:solidFill>
                <a:prstClr val="black"/>
              </a:solidFill>
              <a:latin typeface="Arial"/>
              <a:cs typeface="Arial"/>
            </a:endParaRPr>
          </a:p>
        </p:txBody>
      </p:sp>
      <p:sp>
        <p:nvSpPr>
          <p:cNvPr id="157704" name="Title 8">
            <a:extLst>
              <a:ext uri="{FF2B5EF4-FFF2-40B4-BE49-F238E27FC236}">
                <a16:creationId xmlns:a16="http://schemas.microsoft.com/office/drawing/2014/main" id="{05819B52-0169-44A7-8111-30F954847F08}"/>
              </a:ext>
            </a:extLst>
          </p:cNvPr>
          <p:cNvSpPr>
            <a:spLocks noGrp="1"/>
          </p:cNvSpPr>
          <p:nvPr>
            <p:ph type="title"/>
          </p:nvPr>
        </p:nvSpPr>
        <p:spPr/>
        <p:txBody>
          <a:bodyPr/>
          <a:lstStyle/>
          <a:p>
            <a:pPr eaLnBrk="1" hangingPunct="1"/>
            <a:r>
              <a:rPr lang="en-GB" altLang="en-US" sz="3200"/>
              <a:t>Benefits of a Digital Approach</a:t>
            </a:r>
          </a:p>
        </p:txBody>
      </p:sp>
      <p:pic>
        <p:nvPicPr>
          <p:cNvPr id="157705" name="Picture 13" descr="Diagram&#10;&#10;Description automatically generated">
            <a:extLst>
              <a:ext uri="{FF2B5EF4-FFF2-40B4-BE49-F238E27FC236}">
                <a16:creationId xmlns:a16="http://schemas.microsoft.com/office/drawing/2014/main" id="{964CEF3A-E8DB-4A9B-974F-EC98ABF4E5F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52163" y="142875"/>
            <a:ext cx="9636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id="{E18132DB-9580-47B9-AACB-953A43BDA74D}"/>
              </a:ext>
            </a:extLst>
          </p:cNvPr>
          <p:cNvSpPr>
            <a:spLocks noGrp="1"/>
          </p:cNvSpPr>
          <p:nvPr>
            <p:ph idx="1"/>
          </p:nvPr>
        </p:nvSpPr>
        <p:spPr/>
        <p:txBody>
          <a:bodyPr>
            <a:normAutofit/>
          </a:bodyPr>
          <a:lstStyle/>
          <a:p>
            <a:pPr marL="285750" indent="-285750" eaLnBrk="1" hangingPunct="1">
              <a:buClr>
                <a:srgbClr val="00C4C4"/>
              </a:buClr>
              <a:buFont typeface="Arial"/>
              <a:buChar char="•"/>
              <a:defRPr/>
            </a:pPr>
            <a:r>
              <a:rPr lang="en-GB" sz="2400" dirty="0">
                <a:solidFill>
                  <a:schemeClr val="tx1">
                    <a:lumMod val="75000"/>
                    <a:lumOff val="25000"/>
                  </a:schemeClr>
                </a:solidFill>
                <a:cs typeface="Arial"/>
              </a:rPr>
              <a:t>All members of the Team have access to the growing body of moderated material and comments that are added.  </a:t>
            </a:r>
            <a:endParaRPr lang="en-GB" sz="2400" dirty="0">
              <a:solidFill>
                <a:schemeClr val="tx1">
                  <a:lumMod val="75000"/>
                  <a:lumOff val="25000"/>
                </a:schemeClr>
              </a:solidFill>
            </a:endParaRPr>
          </a:p>
          <a:p>
            <a:pPr marL="285750" indent="-285750" eaLnBrk="1" hangingPunct="1">
              <a:buClr>
                <a:srgbClr val="00C4C4"/>
              </a:buClr>
              <a:buFont typeface="Arial"/>
              <a:buChar char="•"/>
              <a:defRPr/>
            </a:pPr>
            <a:r>
              <a:rPr lang="en-GB" sz="2400" dirty="0">
                <a:solidFill>
                  <a:schemeClr val="tx1">
                    <a:lumMod val="75000"/>
                    <a:lumOff val="25000"/>
                  </a:schemeClr>
                </a:solidFill>
              </a:rPr>
              <a:t>Templates can be used to direct practitioners towards resources and key questions to help keep moderation discussions and feedback focussed for practitioners. </a:t>
            </a:r>
            <a:endParaRPr lang="en-GB" sz="2400" dirty="0">
              <a:solidFill>
                <a:schemeClr val="tx1">
                  <a:lumMod val="75000"/>
                  <a:lumOff val="25000"/>
                </a:schemeClr>
              </a:solidFill>
              <a:cs typeface="Arial"/>
            </a:endParaRPr>
          </a:p>
          <a:p>
            <a:pPr marL="285750" indent="-285750" eaLnBrk="1" hangingPunct="1">
              <a:buClr>
                <a:srgbClr val="00C4C4"/>
              </a:buClr>
              <a:buFont typeface="Arial"/>
              <a:buChar char="•"/>
              <a:defRPr/>
            </a:pPr>
            <a:r>
              <a:rPr lang="en-GB" sz="2400" dirty="0">
                <a:solidFill>
                  <a:schemeClr val="tx1">
                    <a:lumMod val="75000"/>
                    <a:lumOff val="25000"/>
                  </a:schemeClr>
                </a:solidFill>
              </a:rPr>
              <a:t>Increases confidence that practitioners have engaged in the process of moderation to develop shared understanding of standards.</a:t>
            </a:r>
            <a:r>
              <a:rPr lang="en-GB" sz="2400" dirty="0">
                <a:solidFill>
                  <a:schemeClr val="tx1"/>
                </a:solidFill>
              </a:rPr>
              <a:t> </a:t>
            </a:r>
            <a:endParaRPr lang="en-GB" sz="2400" dirty="0">
              <a:solidFill>
                <a:schemeClr val="tx1"/>
              </a:solidFill>
              <a:cs typeface="Arial"/>
            </a:endParaRPr>
          </a:p>
          <a:p>
            <a:pPr eaLnBrk="1" hangingPunct="1">
              <a:buFont typeface="Arial"/>
              <a:buNone/>
              <a:defRPr/>
            </a:pPr>
            <a:endParaRPr lang="en-GB" dirty="0">
              <a:solidFill>
                <a:srgbClr val="00ABB5"/>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588B02-CB14-487E-9F9E-608FE308A5AD}"/>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9747" name="Title 1">
            <a:extLst>
              <a:ext uri="{FF2B5EF4-FFF2-40B4-BE49-F238E27FC236}">
                <a16:creationId xmlns:a16="http://schemas.microsoft.com/office/drawing/2014/main" id="{47902270-19C5-4680-B90F-23308FE1F812}"/>
              </a:ext>
            </a:extLst>
          </p:cNvPr>
          <p:cNvSpPr>
            <a:spLocks noGrp="1"/>
          </p:cNvSpPr>
          <p:nvPr>
            <p:ph type="title"/>
          </p:nvPr>
        </p:nvSpPr>
        <p:spPr>
          <a:xfrm>
            <a:off x="384175" y="33338"/>
            <a:ext cx="11050588" cy="782637"/>
          </a:xfrm>
        </p:spPr>
        <p:txBody>
          <a:bodyPr/>
          <a:lstStyle/>
          <a:p>
            <a:pPr eaLnBrk="1" hangingPunct="1"/>
            <a:br>
              <a:rPr lang="en-GB" altLang="en-US" sz="3200"/>
            </a:br>
            <a:r>
              <a:rPr lang="en-GB" altLang="en-US" sz="3200"/>
              <a:t>Resources</a:t>
            </a:r>
          </a:p>
        </p:txBody>
      </p:sp>
      <p:sp>
        <p:nvSpPr>
          <p:cNvPr id="159748" name="Content Placeholder 2">
            <a:extLst>
              <a:ext uri="{FF2B5EF4-FFF2-40B4-BE49-F238E27FC236}">
                <a16:creationId xmlns:a16="http://schemas.microsoft.com/office/drawing/2014/main" id="{78DF7DD4-16FA-4A22-B5A7-2427F7780ECD}"/>
              </a:ext>
            </a:extLst>
          </p:cNvPr>
          <p:cNvSpPr>
            <a:spLocks noGrp="1"/>
          </p:cNvSpPr>
          <p:nvPr>
            <p:ph idx="1"/>
          </p:nvPr>
        </p:nvSpPr>
        <p:spPr>
          <a:xfrm>
            <a:off x="611188" y="1147763"/>
            <a:ext cx="10521950" cy="4910137"/>
          </a:xfrm>
        </p:spPr>
        <p:txBody>
          <a:bodyPr/>
          <a:lstStyle/>
          <a:p>
            <a:pPr lvl="1" indent="0" eaLnBrk="1" hangingPunct="1">
              <a:buFont typeface="Arial" panose="020B0604020202020204" pitchFamily="34" charset="0"/>
              <a:buNone/>
            </a:pPr>
            <a:endParaRPr lang="en-GB" altLang="en-US" sz="2400"/>
          </a:p>
          <a:p>
            <a:pPr lvl="1" indent="0" eaLnBrk="1" hangingPunct="1">
              <a:buFont typeface="Arial" panose="020B0604020202020204" pitchFamily="34" charset="0"/>
              <a:buNone/>
            </a:pPr>
            <a:endParaRPr lang="en-GB" altLang="en-US" sz="2400"/>
          </a:p>
        </p:txBody>
      </p:sp>
      <p:pic>
        <p:nvPicPr>
          <p:cNvPr id="159749" name="Picture 5">
            <a:extLst>
              <a:ext uri="{FF2B5EF4-FFF2-40B4-BE49-F238E27FC236}">
                <a16:creationId xmlns:a16="http://schemas.microsoft.com/office/drawing/2014/main" id="{F762929A-B21C-4DD9-A01B-FD4766AD90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6" descr="1.png">
            <a:extLst>
              <a:ext uri="{FF2B5EF4-FFF2-40B4-BE49-F238E27FC236}">
                <a16:creationId xmlns:a16="http://schemas.microsoft.com/office/drawing/2014/main" id="{E830AB34-C107-418F-86E6-2FA778527B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15CCD8E7-A677-4F7A-AE3D-7AFED0715E84}"/>
              </a:ext>
            </a:extLst>
          </p:cNvPr>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5549321E-F409-4903-8AC9-CEA80AABF78E}"/>
              </a:ext>
            </a:extLst>
          </p:cNvPr>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pic>
        <p:nvPicPr>
          <p:cNvPr id="159753" name="Picture 3">
            <a:extLst>
              <a:ext uri="{FF2B5EF4-FFF2-40B4-BE49-F238E27FC236}">
                <a16:creationId xmlns:a16="http://schemas.microsoft.com/office/drawing/2014/main" id="{91F30535-B12B-4897-9F7B-20E66C84DE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67813" y="722313"/>
            <a:ext cx="2163762"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4" name="Picture 4">
            <a:extLst>
              <a:ext uri="{FF2B5EF4-FFF2-40B4-BE49-F238E27FC236}">
                <a16:creationId xmlns:a16="http://schemas.microsoft.com/office/drawing/2014/main" id="{2AD87879-5D56-4A20-A00F-A1416B01F3F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6550" y="890588"/>
            <a:ext cx="3765550"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5" name="Picture 10">
            <a:extLst>
              <a:ext uri="{FF2B5EF4-FFF2-40B4-BE49-F238E27FC236}">
                <a16:creationId xmlns:a16="http://schemas.microsoft.com/office/drawing/2014/main" id="{2FEF32BE-76EC-4C5C-9649-902FD183917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11675" y="939800"/>
            <a:ext cx="4467225"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6" name="Picture 13" descr="Diagram&#10;&#10;Description automatically generated">
            <a:extLst>
              <a:ext uri="{FF2B5EF4-FFF2-40B4-BE49-F238E27FC236}">
                <a16:creationId xmlns:a16="http://schemas.microsoft.com/office/drawing/2014/main" id="{76FC42CF-A5B6-4054-B096-F747635BB38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245850" y="57150"/>
            <a:ext cx="9636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E0B2FF-BBCA-4F5C-BC02-23DDBCDAAE1E}"/>
              </a:ext>
            </a:extLst>
          </p:cNvPr>
          <p:cNvSpPr/>
          <p:nvPr/>
        </p:nvSpPr>
        <p:spPr>
          <a:xfrm>
            <a:off x="0" y="5543550"/>
            <a:ext cx="12192000" cy="1325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61795" name="Picture 5">
            <a:extLst>
              <a:ext uri="{FF2B5EF4-FFF2-40B4-BE49-F238E27FC236}">
                <a16:creationId xmlns:a16="http://schemas.microsoft.com/office/drawing/2014/main" id="{A16FB589-6BBF-474C-932E-708F63382F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2812F19-38DE-4F8C-95D6-E630A3419642}"/>
              </a:ext>
            </a:extLst>
          </p:cNvPr>
          <p:cNvSpPr txBox="1"/>
          <p:nvPr/>
        </p:nvSpPr>
        <p:spPr>
          <a:xfrm>
            <a:off x="6564313" y="2524125"/>
            <a:ext cx="2743200" cy="739775"/>
          </a:xfrm>
          <a:prstGeom prst="rect">
            <a:avLst/>
          </a:prstGeom>
          <a:noFill/>
        </p:spPr>
        <p:txBody>
          <a:bodyPr>
            <a:spAutoFit/>
          </a:bodyPr>
          <a:lstStyle/>
          <a:p>
            <a:pPr eaLnBrk="1" fontAlgn="auto" hangingPunct="1">
              <a:spcBef>
                <a:spcPts val="0"/>
              </a:spcBef>
              <a:spcAft>
                <a:spcPts val="0"/>
              </a:spcAft>
              <a:defRPr/>
            </a:pPr>
            <a:endParaRPr lang="en-GB" sz="1200">
              <a:solidFill>
                <a:prstClr val="black"/>
              </a:solidFill>
              <a:latin typeface="Calibri"/>
              <a:cs typeface="Calibri"/>
            </a:endParaRPr>
          </a:p>
          <a:p>
            <a:pPr eaLnBrk="1" fontAlgn="auto" hangingPunct="1">
              <a:spcBef>
                <a:spcPts val="0"/>
              </a:spcBef>
              <a:spcAft>
                <a:spcPts val="0"/>
              </a:spcAft>
              <a:defRPr/>
            </a:pPr>
            <a:endParaRPr lang="en-GB">
              <a:solidFill>
                <a:prstClr val="black"/>
              </a:solidFill>
              <a:latin typeface="Arial"/>
              <a:cs typeface="+mn-cs"/>
            </a:endParaRPr>
          </a:p>
          <a:p>
            <a:pPr eaLnBrk="1" fontAlgn="auto" hangingPunct="1">
              <a:spcBef>
                <a:spcPts val="0"/>
              </a:spcBef>
              <a:spcAft>
                <a:spcPts val="0"/>
              </a:spcAft>
              <a:defRPr/>
            </a:pPr>
            <a:endParaRPr lang="en-GB" sz="1200">
              <a:solidFill>
                <a:prstClr val="black"/>
              </a:solidFill>
              <a:latin typeface="Calibri"/>
              <a:cs typeface="Calibri"/>
            </a:endParaRPr>
          </a:p>
        </p:txBody>
      </p:sp>
      <p:pic>
        <p:nvPicPr>
          <p:cNvPr id="161797" name="Picture 9" descr="1.png">
            <a:extLst>
              <a:ext uri="{FF2B5EF4-FFF2-40B4-BE49-F238E27FC236}">
                <a16:creationId xmlns:a16="http://schemas.microsoft.com/office/drawing/2014/main" id="{181BD0DB-5CD7-4823-911F-639997225D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49938"/>
            <a:ext cx="121888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70E776BC-3B25-4678-BC9C-E724AA810D41}"/>
              </a:ext>
            </a:extLst>
          </p:cNvPr>
          <p:cNvSpPr txBox="1"/>
          <p:nvPr/>
        </p:nvSpPr>
        <p:spPr>
          <a:xfrm>
            <a:off x="7159625" y="6308725"/>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ea typeface="ＭＳ 明朝" pitchFamily="49" charset="-128"/>
                <a:cs typeface="Calibri" panose="020F0502020204030204" pitchFamily="34" charset="0"/>
              </a:rPr>
              <a:t>For Scotland's learners, with Scotland's educators</a:t>
            </a:r>
            <a:endParaRPr lang="en-GB" altLang="en-US" sz="1200" b="1">
              <a:solidFill>
                <a:srgbClr val="595959"/>
              </a:solidFill>
              <a:ea typeface="ＭＳ 明朝" pitchFamily="49" charset="-128"/>
              <a:cs typeface="Calibri" panose="020F0502020204030204" pitchFamily="34" charset="0"/>
            </a:endParaRPr>
          </a:p>
        </p:txBody>
      </p:sp>
      <p:sp>
        <p:nvSpPr>
          <p:cNvPr id="7" name="TextBox 6">
            <a:extLst>
              <a:ext uri="{FF2B5EF4-FFF2-40B4-BE49-F238E27FC236}">
                <a16:creationId xmlns:a16="http://schemas.microsoft.com/office/drawing/2014/main" id="{76E0AEF9-2EF7-4E5D-973B-B9E98FD32F85}"/>
              </a:ext>
            </a:extLst>
          </p:cNvPr>
          <p:cNvSpPr txBox="1"/>
          <p:nvPr/>
        </p:nvSpPr>
        <p:spPr>
          <a:xfrm>
            <a:off x="7212013" y="6521450"/>
            <a:ext cx="6510337" cy="584200"/>
          </a:xfrm>
          <a:prstGeom prst="rect">
            <a:avLst/>
          </a:prstGeom>
          <a:noFill/>
        </p:spPr>
        <p:txBody>
          <a:bodyPr>
            <a:spAutoFit/>
          </a:bodyPr>
          <a:lstStyle/>
          <a:p>
            <a:pPr eaLnBrk="1" fontAlgn="auto" hangingPunct="1">
              <a:spcBef>
                <a:spcPts val="0"/>
              </a:spcBef>
              <a:spcAft>
                <a:spcPts val="0"/>
              </a:spcAft>
              <a:defRPr/>
            </a:pPr>
            <a:r>
              <a:rPr lang="en-GB" sz="1400" b="1">
                <a:solidFill>
                  <a:prstClr val="white"/>
                </a:solidFill>
                <a:latin typeface="Arial"/>
                <a:ea typeface="+mn-lt"/>
                <a:cs typeface="Arial"/>
              </a:rPr>
              <a:t>Do luchd-ionnsachaidh na h-Alba, le luchd-foghlaim Alba </a:t>
            </a:r>
            <a:endParaRPr lang="en-US" sz="1400">
              <a:solidFill>
                <a:prstClr val="white"/>
              </a:solidFill>
              <a:latin typeface="Arial"/>
              <a:cs typeface="+mn-cs"/>
            </a:endParaRPr>
          </a:p>
          <a:p>
            <a:pPr eaLnBrk="1" fontAlgn="auto" hangingPunct="1">
              <a:spcBef>
                <a:spcPts val="0"/>
              </a:spcBef>
              <a:spcAft>
                <a:spcPts val="0"/>
              </a:spcAft>
              <a:defRPr/>
            </a:pPr>
            <a:endParaRPr lang="en-GB">
              <a:solidFill>
                <a:prstClr val="black"/>
              </a:solidFill>
              <a:latin typeface="Arial"/>
              <a:cs typeface="Arial"/>
            </a:endParaRPr>
          </a:p>
        </p:txBody>
      </p:sp>
      <p:sp>
        <p:nvSpPr>
          <p:cNvPr id="161800" name="Title 8">
            <a:extLst>
              <a:ext uri="{FF2B5EF4-FFF2-40B4-BE49-F238E27FC236}">
                <a16:creationId xmlns:a16="http://schemas.microsoft.com/office/drawing/2014/main" id="{250F5BCD-DD68-40F7-92F5-27651BA045CE}"/>
              </a:ext>
            </a:extLst>
          </p:cNvPr>
          <p:cNvSpPr>
            <a:spLocks noGrp="1"/>
          </p:cNvSpPr>
          <p:nvPr>
            <p:ph type="title"/>
          </p:nvPr>
        </p:nvSpPr>
        <p:spPr/>
        <p:txBody>
          <a:bodyPr/>
          <a:lstStyle/>
          <a:p>
            <a:pPr eaLnBrk="1" hangingPunct="1"/>
            <a:r>
              <a:rPr lang="en-GB" altLang="en-US" sz="3200"/>
              <a:t>Step 1 – Identify a group of practitioners</a:t>
            </a:r>
          </a:p>
        </p:txBody>
      </p:sp>
      <p:pic>
        <p:nvPicPr>
          <p:cNvPr id="161801" name="Picture 13" descr="Diagram&#10;&#10;Description automatically generated">
            <a:extLst>
              <a:ext uri="{FF2B5EF4-FFF2-40B4-BE49-F238E27FC236}">
                <a16:creationId xmlns:a16="http://schemas.microsoft.com/office/drawing/2014/main" id="{E501470C-E08A-4954-98DB-6C79DF3946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52163" y="142875"/>
            <a:ext cx="9636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id="{A61170CE-9135-4535-AB7C-67D0CB42267D}"/>
              </a:ext>
            </a:extLst>
          </p:cNvPr>
          <p:cNvSpPr>
            <a:spLocks noGrp="1"/>
          </p:cNvSpPr>
          <p:nvPr>
            <p:ph idx="1"/>
          </p:nvPr>
        </p:nvSpPr>
        <p:spPr/>
        <p:txBody>
          <a:bodyPr>
            <a:normAutofit/>
          </a:bodyPr>
          <a:lstStyle/>
          <a:p>
            <a:pPr marL="342900"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Identify a group of practitioners who will work together. For example, trios of practitioners from across a school, cluster, local authority or regional improvement collaborative. </a:t>
            </a:r>
          </a:p>
          <a:p>
            <a:pPr marL="342900"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Practitioners may find it useful and more manageable to work in smaller groups.</a:t>
            </a:r>
          </a:p>
          <a:p>
            <a:pPr marL="342900"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Invite/share the team code with the group of practitioners</a:t>
            </a:r>
          </a:p>
          <a:p>
            <a:pPr eaLnBrk="1" hangingPunct="1">
              <a:buFont typeface="Arial"/>
              <a:buNone/>
              <a:defRPr/>
            </a:pPr>
            <a:endParaRPr lang="en-GB" sz="2400" b="1" dirty="0">
              <a:solidFill>
                <a:schemeClr val="tx1"/>
              </a:solidFill>
            </a:endParaRPr>
          </a:p>
          <a:p>
            <a:pPr eaLnBrk="1" hangingPunct="1">
              <a:buFont typeface="Arial"/>
              <a:buNone/>
              <a:defRPr/>
            </a:pPr>
            <a:endParaRPr lang="en-GB" sz="2400" dirty="0">
              <a:solidFill>
                <a:schemeClr val="tx1"/>
              </a:solidFill>
            </a:endParaRPr>
          </a:p>
          <a:p>
            <a:pPr eaLnBrk="1" hangingPunct="1">
              <a:buFont typeface="Arial"/>
              <a:buNone/>
              <a:defRPr/>
            </a:pPr>
            <a:endParaRPr lang="en-GB" dirty="0">
              <a:solidFill>
                <a:srgbClr val="00ABB5"/>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D9829E-56BE-48C8-AB9F-73FF06CEF874}"/>
              </a:ext>
            </a:extLst>
          </p:cNvPr>
          <p:cNvSpPr/>
          <p:nvPr/>
        </p:nvSpPr>
        <p:spPr>
          <a:xfrm>
            <a:off x="0" y="5543550"/>
            <a:ext cx="12192000" cy="1325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63843" name="Picture 5">
            <a:extLst>
              <a:ext uri="{FF2B5EF4-FFF2-40B4-BE49-F238E27FC236}">
                <a16:creationId xmlns:a16="http://schemas.microsoft.com/office/drawing/2014/main" id="{89238A56-88EF-470D-890A-F045965F18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2812F19-38DE-4F8C-95D6-E630A3419642}"/>
              </a:ext>
            </a:extLst>
          </p:cNvPr>
          <p:cNvSpPr txBox="1"/>
          <p:nvPr/>
        </p:nvSpPr>
        <p:spPr>
          <a:xfrm>
            <a:off x="6564313" y="2524125"/>
            <a:ext cx="2743200" cy="739775"/>
          </a:xfrm>
          <a:prstGeom prst="rect">
            <a:avLst/>
          </a:prstGeom>
          <a:noFill/>
        </p:spPr>
        <p:txBody>
          <a:bodyPr>
            <a:spAutoFit/>
          </a:bodyPr>
          <a:lstStyle/>
          <a:p>
            <a:pPr eaLnBrk="1" fontAlgn="auto" hangingPunct="1">
              <a:spcBef>
                <a:spcPts val="0"/>
              </a:spcBef>
              <a:spcAft>
                <a:spcPts val="0"/>
              </a:spcAft>
              <a:defRPr/>
            </a:pPr>
            <a:endParaRPr lang="en-GB" sz="1200">
              <a:solidFill>
                <a:prstClr val="black"/>
              </a:solidFill>
              <a:latin typeface="Calibri"/>
              <a:cs typeface="Calibri"/>
            </a:endParaRPr>
          </a:p>
          <a:p>
            <a:pPr eaLnBrk="1" fontAlgn="auto" hangingPunct="1">
              <a:spcBef>
                <a:spcPts val="0"/>
              </a:spcBef>
              <a:spcAft>
                <a:spcPts val="0"/>
              </a:spcAft>
              <a:defRPr/>
            </a:pPr>
            <a:endParaRPr lang="en-GB">
              <a:solidFill>
                <a:prstClr val="black"/>
              </a:solidFill>
              <a:latin typeface="Arial"/>
              <a:cs typeface="+mn-cs"/>
            </a:endParaRPr>
          </a:p>
          <a:p>
            <a:pPr eaLnBrk="1" fontAlgn="auto" hangingPunct="1">
              <a:spcBef>
                <a:spcPts val="0"/>
              </a:spcBef>
              <a:spcAft>
                <a:spcPts val="0"/>
              </a:spcAft>
              <a:defRPr/>
            </a:pPr>
            <a:endParaRPr lang="en-GB" sz="1200">
              <a:solidFill>
                <a:prstClr val="black"/>
              </a:solidFill>
              <a:latin typeface="Calibri"/>
              <a:cs typeface="Calibri"/>
            </a:endParaRPr>
          </a:p>
        </p:txBody>
      </p:sp>
      <p:pic>
        <p:nvPicPr>
          <p:cNvPr id="163845" name="Picture 9" descr="1.png">
            <a:extLst>
              <a:ext uri="{FF2B5EF4-FFF2-40B4-BE49-F238E27FC236}">
                <a16:creationId xmlns:a16="http://schemas.microsoft.com/office/drawing/2014/main" id="{B26E0B90-186E-484B-B586-3BC52C94B4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49938"/>
            <a:ext cx="121888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70E776BC-3B25-4678-BC9C-E724AA810D41}"/>
              </a:ext>
            </a:extLst>
          </p:cNvPr>
          <p:cNvSpPr txBox="1"/>
          <p:nvPr/>
        </p:nvSpPr>
        <p:spPr>
          <a:xfrm>
            <a:off x="7159625" y="6308725"/>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ea typeface="ＭＳ 明朝" pitchFamily="49" charset="-128"/>
                <a:cs typeface="Calibri" panose="020F0502020204030204" pitchFamily="34" charset="0"/>
              </a:rPr>
              <a:t>For Scotland's learners, with Scotland's educators</a:t>
            </a:r>
            <a:endParaRPr lang="en-GB" altLang="en-US" sz="1200" b="1">
              <a:solidFill>
                <a:srgbClr val="595959"/>
              </a:solidFill>
              <a:ea typeface="ＭＳ 明朝" pitchFamily="49" charset="-128"/>
              <a:cs typeface="Calibri" panose="020F0502020204030204" pitchFamily="34" charset="0"/>
            </a:endParaRPr>
          </a:p>
        </p:txBody>
      </p:sp>
      <p:sp>
        <p:nvSpPr>
          <p:cNvPr id="7" name="TextBox 6">
            <a:extLst>
              <a:ext uri="{FF2B5EF4-FFF2-40B4-BE49-F238E27FC236}">
                <a16:creationId xmlns:a16="http://schemas.microsoft.com/office/drawing/2014/main" id="{76E0AEF9-2EF7-4E5D-973B-B9E98FD32F85}"/>
              </a:ext>
            </a:extLst>
          </p:cNvPr>
          <p:cNvSpPr txBox="1"/>
          <p:nvPr/>
        </p:nvSpPr>
        <p:spPr>
          <a:xfrm>
            <a:off x="7212013" y="6521450"/>
            <a:ext cx="6510337" cy="584200"/>
          </a:xfrm>
          <a:prstGeom prst="rect">
            <a:avLst/>
          </a:prstGeom>
          <a:noFill/>
        </p:spPr>
        <p:txBody>
          <a:bodyPr>
            <a:spAutoFit/>
          </a:bodyPr>
          <a:lstStyle/>
          <a:p>
            <a:pPr eaLnBrk="1" fontAlgn="auto" hangingPunct="1">
              <a:spcBef>
                <a:spcPts val="0"/>
              </a:spcBef>
              <a:spcAft>
                <a:spcPts val="0"/>
              </a:spcAft>
              <a:defRPr/>
            </a:pPr>
            <a:r>
              <a:rPr lang="en-GB" sz="1400" b="1">
                <a:solidFill>
                  <a:prstClr val="white"/>
                </a:solidFill>
                <a:latin typeface="Arial"/>
                <a:ea typeface="+mn-lt"/>
                <a:cs typeface="Arial"/>
              </a:rPr>
              <a:t>Do luchd-ionnsachaidh na h-Alba, le luchd-foghlaim Alba </a:t>
            </a:r>
            <a:endParaRPr lang="en-US" sz="1400">
              <a:solidFill>
                <a:prstClr val="white"/>
              </a:solidFill>
              <a:latin typeface="Arial"/>
              <a:cs typeface="+mn-cs"/>
            </a:endParaRPr>
          </a:p>
          <a:p>
            <a:pPr eaLnBrk="1" fontAlgn="auto" hangingPunct="1">
              <a:spcBef>
                <a:spcPts val="0"/>
              </a:spcBef>
              <a:spcAft>
                <a:spcPts val="0"/>
              </a:spcAft>
              <a:defRPr/>
            </a:pPr>
            <a:endParaRPr lang="en-GB">
              <a:solidFill>
                <a:prstClr val="black"/>
              </a:solidFill>
              <a:latin typeface="Arial"/>
              <a:cs typeface="Arial"/>
            </a:endParaRPr>
          </a:p>
        </p:txBody>
      </p:sp>
      <p:sp>
        <p:nvSpPr>
          <p:cNvPr id="163848" name="Title 8">
            <a:extLst>
              <a:ext uri="{FF2B5EF4-FFF2-40B4-BE49-F238E27FC236}">
                <a16:creationId xmlns:a16="http://schemas.microsoft.com/office/drawing/2014/main" id="{25FB6C7C-A22A-472B-85CE-D59B87BF35CE}"/>
              </a:ext>
            </a:extLst>
          </p:cNvPr>
          <p:cNvSpPr>
            <a:spLocks noGrp="1"/>
          </p:cNvSpPr>
          <p:nvPr>
            <p:ph type="title"/>
          </p:nvPr>
        </p:nvSpPr>
        <p:spPr/>
        <p:txBody>
          <a:bodyPr/>
          <a:lstStyle/>
          <a:p>
            <a:pPr eaLnBrk="1" hangingPunct="1"/>
            <a:r>
              <a:rPr lang="en-GB" altLang="en-US" sz="3200" dirty="0"/>
              <a:t>Step 1 – Example A</a:t>
            </a:r>
          </a:p>
        </p:txBody>
      </p:sp>
      <p:pic>
        <p:nvPicPr>
          <p:cNvPr id="163849" name="Picture 13" descr="Diagram&#10;&#10;Description automatically generated">
            <a:extLst>
              <a:ext uri="{FF2B5EF4-FFF2-40B4-BE49-F238E27FC236}">
                <a16:creationId xmlns:a16="http://schemas.microsoft.com/office/drawing/2014/main" id="{76C62C84-FCC4-4B3B-A1BA-3E3FE17EFD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52163" y="142875"/>
            <a:ext cx="9636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50" name="Content Placeholder 2">
            <a:extLst>
              <a:ext uri="{FF2B5EF4-FFF2-40B4-BE49-F238E27FC236}">
                <a16:creationId xmlns:a16="http://schemas.microsoft.com/office/drawing/2014/main" id="{E714477D-7088-4AF9-9FDF-EBD7E715A287}"/>
              </a:ext>
            </a:extLst>
          </p:cNvPr>
          <p:cNvSpPr>
            <a:spLocks noGrp="1"/>
          </p:cNvSpPr>
          <p:nvPr>
            <p:ph idx="1"/>
          </p:nvPr>
        </p:nvSpPr>
        <p:spPr/>
        <p:txBody>
          <a:bodyPr/>
          <a:lstStyle/>
          <a:p>
            <a:pPr eaLnBrk="1" hangingPunct="1"/>
            <a:r>
              <a:rPr lang="en-GB" altLang="en-US" sz="2200" b="1">
                <a:solidFill>
                  <a:schemeClr val="tx1"/>
                </a:solidFill>
              </a:rPr>
              <a:t> </a:t>
            </a:r>
            <a:r>
              <a:rPr lang="en-GB" altLang="en-US">
                <a:solidFill>
                  <a:srgbClr val="00ABB5"/>
                </a:solidFill>
              </a:rPr>
              <a:t>	</a:t>
            </a:r>
          </a:p>
        </p:txBody>
      </p:sp>
      <p:pic>
        <p:nvPicPr>
          <p:cNvPr id="163851" name="Picture 1">
            <a:extLst>
              <a:ext uri="{FF2B5EF4-FFF2-40B4-BE49-F238E27FC236}">
                <a16:creationId xmlns:a16="http://schemas.microsoft.com/office/drawing/2014/main" id="{C303CB31-9CDF-44C0-A261-69963535CE8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3438" y="1689100"/>
            <a:ext cx="84026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F2FA4C-2798-47B6-8C23-577FA2D7BF28}"/>
              </a:ext>
            </a:extLst>
          </p:cNvPr>
          <p:cNvSpPr/>
          <p:nvPr/>
        </p:nvSpPr>
        <p:spPr>
          <a:xfrm>
            <a:off x="0" y="5543550"/>
            <a:ext cx="12192000" cy="1325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65891" name="Picture 5">
            <a:extLst>
              <a:ext uri="{FF2B5EF4-FFF2-40B4-BE49-F238E27FC236}">
                <a16:creationId xmlns:a16="http://schemas.microsoft.com/office/drawing/2014/main" id="{8A1730A3-6CB3-46D8-809A-C5AF32C830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2812F19-38DE-4F8C-95D6-E630A3419642}"/>
              </a:ext>
            </a:extLst>
          </p:cNvPr>
          <p:cNvSpPr txBox="1"/>
          <p:nvPr/>
        </p:nvSpPr>
        <p:spPr>
          <a:xfrm>
            <a:off x="6564313" y="2524125"/>
            <a:ext cx="2743200" cy="739775"/>
          </a:xfrm>
          <a:prstGeom prst="rect">
            <a:avLst/>
          </a:prstGeom>
          <a:noFill/>
        </p:spPr>
        <p:txBody>
          <a:bodyPr>
            <a:spAutoFit/>
          </a:bodyPr>
          <a:lstStyle/>
          <a:p>
            <a:pPr eaLnBrk="1" fontAlgn="auto" hangingPunct="1">
              <a:spcBef>
                <a:spcPts val="0"/>
              </a:spcBef>
              <a:spcAft>
                <a:spcPts val="0"/>
              </a:spcAft>
              <a:defRPr/>
            </a:pPr>
            <a:endParaRPr lang="en-GB" sz="1200">
              <a:solidFill>
                <a:prstClr val="black"/>
              </a:solidFill>
              <a:latin typeface="Calibri"/>
              <a:cs typeface="Calibri"/>
            </a:endParaRPr>
          </a:p>
          <a:p>
            <a:pPr eaLnBrk="1" fontAlgn="auto" hangingPunct="1">
              <a:spcBef>
                <a:spcPts val="0"/>
              </a:spcBef>
              <a:spcAft>
                <a:spcPts val="0"/>
              </a:spcAft>
              <a:defRPr/>
            </a:pPr>
            <a:endParaRPr lang="en-GB">
              <a:solidFill>
                <a:prstClr val="black"/>
              </a:solidFill>
              <a:latin typeface="Arial"/>
              <a:cs typeface="+mn-cs"/>
            </a:endParaRPr>
          </a:p>
          <a:p>
            <a:pPr eaLnBrk="1" fontAlgn="auto" hangingPunct="1">
              <a:spcBef>
                <a:spcPts val="0"/>
              </a:spcBef>
              <a:spcAft>
                <a:spcPts val="0"/>
              </a:spcAft>
              <a:defRPr/>
            </a:pPr>
            <a:endParaRPr lang="en-GB" sz="1200">
              <a:solidFill>
                <a:prstClr val="black"/>
              </a:solidFill>
              <a:latin typeface="Calibri"/>
              <a:cs typeface="Calibri"/>
            </a:endParaRPr>
          </a:p>
        </p:txBody>
      </p:sp>
      <p:pic>
        <p:nvPicPr>
          <p:cNvPr id="165893" name="Picture 9" descr="1.png">
            <a:extLst>
              <a:ext uri="{FF2B5EF4-FFF2-40B4-BE49-F238E27FC236}">
                <a16:creationId xmlns:a16="http://schemas.microsoft.com/office/drawing/2014/main" id="{254EDE4C-D142-4239-B0A1-EB00E76176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49938"/>
            <a:ext cx="121888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70E776BC-3B25-4678-BC9C-E724AA810D41}"/>
              </a:ext>
            </a:extLst>
          </p:cNvPr>
          <p:cNvSpPr txBox="1"/>
          <p:nvPr/>
        </p:nvSpPr>
        <p:spPr>
          <a:xfrm>
            <a:off x="7159625" y="6308725"/>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ea typeface="ＭＳ 明朝" pitchFamily="49" charset="-128"/>
                <a:cs typeface="Calibri" panose="020F0502020204030204" pitchFamily="34" charset="0"/>
              </a:rPr>
              <a:t>For Scotland's learners, with Scotland's educators</a:t>
            </a:r>
            <a:endParaRPr lang="en-GB" altLang="en-US" sz="1200" b="1">
              <a:solidFill>
                <a:srgbClr val="595959"/>
              </a:solidFill>
              <a:ea typeface="ＭＳ 明朝" pitchFamily="49" charset="-128"/>
              <a:cs typeface="Calibri" panose="020F0502020204030204" pitchFamily="34" charset="0"/>
            </a:endParaRPr>
          </a:p>
        </p:txBody>
      </p:sp>
      <p:sp>
        <p:nvSpPr>
          <p:cNvPr id="7" name="TextBox 6">
            <a:extLst>
              <a:ext uri="{FF2B5EF4-FFF2-40B4-BE49-F238E27FC236}">
                <a16:creationId xmlns:a16="http://schemas.microsoft.com/office/drawing/2014/main" id="{76E0AEF9-2EF7-4E5D-973B-B9E98FD32F85}"/>
              </a:ext>
            </a:extLst>
          </p:cNvPr>
          <p:cNvSpPr txBox="1"/>
          <p:nvPr/>
        </p:nvSpPr>
        <p:spPr>
          <a:xfrm>
            <a:off x="7212013" y="6521450"/>
            <a:ext cx="6510337" cy="584200"/>
          </a:xfrm>
          <a:prstGeom prst="rect">
            <a:avLst/>
          </a:prstGeom>
          <a:noFill/>
        </p:spPr>
        <p:txBody>
          <a:bodyPr>
            <a:spAutoFit/>
          </a:bodyPr>
          <a:lstStyle/>
          <a:p>
            <a:pPr eaLnBrk="1" fontAlgn="auto" hangingPunct="1">
              <a:spcBef>
                <a:spcPts val="0"/>
              </a:spcBef>
              <a:spcAft>
                <a:spcPts val="0"/>
              </a:spcAft>
              <a:defRPr/>
            </a:pPr>
            <a:r>
              <a:rPr lang="en-GB" sz="1400" b="1">
                <a:solidFill>
                  <a:prstClr val="white"/>
                </a:solidFill>
                <a:latin typeface="Arial"/>
                <a:ea typeface="+mn-lt"/>
                <a:cs typeface="Arial"/>
              </a:rPr>
              <a:t>Do luchd-ionnsachaidh na h-Alba, le luchd-foghlaim Alba </a:t>
            </a:r>
            <a:endParaRPr lang="en-US" sz="1400">
              <a:solidFill>
                <a:prstClr val="white"/>
              </a:solidFill>
              <a:latin typeface="Arial"/>
              <a:cs typeface="+mn-cs"/>
            </a:endParaRPr>
          </a:p>
          <a:p>
            <a:pPr eaLnBrk="1" fontAlgn="auto" hangingPunct="1">
              <a:spcBef>
                <a:spcPts val="0"/>
              </a:spcBef>
              <a:spcAft>
                <a:spcPts val="0"/>
              </a:spcAft>
              <a:defRPr/>
            </a:pPr>
            <a:endParaRPr lang="en-GB">
              <a:solidFill>
                <a:prstClr val="black"/>
              </a:solidFill>
              <a:latin typeface="Arial"/>
              <a:cs typeface="Arial"/>
            </a:endParaRPr>
          </a:p>
        </p:txBody>
      </p:sp>
      <p:sp>
        <p:nvSpPr>
          <p:cNvPr id="165896" name="Title 8">
            <a:extLst>
              <a:ext uri="{FF2B5EF4-FFF2-40B4-BE49-F238E27FC236}">
                <a16:creationId xmlns:a16="http://schemas.microsoft.com/office/drawing/2014/main" id="{5BFFA6D2-DF4D-4C87-B18D-87710338AAB5}"/>
              </a:ext>
            </a:extLst>
          </p:cNvPr>
          <p:cNvSpPr>
            <a:spLocks noGrp="1"/>
          </p:cNvSpPr>
          <p:nvPr>
            <p:ph type="title"/>
          </p:nvPr>
        </p:nvSpPr>
        <p:spPr>
          <a:xfrm>
            <a:off x="666750" y="971550"/>
            <a:ext cx="10836275" cy="711200"/>
          </a:xfrm>
        </p:spPr>
        <p:txBody>
          <a:bodyPr/>
          <a:lstStyle/>
          <a:p>
            <a:pPr eaLnBrk="1" hangingPunct="1"/>
            <a:r>
              <a:rPr lang="en-GB" altLang="en-US" sz="3200" dirty="0"/>
              <a:t>Step 1 – Example B</a:t>
            </a:r>
          </a:p>
        </p:txBody>
      </p:sp>
      <p:pic>
        <p:nvPicPr>
          <p:cNvPr id="165897" name="Picture 13" descr="Diagram&#10;&#10;Description automatically generated">
            <a:extLst>
              <a:ext uri="{FF2B5EF4-FFF2-40B4-BE49-F238E27FC236}">
                <a16:creationId xmlns:a16="http://schemas.microsoft.com/office/drawing/2014/main" id="{EB994801-7EE3-4886-8922-D7842ADDA7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52163" y="142875"/>
            <a:ext cx="9636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8" name="Content Placeholder 2">
            <a:extLst>
              <a:ext uri="{FF2B5EF4-FFF2-40B4-BE49-F238E27FC236}">
                <a16:creationId xmlns:a16="http://schemas.microsoft.com/office/drawing/2014/main" id="{A00D064F-52C1-4DFA-A404-44F87DE9197E}"/>
              </a:ext>
            </a:extLst>
          </p:cNvPr>
          <p:cNvSpPr>
            <a:spLocks noGrp="1"/>
          </p:cNvSpPr>
          <p:nvPr>
            <p:ph idx="1"/>
          </p:nvPr>
        </p:nvSpPr>
        <p:spPr/>
        <p:txBody>
          <a:bodyPr/>
          <a:lstStyle/>
          <a:p>
            <a:pPr eaLnBrk="1" hangingPunct="1"/>
            <a:endParaRPr lang="en-GB" altLang="en-US" sz="2200" b="1">
              <a:solidFill>
                <a:schemeClr val="tx1"/>
              </a:solidFill>
            </a:endParaRPr>
          </a:p>
          <a:p>
            <a:pPr eaLnBrk="1" hangingPunct="1"/>
            <a:r>
              <a:rPr lang="en-GB" altLang="en-US">
                <a:solidFill>
                  <a:srgbClr val="00ABB5"/>
                </a:solidFill>
              </a:rPr>
              <a:t>	</a:t>
            </a:r>
          </a:p>
        </p:txBody>
      </p:sp>
      <p:pic>
        <p:nvPicPr>
          <p:cNvPr id="165899" name="Picture 1">
            <a:extLst>
              <a:ext uri="{FF2B5EF4-FFF2-40B4-BE49-F238E27FC236}">
                <a16:creationId xmlns:a16="http://schemas.microsoft.com/office/drawing/2014/main" id="{73409E05-E9ED-47EF-AD6A-43DDA2591C7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700" y="1682750"/>
            <a:ext cx="798195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27181A-C13D-4716-8B35-9F5115657760}"/>
              </a:ext>
            </a:extLst>
          </p:cNvPr>
          <p:cNvSpPr/>
          <p:nvPr/>
        </p:nvSpPr>
        <p:spPr>
          <a:xfrm>
            <a:off x="0" y="5543550"/>
            <a:ext cx="12192000" cy="1325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67939" name="Picture 5">
            <a:extLst>
              <a:ext uri="{FF2B5EF4-FFF2-40B4-BE49-F238E27FC236}">
                <a16:creationId xmlns:a16="http://schemas.microsoft.com/office/drawing/2014/main" id="{56176531-64D9-4179-84B3-22B70F96C9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2812F19-38DE-4F8C-95D6-E630A3419642}"/>
              </a:ext>
            </a:extLst>
          </p:cNvPr>
          <p:cNvSpPr txBox="1"/>
          <p:nvPr/>
        </p:nvSpPr>
        <p:spPr>
          <a:xfrm>
            <a:off x="6564313" y="2524125"/>
            <a:ext cx="2743200" cy="739775"/>
          </a:xfrm>
          <a:prstGeom prst="rect">
            <a:avLst/>
          </a:prstGeom>
          <a:noFill/>
        </p:spPr>
        <p:txBody>
          <a:bodyPr>
            <a:spAutoFit/>
          </a:bodyPr>
          <a:lstStyle/>
          <a:p>
            <a:pPr eaLnBrk="1" fontAlgn="auto" hangingPunct="1">
              <a:spcBef>
                <a:spcPts val="0"/>
              </a:spcBef>
              <a:spcAft>
                <a:spcPts val="0"/>
              </a:spcAft>
              <a:defRPr/>
            </a:pPr>
            <a:endParaRPr lang="en-GB" sz="1200">
              <a:solidFill>
                <a:prstClr val="black"/>
              </a:solidFill>
              <a:latin typeface="Calibri"/>
              <a:cs typeface="Calibri"/>
            </a:endParaRPr>
          </a:p>
          <a:p>
            <a:pPr eaLnBrk="1" fontAlgn="auto" hangingPunct="1">
              <a:spcBef>
                <a:spcPts val="0"/>
              </a:spcBef>
              <a:spcAft>
                <a:spcPts val="0"/>
              </a:spcAft>
              <a:defRPr/>
            </a:pPr>
            <a:endParaRPr lang="en-GB">
              <a:solidFill>
                <a:prstClr val="black"/>
              </a:solidFill>
              <a:latin typeface="Arial"/>
              <a:cs typeface="+mn-cs"/>
            </a:endParaRPr>
          </a:p>
          <a:p>
            <a:pPr eaLnBrk="1" fontAlgn="auto" hangingPunct="1">
              <a:spcBef>
                <a:spcPts val="0"/>
              </a:spcBef>
              <a:spcAft>
                <a:spcPts val="0"/>
              </a:spcAft>
              <a:defRPr/>
            </a:pPr>
            <a:endParaRPr lang="en-GB" sz="1200">
              <a:solidFill>
                <a:prstClr val="black"/>
              </a:solidFill>
              <a:latin typeface="Calibri"/>
              <a:cs typeface="Calibri"/>
            </a:endParaRPr>
          </a:p>
        </p:txBody>
      </p:sp>
      <p:pic>
        <p:nvPicPr>
          <p:cNvPr id="167941" name="Picture 9" descr="1.png">
            <a:extLst>
              <a:ext uri="{FF2B5EF4-FFF2-40B4-BE49-F238E27FC236}">
                <a16:creationId xmlns:a16="http://schemas.microsoft.com/office/drawing/2014/main" id="{511AEDC8-F879-4880-93A7-7B18750D23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49938"/>
            <a:ext cx="121888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70E776BC-3B25-4678-BC9C-E724AA810D41}"/>
              </a:ext>
            </a:extLst>
          </p:cNvPr>
          <p:cNvSpPr txBox="1"/>
          <p:nvPr/>
        </p:nvSpPr>
        <p:spPr>
          <a:xfrm>
            <a:off x="7159625" y="6308725"/>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ea typeface="ＭＳ 明朝" pitchFamily="49" charset="-128"/>
                <a:cs typeface="Calibri" panose="020F0502020204030204" pitchFamily="34" charset="0"/>
              </a:rPr>
              <a:t>For Scotland's learners, with Scotland's educators</a:t>
            </a:r>
            <a:endParaRPr lang="en-GB" altLang="en-US" sz="1200" b="1">
              <a:solidFill>
                <a:srgbClr val="595959"/>
              </a:solidFill>
              <a:ea typeface="ＭＳ 明朝" pitchFamily="49" charset="-128"/>
              <a:cs typeface="Calibri" panose="020F0502020204030204" pitchFamily="34" charset="0"/>
            </a:endParaRPr>
          </a:p>
        </p:txBody>
      </p:sp>
      <p:sp>
        <p:nvSpPr>
          <p:cNvPr id="7" name="TextBox 6">
            <a:extLst>
              <a:ext uri="{FF2B5EF4-FFF2-40B4-BE49-F238E27FC236}">
                <a16:creationId xmlns:a16="http://schemas.microsoft.com/office/drawing/2014/main" id="{76E0AEF9-2EF7-4E5D-973B-B9E98FD32F85}"/>
              </a:ext>
            </a:extLst>
          </p:cNvPr>
          <p:cNvSpPr txBox="1"/>
          <p:nvPr/>
        </p:nvSpPr>
        <p:spPr>
          <a:xfrm>
            <a:off x="7212013" y="6521450"/>
            <a:ext cx="6510337" cy="584200"/>
          </a:xfrm>
          <a:prstGeom prst="rect">
            <a:avLst/>
          </a:prstGeom>
          <a:noFill/>
        </p:spPr>
        <p:txBody>
          <a:bodyPr>
            <a:spAutoFit/>
          </a:bodyPr>
          <a:lstStyle/>
          <a:p>
            <a:pPr eaLnBrk="1" fontAlgn="auto" hangingPunct="1">
              <a:spcBef>
                <a:spcPts val="0"/>
              </a:spcBef>
              <a:spcAft>
                <a:spcPts val="0"/>
              </a:spcAft>
              <a:defRPr/>
            </a:pPr>
            <a:r>
              <a:rPr lang="en-GB" sz="1400" b="1">
                <a:solidFill>
                  <a:prstClr val="white"/>
                </a:solidFill>
                <a:latin typeface="Arial"/>
                <a:ea typeface="+mn-lt"/>
                <a:cs typeface="Arial"/>
              </a:rPr>
              <a:t>Do luchd-ionnsachaidh na h-Alba, le luchd-foghlaim Alba </a:t>
            </a:r>
            <a:endParaRPr lang="en-US" sz="1400">
              <a:solidFill>
                <a:prstClr val="white"/>
              </a:solidFill>
              <a:latin typeface="Arial"/>
              <a:cs typeface="+mn-cs"/>
            </a:endParaRPr>
          </a:p>
          <a:p>
            <a:pPr eaLnBrk="1" fontAlgn="auto" hangingPunct="1">
              <a:spcBef>
                <a:spcPts val="0"/>
              </a:spcBef>
              <a:spcAft>
                <a:spcPts val="0"/>
              </a:spcAft>
              <a:defRPr/>
            </a:pPr>
            <a:endParaRPr lang="en-GB">
              <a:solidFill>
                <a:prstClr val="black"/>
              </a:solidFill>
              <a:latin typeface="Arial"/>
              <a:cs typeface="Arial"/>
            </a:endParaRPr>
          </a:p>
        </p:txBody>
      </p:sp>
      <p:sp>
        <p:nvSpPr>
          <p:cNvPr id="167944" name="Title 8">
            <a:extLst>
              <a:ext uri="{FF2B5EF4-FFF2-40B4-BE49-F238E27FC236}">
                <a16:creationId xmlns:a16="http://schemas.microsoft.com/office/drawing/2014/main" id="{7208F9A7-A83D-43FF-B537-7DD2BFCFB5C5}"/>
              </a:ext>
            </a:extLst>
          </p:cNvPr>
          <p:cNvSpPr>
            <a:spLocks noGrp="1"/>
          </p:cNvSpPr>
          <p:nvPr>
            <p:ph type="title"/>
          </p:nvPr>
        </p:nvSpPr>
        <p:spPr/>
        <p:txBody>
          <a:bodyPr/>
          <a:lstStyle/>
          <a:p>
            <a:pPr eaLnBrk="1" hangingPunct="1"/>
            <a:r>
              <a:rPr lang="en-GB" altLang="en-US" sz="3200" dirty="0"/>
              <a:t>Step 2 – Set up a PLC team in MS Teams</a:t>
            </a:r>
          </a:p>
        </p:txBody>
      </p:sp>
      <p:pic>
        <p:nvPicPr>
          <p:cNvPr id="167945" name="Picture 13" descr="Diagram&#10;&#10;Description automatically generated">
            <a:extLst>
              <a:ext uri="{FF2B5EF4-FFF2-40B4-BE49-F238E27FC236}">
                <a16:creationId xmlns:a16="http://schemas.microsoft.com/office/drawing/2014/main" id="{4C62B7C3-8F05-4941-BB5D-A5BE3191C9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52163" y="142875"/>
            <a:ext cx="9636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6" name="Content Placeholder 2">
            <a:extLst>
              <a:ext uri="{FF2B5EF4-FFF2-40B4-BE49-F238E27FC236}">
                <a16:creationId xmlns:a16="http://schemas.microsoft.com/office/drawing/2014/main" id="{3E44D467-55D3-4034-87ED-950619D85478}"/>
              </a:ext>
            </a:extLst>
          </p:cNvPr>
          <p:cNvSpPr>
            <a:spLocks noGrp="1"/>
          </p:cNvSpPr>
          <p:nvPr>
            <p:ph idx="1"/>
          </p:nvPr>
        </p:nvSpPr>
        <p:spPr>
          <a:xfrm>
            <a:off x="666750" y="1689100"/>
            <a:ext cx="10836275" cy="3900488"/>
          </a:xfrm>
        </p:spPr>
        <p:txBody>
          <a:bodyPr/>
          <a:lstStyle/>
          <a:p>
            <a:pPr marL="342900" indent="-342900" eaLnBrk="1" hangingPunct="1">
              <a:buClr>
                <a:srgbClr val="00C4C4"/>
              </a:buClr>
              <a:buFont typeface="Arial" panose="020B0604020202020204" pitchFamily="34" charset="0"/>
              <a:buChar char="•"/>
            </a:pPr>
            <a:r>
              <a:rPr lang="en-GB" altLang="en-US" sz="2400"/>
              <a:t>One person from each group will set up a team and create a OneNote notebook to support the moderation process. </a:t>
            </a:r>
          </a:p>
          <a:p>
            <a:pPr marL="342900" indent="-342900" eaLnBrk="1" hangingPunct="1">
              <a:buClr>
                <a:srgbClr val="00C4C4"/>
              </a:buClr>
              <a:buFont typeface="Arial" panose="020B0604020202020204" pitchFamily="34" charset="0"/>
              <a:buChar char="•"/>
            </a:pPr>
            <a:r>
              <a:rPr lang="en-GB" altLang="en-US" sz="2400"/>
              <a:t>A template page can be created to ensure consistency.</a:t>
            </a:r>
          </a:p>
          <a:p>
            <a:pPr marL="342900" indent="-342900" eaLnBrk="1" hangingPunct="1">
              <a:buClr>
                <a:srgbClr val="00C4C4"/>
              </a:buClr>
              <a:buFont typeface="Arial" panose="020B0604020202020204" pitchFamily="34" charset="0"/>
              <a:buChar char="•"/>
            </a:pPr>
            <a:r>
              <a:rPr lang="en-GB" altLang="en-US" sz="2400"/>
              <a:t>NIH has a short video provides an outline of the process to create a PLC Team and a structure for the OneNote notebook. </a:t>
            </a:r>
            <a:r>
              <a:rPr lang="en-GB" altLang="en-US" sz="2400">
                <a:hlinkClick r:id="rId6"/>
              </a:rPr>
              <a:t>https://youtu.be/2QIYQBUE-Bw</a:t>
            </a:r>
            <a:endParaRPr lang="en-GB" altLang="en-US" sz="2400"/>
          </a:p>
          <a:p>
            <a:pPr marL="342900" indent="-342900" eaLnBrk="1" hangingPunct="1">
              <a:buClr>
                <a:srgbClr val="00C4C4"/>
              </a:buClr>
              <a:buFont typeface="Arial" panose="020B0604020202020204" pitchFamily="34" charset="0"/>
              <a:buChar char="•"/>
            </a:pPr>
            <a:r>
              <a:rPr lang="en-GB" altLang="en-US" sz="2400"/>
              <a:t>On the welcome page, you may also wish to add some instructions, links to Curriculum for Excellence experiences and outcomes, benchmarks, local authority policies or progression pathways, or embed the adding learner content videos </a:t>
            </a:r>
            <a:r>
              <a:rPr lang="en-GB" altLang="en-US" sz="2400">
                <a:solidFill>
                  <a:schemeClr val="tx1"/>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C87AB8-2524-4A4F-B5D7-B2062C9DA78E}"/>
              </a:ext>
            </a:extLst>
          </p:cNvPr>
          <p:cNvSpPr/>
          <p:nvPr/>
        </p:nvSpPr>
        <p:spPr>
          <a:xfrm>
            <a:off x="1524000" y="5203825"/>
            <a:ext cx="9144000" cy="796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350">
              <a:solidFill>
                <a:prstClr val="white"/>
              </a:solidFill>
            </a:endParaRPr>
          </a:p>
        </p:txBody>
      </p:sp>
      <p:pic>
        <p:nvPicPr>
          <p:cNvPr id="106499" name="Picture 5">
            <a:extLst>
              <a:ext uri="{FF2B5EF4-FFF2-40B4-BE49-F238E27FC236}">
                <a16:creationId xmlns:a16="http://schemas.microsoft.com/office/drawing/2014/main" id="{AFD01C81-F14B-4600-9436-D6BCB128F0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6238" y="5637213"/>
            <a:ext cx="2103437"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2" descr="Person on a Bridge Near a Lake">
            <a:extLst>
              <a:ext uri="{FF2B5EF4-FFF2-40B4-BE49-F238E27FC236}">
                <a16:creationId xmlns:a16="http://schemas.microsoft.com/office/drawing/2014/main" id="{CB9D19C3-4507-4AD2-8E81-5196BF5391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9938" y="3946525"/>
            <a:ext cx="6310312"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4" descr="Silhouette of Person Holding Glass Mason Jar">
            <a:extLst>
              <a:ext uri="{FF2B5EF4-FFF2-40B4-BE49-F238E27FC236}">
                <a16:creationId xmlns:a16="http://schemas.microsoft.com/office/drawing/2014/main" id="{FA638EA3-AFE9-4DEF-80B1-964B4FA2A0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760788"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8">
            <a:extLst>
              <a:ext uri="{FF2B5EF4-FFF2-40B4-BE49-F238E27FC236}">
                <a16:creationId xmlns:a16="http://schemas.microsoft.com/office/drawing/2014/main" id="{A59509DE-96FF-457A-944D-007F2BB1F89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3871913"/>
            <a:ext cx="5849938"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8" descr="Vehicles on Road Between High-rise Buildings">
            <a:extLst>
              <a:ext uri="{FF2B5EF4-FFF2-40B4-BE49-F238E27FC236}">
                <a16:creationId xmlns:a16="http://schemas.microsoft.com/office/drawing/2014/main" id="{E966058F-1791-44C0-A5BE-D251F5C740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0788" y="0"/>
            <a:ext cx="4408487"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4" name="Picture 10" descr="Photo of Person Walking On Desert During Evening">
            <a:extLst>
              <a:ext uri="{FF2B5EF4-FFF2-40B4-BE49-F238E27FC236}">
                <a16:creationId xmlns:a16="http://schemas.microsoft.com/office/drawing/2014/main" id="{4F95768B-97FD-41F7-B692-39A9E6F55D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9275" y="-4763"/>
            <a:ext cx="3990975"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5" name="TextBox 1">
            <a:extLst>
              <a:ext uri="{FF2B5EF4-FFF2-40B4-BE49-F238E27FC236}">
                <a16:creationId xmlns:a16="http://schemas.microsoft.com/office/drawing/2014/main" id="{656BD570-8E09-41B1-A91A-56A05A31D249}"/>
              </a:ext>
            </a:extLst>
          </p:cNvPr>
          <p:cNvSpPr txBox="1">
            <a:spLocks noChangeArrowheads="1"/>
          </p:cNvSpPr>
          <p:nvPr/>
        </p:nvSpPr>
        <p:spPr bwMode="auto">
          <a:xfrm>
            <a:off x="211138" y="192088"/>
            <a:ext cx="55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000" b="1">
                <a:solidFill>
                  <a:srgbClr val="FFFFFF"/>
                </a:solidFill>
              </a:rPr>
              <a:t>1</a:t>
            </a:r>
          </a:p>
        </p:txBody>
      </p:sp>
      <p:sp>
        <p:nvSpPr>
          <p:cNvPr id="106506" name="TextBox 2">
            <a:extLst>
              <a:ext uri="{FF2B5EF4-FFF2-40B4-BE49-F238E27FC236}">
                <a16:creationId xmlns:a16="http://schemas.microsoft.com/office/drawing/2014/main" id="{5DF895AC-862D-4FBC-8A51-E57A44574B17}"/>
              </a:ext>
            </a:extLst>
          </p:cNvPr>
          <p:cNvSpPr txBox="1">
            <a:spLocks noChangeArrowheads="1"/>
          </p:cNvSpPr>
          <p:nvPr/>
        </p:nvSpPr>
        <p:spPr bwMode="auto">
          <a:xfrm>
            <a:off x="3889375" y="106363"/>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000" b="1">
                <a:solidFill>
                  <a:srgbClr val="000000"/>
                </a:solidFill>
              </a:rPr>
              <a:t>2</a:t>
            </a:r>
          </a:p>
        </p:txBody>
      </p:sp>
      <p:sp>
        <p:nvSpPr>
          <p:cNvPr id="106507" name="TextBox 10">
            <a:extLst>
              <a:ext uri="{FF2B5EF4-FFF2-40B4-BE49-F238E27FC236}">
                <a16:creationId xmlns:a16="http://schemas.microsoft.com/office/drawing/2014/main" id="{150443F4-7FB3-4806-A99A-C5491673E6B0}"/>
              </a:ext>
            </a:extLst>
          </p:cNvPr>
          <p:cNvSpPr txBox="1">
            <a:spLocks noChangeArrowheads="1"/>
          </p:cNvSpPr>
          <p:nvPr/>
        </p:nvSpPr>
        <p:spPr bwMode="auto">
          <a:xfrm>
            <a:off x="8475663" y="192088"/>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000" b="1">
                <a:solidFill>
                  <a:srgbClr val="FFFFFF"/>
                </a:solidFill>
              </a:rPr>
              <a:t>3</a:t>
            </a:r>
          </a:p>
        </p:txBody>
      </p:sp>
      <p:sp>
        <p:nvSpPr>
          <p:cNvPr id="106508" name="TextBox 3">
            <a:extLst>
              <a:ext uri="{FF2B5EF4-FFF2-40B4-BE49-F238E27FC236}">
                <a16:creationId xmlns:a16="http://schemas.microsoft.com/office/drawing/2014/main" id="{A467F4AC-4BA1-4B2A-9394-AE107B69BED1}"/>
              </a:ext>
            </a:extLst>
          </p:cNvPr>
          <p:cNvSpPr txBox="1">
            <a:spLocks noChangeArrowheads="1"/>
          </p:cNvSpPr>
          <p:nvPr/>
        </p:nvSpPr>
        <p:spPr bwMode="auto">
          <a:xfrm>
            <a:off x="201613" y="4092575"/>
            <a:ext cx="366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000" b="1">
                <a:solidFill>
                  <a:srgbClr val="FFFFFF"/>
                </a:solidFill>
              </a:rPr>
              <a:t>4</a:t>
            </a:r>
          </a:p>
        </p:txBody>
      </p:sp>
      <p:sp>
        <p:nvSpPr>
          <p:cNvPr id="106509" name="TextBox 4">
            <a:extLst>
              <a:ext uri="{FF2B5EF4-FFF2-40B4-BE49-F238E27FC236}">
                <a16:creationId xmlns:a16="http://schemas.microsoft.com/office/drawing/2014/main" id="{766E2D59-8D2A-4DA6-A9FF-2634F643219A}"/>
              </a:ext>
            </a:extLst>
          </p:cNvPr>
          <p:cNvSpPr txBox="1">
            <a:spLocks noChangeArrowheads="1"/>
          </p:cNvSpPr>
          <p:nvPr/>
        </p:nvSpPr>
        <p:spPr bwMode="auto">
          <a:xfrm>
            <a:off x="5964238" y="4092575"/>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000" b="1">
                <a:solidFill>
                  <a:srgbClr val="FFFFFF"/>
                </a:solidFill>
              </a:rPr>
              <a:t>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a:extLst>
              <a:ext uri="{FF2B5EF4-FFF2-40B4-BE49-F238E27FC236}">
                <a16:creationId xmlns:a16="http://schemas.microsoft.com/office/drawing/2014/main" id="{554F85AF-AAB0-4CEB-A9F5-27E93F9A5E11}"/>
              </a:ext>
            </a:extLst>
          </p:cNvPr>
          <p:cNvSpPr>
            <a:spLocks noGrp="1"/>
          </p:cNvSpPr>
          <p:nvPr>
            <p:ph type="title"/>
          </p:nvPr>
        </p:nvSpPr>
        <p:spPr>
          <a:xfrm>
            <a:off x="357188" y="290513"/>
            <a:ext cx="9820275" cy="1112837"/>
          </a:xfrm>
        </p:spPr>
        <p:txBody>
          <a:bodyPr/>
          <a:lstStyle/>
          <a:p>
            <a:pPr eaLnBrk="1" hangingPunct="1"/>
            <a:br>
              <a:rPr lang="en-GB" altLang="en-US" sz="3200"/>
            </a:br>
            <a:r>
              <a:rPr lang="en-GB" altLang="en-US" sz="3200"/>
              <a:t>Microsoft Teams Create a team</a:t>
            </a:r>
            <a:br>
              <a:rPr lang="en-GB" altLang="en-US" sz="3200"/>
            </a:br>
            <a:endParaRPr lang="en-GB" altLang="en-US">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242CC8F3-C4FA-47E9-B36D-97B481427408}"/>
              </a:ext>
            </a:extLst>
          </p:cNvPr>
          <p:cNvSpPr/>
          <p:nvPr/>
        </p:nvSpPr>
        <p:spPr>
          <a:xfrm>
            <a:off x="568325" y="6313488"/>
            <a:ext cx="1146175" cy="31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grpSp>
        <p:nvGrpSpPr>
          <p:cNvPr id="169988" name="Group 2">
            <a:extLst>
              <a:ext uri="{FF2B5EF4-FFF2-40B4-BE49-F238E27FC236}">
                <a16:creationId xmlns:a16="http://schemas.microsoft.com/office/drawing/2014/main" id="{B7AE5476-203B-4865-A091-72A8C8282A76}"/>
              </a:ext>
            </a:extLst>
          </p:cNvPr>
          <p:cNvGrpSpPr>
            <a:grpSpLocks/>
          </p:cNvGrpSpPr>
          <p:nvPr/>
        </p:nvGrpSpPr>
        <p:grpSpPr bwMode="auto">
          <a:xfrm>
            <a:off x="0" y="5570538"/>
            <a:ext cx="12233275" cy="1646237"/>
            <a:chOff x="0" y="5571067"/>
            <a:chExt cx="12233770" cy="1646168"/>
          </a:xfrm>
        </p:grpSpPr>
        <p:grpSp>
          <p:nvGrpSpPr>
            <p:cNvPr id="169993" name="Group 5">
              <a:extLst>
                <a:ext uri="{FF2B5EF4-FFF2-40B4-BE49-F238E27FC236}">
                  <a16:creationId xmlns:a16="http://schemas.microsoft.com/office/drawing/2014/main" id="{2D318156-129A-45FA-AEE1-283E3F80969C}"/>
                </a:ext>
              </a:extLst>
            </p:cNvPr>
            <p:cNvGrpSpPr>
              <a:grpSpLocks/>
            </p:cNvGrpSpPr>
            <p:nvPr/>
          </p:nvGrpSpPr>
          <p:grpSpPr bwMode="auto">
            <a:xfrm>
              <a:off x="0" y="5571067"/>
              <a:ext cx="12229888" cy="1390019"/>
              <a:chOff x="0" y="5571067"/>
              <a:chExt cx="12229888" cy="1390019"/>
            </a:xfrm>
          </p:grpSpPr>
          <p:pic>
            <p:nvPicPr>
              <p:cNvPr id="169995" name="Picture 8" descr="1.png">
                <a:extLst>
                  <a:ext uri="{FF2B5EF4-FFF2-40B4-BE49-F238E27FC236}">
                    <a16:creationId xmlns:a16="http://schemas.microsoft.com/office/drawing/2014/main" id="{CC4550F0-E036-4728-8A90-C4FA5E40B7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71067"/>
                <a:ext cx="12209380" cy="128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a:extLst>
                  <a:ext uri="{FF2B5EF4-FFF2-40B4-BE49-F238E27FC236}">
                    <a16:creationId xmlns:a16="http://schemas.microsoft.com/office/drawing/2014/main" id="{4B33D16B-8669-4D0A-811E-0BD38DF1142F}"/>
                  </a:ext>
                </a:extLst>
              </p:cNvPr>
              <p:cNvSpPr txBox="1"/>
              <p:nvPr/>
            </p:nvSpPr>
            <p:spPr>
              <a:xfrm>
                <a:off x="7201191" y="6161592"/>
                <a:ext cx="5029404" cy="800067"/>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grpSp>
        <p:sp>
          <p:nvSpPr>
            <p:cNvPr id="11" name="Text Box 8">
              <a:extLst>
                <a:ext uri="{FF2B5EF4-FFF2-40B4-BE49-F238E27FC236}">
                  <a16:creationId xmlns:a16="http://schemas.microsoft.com/office/drawing/2014/main" id="{C59DB735-8E1F-40C6-AD93-4FF699E4C35A}"/>
                </a:ext>
              </a:extLst>
            </p:cNvPr>
            <p:cNvSpPr txBox="1"/>
            <p:nvPr/>
          </p:nvSpPr>
          <p:spPr>
            <a:xfrm>
              <a:off x="6736036" y="6417169"/>
              <a:ext cx="5497734" cy="800066"/>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grpSp>
      <p:sp>
        <p:nvSpPr>
          <p:cNvPr id="7" name="Content Placeholder 2">
            <a:extLst>
              <a:ext uri="{FF2B5EF4-FFF2-40B4-BE49-F238E27FC236}">
                <a16:creationId xmlns:a16="http://schemas.microsoft.com/office/drawing/2014/main" id="{5BE26D4F-D94C-434F-B887-9DB172A236E9}"/>
              </a:ext>
            </a:extLst>
          </p:cNvPr>
          <p:cNvSpPr>
            <a:spLocks noGrp="1"/>
          </p:cNvSpPr>
          <p:nvPr>
            <p:ph idx="1"/>
          </p:nvPr>
        </p:nvSpPr>
        <p:spPr>
          <a:xfrm>
            <a:off x="474663" y="1651000"/>
            <a:ext cx="9017000" cy="3255963"/>
          </a:xfrm>
        </p:spPr>
        <p:txBody>
          <a:bodyPr/>
          <a:lstStyle/>
          <a:p>
            <a:pPr marL="342900" indent="-342900" eaLnBrk="1" hangingPunct="1">
              <a:buClr>
                <a:srgbClr val="00ABB5"/>
              </a:buClr>
              <a:buFont typeface="Arial" panose="020B0604020202020204" pitchFamily="34" charset="0"/>
              <a:buChar char="•"/>
              <a:defRPr/>
            </a:pPr>
            <a:endParaRPr lang="en-GB" sz="1800" dirty="0">
              <a:solidFill>
                <a:schemeClr val="tx1">
                  <a:lumMod val="65000"/>
                  <a:lumOff val="35000"/>
                </a:schemeClr>
              </a:solidFill>
            </a:endParaRPr>
          </a:p>
          <a:p>
            <a:pPr marL="342900" indent="-342900" eaLnBrk="1" hangingPunct="1">
              <a:buClr>
                <a:srgbClr val="00ABB5"/>
              </a:buClr>
              <a:buFont typeface="Arial" panose="020B0604020202020204" pitchFamily="34" charset="0"/>
              <a:buChar char="•"/>
              <a:defRPr/>
            </a:pPr>
            <a:endParaRPr lang="en-GB" sz="1800" dirty="0">
              <a:solidFill>
                <a:schemeClr val="tx1">
                  <a:lumMod val="65000"/>
                  <a:lumOff val="35000"/>
                </a:schemeClr>
              </a:solidFill>
            </a:endParaRPr>
          </a:p>
          <a:p>
            <a:pPr marL="342900" indent="-342900" eaLnBrk="1" hangingPunct="1">
              <a:buClr>
                <a:srgbClr val="00ABB5"/>
              </a:buClr>
              <a:buFont typeface="Arial" panose="020B0604020202020204" pitchFamily="34" charset="0"/>
              <a:buChar char="•"/>
              <a:defRPr/>
            </a:pPr>
            <a:endParaRPr lang="en-GB" sz="1800" b="1" dirty="0">
              <a:solidFill>
                <a:schemeClr val="tx1">
                  <a:lumMod val="75000"/>
                  <a:lumOff val="25000"/>
                </a:schemeClr>
              </a:solidFill>
              <a:latin typeface="Segoe UI" panose="020B0502040204020203" pitchFamily="34" charset="0"/>
              <a:cs typeface="Segoe UI" panose="020B0502040204020203" pitchFamily="34" charset="0"/>
            </a:endParaRPr>
          </a:p>
        </p:txBody>
      </p:sp>
      <p:pic>
        <p:nvPicPr>
          <p:cNvPr id="169990" name="Picture 14">
            <a:extLst>
              <a:ext uri="{FF2B5EF4-FFF2-40B4-BE49-F238E27FC236}">
                <a16:creationId xmlns:a16="http://schemas.microsoft.com/office/drawing/2014/main" id="{CA9B6A85-3D1B-412B-AB87-6E27B17E22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0925" y="1319213"/>
            <a:ext cx="1109662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1" name="Picture 15">
            <a:extLst>
              <a:ext uri="{FF2B5EF4-FFF2-40B4-BE49-F238E27FC236}">
                <a16:creationId xmlns:a16="http://schemas.microsoft.com/office/drawing/2014/main" id="{3FB4EA43-D528-42E8-BB79-9BC2222075E5}"/>
              </a:ext>
            </a:extLst>
          </p:cNvPr>
          <p:cNvPicPr>
            <a:picLocks noChangeAspect="1"/>
          </p:cNvPicPr>
          <p:nvPr/>
        </p:nvPicPr>
        <p:blipFill>
          <a:blip r:embed="rId5">
            <a:extLst>
              <a:ext uri="{28A0092B-C50C-407E-A947-70E740481C1C}">
                <a14:useLocalDpi xmlns:a14="http://schemas.microsoft.com/office/drawing/2010/main" val="0"/>
              </a:ext>
            </a:extLst>
          </a:blip>
          <a:srcRect b="11987"/>
          <a:stretch>
            <a:fillRect/>
          </a:stretch>
        </p:blipFill>
        <p:spPr bwMode="auto">
          <a:xfrm>
            <a:off x="1047750" y="3179763"/>
            <a:ext cx="624046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2" name="Picture 13" descr="Diagram&#10;&#10;Description automatically generated">
            <a:extLst>
              <a:ext uri="{FF2B5EF4-FFF2-40B4-BE49-F238E27FC236}">
                <a16:creationId xmlns:a16="http://schemas.microsoft.com/office/drawing/2014/main" id="{CBC52199-A57F-4EBD-AF92-3B4AF47BBD1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52163" y="142875"/>
            <a:ext cx="9636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14">
            <a:extLst>
              <a:ext uri="{FF2B5EF4-FFF2-40B4-BE49-F238E27FC236}">
                <a16:creationId xmlns:a16="http://schemas.microsoft.com/office/drawing/2014/main" id="{C48178D3-AA32-4AD3-B757-A8A532AC8A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538" y="1149350"/>
            <a:ext cx="1056957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5" name="Title 1">
            <a:extLst>
              <a:ext uri="{FF2B5EF4-FFF2-40B4-BE49-F238E27FC236}">
                <a16:creationId xmlns:a16="http://schemas.microsoft.com/office/drawing/2014/main" id="{D3BFF5A5-6CCE-40A9-94E6-4C98B5042B98}"/>
              </a:ext>
            </a:extLst>
          </p:cNvPr>
          <p:cNvSpPr>
            <a:spLocks noGrp="1"/>
          </p:cNvSpPr>
          <p:nvPr>
            <p:ph type="title"/>
          </p:nvPr>
        </p:nvSpPr>
        <p:spPr>
          <a:xfrm>
            <a:off x="568325" y="227013"/>
            <a:ext cx="9820275" cy="1112837"/>
          </a:xfrm>
        </p:spPr>
        <p:txBody>
          <a:bodyPr/>
          <a:lstStyle/>
          <a:p>
            <a:pPr eaLnBrk="1" hangingPunct="1"/>
            <a:r>
              <a:rPr lang="en-GB" altLang="en-US" sz="3200"/>
              <a:t>Select PLC team type</a:t>
            </a:r>
            <a:endParaRPr lang="en-GB" altLang="en-US">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242CC8F3-C4FA-47E9-B36D-97B481427408}"/>
              </a:ext>
            </a:extLst>
          </p:cNvPr>
          <p:cNvSpPr/>
          <p:nvPr/>
        </p:nvSpPr>
        <p:spPr>
          <a:xfrm>
            <a:off x="568325" y="6313488"/>
            <a:ext cx="1146175" cy="31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grpSp>
        <p:nvGrpSpPr>
          <p:cNvPr id="172037" name="Group 2">
            <a:extLst>
              <a:ext uri="{FF2B5EF4-FFF2-40B4-BE49-F238E27FC236}">
                <a16:creationId xmlns:a16="http://schemas.microsoft.com/office/drawing/2014/main" id="{46216D80-137C-4668-8158-525334A98B7F}"/>
              </a:ext>
            </a:extLst>
          </p:cNvPr>
          <p:cNvGrpSpPr>
            <a:grpSpLocks/>
          </p:cNvGrpSpPr>
          <p:nvPr/>
        </p:nvGrpSpPr>
        <p:grpSpPr bwMode="auto">
          <a:xfrm>
            <a:off x="0" y="5570538"/>
            <a:ext cx="12233275" cy="1646237"/>
            <a:chOff x="0" y="5571067"/>
            <a:chExt cx="12233770" cy="1646168"/>
          </a:xfrm>
        </p:grpSpPr>
        <p:grpSp>
          <p:nvGrpSpPr>
            <p:cNvPr id="172040" name="Group 5">
              <a:extLst>
                <a:ext uri="{FF2B5EF4-FFF2-40B4-BE49-F238E27FC236}">
                  <a16:creationId xmlns:a16="http://schemas.microsoft.com/office/drawing/2014/main" id="{E276E5E7-F9D4-402B-8414-3CF31CB4DF75}"/>
                </a:ext>
              </a:extLst>
            </p:cNvPr>
            <p:cNvGrpSpPr>
              <a:grpSpLocks/>
            </p:cNvGrpSpPr>
            <p:nvPr/>
          </p:nvGrpSpPr>
          <p:grpSpPr bwMode="auto">
            <a:xfrm>
              <a:off x="0" y="5571067"/>
              <a:ext cx="12229888" cy="1390019"/>
              <a:chOff x="0" y="5571067"/>
              <a:chExt cx="12229888" cy="1390019"/>
            </a:xfrm>
          </p:grpSpPr>
          <p:pic>
            <p:nvPicPr>
              <p:cNvPr id="172042" name="Picture 8" descr="1.png">
                <a:extLst>
                  <a:ext uri="{FF2B5EF4-FFF2-40B4-BE49-F238E27FC236}">
                    <a16:creationId xmlns:a16="http://schemas.microsoft.com/office/drawing/2014/main" id="{1BF10AF9-684B-449B-8C57-2047100293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1067"/>
                <a:ext cx="12209380" cy="128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a:extLst>
                  <a:ext uri="{FF2B5EF4-FFF2-40B4-BE49-F238E27FC236}">
                    <a16:creationId xmlns:a16="http://schemas.microsoft.com/office/drawing/2014/main" id="{C188CC78-7FD5-4CA9-83D6-983A043D5A67}"/>
                  </a:ext>
                </a:extLst>
              </p:cNvPr>
              <p:cNvSpPr txBox="1"/>
              <p:nvPr/>
            </p:nvSpPr>
            <p:spPr>
              <a:xfrm>
                <a:off x="7201191" y="6161592"/>
                <a:ext cx="5029404" cy="800067"/>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grpSp>
        <p:sp>
          <p:nvSpPr>
            <p:cNvPr id="11" name="Text Box 8">
              <a:extLst>
                <a:ext uri="{FF2B5EF4-FFF2-40B4-BE49-F238E27FC236}">
                  <a16:creationId xmlns:a16="http://schemas.microsoft.com/office/drawing/2014/main" id="{81EA2AF0-CA45-4E59-987E-7A86D5C1F5CC}"/>
                </a:ext>
              </a:extLst>
            </p:cNvPr>
            <p:cNvSpPr txBox="1"/>
            <p:nvPr/>
          </p:nvSpPr>
          <p:spPr>
            <a:xfrm>
              <a:off x="6736036" y="6417169"/>
              <a:ext cx="5497734" cy="800066"/>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grpSp>
      <p:sp>
        <p:nvSpPr>
          <p:cNvPr id="7" name="Content Placeholder 2">
            <a:extLst>
              <a:ext uri="{FF2B5EF4-FFF2-40B4-BE49-F238E27FC236}">
                <a16:creationId xmlns:a16="http://schemas.microsoft.com/office/drawing/2014/main" id="{5BE26D4F-D94C-434F-B887-9DB172A236E9}"/>
              </a:ext>
            </a:extLst>
          </p:cNvPr>
          <p:cNvSpPr>
            <a:spLocks noGrp="1"/>
          </p:cNvSpPr>
          <p:nvPr>
            <p:ph idx="1"/>
          </p:nvPr>
        </p:nvSpPr>
        <p:spPr>
          <a:xfrm>
            <a:off x="474663" y="1651000"/>
            <a:ext cx="9017000" cy="3255963"/>
          </a:xfrm>
        </p:spPr>
        <p:txBody>
          <a:bodyPr/>
          <a:lstStyle/>
          <a:p>
            <a:pPr marL="342900" indent="-342900" eaLnBrk="1" hangingPunct="1">
              <a:buClr>
                <a:srgbClr val="00ABB5"/>
              </a:buClr>
              <a:buFont typeface="Arial" panose="020B0604020202020204" pitchFamily="34" charset="0"/>
              <a:buChar char="•"/>
              <a:defRPr/>
            </a:pPr>
            <a:endParaRPr lang="en-GB" sz="1800">
              <a:solidFill>
                <a:schemeClr val="tx1">
                  <a:lumMod val="65000"/>
                  <a:lumOff val="35000"/>
                </a:schemeClr>
              </a:solidFill>
            </a:endParaRPr>
          </a:p>
          <a:p>
            <a:pPr marL="342900" indent="-342900" eaLnBrk="1" hangingPunct="1">
              <a:buClr>
                <a:srgbClr val="00ABB5"/>
              </a:buClr>
              <a:buFont typeface="Arial" panose="020B0604020202020204" pitchFamily="34" charset="0"/>
              <a:buChar char="•"/>
              <a:defRPr/>
            </a:pPr>
            <a:endParaRPr lang="en-GB" sz="1800">
              <a:solidFill>
                <a:schemeClr val="tx1">
                  <a:lumMod val="65000"/>
                  <a:lumOff val="35000"/>
                </a:schemeClr>
              </a:solidFill>
            </a:endParaRPr>
          </a:p>
          <a:p>
            <a:pPr marL="342900" indent="-342900" eaLnBrk="1" hangingPunct="1">
              <a:buClr>
                <a:srgbClr val="00ABB5"/>
              </a:buClr>
              <a:buFont typeface="Arial" panose="020B0604020202020204" pitchFamily="34" charset="0"/>
              <a:buChar char="•"/>
              <a:defRPr/>
            </a:pPr>
            <a:endParaRPr lang="en-GB" sz="1800" b="1">
              <a:solidFill>
                <a:schemeClr val="tx1">
                  <a:lumMod val="75000"/>
                  <a:lumOff val="25000"/>
                </a:schemeClr>
              </a:solidFill>
              <a:latin typeface="Segoe UI" panose="020B0502040204020203" pitchFamily="34" charset="0"/>
              <a:cs typeface="Segoe UI" panose="020B0502040204020203" pitchFamily="34" charset="0"/>
            </a:endParaRPr>
          </a:p>
        </p:txBody>
      </p:sp>
      <p:pic>
        <p:nvPicPr>
          <p:cNvPr id="172039" name="Picture 13" descr="Diagram&#10;&#10;Description automatically generated">
            <a:extLst>
              <a:ext uri="{FF2B5EF4-FFF2-40B4-BE49-F238E27FC236}">
                <a16:creationId xmlns:a16="http://schemas.microsoft.com/office/drawing/2014/main" id="{19651EF4-4B17-4C49-A8FE-0440F5357B7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52163" y="142875"/>
            <a:ext cx="9636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89A252-2182-469C-B992-7E00C14C4829}"/>
              </a:ext>
            </a:extLst>
          </p:cNvPr>
          <p:cNvSpPr/>
          <p:nvPr/>
        </p:nvSpPr>
        <p:spPr>
          <a:xfrm>
            <a:off x="0" y="5543550"/>
            <a:ext cx="12192000" cy="1325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74083" name="Picture 5">
            <a:extLst>
              <a:ext uri="{FF2B5EF4-FFF2-40B4-BE49-F238E27FC236}">
                <a16:creationId xmlns:a16="http://schemas.microsoft.com/office/drawing/2014/main" id="{7293DBCD-A643-4493-B151-3B068988D9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2812F19-38DE-4F8C-95D6-E630A3419642}"/>
              </a:ext>
            </a:extLst>
          </p:cNvPr>
          <p:cNvSpPr txBox="1"/>
          <p:nvPr/>
        </p:nvSpPr>
        <p:spPr>
          <a:xfrm>
            <a:off x="6564313" y="2524125"/>
            <a:ext cx="2743200" cy="739775"/>
          </a:xfrm>
          <a:prstGeom prst="rect">
            <a:avLst/>
          </a:prstGeom>
          <a:noFill/>
        </p:spPr>
        <p:txBody>
          <a:bodyPr>
            <a:spAutoFit/>
          </a:bodyPr>
          <a:lstStyle/>
          <a:p>
            <a:pPr eaLnBrk="1" fontAlgn="auto" hangingPunct="1">
              <a:spcBef>
                <a:spcPts val="0"/>
              </a:spcBef>
              <a:spcAft>
                <a:spcPts val="0"/>
              </a:spcAft>
              <a:defRPr/>
            </a:pPr>
            <a:endParaRPr lang="en-GB" sz="1200">
              <a:solidFill>
                <a:prstClr val="black"/>
              </a:solidFill>
              <a:latin typeface="Calibri"/>
              <a:cs typeface="Calibri"/>
            </a:endParaRPr>
          </a:p>
          <a:p>
            <a:pPr eaLnBrk="1" fontAlgn="auto" hangingPunct="1">
              <a:spcBef>
                <a:spcPts val="0"/>
              </a:spcBef>
              <a:spcAft>
                <a:spcPts val="0"/>
              </a:spcAft>
              <a:defRPr/>
            </a:pPr>
            <a:endParaRPr lang="en-GB">
              <a:solidFill>
                <a:prstClr val="black"/>
              </a:solidFill>
              <a:latin typeface="Arial"/>
              <a:cs typeface="+mn-cs"/>
            </a:endParaRPr>
          </a:p>
          <a:p>
            <a:pPr eaLnBrk="1" fontAlgn="auto" hangingPunct="1">
              <a:spcBef>
                <a:spcPts val="0"/>
              </a:spcBef>
              <a:spcAft>
                <a:spcPts val="0"/>
              </a:spcAft>
              <a:defRPr/>
            </a:pPr>
            <a:endParaRPr lang="en-GB" sz="1200">
              <a:solidFill>
                <a:prstClr val="black"/>
              </a:solidFill>
              <a:latin typeface="Calibri"/>
              <a:cs typeface="Calibri"/>
            </a:endParaRPr>
          </a:p>
        </p:txBody>
      </p:sp>
      <p:pic>
        <p:nvPicPr>
          <p:cNvPr id="174085" name="Picture 9" descr="1.png">
            <a:extLst>
              <a:ext uri="{FF2B5EF4-FFF2-40B4-BE49-F238E27FC236}">
                <a16:creationId xmlns:a16="http://schemas.microsoft.com/office/drawing/2014/main" id="{F26E568F-78CC-4768-8962-070C99494A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49938"/>
            <a:ext cx="121888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70E776BC-3B25-4678-BC9C-E724AA810D41}"/>
              </a:ext>
            </a:extLst>
          </p:cNvPr>
          <p:cNvSpPr txBox="1"/>
          <p:nvPr/>
        </p:nvSpPr>
        <p:spPr>
          <a:xfrm>
            <a:off x="7159625" y="6308725"/>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ea typeface="ＭＳ 明朝" pitchFamily="49" charset="-128"/>
                <a:cs typeface="Calibri" panose="020F0502020204030204" pitchFamily="34" charset="0"/>
              </a:rPr>
              <a:t>For Scotland's learners, with Scotland's educators</a:t>
            </a:r>
            <a:endParaRPr lang="en-GB" altLang="en-US" sz="1200" b="1">
              <a:solidFill>
                <a:srgbClr val="595959"/>
              </a:solidFill>
              <a:ea typeface="ＭＳ 明朝" pitchFamily="49" charset="-128"/>
              <a:cs typeface="Calibri" panose="020F0502020204030204" pitchFamily="34" charset="0"/>
            </a:endParaRPr>
          </a:p>
        </p:txBody>
      </p:sp>
      <p:sp>
        <p:nvSpPr>
          <p:cNvPr id="7" name="TextBox 6">
            <a:extLst>
              <a:ext uri="{FF2B5EF4-FFF2-40B4-BE49-F238E27FC236}">
                <a16:creationId xmlns:a16="http://schemas.microsoft.com/office/drawing/2014/main" id="{76E0AEF9-2EF7-4E5D-973B-B9E98FD32F85}"/>
              </a:ext>
            </a:extLst>
          </p:cNvPr>
          <p:cNvSpPr txBox="1"/>
          <p:nvPr/>
        </p:nvSpPr>
        <p:spPr>
          <a:xfrm>
            <a:off x="7212013" y="6521450"/>
            <a:ext cx="6510337" cy="584200"/>
          </a:xfrm>
          <a:prstGeom prst="rect">
            <a:avLst/>
          </a:prstGeom>
          <a:noFill/>
        </p:spPr>
        <p:txBody>
          <a:bodyPr>
            <a:spAutoFit/>
          </a:bodyPr>
          <a:lstStyle/>
          <a:p>
            <a:pPr eaLnBrk="1" fontAlgn="auto" hangingPunct="1">
              <a:spcBef>
                <a:spcPts val="0"/>
              </a:spcBef>
              <a:spcAft>
                <a:spcPts val="0"/>
              </a:spcAft>
              <a:defRPr/>
            </a:pPr>
            <a:r>
              <a:rPr lang="en-GB" sz="1400" b="1">
                <a:solidFill>
                  <a:prstClr val="white"/>
                </a:solidFill>
                <a:latin typeface="Arial"/>
                <a:ea typeface="+mn-lt"/>
                <a:cs typeface="Arial"/>
              </a:rPr>
              <a:t>Do luchd-ionnsachaidh na h-Alba, le luchd-foghlaim Alba </a:t>
            </a:r>
            <a:endParaRPr lang="en-US" sz="1400">
              <a:solidFill>
                <a:prstClr val="white"/>
              </a:solidFill>
              <a:latin typeface="Arial"/>
              <a:cs typeface="+mn-cs"/>
            </a:endParaRPr>
          </a:p>
          <a:p>
            <a:pPr eaLnBrk="1" fontAlgn="auto" hangingPunct="1">
              <a:spcBef>
                <a:spcPts val="0"/>
              </a:spcBef>
              <a:spcAft>
                <a:spcPts val="0"/>
              </a:spcAft>
              <a:defRPr/>
            </a:pPr>
            <a:endParaRPr lang="en-GB">
              <a:solidFill>
                <a:prstClr val="black"/>
              </a:solidFill>
              <a:latin typeface="Arial"/>
              <a:cs typeface="Arial"/>
            </a:endParaRPr>
          </a:p>
        </p:txBody>
      </p:sp>
      <p:sp>
        <p:nvSpPr>
          <p:cNvPr id="174088" name="Title 8">
            <a:extLst>
              <a:ext uri="{FF2B5EF4-FFF2-40B4-BE49-F238E27FC236}">
                <a16:creationId xmlns:a16="http://schemas.microsoft.com/office/drawing/2014/main" id="{46042919-3735-43B7-B201-51E90BC7C40A}"/>
              </a:ext>
            </a:extLst>
          </p:cNvPr>
          <p:cNvSpPr>
            <a:spLocks noGrp="1"/>
          </p:cNvSpPr>
          <p:nvPr>
            <p:ph type="title"/>
          </p:nvPr>
        </p:nvSpPr>
        <p:spPr/>
        <p:txBody>
          <a:bodyPr/>
          <a:lstStyle/>
          <a:p>
            <a:pPr eaLnBrk="1" hangingPunct="1"/>
            <a:r>
              <a:rPr lang="en-GB" altLang="en-US" sz="3200" dirty="0"/>
              <a:t>Step 3 – Choose a moderation focus</a:t>
            </a:r>
          </a:p>
        </p:txBody>
      </p:sp>
      <p:pic>
        <p:nvPicPr>
          <p:cNvPr id="174089" name="Picture 13" descr="Diagram&#10;&#10;Description automatically generated">
            <a:extLst>
              <a:ext uri="{FF2B5EF4-FFF2-40B4-BE49-F238E27FC236}">
                <a16:creationId xmlns:a16="http://schemas.microsoft.com/office/drawing/2014/main" id="{7DAEDEDA-50C8-4BD4-A76C-C69145274EF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52163" y="142875"/>
            <a:ext cx="9636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id="{67F80741-4C83-42E6-90F8-FC7801F29052}"/>
              </a:ext>
            </a:extLst>
          </p:cNvPr>
          <p:cNvSpPr>
            <a:spLocks noGrp="1"/>
          </p:cNvSpPr>
          <p:nvPr>
            <p:ph idx="1"/>
          </p:nvPr>
        </p:nvSpPr>
        <p:spPr>
          <a:xfrm>
            <a:off x="666750" y="1689100"/>
            <a:ext cx="10836275" cy="3900488"/>
          </a:xfrm>
        </p:spPr>
        <p:txBody>
          <a:bodyPr>
            <a:noAutofit/>
          </a:bodyPr>
          <a:lstStyle/>
          <a:p>
            <a:pPr marL="342900"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Moderation takes place at all stages of the learning, teaching and assessment (moderation) cycle. </a:t>
            </a:r>
          </a:p>
          <a:p>
            <a:pPr marL="342900"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Digital approaches to moderation can be used to support this process allowing practitioners to collaborate and review each stage. For example, you may choose to focus on planning learning, teaching and assessment using the experiences and outcomes to meet learners' needs. </a:t>
            </a:r>
          </a:p>
          <a:p>
            <a:pPr marL="342900"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You may also consider using digital approaches to review a range of learner evidence in order to develop a shared understanding of progress in learning.</a:t>
            </a:r>
          </a:p>
          <a:p>
            <a:pPr eaLnBrk="1" hangingPunct="1">
              <a:buFont typeface="Arial"/>
              <a:buNone/>
              <a:defRPr/>
            </a:pPr>
            <a:endParaRPr lang="en-GB" sz="2400" b="1" dirty="0">
              <a:solidFill>
                <a:schemeClr val="tx1"/>
              </a:solidFill>
            </a:endParaRPr>
          </a:p>
          <a:p>
            <a:pPr eaLnBrk="1" hangingPunct="1">
              <a:buFont typeface="Arial"/>
              <a:buNone/>
              <a:defRPr/>
            </a:pPr>
            <a:r>
              <a:rPr lang="en-GB" sz="2400" dirty="0">
                <a:solidFill>
                  <a:srgbClr val="00ABB5"/>
                </a:solidFill>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8C2987-CFE1-4E7A-B889-41EE466F6FD0}"/>
              </a:ext>
            </a:extLst>
          </p:cNvPr>
          <p:cNvSpPr/>
          <p:nvPr/>
        </p:nvSpPr>
        <p:spPr>
          <a:xfrm>
            <a:off x="0" y="5543550"/>
            <a:ext cx="12192000" cy="1325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76131" name="Picture 5">
            <a:extLst>
              <a:ext uri="{FF2B5EF4-FFF2-40B4-BE49-F238E27FC236}">
                <a16:creationId xmlns:a16="http://schemas.microsoft.com/office/drawing/2014/main" id="{511A5A30-5C60-46A9-8150-50710C674D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2812F19-38DE-4F8C-95D6-E630A3419642}"/>
              </a:ext>
            </a:extLst>
          </p:cNvPr>
          <p:cNvSpPr txBox="1"/>
          <p:nvPr/>
        </p:nvSpPr>
        <p:spPr>
          <a:xfrm>
            <a:off x="6564313" y="2524125"/>
            <a:ext cx="2743200" cy="739775"/>
          </a:xfrm>
          <a:prstGeom prst="rect">
            <a:avLst/>
          </a:prstGeom>
          <a:noFill/>
        </p:spPr>
        <p:txBody>
          <a:bodyPr>
            <a:spAutoFit/>
          </a:bodyPr>
          <a:lstStyle/>
          <a:p>
            <a:pPr eaLnBrk="1" fontAlgn="auto" hangingPunct="1">
              <a:spcBef>
                <a:spcPts val="0"/>
              </a:spcBef>
              <a:spcAft>
                <a:spcPts val="0"/>
              </a:spcAft>
              <a:defRPr/>
            </a:pPr>
            <a:endParaRPr lang="en-GB" sz="1200">
              <a:solidFill>
                <a:prstClr val="black"/>
              </a:solidFill>
              <a:latin typeface="Calibri"/>
              <a:cs typeface="Calibri"/>
            </a:endParaRPr>
          </a:p>
          <a:p>
            <a:pPr eaLnBrk="1" fontAlgn="auto" hangingPunct="1">
              <a:spcBef>
                <a:spcPts val="0"/>
              </a:spcBef>
              <a:spcAft>
                <a:spcPts val="0"/>
              </a:spcAft>
              <a:defRPr/>
            </a:pPr>
            <a:endParaRPr lang="en-GB">
              <a:solidFill>
                <a:prstClr val="black"/>
              </a:solidFill>
              <a:latin typeface="Arial"/>
              <a:cs typeface="+mn-cs"/>
            </a:endParaRPr>
          </a:p>
          <a:p>
            <a:pPr eaLnBrk="1" fontAlgn="auto" hangingPunct="1">
              <a:spcBef>
                <a:spcPts val="0"/>
              </a:spcBef>
              <a:spcAft>
                <a:spcPts val="0"/>
              </a:spcAft>
              <a:defRPr/>
            </a:pPr>
            <a:endParaRPr lang="en-GB" sz="1200">
              <a:solidFill>
                <a:prstClr val="black"/>
              </a:solidFill>
              <a:latin typeface="Calibri"/>
              <a:cs typeface="Calibri"/>
            </a:endParaRPr>
          </a:p>
        </p:txBody>
      </p:sp>
      <p:pic>
        <p:nvPicPr>
          <p:cNvPr id="176133" name="Picture 9" descr="1.png">
            <a:extLst>
              <a:ext uri="{FF2B5EF4-FFF2-40B4-BE49-F238E27FC236}">
                <a16:creationId xmlns:a16="http://schemas.microsoft.com/office/drawing/2014/main" id="{F360B101-2820-4CE6-9E32-03F4E4947E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49938"/>
            <a:ext cx="121888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70E776BC-3B25-4678-BC9C-E724AA810D41}"/>
              </a:ext>
            </a:extLst>
          </p:cNvPr>
          <p:cNvSpPr txBox="1"/>
          <p:nvPr/>
        </p:nvSpPr>
        <p:spPr>
          <a:xfrm>
            <a:off x="7159625" y="6308725"/>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ea typeface="ＭＳ 明朝" pitchFamily="49" charset="-128"/>
                <a:cs typeface="Calibri" panose="020F0502020204030204" pitchFamily="34" charset="0"/>
              </a:rPr>
              <a:t>For Scotland's learners, with Scotland's educators</a:t>
            </a:r>
            <a:endParaRPr lang="en-GB" altLang="en-US" sz="1200" b="1">
              <a:solidFill>
                <a:srgbClr val="595959"/>
              </a:solidFill>
              <a:ea typeface="ＭＳ 明朝" pitchFamily="49" charset="-128"/>
              <a:cs typeface="Calibri" panose="020F0502020204030204" pitchFamily="34" charset="0"/>
            </a:endParaRPr>
          </a:p>
        </p:txBody>
      </p:sp>
      <p:sp>
        <p:nvSpPr>
          <p:cNvPr id="7" name="TextBox 6">
            <a:extLst>
              <a:ext uri="{FF2B5EF4-FFF2-40B4-BE49-F238E27FC236}">
                <a16:creationId xmlns:a16="http://schemas.microsoft.com/office/drawing/2014/main" id="{76E0AEF9-2EF7-4E5D-973B-B9E98FD32F85}"/>
              </a:ext>
            </a:extLst>
          </p:cNvPr>
          <p:cNvSpPr txBox="1"/>
          <p:nvPr/>
        </p:nvSpPr>
        <p:spPr>
          <a:xfrm>
            <a:off x="7212013" y="6521450"/>
            <a:ext cx="6510337" cy="584200"/>
          </a:xfrm>
          <a:prstGeom prst="rect">
            <a:avLst/>
          </a:prstGeom>
          <a:noFill/>
        </p:spPr>
        <p:txBody>
          <a:bodyPr>
            <a:spAutoFit/>
          </a:bodyPr>
          <a:lstStyle/>
          <a:p>
            <a:pPr eaLnBrk="1" fontAlgn="auto" hangingPunct="1">
              <a:spcBef>
                <a:spcPts val="0"/>
              </a:spcBef>
              <a:spcAft>
                <a:spcPts val="0"/>
              </a:spcAft>
              <a:defRPr/>
            </a:pPr>
            <a:r>
              <a:rPr lang="en-GB" sz="1400" b="1">
                <a:solidFill>
                  <a:prstClr val="white"/>
                </a:solidFill>
                <a:latin typeface="Arial"/>
                <a:ea typeface="+mn-lt"/>
                <a:cs typeface="Arial"/>
              </a:rPr>
              <a:t>Do luchd-ionnsachaidh na h-Alba, le luchd-foghlaim Alba </a:t>
            </a:r>
            <a:endParaRPr lang="en-US" sz="1400">
              <a:solidFill>
                <a:prstClr val="white"/>
              </a:solidFill>
              <a:latin typeface="Arial"/>
              <a:cs typeface="+mn-cs"/>
            </a:endParaRPr>
          </a:p>
          <a:p>
            <a:pPr eaLnBrk="1" fontAlgn="auto" hangingPunct="1">
              <a:spcBef>
                <a:spcPts val="0"/>
              </a:spcBef>
              <a:spcAft>
                <a:spcPts val="0"/>
              </a:spcAft>
              <a:defRPr/>
            </a:pPr>
            <a:endParaRPr lang="en-GB">
              <a:solidFill>
                <a:prstClr val="black"/>
              </a:solidFill>
              <a:latin typeface="Arial"/>
              <a:cs typeface="Arial"/>
            </a:endParaRPr>
          </a:p>
        </p:txBody>
      </p:sp>
      <p:sp>
        <p:nvSpPr>
          <p:cNvPr id="176136" name="Title 8">
            <a:extLst>
              <a:ext uri="{FF2B5EF4-FFF2-40B4-BE49-F238E27FC236}">
                <a16:creationId xmlns:a16="http://schemas.microsoft.com/office/drawing/2014/main" id="{90A73694-1B5B-4DB8-B79F-8C05F7C44102}"/>
              </a:ext>
            </a:extLst>
          </p:cNvPr>
          <p:cNvSpPr>
            <a:spLocks noGrp="1"/>
          </p:cNvSpPr>
          <p:nvPr>
            <p:ph type="title"/>
          </p:nvPr>
        </p:nvSpPr>
        <p:spPr/>
        <p:txBody>
          <a:bodyPr/>
          <a:lstStyle/>
          <a:p>
            <a:pPr eaLnBrk="1" hangingPunct="1"/>
            <a:br>
              <a:rPr lang="en-GB" altLang="en-US" sz="3200" dirty="0"/>
            </a:br>
            <a:r>
              <a:rPr lang="en-GB" altLang="en-US" sz="3200" dirty="0"/>
              <a:t>Step 4 – Upload material</a:t>
            </a:r>
            <a:br>
              <a:rPr lang="en-GB" altLang="en-US" sz="3200" dirty="0"/>
            </a:br>
            <a:endParaRPr lang="en-GB" altLang="en-US" sz="3200" dirty="0"/>
          </a:p>
        </p:txBody>
      </p:sp>
      <p:pic>
        <p:nvPicPr>
          <p:cNvPr id="176137" name="Picture 13" descr="Diagram&#10;&#10;Description automatically generated">
            <a:extLst>
              <a:ext uri="{FF2B5EF4-FFF2-40B4-BE49-F238E27FC236}">
                <a16:creationId xmlns:a16="http://schemas.microsoft.com/office/drawing/2014/main" id="{A15FE745-7F80-4C14-8CA8-4A661C8ED5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52163" y="142875"/>
            <a:ext cx="9636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id="{C0A5D075-D2B8-43BC-87C2-A60B10C1FE5C}"/>
              </a:ext>
            </a:extLst>
          </p:cNvPr>
          <p:cNvSpPr>
            <a:spLocks noGrp="1"/>
          </p:cNvSpPr>
          <p:nvPr>
            <p:ph idx="1"/>
          </p:nvPr>
        </p:nvSpPr>
        <p:spPr/>
        <p:txBody>
          <a:bodyPr>
            <a:normAutofit/>
          </a:bodyPr>
          <a:lstStyle/>
          <a:p>
            <a:pPr marL="342900"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Planning for learning, teaching and assessment, as well as learner evidence, feedback and reporting comments can be uploaded. </a:t>
            </a:r>
          </a:p>
          <a:p>
            <a:pPr marL="342900"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This can be done by individual practitioners. </a:t>
            </a:r>
          </a:p>
          <a:p>
            <a:pPr marL="342900"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However, it may be that a representative from a department, school or group of schools will upload moderation material on behalf of the group.</a:t>
            </a:r>
          </a:p>
          <a:p>
            <a:pPr eaLnBrk="1" hangingPunct="1">
              <a:buFont typeface="Arial"/>
              <a:buNone/>
              <a:defRPr/>
            </a:pPr>
            <a:r>
              <a:rPr lang="en-GB" sz="2400" dirty="0">
                <a:solidFill>
                  <a:schemeClr val="tx1"/>
                </a:solidFill>
                <a:hlinkClick r:id="rId6"/>
              </a:rPr>
              <a:t>https://youtu.be/NxPJEdG0T0s</a:t>
            </a:r>
            <a:endParaRPr lang="en-GB" sz="2400" dirty="0">
              <a:solidFill>
                <a:schemeClr val="tx1"/>
              </a:solidFill>
            </a:endParaRPr>
          </a:p>
          <a:p>
            <a:pPr eaLnBrk="1" hangingPunct="1">
              <a:buFont typeface="Arial"/>
              <a:buNone/>
              <a:defRPr/>
            </a:pPr>
            <a:endParaRPr lang="en-GB" sz="2400"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053AB-3059-4E8C-8D5B-56CDF7C2FC3F}"/>
              </a:ext>
            </a:extLst>
          </p:cNvPr>
          <p:cNvSpPr/>
          <p:nvPr/>
        </p:nvSpPr>
        <p:spPr>
          <a:xfrm>
            <a:off x="0" y="5543550"/>
            <a:ext cx="12192000" cy="1325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78179" name="Picture 5">
            <a:extLst>
              <a:ext uri="{FF2B5EF4-FFF2-40B4-BE49-F238E27FC236}">
                <a16:creationId xmlns:a16="http://schemas.microsoft.com/office/drawing/2014/main" id="{7C07371B-4C0D-49AF-B3E8-8A9543E0BD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2812F19-38DE-4F8C-95D6-E630A3419642}"/>
              </a:ext>
            </a:extLst>
          </p:cNvPr>
          <p:cNvSpPr txBox="1"/>
          <p:nvPr/>
        </p:nvSpPr>
        <p:spPr>
          <a:xfrm>
            <a:off x="6564313" y="2524125"/>
            <a:ext cx="2743200" cy="739775"/>
          </a:xfrm>
          <a:prstGeom prst="rect">
            <a:avLst/>
          </a:prstGeom>
          <a:noFill/>
        </p:spPr>
        <p:txBody>
          <a:bodyPr>
            <a:spAutoFit/>
          </a:bodyPr>
          <a:lstStyle/>
          <a:p>
            <a:pPr eaLnBrk="1" fontAlgn="auto" hangingPunct="1">
              <a:spcBef>
                <a:spcPts val="0"/>
              </a:spcBef>
              <a:spcAft>
                <a:spcPts val="0"/>
              </a:spcAft>
              <a:defRPr/>
            </a:pPr>
            <a:endParaRPr lang="en-GB" sz="1200">
              <a:solidFill>
                <a:prstClr val="black"/>
              </a:solidFill>
              <a:latin typeface="Calibri"/>
              <a:cs typeface="Calibri"/>
            </a:endParaRPr>
          </a:p>
          <a:p>
            <a:pPr eaLnBrk="1" fontAlgn="auto" hangingPunct="1">
              <a:spcBef>
                <a:spcPts val="0"/>
              </a:spcBef>
              <a:spcAft>
                <a:spcPts val="0"/>
              </a:spcAft>
              <a:defRPr/>
            </a:pPr>
            <a:endParaRPr lang="en-GB">
              <a:solidFill>
                <a:prstClr val="black"/>
              </a:solidFill>
              <a:latin typeface="Arial"/>
              <a:cs typeface="+mn-cs"/>
            </a:endParaRPr>
          </a:p>
          <a:p>
            <a:pPr eaLnBrk="1" fontAlgn="auto" hangingPunct="1">
              <a:spcBef>
                <a:spcPts val="0"/>
              </a:spcBef>
              <a:spcAft>
                <a:spcPts val="0"/>
              </a:spcAft>
              <a:defRPr/>
            </a:pPr>
            <a:endParaRPr lang="en-GB" sz="1200">
              <a:solidFill>
                <a:prstClr val="black"/>
              </a:solidFill>
              <a:latin typeface="Calibri"/>
              <a:cs typeface="Calibri"/>
            </a:endParaRPr>
          </a:p>
        </p:txBody>
      </p:sp>
      <p:pic>
        <p:nvPicPr>
          <p:cNvPr id="178181" name="Picture 9" descr="1.png">
            <a:extLst>
              <a:ext uri="{FF2B5EF4-FFF2-40B4-BE49-F238E27FC236}">
                <a16:creationId xmlns:a16="http://schemas.microsoft.com/office/drawing/2014/main" id="{8602167B-F077-4D0D-9ECD-B7BA9BF744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49938"/>
            <a:ext cx="121888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70E776BC-3B25-4678-BC9C-E724AA810D41}"/>
              </a:ext>
            </a:extLst>
          </p:cNvPr>
          <p:cNvSpPr txBox="1"/>
          <p:nvPr/>
        </p:nvSpPr>
        <p:spPr>
          <a:xfrm>
            <a:off x="7159625" y="6308725"/>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ea typeface="ＭＳ 明朝" pitchFamily="49" charset="-128"/>
                <a:cs typeface="Calibri" panose="020F0502020204030204" pitchFamily="34" charset="0"/>
              </a:rPr>
              <a:t>For Scotland's learners, with Scotland's educators</a:t>
            </a:r>
            <a:endParaRPr lang="en-GB" altLang="en-US" sz="1200" b="1">
              <a:solidFill>
                <a:srgbClr val="595959"/>
              </a:solidFill>
              <a:ea typeface="ＭＳ 明朝" pitchFamily="49" charset="-128"/>
              <a:cs typeface="Calibri" panose="020F0502020204030204" pitchFamily="34" charset="0"/>
            </a:endParaRPr>
          </a:p>
        </p:txBody>
      </p:sp>
      <p:sp>
        <p:nvSpPr>
          <p:cNvPr id="7" name="TextBox 6">
            <a:extLst>
              <a:ext uri="{FF2B5EF4-FFF2-40B4-BE49-F238E27FC236}">
                <a16:creationId xmlns:a16="http://schemas.microsoft.com/office/drawing/2014/main" id="{76E0AEF9-2EF7-4E5D-973B-B9E98FD32F85}"/>
              </a:ext>
            </a:extLst>
          </p:cNvPr>
          <p:cNvSpPr txBox="1"/>
          <p:nvPr/>
        </p:nvSpPr>
        <p:spPr>
          <a:xfrm>
            <a:off x="7212013" y="6521450"/>
            <a:ext cx="6510337" cy="584200"/>
          </a:xfrm>
          <a:prstGeom prst="rect">
            <a:avLst/>
          </a:prstGeom>
          <a:noFill/>
        </p:spPr>
        <p:txBody>
          <a:bodyPr>
            <a:spAutoFit/>
          </a:bodyPr>
          <a:lstStyle/>
          <a:p>
            <a:pPr eaLnBrk="1" fontAlgn="auto" hangingPunct="1">
              <a:spcBef>
                <a:spcPts val="0"/>
              </a:spcBef>
              <a:spcAft>
                <a:spcPts val="0"/>
              </a:spcAft>
              <a:defRPr/>
            </a:pPr>
            <a:r>
              <a:rPr lang="en-GB" sz="1400" b="1">
                <a:solidFill>
                  <a:prstClr val="white"/>
                </a:solidFill>
                <a:latin typeface="Arial"/>
                <a:ea typeface="+mn-lt"/>
                <a:cs typeface="Arial"/>
              </a:rPr>
              <a:t>Do luchd-ionnsachaidh na h-Alba, le luchd-foghlaim Alba </a:t>
            </a:r>
            <a:endParaRPr lang="en-US" sz="1400">
              <a:solidFill>
                <a:prstClr val="white"/>
              </a:solidFill>
              <a:latin typeface="Arial"/>
              <a:cs typeface="+mn-cs"/>
            </a:endParaRPr>
          </a:p>
          <a:p>
            <a:pPr eaLnBrk="1" fontAlgn="auto" hangingPunct="1">
              <a:spcBef>
                <a:spcPts val="0"/>
              </a:spcBef>
              <a:spcAft>
                <a:spcPts val="0"/>
              </a:spcAft>
              <a:defRPr/>
            </a:pPr>
            <a:endParaRPr lang="en-GB">
              <a:solidFill>
                <a:prstClr val="black"/>
              </a:solidFill>
              <a:latin typeface="Arial"/>
              <a:cs typeface="Arial"/>
            </a:endParaRPr>
          </a:p>
        </p:txBody>
      </p:sp>
      <p:sp>
        <p:nvSpPr>
          <p:cNvPr id="178184" name="Title 8">
            <a:extLst>
              <a:ext uri="{FF2B5EF4-FFF2-40B4-BE49-F238E27FC236}">
                <a16:creationId xmlns:a16="http://schemas.microsoft.com/office/drawing/2014/main" id="{1A9F720C-E366-4391-9A35-C085F66C8878}"/>
              </a:ext>
            </a:extLst>
          </p:cNvPr>
          <p:cNvSpPr>
            <a:spLocks noGrp="1"/>
          </p:cNvSpPr>
          <p:nvPr>
            <p:ph type="title"/>
          </p:nvPr>
        </p:nvSpPr>
        <p:spPr/>
        <p:txBody>
          <a:bodyPr/>
          <a:lstStyle/>
          <a:p>
            <a:pPr eaLnBrk="1" hangingPunct="1"/>
            <a:br>
              <a:rPr lang="en-GB" altLang="en-US" sz="3200" dirty="0"/>
            </a:br>
            <a:br>
              <a:rPr lang="en-GB" altLang="en-US" sz="3200" dirty="0"/>
            </a:br>
            <a:r>
              <a:rPr lang="en-GB" altLang="en-US" sz="3200" dirty="0"/>
              <a:t>Step 4 – Important notes about learner evidence</a:t>
            </a:r>
            <a:br>
              <a:rPr lang="en-GB" altLang="en-US" sz="3200" dirty="0"/>
            </a:br>
            <a:br>
              <a:rPr lang="en-GB" altLang="en-US" sz="3200" dirty="0"/>
            </a:br>
            <a:endParaRPr lang="en-GB" altLang="en-US" sz="3200" dirty="0"/>
          </a:p>
        </p:txBody>
      </p:sp>
      <p:pic>
        <p:nvPicPr>
          <p:cNvPr id="178185" name="Picture 13" descr="Diagram&#10;&#10;Description automatically generated">
            <a:extLst>
              <a:ext uri="{FF2B5EF4-FFF2-40B4-BE49-F238E27FC236}">
                <a16:creationId xmlns:a16="http://schemas.microsoft.com/office/drawing/2014/main" id="{75B9B27B-17E8-4790-8634-DF322E6F8DA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52163" y="142875"/>
            <a:ext cx="9636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id="{24AE46D5-961A-493D-881A-113C2B16A942}"/>
              </a:ext>
            </a:extLst>
          </p:cNvPr>
          <p:cNvSpPr>
            <a:spLocks noGrp="1"/>
          </p:cNvSpPr>
          <p:nvPr>
            <p:ph idx="1"/>
          </p:nvPr>
        </p:nvSpPr>
        <p:spPr/>
        <p:txBody>
          <a:bodyPr>
            <a:normAutofit fontScale="85000" lnSpcReduction="20000"/>
          </a:bodyPr>
          <a:lstStyle/>
          <a:p>
            <a:pPr marL="342900"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OneNote allows a wide variety of media to be stored on each page. It is important to mindful about data protection and copyright.</a:t>
            </a:r>
          </a:p>
          <a:p>
            <a:pPr marL="342900"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Ensure that learners cannot be identified remove any personally identifiable content e.g. names from images, documents etc.</a:t>
            </a:r>
          </a:p>
          <a:p>
            <a:pPr marL="342900"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If using video content, do not embed videos where a pupil is visible. In these cases, you can play the video in a live meeting, have the discussion and record the outcome in OneNote. You should make a note of this in the template.</a:t>
            </a:r>
          </a:p>
          <a:p>
            <a:pPr marL="342900"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Video content such as a </a:t>
            </a:r>
            <a:r>
              <a:rPr lang="en-GB" sz="2400" dirty="0" err="1">
                <a:solidFill>
                  <a:schemeClr val="tx1">
                    <a:lumMod val="65000"/>
                    <a:lumOff val="35000"/>
                  </a:schemeClr>
                </a:solidFill>
              </a:rPr>
              <a:t>walkaround</a:t>
            </a:r>
            <a:r>
              <a:rPr lang="en-GB" sz="2400" dirty="0">
                <a:solidFill>
                  <a:schemeClr val="tx1">
                    <a:lumMod val="65000"/>
                    <a:lumOff val="35000"/>
                  </a:schemeClr>
                </a:solidFill>
              </a:rPr>
              <a:t> of a product that a pupil has created can be stored on pages, as long as it is anonymous as with photo/text based content.</a:t>
            </a:r>
          </a:p>
          <a:p>
            <a:pPr marL="342900"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If you are using assessment materials that have been commercially created, do not upload them to the pages.</a:t>
            </a:r>
          </a:p>
          <a:p>
            <a:pPr marL="342900"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Avoid uploading assessment materials which have been commercially created. The focus should be retained on practitioner designed and implemented approaches to assessment.</a:t>
            </a:r>
          </a:p>
          <a:p>
            <a:pPr marL="342900" indent="-342900" eaLnBrk="1" hangingPunct="1">
              <a:buFont typeface="Arial" panose="020B0604020202020204" pitchFamily="34" charset="0"/>
              <a:buChar char="•"/>
              <a:defRPr/>
            </a:pPr>
            <a:endParaRPr lang="en-GB" sz="2400"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27DC85-5774-4B6B-AA05-40A15C3EF462}"/>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2275" name="Title 1">
            <a:extLst>
              <a:ext uri="{FF2B5EF4-FFF2-40B4-BE49-F238E27FC236}">
                <a16:creationId xmlns:a16="http://schemas.microsoft.com/office/drawing/2014/main" id="{353C65C4-38D2-4E14-969D-C61479E24729}"/>
              </a:ext>
            </a:extLst>
          </p:cNvPr>
          <p:cNvSpPr>
            <a:spLocks noGrp="1"/>
          </p:cNvSpPr>
          <p:nvPr>
            <p:ph type="title"/>
          </p:nvPr>
        </p:nvSpPr>
        <p:spPr>
          <a:xfrm>
            <a:off x="758825" y="65088"/>
            <a:ext cx="11049000" cy="782637"/>
          </a:xfrm>
        </p:spPr>
        <p:txBody>
          <a:bodyPr/>
          <a:lstStyle/>
          <a:p>
            <a:r>
              <a:rPr lang="en-GB" altLang="en-US" sz="3200" dirty="0"/>
              <a:t>Support available </a:t>
            </a:r>
          </a:p>
        </p:txBody>
      </p:sp>
      <p:pic>
        <p:nvPicPr>
          <p:cNvPr id="182276" name="Picture 5">
            <a:extLst>
              <a:ext uri="{FF2B5EF4-FFF2-40B4-BE49-F238E27FC236}">
                <a16:creationId xmlns:a16="http://schemas.microsoft.com/office/drawing/2014/main" id="{44A0AA93-1E14-4276-8C27-D9B73680B0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7" name="Picture 6" descr="1.png">
            <a:extLst>
              <a:ext uri="{FF2B5EF4-FFF2-40B4-BE49-F238E27FC236}">
                <a16:creationId xmlns:a16="http://schemas.microsoft.com/office/drawing/2014/main" id="{8E66CD4D-AA8A-4F41-9B95-8D9B097E5E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DB3631F8-4F8D-4160-891D-8E4BA6F13647}"/>
              </a:ext>
            </a:extLst>
          </p:cNvPr>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pic>
        <p:nvPicPr>
          <p:cNvPr id="182279" name="Content Placeholder 10">
            <a:extLst>
              <a:ext uri="{FF2B5EF4-FFF2-40B4-BE49-F238E27FC236}">
                <a16:creationId xmlns:a16="http://schemas.microsoft.com/office/drawing/2014/main" id="{7ADA9946-173C-420C-9A24-8F34F6F1DCEC}"/>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a:xfrm rot="1002942">
            <a:off x="6889750" y="3997325"/>
            <a:ext cx="1566863" cy="2268538"/>
          </a:xfrm>
        </p:spPr>
      </p:pic>
      <p:pic>
        <p:nvPicPr>
          <p:cNvPr id="182280" name="Picture 2">
            <a:extLst>
              <a:ext uri="{FF2B5EF4-FFF2-40B4-BE49-F238E27FC236}">
                <a16:creationId xmlns:a16="http://schemas.microsoft.com/office/drawing/2014/main" id="{5971CBA7-B93F-4326-BBE3-ECEB2A349E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725" y="4056063"/>
            <a:ext cx="3473450" cy="2270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 Box 8">
            <a:extLst>
              <a:ext uri="{FF2B5EF4-FFF2-40B4-BE49-F238E27FC236}">
                <a16:creationId xmlns:a16="http://schemas.microsoft.com/office/drawing/2014/main" id="{C8263ECA-5D72-412F-9371-F82323EDDA65}"/>
              </a:ext>
            </a:extLst>
          </p:cNvPr>
          <p:cNvSpPr txBox="1"/>
          <p:nvPr/>
        </p:nvSpPr>
        <p:spPr>
          <a:xfrm>
            <a:off x="6694488" y="6513513"/>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pic>
        <p:nvPicPr>
          <p:cNvPr id="182282" name="Picture 15">
            <a:extLst>
              <a:ext uri="{FF2B5EF4-FFF2-40B4-BE49-F238E27FC236}">
                <a16:creationId xmlns:a16="http://schemas.microsoft.com/office/drawing/2014/main" id="{DB570604-2FE6-4473-8935-76416E9895D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978735">
            <a:off x="8940800" y="4000500"/>
            <a:ext cx="16033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83" name="Picture 2">
            <a:extLst>
              <a:ext uri="{FF2B5EF4-FFF2-40B4-BE49-F238E27FC236}">
                <a16:creationId xmlns:a16="http://schemas.microsoft.com/office/drawing/2014/main" id="{14822B6C-4104-4954-BFBF-446767CE7B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23029">
            <a:off x="4814888" y="4054475"/>
            <a:ext cx="1630362" cy="2270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2284" name="Picture 1">
            <a:extLst>
              <a:ext uri="{FF2B5EF4-FFF2-40B4-BE49-F238E27FC236}">
                <a16:creationId xmlns:a16="http://schemas.microsoft.com/office/drawing/2014/main" id="{C92D4894-6456-4263-9835-029B2771B66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4388" y="931863"/>
            <a:ext cx="10120312"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F5C02C-0E4F-46F9-A322-A2F3C0EDB178}"/>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84323" name="Picture 5">
            <a:extLst>
              <a:ext uri="{FF2B5EF4-FFF2-40B4-BE49-F238E27FC236}">
                <a16:creationId xmlns:a16="http://schemas.microsoft.com/office/drawing/2014/main" id="{7ABD9BA4-4EC4-48DC-93DE-6BD05C7209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4" name="Picture 6" descr="1.png">
            <a:extLst>
              <a:ext uri="{FF2B5EF4-FFF2-40B4-BE49-F238E27FC236}">
                <a16:creationId xmlns:a16="http://schemas.microsoft.com/office/drawing/2014/main" id="{4C89263B-4C0C-47FC-A300-913A8109C1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32756EA4-C6DA-44F4-BAE7-D0C248323876}"/>
              </a:ext>
            </a:extLst>
          </p:cNvPr>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711DE3FE-229A-4687-B7F6-F8D0095E2A6C}"/>
              </a:ext>
            </a:extLst>
          </p:cNvPr>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
        <p:nvSpPr>
          <p:cNvPr id="11" name="Rectangle 10">
            <a:extLst>
              <a:ext uri="{FF2B5EF4-FFF2-40B4-BE49-F238E27FC236}">
                <a16:creationId xmlns:a16="http://schemas.microsoft.com/office/drawing/2014/main" id="{E3B34208-DDB5-3046-8056-D77298008BA7}"/>
              </a:ext>
            </a:extLst>
          </p:cNvPr>
          <p:cNvSpPr/>
          <p:nvPr/>
        </p:nvSpPr>
        <p:spPr>
          <a:xfrm>
            <a:off x="6597650" y="1836738"/>
            <a:ext cx="2025650" cy="3114675"/>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2" name="Title 1">
            <a:extLst>
              <a:ext uri="{FF2B5EF4-FFF2-40B4-BE49-F238E27FC236}">
                <a16:creationId xmlns:a16="http://schemas.microsoft.com/office/drawing/2014/main" id="{BC479AF7-16B8-48EF-8AB8-A8FACD23651D}"/>
              </a:ext>
            </a:extLst>
          </p:cNvPr>
          <p:cNvSpPr>
            <a:spLocks noGrp="1"/>
          </p:cNvSpPr>
          <p:nvPr>
            <p:ph type="title"/>
          </p:nvPr>
        </p:nvSpPr>
        <p:spPr>
          <a:xfrm>
            <a:off x="411164" y="461962"/>
            <a:ext cx="10858520" cy="874713"/>
          </a:xfrm>
        </p:spPr>
        <p:txBody>
          <a:bodyPr>
            <a:normAutofit/>
          </a:bodyPr>
          <a:lstStyle/>
          <a:p>
            <a:pPr eaLnBrk="1" hangingPunct="1">
              <a:defRPr/>
            </a:pPr>
            <a:r>
              <a:rPr lang="en-GB" sz="3200" dirty="0"/>
              <a:t>Course Overview </a:t>
            </a:r>
          </a:p>
        </p:txBody>
      </p:sp>
      <p:sp>
        <p:nvSpPr>
          <p:cNvPr id="14" name="Content Placeholder 3">
            <a:extLst>
              <a:ext uri="{FF2B5EF4-FFF2-40B4-BE49-F238E27FC236}">
                <a16:creationId xmlns:a16="http://schemas.microsoft.com/office/drawing/2014/main" id="{99C038B1-FE62-47E2-ACA3-1358D281DF05}"/>
              </a:ext>
            </a:extLst>
          </p:cNvPr>
          <p:cNvSpPr>
            <a:spLocks noGrp="1"/>
          </p:cNvSpPr>
          <p:nvPr>
            <p:ph idx="1"/>
          </p:nvPr>
        </p:nvSpPr>
        <p:spPr>
          <a:xfrm>
            <a:off x="233363" y="1439863"/>
            <a:ext cx="11206162" cy="3268662"/>
          </a:xfrm>
        </p:spPr>
        <p:txBody>
          <a:bodyPr>
            <a:normAutofit/>
          </a:bodyPr>
          <a:lstStyle/>
          <a:p>
            <a:pPr marL="0" lvl="1" indent="0" eaLnBrk="1" hangingPunct="1">
              <a:buClr>
                <a:srgbClr val="00C4C4"/>
              </a:buClr>
              <a:buFont typeface="Arial"/>
              <a:buNone/>
              <a:defRPr/>
            </a:pPr>
            <a:endParaRPr lang="en-GB" sz="2400" dirty="0">
              <a:solidFill>
                <a:schemeClr val="tx1"/>
              </a:solidFill>
            </a:endParaRPr>
          </a:p>
          <a:p>
            <a:pPr marL="342900" lvl="1"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Session 2 – Closer look at moderation cycle and guided moderation    </a:t>
            </a:r>
          </a:p>
          <a:p>
            <a:pPr marL="342900" lvl="1"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Session 3 – Moderation activity </a:t>
            </a:r>
          </a:p>
          <a:p>
            <a:pPr marL="342900" lvl="1"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Session 4 – High Quality Assessments and evidencing progress through and achievement of a level</a:t>
            </a:r>
          </a:p>
          <a:p>
            <a:pPr marL="342900" lvl="1"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Session 5 – Moderation activity</a:t>
            </a:r>
          </a:p>
          <a:p>
            <a:pPr marL="342900" lvl="1" indent="-342900" eaLnBrk="1" hangingPunct="1">
              <a:buClr>
                <a:srgbClr val="00C4C4"/>
              </a:buClr>
              <a:buFont typeface="Arial" panose="020B0604020202020204" pitchFamily="34" charset="0"/>
              <a:buChar char="•"/>
              <a:defRPr/>
            </a:pPr>
            <a:r>
              <a:rPr lang="en-GB" sz="2400" dirty="0">
                <a:solidFill>
                  <a:schemeClr val="tx1">
                    <a:lumMod val="65000"/>
                    <a:lumOff val="35000"/>
                  </a:schemeClr>
                </a:solidFill>
              </a:rPr>
              <a:t>Session 6 – Facilitating online sessions and action planning</a:t>
            </a:r>
          </a:p>
          <a:p>
            <a:pPr marL="342900" lvl="1" indent="-342900" eaLnBrk="1" hangingPunct="1">
              <a:buClr>
                <a:srgbClr val="00C4C4"/>
              </a:buClr>
              <a:buFont typeface="Arial" panose="020B0604020202020204" pitchFamily="34" charset="0"/>
              <a:buChar char="•"/>
              <a:defRPr/>
            </a:pPr>
            <a:endParaRPr lang="en-GB" dirty="0">
              <a:solidFill>
                <a:schemeClr val="tx1"/>
              </a:solidFill>
            </a:endParaRPr>
          </a:p>
          <a:p>
            <a:pPr marL="342900" lvl="1" indent="-342900" eaLnBrk="1" hangingPunct="1">
              <a:buFont typeface="Arial" panose="020B0604020202020204" pitchFamily="34" charset="0"/>
              <a:buChar char="•"/>
              <a:defRPr/>
            </a:pPr>
            <a:endParaRPr lang="en-GB" i="1"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DC758F-C1B8-4954-90DD-09A0394589F9}"/>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90467" name="Picture 5">
            <a:extLst>
              <a:ext uri="{FF2B5EF4-FFF2-40B4-BE49-F238E27FC236}">
                <a16:creationId xmlns:a16="http://schemas.microsoft.com/office/drawing/2014/main" id="{83DF36DD-2B1A-4B03-914A-F7D96789E7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8" name="Picture 6" descr="1.png">
            <a:extLst>
              <a:ext uri="{FF2B5EF4-FFF2-40B4-BE49-F238E27FC236}">
                <a16:creationId xmlns:a16="http://schemas.microsoft.com/office/drawing/2014/main" id="{274EABB1-5069-402A-BF1F-AF6B1B8958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25"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326A2C17-076C-4851-A8FE-D493CE5814A3}"/>
              </a:ext>
            </a:extLst>
          </p:cNvPr>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8FC662BC-B930-4C2A-9485-861F582DB7A1}"/>
              </a:ext>
            </a:extLst>
          </p:cNvPr>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
        <p:nvSpPr>
          <p:cNvPr id="11" name="Rectangle 10">
            <a:extLst>
              <a:ext uri="{FF2B5EF4-FFF2-40B4-BE49-F238E27FC236}">
                <a16:creationId xmlns:a16="http://schemas.microsoft.com/office/drawing/2014/main" id="{E3B34208-DDB5-3046-8056-D77298008BA7}"/>
              </a:ext>
            </a:extLst>
          </p:cNvPr>
          <p:cNvSpPr/>
          <p:nvPr/>
        </p:nvSpPr>
        <p:spPr>
          <a:xfrm>
            <a:off x="6597650" y="1836738"/>
            <a:ext cx="2025650" cy="3114675"/>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2" name="Title 1">
            <a:extLst>
              <a:ext uri="{FF2B5EF4-FFF2-40B4-BE49-F238E27FC236}">
                <a16:creationId xmlns:a16="http://schemas.microsoft.com/office/drawing/2014/main" id="{1807508B-EBC5-4A52-A907-615DA8928EDF}"/>
              </a:ext>
            </a:extLst>
          </p:cNvPr>
          <p:cNvSpPr>
            <a:spLocks noGrp="1"/>
          </p:cNvSpPr>
          <p:nvPr>
            <p:ph type="title"/>
          </p:nvPr>
        </p:nvSpPr>
        <p:spPr>
          <a:xfrm>
            <a:off x="437243" y="235744"/>
            <a:ext cx="10997519" cy="565150"/>
          </a:xfrm>
        </p:spPr>
        <p:txBody>
          <a:bodyPr>
            <a:noAutofit/>
          </a:bodyPr>
          <a:lstStyle/>
          <a:p>
            <a:pPr eaLnBrk="1" hangingPunct="1">
              <a:defRPr/>
            </a:pPr>
            <a:r>
              <a:rPr lang="en-GB" sz="3200" dirty="0">
                <a:solidFill>
                  <a:schemeClr val="accent5"/>
                </a:solidFill>
              </a:rPr>
              <a:t>E</a:t>
            </a:r>
            <a:r>
              <a:rPr lang="en-GB" sz="3200" dirty="0"/>
              <a:t>valuation</a:t>
            </a:r>
            <a:r>
              <a:rPr lang="en-GB" sz="3200" dirty="0">
                <a:solidFill>
                  <a:schemeClr val="accent5"/>
                </a:solidFill>
              </a:rPr>
              <a:t>  </a:t>
            </a:r>
            <a:endParaRPr lang="en-GB" sz="3200" dirty="0"/>
          </a:p>
        </p:txBody>
      </p:sp>
      <p:sp>
        <p:nvSpPr>
          <p:cNvPr id="135178" name="Rectangle 1">
            <a:extLst>
              <a:ext uri="{FF2B5EF4-FFF2-40B4-BE49-F238E27FC236}">
                <a16:creationId xmlns:a16="http://schemas.microsoft.com/office/drawing/2014/main" id="{C46774BF-F178-481B-B4A7-C89FD46DF39F}"/>
              </a:ext>
            </a:extLst>
          </p:cNvPr>
          <p:cNvSpPr>
            <a:spLocks noChangeArrowheads="1"/>
          </p:cNvSpPr>
          <p:nvPr/>
        </p:nvSpPr>
        <p:spPr bwMode="auto">
          <a:xfrm>
            <a:off x="437243" y="984250"/>
            <a:ext cx="10997519"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ABB5"/>
              </a:buClr>
              <a:defRPr/>
            </a:pPr>
            <a:r>
              <a:rPr lang="en-GB" altLang="en-US" sz="2400" dirty="0">
                <a:solidFill>
                  <a:schemeClr val="tx1">
                    <a:lumMod val="65000"/>
                    <a:lumOff val="35000"/>
                  </a:schemeClr>
                </a:solidFill>
              </a:rPr>
              <a:t>Please take the time to complete the very short evaluation that can be accessed via the </a:t>
            </a:r>
            <a:r>
              <a:rPr lang="en-GB" altLang="en-US" sz="2400" dirty="0" err="1">
                <a:solidFill>
                  <a:schemeClr val="tx1">
                    <a:lumMod val="65000"/>
                    <a:lumOff val="35000"/>
                  </a:schemeClr>
                </a:solidFill>
              </a:rPr>
              <a:t>QR</a:t>
            </a:r>
            <a:r>
              <a:rPr lang="en-GB" altLang="en-US" sz="2400" dirty="0">
                <a:solidFill>
                  <a:schemeClr val="tx1">
                    <a:lumMod val="65000"/>
                    <a:lumOff val="35000"/>
                  </a:schemeClr>
                </a:solidFill>
              </a:rPr>
              <a:t> code or link below. </a:t>
            </a:r>
          </a:p>
          <a:p>
            <a:pPr>
              <a:buClr>
                <a:srgbClr val="00ABB5"/>
              </a:buClr>
              <a:defRPr/>
            </a:pPr>
            <a:endParaRPr lang="en-GB" altLang="en-US" b="1" dirty="0"/>
          </a:p>
          <a:p>
            <a:pPr>
              <a:buClr>
                <a:srgbClr val="00ABB5"/>
              </a:buClr>
              <a:defRPr/>
            </a:pPr>
            <a:endParaRPr lang="en-GB" altLang="en-US" b="1" dirty="0"/>
          </a:p>
          <a:p>
            <a:pPr>
              <a:buClr>
                <a:srgbClr val="00ABB5"/>
              </a:buClr>
              <a:defRPr/>
            </a:pPr>
            <a:endParaRPr lang="en-GB" altLang="en-US" b="1" dirty="0"/>
          </a:p>
          <a:p>
            <a:pPr>
              <a:buClr>
                <a:srgbClr val="00ABB5"/>
              </a:buClr>
              <a:defRPr/>
            </a:pPr>
            <a:endParaRPr lang="en-GB" altLang="en-US" b="1" dirty="0"/>
          </a:p>
          <a:p>
            <a:pPr>
              <a:buClr>
                <a:srgbClr val="00ABB5"/>
              </a:buClr>
              <a:defRPr/>
            </a:pPr>
            <a:endParaRPr lang="en-GB" altLang="en-US" b="1" dirty="0"/>
          </a:p>
        </p:txBody>
      </p:sp>
      <p:pic>
        <p:nvPicPr>
          <p:cNvPr id="3" name="Picture 2"/>
          <p:cNvPicPr>
            <a:picLocks noChangeAspect="1"/>
          </p:cNvPicPr>
          <p:nvPr/>
        </p:nvPicPr>
        <p:blipFill>
          <a:blip r:embed="rId5"/>
          <a:stretch>
            <a:fillRect/>
          </a:stretch>
        </p:blipFill>
        <p:spPr>
          <a:xfrm>
            <a:off x="4311968" y="2224383"/>
            <a:ext cx="3146923" cy="314692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CD6AB1-8C8A-4E5C-9339-665296989B5D}"/>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86371" name="Picture 5">
            <a:extLst>
              <a:ext uri="{FF2B5EF4-FFF2-40B4-BE49-F238E27FC236}">
                <a16:creationId xmlns:a16="http://schemas.microsoft.com/office/drawing/2014/main" id="{64594380-0797-47BE-B630-FDF522390F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2" name="Picture 6" descr="1.png">
            <a:extLst>
              <a:ext uri="{FF2B5EF4-FFF2-40B4-BE49-F238E27FC236}">
                <a16:creationId xmlns:a16="http://schemas.microsoft.com/office/drawing/2014/main" id="{A7BA0DDE-743B-48E9-8096-8FF9270A4C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D49B99FA-F28B-4580-BD23-8509551BD81B}"/>
              </a:ext>
            </a:extLst>
          </p:cNvPr>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F4A0F870-9D2B-40FA-95E9-9B0974E7D627}"/>
              </a:ext>
            </a:extLst>
          </p:cNvPr>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
        <p:nvSpPr>
          <p:cNvPr id="11" name="Rectangle 10">
            <a:extLst>
              <a:ext uri="{FF2B5EF4-FFF2-40B4-BE49-F238E27FC236}">
                <a16:creationId xmlns:a16="http://schemas.microsoft.com/office/drawing/2014/main" id="{E3B34208-DDB5-3046-8056-D77298008BA7}"/>
              </a:ext>
            </a:extLst>
          </p:cNvPr>
          <p:cNvSpPr/>
          <p:nvPr/>
        </p:nvSpPr>
        <p:spPr>
          <a:xfrm>
            <a:off x="6597650" y="1836738"/>
            <a:ext cx="2025650" cy="3114675"/>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2" name="Title 1">
            <a:extLst>
              <a:ext uri="{FF2B5EF4-FFF2-40B4-BE49-F238E27FC236}">
                <a16:creationId xmlns:a16="http://schemas.microsoft.com/office/drawing/2014/main" id="{EAB0D9D2-F805-48E2-80DE-3B6B60620CF1}"/>
              </a:ext>
            </a:extLst>
          </p:cNvPr>
          <p:cNvSpPr>
            <a:spLocks noGrp="1"/>
          </p:cNvSpPr>
          <p:nvPr>
            <p:ph type="title"/>
          </p:nvPr>
        </p:nvSpPr>
        <p:spPr>
          <a:xfrm>
            <a:off x="411164" y="435801"/>
            <a:ext cx="11416660" cy="565150"/>
          </a:xfrm>
        </p:spPr>
        <p:txBody>
          <a:bodyPr>
            <a:noAutofit/>
          </a:bodyPr>
          <a:lstStyle/>
          <a:p>
            <a:pPr eaLnBrk="1" hangingPunct="1">
              <a:defRPr/>
            </a:pPr>
            <a:r>
              <a:rPr lang="en-GB" sz="3200" dirty="0">
                <a:solidFill>
                  <a:schemeClr val="accent5"/>
                </a:solidFill>
              </a:rPr>
              <a:t>Plenary </a:t>
            </a:r>
            <a:endParaRPr lang="en-GB" sz="3200" dirty="0"/>
          </a:p>
        </p:txBody>
      </p:sp>
      <p:sp>
        <p:nvSpPr>
          <p:cNvPr id="14" name="Content Placeholder 3">
            <a:extLst>
              <a:ext uri="{FF2B5EF4-FFF2-40B4-BE49-F238E27FC236}">
                <a16:creationId xmlns:a16="http://schemas.microsoft.com/office/drawing/2014/main" id="{37E3D7C8-A9B2-45DC-B72C-488721E925BD}"/>
              </a:ext>
            </a:extLst>
          </p:cNvPr>
          <p:cNvSpPr>
            <a:spLocks noGrp="1"/>
          </p:cNvSpPr>
          <p:nvPr>
            <p:ph idx="1"/>
          </p:nvPr>
        </p:nvSpPr>
        <p:spPr>
          <a:xfrm>
            <a:off x="468313" y="1256538"/>
            <a:ext cx="11206162" cy="4525962"/>
          </a:xfrm>
        </p:spPr>
        <p:txBody>
          <a:bodyPr>
            <a:normAutofit/>
          </a:bodyPr>
          <a:lstStyle/>
          <a:p>
            <a:pPr>
              <a:buClr>
                <a:srgbClr val="00ABB5"/>
              </a:buClr>
              <a:defRPr/>
            </a:pPr>
            <a:r>
              <a:rPr lang="en-GB" sz="2400" dirty="0">
                <a:solidFill>
                  <a:schemeClr val="tx1">
                    <a:lumMod val="65000"/>
                    <a:lumOff val="35000"/>
                  </a:schemeClr>
                </a:solidFill>
              </a:rPr>
              <a:t>Aims</a:t>
            </a:r>
          </a:p>
          <a:p>
            <a:pPr marL="342900" indent="-342900">
              <a:buClr>
                <a:srgbClr val="00ABB5"/>
              </a:buClr>
              <a:buFont typeface="Arial" panose="020B0604020202020204" pitchFamily="34" charset="0"/>
              <a:buChar char="•"/>
              <a:defRPr/>
            </a:pPr>
            <a:r>
              <a:rPr lang="en-GB" sz="2400" dirty="0"/>
              <a:t>To explore the role of a Moderation Lead.</a:t>
            </a:r>
          </a:p>
          <a:p>
            <a:pPr marL="342900" indent="-342900">
              <a:buClr>
                <a:srgbClr val="00ABB5"/>
              </a:buClr>
              <a:buFont typeface="Arial" panose="020B0604020202020204" pitchFamily="34" charset="0"/>
              <a:buChar char="•"/>
              <a:defRPr/>
            </a:pPr>
            <a:r>
              <a:rPr lang="en-GB" sz="2400" dirty="0"/>
              <a:t>To have an understanding of the current national picture relating to assessment in the Broad General Education. </a:t>
            </a:r>
          </a:p>
          <a:p>
            <a:pPr marL="342900" indent="-342900">
              <a:buClr>
                <a:srgbClr val="00ABB5"/>
              </a:buClr>
              <a:buFont typeface="Arial" panose="020B0604020202020204" pitchFamily="34" charset="0"/>
              <a:buChar char="•"/>
              <a:defRPr/>
            </a:pPr>
            <a:r>
              <a:rPr lang="en-GB" sz="2400" dirty="0"/>
              <a:t>To visit key messages related to learning, teaching and assessment. </a:t>
            </a:r>
          </a:p>
          <a:p>
            <a:pPr marL="342900" indent="-342900">
              <a:buClr>
                <a:srgbClr val="00ABB5"/>
              </a:buClr>
              <a:buFont typeface="Arial" panose="020B0604020202020204" pitchFamily="34" charset="0"/>
              <a:buChar char="•"/>
              <a:defRPr/>
            </a:pPr>
            <a:r>
              <a:rPr lang="en-GB" sz="2400" dirty="0"/>
              <a:t>To become familiar with a digital approach for supporting moderation</a:t>
            </a:r>
            <a:endParaRPr lang="en-GB" dirty="0">
              <a:solidFill>
                <a:schemeClr val="tx1"/>
              </a:solidFill>
            </a:endParaRPr>
          </a:p>
          <a:p>
            <a:pPr marL="0" lvl="1" indent="0" eaLnBrk="1" hangingPunct="1">
              <a:buNone/>
              <a:defRPr/>
            </a:pPr>
            <a:endParaRPr lang="en-GB" dirty="0">
              <a:solidFill>
                <a:schemeClr val="tx1"/>
              </a:solidFill>
            </a:endParaRPr>
          </a:p>
        </p:txBody>
      </p:sp>
      <p:sp>
        <p:nvSpPr>
          <p:cNvPr id="186378" name="Rectangle 1">
            <a:extLst>
              <a:ext uri="{FF2B5EF4-FFF2-40B4-BE49-F238E27FC236}">
                <a16:creationId xmlns:a16="http://schemas.microsoft.com/office/drawing/2014/main" id="{DCFE233F-26C8-4885-8E13-97B415F8F45E}"/>
              </a:ext>
            </a:extLst>
          </p:cNvPr>
          <p:cNvSpPr>
            <a:spLocks noChangeArrowheads="1"/>
          </p:cNvSpPr>
          <p:nvPr/>
        </p:nvSpPr>
        <p:spPr bwMode="auto">
          <a:xfrm>
            <a:off x="468313" y="2422525"/>
            <a:ext cx="109664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ABB5"/>
              </a:buClr>
            </a:pPr>
            <a:endParaRPr lang="en-GB" altLang="en-US" b="1"/>
          </a:p>
          <a:p>
            <a:pPr>
              <a:buClr>
                <a:srgbClr val="00ABB5"/>
              </a:buClr>
            </a:pPr>
            <a:endParaRPr lang="en-GB" altLang="en-US" b="1"/>
          </a:p>
          <a:p>
            <a:pPr>
              <a:buClr>
                <a:srgbClr val="00ABB5"/>
              </a:buClr>
            </a:pPr>
            <a:endParaRPr lang="en-GB" altLang="en-US" b="1"/>
          </a:p>
          <a:p>
            <a:pPr>
              <a:buClr>
                <a:srgbClr val="00ABB5"/>
              </a:buClr>
            </a:pPr>
            <a:endParaRPr lang="en-GB" altLang="en-US" b="1"/>
          </a:p>
          <a:p>
            <a:pPr>
              <a:buClr>
                <a:srgbClr val="00ABB5"/>
              </a:buClr>
            </a:pPr>
            <a:endParaRPr lang="en-GB" altLang="en-US"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9C835D-1C58-40A5-89EC-080BB5D666FF}"/>
              </a:ext>
            </a:extLst>
          </p:cNvPr>
          <p:cNvSpPr/>
          <p:nvPr/>
        </p:nvSpPr>
        <p:spPr>
          <a:xfrm>
            <a:off x="0" y="0"/>
            <a:ext cx="12192000" cy="6858000"/>
          </a:xfrm>
          <a:prstGeom prst="rect">
            <a:avLst/>
          </a:prstGeom>
          <a:solidFill>
            <a:srgbClr val="00ABB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192515" name="Picture 2" descr="ES_NO TAG_WHITE_TRANSPARENT.png">
            <a:extLst>
              <a:ext uri="{FF2B5EF4-FFF2-40B4-BE49-F238E27FC236}">
                <a16:creationId xmlns:a16="http://schemas.microsoft.com/office/drawing/2014/main" id="{1FB5F09E-6AFA-4B41-9D8C-80078D4AAF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2278063"/>
            <a:ext cx="450215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F306E5-8230-45EB-9A4D-8514B75DDA56}"/>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2883" name="Title 1">
            <a:extLst>
              <a:ext uri="{FF2B5EF4-FFF2-40B4-BE49-F238E27FC236}">
                <a16:creationId xmlns:a16="http://schemas.microsoft.com/office/drawing/2014/main" id="{D5F2BCD8-15C8-44EB-9E36-C705F5681629}"/>
              </a:ext>
            </a:extLst>
          </p:cNvPr>
          <p:cNvSpPr>
            <a:spLocks noGrp="1"/>
          </p:cNvSpPr>
          <p:nvPr>
            <p:ph type="title"/>
          </p:nvPr>
        </p:nvSpPr>
        <p:spPr>
          <a:xfrm>
            <a:off x="611188" y="525463"/>
            <a:ext cx="11050587" cy="782637"/>
          </a:xfrm>
        </p:spPr>
        <p:txBody>
          <a:bodyPr/>
          <a:lstStyle/>
          <a:p>
            <a:pPr eaLnBrk="1" hangingPunct="1"/>
            <a:r>
              <a:rPr lang="en-GB" altLang="en-US" sz="3600" dirty="0"/>
              <a:t>Context: The National Improvement Framework</a:t>
            </a:r>
          </a:p>
        </p:txBody>
      </p:sp>
      <p:sp>
        <p:nvSpPr>
          <p:cNvPr id="122884" name="Content Placeholder 2">
            <a:extLst>
              <a:ext uri="{FF2B5EF4-FFF2-40B4-BE49-F238E27FC236}">
                <a16:creationId xmlns:a16="http://schemas.microsoft.com/office/drawing/2014/main" id="{8AF3127D-16D5-4E04-8E63-5D5FE7CCBE72}"/>
              </a:ext>
            </a:extLst>
          </p:cNvPr>
          <p:cNvSpPr>
            <a:spLocks noGrp="1"/>
          </p:cNvSpPr>
          <p:nvPr>
            <p:ph idx="1"/>
          </p:nvPr>
        </p:nvSpPr>
        <p:spPr>
          <a:xfrm>
            <a:off x="1019175" y="1508125"/>
            <a:ext cx="10521950" cy="3497263"/>
          </a:xfrm>
        </p:spPr>
        <p:txBody>
          <a:bodyPr/>
          <a:lstStyle/>
          <a:p>
            <a:pPr eaLnBrk="1" hangingPunct="1">
              <a:buClr>
                <a:srgbClr val="00ABB5"/>
              </a:buClr>
            </a:pPr>
            <a:endParaRPr lang="en-GB" altLang="en-US" b="1"/>
          </a:p>
          <a:p>
            <a:pPr eaLnBrk="1" hangingPunct="1">
              <a:buClr>
                <a:srgbClr val="00ABB5"/>
              </a:buClr>
            </a:pPr>
            <a:endParaRPr lang="en-GB" altLang="en-US" b="1"/>
          </a:p>
        </p:txBody>
      </p:sp>
      <p:pic>
        <p:nvPicPr>
          <p:cNvPr id="122885" name="Picture 5">
            <a:extLst>
              <a:ext uri="{FF2B5EF4-FFF2-40B4-BE49-F238E27FC236}">
                <a16:creationId xmlns:a16="http://schemas.microsoft.com/office/drawing/2014/main" id="{AD4F6299-DB69-469A-8C7E-1E5AA456A6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6" descr="1.png">
            <a:extLst>
              <a:ext uri="{FF2B5EF4-FFF2-40B4-BE49-F238E27FC236}">
                <a16:creationId xmlns:a16="http://schemas.microsoft.com/office/drawing/2014/main" id="{75865EA5-7EA1-4CC7-9EF3-4B0BFE5E7F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8DC89ABA-B3C6-4015-86BC-2D6A6D2F7563}"/>
              </a:ext>
            </a:extLst>
          </p:cNvPr>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Content Placeholder 2">
            <a:extLst>
              <a:ext uri="{FF2B5EF4-FFF2-40B4-BE49-F238E27FC236}">
                <a16:creationId xmlns:a16="http://schemas.microsoft.com/office/drawing/2014/main" id="{62CDA455-B771-4734-8237-CE54A6C39A16}"/>
              </a:ext>
            </a:extLst>
          </p:cNvPr>
          <p:cNvSpPr txBox="1">
            <a:spLocks/>
          </p:cNvSpPr>
          <p:nvPr/>
        </p:nvSpPr>
        <p:spPr bwMode="auto">
          <a:xfrm>
            <a:off x="389731" y="1518554"/>
            <a:ext cx="11430000" cy="485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257175" indent="-257175">
              <a:defRPr/>
            </a:pPr>
            <a:endParaRPr lang="en-GB" sz="2100" kern="0" dirty="0">
              <a:solidFill>
                <a:prstClr val="black">
                  <a:lumMod val="65000"/>
                  <a:lumOff val="35000"/>
                </a:prstClr>
              </a:solidFill>
            </a:endParaRPr>
          </a:p>
          <a:p>
            <a:pPr marL="257175" indent="-257175">
              <a:defRPr/>
            </a:pPr>
            <a:endParaRPr lang="en-GB" sz="1800" kern="0" dirty="0">
              <a:solidFill>
                <a:prstClr val="black">
                  <a:lumMod val="65000"/>
                  <a:lumOff val="35000"/>
                </a:prstClr>
              </a:solidFill>
            </a:endParaRPr>
          </a:p>
          <a:p>
            <a:pPr>
              <a:defRPr/>
            </a:pPr>
            <a:endParaRPr lang="en-GB" kern="0" dirty="0">
              <a:solidFill>
                <a:prstClr val="black">
                  <a:lumMod val="65000"/>
                  <a:lumOff val="35000"/>
                </a:prstClr>
              </a:solidFill>
            </a:endParaRPr>
          </a:p>
        </p:txBody>
      </p:sp>
      <p:sp>
        <p:nvSpPr>
          <p:cNvPr id="11" name="Text Box 8">
            <a:extLst>
              <a:ext uri="{FF2B5EF4-FFF2-40B4-BE49-F238E27FC236}">
                <a16:creationId xmlns:a16="http://schemas.microsoft.com/office/drawing/2014/main" id="{C0301DE2-BB5A-4939-80B5-AF00E6DFC0D4}"/>
              </a:ext>
            </a:extLst>
          </p:cNvPr>
          <p:cNvSpPr txBox="1"/>
          <p:nvPr/>
        </p:nvSpPr>
        <p:spPr>
          <a:xfrm>
            <a:off x="6526213" y="649128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pic>
        <p:nvPicPr>
          <p:cNvPr id="12" name="Picture 11"/>
          <p:cNvPicPr>
            <a:picLocks noChangeAspect="1"/>
          </p:cNvPicPr>
          <p:nvPr/>
        </p:nvPicPr>
        <p:blipFill>
          <a:blip r:embed="rId5"/>
          <a:stretch>
            <a:fillRect/>
          </a:stretch>
        </p:blipFill>
        <p:spPr>
          <a:xfrm>
            <a:off x="1720266" y="2005963"/>
            <a:ext cx="3804234" cy="3688400"/>
          </a:xfrm>
          <a:prstGeom prst="rect">
            <a:avLst/>
          </a:prstGeom>
        </p:spPr>
      </p:pic>
      <p:sp>
        <p:nvSpPr>
          <p:cNvPr id="13" name="Text Box 2">
            <a:extLst>
              <a:ext uri="{FF2B5EF4-FFF2-40B4-BE49-F238E27FC236}">
                <a16:creationId xmlns:a16="http://schemas.microsoft.com/office/drawing/2014/main" id="{D1554EDC-C5CC-4B51-8881-4EF3ABAB533A}"/>
              </a:ext>
            </a:extLst>
          </p:cNvPr>
          <p:cNvSpPr txBox="1">
            <a:spLocks noChangeArrowheads="1"/>
          </p:cNvSpPr>
          <p:nvPr/>
        </p:nvSpPr>
        <p:spPr bwMode="auto">
          <a:xfrm>
            <a:off x="6280150" y="2194763"/>
            <a:ext cx="4847883" cy="3393237"/>
          </a:xfrm>
          <a:prstGeom prst="rect">
            <a:avLst/>
          </a:prstGeom>
          <a:solidFill>
            <a:srgbClr val="FFFFFF"/>
          </a:solidFill>
          <a:ln w="9525">
            <a:solidFill>
              <a:srgbClr val="000000"/>
            </a:solidFill>
            <a:miter lim="800000"/>
            <a:headEnd/>
            <a:tailEnd/>
          </a:ln>
        </p:spPr>
        <p:txBody>
          <a:bodyPr wrap="square" lIns="68580" tIns="34290" rIns="68580" bIns="34290">
            <a:spAutoFit/>
          </a:bodyPr>
          <a:lstStyle/>
          <a:p>
            <a:pPr marL="257175" indent="-257175">
              <a:buFont typeface="Arial" pitchFamily="34" charset="0"/>
              <a:buChar char="•"/>
              <a:defRPr/>
            </a:pPr>
            <a:r>
              <a:rPr lang="en-GB" dirty="0">
                <a:solidFill>
                  <a:schemeClr val="tx1">
                    <a:lumMod val="65000"/>
                    <a:lumOff val="35000"/>
                  </a:schemeClr>
                </a:solidFill>
              </a:rPr>
              <a:t>Improvement in attainment, particularly in literacy and numeracy</a:t>
            </a:r>
          </a:p>
          <a:p>
            <a:pPr marL="257175" indent="-257175">
              <a:buFont typeface="Arial" pitchFamily="34" charset="0"/>
              <a:buChar char="•"/>
              <a:defRPr/>
            </a:pPr>
            <a:endParaRPr lang="en-GB" dirty="0">
              <a:solidFill>
                <a:schemeClr val="tx1">
                  <a:lumMod val="65000"/>
                  <a:lumOff val="35000"/>
                </a:schemeClr>
              </a:solidFill>
            </a:endParaRPr>
          </a:p>
          <a:p>
            <a:pPr marL="257175" indent="-257175">
              <a:buFont typeface="Arial" pitchFamily="34" charset="0"/>
              <a:buChar char="•"/>
              <a:defRPr/>
            </a:pPr>
            <a:r>
              <a:rPr lang="en-GB" dirty="0">
                <a:solidFill>
                  <a:schemeClr val="tx1">
                    <a:lumMod val="65000"/>
                    <a:lumOff val="35000"/>
                  </a:schemeClr>
                </a:solidFill>
              </a:rPr>
              <a:t>Closing the attainment gap between the most and least disadvantaged children</a:t>
            </a:r>
          </a:p>
          <a:p>
            <a:pPr marL="257175" indent="-257175">
              <a:buFont typeface="Arial" pitchFamily="34" charset="0"/>
              <a:buChar char="•"/>
              <a:defRPr/>
            </a:pPr>
            <a:endParaRPr lang="en-GB" dirty="0">
              <a:solidFill>
                <a:schemeClr val="tx1">
                  <a:lumMod val="65000"/>
                  <a:lumOff val="35000"/>
                </a:schemeClr>
              </a:solidFill>
            </a:endParaRPr>
          </a:p>
          <a:p>
            <a:pPr marL="257175" indent="-257175">
              <a:buFont typeface="Arial" pitchFamily="34" charset="0"/>
              <a:buChar char="•"/>
              <a:defRPr/>
            </a:pPr>
            <a:r>
              <a:rPr lang="en-GB" dirty="0">
                <a:solidFill>
                  <a:schemeClr val="tx1">
                    <a:lumMod val="65000"/>
                    <a:lumOff val="35000"/>
                  </a:schemeClr>
                </a:solidFill>
              </a:rPr>
              <a:t>Improvement in children and young people’s health and wellbeing</a:t>
            </a:r>
          </a:p>
          <a:p>
            <a:pPr marL="257175" indent="-257175">
              <a:buFont typeface="Arial" pitchFamily="34" charset="0"/>
              <a:buChar char="•"/>
              <a:defRPr/>
            </a:pPr>
            <a:endParaRPr lang="en-GB" dirty="0">
              <a:solidFill>
                <a:schemeClr val="tx1">
                  <a:lumMod val="65000"/>
                  <a:lumOff val="35000"/>
                </a:schemeClr>
              </a:solidFill>
            </a:endParaRPr>
          </a:p>
          <a:p>
            <a:pPr marL="257175" indent="-257175">
              <a:buFont typeface="Arial" pitchFamily="34" charset="0"/>
              <a:buChar char="•"/>
              <a:defRPr/>
            </a:pPr>
            <a:r>
              <a:rPr lang="en-GB" dirty="0">
                <a:solidFill>
                  <a:schemeClr val="tx1">
                    <a:lumMod val="65000"/>
                    <a:lumOff val="35000"/>
                  </a:schemeClr>
                </a:solidFill>
              </a:rPr>
              <a:t>Improvement in employability skills and sustained, positive school leaver destinations for all young people</a:t>
            </a:r>
          </a:p>
        </p:txBody>
      </p:sp>
      <p:sp>
        <p:nvSpPr>
          <p:cNvPr id="14" name="Right Arrow 13">
            <a:extLst>
              <a:ext uri="{FF2B5EF4-FFF2-40B4-BE49-F238E27FC236}">
                <a16:creationId xmlns:a16="http://schemas.microsoft.com/office/drawing/2014/main" id="{F5E509ED-FC75-4655-B720-1142233843F4}"/>
              </a:ext>
            </a:extLst>
          </p:cNvPr>
          <p:cNvSpPr/>
          <p:nvPr/>
        </p:nvSpPr>
        <p:spPr>
          <a:xfrm>
            <a:off x="3678634" y="1935030"/>
            <a:ext cx="2601515" cy="25973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a:p>
        </p:txBody>
      </p:sp>
    </p:spTree>
    <p:extLst>
      <p:ext uri="{BB962C8B-B14F-4D97-AF65-F5344CB8AC3E}">
        <p14:creationId xmlns:p14="http://schemas.microsoft.com/office/powerpoint/2010/main" val="161365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88E76B-97F4-4739-8374-B305E6F9CCC8}"/>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1075" name="Title 1">
            <a:extLst>
              <a:ext uri="{FF2B5EF4-FFF2-40B4-BE49-F238E27FC236}">
                <a16:creationId xmlns:a16="http://schemas.microsoft.com/office/drawing/2014/main" id="{A644D01A-DC2E-4DAD-ABA7-D677DC40D9A5}"/>
              </a:ext>
            </a:extLst>
          </p:cNvPr>
          <p:cNvSpPr>
            <a:spLocks noGrp="1"/>
          </p:cNvSpPr>
          <p:nvPr>
            <p:ph type="title"/>
          </p:nvPr>
        </p:nvSpPr>
        <p:spPr>
          <a:xfrm>
            <a:off x="611188" y="525463"/>
            <a:ext cx="11050587" cy="782637"/>
          </a:xfrm>
        </p:spPr>
        <p:txBody>
          <a:bodyPr/>
          <a:lstStyle/>
          <a:p>
            <a:pPr eaLnBrk="1" hangingPunct="1"/>
            <a:r>
              <a:rPr lang="en-GB" altLang="en-US" sz="3600" dirty="0"/>
              <a:t>National Standardised Assessments (SNSA) </a:t>
            </a:r>
          </a:p>
        </p:txBody>
      </p:sp>
      <p:pic>
        <p:nvPicPr>
          <p:cNvPr id="131076" name="Picture 5">
            <a:extLst>
              <a:ext uri="{FF2B5EF4-FFF2-40B4-BE49-F238E27FC236}">
                <a16:creationId xmlns:a16="http://schemas.microsoft.com/office/drawing/2014/main" id="{1471A820-789C-403C-981E-E16E6FEA19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6" descr="1.png">
            <a:extLst>
              <a:ext uri="{FF2B5EF4-FFF2-40B4-BE49-F238E27FC236}">
                <a16:creationId xmlns:a16="http://schemas.microsoft.com/office/drawing/2014/main" id="{50A6A53D-3179-4C3A-85CB-4932DEC3F0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3"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8" name="AutoShape 2" descr="data:image/jpg;base64,%20/9j/4AAQSkZJRgABAQEAYABgAAD/2wBDAAUDBAQEAwUEBAQFBQUGBwwIBwcHBw8LCwkMEQ8SEhEPERETFhwXExQaFRERGCEYGh0dHx8fExciJCIeJBweHx7/2wBDAQUFBQcGBw4ICA4eFBEUHh4eHh4eHh4eHh4eHh4eHh4eHh4eHh4eHh4eHh4eHh4eHh4eHh4eHh4eHh4eHh4eHh7/wAARCAKlA0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0IcHcG/4FTjnZ/CQeenNTFThlx37U+K3JJ4YnsMdqAIFJJGf1qUbuoanrExPyrn6VIsbA89u1AEXlt1YlfrQoUkrjj1PWpishPOD9akig/ikGB6Y60AUtjbiD07U4defT0q0I3H8IPPTNP8AK+YEKD7UAUtp5/pRGDjBGTWgsAPUYpfs6gfdoAoiNi3QAenSp1i7kHp3q2kGQcA+/NSrCrMC3C57UAUNrDHBqRY2bsD+NXniBztwB6Unl4Xhc/SgCmiFSMg08LjHFW1hG0EN+dP8gbc+tAFVIzt6EZPORQITx14/CtBYduFPJxmneSrcYoAoGHAGOvpilEJz92tEQ7exz2z0pGhwenB65oAzWj/h6D0pXibAIHtgVpfZh/DwPX0pUtuQrHigDNSEg7QOfSk8hjnrn0rXFuOdq8etOEPBx29uKAMf7LJjJ7HjBp4tSeg575rXWHj1/Ch48dv0oAyBbgnA60v2dhw2cfWtMQ89snpSeXkHIoAoJFjGOp9acsRBxmrgiHB49qe8a9h9c0AVI4vlbOQR60oQFMcj1q2inOT36cU7bnjAH40AU1jO3oMdjSeX822ru0fdxjPemhCSRge5FAFYR+q9OmaUg8bV47+9WduBn044pRGevXPegCuY844p/knaD+lT+WS3yqKSSJgCy4z2B4oAruAgUYJPYY60ix5PYN2BHSrIUuNjQt+hFOVD0OD9aAKyw4PTH0HFL5YP3s47Yq15eVxuxjtilEYL4yAOwxQBAF4wM/jRs7KKmMZ6kH0qSOBcj5T+dAFPynB5796mRGjbkLtxyc5OasiBthAfac/Wn+ScfeHHX3oAqxqfM67l7cfdqWOPPPr1qyIF2/8A1qesPOenvQBX8s56fhTGjDYODjuPWrphzzyRR5LY6HFAFMovTaaQx9Ofyq75PclvypBFz0/KgCusSgZGD+FNZVXpk/yq2IcN/hSC33D5uc80AVTECueCewNMaE4GeD7irzQYX09qa0TdT260AUWhAP8AgKcsO7JKgfjVloWY9Mk9BTtrLHlYmfnGB2oAqCAZGVP/ANekMBU4HBPtV2SF8gdRSLGSwGORQBSMIADdT0pskPOSPm9q0PL56dKQp60AZ6xe1Ai4JGSfpV9o+Og/OmlOOelAFLyTjBWpPL6d/wAanVGLfcOPQ9alMfI6j8KAKnlkRn3PSnLGdvOatGIk4wCf5U9IyDg0AUljXBPA9MimGHcQTz9KuXE0EUZM00af7xFY914i0O1J83UYQR2Vs/yoAueT85AXp70jxlmG49OwFc9cePNBiLbJXlPbalUJPiLpoJ2Wsz/XigDsDGFYYyaVY2w3yn1Ga4g/Ea3P3bF8e7Un/Cw03A/Y2x9aAO1aFWO7k0ghBP3cY6Vx8XxGthIPMsmwfetHT/G2kTHEm6LPqKAOgSBR0X8KR4NxFNsdV025/wBRcRsT0Ga0gquu5SvXjmgDOeAYx+tIsI+7nPvitJoSDjYRmmtG38PagCh5OCcZz3IpEi2gg4P1rQMDfT196cLYhef0oAo+XuOVH50CE5JxjHtWgsGCRzjHSnGE4xjg/nQBniPuMn60/wAr5qveQoAxjJ7E0ph5BwenNAFVIskdQKc8ZPcnA9KsIrKeVOD1qRgMDaooAoxQZHzDtUyx5XkVY289x7gU5UzywJz1zxQBXEfTIAPtTzD3OB9atBDgBSNvpSrGeemPagCv9nC4P8RpvkszZwM1djjA5wSc9KsLCMltvFAGWIdxzj8OmKUQluOfyrW+y8524J708QgA9zQBjC2yxI6fSmNakj7vSt5bcAnAANH2dckt+eKAOfa1bAbnp0FRNbHb05+ldF5G3txULWp3HpmgDBFqRyUPTrTfsv8AdStyW3AGCoBqI2/HOMigDIEGTjgHFNMGeBkAda1pIhnBApgi+c4x0weKAKEdv9c/SitBI1X+En29KKAPMVhH3TnFO8r5enIParnlfIFZcH6YqSO2UL0BFAFMQ4IcMQO4705YwzHb+OaurDtAHTNS/Z1BGATx1xQBSSAkbmNP8rcox8uOuKvGDH3Vz9actuc8KBQBnSQuwHJ/KhLfB28/hWp5Ix/jTxbAgHIGe45xQBnJCAOefwpVg/i4+hNaYhG0Acle+MUqw/L93j1oAz2g4GcCneSWUc1oNFnI4z2oESgkY/MUAU/IxhdvPfNL5C7un61eEPQ4PtinrCN2CPrQBRSDjhcjuPSpfJJI/wAKvi3BPy8GnrDwMAE96AM9IyG4WpEg5O7FaKwYA6EmlEO07mUUAUTDwPT0FDQjPQ/hWgYMEHGM+9CQjpigCh5Bzgp8vrTxBt+8ucdDWgkXbqKPJ/2RQBSESkHtSCEL8uMDuauiJeQAB9ad5IC9Of0oAz/L/wBrPtijy9yjjj37VdEXB9fUUhU9BmgDPaNeQD+GKTZ0Ld+tXmTrwc03yQQOcGgCmsQx047U4xN97gevFW/LXcq4x708xr/CeaAKaQkoSM4pPJ+uT71eVBhlyCw6gGhocAjblj60AURC23qQPrUaLyQC236VoNGO4xmmNH25H4UAQLHkAdye9PMRyoPAPtmrSQsv3c47Zp7AuQNuMcZHU/WgCg0ZBKnp60piGACwH1q4YvmPH14pRC3PT2zQBniJl3bto/u4OaWNSFG7I5781eEPzDfjB7AcUgiAH3cDPpQBWZAASQBk9ScZqURZw35VJ5e51jMYCNySccVOEX7uOPzoAqGFR64NPRFHXr9Kn8sqT029fTmiNZPNP3TGR6HIP8qAG+UoA5Jz6UvlnsAwHaptq5G4bQDUvl8EZP4UAQCIbeOuM9elOSH5e2KlK/L07Y5FPG0RgBQCfWgCERgdjn3o8rPGB/8AWqbv0zTlTndwo9PWgCBU3DGDgUCNc8ZAHqKtAc5AB9MinFQckrg+1AFUQqSMDIPXijycHG3PpmrYjXb3z6U6KMlMFQGz3oApvbcDHNNktzx0xWiRyBhfwpSoY/MPmPSgDM8gqOo/+tS+RwOh+gq/HHgsDg/WlaPjaevagDPMAGRjn86YLcnnrV/ydoJ706OIEFtoY96AM14fl+6wpvkHA4rUZcKCRx6Vi65r+jaTlru8hjI/h3ZJoAmSDqCvHpSNEqHgY+tcFrfxWs490em2bz+jvwK4jVvHfiLUWObz7PGf4YuP1oA9nvr7TrECS7u44xnuwFc5qfxB8P2jMIpmuXHQRrxXjFxcTTsWmleRj3ZiahNAHo2p/FC6ZmFlYIgP8Tn/AArnNQ8beIbxjuvmhHpGMVzmaKALFzfXly2bi6mk9dzk1BuNJRQApNAakooAcGPTvTldj1JpoUGnhBQA4Bic5qQBgaWMccc1MvCk5z+NAEltcTQsMMVx3zXR6N4rv7IgNL5qDs3pXKk8cUgYqetAHtvh3xDaagi5ba57E10G1cfLjb618+2d3JC6tHIVYdDmvQvBvjIbo7W+OewY0Aeh+TyDtPtTmjxnd0z2FFtNHcKJI23KRVsLlcbSaAKqxsDuoMf+ycGruxcHC8ikK+2KAKPl/uyeuOxoSMHnGMCrTL196YEO4tjI7k0ARhM4BAxjrSspX0x61KFyeuD709QC2Gxn1x0oAgVcDOc/jTlXd0UmrBj7gtik24YEDg9cUARLG3ZSKlWEnnaM+1WEh4HOferMMZUhlbBFAFWOAhwrDB+nOKsrAVX5gPYVaDM7btg9+KeFOMbaAK/k5xup6Q8bQMZ6kCrShRkdeOfrS7cqBgj+tAFcRcYJC4680jwrgk/dxVrBXPp6Uxm9BkH1oAp+WSnT5frUZXn5QPyq4B8vz4xUL8ng0AVHj+QVXaPOcDI+lXmx3zUMyhgA+cDpjrQBSMZJ+6DjoaY6r16EVadR2GM9qjmAJGT9KAKu3b6fQ8mipAmG+ZfzooA4ZY8gdDgU4RHAOBVxIsKMr+dP8rBzQBUSMn5doP8ASpEhDfLgjHerITI+7n3qRIuvXpxQBAsHHsPWntDxjbz9KtJDjq34U8QhW5J9zQBSEOCP5U7ye+DnGau+T1x09QOtKsIABH4Y5xQBRSEYGcg+5qRIOP5Vc8rjcF3fWpPJLBcACgCj5Hc9aXyARwD7VfEOGywAPtSiMAEflQBQELA5bHHQVIITw2AKtrHhcYP59aVYz6c+lAEAhbGetSJGVX7vBqYIeOg9sU5Aw+XGaAIURTwFwD1qTaMetS7MDoaCuOvJoAi2qxwVye1OZD2AApygnouQKcFy2M8UARrHgdSaUqewxT9jAdfpinKu4fOASOmRQBCYxjG3n3prx5XHOQfWp2XjkY+lIynOOvHGKAK7IWBz0oCE5Hp0qfaQB1568UDdyen4UAVgo6soFNKjjIGRVrCn+GgQ7WzjJ96AKyxnPAzj1pTFwO1WNmOoI54pXX6bc9aAIVi5yq/jShDt24H1FTquDihR1oAr+VkHsfSm+Rg/Nyas7dxpNgxndzQBCvQjkUeWcE7uKnVe4NNdSRgHigCMJjn7w9TS7V2/7Waeg7srDHalYHbyvXpQBGV4/wDrU0RZbaQoz0+bk/hUuNpXnr6mhwkhVzGpK9CRyKAInVhHuxkg9lyfy/wqJVdoGlt5cB33YdPu+wHaraYWQcknvUUCpHI8asGYHJGPWgBZNhySu5QM8jvTZFjmg6uitg5UlTUjbd21sZzkc9qUyJHhiyoDwoPAzQA7ywwzg/nxSjbwcgD15pIkVRlE27jliPWknm8kqrg4c4XapIz746UATBVKcZzSeWcHqKjK7DuXO49eeD+dSkt95j26daAG7dpHJx9amUL/AHj06VCoY4649TU21W5+YYoAUKOisB7dadgEjccfjTAVU9OPpTlwyngGgB6qDyM4qbAAwWwfSofulew/nUwZdw3DI9RQAqqpGPfP1pWGCMZH4U4Fcnrx+tSDYelAECKwJ7UFSG3YGB6UX99ZWFs01zKqIo5ZjgV5f4w+LFvDvtdDh898Eec33R9PWgD0a8vLezjaS4mSNR1JNcH4j+KWj2IeLTVN7MDj5RhQfrXj2ueINV1iUvf3ssuT9zd8o/Csw9KAOu1/4heIdUZ0+0fZoj/DEcH865OWaSaQySyPI56sxyaZSc4oAUnikzmjniigAFLSUZ49aAFOMnHSikpc0AHzc+gooHfnFFABSj6ikpc0AOVsehp2ajp1AD1bBqTPsDmoBuJ4qUN7mgCcHcAOaOpPFRq2KkDZXnrQAfgaljk2EMpwRUXzN2oOVPC5NAHceC/GE2nzJbXLb4Sep7V65p19FdQLLCy7SO1fNe9geoBrrvBfiq40u4EMzl4CeT6UAe5KwwQOvpSnkdSPwrP0rUoL+1WaFwwPfOcVfVhQA1gc4HX0xTV3MOAV9m609iue31pMH1XNADANh+Y5z7U9V3GgjJAOfzp4ABGGP0oAkAxjGMUoUM/cewpcg/e9KfFu788cUASwghO/51MincOfwqKBl3kHBx1HerMef4cDNAD0X5zyOlSkLt5zUY28/wAzUhYbR8xz7UAPTjAwD7Ch+C23qffNJuGOVwT146015VUbf0oAT5fu/rTXPO0enWmnqB93PQUyRucAZxQA1j8vJxUYPPDZp+fkP+FNbBI24zQBH3xwMmmSKFJPSp327cZ5pjDjkbj65zQBVHQhlJHtxUZxtPt7VYlGegyPUGoiv+c0AQ87ipGT7UU8Jkk4P50UAcwkXyjGKkC+/wCnFTbF285yOuKciDOAfwNAEBjOf7op3llsY/WrHlH2H4U9FxwTQBAkeD0qWSM9QSeO9SrGCQenvUu3jP3uKAKiJ5gGVIx61MqEY+X6ZpwXjOKmRRgYOaAIVhYjcDgntUoi+Udc+lTIqbhtUn3qUL8w3H6Dv9aAKZiKjGCfqKQxsRnpj2q8VXbxnOfrR5fy5P8AKgCiY2AyV4p6w7vpVkR574pQhUdR7UAV/LYdRg9jmnBC3EnFWQmV+ZQT7VEyNnB/KgCMKfTdj1ppBB5z+NTbcDCg570FeoINAEB6kbsEdqZuw3rUzQbWLqq5PqKiKfxE8+mKAEkZffNCvtBywIHSh1yQFAoAPTHPvQAu5WG7J59aDt2cMc/Smg4/hPNBODkg0AODDAOAfrTh6460wMxPqPSnFhkZOKAHlBnjg4pVQHI7+oNRhsbvmHNPGAaAFVTntx60jrnngH2pC+T7e9BY5ywxQA7HB5HNNAG0jgU6MbT82efwpdoRs8c9qAG89VHHemkfMflBp7Agg4YU/A6kZoAj2HIYgD6DFK46kDPtUrBfpTJNy44/OgCAJlsq2KUqWyoyfxzTj1PGMU1vvfKPxoAYqnb820f7Of604IrH0P1obLN6/SjBC8kn+lACEDscfj1qN0Y4YZwD93PWpWXIHzAfWkTOcfLjPJoAYsIZlOAWzkccipWjG0nv+YzTk6ketKQVHHA9qAI1yqjcyqO/OKViSMJ83tuxQylj8y5HuKcseFHy4OeMdqAGRLI0YaVPLf8Au7t2B65FPXaHMf8AHjPQgVKsK71baNwHB70kgwu1WHXnOeaAGrjjdnA61I2c9ifY0yRV759TTkXoyqfagByDafmIyakOFHytz3GKUJglmwB6GnqhIyGGfpQAzGCH5PoO1TxRs0Yb5T6gU1ImXGScemasxr+6Ax9c0AIifJlq5Px3400zw3asCyy3R+5EvX8ah+Jfi6Hw5pZWIq11ICI1z+tfPGpX11qF493eTNJNJyxY/pQBqeKfFOq+ILhnvJiIifliViFArBNFFABRRQMZA9aACkzQcg460n1FACk0Z5pBik4z6UAHelXg89PTNJ+NGaAHpI6Z2sRmkJyTSDpRQAufrigEUgooAdx2opoNLmgBRTucU3I/GgGgBwPpxTwajBFO6H7tADx9TTw3PBqINkY205cZ5oAnVh/eNLuJ6dKhyOMNTg689BQA7I6dakjYY65qDzSp+VuvWm+auAB+dAHU+HPF17ocuyNfNjP8Nbs/i3WNQulkjufJ/wCmYrziKXbMHznB9K1oNUtQ+9w+R6CgD3PwzeXN3ZgXS4kGOc9a2lVh+PvXjvh/x5a6aT5olkTH3RWpdfFJpVKabpTsx/ilYAD8qAPURtzhjg/Wk3KGzuCgV45deNNfuEy19b2intGuT+ZrJm8SXnJbULmZj6uQKAPeGvIVJLTovHc0sGo2uf8Aj4jY9vmFfPE+vXTk7pPxyTVUatcbs+c456gmgD6ht7lZFzvFWlkQtlSK+adI8aa1p0w8m7kkQH7khyK9m8EeKU12wWYrslHDD3oA7LcApL/pTwwOCcFfbrVON2YkjNTbjuHy80AWkZWJBJHpUbBVbcoyTTAeu3Oe9AbdxkcelADzkkYBzUeDk8Y+tPLcYJ6etM3jjbz9KAEb5UO3r6Uw+rDBIpXzlvmLCkUZ55xjpQALgqFYg+nNIB1BY8dgKcVGeV/xpS2Pu55/SgCFlzkA1EwXPQdPWp9vzbV+ao32jjAA7k0ARouchulFORTk8Y+lFAHPiNuoxUqq2e2fapNq4HIFO+QcZyfagCMqcckk5pVGc9vSnkHHtSKCD2H40AOjXnoT6VLtIH3cUqcfKwx6E9KVOScdPegA2jJGOex7GkWE5Py9KfgAheo9hTyCzf5FACAEYyq1IIzjrj096ccc9MelSrwAFIPGRQAiL8uOntilMPylix47ZpyluvH0pQp3c5NAEYHPOMYppx2walZDjtimrGT7UALgexPf1pkgBHOM1IIwo4OPfrUT43deaAI2Ud8A9sGkCDf1NPKnhuCPenkLt45PpQBFtzkflmo2j47Y/WrG3jj9aRxtPIGfTFAFV49pG0HH86QDCnjj61ZVeO5pCgH8I54oAq7TyeoHFIEGe351c8oHvyOtRiMHg7T74oAqlNr8HApuTyOKtug7ZxTCgU5xkn2oAr7SyfNu/OkPB4ycdqmZW/KmsrBTlT7GgCBWZsjkd+aCWH3gce9PVTnDClwN3AxQA9HJUNuHNPJz9aZjBHQilZsj7oHuKAFBP92gtkD72O9NOQP/AK1KQGw3WgBxKscc8d6TcSrYzgUz7vH8qYQMnt+JoAcWyxHSjeGP3ulRswzuyR+NB6H+GgBVPPb8DTwMkfL+NRdjng444oG7OP5UATfMRwu0CmhST2A70xuMEdR15o3Y55GaAJ164GeOnFSKBgHnPTJqorrwGz9aeHDHGSaALB6/eJ9sU0nKNtyDntTUcbsH9etKSPegALsBtP4GpJFZY0cshLjKgMCce/pURB3DOMUq8Bh0yfSgB/HG49O1Pj6elRl9pyxOKcGAb5Tx160ATPnbkZz9adGSQMc4qN24DDGPpUirgjBz9KALQYsByufcU2eTy4WkwSMGo1zn+LNM1IBrR1HB2mgD5t+I2qSal4puGkZikTFVXPArmfX0rT8Uo0fiG+jfqJm/KsugAooxSUAL9MUCkFKKACkPpzQTzQd3Y0AC9D936k0nGPpSfzpKAFo/lSnpSZ+lACg8UZNAzgelIaAHDJHajnpSDp2pRQA0U4UhpKAHigU0UtAC0u4+uabRmgB26jcaaKdtHrigBQxx1NJliDzSA4NGaAA/71Jn6mnbS3QGrVrYySj7jeufagCoAxHFWrSxuLhhhCB64rQj/s+zjzJtlkB5UVBc6tM42Q4ij/2aALH2GxslBuC0r9cKaie8iXKxRiJfY5NZryuxyzE/WkJ5IPFAFh7sknC/jUDSO3U0sIi3fvg+0jjZjIP49aYcBjtJI7E0AL+dOX8qaB37VJDHJI+xFLMegA70ASRgM2F5YnivaPhPpUtrYieQMC/IBrmfAfgWa4mjur9dq9QvevYtPtY7WBYlXAA4FAF2H5doLEA+lWlPOf1NVo/fipom4+Zc496AJmPyDIGOuaPl+8M5PWmjDZJIH86fHjGVP196AGFeCTgikLFRkAfj2qTac9qGXA/woAgbpnPBpEbI4zUpQN/Dz700odu4Zx/OgADZXBByPakCruBI5PSk5PXr6Gnx8qcD8KAGOvzsVGB61GVGcH9amI+YnaozUZ3Akj+dACKued36UU5Tk4Aye9FAGNtGDTgP3YHY+1SlORyCPpinhPmzt5+tAFZo9vbA/nUgXbGPlJOfrUoX5hnPHtTwuT3oAYqs56HFOMZA9asJG23dimqN2cMKAIdn97inKuCTjn1HOalCN1JNSKhyDwB7UARclcHingEsOhA9amEJ6549zTlj7AjIoAYFbBOMZqeMHB6E460qrz6/pU6oNhbHtj0oAqOnAJA/rTVVVAZcn6VcIyBwB654qMgbeR+lAFcpkgsCAe/pTJEOOduT3qyAGX0A68VC4y33sUAV1Q5PQj61JGowflDH34xQcd+T64poIHylfxoANvA4PJ7U1hyeA2KcGPPWlYj6Z68UAQlcsevFKqbSd2M9qkPJ5OBjv1NMOOCv457UAGyTdwefQUn0GB/WlwCpJJx9cU/sCOnuKAIVVs4xxUbFl4PJ+lSkhW60yUEvwx+lAEDjksAAT70wqCOfwFSMvJLD6Ypjg99p9qAGngZDfrTSefX6Up+729/amDg8dKAHNjA4yfpTpMbANxGKiLj8abI/TcaAJAwA3MSWpN5JxzVcyFuOKEddw7n2oAsZJIOT9KRlydwbAFMMhyOgA96QvuHQdfSgB2FJxmkOM7fboKhaTnbn8aVHAznFAEgxtwOKXHsB+NQC4wSM/rTS+eRnGOM0AWM884pp2nPX61XabnHNNaXkDse+aAJ8dgaUb0PGfzqDeSdvI+lAYnofqc0AWFkGeetWA24jpVINg0+FjvGV70AWSWEnPPpUkZIB9e/tVcvuk4z+FTRMzEqASB1oAf8AL5ec0o5fJweKjc4bmmpxnqPf1oAsnGAeR7Zp4YseDgD3qsztxjIHb1pyO2fukA8UAWfNYMAzcfWllbcCMcVW/i+8MD3qbeuePx4oA8L+M2jSWWuf2gsZWKccnHGa4Cvpfxro8OuaLJZyAFiCUY9Qa+ctUsp9PvpbO5UrJGxU8dfegCrQdu3vuoowKAEpVHzYJAHc+lJQe1AA/wB7AOQO+MUHOKX+dDKw+9g/SgBnOaKU9aDQAGm4p1JQApHHX8KbinUUAA6dCaO/FKM+9A79aACgil4x3ooAaBS0tAPrQAYo46UUnWgAz/d5oyT9aVVLHAFSCID7+BQBEqtn1+lXbWzLnLYAA71GsiRjCjNNeaWQYzge1AF3zLO1HyjzG9B0qtcX00hwG2L6LVc8HHAoBGehYfXFACdT9amhtZ5RlUwB3YgD9aYWcj5AFHfApHjkXDMGwehNAE3kwq3766UeojBY/wCFLIbJVxELhz6thR+lFpHGziOb5fT3rQfRJpk3Wcbu3UrjtQBjvt/hyKUdOa1bTQri4icjKyRn5kIwa7HwV4P066xLdO7sD9wjHNAHHaJod9qkwW3hYjP3sV6z4N8DWmnqktwBLMcZz2rqdL0uys4WWKLZgfJtWtBAFXkAj16c0ALaRmNTGMLt4XA7Vci4BzyarBSrblBz/OpYWbPZT6GgCxyR1xT0O04AqHccH5eakjOTngfhQBPHJkn5ualSTI+Uk1BG20sW4AGcinxuj42sGPXHtQBOvIPy4NKF3AFelJ6dM+lS4GwdfwNADMe4FMYc9Qalweq9Peo2POTkigBuR/FyD0xTQACVXB/Cns3f1oOM47Y4NADG5HI6VGOMtwBUjEBjgVFnIOc478UAOCsMnFFCMM4/maKAKax//WpAvz5ZifpUqcoMA/408huNq/UelAEYRS27lQakSMKOADT0VlYbvy6VIkbMdx6A8c9KAGrCQPSlEO3PAP41ZhTcvPfualSNRnzBkfSgCisfOSpxUywqyjaw+mOatRw+YBtXgdsc1N5JAGIwV70AVhGBGM4x6niniFcYLDPtU7RNnGNxPbFOWLoxAyODQBTRCg5z9BVhl+UblK56ZNTiLB9DSSKTlidwHTJ6UAVTt37QFbjsOlRPyNvpxUzYUnPGfT/GoJCqjrn0yaAIjjlVzUMnY8D2qQuFGe/eoHYt12+1ADSckjnH0pnfgnPoKazngAmo93UZAI60ATsdqmo2k3NnbUXmMQyjBpjMPY0AWTJx2z9elAYdd1VN392kVm55Bx29KALgkTswBPvmhpABjO4+1VhIW9M/SmM/fkUATiQnkY9/WmNJnvlu1Qbvm+Yfhmms+FxyPY0ATMckZ61G0g6Hk9qj8wDr17ZqJm6bjn6UASM2B83I96TcuCc9s1XeQdVORTC53Z4xjpQBYVlwdw/pUEzJnKkcdjTHkzwP0qvJISOOn86AJy4DHnrTTLnjpVVmzgnIPpSZbfQBcE/8JAP0o8zIycg+uaps7BQSO9IzH8+1AFkyAHO/j60vm8YHXtVdY2KttAIH+1UJBBz09iaALbyL/eH40zzckCq47Zzn1qQO3K447HFAEvznLdAPenA5xzUO75ehpUfjk0AWBgkY796lPBHH5VCvzLn5fr6UyxuVuomaPeqAlQzrgkjvg0AWvqcn3p8X3s7fxqENgAZGfXHWpEJwRj8qAJT8/XK/Sp7diMhcgkdelVu/88VISMA5PIoAkLAg5bLUifNIRimKeORmnRNtPAIoAkfAIXqakDJjbzuqvLJ84pyDgZ6/WgCRcAevqaUsecdD1Ipq5yfl7fSjJGeOcUASqcrjJx2rzj4ueFRfWn9qWUa/aYhlwv8AEK9GQHjJ5x0Bpk8QkUr1DDBBHagD5WwfoR1HpRXcfFLwq2kX7ajaxk2sx+YD+E1w9ADTzRj6049KbQAcAUZ7UUhGaAAY9zS5ApoFKw9wfpQAdj1oFO+YZyeD1ooAQDilA4oz7UUAFFLR35oASiggUmOKAA0Ae1OAXBznPbHSj8qAEp4wD1puc8VasreB5AbuVooj0Krkn2oAriQjhBj8KdFDNcPtXr6k4qS/g+z3LIFkVP4dw5NT6Dbi51qxt2mESyzqrOeigmgCnLH5Tsh+ZlOD6VGzH1wK9S+LvgCTw5cJdIyGCRAQVOQeOvtXm9tZecSJJViUDILAnd7cUAVPp0pRWhHYW20s98kcajkshDE+gFVMqr/KOP8Aa7igCS2E6YaM4HYdQfwq7HazzH54tyn+EHGKgtkk27wgK/WtG3llEO11eSMjn1H40APs1t4AbeTy5Iz96KZQGX3BrY0lpLP95Y/v4f44mPKj2rmJY5fNO6JmH8O8c1b0eOWSQvBdhJAeY5G259h60AdVOy2F/BqsSNJYXON64+6e9dZYX1tZXoSOSMW8wDRt6E9a4GfVLzUI00mCPLKf3ilR6+tdDeRaTHo8Fw00y3EWFMWRkH1oA9Dtrjc20NnuDng1dU8chea53wrLHNaiZSZH29WwMVvoWJBb8KALaTSNHjcBSldyfePaoflPf5u3FSr8vXOe49KAJgf7wqUbehYH0qsrAbmY9qfHIrYKsCKALgAaJlPy7hgnqaQ2waW1kWZk8gksFUfvOMc9x1qFX5yGB981KGHXJP40AW/bjd2pVbAAbI9xVVXYkqM807ewAB6DqfWgCfd8uOM59aaXwPmOfaod67RzyD3pVYMh2jv1BoAdvz95fwpS3TnAqJjwF5Io6ttORQBK7YUYAA71F2LA0q/ePHGPWg4P3OPU0AAH+9j9KKeqknoSfTFFAEcajIBYY9qm2jb8uCQecUwlRGcIx/DnNTAYXp9aAARt14bPr1FTxquOABjrSIPlXrj0qZAMjOR9aABUDKOcgdKmCq3y4J49aRlxjbjmpolPGByOcY60AEUfReMirIXOcke3rSLnP3Qp7jFO68cL9BQA1sDtz6U1/m4X5R6U/G5dw/vdRUfPQ5P40ARvu3ccComODwS3r6VOQAu4tn61BIG/h2kd6AK8rHHGOagZ+MbuSPyp8+QwzzioXb86AGMVz1J4/Oq0v3sL6VMzH0FVZWIGAfrQBFIccf1qNgpA+bnvTZ37oPzFQM7dMA/SgCRmwOODn0piuoHfNNk+6F3Z75qPaQp6H6UATq6++PXNG8A8H9ar8kHAOKcgY9ifegB7vwflH8qTzsxAMMYPSoriBpUH76aMA/wEAmn7AF4JH1oAN/OW6UxnGB9etEilepGDUTEBl3YHpQArMQxxyfembuzcY7+tDH5jkKRmmuVxy20dqAGuSSfr24prKSpGOKc08Sn5pYwMdyKikv7JBzcwD1y4oAN3Uc47k9aYF4wvH1qF9T00Hf8Abrb6GQUwappzfdvbcn/roKALPlsevyn1ApFUY+YnPrUK6haHOLuFvYOKetxA+NsitxzhgaAH8fWmlTjtmjzVAOOlN8wD0oAeRgk5GDUYXGeOD3zzQWB429aTd/DjigBG7jrSE5YNnNB+Vduc+9IO+3afwoAk3bvvH6UqhuvQVH/DuAXGeKm4BDZPSgCSIn1AJ6VJkZ6Dj04qup3Z6/yqVW+Xb196AJflyMkA09GUEkZzVcuAOM+9G8gfMcH0oAsbicgMQvcCpFPygE9ulVFYlTjFP8xVIzjnpzQBYLLnnIHtUsUgV/kyR71VRgMjvSq2TheDQBOTubrzn6U7zOBuzUIcZO6pFdQm4kY7Y70AT7ztG7PtTSeehA+tMLFuentTl6c/rQBMhCnjjinj584yPrVYNtbPU05Wbd6D9aAIda0231OwltbhVZHXB9q+ePF+hz6Dq8lpKrGM/NG3qK+k4+Qa5v4g+FYdf0l9qbbhBuif39PpQB88daTFT31tNZXctrcL5csTFWU9qhoAaaB1paMUAIcH6UdMUtBoAShTQaBxQAuKMUtByBnHHrQAmaKD0oB9qAFo4pvNOoAMH0NKqlqVWwOxqTcwYMV5HPSgC5ZaXPdQs0EbTSg4KKM4Fd98OfAsmsTRvfxstoi5ILYywPH4VmfD/wAUR6PfM0+mfabWU4fy1+ZD/UV6t4M1fTtK1Vri60LWJdKuPnMaWzExnOQQ3QigDyH4uaZLp/jeWBrdolMS+WAuAcccVgaRZGe8j3kogbO4dcivp74keGP+FpQW91odituIB8ks7CNjjt615jY6DD4T8RLb61ZOkq4EkT7Srj1U0AewvaaPP8GGvdRa1uoorQO0zZ3g44X61xPgP9n3XfEWgR+J4VhtEuRutreQ8bexP1qbxbcW+qeDb/R/DsxxLHnyQMDI9RX0L+zL450rxN8ONP01nWHU9LhFtd2z4DIUGM49D1zQB8ofEH4J+K9GJmk0+Nx/EYCcH868q1fQb/T5NtxbSL16jpX6i65YR3lsyfZ1cN3Ir5g+N/w7nAlmitVIbONtAHyZab0BEc+z1UnirCXSW7cRuz9ThuPyqz4g0W702dkuLdkwevNU7eSIhY5Y1fPqf60AbGl6hHdXkUcm2ME4KuMhq277TjYxy/8AEvinM/3UZwQPcEVhWEdrsk22wIYfK2MlT9a0tGkW1V59c8wueIc9R6GgC34S0+xs9cMsN8kdwB81u38B9j3qv4nvf+JoYpI/KfOQ+OGqzDNONUjvHtYCr8ebt4cfX1pmuWLT3G65Ej256Y5Ke1AHc+CLqGTTU+ePzcfMAetdQG4BI7dq4LwZpSwrHNuZVXp6EV3UWM54IxwaAJVJIzuIqYHvnkjrUJXpt6d6cnXGeB3oAmDcdTj3FKnTgEAjHTimR7ADnOTToywUGgCdTg7Rz6VKH2p1FVC3bB/KnjoAc/SgC0pOAyg/Wnls8dB61WG73A/GpFbC8CgCTd823nB70gJAPABzzikDKV+Y4NNc7gFHT1xQBMWbbxjHvSD5iB1/rUJbbx+lKGGCc/SgCwD26D+7TsfNhuM9KrB8NgnNOL7h0/GgC0DzjJ+uKKiRmBA7fWigC+tu+NoBBx3wM0LE2zMmFbuofNagt9o65pPs4OeFHueaAKKxbhu38AdjUscfAAGP9r1q55JyAenbFTrCpAbA49RQBVijOOOo9BUyL/dYkirXkqpG7P5VIkC8v+XrQBXiiJBZsc9xUiW+5flBJ9e9WIodwCrgAdzUrIAwX2+maAKLRbDkg59BUMsQY42/KVORWiV6KVOPWo/J53YyO4JxQBmRW0dvEkca7UByAKik2s77QMqefatNo1JO3g9vaqk0ZGGxznmgDOdFJOQc+1VioPXGR14rRmjUEE9c1UnXaxyOo7UAUJADnk/Sqs6BTnocdRV91AHzCoZEHY7h7npQBluuMZ4J6560wRg9zV+SPccj+eaYsOT2oApGMZxtP1oaNWxjBNWzGrNzkfWs7W9U0/RbN7q+nSKNR1Y8k+lAE/lrjlsVDd3djZJ5t1cQwoO7sFryXxT8Ur66Z7fRI/s0PI81xlj9B2rz6+vry+lMt5dSzyHu7E0Ae5av8Q/C9puWO7a5cfwwLn9elcxf/FlMkWOkFvQzSf0FeVFjjrSdqAO6vPif4gmJ8qO0gHoELY/M1lXHjjxNOctqbx+6KFrmaOfegDWm8Sa5PnzNWu2+kuP5VVl1PUJR+8vrpvrK3+NUqKAJWuJm+9LIx9S5pPMPck/U1HnFFADy3sKFPv8AlTO1AoAkDkHqfzp63EqAlJpEPbaxqGigC/DrOqwkeXqF0v8A20NaFv4w8QQ4/wBOLgf31Brn/wA6KAOytviFqqf663gm/MGtiy+Ilq2FurKSL12Hd/8AXrzXpS0Aey2Xi7Q7sjF4iN6OCtbMN1BcANBLHIvqjA14DngjPB61NbXV1atut7iSI5zlGxQB7+WwPvAZpDxjJPrXkel+N9XtcLcFbpB/e4P512egeLrHVZUt/mhuDwEcj5voaAOqB9M9akVhlsYxjJ5qInawVlwcevShMhuP/wBdAE7dBg5Panou8Hc4TA6kdag3MX6YP1qXY3XkUASIfk4yTSuoOFbnvk9qYvJ+lSBBg5Y0ABUk5XP1zT1Vgv3voRSKG/yacQwUtzxQAxS2e/pTvmzwxFC/MB1yTUw+8TwF96AFG8Jninh24pkMiyI33uDjBUipj90enfNADR3709WwScD6+lc34l8YaPoY2yzeZOP+WSHJrzrXfiVq94zLYxx2kR4BxlqAPZ5r2G3BaWZEHXLHFYuoeOvD9mhWXUYiw/hQ7q8Dv9S1G+kL3d5NMT6scflVOgDrviNrGh61epdabHIJujsVwGFclRSGgApaTtR24oAKPxNFLQAgyv3SR60UvJ7D8KMHPQ0AFB7YxxUkUMshAjidyf7qk1saf4T8RX4BtdHvHB6Hy8CgDBxThXc2Xwp8b3Q+TSCn++4FdPoPwE8U30ii9urWzQ9cZdv8KAPIAMjFWbCwu76cQWlvJPI3CrGpJz+FfWHhP9nDwvbRpNqs11qEo6qW2qfwFes6F8OfC+l2qW9hpFvbLj+BcN+dAHyH4N+E2pSTRXniQCygJBWJz8zD3FejR/A+z8TXA+zyta2kSH96BjJ7fhX0bbeB/D+7Mll5hHQu5bFba+H43hFurRxW/QqgwSKAPh29+DvjTTklv9IsDqNnHI0YeE4ZgDjla6r4e658UPDRXT18JapPCSB5DxkofwP+NfZtlpsFrbpDDGixIMYC1dghi38qPyoA8z+HWleKNYhW41zw5puixsdwXG52/wCA9BXR+KvhnoHiTT2tdUsbR8jAdIQrr+IruYlXsAKnHagD4s+IPwA8eeG7mS68I31zfWeciNXzIo9BmvOPD/h/x1purS/8SPXbfUmPzTRhlYnP0wa/RsgZ5XJpjxIx+4pPuKAPm/wXqP7REmnRW8llp7Q7QFuL6FVkx746107eGvFlxH53izW0uy3JghgWNF/HvXstwpaJlR9j4OG2htp9cHrWFq1jIbICSQXMqrhnKBdxx1wOBn0oA+XviJ4DsblJZFtmdWyCB1zXiWteBktZdsME7HJ2jGQPrX114l/tBLgn7C8Sjg4jyhFY1tYw6vKBHZW3nKfm4x+lAHyXaeE9QvS0bRSW7KDt4IBroptF8vRYLW92Fkx0c5r6N8RaHbwhIfKAVBksqAfhXneu+GbWRi3mO8ZzxwCKAOGtNAsfs0KwXJEindsJ4ruPCXw91XxNMjeUYYSQN+Otbfh34e20k1pPEJJbaQBiQMke1fQej2tjpOmwQogjwowmOaAOM8KfBLQbe3X7e8spxyFO3mt67+Dfhh4yttNcwPjgl811PmNeW7wrcPb5GAyHkV554k8AeIFvP7SsvEd/NtO4KZmyP6UAcf43+G+reHVefH2m06iSMdB7iuEaMqDk/nX0v4P1C5vLD+zdW3XB27HLf1rw74jabDpviW6t4Ewm4kD0oA5cc85J+tOCtgbcGmF+MLS7suc9xQBISS2Gzu9jUqvkdaq7mHHOPYVJG/HNAFkdfvfnS5JPAGKhDL1LGlDZOetAEqtyegp6sxO5ahyT83Qdqdyy9h6jHWgALFiQ3B9aVVGC3f1pFUgfKD9KeC3oR+lADAPm3biKlYqB83IphUE/NuH40Lt+ooAlVjjmimx5JOVyPWigD0CK1AXLcjtzTjbr5e4gA9Cf/rVowooyMEfzpWhOD19T6igCgsO7AUZGPTinG3ZWAVQRjkYq35fIw+R34qTaBnrj3oAqKiq6lVOSOacFTce3t0qxImDjaenABpCBjoAB2xQBAV3HCqFHsafsBAxnI7Dg06PLZwuQPWpVwzKVUnHTJoAhWFsdMcYzURT5Tu5+lWpOMn9KgZgEK9z6UAU3TH8Az6k81Wm4yCAcetWJmxleT9BUEoXccHgCgChMM5zgfhmqjx7hy3T0q7csGI5P0qlJJt3fKDmgCF1XHAHSoHVSnOOewqWWTC/Ke1QM2QD0xQAwquBTSqgA4zTmGRuzj8aa5MafeHTuKAMbxZrdroOkzXtywCouQM9T6D3r5x8V+Ir/AMRag11eTMI8/uos/Kg+ldF8YfEE2qeIHsVk/wBHtjjg/eauEZqAELc01jSUoGeCcfWgBOaT+VKcA8c0hNACnqcce1JzRQPegAoHuM0Zo70AHfnNHHoaD79KM+1ABRRRQAUtJSmgBO9LSUUAL+n1oAJz7Cge1JQAuTQaKSgABpwYg5FNxRQB2ng/xdLaulnqEheI8LIx5X2NelWlyssaPGQykcHNeBV2fgHxC8Eq6dcv8h/1bE9PagD1LzGH3QM1IJGIGWx61UikDKDuzn0qZTyVbP40AW4hyDke+e9Tr1OeRVVJOg6+2KcJDnBwPb0oAtlgxU8DFJIV2HcRk1VaU47/AONMDF+MDGPzoAshhjPT3qSN889eetUXm2pnuBikW4IQNn8qANUEY3H9TXF/E/xLLo+mrbWvyzXHG70FdCbwbODzWB4v0i21+zWOUsjryjjrQB4pI8kkjSSsXdjksT1pK6+fwDqqsRFPBIvYkkGlh+H+pt/rrqBPoCaAOP496MH04r0O0+HceR9pvZG9kAFbFh4J0S3KmSIysO7vmgDyVEdztRGY+gGatvpWpJAZ3spkiHVmXAr2+003T7bAt7WFB6hRWN8QrO5vNEMdnyR1Ud6APGzTsn3p0qSRuY5UZHHVT2ptABShRToY2kYKikk+1dP4f8O+ZJ5l2pA4wvrQBh2FhdXcgW3heTJ/hFegeFPh3f3LLJdxlFboOtdt4PsLG3RFit0jxjJxXpOnSwiEIiIpxwQKAMXwV4H0+wiWSSGJmB6la9S0qz0+GALHDGrAf3KydLWPYrcZ610EDYCxlhnrk8ZoAaYIdwKx49TjrWhYiJDzH+lIs0arjcu4Hr0NTQSRht++gDRs/u/KOOwrTjkb5VC4yKzEliKr1Gepq3bOin5W70Aa1s3y5YqPwq0jEDP5Vnwem75TVqJvmAJOMUAXFb5O+amQkkEfyqsduB82PpU8TjGQf1oAto/PTFTqfcGqMcn4/SrUbcUAWVbnmlAqJTk1MG4yTQAhQdaZJChPIzUm78aCc0AU5NMtJPvQg/WsPV/Cuksvmx2qxurbgU45/CupGfamyRh1KsBg9aAPFvGGmTLvkDNhP4VHWuKtrO11CcwxQmQ7wOBnbXufjHRY9SsZLKNZVD9WjJRh9GFYHhPwDLa3xuLwqkanhV6t9aAOh8JaBY2Wh2yrbruWPOduDmvJ/iB4q8RWPiCe3WOFbcNhB5fOPrXv6QxrEI1XCgYFeUfGDQ2VPtQj3qcnd6UAcx4Z8W38sqmViD3A6V6do+qG8tgM5YivG/DVrLJJsjiY47gd69U8OQSWtupnXB9uMUAS6TCbbVpNy5y2a8X+LtxHL4vuTGec4r3eyUSXTygYHNfOfxEl3+J7xgc4kNAHOOcmgfdBycmmhsnkigEE9RjtQA7rxyDTg3G09vzprEDuMH9Kch44INAD8nbjA59aem4N1B4pik55AIqVWU9qAHLyMHnFPVfl9/pTO3Uge1OUjON3HpQA/d0BOKk3DH3sn3qDqfQUu5RjkUAPPynAHFMxk9gPSgv8wPUVHK6KrOxwo6+1AE5PocfjRVeOQNgr0NFAHr0YxnGfrUqn8PU1DG2Vxjnvk1IG8vnBI+lAAQ2/KnjGOtOxwdx470hG4qVPfLZpVyWBH48UABbHLZX0PakDZcjHbgg9aHIGflwaj9l2igBVVt+0Y6euKQ567MHpTfm/i6e3emM7cBmJU8gHtQAM+4srE8VXmclcfoO9EzknhgAarvPg7iOOnPSgBsh5GD9RVSeZsENtx2xT55dvPyn2FVZZljw23I/iB6GgCvPJ83OB7VWlk3Hb2+lS3EiltyDbnsOgqlI5Ykb+hoAJNuziocnPoMdae2Mbj+WahK/xZ4oAXzME84xWfrd6trpdxcNj93GWyT04q6VyeRx3rjfizd/ZfCF32LrtH1JxQB8/6nctdX9xdN96SQt+tVCakPT04qMigBKSlooATpRRTvSgBAKQ0pPvTfzoACPeijikyvvQA49BRSUqgt0GaAExz3paM4pD+tAB1NL2pM+1ISRQA6jtzTQTg0pYHAwQe5z1oAAfelB/CmDrTh0+tADu1FAoxQAD8aKKQ0ALT4JGhnSVOGRgRUY6UH60Ae06FeG40+GbuyDPPetMTfNjnOOT1rlvBUhk0aA88LiuhRju5zzQBcWbA6j6g08TM3zNj8apqTu44pQ/U4oAvI28gk8DrTZmGQqkEe/U1WVmxgNt9eKUtuPrQBLK2VBHQdaidjj5en0prkD7x4pg29unpmgCTcdvak3+3H1prdKQAAn5uPSgB4bJyOKcpycbeKYvTsKRuDxx9aAJS/PQdKRpCOOfyqMH1IpN2CQORQBNu47005b0xTVbgLg0jSHAwSPrQBh+KfDdrqcDssYSccqy8H/69eWXNrNa3TW8qlWU4Oe/vXuPmKRhsk+tcr4z0WO4/wBNhVTIAc570Acz4eW3hw8m0Y712FlfWT4YSJx0rzK8aeEmNlYKD0pttcTKw8vr7GgD2i11i2iw32hEboecYrq9C8QW4QfvFx/ezmvnuG3v7pSPMRO+XfFWI7fVLb5k1KBPYTigD6v0jXrSSPyw0bZ7eldJb6gWi3x7WHt2r43s/FGsWLY+0xSYPZ67fwl8VriylWK8/wBW3oeKAPoGTxFHBdNDIVJHqK0oNaiZA3nLz2zXkcuu2ussl3YzozMOVz1rYt4NQeFJFjL8cYoA9ZsdYimkVPNUfjwa3ra5gALBic8Z3V4h/aF/Yje9vJkdcg0kvji6jUsg2tjoQRQB73HqVtt2GUkjvmrEepQrgtOqr/vda+Tte+KF5bTYS7WJ+4ya5TUvizqzSf8AIUYj0VSaAPtuTxLpcKYa7QfVqrjxdYpho5vNz1w3SvhS5+JF9cOGkupRj/ZNWdO+IupBvKgNzM3Xai8mgD7vtvGGnYG6dcn36VqQ+JbDAbzlx65r4j0jx9r0o8s6HqEpJ4C8Gu00DWPGV9Kq23hjUSSekkwVaAPrWLX9Pc4jnUn61cj1S2K8yIB7mvEtAsviAIFkm0CzVhyA1yeP0rrNOg8YsR9q0uxXPVVmz+uKAPR4r2OQDY4P0qyJB61yWmx6vHtE9osY9FfNb8Pn4+YFT6GgDRVuKcWyKrRM2OTmpV5oAUgdcUD0pT0pBnNAD171geLf9KgWx8lJd5y27sK3c4qhqcLsQ6449qAMzTNNs7OAJFFGBjoFGajvUt2PlqGVs1eQgjHfvUMlgZpd/TmgCK78nTNFubskDZGW/Svk/wARXv2zVrmc4O5y3X3r2/44+Jo9N0b+xYZgZpR8+Owr54uZCzlufpQBIWyQ3QUqtzwRVZXPXI496RGyT0B+tAFwSLnGcU4Sjf1qmCTn5vzpS2OuCfrQBfWTH90+9PjfBycfnWekgxuPA9qekoZuKANJJPm6Aj3NOEm7uo/DFZ5ZeoP509JsA80AXRJ83PJ7c1CZGyevvULzdGyCfpTPN56nJ9TQBaRmCn5iD2NBkBXkgkfrVUzcDv600zegoAupJ8wPYUVSDPnqMepooA9qhKhBtyDnrVncpO7rxzkmqcO7nco4PapWbALdAD+lAE/mYAwfpxTnlCoOx/nVIzYHzKoJ6EVG82Mbic56g5oAtu+cnn2Gc1G7fLn+VVHn+bCnINMebJ+YKP8AgVAFoSYT/WYaoWm3SFh6VVefByKYbg5wcDFAD3ucblbaxb0HSq00p43AEe1RyyYbnJz09KglbP3mx2xnigAml4OSPyqtNPu9TQ4C4xg1UkbP8R/pQA+WRmAyfyqCRvTkn2pXHXIHIqJ+QoDUABOMrj8aaZAF24BGe9BwVOckZ7VGeAeP0oAXdyR145zXmnx2nC+HY41P35VHWvRyzN3wAO1eSfHqcrBYwc4ZiTkUAeTN24ph69aVjmmmgAJpO1BNJ2oAKXpRQKAEpDTjTeKAEoHWl/z0o9Dg80AHNGTnrSEUUAKORSjrTf0ooAX8aAeeckemaKOtACH6CgH/AGf1pf4ev4Ug6UAGfahaSnCgBRxS5pq9KeBQAUUGigAoooAyaAPSvh827RU6/erqdvA5xXMfDkZ0QHn71dV5e0/NzQAw5IyWI+lObJA3DA/OjHJUrx6Uh3A8ZA9KAHR4xx0p+QGOAKhGd2c4HpTskgjg/hQA2QqW29CaavA7Ur9gVxScdOlAD92T7Uo69fwpMhVFNZ1JBFAErYA5zTWIZfmyajWVWfkdKUtzkNx6UAAPI5zigtxngfjTHwfmCj6U1Wzw1AExfJ+9x6YqN3LYHUenpSBgo6nPYCo5HB6Z96AH+b8vtQ5DwlW5BHSoGYABecUhYAjGfxoA5a5tY31CS3kjLbjxkdKJ/Bb3CBrcshqbXJDDqUcmSN3Q123hS5V4l34P1oA8lvvC+o2su11Zhnriol8N30kgWOPIPcqa+gbjT7K8XbLGpyOoqmPDdmG/c7k+h4oA8y0TwOzWuLwJnPJ71Y1DwTZxpuhZ+Owr05NCg+6xcgdyasx6baQR42+Y2P4qAPJ9Ahl0OZZIfMX5uQ3Svof4ZyzX0cW5gVI54rxbxSPLu24Cj2r1f4MXDeXEFBBx19aAPd9M8N6fdQp5tvEyEfMT1zS6t8N/Dt3CQdPiUsOoFafh1pDbruwp9OtdCo4HzUAfOniT4A2moagbiEIADwpHFYHiD4FsYwP7PgcqONqAV9VFEzytVZ4kLNwD7UAfGl18Jvs+UuNIwo9UyKu+HPAdpYzeZBpSo/QsF619ZvaROCHjVh6EVXbTbIEFbaPJ77aAPH/DmhwxMrSaZFv7E8mu40sTxqqR24j+iV1q2kCnIjA9MChbZVfIXOT0oANPuLgIpZcDocite3ZTgkc1SjXnGNuParCMM9zQBY1e2mv9MltLa9eyeRdplRcsAeuPT61T8FeG7XwvoMek2l1e3aLI8jS3c7SyMzHJ5Yk49qvQs2M9R6ZqwG6YwKAJgoXp3qQcdqiVs8d6kUnHXNAD8cU00ueKYTQAoNUdZmkggEscbSc8hR0q2WweooLZHNAHOPrVjDGZbmQQ46l/lA/OvNvir8dvDnhWwkh025j1DUCMKkTZC/U10Px+8O32v+B7q30tSbgKT8pwa/PrUobmw1GazvldZo2KsDQB6hffEePxDfzXV/OyzyNzvPT2qRNStZMbblDn3FeNXC85qv58wHyyMuPQ0Ae5C5thz5y/XcKa2o2anJuowf8AeFeHtPeN0uZD7bjUDyTfxSSf99UAe5y67piDL3kP5iqF14u0SA/NdKfoM14q0jHqxppb8aAPXZfiBpC42tI3sBxVOT4jaeCcQzN/wGvLDQOlAHqB+JVp/wA+kuPrU8PxJ048NDKg9xXlHtxQc96APZrbx/okpG6UxH3UirUnjPREXd9qDmvDsmnoxzQB65cfELSEJAV2/CmRfETTOnlyj8K8p4PoKUDDfeH4UAev2/xA0pnwxdR7iivJVxmigD7vWRmwfl6UobYflb6mq469ePWnFuCvPXp0oAJJTnII/CoXnJ/iwc0PsJG3Oe/PFRMyglWOR6YoASSU+ZzwPX1qN5SoK/Lk96jb72UI9zmop9oAXIz1zQBI0zbue49aYZuNvDD19KrtJjHU4/WopJNzEYx7ZoAnkdQw6kj2phcKpbll+lQNJtGM/gajMjNn5zj0oAc77mO0Y+tRtlj1H0NIWPf8cnr9KiZ1B559ulABJlmHOCO2ajLKR8xBPtTWZe/HNNLKOaAJMowCrkikkAQnYpOetMWSPHTmlzxmgAII5XGfSvFfj3cI2oWFuAm9FZiR1r2l2zgAYH1rwj45f8jNB6+Uf50AeemkpT1pKAEpDTqaaACiik7HrQAdKQ8UZ/Gl60AJmjPufzpQOaTb1PagAytHGO9HGKXAoAQjmkpcCjAoAO1Bzil20uM8EmgBlKD2p/l0eXQA2jFSLHzjcfyqQW/HU0AVx+VOzU4gUnG408Wq93P5UAVc8UVNcRCIrhic1YWxLIGDdaAKXajvV99JuBGXVlcdeKosrA4IIPoaAPSvh1tj0EM7BV3E8nFdXb3VvMP3U8bn0DA14odVvP7OXTxIUgByQDgn61WhmkhYNFK8bDurYNAHvTsuPlb8KiI6HP5GvM/CXibUhqEVncTiaJzj951H416XCVeMEYP9KADHP3qYchicnmpSgYcikMfHAP50AQtw3XP9KRWxnv6H1p8gP938qjfPHJP4UAIJBu5J+mKQnpnpmkkX/eBpAvH/ANagBzsNmADweKHYD3phXnnNMbJ4XigB5kCnihZAc9zULKeh/nSD5RxwaAJWPQjimtt7MfxpBntT1j+U4AP1NAEfOSRyO3NRsMndz+dPKkDhfyqlfX1rZKWmkVD3GeaAMjxcAoikGflNa/hW+U2yjfyK5DX/ABBa3ieTEjHB+960mh6ksOFz+NAHs+nXfmKv3SP1rchViobGfxrz3w7fb23BhXc6ddbogDxgc80Aa8NuqqW756bqh1HZDEzvgBR3NDXi7SWwcetcT4+1+QQmCGQIcc4oAwPEU66hq4jiBC7sGvcPhRpi21pDJ1Zcd/6V83aBdA6orTOTlq+k/hxex/ZIyjL0455oA9y8PTKFGzOD1zXTWoeUVw+g6hFHGil1P+NdRbavDGuGdRjrzQBsSxlE561xfje61vTIDd2kXnxqN0iJ94D29a338RWW7idfzrN1XX9OMLK00eMEHJFAHKeHviFp+popWcBhwynhgfQiurh1e1lQP5g6ZNfLHiu4jh+It5Nosm2KQ7mVTwTXS6H4su0TbJIwYcFScYoA+hU1G3PKuDmplulJB3Kc+9ePad4pDJ/rOP4vauk03xNFtCtIAD39KAPSI5N2Bzz2q2AuB0FcTaeIYmA2tn8s1r2msLIo+YHP50AdIh5HNWA/Y4H4VhwagGX5jwPepRqC4C8H8aANfzhu256VIswzjBrHW7VpMA9R+VWIpiTyaANHzRmjdVRJMt7VKre/FAEpOetNzx15pjP+NN3HB60AWYo1k3KyhgRgj2r4r/bH+Hq6J4lTxFYQ7La6Pz7R0Nfa1g2c5rgv2gvCsXif4fXsGwNNEpeMnsRQB+cjxhk3evNZ80fPoK272CS1u5baT7yOVI+lZ93Duye9AGd0NLjI5pkmVfrxT0bPqaAI3jzUTR7atbu1NYA0AVTTe1TyR+lQnAoATikJ9qXApKAAUo4HvSUqj5hk4GeTQAoNSR9A3HX1psyxrKVjlEijo20gfkaSPrQBZTrRSL9KKAPukMCvGMj2pN3CsWDH+73qM7d4Ytk4pkjqBhjj8aAElPJ2kY9Peq5LL820sT1pZX+XqwHbioDI+RlgF96ACRw3tUU/3cqQwxzkYoaTOFGCajd8fKAoHegCLdxnB9M56VDI45BbNTSDIycflUDr6Fcjoe9AEZkJOOtRNIMbv0xTj0IyT9KQJu4HAPWgBiyBgGz3zxUJO4ltxPPQVYeNVjLbicAnFeV+LfiaNM1WbT7PSSzRkgvK5GfoKAPSXkA46H3pvmgcbga8SufirrbZ8m1s4vcgtWRdfEPxRMSRexx+myID+dAH0Gs3XpSiUDkuNv1r5vk8a+J2P/IWmH0AH9Krv4r8Rv11i6x7NQB9M+dGw+/+teJfHNR/btpKCDmIjH41xr+Itdb72rXh/wC2hqle3t5eOJLu5knYDALtnFAENJQNx6A0nNAAelIMUc0bT6UABNJS4/ClCk9KAGdKBTihx60gUdzQAmPajoME8elOwP71G1SfvCgBNtBpwVP7+PwpQsP8Tt+AoAjPbmlp5EXZnI9xR+7xj5qAGg0Zpw8v/apC0ee9ACg0AnPHWlVo896l3WwHcmgAjfB+YAmnlm69qaslt7j8KkSWFQR5g59qAHxBi3XGanbbH3BNQLND3cEVLHJbNn94o+tAFK/cs69KsROzIE4xUk1rb3DrtnVT6BhVyPTAw+UnOOoIoAo5uoxuic/TNU5pmlkBZfmHWtv+zJlBxICewNV7uyvFh+RA27rjtQBjzDDd+amsLG6vpGjtYWlcDkCnyWV1gL5D5xWp4XW5s9aikfdFHn94T0IoAp22k6ut1Gq2Nwsm7KkocCvZdJhnjs4VucCXb8xHrWeniTQ4yqPeJnPcGrsGtaXcEiK9hJ9N2D+VAF4qw6daaY8mpYpEZRtYN9DTmVSMqPpQBXVeDjr9KiaP25+lXYo8E55/pUcq4znn8aAKRT1FRlTnAxirTKpbtn2NNKetAFf5clRTdu4/dwBU/lKD3yfWmMmAe1AEJjDHA5pPLwcDBqOW+tLc4knjX6tg1n3vifSbZS32pZG9FOaANXy+eQBVDUtYsdOUtNKgPZQetcbrXjO5uCyWY8tCMbj1rlZ7iWeQyTSM7HuxoA6nWfGM8xZLFfLB/iPWuYurmaeQvNIzk9cmoQ1ITntQAoPFTW8hVgRUH4UqMAelAHZ+GtVaPCls+nvXf2GtZiBLhSB614zbStGwaMkfSt+w1SRwoZie3WgD1C51xPKPzjOPWvPvEurPc3ZQEMT6VY2T3SY546GqUunmGQyyqxbtk0ASRaXC9ss3mvHMOQQeKsab4+1rw7KIImWVV6FuM1jTayltIYypKnrWfqNxb3YDLlGHqOtAHqOn/HnXYdvmWe7H918VmeJvjZ4v1cmO0uDp0R/55nLH8a8+sIo5AY2lVD/CSeKtroE0uQlxAeM/eoA7DR/E/iW82yXnivUuf4ElxXuPwm1C01E/Zb+5luARjdJISxrwXwro620TpPMm4kV6L4V1LR9FkDfaBv6/LkmgD2i88BaY7PNYRqHPJJFcnrPhOWFXbbsYH7wPSrum/ERWRY7O1vbgkDGyI8/nVjV9X8Taja7ovD82T93zCBQBwF99p09vmkLgHtxQviWSMDMjIferGr+CPiJrW6QwwWcXUcktXO3vgPxlanbNeRs2ejRZBoA7zRfFEjlVMhJHfNdtomt+cBulYgHjmvFtJ03UrRwk+N44OBXoPhWF1IDfL9RjmgD1jTr0yR/e3A9q1I5ZCgPI/DpXM6KxREUrk9OtdA8m1VDAAn9KANizkVYweCfUitC3Yghs4zXLQ3IjY8lx79K17e4cqu3JU9s80AbsbqTy30qQSqoxu5rNhdsZL/j6VN5gx257mgC2ZjQXJbHIqqjdV7+tX7CBpnDdF7+9AGjYrthDN3qPWY1m024jbBVo2z+VXQNqhe3aq2oFfssisMgqc0AfmN8WI1s/iDqlvCRtE7dPrXOs52+or0D9pXS47P4k3b2qnZIxYgc8153a5ZNvQ0AUrgDrUAOKuXceCf8ACqhXa2RQBIvI5FJTc89cClHX71AAWOahcZJ9alcc8VE2R7mgCJhim1MBuO1sD3NRMuDj+RoAQHAoNFL2xQAlSJwR6UzjPFOX/IoAsCimrnNFAH3G8LgB/l5HpmqkvvgewqMXGGHzE8cjNQyS5J2r83rmgB0knG7OG7CodzE5P8qieU5qIyMOSd34UAWdygE9/rUUh3KB6dTUDTE4yOB7Uhl3c4xQBOmSCB+Gag3DksKYJJO7YHaoJe+0kZ/nQA6WVV6P+AqBp8DI5HrnFQSlgCW6j2qvMzDAwSD3oAuNdNjqcfWud8ReG9F13LX1lHI/98fKw/EVos5UfL+tR+b8xzkHH5UAee6j8LtNdy1reXMIJ4BwwFZc/wALLlcmPVEI/wBqP/69eoCbbzwTnvUbzkk5bigDyd/hlqwJxfWxHqVNRSfDXXF4S4tG/E160bg9MZpjXR6cmgDyGX4d+IEQt/opA/2z/hXK3ttJaXL2820SIcMAc17r4h1NbHS5ZiTuVTx714bcF7meSZ8lpGLGgCvzjGTikrodD8LX2qkGLCr6kV2On/CaSdFL37fgoFAHlvbikKtXuth8E7ORR5t7Oc+hFa8PwI0dgN1zdkeu6gD5y2mjaa+nrX4A+H3BPm3bD/rpVsfs8+HPLDM93j/rrQB8rBaXBHrX1ZH+zp4bkP8ArLwf9tK0Lf8AZr8NsR/x9N9ZTQB8hkZ6kmm7fY19kw/s1+GS3/HvOw9TIf8AGpv+GcfCYP8Ax4y7h/00b/GgD4xK0m2vtSL9nfwmuCNN384+8avxfs8+Exj/AIlafkTQB8O7aMYr7yg/Z78IqRnSYG/4BV62/Z88IA4OlW49BsoA/P8Ax9KTb71+hQ/Z68G43f2bbg9xsFIf2dPBrD/kG24/4BQB+e22jbmvv26/Zq8HSLlbNFPoFrOuv2YfCsiDy4UXA6jPWgD4T20Ba+ydV/Zd0vn7OCD22sRXN337MMi58lnH/AqAPlnBz1xQQa931z9n3VrLc0Eztj2rhNd+GPiLTGJa3aRB3C80AcHjjrSiR1OVZgfrWhe6RfWbYuLaWP6riqbwspwyEfWgBVu7lek0n/fRqzHqt6v/AC1z/vLVTbzggClKrsB3nf3XHT8aANNNduRjfGjAegxVpPEEeP3lqSf9+sOHCuGdN6919a73wz4d0HWbMS+TKj91Ep4oAwo9as5X2yI8Sn6Gq95qUMchFsWdCfpXer8P9FZsqs4x/wBNDUifDzQ8AlJs/wDXQ0AefQ69NG6tHNNFjuGrs/B3iya9uhZ3OZiejbefxratvAXh1Pma0LEf3nJFadvY6RpC/uobaAY5OMGgC/CpkwRxT5YcqSRn8Kx5PFGiW5+fUYc+gbpWLrXxE02GNksw1xJ2I4AoA6eXy4lLMQq981hap4o0exyJbhXkH8C815vrXirVdSdg85ijPRUNYJZixJJOepPU0Ad7qPj8sWFlZnGPvPXO6h4q1e7yGuDGp/hTisI0UASS3E0rFpJGYnrk1GTQaaaAFooFFABntil7UnGOhzRQAUuKSlA5oAmgba2DkCr0eEZWjbn61nfzqaG428NQB1+h6t8yRyEZrrYY4L+IJ0NeWpIFZWQkEd66zwtrSrKI5XBPvQB0kng3TwhmaIySt68ise+8PRRE/wCjhl9AK7bSp4blRuYc+nFa8VjbzE7VBHXrQB5H/Y2n5AktXUe3UVdstL0mMkv9tQdtpr1WHQbSR9zIu1utaVn4bsGO37MpP060AeZ6db+HFkVprfUZSD0ZiQfwr0Dw/qvhq1TnRnifPBMfJFdTp3hPTfkYwJgnua6bT/DGkltv2VT2zmgCDw/r2jSwhorNgTgZ2V2VhqHmIrLbn8Rim6X4f0+3iAWBQ23tzWrBbwIoVYxxxQBPG5eFdp4PXI4qpqOm2t6uJIlY4+8B0rTgiJAOAF7D0qY2/wDDtyexoA8r1nwtJDcloomKnnOOKqWdk0TAHcMdjXrNzGpQhwpNcrrqW8A80lB149aAH6FCuwOSeucGtC+uAi7V5z0wea48a+kexVXBHGccU4aw0hJZlb0x0FAHUQTqr+WoY7unOa3NMcGZSzHp0Bri7O58wpIccfga6XS7mPy95kUgnAyO9AHUxMFXlQDSB9xLL8w7mqEd18nA2/1rR0+0uLhtzDancnvQBJaK0rbYwSxPPtXT2aCOBV4zjmqlnbpEoVVx9avEhQM0AOasrX7jybGRgpZiCABV6WZQM5rG1acyQtHGnmSNwq0AfLmteFIfFXj25hubbzNzHp25rxb4x+Cm8F+I/LjRhBIeAe1ffHhjwjZ6XJLeSRA3UzbnbHSvFv2w/BovfD6avbx/NEcsVGaAPjm4UNH06+1Zcq4Y1qq25CD1FULlTvPFAFTPanChsZ6UgoAD3qJ6lbAWojzQAzNIaUikNACGkpaMZNACU5etKygN8pyO2etCjmgCcM24d6KRaKAPsk4425NQs247l6jr2qWL5vunjHIPamtFgnDA8daAKx+Zu+TTMnkdalcAHDDNQyOvTPfgCgBrtt9MdwKa2CeGwtN3ZG3r7Uxn2tgZ+tAD2JXscd81BNJ8p9DRKVY8Nn15qOVkzzjA9KAI5GZt2BVZuef61JK/PAxmqpc4JJP50AE59TVaV8sOoFPd+eVP4mq8rDgLwOpoAazAn7wqCQ9ewFDvzuB4qGRiM9WoAXzCB979aZI+B94monYFSQpzTCzAbcZ9eaAM3xbGtzpcynrjg1554e0r7bqIhYjA6j8a7rxRcBNOdemeCayPhvbqbuWXB6gdPegD0nwfo0cEUa7cKO2OtehaVZRKnEefcjisHw/JawwqZmA92PSuktdY0uRljjuIi/puoA3dMtbZgCoHOenP8q27TT4ZAG2lRWXpVxCcBJkxnJwRXW6dIuARtYfWgCS00RWxtPHYmtq30BWIL8nHan6ddwltvy9K3rWaJh8rAcdqAM2HR407YPvV2OziQAMvPriro4HQH3pjNzuPIoASKOJARtWopI4w27ap9Kc7r9DUDXA2/exQA5kjDZ8sGpYY1PRdtRI4bAVk3HqT6VbhZcclRQBJHHgjoasLGPSmRMpxgiplPPWgBRGB04p3ljGeM0Bl9RTgV9RQA0RjHOKTyRjHapR60ZAFAELQKR2qGS2jA6VbJx260xvpQBz+oaTZTfMyDNc7q/hPTLpDut0b1OK7W8QMvI/Ksx1ySMbW7A0AeU674B8MsjLcackgI5YjG2uO8QfDbwTPZPHJp0A44YDkfjXsniK2uhE8ifPxyB1xXlWq35t57i3Zt0Y+/GetAHh3jb4VaNap5llMYwScEN8teT63o82lz7JEVhnqDkV7l4u1OVLuSOO5Vbds4DDoa8i8SzzxXDrMqSo3RgcigDmG2H5NoHcECuu+G13Pb35tXYeU3IyuSDXKSRNjeoJU849K9O+FFvBLpxklhXzgTtYr2oA7aGIMo9SePepTbhRkkDHercMYKnK/SuS+JXiD+x9OaOGTEsgwMdqAM7xv4wt9JR7a1YSXJ446D615RqmrX2ozmS6uXfPQZ4FVbiWW4leaVizseST3qPtQAhpKD1pKAFNIaO1B7GgBKOaUdaKAGnk0Upo7UAJRRjmg0AFFGKKAClBpBTh9KAAn5qBQTQKAJEkIHWpY5mXG04Iqt2ozjpQB1mgeJ7izKxzSEx5rutF8WQnG1wOK8bUnGe3r2qaG5liOY5GH40AfRen+IoZwq7ufY10+n6mrorKwx79a+ZdP8SXlqRhyce9dTpPjx0Ty5mxQB9G2OqQh18xgFHTJro7DV4B92Zeeea+bZvHFrLajy7jDgdjUemfESSGUFpjx60AfWNpq8bAjeCD3rSstWhzsUg8dzivmbS/iRGyjdcjjoM1sWvj8MwK3BLHjGelAH0WNVijK/MCD6HOPrThrkLY579a8DXxr8u5Ljc3cZyT+FWk8TX1zG32c+WT/ABE8igD13XfFmn2UbebcLn+6vJry/wAR+Ir3WLorbKUhz8prHjt5bm5Ely7yFupZjgVt2C2qALj7vegCOwtbpoxuPHX3rYtbKTAk3MoHXPenWsluzr94r9O9btlbifCxKXJ6gDrQAukxksG+YjsCOldTpNhJMwVRkE9K0PDfhm5cB5v3UeOhHNdtYabb2sYESc+poAzdL0NIwjzDIH8NbYjACoq4Ue1SpGcYzUgWgBihgKbznnk064baNoz+VVhHLI3LYFAFe8WWSVSrnjooqxZWmw+Y+C56+1WIogigdT61L+lAEUnTHf1rlviXpceq+DtQtnTzMwsce+K6lzVXU4hNYTRf3kI/SgD8tvEEDWGtXdt90JKVx+NZ0pDCuu+NWntpnxC1O3ZcDzmbp71xJfAoAjk6ntTG6elOY03qPm/SgBvUY70kgxijOBTScnk0ANI79AO9IMc8Amg9fak70AJk0maUikoAecE9aFHIpBmnr70ASgc0UDrRQB9gCTPzfqKkE275WXd6c4qnOsts6qy84yBjGRUE1x8/GQcUAW7gq3LMvHYGqpkG7K9vaq6zbSMruweh6GozNlyTheei0AWJHwN2Oc81A8m3J9e+ajuGIbaxwfQ9arPJzigCZ5UY9WP1qB2Oeen1qJrgH+EYHcVBJNuJbGQaAJ3kBX72RVeWTGFyOc455qIyN2zj0FVpY4pLhbh40aZBhGxkqKALO/cuTUROe4NNd87h0IqFpeM55xQA6Q+mM5qrcp5h5Yj/AHTinmT5SwGDUTs2M8D3oAjblQvJ+tZ+o35tk4ViO+2rcknzdsVFFHbvMUl53dKAOZ1yY31gSolQg52sOtbPhS3k03w+11tDSP2AqPxhpksGmxzxfd37TjqK63RtPSbQ4og2AUBJPFAHmOs6h4kvp9ySy+Xk4WNsAVUtLPxRv8yD7UGHfca9KmsINNjkdYxnPAxnn1rljrzNfGCS3ur1v+eYYqn5CgCvp+t+NtMcN9tlXB6NIDXZaB8VfFNvKiT3ULEdAWzXNaj4tfR2SN/CdnG7jK+Zzu/Oo4/HFrJL/pfhbTmYDdmMqCBQB794c+KlxKqC6SInHJV+lej6D44t7pE2yDd9a+XvDuueF9ak2rDNYyDgg9B+NdWIdS0tRdadcNLbDnigD6ltPEcdwoWNwWxzV7+0kaNSpBr5v8M+NrjzPJJZX6EDvXo2k6teS+Xw5yKAPS5LxWhMmBgcYNY95qcMcfynbzzgVmRyXzxfNFJjvWPq+6NCxjYe3pQBb1vxlFp0ZJkLY5+XrXJXnxsS3JEOnXMm3uRwaw/EOpBmaOK0MjZ4OMVzr2t9cB9kKgHsBmgDtF/aBWNstpcyKOvvW1pn7QmjzELNbvGe4Jrx+60G8kYB1TnsRiq58G3pbcLFHP8AvYoA+iLL42aBcEBW59Awro9I+JOi30qxrIFY9ATXykvhdreTfcabOpHVkOcVvaPZRZU2d/IjL0RzgigD7CsdQgukDRuDn3q6p+mK+f8AwLrmsafMkLuZo89Sc17Nouri8iXeuxj2oA2yfemnpnJxTNxPtS5bpmgCKRGY4XFUJoSrlm/nWrUU43KetAHP6p5flktu2kYyO1eTePtD+0ys1siqx/iPGR7mvW9VeMQujYBI4JNef60ZmQ7DnZnmgD5v8eaC9uzluqjkK45/OvLryWzaVo54W2LwcHn617Z8XLGaRzcMrMn8W0YP4V4B4sZlmHlyOyAn5mGGHsaAIodLnvLwx6bIHUnkscYFexeE7FdN0+K3KrvUDJXua83+F1tPPqLSeSHiUfeI7165AjLt3oQR2oAuBysZJx+deGfFa+a718xbsqg6dhXseq3AtdPkk6AIa+eNduTeapPMSfmc9aAKFHako7UAIetFHag9KAEo9qD+NJx6mgA5xQenSiigAXrzzR360mKXNAAeT1zSUHrRQAUUUUAA60rdaKWgBO+KUmg0nNAC54pKSigB247dvb0oB5pBSsSev8qAHZo3YpopeO9ADw7f3jU0TEj73607SUsm1GGPUHdbVmw7p1X3rW8UaZ4f0/adI143xP8AB5fQfUcUAV7EIzBWlK/jXa6IumxhWMm4jrz3rzRZGHRjViG+uITlJCKAPbtMmsVKuvl+/rXQWOpQqAsarg+pr59h8QahGAol4+lXIvFGqqcpLyO1AH0PBqHzbRnB/iJ4ra01XuWxGADxz61478Opte1yRWG8/MMYTAr6Q+H/AIOvUaK4vI3Unn5TkH60AXfDnhu+mIYRZI9Rwa6fTprjQ70QzW1uzMchT96utsbVbC086QiJQOfSoNYstL120Cso3gfu54+GQ+xoAuWPiVG/4+bcxdq3YNUsmUMHwD0JHFcvoWg3Ea+XeXTXaKfkZxzj3rqLaxhiQKEUAelAF6OaKRQyNkU9cetQKoUYA4qSPBFACvg0i8gUu2j7poAdTWIxxQWpuKAGgZaiXGw8VIq02YfKaAPz2/a0tVt/iXcuowHJrxckZr3r9siEr4+aTB5rwJ+tACmmNmnK3BG0fWmsOKAGHmkIpelITQAhpvenZFJQADGO9Jx70p49qX8aAE/CnL9eab1NKnBoAmFFIO1FAH1ZLIccL9c9agdyzlieMd6dK24e/rVeRvegB2TkDHSo3k64pjSlQxU1E0u4DqfpQAryYOec461A7456UOQDuzmopWwD8w6cUAMkZmP3uOpqNyMjPpmmFvUH60zO7cMUAKZtucVA825jxj3FNlU7tvP1pmNoIY0AK8jYfLfkKiJ4+8QKU4YAcmmtgD5SAKAGu/I5GKglc544B96lONvQVXYA9cmgBCx2449qicPjPoevvQ5bPTA9qa8m5NrZ9qANZn/tPRpLXaS4GfxrqPA0JuLGKFwMj5cEc1wWn3ZtLhGBwCcN7ivS/As8S3u5cFeCKANXX/DEZtA/lEbhya4W90ZrW8AtYFaLPXbyPxr321SO6tdrBcMOcDisXVPDlukp2ICp/IUAeK6/4XXxFbxx3VuY5oxiOZMgge/Y1z0XwmvmcE30Ijz97yuSPrXvcOioj4AIAPNTf2WqyryzLnIDDNAHB+Evhvb2Nn9njkR93Lsy5JrsNE8LNpMbKuoJLA33onXgD8a6G22wR7V2g1V1K7twrCdmzjgH1oA46+0aIa+hs4wFZh93kV7d4E0lVtozNGQcd+a868HrFdawGZd67h+Fe6aDbCOAeWMD0IoAtpZR7dqoMYrO1TRLe8QrIi/gK6EZHzYwe9DRhlA/OgDy3WfAdnIrOsixY/I1w+u2H9jIyxBpzuxlUwPzr367s45UIZRntnmuT17RvNbhF49BQB4U6atPcrGiwQMeRj5jXM/Em+8WeGoLeaO7kdJDyyDhRXuF7pskTtmKJ/bbj8jWRqugQ31q1vc22YnHIY7gKAPndfiVr1nqO37XcXUQAOTajn8Sa6jwn4xk8TXjxTaNgr/y2iXaw/Liu9sPg14ckuRK0kjIxz5YY16z4G8C6LosSra6fCAB1ZeaAPJ9D1hrW+Fs7OvpuGM16z4b1Xaib2zxwK3bzwTod+S9xZx7h0ZRjFRx+FIbIBbd2KDor80AdFYXiyxZznjvWgDnBzzisrTrcxqI2UcVpKoUcCgCUGmvjBNKKjmLFDt4oA5jxU263dVIU/7XavNby6nWcrkMN2GGeK7/AMVSTsBbLGXd+AQOlc5FoMkqmKRtjfxZNAGBqXhS38REQSrsHUFeahtfgP8AD+NvtWrWYu3xk+aSQPwrutMtYLKF4re6jaYcHnJFP0u2mmuG+0StJ+NAHneoXPgzwZItppPgcToD98xhV/D1rU0uXwj4ptWS48OjT5m6SJgYNdrr2k28uFe1VgR1IrGsNCS1mxCAsec9OBQB89fG3w/JocV1ZwMWXGY8dxXzBMpWQ7xg7jkd6+t/2hfENtBezEbZFgTbx3NfKWr3n269kuPKSPceiigCgOOlB5pTSUAJRjPHtS0UANOOMfrRS0GgBhope9IaAEzRS9KDQAlFLgUY/CgBKVaRqXHGaAHEKI87vmz93b2puTSClFAC9aTpnFBpKAClxRSUAHSlpKUUAKPpmlXG05J3dhikFKOKAA9OaKM0tAAKWiigAHWrenrvuY1PQnFV41LHGCT7VpaBAZtVgjXP3hnHpQB7V8Ho/EyalBDbppsttuHDy7HxX2R4XsJ4bCB5VIJAyFORXjnwT8J2SWcNzcQQvuAKs3NfQ1hFHHbokOMADjNAFa/SOS3a1ZEdXGGRh1FQaNosNlEI4IzHGDwmScVr/Z9zB2AzVlFC8YoASCIIB0qcCkA47Uo60AG3nIp460HpxxTd3PNAD2NMLc012yaWP3oAUDmnYoFKaAF6Co5c7TUgpsnQ0AfEX7YWkSvr810MkIc/hXzPIPm9q+5/2jfD/wDaUt31y0Zxx7V8P6hbtbXk0DLyjlT+FAFTGBTWP+cU89aRuegP5UAN49qBtyM8ilZSpweCe1MNAAwG48U3vTu1IRmgBKO1GMUUAC5pR1pO9KKAJlNFIvWigD6gEjFScAAcdKrzPzktmldjkpxk+pqFvvYLZPtQA1myeP8A9dNJ2gFcfShvlJ4z75phwD/jQAyXeTnaKhdioGc4zU0vzAcj2qF2ONuM/WgCGRiWAwR79qa+N2ec+vansO5/nUeT/D19zQA0MCDUbDkg/wD1qdJ/rCTwT6VGWKnCkHPWgBr8D5v0qMyYHbrinMJG7ED61G3ynaeD6UAI+M5XA9ac9nOIfOMDrGf48cGmEqq7iPxND3MhTbuYp6Z4oArOpB+UfhVSYZHPHpzVmcueV5qvKi4wF+Y0AVt3Q5P49q7HwFeslwFLg49TXHsjK3XPHatnwdKF1HaQcGgD6B0G9BjU85x69a3kl8wLiNDxXEaBN8iL047V1lq7Lh2ckHsetAF0WiSr8yYz6AVXvLDKjHUdMcGr9myAfOxFEgJyMZ/2vWgDlr/fCjc9OuK4vXNTkaTyVkzz92u28XXEVtaOPlEmOMGuI8MafJqmsrI671Dc0AejfB7RZmb7TMuFJ4Fe52NuFhAwMVzHg/TY7WxiQLgADtXY2wwKAAxcfdFRGNlBz0q7mmuAw9aAM+Tdkj061SuYPMwfX0q7qDCEAsOKgSVXxhlFAGNdaRDKSGTj0qm+kxMSpHHQ8V1e1WXoDnvUbQx54WgDn7HSYlcbQOOnFbcELx9e3tUkcI38LzU0TrI8iITmM7WypHP49aAHRFgvI5707bu60qg/hTk65oAjK7SNvH4VLnC0ZDDr+dId3bpQAMzAZxkVXd5WmQRhPLIPmbs7s9sdqmPXmg4FAGNdWbT3ykodueDWJ8QdOvl0pv7KcLJj58DmuumkEK7yDisLUp7q8O22jck8dKAPENJW9s7yQtJMJN2W56mvUvB81xKAzFh069TU/wDwiElxJ9ouFWNieRit/TdOhsYwqjpQAupxqy+Y5CqoyxJ4FeM/Er4kw2qzaXobfOCVknHT6CtH45+PI7a3fQ9Lm/fN/rXU/dHpXgE0jSOzElsjuaAIPEqrqlvJHcMXLA5JPUnvXiHiHT207UZbfdkZyD3r2DWr+DT7V5rl9q+ma8h8T6pHqmotcRrtXtQBkGig8mg+1ACUhpSfbFBoADSde4H1oNJQAfrRRSUALijr/wDqpO3WigAOc/8A1qOaKM0AGM9aKBQaAAHn0oJpKBQAuaD0/wDr0ZpBQAuKD7UCjgt0oASl6U75dpPft7U0g9QCfWgBVoP6Uinp6Zp3c0AApaQUtAC0UVLEkRTe8rKw6KEzn9aAGx5HNeo/AvQk1W7mkLxqyHbtcZ357V5iOenFfRv7Mujtc6E00MOyUyZMzdh6igDuLjxF4t8OT2+j+H9Ca6k4DSup8qMV9GfD641G78P202rQJDdMo3BRjJ+naue0SxBsYVUyz7erDgk+tdpZPtjVFxwBxmgDSQ8dc4qJ3O/C0tvHhmkK8k+tKYh5m7mgB65wMinKaULkYqNgwbOOKAJc03dUZZiPSlDZoAk60q9ahD+xpytmgCYkUoNQk05CKAJaG5FIKU9KAPLvi7ppnjMirkFTk4r8/fiNZNY+Lb6LgAyEiv0j+Idq93p/kJld3G6vhP8AaQ8Ly6L4jS7AO2cc/WgDyJvzppkbHX8e9OYcUzoOo/OgBGY7QM8UmeKVv/r0SKFxtcMCO1ADMijmg0nPY4oAUnigDikx+NFAAaFY5FGKcOOlAEqAk+lFOX1ooA+lXAPH3frURXBYnPH5VafZu659M1DKuR1H0oArtuOTgY7dqY4baOPrzVj6cAe1QtyeAOPSgCJoHPUE/wBKjYkfKcMPep3LK2QMDHJBqIkEZ3ZHtQBDwDz07UwnnOOO1SNyCWbB96iZefvCgCKXJ+bdz6YqF2x0XHvU8gUVDnnI4GenrQAxgWHzEio2Ugnqfb1qV8BsjH5018EH5TnGeKAICpKMMnHp6Ux1GevNSgFl6YFMdN38QFAELLuweRjvUMyHB3Zx2qVt2CQQfao3bK+nHagCmwbB6+1XNAl8vUYu2etVnY47ZpLaXyblHHGDzQB7l4ZdfLQ7hnHY4rrrZsnPy5Neb+D9RjeFM46V6DpbGWMbSCPrQBs2rE/dXI+tW7iTEBKjBA5zis2KcISnHHQ0ye6+8Q2f9mgDl/HlncXyM9uxBxwDWD4M1pdFuhHfIEcHvXc3Th48Pjn+E9BXKa7oFveZ3RYOeGU8/hQB6/4X8faTMyxtdKrDAwTiu+0rW7O6UGOUMT6GvkP/AIQnVBPvs76ZccjPevQPhvb6/b3H2abUZGCgZHAoA+irrVbCzi8y7uoYEHVpHCj9azoPGnhe4nMNvrljNJ02pKCa42/8BafriCTV/tF17NMcflVjw/8ADHwpo8wntdLjEo5DHk0Addrd6kkIW3+ckdRWVaSTR48zgnpW3DaxIgxHjiqt1b4YOBwPSgCWKfkVOkgJxjJrOiLA88D3qdJOeDigDQjYZxgVITz3qrG3uKsru/vUALjNKF59qB96lyKAB+G4pM0M2PembsD+dACPnHaowxPUVI3I5qM8HkjFAD9u4YO0j3ojhVG+6PwrDudUvIdR8qO2aSEfxL1q1da0lpZSXVxDKqIuW+XtQBp3JQRl2YKqjJPt614t8VPixBZibStBYPJja9xnhT7Vh/E34wSajaTaXo0TwwtlWlbhj9K8RuLhpSWYnOc/MetAFvUbuS7meaZndmYliTyT6mq6yAgAA9Krgk5+bj0FNluIba3aZ+AoJyaAOY+JtjNcaWZIckJ1UV5USc8ius8WeL7q/ke2tT5UGSD6muTyCDkEn60ANpDSn2FJnj19qAEoH4UfSkPWgA5z2pT700n1ozQAZ5ooFJ34oAUUpOeBR+BNIetABSdaXcaTjIoAccds03NKxpO1ABQfagUp/KgBKXFIFoxQAv0oBINKPXv70n4A0AKDzngmjOWPbNJmkNADlpaaKUUAOA460oBOccgU00CgBw60oPPrSCnx0ASRqSdo7kY+vpX1d+y7puvWulyzXUSpBtxbQEDJHcmvnHwFo76x4gt4hgRxsHkJr7a+FGmw2+mhLVv3hAyxOcUAekeGY7uKHF7KodvuqowFHpW1c/ZbKJ7yV1hiQZd+uKx1t7iPyFjxI/GWc8D8K3xG0oRWCsncEZzQBLo+pQ3umpdwiUxt90um0sPXHpV5CXQOQR6ZqopMS4K9/lVR2q4GGwOwP0oAclK43CmowYZ+7noKlXae4oArsp7Uxw4U+XjOOM5xmrbAetMYcUAU1MgjXzNu/HzbORn2pN+KlmU+lQnt1oAkQ5PU1OvAqup5FTxnIyKAJlp1MUin54oAzdctFubRhtyw6V8nftWaWLrQXfy/3sHIyOa+wHGa8Z+P3hOPUNBvZiuAyGgD88GGfrTT+FX9ZhkttSngkYkxNsBx2HaqLDPagBhAx1GaawNO5Wgt7UARnOaSpMccCmFaAG0nenbeaGHWgBAacOtJilx60ATp0ooQcUUAfT0ka44FQ+X833OPrVgqSxPA9jTG2qO2D+NAFeQKBnHH1qF1Ur0xmp324+WoGWPOGPH8jQBEwX7vOO1QTeVjILD14qeYLkrjC47Gqr5PRm4FADHwwHzY/CopASAFbntxSux6ZJHtUcp/dqzAjHHBoARuPvHioXY5HBAod26BgR+tV5CxbaSwXvzQBI7fLwAaYxOMFQMdz6Ujk8beFqJmySuBigAL5PyseKa8gI+br600/L3wPakkkOCpAOO+KAGu/wDCG+lVzuLsv60OTuPI/OmYxzuOPWgBuAue/vUZ6ZOKkOPm5zUePm+7+NAHX+Dr/YqjP3etexeGrlbi3DhlJxxXzxpVw1vdg5IU969c8C6tGHRWbI7nNAHZ6vdLYhGcgk9S3SsoeIbFXxJKq/Vq39UtbXVbMbcNx+NeceIfAlvcM5+0tH3wrkZoA6oeItGY7ZLyHOe7Ctqy1bw3NCu+9hU+7CvnzWPh5fRMZLG7mKk5AkycVkf8I54nhlKR3Ktj1zigD7Q8MR6FcW2Yri1kyOoYZqxp+j2sOsPMrIF/3q+RtH07x7bANZ7jjpscrXWabL8UIwMwTSZ9ZqAPsWxaPytyupHsatDDLkMPwr5Ks774sxH93aSouc/LOTXQ2fiD4sRqu23uzk88K1AH0kW28MRj1qN5U6ZBrwmLxJ8WB8kekpcd8SHaauWetfFiTMlxoNsi9wJs0Aew3ZXyspj3qlHdR7scAjtXB6drvilgv23SGi55IY4ro7BpZW3sWDHkg0AdJFNnB2nmr0cmcf41l2qttG7PFX48YyGoAtmTjNCvzUCtg4ySO1KG+b5qALGVAPU005BB5OajEg70pbIwOtAD3yVHSmhTkGhckYxUigetAEYgjU7tq7j3xXM/Ee8Ww8JahcMQpWM4LdK6sjjrmuZ+JWmR6l4G1iCVQQbZtuT/ABdqAPlK08UWuram2nSabDPzjK8H866HV/AscmlC+06FiQMtHg5rM+FXgy40wG6v4086Qkhjzgdq9u0eGKOy4kEkm3G3GKAPmW7sZLc4f5Wz0x0rD8SRGTSZl6Eqa95+I/hX7RA99b2xDgFnANeF+N/MtNKuSRtO3HIoA8PnGyV1z0JplSSZZmYjrk5qPpQAlDHgLtAx6Cg0YoATp0zmjr60UhNAARQQKQ0CgApD1pSTSUAPcBduGzkc+1MNAooAOaXHtSUc0AIaUdKSlFACgcUopBRQAUflSj73PSk75oASjNOpKAEpaOvqaKAClFAFKOvUD3oAKUdKQ9fX3pRQAoq3YWst5dR20C7nc4H+NVc81paJ5w1CNLX5ZJPkUjkjPpQB7X8KfC9rDZulpcwy3pYCVwehr6P+GFklhY+THJ50g/1je9eZfA/wjp+n6Wn2d3e7I3TO+SC1e0eG7VNMtitxJFy2c4xigDqrGSWX55IzGVOAM5rYhmZCOhz0rnNHuNNup3ns79LplO1wsm4KfwpvijVk0nRZtRuJlt0jXqxxxQB16SBn+8oPcA05LqLzWj5+XqcVwfwf1i717SZtSmspILdpSIJJSd0y/wB7HYV1mtarpuk2Ul3qF3FawLyXdsCgDUEnz9c/hVgYPYVz1jf2+sadDd6fdZt5BlXUfeFczo/xGsbfx7c+D9WkWCYYNtIx4f2NAHpGPSlpEYEZFOFAEbpmq8qbQMRljngCrpFRsoNAFbylz05pQNlS420h5oAUNzUikVBipEPFAD+tYPjiwW/0G4hIzuTjit8dOKzPEE6w2EhY/rQB+afxm0V9F8bXkJTaHcstcQwwOa+gP2sdPjOpx6lEn8RD47V8/tx70ARv0pp+tPb6Uz/gIFAACMdjQNvvTTS9B2oAcRg01hx60BvWgHK/eFACFTilQE9OtGVxyKF4x7GgCZaKFooA+nn6Z+U/jUDk9Fz61LMBkHGc9OKiG7cc4HsBzQBAysRyuahkzuGTj1q0xwDhuvXNV5DnA4x3oAhdlYHBPWq7qxcqentVp1+Yk8ZH4VWk4I7fpQBXlBOQvAFV2DK+cnHXFWjgE8VWdsHDE0ANZNx5Cj1qCUFTyuCO2KlaXndjgdKieTJPINAETNgcrTSOpycn1HFBfPT9KaWULnqSeKAGlWETEEVE3GW3fXmpGYhTuP6Gon444I9aAIHCntUbfNjsKlZTu6jHpSDcc8dKAIj0wAKQn14p7denB9qj6tjAoAYzEH/PNdZ4Ov23L+8IZTzXJtkNzwKsabdNa3SyAnbnmgD6E0PUPMtk3Nk460+7PmMdvzA9T6VxPg7V4pMbpARjlc967ezkW4AMZOAOgFAGdKqQ/eXj1Gaji+z+ZueGM+5GK6mPSftQHyj8uasL4YmmI2W2QOOlAGTpmq2Nv8rWQAHUjpXSabqukybIxC6jOckioU8ITOArQsoXjOOtW08G3EbAJGGGOD6UAdhpX9lTx5Q7j6HtWxBa2mGCxgDFcnpGlXFmVVmfP8QIrpbEbSCRuI/vckUAaUNrAgXaAPwq0scKrhVA96qq0gAB59zQ0jZPyjHbHf60AS3CRMPuhveqKQBGJUDFWA2eTxUoXj/69AEcCjgYxn1NW4toO3PSoAQvXgetPjXJOGoAmbaDjGfxpTnbjbSFRx0/GkZ9h9PegB6rgYP4k08IrDjg1Wa5VM7mqM3TM3TAPHHUigC+OOKeMd8ZqvaQzSHOGRffirjLBbJ5khHHegASLd97gVzvjO4gurJtNSbaXGG24Ofaodd8UMA8NrhCBjJ4zXIW00c07TyXBdieRnnNAEkekxxwCOHdlTyMU6L7PG+OA8fXH3h9atzSQpCud5YkbQG7mowm590YVmzyD1oAYBbX0EsbAhGGGB718/8Ax/8ACK2+g3l5ao7oELFRzgV9FiONNplwCOoXArE8UaPBfW08Ese6KRSDlcgg0AfnCR39OtMauo+Jujw6D451PTLcsY4pSVDDGAfT2rmXFADKKKQ0AIetIRS0UAIcdO9FFJQArYx3ptKaQCgAoopR0oASigfhRigAoooFAB0pR1pe1IaACl4/h59aKTof/rUAHf0/GjFKRjtQaAGk9u1KOlJRigBwoPX39qQdaXvQAtKKQEg5HBpzEsdzHJoAcnWu8+ClnDeeMB50JlEablOOFOe9cGtej/A3S7y8197uG6eC2gI3qp5lJ7GgD6n8I6hp9jNBYQr+8kPzBRXT+NPDl5r2jPaWWqy6e8gw0iLlgvcCuc8DeH1hhn1GJXe8kHyb+q/Su10PUltxFaajKpu34CZyaAKfwz8IjQII7GzWaKzibc7ucvO/ctXZ6rY6fqkf2DULJbqL7zRyLlT6Zrk/Efj/AEDwpqcFjcSTXWoXbBY7eL5m/LtXYabqK3se5YmTcucN2NAGrptuI7dEjURooCqq9FHYYriPiD4Ik8Y6/aC9un/sq1O57dc4kI6Zrs9JaQK5m35ZuN3pV5i7wuIlw3uKAOVuLrTdC0ljeXMFjZwLsTJ2hFHavlb9p7Uo7Xxnp+uaXPmKeMPDKh7juDX0/wCN/Bema3pixaos90iyea0aNgOfQ+1fM37ZVnb2dtobQ2wt1jHlqi9FAHAoA9k/Zt+M1n4q06LQ9YuUj1OFQqMzf60Dvz3r3lWUgYNflJoetXmlX8V5ZTPDNGwZGU4Ir7P+AXx8stftoNF8STJBfKAqzE/K596APo7vQKht54p0DxSK6kcEHINTUADLxULALVgCmlVI6UAQd6TODUjR46UzrQBIrZWsDxdAz2e7sDWypINV9Xi+0afKnJJFAHzP8dfCA1bwxeyM3zopeMD2r4ydTG7RtkFSRX3l8QDeR289vINsbAqWb6V8Q+NLM2HiW+tycjzCwI6HNAGQe2KYeDyPpQc0lAAM560gB64zSc/Slz+P1oAaTx6c+lLwRjOD2pP4s4oH1xQAqjA59e9KMcmmHINO69fzoAlUn2ooUUUAfTk3ygH19qjcjbzkH1FIzfOMnOT1pZAGY5wce9AEMhx9PWomJC7chT60s7cYUYH0qHdhl3ZIoAY24Z5JqOVgVwy5JHX0qWVgPf0FRy7cfK27jkbelAFSRugY/iarSjBJH3ex71blBLDp+NQlVXPp/WgCk+4H1Pc1G2W44OO9WZE69Fz61EBt4GSPYdaAISrBf4Rn0FIBsPzYORwKfIwUHoB3qrcXEceDkNQBMWfDL/DUWfm5xnHeqUmoAMDHz7VQudVmTIAwM80AbJVQDyPwpv0zg9q52PU5S2eSM+lSnV5AcbttAGy6nONuaNowfl5xWINYm7Ybn0qQavIqs5UDHGaANF1HuKaxG7joBWVa3811MscQ8xnOAqck/hXs/wANPg9qGreVqGvu0FtkMsHRm+tAHIeA9K1vVbtv7LhJjXq7ZAPtmvTtC1iSyk+x3iFZk+V1PGDXrWjeG7DR7VLWxgiiiToFGKx/Gfgq31xPPt2FtfqPlkA4P1oAs+EdWilkVG8vDdPWvSdM+xsqsoXJ/WvmW4HijwlKWvrKR4EP+vj+ZMfXtXReHfitaxxgS3I47E0AfREyW/lHhQBzxUNvNbsMHaR6V5Evxa06SHasql24AzVO2+JEPnFllDHn5cjFAHu8KW7jnbUn2WAHIUCvJNO+JNqygFsH0P8AjW5bePrKYL+9X880AegeRFgc4/Gop4I1HymuRj8ZWTHmUYHHWnT+K7UoMSr+dAHQzeXF1AGf4s9TUf2pcDJ/I1yd14ltXQFZlUZ7NWfP4it4lZvNBGeTnrQB3Ed6m/5iPpSHUUU4yv8AWuJ0661nVnH2CycoT/rG4XFdVpfhlyRJqF2XPUxx8D86AJjqheTy40Z37ADNWFh1q44jgEYPeQ4Fa9hDY2rNBbpEJFA3qPvLnpnvU93f2dnE0t5dQ28YH3pZAo/WgDOs9Cbh7y5Ln0XgVrJBb265SNVAHUiubvfHPh+K1aeC/S6VTjMR3D864fxD46n1NXjtA6Q46qcEUAd9r/i/SdLRg1yjOB0HrXm+teNdU1K5JtWZYM4GB1FcqpklvPPuGaSM9QwPH41oyo0qI9jcYVB8yqvagDTFxeXtxEjzJuA5JX+la8ZhtwpeNN54zjhqyNKurTy+fMkuBwHYYx9KtDUI1k/f2xUKflckGgC5eNHJGIXbYSMkISKn01UWfcC20KOC2cVz41eG6umigaNjnDI2RW7p0irGsgjJYgh8HgD60AWJo52/1aqYy3erE80fkEYOcYIAqhqXiDT7O0dp7pVjUEkhh+teI+MPi1A98bPwzvuJt20lDu5oAz/jV4D8M65rkt9PHPDeSDHnRNz+INeYy/AfWrlTNo+qW93GVyFlQo309K9Z8OaTqmvXseoa/c3DdwiDAFev+HdLtwh+zhSoAABOCaAPgXxf4L8SeFZduuaZLaqThJTyjfjXOnr3r9DPiR4Ts/EOiz6ffWbSJIhA3YJBxwR6V8KeOvDs3hnxFcaXJuIRiUJ4JFAHPUhpzdT396bQA3vRjjNKRSDrQAoFIBwaC2KQmgAxSdqXPrRigBKXNBozQAfWkIoNFAAKCe1OQkAgAc+2aTFAB9KUkY6c/Wm4NFAC7qM5pKKAAGijtRQAoNFA45ooAdSjpSDmlFAEkfSvdf2ZobT7FdyzYWVp9sbdTnFeFRV9B/ssMzQSQCFABNvMjHk8dhQB9G+EtLaxR2MkjluSSckmtHStCS31M6k0Ms91K3Bc8IPaoo9PuLm5jkN15cKDhEGNx962VWaHSpGvrh41Rsho+pHoKAKOh+DNHj1678QXOmmTUnyqyTNvKj/ZHautVVt48MoHHCDtWXYX6pbrIkJjd+m87mZRXkWu+MPH3ibxi1h4asJbDS7aXbJcsmDLg9FJoA9t0y4uZ1ZhuhYPgbhXRRszRfeIOPzNcRpTX0FnG2qyFpmALgDhfxrDn+JV5d+OIvCfhfT/ALTMnN1cSghIl/xoA9F1e6MVmG2MzNwABzXy7+2vCsnhKxudo3x3A3HHPNfT11NJ9kXzsCXjI6jJr58/bB04S/Di5lUf6qRHOPrQB8WK3NX9K1CWzuY5YZCjKcgg4rMycDHFKrYNAH1j8B/jPqFt5NnqU7zQjCgs3SvrzQtTt9W02K+tXDxuoJx2Nfl14L1P7FeAufkb5T7V9kfsveO1nmfw9d3GSwDQktQB9HDoKUYFRhskmlU5NAD8A1E8eak4FGaAK7qemKhlHHtV1wGHQVUl3KDnpQBwPxC0OPUNNmyvzbSVIFfBvxt0WbTfEZuGQhJDjJ9RX6K6/JD9lZSwyQeK+Tf2iPDX27Sb2SGLMsR8xcDJxQB8sn3pVK4x3odecHqOtCD5qAGsD+FR5JOBVtkyhqsQQaAGZ5+lLkYxSEUcUALkdjzTgelR5pwoAsDmimqTRQB9GlwZQCQPrU6ttRmx8oY9DWcWwCQwzxS3EmGKkkDqaAJGbacNxUTFt2RwB+tRs/dTwex4poY8gcCgCRmxksKCGUAjoR1zTHVceppC5JHXHoBQArx5HHX3qvL1GSPpUksgT7wyP5VTlukVueR7UAE2CvXB/WoJpAg9eKiuJPOk/dsV+tO3GGLDkHjvQBk6lcyMThTz3rIaSXdyxPtXS3MaSw7kAPFYMkSq5PX60AV5kkwMZqjMG2jjJ781qSws8WY8qB1qm6SKMk5GOOKAIoUl2DjAqO6hWJjlhk96kRJGHyqcn2ojs5Xy0sgAB70AVokyGK7TkYye1ZWpXjjMEcmVH3sCp9bvI0c29u3GOWFVtMvNLjtp01DT5LmRlxC6y7dh9SO9AD/D2uXuh6kl/YMizpypdcgV614e/aN8YadGi39jZX0YON20xn8CK8SnhkjK71AyMgZzxUst7dSWcdpJMTCh3KmOAaAPrTwh+0p4d1I+TrdpJpcgx87Heh/EV6j4f8deG9eh36Tq9rc7v4VkGR+Ffnwq7XTzSfLPUryakiuJrWbzbS4mgYH5WRyrfpQB+jzSW8sZVljkU8EHkGvmz9ovwjFot+viTTrUmxY4uo4sjYc/eFec+Evix8RNJCQ29w2pwxrkpMhc7fqORXo2n/Gvw74l0ebSfFVm9jJMhjkyu6M5689aAOE0azivYhc6ZrDkY5jl+8PxqTUZ9X0071WSWMfxKQa5HV7abw3rLPo9yL3TJnzBLA24Y9D6GvSPB/hjxZ4ihjkaNbe3ccNK3JHsKAOMm8f3iNgTMhHAGDzTrb4maqj7YpHeRvu7c5NemeL/AAT8P/Blil940mSW5dcpbrnzZfoo/ma4Sf4n+FtOzF4Z8CW1ovQzSsDKw9c44oAli+IPigFf9Hl8wn5Y2zvb8O1dLoet/EHVm+Wx+zq+AHkYgD8K4HU/iRrUMSyW2kWNj543RyFN7MPWsRvG/iq7nDya5cxqrZxF8o/IUAfSmhaZfKyya/4jSFQMskbBfzJrsLDx58JfDYzd63YNKo+80nmtn6CviLXNYv8AVL557u8lnboDkgY+lSaXBo0mn3kt/qMttdIP9HiSHcJD7ntQB93XX7Rnw4sNHN9a3rXgHCwxJhyfoa4LxF+15Gf3Xh/wy5Y9Gupf/ZVr5AtlmnkEcCF5D0Ciu88JeBbya8hlunbeCG8tDwPqaAPV4/2hviv4iv2+wzWenRD5flt+n4nkmpdHt9Q1jUv7Y8SeJL7UbtmJ8uVyI8+yk0uhaHp1rjfLzzxGu75q6Cw0W2gt5Gj3F5Mna55HuKAN6CZW09UuA8MfTcOF/IVoruj0/wA9cIoGFcHGaz9GhkhsRbyTiVs8GX7q/SpxjmO4RJQp6bsqaAJXuryQJbSKZIyRh1GAR9RWqkmm2KqnmPDKR1zwfrWNLqkFqTGGjjUdAv8AD7VhX+oxTyyFZ2XjITPJ/OgDvbW8tgks0YiuWA+9jkVzlzq1w05kkErR7sBVPQ+tc/a6xexxiK1+XPVmHBqL7W9rvkv762IIySG6fhQB1MV1HBOZJZJSCvIYdaxvFvxOtfDdmVMkMSbeEV8tn6V5X43+KQt2fTtJT7TcE7VcDv2rH8MeC9U8TOur+II5JiWz5ZOOKANCbWPF3xEuli0mGaGwL/vJGbG4V614F+FtnpUcci2488rlmI5P1NO8Hw2GjWKW8doihBjavau/0fWkkVVJCKB0xQBcttKjspI4o7c5TG444NX4IszGSHETjsTyabDqWTjzd3v7VpLdWcqK42CTPJ6GgBYWkuv3dwp3gdCOtfOv7TvwzudUh/tvT1RJrYFnBX7y/WvouTyGZZDOxZegBxUeoww39u8M2JFcbWBH6UAfmXJHtd1b5Spxj0NR19BfHz4MTabNda/4ehZ4mYtPbAcj1IrwBkYEqRhhwQeooAjpp4NPNJigBlFOI4oFADQASOwpXADEKxYdjjGaU469+9IRwMflQA2ilzRx70AJRSjikPWgBVJB4OKM96SigAJopc07coH3cH60AMAGaDjtTiBTTxQAtNPWlooAPzxR39qKKAHDpxTxyPvc/SmCnCgCRM4r6I/Ze0eOHS5tcWN5J5X2rnoFHYV88JyuK+sf2bLeW1+H6SSlUVCWye1AHT+PfiJqPhtIdO0mzkvtbuseTboMhfrXffCuXxG2g7vFV1FdajKfMkhRflhH90e9Zmg6foRmfxDNN9on6eaVxt9hWpdatqlnol5qWiaLPfTvxbwgcufXHYUAburTX81uPs8Qs16F3HKr7AVc+zRrY2qxrNLjByvyg+5rG8HHxf8A8I2tx4iS3OpSHcsCY2xjsp9a6Kzhvfsirdyq0v8AERwBQBO8TSpuXy8gcL15qv4f0GOzupr9PLW6nP71lAx/KsTUtRh8P21zPqDJZ6auWeVpCzMfb0rS8K+I7PXfDialokdw9sSVjaVCpc/j2oA6edlVDuOWXk8V8sftQeLdS1KHVPC+l6d5sSW/m3UzggRqPfua+l7Hz47cNd5Msp+7nIUV5x8YvDsepeHdTRk+ea3dQIgNzccZoA/PNun44xRk4xUl1C0FxLCwIaOQqQeuc1FzQBas5CrAivR/hx4pn0XWLTUIZikkDg8HqM15gjFSK0LG4aNhzigD9S/A3iG38SeG7LVrdsieIEj0Pet8PwK+Y/2N/G6X2gy+H7mfbLbNuiyc5U19LRSKVHOeKALOaUVBuOafu96AJBTXVWG1uRSBuaCcigDD1TSV3NNGCw7of6VwvibSbG8hnheGPLAqVI55r1XPHrXI/EDw+dRsHuLOQ292gJDDvQB+cPxY8PN4b8a3tht2xNIXj+hNcmuAAe3rXtn7TWmX0d7b3l7bFZozseQdGFeJODmgCzEwZSMA1FPGQcj60yNtvPFWt3mLQBQKn6U0irE8W0+1V260AIaeAOKYOtO6UASrRSqeaKAPe45C8qKMctjmm3DSNK+Tnk062VvPD7dwU54FQTf6xs+poAeOSc8mlVsH5lJx71HG/dSD9KVuu7Oc9eKAJFbJPQCoLm48v72AfQVBdzeXEdrAf1rAfUJWuMbSRmgDbmuVIGCV9sVT86KeXZ90diO9NSR5ozmPH6VbsLbKlSqgnvjmgBggbdlOi9ad9ka4fa+fwPFWC7wO0Ww5+nWneW5UyGQp7UAV3t/shVS5K/Wq+om32ZVRvpLxJp8bnAQHgim/YUVPMa4UkCgCmySSR/Kg+uaqy2UqtuZTj26VpwxA4P8AD61cmKx225GU8dQaAME7o1ACLn1IrL124+ywE8bn4yO1X725VWOXOPY5rmtcvY5Z/wB8DIqjC/w4oAraRPocDzHWLG5u9ynyjDNtw3v61l+TJIJHhhkaNSSSFJCj3NWrsab9mSS3uJTMx+eJ48AD2bPNTaZqmqQWdxYWVy8dvc8TIoHzCgCrpU8NpdeddWcV4u3HlyE7c9jxU8OnzzadPqxjjSzR9rHeAcnpgdafDY6eLCaW91Jra5TmGDyi3mH6jpUFvYXU1v5iq4gH8TD5aANbSNbstJuY7uCxt3mjPAlTev4g1m69q8mralJfTRwxu5ziNAq/gBT7KCO0kaSaCK5BUqFkBwD61SR5bbzlWOJ1kGDvTJH09KALvh+WI3hjutWk02Er8zoCc+2BVK9ki+0OI5PMTcdpxjcPWqojOwsOi9aTPA/Q0AX0hV7R5lvIofSLLbn/ACGK2fC3j/xf4XVl0bWZ4Aw6OA4X6bulUItR0+Pw0dO/seH7az7hfGQ7gPQDpWYrxh1Z13jIJHTPtQBd8S6/rHiPVG1PWryS8vGGDI/Uis5lCoh8xWyOQOx96uarNYXUqGw097FQPnVpjIGPryOKddSWrWcKx6fHCUOHlDszSH8eBQBRjBc8hmAHXPAFLIwX7nA9altZ545R9mJDtlQFXOfapoLK6uLsWa22Z88rtxj3NAFFQxbaFJJ7AcmtiLw9fC1W7vF+zQkfKW6mvQvA/hC1tXWS6DSSN1Yc7fwrX8W2aNCLK1VZZm4XKY4oA53wFpNhEY9qSvIx+ZgueP8ACvYNC02GyXbG0ZE3XPHFc54SsU0vT2VlBmKjJCFscdK7GwQTRQLMUK9yoxt+vpQBJpuh3gM0sM0axIcqOx/Ktm2YpbJDco1wQfvRDb+FS2+lmUssJkWLGRtOd1SXANnGHSTy2PCs44zQBTa4VblQInVRxtJOKjvtm1ppN0IJ+UKxy1UNYvdo8w3CPltrHBHNcreawRqkcLTM8YOVx1z6UAdPNfReUWZVJPV5IxkfSs37Pa3d79oikz2YyH+VVZ01CdS8gfyOqJgA/jXH+KvGlvoiNCsQLtkHB5NAHU+JPE1nosDIrR8DnBGa8S8U+Kb/AF+/MNoZFVj0B61QlmvvE2qEKWSMnuSQort9B0Kx0yNeC0mPmk9aAGeEvDNtbQJdTRl7kjOW5I+ld5aXs1sEjjZ1jA5O6sBVjaRZYgwUVp220yEFGdWH4CgDqdN1O6uIgMBR3PetizvlhX/j5cyMe54rjLWe4hJi3IUPQDtV+2eSIhjIp74HNAHaWGtSR3IE8pA7BW6V0Fjq+QZGYgZ4LDrXmatc3M6GJd2DyMV12ntJtjDkAA8rigDtLbUWmclgDgZHIAq1HeSSyDGdvTArMs4kkCN8qn0HetNngjb5V6D+GgCa8SOVPJmiJUjkk5zXEar8J/AOtTGW60m2Ejk5ZfkP6V28DeeCJN4Huav2VlZMwB/M0AeF69+zn4OmXdZ3V1ak90k3AfnXm3jD9nXX9NRrjRNQh1KMjKxuuxz/AEr7FeFBMFjVSvTn0qORY4p2SQAJ+YoA/OTXPDmuaJM0OraXdWrDrvTj86ytp9q/RrV/Cuka1DIt7bwzwsD8jIDXgPxQ/Z7tGSa/8JzGGcZb7M/3D7D0oA+YStG32rX1/QNW0K6a31axmtZQSBvXhvoayiCKAIz1oIwex+lPxSBSzYHJ9qAG0N1qZItwI3LkHpzmo2Xa2DyaAGUU4jPbFAXmgBo60pFLznAxT0OAcEgHrQBHhuKXbk805vbNIOtADSrUlSdqQ0AMoHWlKmjFACjvThTRTgaAJ4cK6sSMLjOa+rf2e5fN8Fva3TOFuCQhi54+tfKEOC2DX0n8AdXjtfCJkEha2ich88Y96APcPDcul2cX2WX7Q0cR4eUZXPtXemSH7GFEhAdQPl4NeNeGvGeh6xqcmmWmqJI8bBiqH9K9LhtIrq6tpbm7fYD8kEff3NAGxtuZPJhtrnyI1+8WG5m+lSeXePqO1N4XHzOzfL+Aq1IjW6rJDbiRsYABxgetPaS5FyjRiFYwPnOefoKAKOraP/aoMOoW1rcWq4KxyDO4jv6VOFuLSxt1jtgHQgJDBwqj3q2bgTfu0XOPU8CrFh8zOwuFkTptUDA/GgB15MsdiLqeNTIFztHrXmfiy28Qus+rRjzZWUrBZl8Dn+9Xo897aybo5YWMaH72OCa5nxXJZIpItXfoxbfhfxPagD87/Hdrcaf4w1K31Kx+z3fnkyRLLlVJ9DWCzR8/IwH+9Xq/7VNnFbfE43EaopuYA7qvQGvJWoAlIgK7lkkVv7pXI/OliYjkfzquacmc8cn0oA7/AOFHja68G+JrfVImzECFlXP8J6mv0A8B+OtK1/R7W9huEKTICDn2r8xo3wSG6+9el/Br4hT+F78WN3JI1lKw2En7jf4UAfpAlxG6hlcEfWniZa8S8H/EKwukiWSZ03AbTng13UGvRbNwmVgOhzQB228Z4NODcVyNt4hjYgM/61dh12EnBYUAdBvHrVe+ePyG3N2rKfWLfkhuR0rNu9Y8zhWGKAPNfjl4RtfEXh65jMQZgrENt/Kvg3VrWbT9RuLGbh4XKnNfpNrDLc2UkZwflNfE37SPhj+y/Eg1aCPEFxw+Ogb1oA8mzirFvJ2quDtOdoPsaVG2nPSgC9Mm5RxjHWqDrgmr8TbkG7pUNwh67SPT3oAqY/OlYEcMpB96R/vUf0oAmWikQUUAe+ySFW+XaPcDrUTrvbzPujufSpQPkOCCfcc1XkDY5yfagBpCqwKMTSSdCWyPWj5VYFm5Pb0qnfzqEZd1AFO+k3Ntj5/GixsGkcSNwfbFV7Vd8wJI/GteCMhdwGcUAONrFD/rZfl7c0sTIZD5Sk/jSyxrcJlkB29abHtU4i2KfQdaALAaVm3PGMDqfWnLJGxIcEemeKoT3U0bgkkfyqvc3T3CiNXHPWgCXUL23jJjjKlvbkUzTrAXcokkwV6hQetOtfDsl1KrorSeuDWzNo9xp0QkXg9+OD7GgCSG3gNuYI4EBHv0qrqum6eLUpwJCP4Wp19qVtDCu4qCVw2PWuD8U+KM5it2KkcA+tAFDX47a18xY5/3n6VyUskjnkkmryi+1K4AGXLHqa6bR9CtbYBrhfNlHY9BQBzWnaFeXTKWQoh/iar95pv2OLZGFLDjC8kmu303S7zVLhba1tS244CqDXv3wb+BUMk0epa7EzbcMsTigDwj4SfBjXfFVxHqWpWr2+nKcjeMGSvZJPgPda0YoEmjsrKPoqDmvpqDw+kNslrbpFBCgACqKuLY29jEPMbPoMYyaAPmJP2YNNZ/3+qTFR/dXFbml/sveDRhrhbq4P8AtPxX0PaQrJ+/kTH90e1TyN5aFtwVR3PAFAHyR8ev2ddJ0/wHPqfhm0S3urHMzgZJkQdRXyRBHZ/Z5vtAn83b+6CYAznvmv0h+KXxD8J6bp0thfX0V5I4IaCLL5HocV8L/E230VtSuZvDujm3t5pC5YsSy56gDsKAPPX8xkCtzjpV3R9Rj0/zvM0uzvGkUqGuFLbPcDNFrbCeVsvAipyRK+zIHak1W4hvLoPa6fBZIFC7ISzAn1yaAK5kTaSowSc4A4H4VZMmp32nC3AdrK2OflQBVPuaqvE0b+XIjByPu45rsPCmiahc2o+1yzLaZ4ts/K3v6UAYehaJfX8iyQqYYlP+tJwfwrt9Fs7O3vYoLVS04P71zyzH3NdDLo5gs0KoBs4Y9AB7Vf8ADVhYxXqSKgG7kO/8RoA3tB0yO3ZWeOVg3LZB/n0qt4vtoY9VspgrxqFJBXrXcaRdbn8mRi64+WMgKh9smuY8fRrcahFbrGVRlIVt2Av/ANagCOwkkCgoyl84UMxxit7RVuhJ8626IDliOPyqloNpK1uqrGjGMYLZyuPrWhLb3E7Lh9qL23YzQBu/aLpFEkLMsKdXI6/l1riPEmpyvctNJcl4w3CDjP4U/wATa+1laPaj5TjkbsivPLvULi+mw0r+WBjgZxQBqa3r11fAQoyxn0B4qTTkSIw3F8FZtuS4HSqunW1vHGjozZ6ljWD488Wy2f8AoMGx3I42igC78QvH7WsDWenzFjjAB6rXm2m6ZqGv3jT3DyBWOWdgefpVvSNDury4/tC9UsGOdpPX612Ud8LWLyvJQBcAADFAEWi2S6Yvlqi8DqB1NdAJvMmCTRxIrAdDWJLqrBgWgUDoMdSatWa3V3gshQDkEjnFAFy8ZllBhbEY7DnNWrMyzFVikZQeoxxUmm2LtMN0crr3b0rp7bSIvKEm3DdhQBmWljsO6W4j9uOtW4gYWIWQEN3q5LayvGEa2AA6cUttolxJblpAoHUZPNAGlpsOEEokQFu4Na2mT+Q/7wiYZ6elY1l4fusoxkaMenNdLpWm7SyzKoz0NAGxZ6tFI6JCmD7DpW4lxCoDrES59DWDZWscB/hPPUD/AAq/BPH5nlsMYHQGgDXsrlUn7En17VqmNpHGxBtx/Ca5+KCJYnlVyo6/NVrTLyUTBpGAixgHNAG6sAdCu4o3vTJYZjbHzo1kXtjrUI1BG2tv3ccZ6GrdtdtIp+XaPagCpp1uY1JXeufbpVyHSrd33spOTnk96bHdosrLJ8ox1NTrfWuFRH5PtQBzXjPwHoHiaxlsr2yUkjh9vIr5A+MPwX1/wfeS3djC99pe7duQZeMehFfdEm6RQ0Mpz3xUN5DY3sLW9yu5mGDvXgigD8wyuPX6U3APUGvqP9ob4HRxxT+I/DMIEvLTQR/dYd8CvmGaNkdkZSrA4KntQBGQB0ptK3BwaCOM/wAqAE/ClfBJIXaM8CnKuSDgEZ55pjfeagBB1peRxtpKNvPX9aAFyR680goxx1H50hHPWgBcmgGkpSp2huME4680AGaXAptKTgCgA20UozS0APj++K958EWU138Mo9LtWaGS7zmWPACDPOTXgqjg19A/CC8it/CtrY3NxavGyE+UZB5hOc9KAOt+EXhbTfD96LO2QSSL80txIvLn619EaHDHGUuGuQEReFCjGfrXg9t4otY9Ut7O0UbpGA2AZIr2nSlguNOWMzb5NvVT0PagDoLrVNJkZLKbUIUkk+6nmBWb6CpJw0UcUNpAXQ8E7sBR6n1rzGH4fjTvEDaxFNJNqU54vLqQHyB6IvSvQbRZNN05U3y3bqOT95nNAHH/ABY8VyaCYNPtBNd3k/ypa2yZkkP9B7123gFtTXw3avq9jFYXJGXgR9230BPc+tJHbi4VLn7LHBckYMjKN4Hpmr9w4s9PZ33yED5VUZyaAKPivxX4a0dI4NYvYYmnYLFCOXck9lHNZPibRrbWfImkeSKzTDCA/KG7gtXO6L8Ord/Etz448RTS3d+MtZxzEbLZfYdM1N428VaBo/h5f+Eg1dCZ3Hlrnc7nPAAHWgD51/bGsrdb7TLyNhK6ExOyR4QDHAzXzy1fXn7WsFhcfCuzuYnERDpIkYTGcnv3r5DagBpP+TTlYq2dvPsab25xikznPzYGO/egCQNznv61IrdeT71B0605WFAHq/wh8X+XeR6NqE+FJ/cSMf0r6K0S6vlVQjiQEcZr4ljcqwZWKsOQR1FfQ3wL+I39pGDQ9WkC3kQAjc8eYo6c+tAHvlgL6YAFRntzitiC11PauID7kUnhuL7Q6nCFz0yRXd6bZyRDbK6dOgNAHEvaakc/u5B36VUuJriFfmjcfUV6mlvFtwwH5VnarY2k0LKY91AHlt1rG1Sob5iOcivLvivokPiLw1eW5P73YWQn+9XtesWVlDIFltwv+0ay7jStHuIGG1CD7d6APz0uIXhmeGUbZI22MPcVGetetftJ+C08OeJv7UsY2WyvDzgcK1eSk880ATQPhgM1aI3g5z9aoRtzx1q7bO3Rs0AVZo8MeM1FWjcKpGQCaougU9MZoAdHRQgooA97D4B+dck9KiuZoocMz/XNVpmZVOcE/nXO67PIflUsPcUAatxqscjlI2z6EVj3crzSgLxz1qtbwjYNzHca2bCGJVG2PLnuaALFjHFtG7lgO3WtOC4HkeWiYHcnrSRx26Q/NGN/rVSS6QPtVVIHvQAsizKSqyIqHvnmqqiK3kMhk3E+hqOa4DE7RuY9h2ptlazXM4Ubvm6DHFACzeZOQBwPeuh8O+HFlCFkk3E5HHBrc8KeF4mMZllTc/8AeGa9FWxtdH09s3MZwOPk6GgDjbSGOyIURqCPvDoa5fxj4kW0LRnaPUE8VqeNPF9jp8UrPNG856bSK8buV1bxNqDTP5gt2Y5JHQUAQa7rUl9KUt1zn+6eKh0zw/8AaSJ765REHJGea73wf4Hv74C10PS5L65c7SwXIH1PavbfAP7MM94Uu/FuoLAnBNrbjn6E0AeCaBod5qEo0/QLB7uViABFHk/nXuXgT9nbXrqCO41yeOwD8tH95hX0l4J8C+G/B9gtromlw247vty7H3NdKqccY+lAHnfgX4TeGvDCK8cTXNx/z0kAr0CK3SMbUUKPapCQoycAd8nGK5fxP8QvC+gBo7jUoprgdIYTuYn8KAOpC81leIL7TtLtzealdRQonPzt1+leNeLPjRq0sTR6VYjToyCVmk+aQ/QdK81vtY1HWJPt+p3l1escgqxywPsKAPadf+MOmxxvHodu13KDtDOCq59vWvNPFfi7xLrR36hqjw2ckYb7PD8iDPqRyax0hjexLBf9YBIWkwMY64qhqLR7RDuypGFK45HUUAc54hks5WMEDE7t3zDkmubsdNmuZpB5BVQoO5xxjODXV3Vjp8B+1TFpPL54HzAng8DrXH6vqCKXh0xbheuSCcr3oAzfE/hTSV+a3mBlwQ+B3ri7nQpbNoXt5ne6P3Qo+7+Ndgs099vTTW3XDgFpCOQ3fmtPSNNa1i8xFeW4A+cnBUH60Act4a8MTSXn27Um8+U/Nh2yT9a7zSIxGWiVPKx0Zhlat2umtNkSOoPDBVOSatWSi3nMNx5xg9eCBQArIJE8xo3lyMNu4X8KSPTYROkqh1A77s7f8KnmXdbz+VIfmXMeTkgGoPDSzQo0cjGVn+WMOcFqAOv0a9tVlUgTmdTgfJkAeuay/HVu8d1BdSNGsbZyPX2rX0+xE1wpk/0VYlyyqxO+sb4o6hDDYW0cOSqvxkZI/GgB+h3gjjSFZFiTb3PBqt4p8SfYLAiNsPux8vOaxY9RghghkZRG7DsetYmv3Noxcs8ew8s2c4+vpQBGtzca1cOJHYITknnkVnanMlpM0VvIFjHUdc1mX/jK2tYxDZrkjgMO/wCFcpf6pealN+7jZWJ5IJoA7qTVFjttr5UEcc81zyWf2zVlvJQ7KThQwpnh/TZ1l867lZwRwH7VvRedayhliDL22rk0AWUgW3X5WPvu/oKasbTSKqKpGcktUsEst5MIYYHZu+4VtWum3mVUwKi+pFAC2Wgx5WZyrnOfWukEMNtGHKK3HAxSWmmqsALThMds1ciutPUqJZFGO5GaAIrO8aJGaNNi+hFWVvZW2GOMjJ596S41zQbOIvJNC5HvVSHxt4fXLx4dvbmgDq9H33LneqoMd+9aNu9vavtZVJJ6jtXD2Pie4vWb+ztNnkOeCVIFaiWnizUzi308Q+7NQB2F5qFukOBKpb69KLa9szEGkIH0auVTwL4tuGBubqKMk4I61oT+ANWt4ljn1RizDcCnAFAG2dUtGJjeQgfw81PBqWnw5CyJux1J5FcHqXgLWzl49Vn/AAK/4VgTeCvECscalqJPqrJ/8TQB7GmvRyQmMbGHrTY9Ys402GUDP+1xXjEfhLxHHlV1TWMd/mT/AOJqu/hvWomLPq2se+WX/wCJoA9y/ty3hxsuEY9hmprbxJCGbfdAHPY8V4DLo+ok5bV9UX6Ff/iaeunXapt/tO/x67l/woA+lNO8QafeN5LSqT2NbltNZspRJF+tfMWlXd5p+PLvLhsd2Iz/ACroLXxZfI3+sbk8nNAHvcW6F2ZZSyf3s8Cm/vJLhWSTcD1INeRab42vAVjdt6Hqp6V22leKPMgDRxRF+2Qf8aAOvvIFaIxFonRvvb+1fJH7R3wquLHV5Ne0K18yCTJmiiXv/eFfTr6pcXEJZreEEgcDOP51z3jSVtQ0Ge3mRAWU4aPIYUAfAzqVYqwIIOCCMc0w8HGMV67ffDvR7i7llkvL/czEkbk/+JqE/DbRSoX7Zf8AHfen/wATQB5PxRxXq3/CtNF/5/dQ/wC+k/8AiaP+FaaLn/j91D/vpP8A4mgDykAdzj0pDjpxXq3/AArTRc/8fuof99J/8TQfhnov/P8Aah/30n/xNAHlPakzXq//AArTRf8An+1D/vpP/iaP+FZ6L/z+6h/30n/xNAHk/ejPPFer/wDCs9F/5/dQ/wC+k/8AiaP+FZ6J/wA/2of99J/8TQB5ODil3V6v/wAKz0T/AJ/tQ/76T/4mj/hWei/8/uof99J/8TQB5SGp27ivVP8AhWeif8/2of8AfSf/ABNKPhnov/P7qH/fSf8AxNAHlatWjomsXmk3yXlnIFlTgZUEY9K9D/4Vpon/AD+6j/30n/xNKPhrov8Az+6h/wB9J/8AE0AT+BviTp0N2X1e0EMzjDTRjIP9RXs3gv4maHpulf6Jc/bppH+SGE5c+1eKD4baMD/x+6h/30n/AMTVix8CWNjcLcWeqanBKn3XSRQR/wCO0AfRHjn4qadofh611XULOSS+l4gtV+Zyew+tbvw18W+IvEOkx3mq6YumO/zLEXJIHbPoa8Z0fV7q0WNL5l1PyvuPcxqXH4gV3Xh7xjE1qYZZY4nJyFxjFAHq0l5NeTpCEj8lWy7sxHP4VtTXD+QgiSViO6Y6D3NeaaVrk1xdBozA8WOcPkZ+ma6Ww1ieKN/uvv7kn5fpzxQB0eo2H9qwR/bZXS3X70Knlvqa5jV/AHhi98SWettpEd1NAMIZpcpCB0Kr0zVkak8cW1ACincRuY5PvzzWXZeJdTu9QkjWwjgtk4LuDlj7c0Acl+0gtnqfw01q2t7UyPbR7jIY8Bcehr4dPTt+dfefxGuYr7wbqWk3CxotzEwJXO418v8A/CttF/5/NQ/76T/4mgDyk0HH0r1X/hWui/8AP7qH/fSf/E0f8K10X/n91D/vpP8A4mgDyo9aMgV6r/wrXRf+f3UP++k/+JoHw10X/n91D/vpP/iaAPLkbnvVuxuJrW5iurWUxzRMGRlOCDXo/wDwrbRv+f3UP++k/wDiacPhzo4/5fL/AP76T/4mgD6R/Zp8e6R450aOwu7j7Prdsu2WMsBvA/iX1r3y2sBEvyOxOOpr4G8NeF4vDmt22saRquo215bsGR1decdj8vIr6r+HvxWm1ezS3uVtkvEADggjdjuOaAPUBFIDy7fnTDbu2csfzrE/4SW7bBENtz7H/Gk/4SK8/wCeNv8Akf8AGgCzq+lLcxFCvI71wGr6bPZysDuA7Guzl8Q3jdYIPyP+NY2u6hPdwHfb25P+6f8AGgDxn4teH5PEvhe7sWXfIo3RN6EV8g3MEltPJBKpWSNyrA+tfed6JXjaPy4xn2NeBfEb4a6XL4gl1F5LmAXJ3FYioUN36igDwWrFu3Fel/8ACuNG/wCfy/8A++k/+Jp6fDvR06Xl9+LJ/wDE0Aecg7h6VDKo9jXp/wDwgGk/8/d9/wB9J/8AE0j/AA+0hsf6VejHoyf/ABNAHloFFeof8K70f/n8vv8AvpP/AImigCbUdRSAMFPJ9axTP5zMzHNQxEXdxukYle+a0LeO2V9qgE0ALbxh4w6DHqCa1bYJAuZHIFZN5tU/upMUqTNtAZw1AE91M7ytItwRH6UyErkbHYH3PWmSbMBty5HatPRdJkuZBJIOCOAozQBDptq9zdCLaxfPYV6j4Z8KyWvlzTfuy+MZGQab4V0Q2xSU2+3PIZl5rrLzV7fT4NtxKksp4SMj5vyoA1vsmn6bZrcSyKkqjJDJwa8h+I3i6fUbiW10zcxHG5ePzra8XanqVxYtJqN0tva4+RN2M+1eb2z3mtanFp+kwkb3271HX8aAMuy8OzXUwnvGW8mdsLECSSa95+EXwP1bV4orzxEn9nacMFYF++4r0X4PfDTRfCemxalqpS71BgGzJgiPPpXX634oZnNtZYxjAIFAHQeEfDei6Hbiy0ezhgjThiqjLfU11KKABjHH6VjeFIXi0qOSVj5knzMcVl+PPH2geEbB5b+6WS4wdlujAuT/AEoA6yR0RSzEKo5JPavP/G3xW8N+HFeGCX+0LxR/q4WyFP8AtH/CvB/Gvxh8ReJZJIAfsOnEkCKLPzD/AGmrh7643SpHBJu3fe3DGfxoA9I8S/EzXvEpdLi8eytmPyQwNtUqfU9TXK28rQSLtjJUjJd+QSD1rKsWWSLDKYymQAx59q2NDtI7pnZv3ig5CMSFI70AaDfZrm2mjmDQAEbpGwQc+h7VlWNiFudsVxHKA2SEbnPYV0s9rbRrGwhdQBseHIKMT0561i6nKllvuo7KFZNucRvllIoAytWvRI4ja4MHldgOgPYisG+1iazUzsxLbtqDbuxTNT1gyTuXhVIc4y3ysQf51x+qahIszrbMdpPzFsEjHtQBZuNbb7a/nXTCNiS2Tgknpj071l3d+907WdmxYMcPIDyPxrJu45dQvAkLMUVupHbvXX6Bo9lHtIZSQMEH71AEWiaXNHN5EbY2j51Xqa37HTL62+R1zak/MB1H1zV02dtaMLlbNY5JAFMoXDMe2TXQadpMl1H5lzPsjY7gE746daAGR2trHaiOIKhcdWHJpIrVY7d1LQoeOGOR+dN1rzYnS3O7y4zhZOhas2S6lO0yeWqY/ebmwQKAL0l8kVs1u0kQdjtyEzUFilwWNxJLhB93amMj61l3Oo2Uc0YGUj3+m4tx1BqLUr64zFHbsRARyoY5bnNAHTx6h/pXyTFuOMyd/pVXxk0D6Q6FYyE+YuTtLGuduJFS0eWN2guc/Kc4FVL+9e60a4jmuGaVEOXxn8qAOLvvFTec9va25nKnGeuDWc1rrGpKZLmQ29sx+ZVqnopWLUZHWTkHgkYrob25muMIsA+Y/fU0AcxNp8ccxWEM5z1Iya39LsorJUknDEkZxjitbTLOKNT5yrz3PFSnyo3LMyFR05zigCFbiNZhJccREcBV6VowSRzbZLdmKD1rCYNqF0WjGI1454FdHpNrAsYjkmC+3agDTsCh/e+U4b16VeGpSQqYpGUk/d5psYs/sZja4II+7k1QItZJNtuWeROp7UAJeapeSROoQg9jmueuLPxBqA8uGVgCfWuusNJkuCZbgArngZrYCQ2ce0R7T26UAcX4e+HM9zIJNTu5HB6png16n4f8C6LZ2yeTaRq2PvEZ5pmmahELfYVUsBwa1LDX40KxzSIMUAdFodlbxKYlhXK/3VxXUacYFIVlw2OcntXBv4ihM22zJLMMfLW1okc05ErTSFz2zQB2EMvm5Xjr1Iqlr/7mWPcc/u+g+pqbTbfyyR5h3+5pmt25edGaUEeXx+ZoAxPnlfcFO3PP0qxZWpnnEcMDySNwFRck/hUXky7iI2yPSu5+Evmx67JtjgdTDh2d8MvP8PrQBgf8I3rVvhn0m7CsephNVdS0RYLjyb6zMMpAOx1wcGvT7RZNH1G6v8eIb8vkCFoSV6+uawfAAgvPGl3PqEISfazwwyfwNnoAe4GaAOFn8HrLCZW02ZE7N5RA/lTvDnw2tte1CS3W4jt0RN+4x7s+1erf2hNBr0g8rxDPIHOYSFMTD2HTHvUXhNoZPGmoyQ2ctmrRjMMi7Sp78fWgDw/VfhtdDUpbWKxuGRZzGJVhbBG7G7+tJ4++ENz4ajt5LW4l1ESqzOyQECPGOvX1r1nUNW1y31mWNr+7jj+0sqKeBt39B+FbHxKuL+NLWO3knWCSN/OCA7WHHWgD5UvNA1jTQs1xY3MMTH5ZGjIVvoT1rW0eHVUEF09rex2jso84QsVOTjg9DX0JpFvaeMPB0/hu6dfOtyrQseSq54I+nI/GsP4srIo0TwtpKiOxsZI3mVDjLAjaPoOT9cUAc3bJMmuS6PbRXtwUGQssBSXAGSSvarV/oerS2kksOmTyKUJACHJGOoHU1uWUdxD8cb+UDCG3lIPfPlGsDQbi4k8S6ZPcTStM14mXZySeaAPHU8J+JNTnmn0/Qr2WEyMquI9qsc9ATjJ+lY11Y31rftp9zZ3EN4rbGgeMiQN6beua6L4mX97efEzWftV3PN5GqzRwh3JEarKQqr6AAdq9G8V6Nea58arSOy1SXTJ4dEiu3uYl3TELGNwQd3IPFAHmA8DeMDHv/wCEb1H7u7Z5Xz4/3PvfpWClvcSXQtUgla4LbBEEJct6Y659q9I8LxabdeM7E6P4S8TaldC8jaS9vrt1dBvGXIRRjHJwzGuj0oSL+0x4hjt4IW3NOpJcJJGDEMvFwcyc8AdefrQB5ifA3jARmT/hG9TOBkqICXA90HzD8qo3vh7XLLUodMuNLuVvphmO3VN0jf8AAVyc+1ej6Z4JudD8VQ655ni64+y3In8uLQplnl2tnaXLbeehOTWh4EvodW1b4gXi6Rc2uv3iNJBYwSeRc+UTl0jYqcPjPQZNAHmN74N8VWVq91c+H9QSGMZkYRFvLH+0Bkr+OKoaPpGqazOYNJ065vZFG5xDGW2j1J6Ae5rvfAl3Bp/i61m8P+D/ABQ+prJzE2oDa47rJmIfL65NGk6rqtvbeLLdfB7X3h+7vib63tJzvtX3HCrJHnKjp0K0Act/wh+s2d3bDXbK50qxmfa15LHmJOD/ABD5c9uveovF2j6XpL2o03WY9SEysZAu3MRGMZwT1yfyrrtM0Gw1vwprjeH7rxHoUNpAJ7m11CQPaTgHhd6hfm9AVNeZjoDQAtFFFABRRRQAd6BRRQAtGaSigBaKSjNAGhpWq3emybrdxjup6Vvy+NL57UQ2o8mVvlZy3A+lcjmigD1PwXFeQo9zdas1wXGSu/IBrRsLm6l1KaQyDYnC5fP6V5JZ311aEm3mdAeoB4Na9n4ikjUq8e1j/Gh/pQB3evi4m0u7XCM+w/Mw6DHavJD1rpbHWtQmleJ7gy+YpCoOFH1rnJVZJGVvvAnNADaKQ0UALRRRQAUUUUAFS2txNazrPbyNHIpyCDioqKAPV/BXjk3YS0vjtlAwG/vV6Db3SyKCG/WvmqKR4pFkjYqynIIr03wP4shmjW3vJAsq8c96APTwwPemzqGHNZcOpWjAHzl/OpH1a0UY81TQBUvIQrnp+Vcj42sIrzTJCcK6/Mv1rb8Qa9DDEzR/MR7V5Z4j1691Gd0aQpFn7o4oAxDwcUlLS7aAG0U7bSYoAKKMGigDzpEVU27QGI61LJGsaYSTJJ61ViZmUSZ+b0pLp5NodWAYHNAF9IlWL95nOfWljhVpcsqhexFV7GKe9cKTyTwAa7TQ/C15IwyoCcbjgmgDP0vQWuiJVZFXtmvQNA0KOwtDPLdR4A5z2qK9t9H0yFGuJoiyAZVSQTXOXviyx1DW4bKBjHbKcMA3Ue9AHoUOsXV5b/ZdPhxEox9pYVzN1qOm6Zdyy3Fx9pu16GQY59qu+NdXsfDOgxzQsyxyKMEdDXCeDdQ0zxZq0hvbiTanOwCgCzqct/4suxBICsG7IweDXongzwfceHkS+FqdqANu7VUs00fTJUkLKI06cDNbEnj1tSWLSdMty4Y7c9eKAO/0m/vtbjEcTNGnAOCa6Gx0WOwje6u2ZVQbmZjwKd4B0uPR9DW8v5FVyu9geMCvC/jr8VLrU72TRtDujFYxttcr/GaAO2+I/wAcVjsX0XwzuSRf3b3JPT/drwrUr+9vXeS7uLicudzu772rKtLlDOUuJUO7uD1qTMzXDQ2zxAFh1OM0AaNnC0sPlwurhuihTu/+tWtbW8fkjg+avIDk5HtWNBcL52yKRFlj+8BkCuu8LTL5TCSI3RYBgV6jmgCDRtQuFlSKew3RAEkkYwR2rp4p7N7QNb74H2lCFOduenJqsYIJZDtZYhuZSJBtzketc/qOorpJlCyxyggrIAOOOnWgDW1Ce/tLf7b9oWRxGeT/AHh7Vwepa5cXl6ZmkfC/MflxtrP1DxRfXTpIyuYAwwvQKM8mqN1qse9vKZXC5GcZ4oAs61qqTRslyQ20bR/eOOhrkLp5b+8hS1kZYn654Of61OJbrXLs2+UigB3PJt7101ppcf2NfsxQLEMMSOSfUUAQ6LoptkMJ2+aSNrM+AK7Dw94fuEvN/wBm+1Rgct05+tLpOkKz229C6nkknrXSvqNrpdjKtuH91Z8kH/CgCMItrcjFv5iAjaCd4U9qS5mmuLgSJI1q6NgqRkN6AelQWWtW9x5f2hgvUKsZx9DU1/Jp9miu0heacY2Kc7D6k9qAIb6SZQJJsEAFhh+c+tczd6kts0sV1CrxyA/KOTgdzRDcTWs7vKqyxOScM5IHpUGrzEsLhraHymAy57AdqAKzeRCUZcvCwHyjkoTzUc18Y2ePy1jU8q24A09ZBcQNsKRbxyAKzYUL3f7xw0aHowx+PNADl+0XUjSXTEKO7entRr6/Z9IkmhTfhSCwbhR71YewNycKEMZ9WJIqh4sXbpzWlu0p3DBUdDQB5xp0zSXDIFDM/Tiu6sdJumhQoCewx2qn4K8MushnuP8AW9lI4FdpDDeW7NsQM44xnqKAM06eIIT96WT36Via1a3EMW77P1/iB6V0l9cXCXIZoo1PpmsfxNqUNwFhRdsqjkHpQBR0SE+TulYjHO31reF6yoixx7QfbmsLR74Q/uzDuyPvGte0uPNYnhVJ6sORQBoQQNdHewIHbBrY02GK3jJeLG3v61m200UK/NIB3BNZmq6y8jGNZztHFAHXnXdPQ7WXBB7Gs/VNUW8lxH0HoK4+xjurybCrxnrXY+H9DfBecPlqAIbC9uIiRGxJPqK0rSO4vZU8zIOfurWpb2ixMB5RAHfFa+lWiGTzVXr7UAXvDmkLFMHuCwwM4wM12MV15AHlMqDtxzXPwoVugfNXpV64j84LkjIHUHrQB1mjakqowkYM3Zj1NVtfvWlu49v3dnb6msqxgXYHZiCO5qa5lhWdF3ZUL26DmgC5DcQ7Au3nvW14Z1S1sJpftWmw3ySgD5m2snX7p7df5VypuQH/AHfNdL4JmRpNSkuFUeVZM6t5auVO9BkA8Z5pgb1l4isbG7Se1sNTypyFfUSUz7jbyKoazqNxqerHVHxDMcYEZxtx059fenaddWep3It2upJMIzhPISJnIGQqkE8mnraQyWT3BsbuB0kVUidjmbJwVXgHP50kBI3iLWGi2jU7rGMEb/69arW9/cW9x9ohuJUm/wCeiscn/GrOp2Nna2kk1q8ly4YCRFZT9m9nxnJ7ZHFN0RkTRtSnZtjK8YVxCshXJ7A0ICtqep3uomP7VdyTeX93eelPbW9XktjZtqFw0RXaUZsgj0rT0i5sbi7tbWWL7TI0xYyPAiYXaflwM5/Gq9na2N7FdMge18mRBvZ9w2sxByMDFACaNq2m6DJJeafplw980JjDzXIKAn/ZCjuK4HVta1gajJcTo0jM5Yv7135023N3cQvaXUEcSMwuZHyvAyCeMYPTg9xTbjSdOu0sMWTRK9oZSUbJmcAnYCRjcf8AIoA4W21y/vLrz1kmScjBl3kPg+/WsbxxqjWFkscU7xXOQVdDtZT6gjkGu8GlWP2I3Zs7vT5BOkarIwzKGYAhdwHI6+lcF488O201hqeqQx3qyWkqgee7phScYZZI1BP+4xobsrjSuzz8Wd1fSvcvc+ZNIxdnkYlmYnJJPc570+/m1uC9jvbq7vftMYAjuDMxZQOgDZyMVc0ue0typupOPQCu50hdL1W2EJgVkYY5PWgR55eeJfEV5GI7vX9VuEDBgsl5IwyOhwT1rT8GeMbjQtVv769tm1RtQt2t55XnZbhQcfMkvJVuOvNWfGHgyfT1a909WlturJ1Kf/WrjaAOsj1jwnHOJlsPFO4HcP8AicIDn6iLNQeOvGF74o1+DVjCLF7aFYYPKkYyBV6FpD8zN71zVFAGtdeJ/Et1bNb3PiHVpoWGGje8kZWHoQTzVDT76+0+4FxYXlxaTAY8yCVo2x9QagooA0NT13W9TiEOpaxqF5GDkJPcu6g/QnFZ1LikNABRRRQAUUUUAFFFFABRRiloASilpQCTgDJoASitvR/DGq6ky+XAURj95hXf6F8M7FVV9Qkknf8Aug4FAHk6KzttRSx9AM1pWfh7W7wA2+mXLqe+zAr3zS/DukaeoW1sYUPrsGa10jRRhVAHpigD56Xwd4pj/eLpVwCPTFZOpafqNnKft9nPAx7yIRmvp7aMdKiu7O3uojDcwRzRkYKuMigD5axSV7T4p+GOn3gabSW+yTnJ2HlD/hXlmv6Dqmh3HlX9syDs4GVP0NAGTSiiigAooooAKKKKACnRu0bh16g02igD0LwbrWnz7YbiMLIP7x4Nd5HLYxwmRo41QckkV4HE7RyLIjEMDkGtC/1zUr2IQzXDCMfwrwDQB2HjLxVp5321hEkr8gvjgV5/IzO5ZupNNooActKTTKWgBc0ZpKKAFDc0UgFFAHmBhZTgsd3tTo4SrjzC7bugxW5pulSTH/U7B2JOK6XQ9Ci80NIxYqecDIoAzPCmkzzOo8tg+eMivWfD2mXawCN3iWQqfvE5PtTfDkOnwybRGhJHB9Pwrdn+yxtukXawXg8igDy/4l3Mdk7RzMsbqOc85rxldUWPV3nXBAPY44ruv2gNVt5bhLeFgWJ5IPNeP7trUAe5w+LNG8ReGl0jWoElgAwCrYkXHeszR18O+G2Labds2/j951A+teQecwOVYqfbilN1PknzWJ+tAHs15rVlMhDX6En+HJrpfAPjzRfDUvnSW8E7r3Y4r50+0TklmkYn1zzWtpFrI7C4uGd07DNAH0J8UvjNc+IdOjs9IMlnERiQRt978a8audUuF+aQkc8g9fzqjc3C2+HSNgp9RVWa+S5+U4J78UAdFpt7F5TSqwkbkLk5xW1p9xaizDSqGbPLdGrgbO5ktXIjVRn8a19O1NVYMfkcNzjp+VAHfaDbSSzedDbiddwwSc7a7i2jvLUomFfghmUYAHpgda850vVytyj28m0j5cYxx/Wu5j1dZ7QKyhCqZL7iCT+FAFPxN4ktRayRxErIoA+ZCMEfWvPZbjUNSumfAliDAMrDrn0roNdMN4d6SOIV5di/OT6UyKGVbVEWByAuVYJ1x6mgDCHk2sQkmdIo3VowrHIBrFnsvt1zvtS+xx1XrmtDX2huX+z4kGWyqjpk9a1/Dej+R5caFSeMgnFAF/wlpkWm2JaVUdCPnDDPPvW/b2cBhka2CKOCVGMCtm302GGzS2WVcn+PAO0+9U5tPZbgNNfIIixBO3Ac/UUAS2vmNEqG4t4+MszHhV7gVcmtrC6aNba4gaXbyj52t71Ut5rKKOWOOOMsflJOSPoKTTpoYWZ/OiwjHIPLD/61AEmrLp6WrW01rFExy3GBnH930ryuPUJf+Ells2uJEDDKHPAr07U2g1YB45fLeMEqfLzvrgPEGg38mrR6hZKibD84YYJFAF8XkUFwyXBLQ8A7AQpPr60ks0M7fKGkQ9I/4arRTXc0couF2qOBkdansySgaSR1ixgFV2mgBba18t/tShgucFB2NRX8Ul1cIIox/tMRzj09K0bOFbyAsvmRxqeC55YeprK8VeLNJ0a2+y2EgnlY/OFGcketAF+51C1s9LM2Y45EX7rDr9KxNLSTUgbrDqxOV5IBrjdOlvvEGrI15cEQ7jgEgAewFeo6VZtZWy7QJOMBVbp9aAJrC1eFWluG3ZXAjQAY/GqyyR2cjSGGYA8ncSSfpW7pEYOGkKlxyeOKdeeRNI0brliPlGOlAHK3c2MTJCrMeeW4Fcj4pvJJblXURo+MHaOK7q40q3jSSSSRge27pXBajBb/AGx/9I3rn8QaALGjQJLB5jyEN61PfXH2ZDtkDYHGKginiW38lV7feFc3qk0xuTEm80AaZ1q6uCYd2B2x1rb8O6ZcXU4eYfJ7msbSNO8gLcTSKT9a6Ox1CNiP3h46YoA6OzsoYJQIzg+ldRZ3n7gR/dx6VyOlTkkvIQvoRW154lXbHnOKAOlg1SExBAg3j1pZtVKqFTavrXNwyNtCFBnNTzW5ZN3T2zQB0+n6ihkzK345rWF2yOskLllPfFchpRLSCPyS3uK6VJY0g2AEMPQUAdNZXsc1tggj1OKr6l5CSoU3H5eayLO7dmxnGK0orO4u3DDP09qALVsIHVSGKt9etWmAXG1iQeuKtWHh+QoCzNz06Vfg0Eh/3kki47jFAGdFAHAIq7BayAjdKx9Pm6VsQ6TZxxjM0xPfgcVP/ZlmPmFxNj6CgDKhgEZOO9Woyg4biug03RLO6Td9plH4Cp7jwrZtlvtMxI+lAHKy/eynB7Gm28hBKvXTp4btSQPPlGOp4ps3hm1/gupT+AoA57erNtDEgdieKilO4bAxA/St1vChDhvtMgT2ApW8OR9Bcy/kKAPMviFdNbads3E7+5Oa8snuZpBteR2HYFia7v8AaEuV8PacJhulZegccE/hXz9a+NtcuZMW+kWzEn5clv8AGgD0iGBdoe4kCKe3c11PhLUbWKRYLeGQ4PJZq4vwtpfirWI45rq1srWNuuSxIH516n4W8J2VsVdpmlmOM7RxQB2Fgy3VptZPlIxg15N8RfDzaRqZuIVP2ac5H+yfSvf/AA/4dtng/wBZcLgcfKKwvjP4atofA9/dxM8ssEZkRWAxkDNAHzlRXmT/ABI1NWZTptnkEj7zf41GfiZqY/5hll/30/8AjQB6jQa8u/4Wbqn/AEDLL/vp/wDGk/4Wbqn/AEDLL/vp/wDGgD1IUd68t/4Wbqn/AEDLL/vp/wDGj/hZup/9Ayy/76f/ABoA9R70uK8t/wCFm6n/ANAyy/76f/Gj/hZ2p/8AQMsv++n/AMaAPUcUV5d/ws7VP+gZZf8AfTf40f8ACztT/wCgZZf99P8A40AepDrRXl3/AAs3VP8AoGWX/fT/AONH/CzdU/6Bll/30/8AjQB6jRXmEfxJ1V2CrplkSf8Aaf8AxrpNA8T6hfuoksrYMSOF3f40AdrY2U11IFUYB716D4U8L2sYWWWPc395uapeCtJeZUmutqZAwBXqFjpNukabppfu5CjHP0oAi0+3jhRVUAAVpow96ntdLtDEp8+ZCezAZFWk0m15/wBIm478UAVVkGKkVq0rbRrR/wDl5mx9BV5PDtqel1N+QoAwxSjnmujTw7aDG67m/IVKvhqzPS6n/IUAcxVTUdPs9Qt2gvLdJo2GCrCu1/4Re0/5+p/yFH/CL2v/AD9TfkKAPnvxh8MdivdaGxI5JhY8/hXmN1bz2s7Q3ETRyKcFWGDX2kfCtof+Xqb8hXP+KvhboWvQMLp5Vm/hmVRuB/rQB8kUVrfGfwR48+Hskl5Bplrq2kjJFxEH3IP9oZrx1viRqYP/ACDbP3+Zv8aAPTKK8xPxK1P/AKBtl/303+NNPxM1P/oG2X/fT/40AeoUV5f/AMLL1T/oG2X/AH0/+NB+Jmp/9Ayy/wC+n/xoA9Qory7/AIWZqf8A0DLL/vp/8aD8TNTH/MMsv++n/wAaAPUaK8u/4Wbqf/QNsv8Avp/8aP8AhZmqf9Ayy/76f/GgD1Glry0fEzU/+gZZf99P/jR/wszU/wDoGWX/AH0/+NAHqWaM15b/AMLN1T/oGWX/AH0/+NA+Jmqf9Ayy/wC+n/xoA9SzRXmK/EnUiM/2bZ/99N/jRQB6xpGn2cw3XE5wDwOhFdXp2mLBia3YtEx6gdaLTR1hmSRtrD+LArpJp7SLTFWON2VRyMYoAh0a2sDc7khCspyxYcVkfFrxVp2m6M6LGA+37x4OfanahrAt7NplSNMA4G7Br5w+JviSfVNRltzKzLv9c0Actrmoy6lqUt1KxJLHbnsKz80p/SmmgBcZqRITt3belJCOe1XXb9ztwRx2oAbY2/nThAPxNei+HbW1itC0rISo6HFee2Vw0MisMV22jXUZUPIy4ZeQy5ANAEGu6pb3E32BbYMNwG4Ha34djTvEGiafZaEl6vyuoGSBy31HrUsqWZhZFh3/ADZz/gKhSO2NkbWZ5ZIh8xUqaAOOe5Uj9z09+tJHcSLnORnqa6K80fTwgktd6s3I3cVRvLF0j3NGB2PpQBHp2qS2tyjNudM85Nd1a+IJLmGNUkyobOwdcV53JZSbSyfd9KW1nu7FgwDAexxQB6evlzMI4t6oeXEnIx6/nWTrGoXaXBt4ZTgHCtu4H4Cuat/Et4QkXmbDnGfXNbGmWtxM2+VwpY87jy1AGhoWiz3cqTNcbnJwqsMc13GnaVKkY83LyqQDtOCBTtAs4IGhXYGXGcjnn+ddNJFZ2lut7ACHwfkxtJPY+tAGVet/Z1s1xEysXXIJ9/WqNrqNqsf75hKkmS7SdFz6Vb1hRqUCxyl142715z9K5nULOSzjNvDI80Z7EZK/X0oA1rvdI3/Euuo0j2HDBen4Vo6fpqyRi4MnmTqud5GFb6gVzukef9mEMThJW++ucZ/E101nqcduiQTJD93aNowc+9AD/JWK5MzKyFT8+08Y9BSawtvLtMcezfglyc8+4proqo7XjYEp2pt+bgcnNULvXNJ0mFjNIISUySzZz9BQBZk0+2it9vlRPz820d/XPaub1S+0jSIxNK0cj4ZgFPf0xXI+J/iNd3TyW+nRiON2+9nlhWZpOmf2pIkurTSFQuSo4x9aAHeIfGGpakxj09DArfKSp61i6b4evr24G6NiScsO5rrZLW2DCGNVijiOFZR19639FjWBY/3ZfecD/a96AI/Dulm1t4V+zxw7G+6wGa6h5LaMFnVYn2/MCODUcNoAxXyiRnJJ5ArUkhjmhxvRE243Y5z9KAMeDUEjVhb5EjHCjHFGivIdTJus7+ec0+XTHVRM2WC9scsKurpuUjmMLpnoR1FAFXXY5niBUsVJ5J6AV53rekm3vmbCOjDcCPWvTb8LGp3LOUIwB61wfjotCUUiWJSMjjtQBzNz5Kw8SYcenSodOg+f7RNhlB6kVVR0kRlyWOaS/vHW3SC3LAHhqANVryOeVbeEKOeTiuh0izgtmVmCvJ6Gub0CBYUDykFm7ntXRxTKpDAhv6UAdKlvbyRZZ9jdgBVnT5LeGYK25mA/DFc7FdvgsWJPbjgVNHMwG8btx64oA65VFzJmEhR71bgWFSWdgT6VzuiTyyMA2VFdLYaapffIw56E0AW7IyeYXj2itWKE7TNMyqBjJY7QPxpbK1hs03cHPfH8qv281nIPLuLdJoyclXQMD+BoAv6Zo7yAEIV9yK6jSdOMLA/eI9TVbTbyMQDbHgEf3a0rKT5ywcc/nQBrWrbSPlPHTAqYTRn7yndnpiobErJnewz7VoxrAF4JoAreQHO8naD6VPZQw+djfuWnzSx/cGMe3en2ixq2SpzQBqQwwIoMeQfY1YBO3IOfXNVY9rL8rY9Bik/es33Tge9AFyJlZueB2p8ikISo5pkZXy8ZGaliOPvHj60Ac/e6y9q5WROn4Vm/8JRC0yoSNxrpdS062ulYSAHcO1cpqXg+3EnmQ5VgO5oA4v4zWmna34elN5JGoA4ya+arGbS9N1YJFskw3Br6F+IPw88Ua5C1tZ3QjjwcZNeC+LvhF428Mh7uSATIOSycnFAHrfgrULa6VPMnVV/u9K9b8Kw2fmo0apg/jXxDpWra/Y3AjDyq2duCMGvrb9nrTdSuNNjvdQklctjhu1AHuGmIoj+XH4Vz3xchDeBNXG3P+jP/ACrq7SPbEPl6Vwf7QeoHT/hnq8yttJt2A/EUAfmlertu51x0kYfrVZlqWVmZ3djlixJ/OomoAbikpSaSgAopKKACijNAoAWkoJpCaAHUDnikFSKMEetAF/So/wB6OOc17Z8KtGQBLqeMlj9wYryvwVYG+1JBwY0ILcV7r4emgtgkYG0L93BxQB6nozRxIu2MDArqLK4VQHJycevSvMLbVNoCmU+3PWti21zEXltMM+goA9DjvQ3ydx71pQTMDzgg9q84g8QZY9z1rTtfEG7q+AB0zQB6HbSlWzlfoDWnDec4rgtO1yFjyQeOxrcs9RWR1K8Z7ZoA6yOYn5uDV23uAfWuct7lc/eP9K1LeXHPH4UAbEcm6pAaoQTEniratx1oAnXHXilxx2qMHipFORQBXvrSC7tXt540ljcbWVwCCPpXyV+0X+zZG4ufEngeFYpBmSexHR/XbX17zUcqLIpDKOlAH5G3dtNbTyW9xC8M0Z2vG4wVPoarstfdP7TnwDg8UQzeI/DECQavGpaSJRgT/wD16+I9V0+702/ls72BoLiJirowwQRQBRxyaaRUjDHf8qYeKAG4o5zQDTqAE5I55pp60+kP0oAaKU9qUUYoASlAHvS0o4Oe1AD0AxRSoOM0UAfW1lBOJDFKQGHTL4FNvHuLYv5jTIMclWJU1JqLQQhiGkY9mB4Fcd4t8TtZWUiiUZKnjPNAHN/EfXhBbMkN0SSCMZrxyeRpJGkZiSxzV/XtSm1G8aSRs8nA7VlnrQAn0pVRjyFb8qbThlmGSTjpmgCSPIP06g1cHz4Xbj3qBY2xlVx61dt3UxlNoJPf0oApvCFbg5q1aajcWeFWRinoaklty0e5YW+uKm07TYZpN18zwxD+6OTQBsWGvB1zIEHHp/k1oxzRzW7ypMgz19a5u707ToiXs7hmA/vsKqxXUiRNGrhtp/OgDr5N09uqrChX1zzSOZpo47WS3UwjjI4NY1reyralldhnqprWtNXtmtwsmwsvQ45zQBV1grYW3lwQoxYdWXJH0rAM0bLluG7mtPVLqSaffk7T/dOAKq29mJpFeQYQdh3oAn0SwguZlmMDttOeD1rt9Pt7a6nRYpliIxlicn8Kx7CJrdFYR7FHBVc5we9blvDGi/NLtxyrLgN9KAO50BY2Xy4ygK/KHbg5+tbataJcLNP5ksowrKMsG9AK4bTIzbRiRC7bhwjck569K6PStdEEsUDTJD8uCpQnJPce9AF+8gRZWuYWMQYHEe7AB+lcfqphhuCZvMkeThv7v5V2MjQuGaKR4RjLFxnjsM1zd7atDeMNSYBd23knbnGc5oAs6Pp6va+Zs+Yf6sOQpFU55INP895TG4P3i7dDkcVj+IfFGgaTaMkd+73A6Ih3E/jXlniPxPf6u7KZGjgJ4i3Zx+NAHU+N/HbF5LHSbosjn52CYA9hXAu91fOqu7SnkDJJxVzStFlvAJpCyRA44HJrvdM0vT9K2iO36qAfM5GDQByOiaNDhZZZNzdMBc1tXUyw2wjt5iG6EbStbGvfZLUCQ27Qlh/rFXP8ulZUVkdS2ukg4PbvQBa8M2f2q4bz3dlUZwT1ru4I7GHTlljOCg/h65rJ0GxNoEZLVlkxgsRuWtdIy7EKSrdCFHDUAXnZpLCKZYxgn15b8KII41tWMqeW3UDFN+13FrDGksTArwqkcGomu76aURralsjnP8PvQBNLdSTwLDbmXzVPyhUoF9cwssd1I45+YsMY+lJZ3cls5Uo5kHGexqj4ilupAZXMW5RkIT1FAF/UL1pAVG2RQPkHSvM/G9zcXN6d6kqq7cbsgV0Vtqc1zA8dwhi2D5c9D+NcrrkgS9ZeGTrkDv8AXvQBh21jJGpm8o4aqNzb3BnUeW2M9K6ax8+Z1jVsKe5NGoWXksf3u4++KAM/T/llVWJweta8e7eojTis+xhkL5XBA6mum0xIdoMpG7txQBSkt5FlVtzA+ma07aSSMAuuR60ssgeUMdpUU5bW4vpljtkbB6nFAG/pBDAMDkZFdJZtNcSiOFG2g9aj8LeHWjhT7RnP1613ei2Frbv8gAYjnNAGfa6TdPGrOTtrY0vT4Ym/eKpraKwkBQyrx2qk9lEp3Gc57ZNAFyYwrGFiQ9OucfpUlmwKEMWXFZUzkE+U+709Ks2LXU0YH580AblrMqj5WZjVy2mkkOVBX2rJtA8LDI3H6Vt2CeZEeMe9ADwWDZkbPtipo55VfCBcEYPHSlARMZyAPbrUyrHKwK7voRzQBo2kLNGr7iBjB7VpQRrj52z6VhkujBVPze3pV2GaRiEbI96ALM5TedzcCpljygKtSJArYO4Zqc/IMDnigCHEgYblFOklRhtZead5mVHahUVuooAaR7D8KoXdpDcBo7iFZY24IIrTVQj7T0qvqMixp+7jLGgDhLj4U+FJdTGof2ZEXJ3EY4r0Xw5pdpY2qR20KxKP4VGKjsHZ4hng46VqWI2jmgC2qgKccV8/ftpeI49L+HUtirDzLoiMDNe/TyrFEzMwCgZJr4D/AGw/Gy+IvG66TazF4LLO/njdQB4MRgY7+tMI74p7mosgdzQA00fXNKRg9c/SkoAOM8UlL2okbdjgDjsKAENJSjpQaAA9KSjrxVlVtEhO9i8hHRR0oArilDUjlc/KpA+tMoA6PwtrC6dId7EA13Nn4xts8SD868kzTgzZ6kUAe42njSM4/eKR9a14PFUTDKygHHrXz2k0y9JCKnTULxB8szfnQB9F2XikKvyygfj1q9beJkaT5JOT1Ga8J8MWXirWEkk020nuIk4LDir7zeIdMm/0jTruNkHzAxk/yoA+htN8RiN1XzBk89a73w9riyqP3ij2zXyR4N8RahPrp87dtxxnjbXtnhrUJ5CrRvtGOTQB71YX0coB8wjHYGul024Ei8AfWvLvD9zIyIxY+uQDXeaRct5Y5yfSgDq7eXB61cjbd92sOCTcQSwH1rShlJGBjIoA0U5qYHiqsD5z/OplPvxQBMOaXFNQjsc06gCOSPK9M+1fNP7VnwQXxLYy+J/DlqiarCP30Sj/AFy/419NGo5YxIu1hkHqPWgD8jLy2mtriS3uImiljO11YYIPpVdhx0r7a/ae/Z9i14XHirwnCsWpBS1xbDhZwO4HrXxde2dxZ3MlrcwvDPG2143GGU+4oAp49qQ1Iy0wigBMkUp5pDSjigBMGhiT2A+lKTRxigBADS85opaAJY6KSMc0UAfSHinXrdYj9nmJXvu7V4z421hru5ZUkz9BU3irW2kldYZCV+tcfNIzMWzk560AMY+p5prGjvTTQAE+1Ph+8Gpi81KpYdj+FAGzoyQyyt5v3cfhXTWml6b5DSKEZscDvmuRs/tsUZkWGQp67eKu6bqAaTy5JWQHoPegDUvkZl8l4QqZ4NaOiDTLeFoZbfzi3UHkCoLeZ7iHysZHqRVlbeaGLzkkVRnBQryfpQBz2v6Puumazj8pD0QmqVpp17CSHiO31IrrkWbaZJAs6+gPIqB7navET4PXPOKAOaEM0e7k7aiFyyhsw5GfvDtWjdXy72XbxnjaM5rOnD+bjY2G7YoAfbzb4ygjJbPBArqNC0s+SZpDGDjID9DWLoFkZJkbPAbp/SvR9PWCVE3RszJwEZPloAqwrItmszNgr9w7D09OOKvaGYZb4ySWqzIwwwjOSTVq5sbq+2xRRvGin94FY9O2AK6HT/D9lpdq8txdCKNCpO4jJzQBBYaGLqR76fckIO2Pa+NgHtVuy0eC408zeb+7YmQzuuOBXJa/8TND0EPBpFv9puA5DbTlPxJryzxB411zWCyPcta27Z/dRMQOaAPZtV+I2h+Gg0Vn5N7cAhghXcNw9e1eR+M/HWseJruSW4YQRFyyxIcKM+grmbSGW6mEcYLMTyfT61qjRvITdcMC5PAzwKAMqKKeckorPjkmt3SdLt1hEtzITMegxkCrmn2bR26ziNsjqBjGKu2+6bUFOzIAzjj8KALem28aXCzQzOinqpHp6elbhlMSB2jlfccBUXANZPmMX8qRCsQ6gL0P1q/ZIZr1WhmQBeg7UAadvpcMy+ZdRsY258vcdv0rd0eHRbYL5Figx97cP85pdMtTcQCR4ln2HH3+B7+1b2l6HEsqXEMg8wdm5C0AZ8Ectxdv8qRR4+VQOCK0LDTZIi0qqPYk4pNVtW3jyGCsDnZ1z9KSOWd0WLiMjuX5oAluLV7rYLyEBA2cKTnH9aqG0xd7rYSRorfxdxVh/tAlM0+oI4HAAPAFJf3iQxJ9n2yBuCxJNAGbrttb3FwZ1aRjH/ChrIk0+S9SRgs3TnmtSLVbiNZbeKAhieX2AZrFGo3kaXCyzLFIxOOegoAwru2aHe00sqRKflQnGa5jXNQjuJxGq8qOFJ4/KtbXb9HgJkkecrwOcjNcPdyGO7FwSMN1HpQB0KPdOqt8sQXpg/4Uk9+xEe/LPkqflpttdK1qiiNmBHO2oZniw0oZGMfIXOCKANfT0VY97YHsaka5Y3Cxw5yeMZ/rWPZXEtyyIiMQT+Veg+E9BttqzXXJHPIyKAG+H/D95cMJJg2w9q9N8M6ba26hVt/MOPSn6JDbsiIqqFHfFaM97FZl1RlIHQcUAay+RHEAqhT2GOaiW4gVyGJzmuYl1bMuTNxngVYS8hYlpGBPYCgDanuy0oWNjgdeatb3miVfm3dsDJrHtJLNyGViD35rrdL+zMi+YqYA65oArWWlSyAMXI9eK07SGSBQCCfU1bt1hkbKsCv1rVj8hU2fK2eh7UAZYkeQLsXaQeuKv27XCR/PyPyq9ZQQvyuB7E1eWzEkfBzzzxQBnwXlvIRCXQuOqgjIrVsoIywZTn6npVaDSAsrSCNAxONwXnH1rTSzmHypzx0oAkURK3Yn6U5I0LZDYzUsVi4xu7ip47Xnv+dAEcUbno2R9alXK8Nk1NFGY89etSpGG5PWgCsI0IznocGpYlTBIxUskfy4XIPtTTC23AyPwoABGu7OfwqvfwfKP51b28D/AAqKXdnpQBXtoyo+XIrVsyNnzVVjXjkVBql4LGzkmY/KgzQBxP7Q/ji18IeB7yfzP9IkQrGAecnpX5yateXGoahcX105M07l33dcmvVv2nPHt34p8ZSWQmb7JakgIDgE14+75PNAETVGakY0w0ANNFFFABRkFccZ9aPQ0OWY5Y54oAQH3oNNxSigBO9BB49KCfeg4/yaAEHWlxRil7UAIMetTQW08yO0cTuicswHSoxj/Iqzp19cWFwJ7VsEdVI4Ye4oAhjjd22ojOfQda9R+GfhW2k0ee9ureC4uj9xWOdvHT2rmtJ1Gz1LUFklihtpAOQPlDV7R4a0/Tf+EeJ0390rj940Z5NAHMeFGn0PWt0nmRGR8ABvkA9MV6Frd/pyJ9uMkUQSPM2Ey5HsK5S+06EX0FrZWzGUcieT5iBXSR6OBOkjz7iq/OMZ3mgDhrq9tdc1eC8t7FrWHYdoZQrPz94ivSPCVup2ZIUDHAFcH4mE1l4jV51CF1wmBwF9K6zw5fxqE3yEcetAHrvh5FaMKuTjr2rrrGQxgfL+JrgvDN9G0a4bI9M4rsLK4L9SAO2aAOit7jIHHU1rWsi4HGD9K5e3bvuAGetbNjNkKWyAOM0AdDC+VAxxVpWwBzxWdDIv96rKPkdKALisO1Sg8VUT8c/Wp0x06UASfjS9qb/OnA8UARyIGGDivnz9pL4B2PjS1m1zw9FFa66g3YAws+B0b3r6HA/GmMhI9u9AH5J67pN9oupz6bqVrJbXUDFZEcYIP+FZ7Ljg9a/Qv9o34Iab8QdLfUdNiitdegUmOYLgTf7LY657V8E+I9F1HQdYuNJ1W1ktru3YrIjjBGP50AZGKUYpWXmkoARgKQinEcUmOaAFGM0uKQA+9KM5oAlQfJ05opU6daKAJLp2dsk5qsw9aklPsc1CfXn86ADj+7+tXdP003Q3Fgi+5qkQAfwrd0i5jWERybQPcUAXLPQ7FB+8fecfnTLzTrdQfKyjY4yKsWk9qjbsqWz6nFX0dRMJ5VWRD0x2oAwoJNW2/ZmmxCeMkcUmoafHaQea08TH/ZNdalnbagD5DKh7g8VQ1Pw6vC7S2ewOaAOasNYmhYdCg9a6S11SK8hDSMAqjBIHSsmfw3cLCXhDjHUdhWXJa31lkgkj+LHQ0AdrBKoQmJhJGB8rd/yrG1XUZI93zhjnpWTa67PDhCqg9Dx2oub1bjmNBnvgUALFcFn8xuM/3alw1zLwoA6E5wT9aqJksvysR6YrotBje8njiS3VUY4ZlHP4k0AXdE0qaS1ScMybWwFyNpruPD9jAqCWdh3G0tjn+lVY7e30vQ2uJ54xBggtjOxgema4PxX4ynvC1vY/u4cAFsDLH1FAHoviL4haToFvcWtnbg3bKq7V55H+1XlHibxlrGtyS+dcNHFIeUU+1c+zM53MxYnqScmo3oAazbjz1q1Y2rTYZ8rEPvN2FGn2z3EoXg56ZOK7ez09fs/lL5bbRjk/4UAVPDccVpM3kzLtbjPBzWzPZRy2ssfnLMS2cdwfWorK3hhuAPLRGxgL0GKV5HjmP+kCKI/fRW+9QBQCsm+Hzi23+ErSwylQGkthDzjJOPxpbyS0aNmgn2P27EGqrXJ8lLeQxuAc7j1oA3IJlEu+VEfgKDuJHJrUsZdOhSaRWUyj5cDjn8axYo4fIVVmEh+9tb5cVLpqssvmbgGOcEr1oA7PT79Y4CbScASDEinIq9p+rSRPMshzF3INc9YMwi8w4ckZKk8fWrtpqFsil5rRBK/C7aAN1tQsi+3ymKkcOTgD/wCvWfeXDWsyuJlVW+YLn5sfjUcSmWMXMNqSWblc5A98U+5h/fiV4cyD5VyRz+FAFyKa3ntjeSTSZIwctj8hVK7vI4rIC2AwTkF/vGqEjTPcNE0aKmeFTqfwpHs4p7hfPG1AfugnIH0oAiuNUn84xw7gMZbPJ/Csy4ug0jSNbsdwwGfitbVG0yzcTM8iKvClV61xPiXXVcvFaNiJzyWGDQBj+IL8F2gt2CoDzgd/rWDlxkZznrmpbhgz5Ugg9TTHwu3DEjucUASWlxLBINzkL6ZrUlZJpQY5QN2KxWCtli2MdKv6Iga5XjJ9KAOx8N2yIyyONx9a7u0kxAGGVXpgcVymnTLFGi7fyrZ+3wtbhMj8aAOnsvEK24ManGODmqt/rHnMCrHP1rnvKa4IECnPtVy30m9GNxxnr7UAaFnKruSxJbPHNadv5u8/eIzUOlWEabTM3zA966ZbjS4EG4Rk/WgCOxZo1zyPWt3S9SY/KwPHfFVLPWNH8wIQvPtXb+GodHvlHlopPr0xQBn2txIsJZd2G5x1NaNnM0y4Z39hXXw+F7KS1DKDjGOOtVz4Q2SMYMlaAMu08xXC+YSa6GwvJNqgn6nNZ7eHb9PuAt755FSRaXfQqQysD9KAOlt7pdo2kc1oW8yk+/1rmLe3k2DcGz9K19PWZNvf69qAN1TuA4GPapBGFIwajtckDOM4qw+/PFACbOc8Uqxc5HB9acA2Of5UqsRxtoAidSB15+lM527icirJXd161CY+SB09MUAQls5B/GgKCudxI7VIsIXlv0FKy4PI4oAiUtjnpWB8QnSPwzeMxx+7P8q6cKMfWuB+N10bbwXesj4PlsP0oA/OjxpIJvFWoupyPOPOaxGz7Vc1aRpNRuZG5LSsc/jVJ6AGZ55o69KOM85pf59qAGYNFGaKAEooJoYdOh+hoATilZVC5DBj6Ypppe3agAxScUZpO1ABmlXrzyKbQDQA8/dzt4zQG5pufzo3HPegCQN6V3/gz4g3GmwrZXgUR42q4Xj6EV57u704H86APfvC95ca3drJbaxAz55VR0HoBXbXt41iojeVQ2OXcYAr5Y0nVtQ0m5W4sbh4XU8EHiup8R+P7/WdISzmVllwN8gPWgD1TX4V163e7tZGlmtxkODlCB1H1rL0LVwWjj5Djg89MV5hp3jTXNN0g6dZXbRxtnJx0GOgqt4d12ezv1aZ2dGbLEnvQB9U+EtSyU3H869F0e+Mu05AX1zXz/4T16GWFWEhwMdDXpPh3WixUQt19+KAPVoZWx94YJzWtp82zCs2c9q47TLhplUsST354/Kun07dvBXpj8KAOosX3YBzzWgjDGAcGsnTg+1Wb5QK0UOOccetAF2I/wC1+dTgkc5BqjG2Bz69Ktx52jIoAlQ7j3zUqfnVZm2txUqPkD1oAmDUpIYc00dOopy4780ARsoK4HT0rxP9pD4K6f8AEPRZL2wjjt9ft1LQTKuPM4+63tXuJAxxUcsYcYoA/JLWdKvdH1W50vVLd7W6tnKSRsMEEf0rPKnP9K+5P2wfg2PEelS+MdAtgNXs0LToo/16Dr+NfEDKQSGUgg4INAEY60HrSnNNPPtQAhzS4GO9JSg0APSihKKABzk0iIznApWHPHrxW/4f00PlpkPP3RQBjG3dQGHritSDR557ZZA6xj1I4rcj0eGaTarBCOxrUjvI9N0xrC5hjuA33T0I/GgDlNK0OW4V0kuUjcH5cng1XmmutPnaF3V9vGQeDW5HduX+zrYL5R796rXOgwyz+b5rJk4KnnFAFe21XkGVmAHUA10dlq9jLGMb14yfmzXPnQ5IyNrCRPWmS2kkAZSoXPQigDrI9WtYXfdh0/ug1Rvrizu1fzIIolIyNvX865aOeSNsMpYjuKla9kkIVsgjuaAJZ9PsbkFYeGHOSetZs+lyW5PlsSR2x2rSaXzcLwpAq3YI904jD4Y8bsUAQ+H9LubwCQhfLVhuJBrv9NtI9GsTdReUgx8wc7sj0welQaTb2OmRn7STIxGWU/oRXJeOPE9xqE720JAgHB4xuoAq+NvEMmsSlI18qFTwqtwfwrlSc89KezFvlPH0pIY2klCJnPtQAzqcAZq3FYFlDTEIp6Z4q/a2K26eY1rJI/rnp+FJcGaVVURkc5xtoAfpdvEbkr5YKAc5bA+orrrYZX/R4lJK9Wk24/rWTo7T2uCkMRyPmMg6VsW0RuIFaVTvY8bAAuKAI5YIoYTdSMJORtBYEfnSyRrLOnMRHBCjnAIqTUrOYx7reOJguAUQDOPcVl+ZIr7LW3McvY7OtAGbrWnuuoSGFWMZOSwGBULw7YgyuxC9wc1qX081xGYTCfNUfMBVZLSaGAb87zyFHb8KAJdLZSi75AWz261s2zb22qHVR2xjdWBH5yp5kaqswPIIxxWxYahH58ctwysykYAOBigDpbUCeBbcuqrt+6XGfpUtyIIVTazhlXGMgiqSX1kJNqxlCx6FP5VHdfPKnm7io5QKpzQBsaVdTBzAY2LAcDdjA9frWn5c8n38GMDhxyf/AK1Z+kmMsrJYmJwuS5NX1vmtk/0ba28/MApoAfZwrA/mTQFC2QrHofcVR1VmxiFtoIwSF7/Wp2u9SuLkBpwg2kR5Tgfj3qtqEHl2SzNcBnZugB5PrQBw/iHUCjmJbh2dO/QflXGX7ebIzyOSSfWun1q1kj3yLGXZmOeeRXJ3UbCUxlWBz1oAiLKAMUGXcwB+76VGUZDhqRm4GKAJN+0lcbh9Ku6ZMI51kGFI9DWcp3EHpj9aejMr7xQB3tjqK7F6E1r20sLESOQCT0rkNE/fKOM10cFnJgfMwFAHQWmpLDKBEoLVpjUbybAVWUHrisC0hjhdWJ3ECup0vZMifw4FABbRO8e6SRySeOcVObaJmw8p/OpJ7QBPlbAz1rMuYZi7LGxJ/GgDZs7O1EgLSEY75ruvDGpW9oVWNiMdwa8qjtNQUDazfnVzTpr+GbbI7/XPFAH0LZeKMQgCYhR79a29J8VRyEK3IHTLZrwNdVnWEKzGprLXZYZQfMOc84NAH07ZatBOo6E1oCaGRf8AVjNeEaD4wfCxs+c9yeleh6D4hgmj5cH156UAd0kMMg+6F+g5pGg5+XtVGxv45lAVsmtKKRjhhQA+HeoG4fpVhG554qJeTzmpVZd209fTFAD8561GzKKcVz0pjLQAhk+bjJp6kZ703bgdOKZ5nzYGaALB5HHSqsq5bOCatL92q758zjNADlLKvtXhH7V/iCPTfB1xGrFWkBUe+a91mfZCX6cHk18Wftl+IvtN7Hp0coPzcjNAHzPIWdyTyWJP41E4wcHrTmPWozigBGOe1J1pSeKaDQAUUUUAIaQe9KTTSe9ACnFJxSGkoAcG4I2g59RyKUKWGeAPrTR1oJ4xuOKAHsiiFJN2WbOR6VHS5pKACij60uB2NACGlFAxR+dADs8UCkpaAF59qUGm5pRQBuaDr97pjfIxdP7rV7P8J9bn1Y+c0hSMNjbXz+hrv/hNrX2G+FmWADtlR60AfX/hi4U7VyCMDFd5prL8p5968g8EXTSqhEmDx0r1rRULxjLcd896AOkt5dqnGT+NOFw3LenaqiRsMqp/I0rK8KEjk96ANC2uPMfd0rRt7gNxwQO9crJqCIwSRgrH0OKu2N4vQPuoA6VmBXPFNDfMAFwPWqkM+5BxUysTzg0AWlYYzninrIMiqZYIOTmpIXDcg0AXc8U0mmjOB3pT0oAhu4UngeKRQyupUg+lfmp+0d4YTwp8XNXsIY/Lt5n8+JR0Abmv0vz0HXJr5C/b28Iu40zxdBBu2jyLhgOg7ZoA+RWBz7UypnXBx1P1qNh6UAMNHagilxxQA5KKEooA0bGyklkWTaSo68V19jdWlvbCPaC+Pyq94Q0+/t5WgubNgh6Fhim+KdNhhuWd5ohJx8q9qAIROboNuQKOgx1NONiJo1jaUqR6jkVmITBIGZlI9BWrZlZm3Buv40ARSWMsC7ox5w9R2rPETSM6+c6uT93aa6qJhGoZpBsUfSmubeZ98Chif4tuMUAc5aLPs2yY+U4HWkmtpJZN248dycCt67t2ij+V4ZG/ud6x7i1ubgNiNkx1GOKAKM4Rglu8QMhOAehJrMns5EuHhaPLjjg9DT5/OguDHsYkHPzD+tMhmkiYttI39ecgmgCKOxnVsHIyeOa6jRLS3WDc8m10wzMBz7isfT0uJZg0YwT0GK2/OutPjCLt3OvzDAbH5f1oAoeJ9YaWRVVnSIfdDdcVydwVkkOATk9ava3JLc3GWw5B4xVvQ7EsdzjZt59yaAKGnaVLcZcqdoHrXV+EtBgmWQ3CRE4zluq1agjRZCVV0GOcDG7/AD7VPpl55F3Lttlxt53YUj3HrQBUFlJZ+fIk0ZjJKq+M1nhZZ5o1kePaehUYzWlqN2tyjIWIHbDdfrVOBYWi8uSVoyDgHdjAoAsC1feYo0mYkcAd6dcC4t8K0oiQDHl7QRn+lV1huN4ezu8sh4BfH40tpHK8k1vIxkI5bnk/j3oA0oLVWBVbtVeRcsEQkAVTnV4lCBmZicBsgVZtf3JLrhEC4wH+Y1UZ1S78tTGykgqxHQ0AMuLOaAB0uVcH7xxg1XZVdwZZUJJxtWrUcM1xDMJJYyeSNp3Ec+1ZuoxosSKrBGAzvDYJP0oAbeGOGZkR2YAY46A0ulqIp1ldtwU5GRVVrdtu7ccsM5BwM1EJryJiu8EKM5xmgDs7WaQ6gZIYXLED52UV0ENzKrxt9niMhHzkngVxdnqh+wq10ZNxH3fT0q9ZTyTlVlmaKM/3QRxQB2UO+4d5POT5R/qzwtVmmy7FkUKnXYD+XvVMfZraBJbeSWbBx68Vca4ha4icO6pIPlDjAJ74oAgMyxENO7wc/LlcqPxqxeXEVzbFIwzbVyCpwPrmpNQlsjZHz184IM+hz7Vg6nq9u1utuI3XeMDbxQBymusFLJuLOTxhu9c1eyMzP8gCg9R3Nb2qyGOJgYPlzjd3rEusPGuxmORyMcCgCrMzOASgHHHFVsccDNTs20bWBYjoc1Gqs5+VaAGAU+Jdz/ezXYeG/C8N+qmeUqO9dxp3w60UjczjOP71AHH+Ere3V0MpwfQ16HYaEl8oMHAK0sfw/t1dZIZjgehrqND0a6s02RPkKPSgDEj8G3K4YlSKBo19ay7FR9vXpXdW41JXSNtrKB3FdbpemR3MAMqruI9OKAPLNMtH4WVSDnvW7Z6ZDM2Ci8cZPWu0uPCAdw8a9Twaj/4R65hdlWMsBzkmgDIHh+3WMKFHzegqrJ4bjZjs55z92uy03TmBxIvT1NW/Liibk4PPagDzm58OSMcLG2PyqKHw6yMGZeMV6s1pHcW+5VB9KzrjRH35UMARxigDzltPkt5C0ZK1saNqFzb888eneujm0KXZu27vXioI9FHmcgADrQB0XhvxAyuvmbsmvRtI1BJ41O4DNeTW9o0LAoRXY+GbuRSsZBxQB3obPI9OOKkj8zAV85B9Ko2x81GXkArtJzio/Cnh7SvDOmf2fo8Dw25dpCJLiSZizHJO52J6mgDZH6U1hTh0oIY/dx+NAEb9MYNMjjBbdipWApRwKAEP3cdKiUNUm4lsbabI4jQsxwAM0Ac18RdYj0fw7c3DyqpWMkc1+b3xO8SXHiPxXd3kshdA5CV9M/tgfEZbewbRbGceZKSrbTyK+O3Y5+Y5Pc+poAY5yaYac1NNACUlK1J2oAKSlprfSgBTTadik6UANxSU89Kb60AJQaUhsZxxQBQAbTQaCcUHscigBKKX+dJQAUo9qSlWgBfoKWm9hSigBRTqaKUUAOHWrNnPJbXCXMTYeM5GKqjrVm0Xfcwqf4nAI/GgD6Z+Ct3qF9aW9xeEruxgD0r6W8PZaBQCBx07Gvn74ZRLb2tso252jAHGBXvXhmc+Si5HQdaAOst48YBBP0qa4tt0JIxgdaZZyK2358+oFWtWmjtNIubhsDZEzZ9ODQB4p4m8RMfFzafbsGaPgqBmvQ/CsFw1srzKAWGcY6V4f8IoW1vxpqWrXWAHnKp1OcGvo/SlxCFWPYg4AAxQBbtYyq881ciXHXimxDBHPHerEeMc8/WgDA1u7aC6jgB5bsK0tNVtoL5rF1pYh4ohB4OzIHauitVGwbTmgC1GOKcwGD9KFAxQelAEMXzfgaw/iJ4W0/xh4WvNC1KNWhuEIBIyVbsa3YsqSPepWAxzyPSgD8tvir4O1HwL4uu9C1GIqY2PlSFcCROxFcg3SvvP9tPwNb674CPiCCFTfaYclgOWQ18Guv8AgaAImoHFKaBQAqtnoMUUiUUAe0Pql5cRC3ZhsP8AGDXP65o25/tC3DNLV+98lpAsJ2A9iKsRRQhQsk7Nx265oAwktX+zDcgOPXvV3TY1IYsPIUDqOeavXERkgaNY+B0PtUdqm2Mo0mEx/BzQBUkIOVWd2GelLGzRn927gDqCvWr1vJGwaOCHPHLOagktQg3SFWPopoArxLHJKZpGIbPOTg/hU1/qISIeVGQvQkqM1UlRBCAd6ZPAwcGmNI0duYcLt7jrQBl3t1HI5YcjvxxVUNbm3Zlh3j1U0l9C27bAVYZyRVJFuAflQBc8haAOl00T2+neYihI87/mGeaq3/mTwlpJR8+W3dqn+0+XbRoqfMy8A1SlvWu3EPlBVU9xg4oApabayLNG8nzR+u3IFdFbRwQuw3KDjOCGANPshmEWq7dpxyV5NbVmPstwv+hrdnGAS+FPtQBlWdjd3Eok3ShOu48gD0q/PpojtRI7MA2cZHzfnWneXEsKjy7e0gA5dduSP8ayrvU7m5tGgRYl2g4YHFAGMllCsxyJTznp/Srn9lsx81lBQ/jn6UtvFfsAW/eLt7GtNbp4bQKYplZTjCjn8fWgDKeO2jLFoUzyAcnK+5FVbZWldhcAJF1B3YJrcumaRdsVoPMxks4GaypLZ2vFMamSWTphKAJoGQq5ijabjaD3x61jJZbbpk+YjnCnnA9fat+FprWQqy7mX7wPNVb5JrGYXaxpCkuRt2849qAIbBVscsoBG0gtuwRntVFrWG5cNNcAA8rjGfpRcwrNJG8EszK52uAcY+tWUtQCyLFsYZKOR6UAULllWIIkW4KDy5z+lQ2UR3j9yTG+QMdAanu3JhCYbfk5UkDdVQXfl2oXBiZT64oA2oFs4UlSaGPzQPkPIJp9nc3EqskcJWFerFsg/Ss6NorqPzFuJCVXqFPNPtDGIyYcmMH7rZyTQB0+lXJwUZVQsOGY9B6VMLqORRBud3VuDjGPr61iQahFsXELIyfl+NPbWYDIsoI+0dCh6H3zQBc1qe3hnWJpigX5nkYhufpXNa1c+bKDDMHbsTwKXX7mSW7bYiEuASGxWFfJKr/vJGC9gtAFpruQwCOQmM571l3EjEFSxIz2poSeeVBtkc54JrptF8HXt8Vef5FboPWgDk40aR/lTv2rd0nRp5HDGPavvXdWvg+Kywvl5I+9kVv2GjxRINwUfhQBzOj2FzHt2cY61vobxAArHPT2res7OP8Ah9OmKsf2eGYYibPtQBgR6lqEJABPHtWpp/ii6gI3AnnmtGPT2ZirQjPuKll0GPaCy4J7YoAeni1sg8nit7RPGLcc/WuObRCs+1VYfhV220l4UBbINAHqumeMLcsN7Yye9dFZeI7G6BVtgOeCTXg0rTwtiNmPNWrG5vIpN8hc89M0AfQyrYXChhsYEdc1Wurey4DFWxxmvG4vGF7agIWO0dAas23i64uZD++wue1AHrUNlDgGJgM9Pmz+lW1tCEA6n26V5xYeJ5ogp35+pro9N8WwyRqrMM+pzQBsXUeDsZCoz69aoi23Odo2/QVeGq2twoPyk46jpUUk8WCqLn6mgBJkWOJeM8YNXtDU7wQSBnoRWaJY2bB4/DIrX06ZY9vAPoaAOssd2AGOTWrEoxWPYShkB4rXt2G3qKAJtlGMCnI2RzSOR0oAjx81IQcU7vTHO32FADWYqc1518aPG1t4Y8PTztIFfYcc11niXXLXSbJ57h/KVRnJNfEX7TvxCj8QXhsbG7MiK2GAPagDyDxx4iuvEmv3GpXUjPvc7AewzWA/JpWbmmMaAE70jE5pM0GgBaQ0lLQAUUU0mgBTRxScUhxQApIpCBQTnt0pM80ABFKKQHmg0ALnPFAxnnj3puaXqfWgANFBNJmgB2KMcUhpKAFx3pe9J0ozQA6lFNFOAoAVauafHLLewxwxl5GdQAOTVeFQx+Zgor1X4G+Goru9bVrhd6q22IYoA9l+HOn3Zs4SylX2rk+nHSvYdDk8uLEqN8uPm61Q8F6Pa/Zl2qABjPPWuxXQbVV3ZZQR0BoAs6Pf28rgK6n6HFcp8dPHmneGfCtxbSXKC5uEKRox5Oaj8XXFn4ZsZtUmuPKhiUsSz4yR2r4m+J3jy+8aeMG1S4kItopNsKZ42g9aAPpf4HM32XzWBBdt35mvofSZ3+zqrOQfSvnX4OSM2j200YDKVB4Fe26VfNHHu3H8aAOre4OML36irNvNux2rKtWiuIhI1ykZ+vWp554bO2klaZPkXcSTxQBj6zcxyeL4o8q2yPnnpXT2QTYdq7QeuO9eH+G/FH9seNdQuPMOxZNi/hXsOl3GbdWJzmgDdTGKUrt71BbyB1+XoO9SgN/z0/A0AQhv3pGOamGcdKypLpo9WaFhgdq0Fdeu6gDjfjhGJPhhrwK5AtGOMe1fmDN95vlwM8frX6veJ4Yb3Qr60uMGKWB1bIyMYr8tfF1nDZeJNStYGDRxXTqpHQjNAGKetJUmOaaaABKKVMUUAdXa6rcNL++ZjgdSK2oNTWQbgrBv71WP7JXyykMbcn+IVRudGnV+FZD6KcigDobTULea3Eanc+MDPeqd3E1vINrYLdh0rD+z3Fp96IyD1weK1NNuEmj+cLIRwBjkGgC7Z3rW67ZYYhnjJ6U65mXd+7VSD12jqaimmEihRbn3C96v20avbedDB5br0VhzQAy1huJrR2l8mIY4BUgYqhfRwJCyxxq8h/iFXXuri4jK3AfavG3OBVW9jCwv5Ee8kfdxyKAOcntQzjzGVMf3etTR2m54/s+COmeM1Uu5HfCNGUIPU9adYyNGyq/3c8OB0oA3ItOALrPbs52Z4IBqtMI/ICmBYznG48g+wNXLa6Ecjh41mG3BO3g/iOlUNTuHKBUWRBn5f3gOD6D1FAGhbv5AQL5ZRgMHGfz/APrVoJrBhXY1vMccCVVzj/PvWPpe6JArEAnt5eQP8KuFhNcRuUkBY7Wb19j2IoAludSlmPk7V848ruTj6+1Z93E006eew2/7JwCafNJPJfPHDAyBeCAD09cDpVXUFvEWJVjMRJ+dSADt9fegDY0hYJkaNl3MAVDK33at39ukFkCoZyeFJbmsvTWWzUyAkowwe276U+crOuy3jXavOCT19Of6UAV5knim8xZn8t/lcA7sVf0tLhnj2tiKM8HOCfqayTLN5UiqkQQHL4bv/Wn6fqEst3t8tztX5WwRj8uv40AdRfQ7ZUuILdpGJyeeR71yXi1ZmcSpcIST05z1rbt5rpQfLaZ3LHcOePw7fhWJ4jhVZRh5FlPXcvFAFH5YdjzrknHzK3FaaXEMi/Kpf5fTNYm0OwiuJkkCDKoFIyKvW10kcY8izWNu2G+Yj1oAZrEdu4iwrRlRxn7tZkcInJ8yRWON3PQ+1WQ5uriSSTlR8uBW5oWj2s6hnnKj0oAxW/cjMDBZGXGN42/SltLi8jVnWOMfNyARXfW/gzSriP5SpPXjjmsfUvh5NAxmsWeRc8qe9AHOLcqxZpJER3PIIGB7VUnw8REm1F3ZDKBgip9S8M6rbo0ckBUE5+6cmorDSb6a6iSSOQkcBecCgDJkYSTtIkj5XgDGDV7S9NmvJ0ZklZs9/SuusvCMvmFplds84210Frof2bbtQjjsOKAKHhXwrbxOjTAFic4PNeqeH9Gtyq7Y1468dK4m2jmhIKo2e2K7/wAH3TAx+YrZ96AH33h9Dz5ZwTWRd6OI3K8+wzXqPm2bW44XJHf1rINhDcykllIz0FAHndtBJHOFKnPbit2ABQu6PPr2rrk0q3VSRGD/AMB5psmlI67cBM9KAMazjt5ZAqhQw61rw6TE0Ycuue3vRa6IsUm8ZY9mFTTtcwZQIpxznHagBiabp6SbXAzjk+lEmk2d0m2Nh04zWRNLdzSt169BTrZ7uFslmY9+KAJp/CsSEFfnyc8dqoXemRQFgyjPYnrXVadcNLH87AjHNU9XtvOA29KAPP7ix86f5dzc45FW9O0CbJLDHviuhjtlhkO6Lf79MVp2LBmIVDgDnIoAxJNIaJU+cA4qSwsbl5V4yvt0NdDIuR8wUmpYJ0hQ7lUehz1oAitBJbkJuIP90nmpVvJVO5gTzjioWuo2lx1J6mrVthgTnjFAF22k80jc5zjpWtYxMrKxb6DNYEYWKUtuJBHrWxZzBVVtwbjigDr7Biu3BwB1rdtZFIyT+VcNbao23Ct8w7GtzSNQ3EB2APfmgDpvMwOtIJPxqobhWGeKWJ8nIz9KALwbFZ+q30drbPLKwVFBJNJqOoW9jbvNcSKiKM5JxXyx+0d8bobdZdH0WfdKcglW6flQBiftPfFppp5dH024OTlW2noK+XppXkkZnYszHJJNTale3F9dSXV1M0krnJYmqZO6gBGNNoJooAKKKKACmmnUmKAGmkpTTRQA6mmnYxTT1oABR+NKvWgnmgBKKO9GPagAooPBpKAF/WlpKKAAe9FFAoAWgdKU9KQdKAHUq03tTloAlQFsKoySQBX1P8EvDstr4ftI2AEjKC1fNHhqNZdesY2wQZlBz0r7O8BwLFp0bDbgKOTQB6Bodve2qL5cJKjrgZrVudcmt7dzNGyBRkswxgVR0vUjbxDzSNp6cGvOf2iviLBofg24t7dlW6uVMUW0jOfWgDwj9o34mXninX5dGs7lhp1uxVtjffauV+FngyTxPqIlmUiziPJ7Ma4hmZ2LuxLuxJJ9TX0/8DdM+yeGbcbQCw3keuaAPV/hxpcWl28cPl7VUABQOMV6DcWAmh+WN0Jx92uT0O6jg4ZFHTnGa7Cw1a3YD94qnHQ0AQWK3VmjQSW7zJ/Cx6147+0v8TV8L6Umj2u4Xl0OArfdX3r074k/EDR/CXh+fUry4QbFOxc8scdBXxGt1qXxU+JjXl9vKSyFtmc+XHngUAe8fs+SG9tY7o7zJP8AN8w619OaLHm0VHBXjpXlnw08ORWFrBHFGI1iVVGBjAr2HTlVIwu2gB9mskJILEjtirkriOJpJG+VRk0iooNc98RtS/szwzMYz+9m/dqM880AU9G1UavqksyoSoJVT2wK6pB8o+XtXG/DW0MWlK7KVJ55rtARsBz2oA4/4ya4nh34eaxqTMFMduyr/vEV+Y+oXDXV1NcOfmlcuSfUnNfa37dnin+zvBFpoMMm2a+lyyjrtFfEB6cD0xQA00w9ac1N/EUASJRQmMUUAeyyyXEOTww9AvShd0kQm3Dd/cORmrl0J7icQPEUPZtpI/E9Ki+ySRkxzvG4B6g9PegAS1hdBJNE0QI5BbrVW60KOYCS1DoR1IIwKuyXT7PKEqHscrmqczzW+du/yiPmZSRQBkSw3GnzLMqeaATzzzVyLXCnQIhYcrI3SrtrNE6mOSTGRkHvVC40iCYMzRuQf4wSKANKyvIpEYS7B3yCMUyWSFv3lvIJCTgj/wDXXONp9xayE20wwOQH6Gn/ANsTQEZjAY8MR0oAXXPL2jySd38WSOKzWnjESDJb1AHOas6jeregKMbj/drPS3miw0ZPJ9Pu0Aa1tJLEFkRVw/ABXDf/AF6hv4vNUllljbP3duDirtoWVYnuNokz8pBB3fhWxdfZ5tOfbG7epPUH6f4UActDqRs5EhVXbPG58krU5lkKsbbeWHVyRz+FXZrEhElWBmbOATg/lULWsqTTQq6K7DL7kwPxH+FAFq2neEofODF178EGnSyx3Fy8MvmNJtHYEH/Cs28ikijDCUgheMNkfh/9esxLpYiZkkxJtz9wnB9xQBvm6C7IV2F4zkf/AF//AK9WF1OzyuGilkPDAD5fy7fhWCdXtyY3kt3WXbjjjJ9fQ1Db3GnrOZLiOQnttPSgDqraC1mikSG1Qbjktu4pLuDY0WZEjZeMK2AKwLHUbmNpbeDec8jODke9WF/0pxuY7z8xBwOfb/69AHR+crWwEDQF1GC8Zxmuf1Y+fcGAyDJH3g44P9frT4n8oCNTMGP3ivT8fSmtpKTRGRDvOf4geaAMUxQwySeZyyHduJ3cdMVSuiqyq9rIXXHKnPH0rdayt40MeAMnkdaimsY2td0UZVgfpQBjxyFB82QT2Bq3Y38glClmC+1V5bGVZS0x79KnFpII12cY554oA6rTdZmtQNsh64zXZ6P4piEIz97uTyK8mRrkALgEE1etVuiPlYgUAesHXtPuHBuY0PpwOK1rC/8AD4AP2eF3+nNeLTNclcq3TqM9altbq+XC7X46c9KAPdFm0yRt4VRiorc2clwchVUnuK8gttc1C3bdIxI9MHNXE8Vy7WG1gfXPNAHskVppcqhQEBHertjaxIwaLGPQV4bF4vuhJje2K6PTPGohj/eSrnHrQB6Zf3nlHyhg/Q1Bp+oss3WQDP41wA8VwXMgbzMn61cTxRFEhxNke9AHqkWpolv86nBHLHrUS6mJpVUHOK8uuPGKS4iEp2+hNW9N8Swwyq7Nx3oA9fguo44yXG0helK13b3TbWAAx0z1rhJPGVtJb43AtjrWbb+KY47gSK5znkUAemwWUeWkG3aelK9tAQo8tc561xkXjiDaV8wAd+aYnjSHzBibAHPWgDu0s44Y3YKqnjntVC4VmIOzjOB6Gudj8awc5fKmkbxdbyP8so9sGgDdPkRIDIBnPQ1btbmzVB8igEckdK4u61yOZTh8jtzVRdaWNsLJx6UAehSeXOMLtK+mKabFWjB2jH8NcrYa+m0BmAz6GtVNdjmIVXAx0oAkuYfJOc8g8H1q3YzMq7WXOR1Hes6e6Rju3grjoaqfaju+Uk/Q9KAOimZHH31UY4HqajkuGjUDfgj1rG8yRRnfxjgGqc1w7MGMnQ9KAOrsr7byZPm7+lbun6mu4DcNw9OlearqJB2hznNdL4ZFxeSqQCQTx1oA9OsbwyRLg8/SrV5q0GnWUl3eSCOKMcseBUOhaa0NvvcZ5r5p/bK+JH2Mp4S0e5liuD81ztPRfSgDO/aG+OAufP0nRbjJJ2llPGK+Xby5muZnmmkLyOeWJqOaRnYs7FmPUk1D15oAUkU09aMj60UAFFFITQAtJ3pCaTNADqaaMilOMdRQA2ikzRmgBwNNNBpKAFoH1oxilO3PFACfjRQeOtHFAAc9+lHFOI45JpNv69KAE78Ue9HbFIDigB2aKTj2o5+tADjSUnPpSigBRTlppzij60AW7GdrW5hnjI3RMGFfX3wL+JPhHUrCGDUdQtrW5UAPDM23J9s18bZFKDQB+lniXx94N0jw/LdTalYiNUOAHUk8cV8GfFrxpN408US3i5js4iVt4+2PWuKaWRl2tI7L6FiRSgYCtuU57A8j60AbPhbSpNa1y2sIxkMwL8dAK+yPh3pFvbaVDADgooGa+ZPgPFHJ4qfeQGCDbX1z4asGWBZIVckgCgDoI/D5bayXO3I9Koaxpg0+CS6ub1RBECxJbGMVsx6ZraxG5wiKBnDt1FfL/wC0d8TtSe4n8KWsixkZFw8b549KAPOvjL4ym8U+J5o4pnbTrZysKhshveuw/Zfs0fUry7dNzbwq+orxQDj8K+kv2TNFuTbPdyL+7ml3KD6UAfTvhORUUKRg12tvMuwE8VjaPp0UQVtoFdAkMbJigBUuEJ4PFeZeOdUh1rxXBpsUhZLY/Nt5G70rqviRrVt4V8G3+ryceVGdmOu49K8l+BDHWpJNWndmd3Lktz1NAHuehQR2+nxR9OBWgxUL94flVS0hmKEFUUD7pz1rmPih4mi8GeE9Q1m9kRVhhYp82NzY4FAHxt+2v4kj1n4q/wBnwSFo9PhEbc8Bj1rwZjWj4m1i617X73WLtt013M0jewJ4FZZPNADgxU5Un0pvYfWkJpeooAkX9PSikSigD3jVbm4trtV4kDnjYOlTJDvQyTSKqnnHBNZEd5b7UZbzIA+7iltNRsJHfz58kdCc8GgC26rFkwW4kT+83GaxtUu3Zv3amMKPmCnIAq7d6jDDCY4Z4JS/v0rMN5ZRjE3ljdwwPJoAq/bYvvbC+OhU8flUkWrB87pCgA4DcAVT1SS2RTJbPGRkcZHH4VSjmt5G/fTRbccjOKANCfW4EHl7BLKOQwGcVnXN8t4zSMFi4wcc80vl2qlnhuCoI6cZNUpIIncKZF+brt5NAFa8Eu0TW8mCPvKtU11O6jk5ZyvoTitJ91uPKHzqfXqayr8KJPulR1G7+QoA6LTL9ZoEMTN5oPQjI/Gt6PUTNp3ktIkYHLHqc+x6iuI0i5tkUbty7TnGf61qC4s7qUoSUbHUNg5+vegDprBiziRZpdy9AW5I/kabdR+bM1wrEY6BiWGf6Vz1rqC2rCGIM5z8xJP61ZfUENxlhJnspbH5H/GgDRuFZmVb5fLVh2TBP9DUMWn2u5njSRYF5G71+tRXurq1sqIvlbT0Yg5/Csm4vrucSiPIXIwF4oAu3MKzQNIImKo3IBxx/WptNjUMJI1JHcbQT+dVLCO9uIvLIKoeuelWhZRwyhhI0hxyA1AG0kEO2bdHHv253Efe/AdDVGMyRuV8tGY/LuxUm1MjZGwYjkVq26EwIVgJPqaAJ9P0fzAss7qc9vautsNOsZbNoiyAHjrXLRwahI6/KVUgYzV1JZbYDzmzj+dAE954RtDcEq5/GqN54bmhO6GPei9cVdfWLkr+7ToOuaksfF0VvlbhOenJ60Ac4+loZi1xGQR0zUV3pYJHk55ruV1LStRG5wiAdiaY1nZzARWbjPt0oA4JrBYU3Of3nYGolk8pSNqk+9dne+Hn++2Gb+7WY+gztkLGfpQBzluJBIvy8E1uwJEqjdtyfeo30qaGQZXCj9KvQ6Vvj3CRie/FAC21jb3GW2Aj6VHcaFB5hZU3A9QK1dMtJon2bcr2J6VtJp9xN92PAx1HegDzu/0cL8sMdZ1xpVxsJXK8c16hJppjPzx5Pfjiop9JkmQbI/pheKAPII7W/jl4ZgBVi4+3omS7E4716S3hm4LZVBnPcVHN4fkXKyxjp6UAebWk12JN0hYH6Vr2txdEYAJArrE8MqzZVCD3BFaEHhloUysYOenGKAOPS8kTI3Zxzg05ry5zw3I9K6mTw67M7Oh/Bab/AGDty2Bz7UAcvbveO53MwzUzyXUYADNXRx6SY3AUVLJYBsfLk98CgDnbX7e2WEhQH+93p/nXUZG4uTXU21i/lf6vK/TpT10ndukKqM+o5oA5mO9u938WPetOyuJXJ8xuPWtEWdtGCWUFh2FU5EDZ8kgc8gjpQBeW5aMAq+SPQ5q5p88jSBjJgE9Aay7SzXIZnx6k1OLuNDtt2D4JU8dCKAOgurt40PzfrVP+3GQBSSfpWYZ5JANxOD61Ruxtk+9+VAHRf21NJhQSqHr71pWs4lVGZgM1zVoyMqZz061vaBYzXk6rEjtzQB0Gh6S19dBV5yehGa9n8EeHVs7ZGZBnrzVL4deFBbWqTXHyuf7wrv2WO3gyFGEXt7UAcP8AGLxjYeB/Bd3q99E+ApWPYcfMRxX5r+K9avPEGvXmrX00kktxIzZc5IGeBXtP7XvxLfxP4uk8PaXdTDTLE7ZUY8PIO9eBOfz70ARseabSnFJQAUmaDSfhgetAAaQ08o/lGRVYoDgtjjPpUeeaAFHWlprdaKADHNGB7flRQD60AJRQepAOaMjFABRSqcHpkUhGTnGKAClHHX+dJjApBQAvejFFFAC9KC3HOabxmloAM0ds0naigBSKB7nFB96TNADulJzmgHijtQABsZ4zSlqTvS5oAKM0HpSfjQA5c4pysajyKXNAGz4Y1270HVY9QsyN6feU9GHpX0t8Of2h/DdvHBHrMdxauB8w2blz9RXygG9qeG980AfaPxK/aS8Nx+G54/Dt2l3fSIVjAU/KSOtfH+p39zqV9NqF3N5s87FpD71nlgT0x9KVSB06d6ALIOcV9sfs128B0KxWFRgRKfqa+I1cYr3/APZx+LVj4euINL1ubyI1O2OUnCke/pQB91WkTMFAXH8qnnhuY4y6bHx2rC8MeMNB1S1SSz1Szm3AEbZgal8c+NtB8K+G7rWdT1CKOCBC2AwJY9gBQB85/tzeNbmw0XTfC1vJ5cl03mzAH+EVxX7Ovxp0Pw5b/wBl+IJvsoyAshGVP415F8b/AIg3HxG8c3GuPG0dso8u2jY9EFcHu/KgD9QdO+K/gW404XcfiTTjEFyT5w4+or43/at+MMnj3xAdF0mb/iRWbfKUPEz+prwUuR0JFN3ZoAl3cUme9R5wKXdxQA8HmnL3qJWp69OaAJYyeaKYhooA3kg1JpF23UpI6lc8VeSw1PyPMk1KUBjjuRX39qPwY8H3YY/YYUJ6bUArldU/Z98P/fgMkRHYE80AfEr6TfMMvePk9wT0qjd6bqCZ/eSSKD15r7G1P4B2sm3ybiWNl6YAP51yGo/AfWIZGa1vYwd33Sv3qAPlmSO5TktKPrmoj54O4M2fXNe86/8ABbxQsrsbePy8HJ55Psa4TV/hx4j09WZtNnkUf3RmgDgPNuCf9Y+frV+z85+ZL4xDtxmrN5pM9vJtltZ7dh1DoaozW86htyso7UAJc3E0U20XRl/2sVBLdzTAeYd2OhoW3kaTbtOasPaMqDejKPUUAVllxhtp/OpftIwBt+Xr1709bR5DshVn9sVZi0e4cbmAH4UAMOryKAVTDAcGiI3l7JuERY45z0NbGn6KsbZk2njvV6BQrGLkD2OBQBlWti5VTdEg54UH9K6jTba1jtCzbYy3TIqlG27ciw4xwGxQqSFkCBpPX0oAtCRSTCGYqe4HFTLBsZfITcSOXIq5b28L4W4zFxnFaCwwJDiJQR/eBoAyIIZTOCd3HUnpW9pLO8yxJIh9cCqVjF59wyKCF/izWvZWVqGHlsYz60AbU1qwhEjzLgDt61zV0sj3LbsgD1rrtPs7eOEtI7ysRwNxqtf6SZpd6ghfRuM0Acu7MkbRJyTyawNZjlKnfGeR+VdjeLFaysZIx6DPNc/rV/DM5URKPfNAHFi/v7WXaZZCo6elbWk+Lri07/XNX/7GhuIPO3DcRWBquhyIcxqfyoA6638cGSRTI3HfJrorDxZYmINIVb2rxk2F0PmYYx05otZ5InCuzDn1oA9tl1iyvcHhVHFT2l3Yxr8uwg+9eLJrM0R4c4zzzU//AAkk7DaHK49KAPc7S5sj8ylSR/CauvrlvbxkKpPHbHFeF6d4skhPzMx960l8WGVf7o74NAHr9jq8V3cjcF2n866RPsogz+73emeleAQ+LHib9y5H1rW0vxdPJMEaUCM9y3OaAPZbeWFpnU7evUVdmtbSZSzAZ/hFebWmtL5IZpBke/Wpl8VzKm1W4B9aAOuewhSXdg5zwT2q/FcWsERMhU8elcA/iyU/xDmof7VlugWklwCexoA6vUNUtZZdsaqoHHWqaSRSKd23P1rm3ZVBPmHrzT/NYR8SNjpQBuoy7sACo590UmQwI78VzU15JbtuVjx0wc1XHiNt4ViaAO7t7y38n5sKcdelQy3q7NsQBPqa4was0zZTLN6CtHT7hnX5yAD2z3oAm1C4ZSWZiB14HWq1neRsTubBbvVbWmwvyMAO+ax0uCQecGgDfur5Vfhhj09apSasiOSSDg49qwru6ZWwQW/HFVZbyNQN3Q++TQB1Y1kOu1Rj37U6G4NxN8xycetc9p37+UbFAzjHXFeheDvCtzf3KyKyN0+TOKALvhbQ7u/mVIIWYt0NfQ3w68GWmnwRyXKMJsDqvGarfD3whDaQRzTWs8MgHBRsjNelQRNGgXzCcf3hzQBMiBIwvBA9BXj/AO098QrPwR4EuczSxX90pS2EfGWNepazfx6bYS3c65iiQu+D2A5Nfnd+038Uj8RPFhhsdy6VYuVhDdWb1oA8mvbma6uZbq4dnnlffIzHJJPNVy1K/WmHFAATSEnHNH1pDQAlJS0mKADtgUnGOaXp3oPPWgBOKCc9c0qbed2enAHc009aAFz9aQ/rQOtLQAlFKcUgoATtQOKceO1NJ9qAFyTSUtJmgA70tFITQAYpc5OTSCg0ALQwxxR/kU+YEOd3fnigCMUtA6UGgBDRil7UYO3d/WgBKBRQKAF/E0Y460hNL9KAEPSilI+WgdKADpRSmkzg0AApy9KaOT2FOFADh0pabmlzQBZtdQvbVg1te3EDDoY5WXH5U+91XU74bbzUbu5X0lmZh+RNURz/ABY+tH0oAfk0Z4poOBzR1oAXNGab3pwHXpx70ALRRnNFACj7tPPamA04csKAHx/eooT7xooA/UH+2tRz/wAfb/8AfC/4UNrmpYx9qbH+4v8AhWm3hG66i9i/74NNHhCdut5F+KGgCvFeXE0XmC+kHyEtJ5ShFPoT/hVeWC7ysb3xado/MChUPUZxjr0rWbw/fbFia9tmRBtUGAHA/KgeH73AX+0IwQu0N5XzAemetAGBfWc/72FroyzxIGKhUI7Z46/jVLUtLtGilxJ9pWPHmGMR8A9+Oa60+H705/4mEe4jBcR4Yj69aZL4bu5g6vqEYD434iAL/Ujk0AefX/grw9dRwtMjq8uCqNbox2f3jj9K57WPhH4MvbaO5ZIhE8m2Q+SCU444U9favW7jwxfees66iokTAVguCMdKz59D1iGVTHeRJsYsoWFQN3rgDBNAHhXiD4L+ErO1iuERY2ckeTKmx1A6Hhuh/DpXnHjT4caPBZn7L+5KsDuVmPHpycV9NeIfD984HmyQMOSSsCpz7kAZryz4iab9jsXSaRPoKAPn9tL+ywstvsYqfTk/WqdwtxHF82wDr6Gug1WdYw8MClVz19TWNLbtdEC4kxnp7UAJbQrdRBlbaV64oktBG27ovfNXbe1SOHy1Yqi9/U1A99CN8GMuvcnrQBCk0IzGu7aRg1NZNF5TxxPllOV55rKkmkk3fKEGeQetWdNliik/d/KQPmIoA3lMb+XJcckjB9BVtlWUrFbyAJ/EB3rINxHjLPlCe/rWnpM8LkoW5A5IWgDRtNNlE5ZASpXpmrdpCy3BWRsKOmTikt9Wt7WUxu+RgAcVFfanGitJG0f5daAOu0CeGN085gQCcZrY1TUbWRFX5csDhga8hg1if7QGLZIPC1q2+pmSXczc8UAdbqmm2sloSzBjjv61xF74fjEjyRy5PZcZFbUWrSPJskG5c8YFXmMG0OoUHrzQBystpLFHxwcY4qHyZD8si/p1rsZZLfytyxrnGScVUiQSyYWFfqKAOZfTIfLO5cH2FYeo6bbplwuR64r0K70mV2zt6+lVZ/DhuFzK20DtigDzGSxjkbbHHnJ6ioJtMjXOVOfSu7m0NYJ9qYPJ61D/AGM4cNLlwfSgDgGssMVRdvHcVdt9Mm8vaoGSPSutOjs8+VhYn/drastHCx4aMlgOwoA80ls5lLfKcjjio4EvI2+RWr1JtELNzGMfTmq9z4e6lUA9wKAOC/tLU4vl3tnFSR6reABSzKT6muivNHaFiwjDcdaxLqwmacHydo74oAt2ksnDvJye9aMeqbE+Vm645FZZC26qjfMcdAKjaOVwTGpUHpzQBs/25IgK+YQM9fWkbWi5wpOSeeazLOyMi5mkGRxitGOxghTcWU4I5NADxdXM/CqVTvjvU0UdvG4ediMetULrUFttypwueKwdR1Rp3wGLewNAHZ32pWcKf6Oc/hVb+3ECHZJyB0rlcTuoXy3XPc1Jpul3F1eCNGOG60Abx1yWV/KXLk9OM1T1jUp9LRZr2F41f7mRjNezfB/4Y2V7eQSXYDjILZrhv2xrKz0vxPp+mWSKiKhJ2nrigDynUvFE1xJmNdv49aZp2qzO6maNnGeMDOK59VycV1Xg3T5bi+T7POikYOCM0Aeh+CIobpQ/2x7ebIwHTivoD4b6XNPInlyQz7ccoec1wHg/StRMcSXOkwXUWR86rzXuvgPRNJjiDvot3bNwS6AjBoA9G0JZIYUjkjdMDk7sjNaxZducggc81m2EdrFDiK4mB7BzVPxjq40Pw/d6k0kREETSfM2M4FAHz7+2z8Tv7D0JPCWkzFL6+H7ySN+UTvke9fELNz/j1rqvil4uvPGnjW+168UAyuViTOQig+tckx755oAQmkoooAKTvzS0hBoAQ9KA3HAB+ooxSYNAATkUDp70mDS9KAE5z6GgHmg0lAC4JGQDj1pKMnHXiigA4oxRS0AIBRQ1A6UAHFFBzQBQAUlKSaQ0AKKQ0oo/WgBV6jPTIzU+ovG125jQInAVQc4qBeqjtSP1PegA75opBRjmgBe9BxnHWj19KMUAIRRS0n40AH+etKDQKB+tAC9qQYoPFIKAFpT+FIM4ooAXb3wcfSgA9KUbuxxRk55NACkELmmnp0NOx+749fWkG4d6AG0q0rUgx60ALml4o+ho7UAAUZyelIOOnSlpMUAKM5paOlHvQAL604Nz/wDWpAOKUDg0ASxHnmikjxnoKKAP2ALe1NfJXrge1FFACxxjPU09oVNFFAB5K4ByaeFXOMdqKKAAwqaY1shz2oooAztU023lidHXPvXiXxf8LWX2OWbzZRtX7vY0UUAfMmsBY55EREAXOMjJqCytYpLYSsoz1oooAzLze0jjfgDoAKyrVV86RtuT780UUAQSsyu+DVeykdboNn14oooAtxTsZthUbT2/Gtu1GzAXIyOtFFAG1Y6XBNGGkZiT79KzL5DHdCMMSgOMYoooAvxxRqowi/lUKwlrkMXOM9AKKKANTdtjG0YOeo4NLFJJI5V2yBRRQBJc3DRIEjG3IxnNSWd1Ii8e1FFAHQ6ZeSMArDOWHfpSa5csoIUFTu6g0UUAc1GWeTzNxBGfetXS8TRjeAeO/NFFAGhdMkK4SJAfXFTaRHHJvkdcnFFFADbtljlY+WCaxtXu5EUsoAIHUUUUAcxPq1w7lcAbTUU13K+1TgZ9BRRQAiWse5WbLd+ar3tx5YOyNRiiigDCvdQnQLsO0nkmoE1G6kkAMmAaKKALclh9qaMyXDAHsBXVQeFNPt9NN9lnkRd3I4NFFAHD6zrVxdT+QqJEitgba2/C8kv2pDv5J9KKKAPp34K3NxJNDCJNo4yQOa8R/bTiEfxFtMEkmHkmiigDw+2TLf8A1q9F+HNvafaVWa3EjFvvA7SKKKAPpn4b6crSRCO4mjXHTORXu+iQz28IX7UzhQCAVFFFAF+W9bYS8aMR3r5R/bd8XajDpVlotoXt4rqYiVkkIJX0+lFFAHyE3QD61ERz1oooAKKKKACiiigAI4pu2iigA20jDFFFAAOTS7aKKAEA60mKKKAFxSYoooAMcZoXmiigCQLSbRmiigBCopMUUUAGKVQBhsA59e1FFACxj94PrTSKKKAGgUpFFFACEUDOetFFACnIwc0hGDRRQAUrDmiigBQBRiiigBQKQjmiigB2KCoJFFFAB0yPeloooATFG2iigBVWlx2oooAbSiiigBcUnGOlFFADgMilA5xRRQBJEoZzRRRQB//Z">
            <a:extLst>
              <a:ext uri="{FF2B5EF4-FFF2-40B4-BE49-F238E27FC236}">
                <a16:creationId xmlns:a16="http://schemas.microsoft.com/office/drawing/2014/main" id="{9CFE68C1-C636-45CB-BD77-1B10717298E5}"/>
              </a:ext>
            </a:extLst>
          </p:cNvPr>
          <p:cNvSpPr>
            <a:spLocks noChangeAspect="1" noChangeArrowheads="1"/>
          </p:cNvSpPr>
          <p:nvPr/>
        </p:nvSpPr>
        <p:spPr bwMode="auto">
          <a:xfrm>
            <a:off x="2190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1" name="Text Box 8">
            <a:extLst>
              <a:ext uri="{FF2B5EF4-FFF2-40B4-BE49-F238E27FC236}">
                <a16:creationId xmlns:a16="http://schemas.microsoft.com/office/drawing/2014/main" id="{56FF10AC-EE00-48AF-8188-283A97101A96}"/>
              </a:ext>
            </a:extLst>
          </p:cNvPr>
          <p:cNvSpPr txBox="1"/>
          <p:nvPr/>
        </p:nvSpPr>
        <p:spPr>
          <a:xfrm>
            <a:off x="6731000" y="6421438"/>
            <a:ext cx="54991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defRPr/>
            </a:pPr>
            <a:r>
              <a:rPr lang="en-GB" altLang="en-US" sz="1400" b="1">
                <a:solidFill>
                  <a:schemeClr val="bg1"/>
                </a:solidFill>
              </a:rPr>
              <a:t>Do luchd-ionnsachaidh na h-Alba, le luchd-foghlaim Alba </a:t>
            </a:r>
          </a:p>
        </p:txBody>
      </p:sp>
      <p:sp>
        <p:nvSpPr>
          <p:cNvPr id="12" name="Text Box 8">
            <a:extLst>
              <a:ext uri="{FF2B5EF4-FFF2-40B4-BE49-F238E27FC236}">
                <a16:creationId xmlns:a16="http://schemas.microsoft.com/office/drawing/2014/main" id="{C75F7F16-AE2F-4CA9-B8F4-F3789B81E6D0}"/>
              </a:ext>
            </a:extLst>
          </p:cNvPr>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defRPr>
            </a:lvl1pPr>
            <a:lvl2pPr marL="742950" indent="-285750">
              <a:tabLst>
                <a:tab pos="3330575" algn="l"/>
              </a:tabLst>
              <a:defRPr>
                <a:solidFill>
                  <a:schemeClr val="tx1"/>
                </a:solidFill>
                <a:latin typeface="Arial" panose="020B0604020202020204" pitchFamily="34" charset="0"/>
              </a:defRPr>
            </a:lvl2pPr>
            <a:lvl3pPr marL="1143000" indent="-228600">
              <a:tabLst>
                <a:tab pos="3330575" algn="l"/>
              </a:tabLst>
              <a:defRPr>
                <a:solidFill>
                  <a:schemeClr val="tx1"/>
                </a:solidFill>
                <a:latin typeface="Arial" panose="020B0604020202020204" pitchFamily="34" charset="0"/>
              </a:defRPr>
            </a:lvl3pPr>
            <a:lvl4pPr marL="1600200" indent="-228600">
              <a:tabLst>
                <a:tab pos="3330575" algn="l"/>
              </a:tabLst>
              <a:defRPr>
                <a:solidFill>
                  <a:schemeClr val="tx1"/>
                </a:solidFill>
                <a:latin typeface="Arial" panose="020B0604020202020204" pitchFamily="34" charset="0"/>
              </a:defRPr>
            </a:lvl4pPr>
            <a:lvl5pPr marL="2057400" indent="-228600">
              <a:tabLst>
                <a:tab pos="3330575" algn="l"/>
              </a:tabLst>
              <a:defRPr>
                <a:solidFill>
                  <a:schemeClr val="tx1"/>
                </a:solidFill>
                <a:latin typeface="Arial" panose="020B0604020202020204" pitchFamily="34" charset="0"/>
              </a:defRPr>
            </a:lvl5pPr>
            <a:lvl6pPr marL="2514600" indent="-228600" fontAlgn="base">
              <a:spcBef>
                <a:spcPct val="0"/>
              </a:spcBef>
              <a:spcAft>
                <a:spcPct val="0"/>
              </a:spcAft>
              <a:tabLst>
                <a:tab pos="3330575" algn="l"/>
              </a:tabLst>
              <a:defRPr>
                <a:solidFill>
                  <a:schemeClr val="tx1"/>
                </a:solidFill>
                <a:latin typeface="Arial" panose="020B0604020202020204" pitchFamily="34" charset="0"/>
              </a:defRPr>
            </a:lvl6pPr>
            <a:lvl7pPr marL="2971800" indent="-228600" fontAlgn="base">
              <a:spcBef>
                <a:spcPct val="0"/>
              </a:spcBef>
              <a:spcAft>
                <a:spcPct val="0"/>
              </a:spcAft>
              <a:tabLst>
                <a:tab pos="3330575" algn="l"/>
              </a:tabLst>
              <a:defRPr>
                <a:solidFill>
                  <a:schemeClr val="tx1"/>
                </a:solidFill>
                <a:latin typeface="Arial" panose="020B0604020202020204" pitchFamily="34" charset="0"/>
              </a:defRPr>
            </a:lvl7pPr>
            <a:lvl8pPr marL="3429000" indent="-228600" fontAlgn="base">
              <a:spcBef>
                <a:spcPct val="0"/>
              </a:spcBef>
              <a:spcAft>
                <a:spcPct val="0"/>
              </a:spcAft>
              <a:tabLst>
                <a:tab pos="3330575" algn="l"/>
              </a:tabLst>
              <a:defRPr>
                <a:solidFill>
                  <a:schemeClr val="tx1"/>
                </a:solidFill>
                <a:latin typeface="Arial" panose="020B0604020202020204" pitchFamily="34" charset="0"/>
              </a:defRPr>
            </a:lvl8pPr>
            <a:lvl9pPr marL="3886200" indent="-228600" fontAlgn="base">
              <a:spcBef>
                <a:spcPct val="0"/>
              </a:spcBef>
              <a:spcAft>
                <a:spcPct val="0"/>
              </a:spcAft>
              <a:tabLst>
                <a:tab pos="3330575" algn="l"/>
              </a:tabLst>
              <a:defRPr>
                <a:solidFill>
                  <a:schemeClr val="tx1"/>
                </a:solidFill>
                <a:latin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pic>
        <p:nvPicPr>
          <p:cNvPr id="131081" name="Picture 2">
            <a:extLst>
              <a:ext uri="{FF2B5EF4-FFF2-40B4-BE49-F238E27FC236}">
                <a16:creationId xmlns:a16="http://schemas.microsoft.com/office/drawing/2014/main" id="{3DC116C1-3A52-4CA9-AE95-48FDCDF3B2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003" r="17291"/>
          <a:stretch>
            <a:fillRect/>
          </a:stretch>
        </p:blipFill>
        <p:spPr bwMode="auto">
          <a:xfrm>
            <a:off x="9031065" y="2127062"/>
            <a:ext cx="2951553" cy="284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a:extLst>
              <a:ext uri="{FF2B5EF4-FFF2-40B4-BE49-F238E27FC236}">
                <a16:creationId xmlns:a16="http://schemas.microsoft.com/office/drawing/2014/main" id="{1690CE91-0ACA-41F6-BB5F-8D665608BA1C}"/>
              </a:ext>
            </a:extLst>
          </p:cNvPr>
          <p:cNvSpPr txBox="1">
            <a:spLocks/>
          </p:cNvSpPr>
          <p:nvPr/>
        </p:nvSpPr>
        <p:spPr bwMode="auto">
          <a:xfrm>
            <a:off x="611188" y="1781299"/>
            <a:ext cx="8731333" cy="388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214313" indent="-214313">
              <a:buClr>
                <a:srgbClr val="00C4C4"/>
              </a:buClr>
              <a:buFont typeface="Arial" panose="020B0604020202020204" pitchFamily="34" charset="0"/>
              <a:buChar char="•"/>
              <a:defRPr/>
            </a:pPr>
            <a:r>
              <a:rPr lang="en-GB" dirty="0"/>
              <a:t>Assess progress in skills and knowledge in reading, writing and numeracy</a:t>
            </a:r>
          </a:p>
          <a:p>
            <a:pPr marL="214313" indent="-214313">
              <a:buClr>
                <a:srgbClr val="00C4C4"/>
              </a:buClr>
              <a:buFont typeface="Arial" panose="020B0604020202020204" pitchFamily="34" charset="0"/>
              <a:buChar char="•"/>
              <a:defRPr/>
            </a:pPr>
            <a:r>
              <a:rPr lang="en-GB" dirty="0"/>
              <a:t>Assess pupils in P1, P4, </a:t>
            </a:r>
            <a:r>
              <a:rPr lang="en-GB" dirty="0" err="1"/>
              <a:t>P7</a:t>
            </a:r>
            <a:r>
              <a:rPr lang="en-GB" dirty="0"/>
              <a:t> and </a:t>
            </a:r>
            <a:r>
              <a:rPr lang="en-GB" dirty="0" err="1"/>
              <a:t>S3</a:t>
            </a:r>
            <a:r>
              <a:rPr lang="en-GB" dirty="0"/>
              <a:t> in line with nationally developed expectations</a:t>
            </a:r>
          </a:p>
          <a:p>
            <a:pPr marL="214313" indent="-214313">
              <a:buClr>
                <a:srgbClr val="00C4C4"/>
              </a:buClr>
              <a:buFont typeface="Arial" panose="020B0604020202020204" pitchFamily="34" charset="0"/>
              <a:buChar char="•"/>
              <a:defRPr/>
            </a:pPr>
            <a:r>
              <a:rPr lang="en-GB" dirty="0"/>
              <a:t>Provide individual, diagnostic reports on each child’s and young person’s progress, based on an on-line and adaptive assessment</a:t>
            </a:r>
          </a:p>
          <a:p>
            <a:pPr marL="214313" indent="-214313">
              <a:buClr>
                <a:srgbClr val="00C4C4"/>
              </a:buClr>
              <a:buFont typeface="Arial" panose="020B0604020202020204" pitchFamily="34" charset="0"/>
              <a:buChar char="•"/>
              <a:defRPr/>
            </a:pPr>
            <a:r>
              <a:rPr lang="en-GB" dirty="0"/>
              <a:t>As part of a range of evidence, contribute to teachers’ professional judgement</a:t>
            </a:r>
          </a:p>
          <a:p>
            <a:pPr marL="214313" indent="-214313">
              <a:buClr>
                <a:srgbClr val="00C4C4"/>
              </a:buClr>
              <a:buFont typeface="Arial" panose="020B0604020202020204" pitchFamily="34" charset="0"/>
              <a:buChar char="•"/>
              <a:defRPr/>
            </a:pPr>
            <a:r>
              <a:rPr lang="en-GB" dirty="0"/>
              <a:t>Inclusive - allow all pupils to be fairly assessed, no matter their background, experience, additional support needs or level of ability</a:t>
            </a:r>
          </a:p>
          <a:p>
            <a:pPr marL="214313" indent="-214313">
              <a:buClr>
                <a:srgbClr val="00C4C4"/>
              </a:buClr>
              <a:buFont typeface="Arial" panose="020B0604020202020204" pitchFamily="34" charset="0"/>
              <a:buChar char="•"/>
              <a:defRPr/>
            </a:pPr>
            <a:r>
              <a:rPr lang="en-GB" dirty="0"/>
              <a:t>Administered at a time of the teacher and school’s own choosing in line with guidance from local authority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F306E5-8230-45EB-9A4D-8514B75DDA56}"/>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2883" name="Title 1">
            <a:extLst>
              <a:ext uri="{FF2B5EF4-FFF2-40B4-BE49-F238E27FC236}">
                <a16:creationId xmlns:a16="http://schemas.microsoft.com/office/drawing/2014/main" id="{D5F2BCD8-15C8-44EB-9E36-C705F5681629}"/>
              </a:ext>
            </a:extLst>
          </p:cNvPr>
          <p:cNvSpPr>
            <a:spLocks noGrp="1"/>
          </p:cNvSpPr>
          <p:nvPr>
            <p:ph type="title"/>
          </p:nvPr>
        </p:nvSpPr>
        <p:spPr>
          <a:xfrm>
            <a:off x="384176" y="497681"/>
            <a:ext cx="11050587" cy="782637"/>
          </a:xfrm>
        </p:spPr>
        <p:txBody>
          <a:bodyPr/>
          <a:lstStyle/>
          <a:p>
            <a:pPr eaLnBrk="1" hangingPunct="1"/>
            <a:r>
              <a:rPr lang="en-GB" altLang="en-US" sz="3600" dirty="0"/>
              <a:t>NIF Improvement Plan 2021</a:t>
            </a:r>
          </a:p>
        </p:txBody>
      </p:sp>
      <p:sp>
        <p:nvSpPr>
          <p:cNvPr id="122884" name="Content Placeholder 2">
            <a:extLst>
              <a:ext uri="{FF2B5EF4-FFF2-40B4-BE49-F238E27FC236}">
                <a16:creationId xmlns:a16="http://schemas.microsoft.com/office/drawing/2014/main" id="{8AF3127D-16D5-4E04-8E63-5D5FE7CCBE72}"/>
              </a:ext>
            </a:extLst>
          </p:cNvPr>
          <p:cNvSpPr>
            <a:spLocks noGrp="1"/>
          </p:cNvSpPr>
          <p:nvPr>
            <p:ph idx="1"/>
          </p:nvPr>
        </p:nvSpPr>
        <p:spPr>
          <a:xfrm>
            <a:off x="1019175" y="1508125"/>
            <a:ext cx="10521950" cy="3497263"/>
          </a:xfrm>
        </p:spPr>
        <p:txBody>
          <a:bodyPr/>
          <a:lstStyle/>
          <a:p>
            <a:pPr eaLnBrk="1" hangingPunct="1">
              <a:buClr>
                <a:srgbClr val="00ABB5"/>
              </a:buClr>
            </a:pPr>
            <a:endParaRPr lang="en-GB" altLang="en-US" b="1"/>
          </a:p>
          <a:p>
            <a:pPr eaLnBrk="1" hangingPunct="1">
              <a:buClr>
                <a:srgbClr val="00ABB5"/>
              </a:buClr>
            </a:pPr>
            <a:endParaRPr lang="en-GB" altLang="en-US" b="1"/>
          </a:p>
        </p:txBody>
      </p:sp>
      <p:pic>
        <p:nvPicPr>
          <p:cNvPr id="122885" name="Picture 5">
            <a:extLst>
              <a:ext uri="{FF2B5EF4-FFF2-40B4-BE49-F238E27FC236}">
                <a16:creationId xmlns:a16="http://schemas.microsoft.com/office/drawing/2014/main" id="{AD4F6299-DB69-469A-8C7E-1E5AA456A6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6" descr="1.png">
            <a:extLst>
              <a:ext uri="{FF2B5EF4-FFF2-40B4-BE49-F238E27FC236}">
                <a16:creationId xmlns:a16="http://schemas.microsoft.com/office/drawing/2014/main" id="{75865EA5-7EA1-4CC7-9EF3-4B0BFE5E7F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8DC89ABA-B3C6-4015-86BC-2D6A6D2F7563}"/>
              </a:ext>
            </a:extLst>
          </p:cNvPr>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Content Placeholder 2">
            <a:extLst>
              <a:ext uri="{FF2B5EF4-FFF2-40B4-BE49-F238E27FC236}">
                <a16:creationId xmlns:a16="http://schemas.microsoft.com/office/drawing/2014/main" id="{62CDA455-B771-4734-8237-CE54A6C39A16}"/>
              </a:ext>
            </a:extLst>
          </p:cNvPr>
          <p:cNvSpPr txBox="1">
            <a:spLocks/>
          </p:cNvSpPr>
          <p:nvPr/>
        </p:nvSpPr>
        <p:spPr bwMode="auto">
          <a:xfrm>
            <a:off x="457200" y="1508125"/>
            <a:ext cx="114300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lvl="0" eaLnBrk="0" hangingPunct="0">
              <a:lnSpc>
                <a:spcPct val="107000"/>
              </a:lnSpc>
              <a:spcBef>
                <a:spcPct val="0"/>
              </a:spcBef>
              <a:spcAft>
                <a:spcPts val="0"/>
              </a:spcAft>
            </a:pPr>
            <a:r>
              <a:rPr lang="en-GB" sz="2200" b="1" dirty="0"/>
              <a:t>Assessment of children's progress</a:t>
            </a:r>
          </a:p>
          <a:p>
            <a:pPr marL="342900" lvl="0" indent="-342900" eaLnBrk="0" hangingPunct="0">
              <a:lnSpc>
                <a:spcPct val="107000"/>
              </a:lnSpc>
              <a:spcBef>
                <a:spcPct val="0"/>
              </a:spcBef>
              <a:spcAft>
                <a:spcPts val="0"/>
              </a:spcAft>
              <a:buFont typeface="Symbol" panose="05050102010706020507" pitchFamily="18" charset="2"/>
              <a:buChar char=""/>
            </a:pPr>
            <a:r>
              <a:rPr lang="en-GB" sz="2200" dirty="0"/>
              <a:t>Assessment should take into account the need to establish children’s next steps in learning across the curriculum, with a particular focus on literacy and numeracy.</a:t>
            </a:r>
          </a:p>
          <a:p>
            <a:pPr marL="342900" lvl="0" indent="-342900" eaLnBrk="0" hangingPunct="0">
              <a:lnSpc>
                <a:spcPct val="107000"/>
              </a:lnSpc>
              <a:spcBef>
                <a:spcPct val="0"/>
              </a:spcBef>
              <a:spcAft>
                <a:spcPts val="0"/>
              </a:spcAft>
              <a:buFont typeface="Symbol" panose="05050102010706020507" pitchFamily="18" charset="2"/>
              <a:buChar char=""/>
            </a:pPr>
            <a:r>
              <a:rPr lang="en-GB" sz="2200" u="sng" dirty="0"/>
              <a:t>Continue to embed a self-improving system to improve outcomes for learners and raise attainment and achievement through improved learning, teaching and assessment</a:t>
            </a:r>
            <a:r>
              <a:rPr lang="en-GB" sz="2200" dirty="0"/>
              <a:t>.</a:t>
            </a:r>
            <a:r>
              <a:rPr lang="en-GB" sz="2200" b="1" dirty="0"/>
              <a:t> </a:t>
            </a:r>
          </a:p>
          <a:p>
            <a:pPr lvl="0" eaLnBrk="0" hangingPunct="0">
              <a:lnSpc>
                <a:spcPct val="107000"/>
              </a:lnSpc>
              <a:spcBef>
                <a:spcPct val="0"/>
              </a:spcBef>
              <a:spcAft>
                <a:spcPts val="0"/>
              </a:spcAft>
            </a:pPr>
            <a:endParaRPr lang="en-GB" sz="2200" b="1" dirty="0"/>
          </a:p>
          <a:p>
            <a:pPr lvl="0" eaLnBrk="0" hangingPunct="0">
              <a:lnSpc>
                <a:spcPct val="107000"/>
              </a:lnSpc>
              <a:spcBef>
                <a:spcPct val="0"/>
              </a:spcBef>
              <a:spcAft>
                <a:spcPts val="0"/>
              </a:spcAft>
            </a:pPr>
            <a:r>
              <a:rPr lang="en-GB" sz="2200" b="1" dirty="0"/>
              <a:t>Performance information</a:t>
            </a:r>
          </a:p>
          <a:p>
            <a:pPr marL="342900" lvl="0" indent="-342900" eaLnBrk="0" hangingPunct="0">
              <a:lnSpc>
                <a:spcPct val="107000"/>
              </a:lnSpc>
              <a:spcBef>
                <a:spcPct val="0"/>
              </a:spcBef>
              <a:spcAft>
                <a:spcPts val="0"/>
              </a:spcAft>
              <a:buFont typeface="Symbol" panose="05050102010706020507" pitchFamily="18" charset="2"/>
              <a:buChar char=""/>
            </a:pPr>
            <a:r>
              <a:rPr lang="en-GB" sz="2200" dirty="0"/>
              <a:t>It is </a:t>
            </a:r>
            <a:r>
              <a:rPr lang="en-GB" sz="2200" u="sng" dirty="0"/>
              <a:t>everyone’s responsibility </a:t>
            </a:r>
            <a:r>
              <a:rPr lang="en-GB" sz="2200" dirty="0"/>
              <a:t>to gather and use performance information to intervene to secure improvement for all children and young people.</a:t>
            </a:r>
          </a:p>
          <a:p>
            <a:pPr marL="342900" lvl="0" indent="-342900" eaLnBrk="0" hangingPunct="0">
              <a:lnSpc>
                <a:spcPct val="107000"/>
              </a:lnSpc>
              <a:spcBef>
                <a:spcPct val="0"/>
              </a:spcBef>
              <a:spcAft>
                <a:spcPts val="0"/>
              </a:spcAft>
              <a:buFont typeface="Symbol" panose="05050102010706020507" pitchFamily="18" charset="2"/>
              <a:buChar char=""/>
            </a:pPr>
            <a:endParaRPr lang="en-GB" sz="2200" dirty="0"/>
          </a:p>
        </p:txBody>
      </p:sp>
      <p:sp>
        <p:nvSpPr>
          <p:cNvPr id="11" name="Text Box 8">
            <a:extLst>
              <a:ext uri="{FF2B5EF4-FFF2-40B4-BE49-F238E27FC236}">
                <a16:creationId xmlns:a16="http://schemas.microsoft.com/office/drawing/2014/main" id="{C0301DE2-BB5A-4939-80B5-AF00E6DFC0D4}"/>
              </a:ext>
            </a:extLst>
          </p:cNvPr>
          <p:cNvSpPr txBox="1"/>
          <p:nvPr/>
        </p:nvSpPr>
        <p:spPr>
          <a:xfrm>
            <a:off x="6526213" y="649128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Tree>
    <p:extLst>
      <p:ext uri="{BB962C8B-B14F-4D97-AF65-F5344CB8AC3E}">
        <p14:creationId xmlns:p14="http://schemas.microsoft.com/office/powerpoint/2010/main" val="143668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802671-4331-4828-A5E7-2E7BB3873D6A}"/>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0835" name="Title 1">
            <a:extLst>
              <a:ext uri="{FF2B5EF4-FFF2-40B4-BE49-F238E27FC236}">
                <a16:creationId xmlns:a16="http://schemas.microsoft.com/office/drawing/2014/main" id="{C0C4DB8C-C417-48D1-BBB4-C51140774324}"/>
              </a:ext>
            </a:extLst>
          </p:cNvPr>
          <p:cNvSpPr>
            <a:spLocks noGrp="1"/>
          </p:cNvSpPr>
          <p:nvPr>
            <p:ph type="title"/>
          </p:nvPr>
        </p:nvSpPr>
        <p:spPr>
          <a:xfrm>
            <a:off x="369386" y="519113"/>
            <a:ext cx="11453228" cy="782637"/>
          </a:xfrm>
        </p:spPr>
        <p:txBody>
          <a:bodyPr/>
          <a:lstStyle/>
          <a:p>
            <a:pPr eaLnBrk="1" hangingPunct="1"/>
            <a:r>
              <a:rPr lang="en-GB" altLang="en-US" sz="3600" dirty="0"/>
              <a:t>The Quality Assurance and Moderation Support Officer (</a:t>
            </a:r>
            <a:r>
              <a:rPr lang="en-GB" altLang="en-US" sz="3600" dirty="0" err="1"/>
              <a:t>QAMSO</a:t>
            </a:r>
            <a:r>
              <a:rPr lang="en-GB" altLang="en-US" sz="3600" dirty="0"/>
              <a:t>) programme </a:t>
            </a:r>
          </a:p>
        </p:txBody>
      </p:sp>
      <p:sp>
        <p:nvSpPr>
          <p:cNvPr id="120836" name="Content Placeholder 2">
            <a:extLst>
              <a:ext uri="{FF2B5EF4-FFF2-40B4-BE49-F238E27FC236}">
                <a16:creationId xmlns:a16="http://schemas.microsoft.com/office/drawing/2014/main" id="{25D496F6-052C-4903-B5A2-D7F8FA80C742}"/>
              </a:ext>
            </a:extLst>
          </p:cNvPr>
          <p:cNvSpPr>
            <a:spLocks noGrp="1"/>
          </p:cNvSpPr>
          <p:nvPr>
            <p:ph idx="1"/>
          </p:nvPr>
        </p:nvSpPr>
        <p:spPr>
          <a:xfrm>
            <a:off x="1019175" y="1508125"/>
            <a:ext cx="10521950" cy="3497263"/>
          </a:xfrm>
        </p:spPr>
        <p:txBody>
          <a:bodyPr/>
          <a:lstStyle/>
          <a:p>
            <a:pPr eaLnBrk="1" hangingPunct="1">
              <a:buClr>
                <a:srgbClr val="00ABB5"/>
              </a:buClr>
            </a:pPr>
            <a:endParaRPr lang="en-GB" altLang="en-US" b="1"/>
          </a:p>
          <a:p>
            <a:pPr eaLnBrk="1" hangingPunct="1">
              <a:buClr>
                <a:srgbClr val="00ABB5"/>
              </a:buClr>
            </a:pPr>
            <a:endParaRPr lang="en-GB" altLang="en-US" b="1"/>
          </a:p>
        </p:txBody>
      </p:sp>
      <p:pic>
        <p:nvPicPr>
          <p:cNvPr id="120837" name="Picture 5">
            <a:extLst>
              <a:ext uri="{FF2B5EF4-FFF2-40B4-BE49-F238E27FC236}">
                <a16:creationId xmlns:a16="http://schemas.microsoft.com/office/drawing/2014/main" id="{A0C46A20-15F1-45A6-B565-09EE5559D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6" descr="1.png">
            <a:extLst>
              <a:ext uri="{FF2B5EF4-FFF2-40B4-BE49-F238E27FC236}">
                <a16:creationId xmlns:a16="http://schemas.microsoft.com/office/drawing/2014/main" id="{E1A424BA-E038-413A-A780-CBBF404FC6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1BCC32AB-99FB-49B6-9C8D-5B64E3E6028A}"/>
              </a:ext>
            </a:extLst>
          </p:cNvPr>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Content Placeholder 2">
            <a:extLst>
              <a:ext uri="{FF2B5EF4-FFF2-40B4-BE49-F238E27FC236}">
                <a16:creationId xmlns:a16="http://schemas.microsoft.com/office/drawing/2014/main" id="{493D1977-339C-41E4-8B7B-06B38FD19879}"/>
              </a:ext>
            </a:extLst>
          </p:cNvPr>
          <p:cNvSpPr txBox="1">
            <a:spLocks/>
          </p:cNvSpPr>
          <p:nvPr/>
        </p:nvSpPr>
        <p:spPr bwMode="auto">
          <a:xfrm>
            <a:off x="457200" y="1508125"/>
            <a:ext cx="1143000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257175" indent="-257175">
              <a:buFont typeface="Arial" panose="020B0604020202020204" pitchFamily="34" charset="0"/>
              <a:buChar char="•"/>
              <a:defRPr/>
            </a:pPr>
            <a:r>
              <a:rPr lang="en-GB" sz="2400" dirty="0"/>
              <a:t>2016/17 – National programmes for numeracy and writing</a:t>
            </a:r>
          </a:p>
          <a:p>
            <a:pPr marL="257175" indent="-257175">
              <a:buFont typeface="Arial" panose="020B0604020202020204" pitchFamily="34" charset="0"/>
              <a:buChar char="•"/>
              <a:defRPr/>
            </a:pPr>
            <a:r>
              <a:rPr lang="en-GB" sz="2400" dirty="0"/>
              <a:t>2017/18 – National programmes for numeracy, writing and reading</a:t>
            </a:r>
          </a:p>
          <a:p>
            <a:pPr marL="257175" indent="-257175">
              <a:buFont typeface="Arial" panose="020B0604020202020204" pitchFamily="34" charset="0"/>
              <a:buChar char="•"/>
              <a:defRPr/>
            </a:pPr>
            <a:r>
              <a:rPr lang="en-GB" sz="2400" dirty="0"/>
              <a:t>2018/19 – National programmes for numeracy, writing, reading, listening and talking and additional sessions for existing QAMSOs. </a:t>
            </a:r>
          </a:p>
          <a:p>
            <a:pPr marL="257175" indent="-257175">
              <a:buFont typeface="Arial" panose="020B0604020202020204" pitchFamily="34" charset="0"/>
              <a:buChar char="•"/>
              <a:defRPr/>
            </a:pPr>
            <a:r>
              <a:rPr lang="en-GB" sz="2400" dirty="0"/>
              <a:t>2019/20 – Single national programme for all curriculum areas (2 cohorts). Day 4 postponed and delivered in December 2020. </a:t>
            </a:r>
          </a:p>
          <a:p>
            <a:pPr marL="257175" indent="-257175">
              <a:buFont typeface="Arial" panose="020B0604020202020204" pitchFamily="34" charset="0"/>
              <a:buChar char="•"/>
              <a:defRPr/>
            </a:pPr>
            <a:r>
              <a:rPr lang="en-GB" sz="2400" dirty="0"/>
              <a:t>2020/21 – Paused with support provided through a more localised and digital approach. </a:t>
            </a:r>
          </a:p>
          <a:p>
            <a:pPr marL="257175" indent="-257175">
              <a:buFont typeface="Arial" panose="020B0604020202020204" pitchFamily="34" charset="0"/>
              <a:buChar char="•"/>
              <a:defRPr/>
            </a:pPr>
            <a:r>
              <a:rPr lang="en-GB" sz="2400" dirty="0"/>
              <a:t>2021/2022 – New online programmes developed and delivered regionally with additional sessions for existing QAMSOs. </a:t>
            </a:r>
          </a:p>
        </p:txBody>
      </p:sp>
      <p:sp>
        <p:nvSpPr>
          <p:cNvPr id="11" name="Text Box 8">
            <a:extLst>
              <a:ext uri="{FF2B5EF4-FFF2-40B4-BE49-F238E27FC236}">
                <a16:creationId xmlns:a16="http://schemas.microsoft.com/office/drawing/2014/main" id="{E5C0207A-D802-4EDE-85B2-C8F69B124D00}"/>
              </a:ext>
            </a:extLst>
          </p:cNvPr>
          <p:cNvSpPr txBox="1"/>
          <p:nvPr/>
        </p:nvSpPr>
        <p:spPr>
          <a:xfrm>
            <a:off x="6526213" y="649128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1B2E60-FBDD-4170-856C-A40B56AD5A4A}"/>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18788" name="Picture 5">
            <a:extLst>
              <a:ext uri="{FF2B5EF4-FFF2-40B4-BE49-F238E27FC236}">
                <a16:creationId xmlns:a16="http://schemas.microsoft.com/office/drawing/2014/main" id="{A4D95D5F-AF5F-4C6D-A402-35168C995B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6" descr="1.png">
            <a:extLst>
              <a:ext uri="{FF2B5EF4-FFF2-40B4-BE49-F238E27FC236}">
                <a16:creationId xmlns:a16="http://schemas.microsoft.com/office/drawing/2014/main" id="{42B0C62C-BE29-44E9-A83D-BBF9FDCF96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570538"/>
            <a:ext cx="12209463"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32CAF259-C30A-4046-930C-A6831AEABF39}"/>
              </a:ext>
            </a:extLst>
          </p:cNvPr>
          <p:cNvSpPr txBox="1"/>
          <p:nvPr/>
        </p:nvSpPr>
        <p:spPr>
          <a:xfrm>
            <a:off x="7200900" y="6161088"/>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Text Box 8">
            <a:extLst>
              <a:ext uri="{FF2B5EF4-FFF2-40B4-BE49-F238E27FC236}">
                <a16:creationId xmlns:a16="http://schemas.microsoft.com/office/drawing/2014/main" id="{20BA3F55-67C4-4978-8ED8-8538C836B1F7}"/>
              </a:ext>
            </a:extLst>
          </p:cNvPr>
          <p:cNvSpPr txBox="1"/>
          <p:nvPr/>
        </p:nvSpPr>
        <p:spPr>
          <a:xfrm>
            <a:off x="6735763" y="6416675"/>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b="1">
                <a:solidFill>
                  <a:srgbClr val="FFFFFF"/>
                </a:solidFill>
              </a:rPr>
              <a:t>Do luchd-ionnsachaidh na h-Alba, le luchd-foghlaim Alba </a:t>
            </a:r>
          </a:p>
        </p:txBody>
      </p:sp>
      <p:sp>
        <p:nvSpPr>
          <p:cNvPr id="118792" name="TextBox 2">
            <a:extLst>
              <a:ext uri="{FF2B5EF4-FFF2-40B4-BE49-F238E27FC236}">
                <a16:creationId xmlns:a16="http://schemas.microsoft.com/office/drawing/2014/main" id="{B948C58E-A674-4088-A61A-369473BE884F}"/>
              </a:ext>
            </a:extLst>
          </p:cNvPr>
          <p:cNvSpPr txBox="1">
            <a:spLocks noChangeArrowheads="1"/>
          </p:cNvSpPr>
          <p:nvPr/>
        </p:nvSpPr>
        <p:spPr bwMode="auto">
          <a:xfrm>
            <a:off x="558800" y="1185863"/>
            <a:ext cx="10552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solidFill>
                <a:srgbClr val="000000"/>
              </a:solidFill>
            </a:endParaRPr>
          </a:p>
        </p:txBody>
      </p:sp>
      <p:sp>
        <p:nvSpPr>
          <p:cNvPr id="3" name="Title 2"/>
          <p:cNvSpPr>
            <a:spLocks noGrp="1"/>
          </p:cNvSpPr>
          <p:nvPr>
            <p:ph type="title"/>
          </p:nvPr>
        </p:nvSpPr>
        <p:spPr>
          <a:xfrm>
            <a:off x="430213" y="148270"/>
            <a:ext cx="10836275" cy="711200"/>
          </a:xfrm>
        </p:spPr>
        <p:txBody>
          <a:bodyPr/>
          <a:lstStyle/>
          <a:p>
            <a:r>
              <a:rPr lang="en-GB" sz="3600" dirty="0"/>
              <a:t>Moderation Lead Programme Overview</a:t>
            </a:r>
          </a:p>
        </p:txBody>
      </p:sp>
      <p:graphicFrame>
        <p:nvGraphicFramePr>
          <p:cNvPr id="4" name="Table 4">
            <a:extLst>
              <a:ext uri="{FF2B5EF4-FFF2-40B4-BE49-F238E27FC236}">
                <a16:creationId xmlns:a16="http://schemas.microsoft.com/office/drawing/2014/main" id="{30E97DC3-76A7-415C-92EC-1A2CC32BAE82}"/>
              </a:ext>
            </a:extLst>
          </p:cNvPr>
          <p:cNvGraphicFramePr>
            <a:graphicFrameLocks noGrp="1"/>
          </p:cNvGraphicFramePr>
          <p:nvPr>
            <p:extLst>
              <p:ext uri="{D42A27DB-BD31-4B8C-83A1-F6EECF244321}">
                <p14:modId xmlns:p14="http://schemas.microsoft.com/office/powerpoint/2010/main" val="3382533886"/>
              </p:ext>
            </p:extLst>
          </p:nvPr>
        </p:nvGraphicFramePr>
        <p:xfrm>
          <a:off x="230620" y="804401"/>
          <a:ext cx="11730759" cy="5303450"/>
        </p:xfrm>
        <a:graphic>
          <a:graphicData uri="http://schemas.openxmlformats.org/drawingml/2006/table">
            <a:tbl>
              <a:tblPr firstRow="1" bandRow="1">
                <a:tableStyleId>{5C22544A-7EE6-4342-B048-85BDC9FD1C3A}</a:tableStyleId>
              </a:tblPr>
              <a:tblGrid>
                <a:gridCol w="2600036">
                  <a:extLst>
                    <a:ext uri="{9D8B030D-6E8A-4147-A177-3AD203B41FA5}">
                      <a16:colId xmlns:a16="http://schemas.microsoft.com/office/drawing/2014/main" val="3877704431"/>
                    </a:ext>
                  </a:extLst>
                </a:gridCol>
                <a:gridCol w="9130723">
                  <a:extLst>
                    <a:ext uri="{9D8B030D-6E8A-4147-A177-3AD203B41FA5}">
                      <a16:colId xmlns:a16="http://schemas.microsoft.com/office/drawing/2014/main" val="3574988544"/>
                    </a:ext>
                  </a:extLst>
                </a:gridCol>
              </a:tblGrid>
              <a:tr h="347496">
                <a:tc>
                  <a:txBody>
                    <a:bodyPr/>
                    <a:lstStyle/>
                    <a:p>
                      <a:r>
                        <a:rPr lang="en-GB" sz="1800">
                          <a:solidFill>
                            <a:schemeClr val="tx1"/>
                          </a:solidFill>
                          <a:latin typeface="+mj-lt"/>
                        </a:rPr>
                        <a:t>Course </a:t>
                      </a:r>
                    </a:p>
                  </a:txBody>
                  <a:tcPr marL="91453" marR="91453" marT="45715" marB="45715">
                    <a:solidFill>
                      <a:schemeClr val="bg1">
                        <a:lumMod val="85000"/>
                      </a:schemeClr>
                    </a:solidFill>
                  </a:tcPr>
                </a:tc>
                <a:tc>
                  <a:txBody>
                    <a:bodyPr/>
                    <a:lstStyle/>
                    <a:p>
                      <a:r>
                        <a:rPr lang="en-GB" sz="1800">
                          <a:solidFill>
                            <a:schemeClr val="tx1"/>
                          </a:solidFill>
                          <a:latin typeface="+mj-lt"/>
                        </a:rPr>
                        <a:t>Content </a:t>
                      </a:r>
                    </a:p>
                  </a:txBody>
                  <a:tcPr marL="91453" marR="91453" marT="45715" marB="45715">
                    <a:solidFill>
                      <a:schemeClr val="bg1">
                        <a:lumMod val="85000"/>
                      </a:schemeClr>
                    </a:solidFill>
                  </a:tcPr>
                </a:tc>
                <a:extLst>
                  <a:ext uri="{0D108BD9-81ED-4DB2-BD59-A6C34878D82A}">
                    <a16:rowId xmlns:a16="http://schemas.microsoft.com/office/drawing/2014/main" val="2344675031"/>
                  </a:ext>
                </a:extLst>
              </a:tr>
              <a:tr h="542234">
                <a:tc>
                  <a:txBody>
                    <a:bodyPr/>
                    <a:lstStyle/>
                    <a:p>
                      <a:pPr marL="342900" indent="-342900">
                        <a:buAutoNum type="arabicPeriod"/>
                      </a:pPr>
                      <a:r>
                        <a:rPr lang="en-GB" sz="1800" dirty="0">
                          <a:latin typeface="+mj-lt"/>
                        </a:rPr>
                        <a:t>Intro </a:t>
                      </a:r>
                    </a:p>
                    <a:p>
                      <a:pPr marL="0" indent="0">
                        <a:buNone/>
                      </a:pPr>
                      <a:r>
                        <a:rPr lang="en-GB" sz="1800" b="1" i="1" dirty="0">
                          <a:latin typeface="+mj-lt"/>
                        </a:rPr>
                        <a:t>June 2021</a:t>
                      </a:r>
                    </a:p>
                  </a:txBody>
                  <a:tcPr marL="91453" marR="91453" marT="45715" marB="45715">
                    <a:solidFill>
                      <a:schemeClr val="bg1">
                        <a:lumMod val="85000"/>
                      </a:schemeClr>
                    </a:solidFill>
                  </a:tcPr>
                </a:tc>
                <a:tc>
                  <a:txBody>
                    <a:bodyPr/>
                    <a:lstStyle/>
                    <a:p>
                      <a:r>
                        <a:rPr lang="en-GB" sz="1800" dirty="0">
                          <a:latin typeface="+mj-lt"/>
                        </a:rPr>
                        <a:t>Role of a Moderation Lead, Policy context, Key messages, Digital approach to moderation</a:t>
                      </a:r>
                    </a:p>
                  </a:txBody>
                  <a:tcPr marL="91453" marR="91453" marT="45715" marB="45715">
                    <a:solidFill>
                      <a:schemeClr val="bg1">
                        <a:lumMod val="85000"/>
                      </a:schemeClr>
                    </a:solidFill>
                  </a:tcPr>
                </a:tc>
                <a:extLst>
                  <a:ext uri="{0D108BD9-81ED-4DB2-BD59-A6C34878D82A}">
                    <a16:rowId xmlns:a16="http://schemas.microsoft.com/office/drawing/2014/main" val="3083975719"/>
                  </a:ext>
                </a:extLst>
              </a:tr>
              <a:tr h="542234">
                <a:tc>
                  <a:txBody>
                    <a:bodyPr/>
                    <a:lstStyle/>
                    <a:p>
                      <a:r>
                        <a:rPr lang="en-GB" sz="1800" dirty="0">
                          <a:latin typeface="+mj-lt"/>
                        </a:rPr>
                        <a:t>2. Guided</a:t>
                      </a:r>
                      <a:r>
                        <a:rPr lang="en-GB" sz="1800" baseline="0" dirty="0">
                          <a:latin typeface="+mj-lt"/>
                        </a:rPr>
                        <a:t> Moderation</a:t>
                      </a:r>
                    </a:p>
                    <a:p>
                      <a:r>
                        <a:rPr lang="en-GB" sz="1800" b="1" i="1" baseline="0" dirty="0">
                          <a:latin typeface="+mj-lt"/>
                        </a:rPr>
                        <a:t>Early September 2021</a:t>
                      </a:r>
                      <a:endParaRPr lang="en-GB" sz="1800" b="1" i="1" dirty="0">
                        <a:latin typeface="+mj-lt"/>
                      </a:endParaRPr>
                    </a:p>
                  </a:txBody>
                  <a:tcPr marL="91453" marR="91453" marT="45715" marB="45715">
                    <a:solidFill>
                      <a:schemeClr val="bg1">
                        <a:lumMod val="85000"/>
                      </a:schemeClr>
                    </a:solidFill>
                  </a:tcPr>
                </a:tc>
                <a:tc>
                  <a:txBody>
                    <a:bodyPr/>
                    <a:lstStyle/>
                    <a:p>
                      <a:r>
                        <a:rPr lang="en-GB" sz="1800" dirty="0">
                          <a:latin typeface="+mj-lt"/>
                        </a:rPr>
                        <a:t>Closer look at the Moderation Cycle.</a:t>
                      </a:r>
                      <a:r>
                        <a:rPr lang="en-GB" sz="1800" baseline="0" dirty="0">
                          <a:latin typeface="+mj-lt"/>
                        </a:rPr>
                        <a:t> </a:t>
                      </a:r>
                      <a:r>
                        <a:rPr lang="en-GB" sz="1800" dirty="0">
                          <a:latin typeface="+mj-lt"/>
                        </a:rPr>
                        <a:t>Collaborate with colleagues through participating in a guided moderation activity using breakout channels and PLC Notebook.</a:t>
                      </a:r>
                    </a:p>
                  </a:txBody>
                  <a:tcPr marL="91453" marR="91453" marT="45715" marB="45715">
                    <a:solidFill>
                      <a:schemeClr val="bg1">
                        <a:lumMod val="85000"/>
                      </a:schemeClr>
                    </a:solidFill>
                  </a:tcPr>
                </a:tc>
                <a:extLst>
                  <a:ext uri="{0D108BD9-81ED-4DB2-BD59-A6C34878D82A}">
                    <a16:rowId xmlns:a16="http://schemas.microsoft.com/office/drawing/2014/main" val="3363070482"/>
                  </a:ext>
                </a:extLst>
              </a:tr>
              <a:tr h="774624">
                <a:tc>
                  <a:txBody>
                    <a:bodyPr/>
                    <a:lstStyle/>
                    <a:p>
                      <a:r>
                        <a:rPr lang="en-GB" sz="1800" dirty="0">
                          <a:latin typeface="+mj-lt"/>
                        </a:rPr>
                        <a:t>3. Moderation Activity</a:t>
                      </a:r>
                      <a:r>
                        <a:rPr lang="en-GB" sz="1800" baseline="0" dirty="0">
                          <a:latin typeface="+mj-lt"/>
                        </a:rPr>
                        <a:t> (own material)</a:t>
                      </a:r>
                    </a:p>
                    <a:p>
                      <a:r>
                        <a:rPr lang="en-GB" sz="1800" b="1" i="1" dirty="0">
                          <a:latin typeface="+mj-lt"/>
                        </a:rPr>
                        <a:t>Early November</a:t>
                      </a:r>
                      <a:r>
                        <a:rPr lang="en-GB" sz="1800" b="1" i="1" baseline="0" dirty="0">
                          <a:latin typeface="+mj-lt"/>
                        </a:rPr>
                        <a:t> 2021</a:t>
                      </a:r>
                      <a:endParaRPr lang="en-GB" sz="1800" b="1" i="1" dirty="0">
                        <a:latin typeface="+mj-lt"/>
                      </a:endParaRPr>
                    </a:p>
                  </a:txBody>
                  <a:tcPr marL="91453" marR="91453" marT="45715" marB="45715">
                    <a:solidFill>
                      <a:schemeClr val="bg1">
                        <a:lumMod val="85000"/>
                      </a:schemeClr>
                    </a:solidFill>
                  </a:tcPr>
                </a:tc>
                <a:tc>
                  <a:txBody>
                    <a:bodyPr/>
                    <a:lstStyle/>
                    <a:p>
                      <a:r>
                        <a:rPr lang="en-GB" sz="1800" dirty="0">
                          <a:latin typeface="+mj-lt"/>
                        </a:rPr>
                        <a:t>Moderation activity to review own moderation material (planning for learning, teaching and assessment and learner evidence)</a:t>
                      </a:r>
                    </a:p>
                  </a:txBody>
                  <a:tcPr marL="91453" marR="91453" marT="45715" marB="45715">
                    <a:solidFill>
                      <a:schemeClr val="bg1">
                        <a:lumMod val="85000"/>
                      </a:schemeClr>
                    </a:solidFill>
                  </a:tcPr>
                </a:tc>
                <a:extLst>
                  <a:ext uri="{0D108BD9-81ED-4DB2-BD59-A6C34878D82A}">
                    <a16:rowId xmlns:a16="http://schemas.microsoft.com/office/drawing/2014/main" val="1236866270"/>
                  </a:ext>
                </a:extLst>
              </a:tr>
              <a:tr h="774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mj-lt"/>
                        </a:rPr>
                        <a:t>4. High Quality Assessment (</a:t>
                      </a:r>
                      <a:r>
                        <a:rPr lang="en-GB" sz="1800" dirty="0" err="1">
                          <a:latin typeface="+mj-lt"/>
                        </a:rPr>
                        <a:t>HQA</a:t>
                      </a:r>
                      <a:r>
                        <a:rPr lang="en-GB" sz="1800" dirty="0">
                          <a:latin typeface="+mj-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dirty="0">
                          <a:latin typeface="+mj-lt"/>
                        </a:rPr>
                        <a:t>Late</a:t>
                      </a:r>
                      <a:r>
                        <a:rPr lang="en-GB" sz="1800" b="1" i="1" baseline="0" dirty="0">
                          <a:latin typeface="+mj-lt"/>
                        </a:rPr>
                        <a:t> November 2021</a:t>
                      </a:r>
                      <a:endParaRPr lang="en-GB" sz="1800" b="1" i="1" dirty="0">
                        <a:latin typeface="+mj-lt"/>
                      </a:endParaRPr>
                    </a:p>
                  </a:txBody>
                  <a:tcPr marL="91453" marR="91453" marT="45715" marB="45715">
                    <a:solidFill>
                      <a:schemeClr val="bg1">
                        <a:lumMod val="85000"/>
                      </a:schemeClr>
                    </a:solidFill>
                  </a:tcPr>
                </a:tc>
                <a:tc>
                  <a:txBody>
                    <a:bodyPr/>
                    <a:lstStyle/>
                    <a:p>
                      <a:r>
                        <a:rPr lang="en-GB" sz="1800" dirty="0">
                          <a:latin typeface="+mj-lt"/>
                        </a:rPr>
                        <a:t>Re-visit</a:t>
                      </a:r>
                      <a:r>
                        <a:rPr lang="en-GB" sz="1800" baseline="0" dirty="0">
                          <a:latin typeface="+mj-lt"/>
                        </a:rPr>
                        <a:t> key principles of assessment, Input on evidencing progress through and achievement of a level through </a:t>
                      </a:r>
                      <a:r>
                        <a:rPr lang="en-GB" sz="1800" baseline="0" dirty="0" err="1">
                          <a:latin typeface="+mj-lt"/>
                        </a:rPr>
                        <a:t>HQA</a:t>
                      </a:r>
                      <a:r>
                        <a:rPr lang="en-GB" sz="1800" baseline="0" dirty="0">
                          <a:latin typeface="+mj-lt"/>
                        </a:rPr>
                        <a:t>. </a:t>
                      </a:r>
                      <a:endParaRPr lang="en-GB" sz="1800" dirty="0">
                        <a:latin typeface="+mj-lt"/>
                      </a:endParaRPr>
                    </a:p>
                  </a:txBody>
                  <a:tcPr marL="91453" marR="91453" marT="45715" marB="45715">
                    <a:solidFill>
                      <a:schemeClr val="bg1">
                        <a:lumMod val="85000"/>
                      </a:schemeClr>
                    </a:solidFill>
                  </a:tcPr>
                </a:tc>
                <a:extLst>
                  <a:ext uri="{0D108BD9-81ED-4DB2-BD59-A6C34878D82A}">
                    <a16:rowId xmlns:a16="http://schemas.microsoft.com/office/drawing/2014/main" val="996263341"/>
                  </a:ext>
                </a:extLst>
              </a:tr>
              <a:tr h="774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mj-lt"/>
                        </a:rPr>
                        <a:t>5. </a:t>
                      </a:r>
                      <a:r>
                        <a:rPr lang="en-GB" sz="1800" dirty="0" err="1">
                          <a:latin typeface="+mj-lt"/>
                        </a:rPr>
                        <a:t>HQA</a:t>
                      </a:r>
                      <a:r>
                        <a:rPr lang="en-GB" sz="1800" baseline="0" dirty="0">
                          <a:latin typeface="+mj-lt"/>
                        </a:rPr>
                        <a:t> Moderation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dirty="0">
                          <a:latin typeface="+mj-lt"/>
                        </a:rPr>
                        <a:t>February</a:t>
                      </a:r>
                      <a:r>
                        <a:rPr lang="en-GB" sz="1800" b="1" i="1" baseline="0" dirty="0">
                          <a:latin typeface="+mj-lt"/>
                        </a:rPr>
                        <a:t> 2022</a:t>
                      </a:r>
                      <a:endParaRPr lang="en-GB" sz="1800" b="1" i="1" dirty="0">
                        <a:latin typeface="+mj-lt"/>
                      </a:endParaRPr>
                    </a:p>
                  </a:txBody>
                  <a:tcPr marL="91453" marR="91453" marT="45715" marB="45715">
                    <a:solidFill>
                      <a:schemeClr val="bg1">
                        <a:lumMod val="85000"/>
                      </a:schemeClr>
                    </a:solidFill>
                  </a:tcPr>
                </a:tc>
                <a:tc>
                  <a:txBody>
                    <a:bodyPr/>
                    <a:lstStyle/>
                    <a:p>
                      <a:r>
                        <a:rPr lang="en-GB" sz="1800" dirty="0">
                          <a:latin typeface="+mj-lt"/>
                        </a:rPr>
                        <a:t>Moderation activity to review high quality assessment, introduction to adult learning theories</a:t>
                      </a:r>
                      <a:r>
                        <a:rPr lang="en-GB" sz="1800" baseline="0" dirty="0">
                          <a:latin typeface="+mj-lt"/>
                        </a:rPr>
                        <a:t> and approaches to support facilitation of moderation activities. </a:t>
                      </a:r>
                      <a:r>
                        <a:rPr lang="en-GB" sz="1800" dirty="0">
                          <a:latin typeface="+mj-lt"/>
                        </a:rPr>
                        <a:t> </a:t>
                      </a:r>
                    </a:p>
                  </a:txBody>
                  <a:tcPr marL="91453" marR="91453" marT="45715" marB="45715">
                    <a:solidFill>
                      <a:schemeClr val="bg1">
                        <a:lumMod val="85000"/>
                      </a:schemeClr>
                    </a:solidFill>
                  </a:tcPr>
                </a:tc>
                <a:extLst>
                  <a:ext uri="{0D108BD9-81ED-4DB2-BD59-A6C34878D82A}">
                    <a16:rowId xmlns:a16="http://schemas.microsoft.com/office/drawing/2014/main" val="3473919302"/>
                  </a:ext>
                </a:extLst>
              </a:tr>
              <a:tr h="875363">
                <a:tc>
                  <a:txBody>
                    <a:bodyPr/>
                    <a:lstStyle/>
                    <a:p>
                      <a:r>
                        <a:rPr lang="en-GB" sz="1800" dirty="0">
                          <a:latin typeface="+mj-lt"/>
                        </a:rPr>
                        <a:t>6. Facilitation and action planning</a:t>
                      </a:r>
                    </a:p>
                    <a:p>
                      <a:r>
                        <a:rPr lang="en-GB" sz="1800" b="1" i="1" dirty="0">
                          <a:latin typeface="+mj-lt"/>
                        </a:rPr>
                        <a:t>March 2022</a:t>
                      </a:r>
                    </a:p>
                  </a:txBody>
                  <a:tcPr marL="91453" marR="91453" marT="45715" marB="45715">
                    <a:solidFill>
                      <a:schemeClr val="bg1">
                        <a:lumMod val="85000"/>
                      </a:schemeClr>
                    </a:solidFill>
                  </a:tcPr>
                </a:tc>
                <a:tc>
                  <a:txBody>
                    <a:bodyPr/>
                    <a:lstStyle/>
                    <a:p>
                      <a:r>
                        <a:rPr lang="en-GB" sz="1800" dirty="0">
                          <a:latin typeface="+mj-lt"/>
                        </a:rPr>
                        <a:t>Facilitation considerations of moderation activities in own context,</a:t>
                      </a:r>
                      <a:r>
                        <a:rPr lang="en-GB" sz="1800" baseline="0" dirty="0">
                          <a:latin typeface="+mj-lt"/>
                        </a:rPr>
                        <a:t> Moderation Lead role in practice. </a:t>
                      </a:r>
                      <a:endParaRPr lang="en-GB" sz="1800" dirty="0">
                        <a:latin typeface="+mj-lt"/>
                      </a:endParaRPr>
                    </a:p>
                  </a:txBody>
                  <a:tcPr marL="91453" marR="91453" marT="45715" marB="45715">
                    <a:solidFill>
                      <a:schemeClr val="bg1">
                        <a:lumMod val="85000"/>
                      </a:schemeClr>
                    </a:solidFill>
                  </a:tcPr>
                </a:tc>
                <a:extLst>
                  <a:ext uri="{0D108BD9-81ED-4DB2-BD59-A6C34878D82A}">
                    <a16:rowId xmlns:a16="http://schemas.microsoft.com/office/drawing/2014/main" val="247387209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FD5E6-4A3E-4164-832C-788A2501A893}"/>
              </a:ext>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4931" name="Title 1">
            <a:extLst>
              <a:ext uri="{FF2B5EF4-FFF2-40B4-BE49-F238E27FC236}">
                <a16:creationId xmlns:a16="http://schemas.microsoft.com/office/drawing/2014/main" id="{83E692F8-9C33-44E5-A9BA-F4F1E1F4C895}"/>
              </a:ext>
            </a:extLst>
          </p:cNvPr>
          <p:cNvSpPr>
            <a:spLocks noGrp="1"/>
          </p:cNvSpPr>
          <p:nvPr>
            <p:ph type="title"/>
          </p:nvPr>
        </p:nvSpPr>
        <p:spPr>
          <a:xfrm>
            <a:off x="457200" y="525463"/>
            <a:ext cx="11204575" cy="782637"/>
          </a:xfrm>
        </p:spPr>
        <p:txBody>
          <a:bodyPr/>
          <a:lstStyle/>
          <a:p>
            <a:pPr eaLnBrk="1" hangingPunct="1"/>
            <a:r>
              <a:rPr lang="en-GB" altLang="en-US" sz="3600" dirty="0"/>
              <a:t>Role of a Moderation Lead</a:t>
            </a:r>
          </a:p>
        </p:txBody>
      </p:sp>
      <p:sp>
        <p:nvSpPr>
          <p:cNvPr id="124932" name="Content Placeholder 2">
            <a:extLst>
              <a:ext uri="{FF2B5EF4-FFF2-40B4-BE49-F238E27FC236}">
                <a16:creationId xmlns:a16="http://schemas.microsoft.com/office/drawing/2014/main" id="{016735D4-0CE3-444E-8D87-DF6747A92974}"/>
              </a:ext>
            </a:extLst>
          </p:cNvPr>
          <p:cNvSpPr>
            <a:spLocks noGrp="1"/>
          </p:cNvSpPr>
          <p:nvPr>
            <p:ph idx="1"/>
          </p:nvPr>
        </p:nvSpPr>
        <p:spPr>
          <a:xfrm>
            <a:off x="1019175" y="1508125"/>
            <a:ext cx="10521950" cy="3497263"/>
          </a:xfrm>
        </p:spPr>
        <p:txBody>
          <a:bodyPr/>
          <a:lstStyle/>
          <a:p>
            <a:pPr eaLnBrk="1" hangingPunct="1">
              <a:buClr>
                <a:srgbClr val="00ABB5"/>
              </a:buClr>
            </a:pPr>
            <a:endParaRPr lang="en-GB" altLang="en-US" b="1"/>
          </a:p>
          <a:p>
            <a:pPr eaLnBrk="1" hangingPunct="1">
              <a:buClr>
                <a:srgbClr val="00ABB5"/>
              </a:buClr>
            </a:pPr>
            <a:endParaRPr lang="en-GB" altLang="en-US" b="1"/>
          </a:p>
        </p:txBody>
      </p:sp>
      <p:pic>
        <p:nvPicPr>
          <p:cNvPr id="124933" name="Picture 5">
            <a:extLst>
              <a:ext uri="{FF2B5EF4-FFF2-40B4-BE49-F238E27FC236}">
                <a16:creationId xmlns:a16="http://schemas.microsoft.com/office/drawing/2014/main" id="{A974A345-E72C-48AD-A7AF-DB6551F306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9650" y="6373813"/>
            <a:ext cx="280511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6" descr="1.png">
            <a:extLst>
              <a:ext uri="{FF2B5EF4-FFF2-40B4-BE49-F238E27FC236}">
                <a16:creationId xmlns:a16="http://schemas.microsoft.com/office/drawing/2014/main" id="{3D3A774A-6FEA-4FF2-A613-9044CB5F02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829300"/>
            <a:ext cx="122094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26C8A8A9-2A8C-47A6-BC73-53E07103AB49}"/>
              </a:ext>
            </a:extLst>
          </p:cNvPr>
          <p:cNvSpPr txBox="1"/>
          <p:nvPr/>
        </p:nvSpPr>
        <p:spPr>
          <a:xfrm>
            <a:off x="7162800" y="6284913"/>
            <a:ext cx="5029200"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400">
                <a:solidFill>
                  <a:srgbClr val="FFFFFF"/>
                </a:solidFill>
                <a:latin typeface="Arial Bold" panose="020B0704020202020204" pitchFamily="34" charset="0"/>
                <a:ea typeface="ＭＳ 明朝" pitchFamily="49" charset="-128"/>
                <a:cs typeface="Times New Roman" panose="02020603050405020304" pitchFamily="18" charset="0"/>
              </a:rPr>
              <a:t>For Scotland's learners, with Scotland's educators</a:t>
            </a:r>
            <a:endParaRPr lang="en-GB" altLang="en-US" sz="1200">
              <a:solidFill>
                <a:srgbClr val="595959"/>
              </a:solidFill>
              <a:ea typeface="ＭＳ 明朝" pitchFamily="49" charset="-128"/>
              <a:cs typeface="Times New Roman" panose="02020603050405020304" pitchFamily="18" charset="0"/>
            </a:endParaRPr>
          </a:p>
        </p:txBody>
      </p:sp>
      <p:sp>
        <p:nvSpPr>
          <p:cNvPr id="10" name="Content Placeholder 2">
            <a:extLst>
              <a:ext uri="{FF2B5EF4-FFF2-40B4-BE49-F238E27FC236}">
                <a16:creationId xmlns:a16="http://schemas.microsoft.com/office/drawing/2014/main" id="{E3B66D0F-F920-4468-92D4-02EB7CDB4FF8}"/>
              </a:ext>
            </a:extLst>
          </p:cNvPr>
          <p:cNvSpPr txBox="1">
            <a:spLocks/>
          </p:cNvSpPr>
          <p:nvPr/>
        </p:nvSpPr>
        <p:spPr bwMode="auto">
          <a:xfrm>
            <a:off x="457200" y="1308100"/>
            <a:ext cx="10756232" cy="4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257175" indent="-257175">
              <a:defRPr/>
            </a:pPr>
            <a:r>
              <a:rPr lang="en-GB" sz="2800" dirty="0"/>
              <a:t>Someone who… </a:t>
            </a:r>
          </a:p>
          <a:p>
            <a:pPr marL="342900" indent="-342900">
              <a:spcAft>
                <a:spcPts val="0"/>
              </a:spcAft>
              <a:buClr>
                <a:srgbClr val="00C4C4"/>
              </a:buClr>
              <a:buFont typeface="Arial" panose="020B0604020202020204" pitchFamily="34" charset="0"/>
              <a:buChar char="•"/>
              <a:defRPr/>
            </a:pPr>
            <a:r>
              <a:rPr lang="en-GB" sz="2800" dirty="0"/>
              <a:t>Understands fully the process of moderation, including digital moderation that can enable easier moderation across their setting or wider. </a:t>
            </a:r>
          </a:p>
          <a:p>
            <a:pPr marL="342900" indent="-342900">
              <a:spcAft>
                <a:spcPts val="0"/>
              </a:spcAft>
              <a:buClr>
                <a:srgbClr val="00C4C4"/>
              </a:buClr>
              <a:buFont typeface="Arial" panose="020B0604020202020204" pitchFamily="34" charset="0"/>
              <a:buChar char="•"/>
              <a:defRPr/>
            </a:pPr>
            <a:r>
              <a:rPr lang="en-GB" sz="2800" dirty="0"/>
              <a:t>Is trained in high quality assessments.</a:t>
            </a:r>
          </a:p>
          <a:p>
            <a:pPr marL="342900" indent="-342900">
              <a:spcAft>
                <a:spcPts val="0"/>
              </a:spcAft>
              <a:buClr>
                <a:srgbClr val="00C4C4"/>
              </a:buClr>
              <a:buFont typeface="Arial" panose="020B0604020202020204" pitchFamily="34" charset="0"/>
              <a:buChar char="•"/>
              <a:defRPr/>
            </a:pPr>
            <a:r>
              <a:rPr lang="en-GB" sz="2800" dirty="0"/>
              <a:t>Has a network to support them – other Leads, QAMSOs and NIF Officer.  </a:t>
            </a:r>
          </a:p>
          <a:p>
            <a:pPr marL="342900" indent="-342900">
              <a:spcAft>
                <a:spcPts val="0"/>
              </a:spcAft>
              <a:buClr>
                <a:srgbClr val="00C4C4"/>
              </a:buClr>
              <a:buFont typeface="Arial" panose="020B0604020202020204" pitchFamily="34" charset="0"/>
              <a:buChar char="•"/>
              <a:defRPr/>
            </a:pPr>
            <a:r>
              <a:rPr lang="en-GB" sz="2800" dirty="0"/>
              <a:t>Can lead moderation practice in their setting.</a:t>
            </a:r>
          </a:p>
          <a:p>
            <a:pPr marL="342900" indent="-342900">
              <a:spcAft>
                <a:spcPts val="0"/>
              </a:spcAft>
              <a:buClr>
                <a:srgbClr val="00C4C4"/>
              </a:buClr>
              <a:buFont typeface="Arial" panose="020B0604020202020204" pitchFamily="34" charset="0"/>
              <a:buChar char="•"/>
              <a:defRPr/>
            </a:pPr>
            <a:r>
              <a:rPr lang="en-GB" sz="2800" dirty="0"/>
              <a:t>Can support wider moderation processes leading to greater consistency across the local authority and beyond. </a:t>
            </a:r>
          </a:p>
          <a:p>
            <a:pPr marL="257175" indent="-257175">
              <a:defRPr/>
            </a:pPr>
            <a:endParaRPr lang="en-GB" sz="2100" kern="0" dirty="0">
              <a:solidFill>
                <a:prstClr val="black">
                  <a:lumMod val="65000"/>
                  <a:lumOff val="35000"/>
                </a:prstClr>
              </a:solidFill>
            </a:endParaRPr>
          </a:p>
          <a:p>
            <a:pPr marL="257175" indent="-257175">
              <a:defRPr/>
            </a:pPr>
            <a:endParaRPr lang="en-GB" sz="1800" kern="0" dirty="0">
              <a:solidFill>
                <a:prstClr val="black">
                  <a:lumMod val="65000"/>
                  <a:lumOff val="35000"/>
                </a:prstClr>
              </a:solidFill>
            </a:endParaRPr>
          </a:p>
          <a:p>
            <a:pPr>
              <a:defRPr/>
            </a:pPr>
            <a:endParaRPr lang="en-GB" kern="0" dirty="0">
              <a:solidFill>
                <a:prstClr val="black">
                  <a:lumMod val="65000"/>
                  <a:lumOff val="35000"/>
                </a:prstClr>
              </a:solidFill>
            </a:endParaRPr>
          </a:p>
        </p:txBody>
      </p:sp>
      <p:sp>
        <p:nvSpPr>
          <p:cNvPr id="11" name="Text Box 8">
            <a:extLst>
              <a:ext uri="{FF2B5EF4-FFF2-40B4-BE49-F238E27FC236}">
                <a16:creationId xmlns:a16="http://schemas.microsoft.com/office/drawing/2014/main" id="{DF133EC4-9472-44B7-BBDF-660DFDF4ADB1}"/>
              </a:ext>
            </a:extLst>
          </p:cNvPr>
          <p:cNvSpPr txBox="1"/>
          <p:nvPr/>
        </p:nvSpPr>
        <p:spPr>
          <a:xfrm>
            <a:off x="6526213" y="6491288"/>
            <a:ext cx="5497512" cy="8001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lvl1pPr>
              <a:tabLst>
                <a:tab pos="3330575" algn="l"/>
              </a:tabLst>
              <a:defRPr>
                <a:solidFill>
                  <a:schemeClr val="tx1"/>
                </a:solidFill>
                <a:latin typeface="Arial" panose="020B0604020202020204" pitchFamily="34" charset="0"/>
                <a:cs typeface="Arial" panose="020B0604020202020204" pitchFamily="34" charset="0"/>
              </a:defRPr>
            </a:lvl1pPr>
            <a:lvl2pPr marL="742950" indent="-285750">
              <a:tabLst>
                <a:tab pos="3330575" algn="l"/>
              </a:tabLst>
              <a:defRPr>
                <a:solidFill>
                  <a:schemeClr val="tx1"/>
                </a:solidFill>
                <a:latin typeface="Arial" panose="020B0604020202020204" pitchFamily="34" charset="0"/>
                <a:cs typeface="Arial" panose="020B0604020202020204" pitchFamily="34" charset="0"/>
              </a:defRPr>
            </a:lvl2pPr>
            <a:lvl3pPr marL="1143000" indent="-228600">
              <a:tabLst>
                <a:tab pos="3330575" algn="l"/>
              </a:tabLst>
              <a:defRPr>
                <a:solidFill>
                  <a:schemeClr val="tx1"/>
                </a:solidFill>
                <a:latin typeface="Arial" panose="020B0604020202020204" pitchFamily="34" charset="0"/>
                <a:cs typeface="Arial" panose="020B0604020202020204" pitchFamily="34" charset="0"/>
              </a:defRPr>
            </a:lvl3pPr>
            <a:lvl4pPr marL="1600200" indent="-228600">
              <a:tabLst>
                <a:tab pos="3330575" algn="l"/>
              </a:tabLst>
              <a:defRPr>
                <a:solidFill>
                  <a:schemeClr val="tx1"/>
                </a:solidFill>
                <a:latin typeface="Arial" panose="020B0604020202020204" pitchFamily="34" charset="0"/>
                <a:cs typeface="Arial" panose="020B0604020202020204" pitchFamily="34" charset="0"/>
              </a:defRPr>
            </a:lvl4pPr>
            <a:lvl5pPr marL="2057400" indent="-228600">
              <a:tabLst>
                <a:tab pos="33305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30575" algn="l"/>
              </a:tabLst>
              <a:defRPr>
                <a:solidFill>
                  <a:schemeClr val="tx1"/>
                </a:solidFill>
                <a:latin typeface="Arial" panose="020B0604020202020204" pitchFamily="34" charset="0"/>
                <a:cs typeface="Arial" panose="020B0604020202020204" pitchFamily="34" charset="0"/>
              </a:defRPr>
            </a:lvl9pPr>
          </a:lstStyle>
          <a:p>
            <a:pPr algn="r" eaLnBrk="1" fontAlgn="auto" hangingPunct="1">
              <a:spcBef>
                <a:spcPts val="0"/>
              </a:spcBef>
              <a:spcAft>
                <a:spcPts val="0"/>
              </a:spcAft>
              <a:defRPr/>
            </a:pPr>
            <a:r>
              <a:rPr lang="en-GB" altLang="en-US" sz="1400" b="1" dirty="0">
                <a:solidFill>
                  <a:srgbClr val="FFFFFF"/>
                </a:solidFill>
              </a:rPr>
              <a:t>Do </a:t>
            </a:r>
            <a:r>
              <a:rPr lang="en-GB" altLang="en-US" sz="1400" b="1" dirty="0" err="1">
                <a:solidFill>
                  <a:srgbClr val="FFFFFF"/>
                </a:solidFill>
              </a:rPr>
              <a:t>luchd-ionnsachaidh</a:t>
            </a:r>
            <a:r>
              <a:rPr lang="en-GB" altLang="en-US" sz="1400" b="1" dirty="0">
                <a:solidFill>
                  <a:srgbClr val="FFFFFF"/>
                </a:solidFill>
              </a:rPr>
              <a:t> </a:t>
            </a:r>
            <a:r>
              <a:rPr lang="en-GB" altLang="en-US" sz="1400" b="1" dirty="0" err="1">
                <a:solidFill>
                  <a:srgbClr val="FFFFFF"/>
                </a:solidFill>
              </a:rPr>
              <a:t>na</a:t>
            </a:r>
            <a:r>
              <a:rPr lang="en-GB" altLang="en-US" sz="1400" b="1" dirty="0">
                <a:solidFill>
                  <a:srgbClr val="FFFFFF"/>
                </a:solidFill>
              </a:rPr>
              <a:t> h-Alba, le </a:t>
            </a:r>
            <a:r>
              <a:rPr lang="en-GB" altLang="en-US" sz="1400" b="1" dirty="0" err="1">
                <a:solidFill>
                  <a:srgbClr val="FFFFFF"/>
                </a:solidFill>
              </a:rPr>
              <a:t>luchd-foghlaim</a:t>
            </a:r>
            <a:r>
              <a:rPr lang="en-GB" altLang="en-US" sz="1400" b="1" dirty="0">
                <a:solidFill>
                  <a:srgbClr val="FFFFFF"/>
                </a:solidFill>
              </a:rPr>
              <a:t> Alba </a:t>
            </a:r>
          </a:p>
        </p:txBody>
      </p:sp>
    </p:spTree>
  </p:cSld>
  <p:clrMapOvr>
    <a:masterClrMapping/>
  </p:clrMapOvr>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owerpoint_template">
  <a:themeElements>
    <a:clrScheme name="SCEL E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894"/>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 PP Template [Read-Only]" id="{E55B8936-238F-4F77-8005-0E2AAAB176B4}" vid="{4D095C7D-278B-4A8B-99B7-885BFCD3B26E}"/>
    </a:ext>
  </a:extLst>
</a:theme>
</file>

<file path=ppt/theme/theme5.xml><?xml version="1.0" encoding="utf-8"?>
<a:theme xmlns:a="http://schemas.openxmlformats.org/drawingml/2006/main" name="3_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 Powerpoint Template [Read-Only]" id="{9F685EFE-02A2-442A-A8A2-16070AAFE49F}" vid="{055CC669-252B-4D8D-A2A8-8856D7A42931}"/>
    </a:ext>
  </a:extLst>
</a:theme>
</file>

<file path=ppt/theme/theme6.xml><?xml version="1.0" encoding="utf-8"?>
<a:theme xmlns:a="http://schemas.openxmlformats.org/drawingml/2006/main" name="4_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9ECDFA42-A776-44D4-B2E7-56D85209C21E}" vid="{C82359B5-E548-4BDE-8F36-3ECE3F36010B}"/>
    </a:ext>
  </a:extLst>
</a:theme>
</file>

<file path=ppt/theme/theme7.xml><?xml version="1.0" encoding="utf-8"?>
<a:theme xmlns:a="http://schemas.openxmlformats.org/drawingml/2006/main" name="5_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00FB6EE-90F4-48FA-920E-1C4F63163343}" vid="{369384E7-5C0D-4D97-93AF-86D47593A68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2749ade-fd9e-449c-928a-3324f31820c5" xsi:nil="true"/>
    <lcf76f155ced4ddcb4097134ff3c332f xmlns="15b4a86a-df4e-42c4-9fb9-a16438e501c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C931E8661F5B4BB60971DBA5F4E284" ma:contentTypeVersion="18" ma:contentTypeDescription="Create a new document." ma:contentTypeScope="" ma:versionID="4ae9d3b5f2f3d9a1b1c0b8e5ea33cd63">
  <xsd:schema xmlns:xsd="http://www.w3.org/2001/XMLSchema" xmlns:xs="http://www.w3.org/2001/XMLSchema" xmlns:p="http://schemas.microsoft.com/office/2006/metadata/properties" xmlns:ns2="15b4a86a-df4e-42c4-9fb9-a16438e501c0" xmlns:ns3="82749ade-fd9e-449c-928a-3324f31820c5" targetNamespace="http://schemas.microsoft.com/office/2006/metadata/properties" ma:root="true" ma:fieldsID="309d3daddbe5a4ea1a63923ce26b8b68" ns2:_="" ns3:_="">
    <xsd:import namespace="15b4a86a-df4e-42c4-9fb9-a16438e501c0"/>
    <xsd:import namespace="82749ade-fd9e-449c-928a-3324f31820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4a86a-df4e-42c4-9fb9-a16438e50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749ade-fd9e-449c-928a-3324f31820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a712e1-2b3d-4883-8dbe-af8101b0cf53}" ma:internalName="TaxCatchAll" ma:showField="CatchAllData" ma:web="82749ade-fd9e-449c-928a-3324f31820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DD3B0D-3563-45B6-ADEB-EB2AA2B6555F}">
  <ds:schemaRefs>
    <ds:schemaRef ds:uri="http://schemas.microsoft.com/sharepoint/v3/contenttype/forms"/>
  </ds:schemaRefs>
</ds:datastoreItem>
</file>

<file path=customXml/itemProps2.xml><?xml version="1.0" encoding="utf-8"?>
<ds:datastoreItem xmlns:ds="http://schemas.openxmlformats.org/officeDocument/2006/customXml" ds:itemID="{D61083B9-51D2-46B8-A82E-88D111244A6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412B897-AA20-4CA1-BF00-D0849EEFE049}"/>
</file>

<file path=docProps/app.xml><?xml version="1.0" encoding="utf-8"?>
<Properties xmlns="http://schemas.openxmlformats.org/officeDocument/2006/extended-properties" xmlns:vt="http://schemas.openxmlformats.org/officeDocument/2006/docPropsVTypes">
  <Template>ES-_English_and_Gaelic_PPT_Template</Template>
  <TotalTime>6094</TotalTime>
  <Words>6372</Words>
  <Application>Microsoft Office PowerPoint</Application>
  <PresentationFormat>Widescreen</PresentationFormat>
  <Paragraphs>572</Paragraphs>
  <Slides>39</Slides>
  <Notes>39</Notes>
  <HiddenSlides>0</HiddenSlides>
  <MMClips>0</MMClips>
  <ScaleCrop>false</ScaleCrop>
  <HeadingPairs>
    <vt:vector size="4" baseType="variant">
      <vt:variant>
        <vt:lpstr>Theme</vt:lpstr>
      </vt:variant>
      <vt:variant>
        <vt:i4>7</vt:i4>
      </vt:variant>
      <vt:variant>
        <vt:lpstr>Slide Titles</vt:lpstr>
      </vt:variant>
      <vt:variant>
        <vt:i4>39</vt:i4>
      </vt:variant>
    </vt:vector>
  </HeadingPairs>
  <TitlesOfParts>
    <vt:vector size="46" baseType="lpstr">
      <vt:lpstr>Powerpoint_template</vt:lpstr>
      <vt:lpstr>3. Education Scotland Powerpoint Final</vt:lpstr>
      <vt:lpstr>1_Powerpoint_template</vt:lpstr>
      <vt:lpstr>2_Powerpoint_template</vt:lpstr>
      <vt:lpstr>3_Powerpoint_template</vt:lpstr>
      <vt:lpstr>4_Powerpoint_template</vt:lpstr>
      <vt:lpstr>5_Powerpoint_template</vt:lpstr>
      <vt:lpstr>PowerPoint Presentation</vt:lpstr>
      <vt:lpstr>Session Aims </vt:lpstr>
      <vt:lpstr>PowerPoint Presentation</vt:lpstr>
      <vt:lpstr>Context: The National Improvement Framework</vt:lpstr>
      <vt:lpstr>National Standardised Assessments (SNSA) </vt:lpstr>
      <vt:lpstr>NIF Improvement Plan 2021</vt:lpstr>
      <vt:lpstr>The Quality Assurance and Moderation Support Officer (QAMSO) programme </vt:lpstr>
      <vt:lpstr>Moderation Lead Programme Overview</vt:lpstr>
      <vt:lpstr>Role of a Moderation Lead</vt:lpstr>
      <vt:lpstr>PowerPoint Presentation</vt:lpstr>
      <vt:lpstr>Context: Building the Curriculum 5 – A Framework for Assessment</vt:lpstr>
      <vt:lpstr>Context: HGIOS 4 QI 2.3 </vt:lpstr>
      <vt:lpstr>Context: Assessment within the Broad General Education: a Thematic Inspection</vt:lpstr>
      <vt:lpstr>PowerPoint Presentation</vt:lpstr>
      <vt:lpstr>What is moderation?</vt:lpstr>
      <vt:lpstr>PowerPoint Presentation</vt:lpstr>
      <vt:lpstr>Moderation</vt:lpstr>
      <vt:lpstr>Importance of Planning Learning, Teaching and Assessment</vt:lpstr>
      <vt:lpstr>Learning, Teaching and Assessment Cycle  </vt:lpstr>
      <vt:lpstr>Pause for thought – Breakout discussion</vt:lpstr>
      <vt:lpstr>Break</vt:lpstr>
      <vt:lpstr> Digital Approach to Moderation in the BGE using Microsoft Teams and OneNote </vt:lpstr>
      <vt:lpstr>Benefits of a Digital Approach</vt:lpstr>
      <vt:lpstr>Benefits of a Digital Approach</vt:lpstr>
      <vt:lpstr> Resources</vt:lpstr>
      <vt:lpstr>Step 1 – Identify a group of practitioners</vt:lpstr>
      <vt:lpstr>Step 1 – Example A</vt:lpstr>
      <vt:lpstr>Step 1 – Example B</vt:lpstr>
      <vt:lpstr>Step 2 – Set up a PLC team in MS Teams</vt:lpstr>
      <vt:lpstr> Microsoft Teams Create a team </vt:lpstr>
      <vt:lpstr>Select PLC team type</vt:lpstr>
      <vt:lpstr>Step 3 – Choose a moderation focus</vt:lpstr>
      <vt:lpstr> Step 4 – Upload material </vt:lpstr>
      <vt:lpstr>  Step 4 – Important notes about learner evidence  </vt:lpstr>
      <vt:lpstr>Support available </vt:lpstr>
      <vt:lpstr>Course Overview </vt:lpstr>
      <vt:lpstr>Evaluation  </vt:lpstr>
      <vt:lpstr>Plenary </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Neill P (Phil)</dc:creator>
  <cp:lastModifiedBy>Lennox T (Tommy)</cp:lastModifiedBy>
  <cp:revision>453</cp:revision>
  <cp:lastPrinted>2014-02-19T15:05:01Z</cp:lastPrinted>
  <dcterms:created xsi:type="dcterms:W3CDTF">2020-06-11T14:12:17Z</dcterms:created>
  <dcterms:modified xsi:type="dcterms:W3CDTF">2022-02-02T08:28:24Z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0x0101003BC931E8661F5B4BB60971DBA5F4E284</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