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803" r:id="rId5"/>
    <p:sldMasterId id="2147483815" r:id="rId6"/>
  </p:sldMasterIdLst>
  <p:notesMasterIdLst>
    <p:notesMasterId r:id="rId38"/>
  </p:notesMasterIdLst>
  <p:handoutMasterIdLst>
    <p:handoutMasterId r:id="rId39"/>
  </p:handoutMasterIdLst>
  <p:sldIdLst>
    <p:sldId id="473" r:id="rId7"/>
    <p:sldId id="402" r:id="rId8"/>
    <p:sldId id="477" r:id="rId9"/>
    <p:sldId id="474" r:id="rId10"/>
    <p:sldId id="524" r:id="rId11"/>
    <p:sldId id="478" r:id="rId12"/>
    <p:sldId id="508" r:id="rId13"/>
    <p:sldId id="523" r:id="rId14"/>
    <p:sldId id="483" r:id="rId15"/>
    <p:sldId id="487" r:id="rId16"/>
    <p:sldId id="488" r:id="rId17"/>
    <p:sldId id="489" r:id="rId18"/>
    <p:sldId id="490" r:id="rId19"/>
    <p:sldId id="491" r:id="rId20"/>
    <p:sldId id="492" r:id="rId21"/>
    <p:sldId id="520" r:id="rId22"/>
    <p:sldId id="521" r:id="rId23"/>
    <p:sldId id="522" r:id="rId24"/>
    <p:sldId id="515" r:id="rId25"/>
    <p:sldId id="516" r:id="rId26"/>
    <p:sldId id="517" r:id="rId27"/>
    <p:sldId id="518" r:id="rId28"/>
    <p:sldId id="519" r:id="rId29"/>
    <p:sldId id="451" r:id="rId30"/>
    <p:sldId id="497" r:id="rId31"/>
    <p:sldId id="498" r:id="rId32"/>
    <p:sldId id="499" r:id="rId33"/>
    <p:sldId id="504" r:id="rId34"/>
    <p:sldId id="505" r:id="rId35"/>
    <p:sldId id="506" r:id="rId36"/>
    <p:sldId id="448" r:id="rId37"/>
  </p:sldIdLst>
  <p:sldSz cx="12192000" cy="6858000"/>
  <p:notesSz cx="6858000" cy="21621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ABB5"/>
    <a:srgbClr val="00C4C4"/>
    <a:srgbClr val="B3D2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46794C-E767-4055-A7B9-656FE89BAE16}" v="23" dt="2021-11-23T19:34:16.4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74" autoAdjust="0"/>
    <p:restoredTop sz="67358" autoAdjust="0"/>
  </p:normalViewPr>
  <p:slideViewPr>
    <p:cSldViewPr snapToGrid="0">
      <p:cViewPr varScale="1">
        <p:scale>
          <a:sx n="66" d="100"/>
          <a:sy n="66" d="100"/>
        </p:scale>
        <p:origin x="1492" y="3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my Lennox" userId="S::estlennox@glow.gov.uk::710a2daa-1d7a-481a-b181-90bb498e55da" providerId="AD" clId="Web-{7246794C-E767-4055-A7B9-656FE89BAE16}"/>
    <pc:docChg chg="modSld">
      <pc:chgData name="Tommy Lennox" userId="S::estlennox@glow.gov.uk::710a2daa-1d7a-481a-b181-90bb498e55da" providerId="AD" clId="Web-{7246794C-E767-4055-A7B9-656FE89BAE16}" dt="2021-11-23T19:34:16.050" v="27" actId="20577"/>
      <pc:docMkLst>
        <pc:docMk/>
      </pc:docMkLst>
      <pc:sldChg chg="modNotes">
        <pc:chgData name="Tommy Lennox" userId="S::estlennox@glow.gov.uk::710a2daa-1d7a-481a-b181-90bb498e55da" providerId="AD" clId="Web-{7246794C-E767-4055-A7B9-656FE89BAE16}" dt="2021-11-23T19:32:55.907" v="4"/>
        <pc:sldMkLst>
          <pc:docMk/>
          <pc:sldMk cId="727517999" sldId="487"/>
        </pc:sldMkLst>
      </pc:sldChg>
      <pc:sldChg chg="modNotes">
        <pc:chgData name="Tommy Lennox" userId="S::estlennox@glow.gov.uk::710a2daa-1d7a-481a-b181-90bb498e55da" providerId="AD" clId="Web-{7246794C-E767-4055-A7B9-656FE89BAE16}" dt="2021-11-23T19:33:11.704" v="5"/>
        <pc:sldMkLst>
          <pc:docMk/>
          <pc:sldMk cId="2157238985" sldId="492"/>
        </pc:sldMkLst>
      </pc:sldChg>
      <pc:sldChg chg="modSp">
        <pc:chgData name="Tommy Lennox" userId="S::estlennox@glow.gov.uk::710a2daa-1d7a-481a-b181-90bb498e55da" providerId="AD" clId="Web-{7246794C-E767-4055-A7B9-656FE89BAE16}" dt="2021-11-23T19:34:16.050" v="27" actId="20577"/>
        <pc:sldMkLst>
          <pc:docMk/>
          <pc:sldMk cId="4032221706" sldId="504"/>
        </pc:sldMkLst>
        <pc:spChg chg="mod">
          <ac:chgData name="Tommy Lennox" userId="S::estlennox@glow.gov.uk::710a2daa-1d7a-481a-b181-90bb498e55da" providerId="AD" clId="Web-{7246794C-E767-4055-A7B9-656FE89BAE16}" dt="2021-11-23T19:34:16.050" v="27" actId="20577"/>
          <ac:spMkLst>
            <pc:docMk/>
            <pc:sldMk cId="4032221706" sldId="504"/>
            <ac:spMk id="9933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1CFF36-7F94-452D-80B9-C4E5D1FB07E7}"/>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0E53FC67-7CA4-4549-AED7-6CA06B2CD2A6}"/>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7EBDDEA-FF1A-481A-9925-4D430A446FF6}" type="datetimeFigureOut">
              <a:rPr lang="en-GB"/>
              <a:pPr>
                <a:defRPr/>
              </a:pPr>
              <a:t>23/11/2021</a:t>
            </a:fld>
            <a:endParaRPr lang="en-GB"/>
          </a:p>
        </p:txBody>
      </p:sp>
      <p:sp>
        <p:nvSpPr>
          <p:cNvPr id="4" name="Footer Placeholder 3">
            <a:extLst>
              <a:ext uri="{FF2B5EF4-FFF2-40B4-BE49-F238E27FC236}">
                <a16:creationId xmlns:a16="http://schemas.microsoft.com/office/drawing/2014/main" id="{1B1935C9-2558-4F26-8053-48C126CA5779}"/>
              </a:ext>
            </a:extLst>
          </p:cNvPr>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5" name="Slide Number Placeholder 4">
            <a:extLst>
              <a:ext uri="{FF2B5EF4-FFF2-40B4-BE49-F238E27FC236}">
                <a16:creationId xmlns:a16="http://schemas.microsoft.com/office/drawing/2014/main" id="{819A8FB6-80D0-4405-98D6-C55795FD488B}"/>
              </a:ext>
            </a:extLst>
          </p:cNvPr>
          <p:cNvSpPr>
            <a:spLocks noGrp="1"/>
          </p:cNvSpPr>
          <p:nvPr>
            <p:ph type="sldNum" sz="quarter" idx="3"/>
          </p:nvPr>
        </p:nvSpPr>
        <p:spPr>
          <a:xfrm>
            <a:off x="3849688" y="9428163"/>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39CDE8E8-CF11-47D3-B2FE-2FC218E54C8D}"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0A4020-0291-4715-9064-D0F6C0AAFFAF}"/>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00263F98-BE7D-43BD-BF97-A0008919D3FC}"/>
              </a:ext>
            </a:extLst>
          </p:cNvPr>
          <p:cNvSpPr>
            <a:spLocks noGrp="1"/>
          </p:cNvSpPr>
          <p:nvPr>
            <p:ph type="dt"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E618AD1-D5FF-4A06-A461-9519D06E1EE5}" type="datetimeFigureOut">
              <a:rPr lang="en-GB"/>
              <a:pPr>
                <a:defRPr/>
              </a:pPr>
              <a:t>23/11/2021</a:t>
            </a:fld>
            <a:endParaRPr lang="en-GB"/>
          </a:p>
        </p:txBody>
      </p:sp>
      <p:sp>
        <p:nvSpPr>
          <p:cNvPr id="4" name="Slide Image Placeholder 3">
            <a:extLst>
              <a:ext uri="{FF2B5EF4-FFF2-40B4-BE49-F238E27FC236}">
                <a16:creationId xmlns:a16="http://schemas.microsoft.com/office/drawing/2014/main" id="{724C9C69-05E9-4FFC-A01D-2468E5647BB0}"/>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158B5392-CCCA-4345-AFC2-C7B1D139F6EC}"/>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98291410-B825-449A-831E-0FDAF051C756}"/>
              </a:ext>
            </a:extLst>
          </p:cNvPr>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B3DDC739-CB4C-4665-A279-17D4092D7295}"/>
              </a:ext>
            </a:extLst>
          </p:cNvPr>
          <p:cNvSpPr>
            <a:spLocks noGrp="1"/>
          </p:cNvSpPr>
          <p:nvPr>
            <p:ph type="sldNum" sz="quarter" idx="5"/>
          </p:nvPr>
        </p:nvSpPr>
        <p:spPr>
          <a:xfrm>
            <a:off x="3849688" y="9428163"/>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927315C1-AB83-4BA9-B2E2-4A067C16027E}"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7DDCA3F-8EA8-4FEF-9F04-1920D3D04CC4}" type="slidenum">
              <a:rPr lang="en-GB" altLang="en-US" smtClean="0">
                <a:latin typeface="Calibri" panose="020F0502020204030204" pitchFamily="34" charset="0"/>
              </a:rPr>
              <a:pPr/>
              <a:t>1</a:t>
            </a:fld>
            <a:endParaRPr lang="en-GB" altLang="en-US">
              <a:latin typeface="Calibri" panose="020F0502020204030204" pitchFamily="34" charset="0"/>
            </a:endParaRPr>
          </a:p>
        </p:txBody>
      </p:sp>
    </p:spTree>
    <p:extLst>
      <p:ext uri="{BB962C8B-B14F-4D97-AF65-F5344CB8AC3E}">
        <p14:creationId xmlns:p14="http://schemas.microsoft.com/office/powerpoint/2010/main" val="1020773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138113" y="1347788"/>
            <a:ext cx="6462712"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GB" dirty="0"/>
              <a:t>High Quality Assessments should be planned as part of learning and teaching – assessment is part of that planning process and is considered when we work through the moderation cycle. We can use the moderation cycle to plan learning, teaching and assessment and to review learner evidence, generated by HQAs. </a:t>
            </a:r>
            <a:endParaRPr lang="en-US" dirty="0"/>
          </a:p>
          <a:p>
            <a:pPr>
              <a:defRPr/>
            </a:pPr>
            <a:endParaRPr lang="en-GB" dirty="0"/>
          </a:p>
          <a:p>
            <a:pPr>
              <a:defRPr/>
            </a:pPr>
            <a:r>
              <a:rPr lang="en-GB" dirty="0"/>
              <a:t>So HQAs – can provide the basis for moderation – when we plan learning and teaching we are planning also for assessment.</a:t>
            </a:r>
          </a:p>
          <a:p>
            <a:pPr marL="171450" indent="-171450">
              <a:buFontTx/>
              <a:buChar char="-"/>
              <a:defRPr/>
            </a:pPr>
            <a:r>
              <a:rPr lang="en-GB" dirty="0"/>
              <a:t>Planning assessments that are right for the learners, </a:t>
            </a:r>
          </a:p>
          <a:p>
            <a:pPr marL="171450" indent="-171450">
              <a:buFontTx/>
              <a:buChar char="-"/>
              <a:defRPr/>
            </a:pPr>
            <a:r>
              <a:rPr lang="en-GB" dirty="0"/>
              <a:t>Consider the Es and Os not only to plan learning and teaching but also to consider the Es and Os to be assessed that will provide information and evidence of progress in learning, </a:t>
            </a:r>
          </a:p>
          <a:p>
            <a:pPr marL="171450" indent="-171450">
              <a:buFontTx/>
              <a:buChar char="-"/>
              <a:defRPr/>
            </a:pPr>
            <a:r>
              <a:rPr lang="en-GB" dirty="0"/>
              <a:t>You will have ongoing and continuous assessment but also need to ensure planning for the periodic high quality assessments.</a:t>
            </a:r>
          </a:p>
          <a:p>
            <a:pPr marL="171450" indent="-171450">
              <a:buFontTx/>
              <a:buChar char="-"/>
              <a:defRPr/>
            </a:pPr>
            <a:r>
              <a:rPr lang="en-GB" dirty="0"/>
              <a:t>We need to consider at the planning stage for what evidence you need, to determine progress.</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D6BA76-FF2E-4C28-AB6A-CB8C1B34BB7E}" type="slidenum">
              <a:rPr lang="en-GB" altLang="en-US" smtClean="0">
                <a:latin typeface="Calibri" panose="020F0502020204030204" pitchFamily="34" charset="0"/>
              </a:rPr>
              <a:pPr/>
              <a:t>10</a:t>
            </a:fld>
            <a:endParaRPr lang="en-GB" altLang="en-US">
              <a:latin typeface="Calibri" panose="020F0502020204030204" pitchFamily="34" charset="0"/>
            </a:endParaRPr>
          </a:p>
        </p:txBody>
      </p:sp>
    </p:spTree>
    <p:extLst>
      <p:ext uri="{BB962C8B-B14F-4D97-AF65-F5344CB8AC3E}">
        <p14:creationId xmlns:p14="http://schemas.microsoft.com/office/powerpoint/2010/main" val="1867892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138113" y="1347788"/>
            <a:ext cx="6462712"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69BD5B47-3643-4FEE-B5A0-71DD29B7DAA5}" type="slidenum">
              <a:rPr lang="en-GB" smtClean="0">
                <a:solidFill>
                  <a:prstClr val="black"/>
                </a:solidFill>
                <a:latin typeface="Calibri"/>
                <a:cs typeface="+mn-cs"/>
              </a:rPr>
              <a:pPr fontAlgn="auto">
                <a:spcBef>
                  <a:spcPts val="0"/>
                </a:spcBef>
                <a:spcAft>
                  <a:spcPts val="0"/>
                </a:spcAft>
                <a:defRPr/>
              </a:pPr>
              <a:t>11</a:t>
            </a:fld>
            <a:endParaRPr lang="en-GB">
              <a:solidFill>
                <a:prstClr val="black"/>
              </a:solidFill>
              <a:latin typeface="Calibri"/>
              <a:cs typeface="+mn-cs"/>
            </a:endParaRPr>
          </a:p>
        </p:txBody>
      </p:sp>
    </p:spTree>
    <p:extLst>
      <p:ext uri="{BB962C8B-B14F-4D97-AF65-F5344CB8AC3E}">
        <p14:creationId xmlns:p14="http://schemas.microsoft.com/office/powerpoint/2010/main" val="1554399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138113" y="1347788"/>
            <a:ext cx="6462712"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dirty="0" err="1"/>
              <a:t>HQA</a:t>
            </a:r>
            <a:r>
              <a:rPr lang="en-GB" dirty="0"/>
              <a:t> are used alongside other evidence as part of a range of evidence to determine progress through and achievement of a level.</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Evidence of achievement of a level includes: Observations of day-to-day learning within, and out with, the classroom, Coursework, including tests, Learning conversations, Planned periodic assessments, Information from the Scottish National Standardised Assessments (</a:t>
            </a:r>
            <a:r>
              <a:rPr lang="en-GB" dirty="0" err="1"/>
              <a:t>SNSA</a:t>
            </a:r>
            <a:r>
              <a:rPr lang="en-GB" dirty="0"/>
              <a:t>) and </a:t>
            </a:r>
            <a:r>
              <a:rPr lang="en-GB" dirty="0" err="1"/>
              <a:t>MCNG</a:t>
            </a:r>
            <a:r>
              <a:rPr lang="en-GB" dirty="0"/>
              <a:t>. </a:t>
            </a:r>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436A1BB6-F79E-4D77-B1E8-8864B61B03B6}" type="slidenum">
              <a:rPr lang="en-GB" smtClean="0">
                <a:solidFill>
                  <a:prstClr val="black"/>
                </a:solidFill>
                <a:latin typeface="Calibri"/>
                <a:cs typeface="+mn-cs"/>
              </a:rPr>
              <a:pPr fontAlgn="auto">
                <a:spcBef>
                  <a:spcPts val="0"/>
                </a:spcBef>
                <a:spcAft>
                  <a:spcPts val="0"/>
                </a:spcAft>
                <a:defRPr/>
              </a:pPr>
              <a:t>12</a:t>
            </a:fld>
            <a:endParaRPr lang="en-GB">
              <a:solidFill>
                <a:prstClr val="black"/>
              </a:solidFill>
              <a:latin typeface="Calibri"/>
              <a:cs typeface="+mn-cs"/>
            </a:endParaRPr>
          </a:p>
        </p:txBody>
      </p:sp>
    </p:spTree>
    <p:extLst>
      <p:ext uri="{BB962C8B-B14F-4D97-AF65-F5344CB8AC3E}">
        <p14:creationId xmlns:p14="http://schemas.microsoft.com/office/powerpoint/2010/main" val="419958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138113" y="1347788"/>
            <a:ext cx="6462712"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If well planned, </a:t>
            </a:r>
            <a:r>
              <a:rPr lang="en-GB" altLang="en-US" dirty="0" err="1"/>
              <a:t>HQAs</a:t>
            </a:r>
            <a:r>
              <a:rPr lang="en-GB" altLang="en-US" dirty="0"/>
              <a:t> complement other ongoing assessments (which informs that continuous review of learning) – but key difference of a </a:t>
            </a:r>
            <a:r>
              <a:rPr lang="en-GB" altLang="en-US" dirty="0" err="1"/>
              <a:t>HQA</a:t>
            </a:r>
            <a:r>
              <a:rPr lang="en-GB" altLang="en-US" dirty="0"/>
              <a:t> - is drawing learning across a broad range, clear focus of skills to provide challenge and that opportunities to apply learning are considered. </a:t>
            </a:r>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040388CF-1F59-4689-A9E1-A6D56604FA3E}" type="slidenum">
              <a:rPr lang="en-GB" smtClean="0">
                <a:solidFill>
                  <a:prstClr val="black"/>
                </a:solidFill>
                <a:latin typeface="Calibri"/>
                <a:cs typeface="+mn-cs"/>
              </a:rPr>
              <a:pPr fontAlgn="auto">
                <a:spcBef>
                  <a:spcPts val="0"/>
                </a:spcBef>
                <a:spcAft>
                  <a:spcPts val="0"/>
                </a:spcAft>
                <a:defRPr/>
              </a:pPr>
              <a:t>13</a:t>
            </a:fld>
            <a:endParaRPr lang="en-GB">
              <a:solidFill>
                <a:prstClr val="black"/>
              </a:solidFill>
              <a:latin typeface="Calibri"/>
              <a:cs typeface="+mn-cs"/>
            </a:endParaRPr>
          </a:p>
        </p:txBody>
      </p:sp>
    </p:spTree>
    <p:extLst>
      <p:ext uri="{BB962C8B-B14F-4D97-AF65-F5344CB8AC3E}">
        <p14:creationId xmlns:p14="http://schemas.microsoft.com/office/powerpoint/2010/main" val="2362207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38113" y="1347788"/>
            <a:ext cx="6462712"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aseline="0" dirty="0"/>
              <a:t>Focussing on the four contexts of learning provides scope for application to new and unfamiliar contexts, in a meaningful  way i.e. </a:t>
            </a:r>
            <a:r>
              <a:rPr lang="en-GB" baseline="0" dirty="0" err="1"/>
              <a:t>IDL</a:t>
            </a:r>
            <a:r>
              <a:rPr lang="en-GB" baseline="0" dirty="0"/>
              <a:t> literacy across learning, applying learning to ethos and life of the school, or for opportunities for personal achievement.  </a:t>
            </a:r>
            <a:endParaRPr lang="en-GB" dirty="0"/>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A00CAD7C-5B35-4E02-881A-614FD559CDE0}" type="slidenum">
              <a:rPr lang="en-GB" smtClean="0">
                <a:solidFill>
                  <a:prstClr val="black"/>
                </a:solidFill>
                <a:latin typeface="Calibri"/>
                <a:cs typeface="+mn-cs"/>
              </a:rPr>
              <a:pPr fontAlgn="auto">
                <a:spcBef>
                  <a:spcPts val="0"/>
                </a:spcBef>
                <a:spcAft>
                  <a:spcPts val="0"/>
                </a:spcAft>
                <a:defRPr/>
              </a:pPr>
              <a:t>14</a:t>
            </a:fld>
            <a:endParaRPr lang="en-GB">
              <a:solidFill>
                <a:prstClr val="black"/>
              </a:solidFill>
              <a:latin typeface="Calibri"/>
              <a:cs typeface="+mn-cs"/>
            </a:endParaRPr>
          </a:p>
        </p:txBody>
      </p:sp>
    </p:spTree>
    <p:extLst>
      <p:ext uri="{BB962C8B-B14F-4D97-AF65-F5344CB8AC3E}">
        <p14:creationId xmlns:p14="http://schemas.microsoft.com/office/powerpoint/2010/main" val="3911262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38113" y="1347788"/>
            <a:ext cx="6462712"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GB"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C95CB76-22A4-48F9-99A6-F964E8D01525}" type="slidenum">
              <a:rPr lang="en-GB" altLang="en-US" smtClean="0">
                <a:latin typeface="Calibri" panose="020F0502020204030204" pitchFamily="34" charset="0"/>
              </a:rPr>
              <a:pPr/>
              <a:t>15</a:t>
            </a:fld>
            <a:endParaRPr lang="en-GB" altLang="en-US">
              <a:latin typeface="Calibri" panose="020F0502020204030204" pitchFamily="34" charset="0"/>
            </a:endParaRPr>
          </a:p>
        </p:txBody>
      </p:sp>
    </p:spTree>
    <p:extLst>
      <p:ext uri="{BB962C8B-B14F-4D97-AF65-F5344CB8AC3E}">
        <p14:creationId xmlns:p14="http://schemas.microsoft.com/office/powerpoint/2010/main" val="290130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923925"/>
            <a:ext cx="4424363" cy="2489200"/>
          </a:xfrm>
        </p:spPr>
      </p:sp>
      <p:sp>
        <p:nvSpPr>
          <p:cNvPr id="3" name="Notes Placeholder 2"/>
          <p:cNvSpPr>
            <a:spLocks noGrp="1"/>
          </p:cNvSpPr>
          <p:nvPr>
            <p:ph type="body" idx="1"/>
          </p:nvPr>
        </p:nvSpPr>
        <p:spPr/>
        <p:txBody>
          <a:bodyPr/>
          <a:lstStyle/>
          <a:p>
            <a:r>
              <a:rPr lang="en-GB" dirty="0"/>
              <a:t>Example links to Literacy / English</a:t>
            </a:r>
            <a:r>
              <a:rPr lang="en-GB" baseline="0" dirty="0"/>
              <a:t> Curriculum Area and Ethos and life of the school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16</a:t>
            </a:fld>
            <a:endParaRPr lang="en-GB"/>
          </a:p>
        </p:txBody>
      </p:sp>
    </p:spTree>
    <p:extLst>
      <p:ext uri="{BB962C8B-B14F-4D97-AF65-F5344CB8AC3E}">
        <p14:creationId xmlns:p14="http://schemas.microsoft.com/office/powerpoint/2010/main" val="1379848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8275" y="923925"/>
            <a:ext cx="4424363" cy="24892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17</a:t>
            </a:fld>
            <a:endParaRPr lang="en-GB"/>
          </a:p>
        </p:txBody>
      </p:sp>
    </p:spTree>
    <p:extLst>
      <p:ext uri="{BB962C8B-B14F-4D97-AF65-F5344CB8AC3E}">
        <p14:creationId xmlns:p14="http://schemas.microsoft.com/office/powerpoint/2010/main" val="3023537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1347788"/>
            <a:ext cx="6462712" cy="3636962"/>
          </a:xfrm>
        </p:spPr>
      </p:sp>
      <p:sp>
        <p:nvSpPr>
          <p:cNvPr id="3" name="Notes Placeholder 2"/>
          <p:cNvSpPr>
            <a:spLocks noGrp="1"/>
          </p:cNvSpPr>
          <p:nvPr>
            <p:ph type="body" idx="1"/>
          </p:nvPr>
        </p:nvSpPr>
        <p:spPr/>
        <p:txBody>
          <a:bodyPr/>
          <a:lstStyle/>
          <a:p>
            <a:r>
              <a:rPr lang="en-GB" sz="1200" b="1" i="1"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052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For</a:t>
            </a:r>
            <a:r>
              <a:rPr lang="en-GB" baseline="0" dirty="0"/>
              <a:t> this second level example the practitioner has bundled together 2 numeracy </a:t>
            </a:r>
            <a:r>
              <a:rPr lang="en-GB" baseline="0" dirty="0" err="1"/>
              <a:t>Es</a:t>
            </a:r>
            <a:r>
              <a:rPr lang="en-GB" baseline="0" dirty="0"/>
              <a:t> and </a:t>
            </a:r>
            <a:r>
              <a:rPr lang="en-GB" baseline="0" dirty="0" err="1"/>
              <a:t>Os</a:t>
            </a:r>
            <a:r>
              <a:rPr lang="en-GB" baseline="0" dirty="0"/>
              <a:t> and a Technologies E and O.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19</a:t>
            </a:fld>
            <a:endParaRPr lang="en-GB"/>
          </a:p>
        </p:txBody>
      </p:sp>
    </p:spTree>
    <p:extLst>
      <p:ext uri="{BB962C8B-B14F-4D97-AF65-F5344CB8AC3E}">
        <p14:creationId xmlns:p14="http://schemas.microsoft.com/office/powerpoint/2010/main" val="582966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F704D5AE-F295-4A9A-B22F-D7AE8401AA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59A575C2-69F3-4FD0-835E-C3BFEC261F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a:extLst>
              <a:ext uri="{FF2B5EF4-FFF2-40B4-BE49-F238E27FC236}">
                <a16:creationId xmlns:a16="http://schemas.microsoft.com/office/drawing/2014/main" id="{780F7255-427D-4358-B3CC-EC68BC18776B}"/>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57787C-C24C-48FB-A121-6F74493C1209}" type="slidenum">
              <a:rPr lang="en-GB" altLang="en-US">
                <a:solidFill>
                  <a:srgbClr val="000000"/>
                </a:solidFill>
                <a:latin typeface="Calibri" panose="020F0502020204030204" pitchFamily="34" charset="0"/>
              </a:rPr>
              <a:pPr/>
              <a:t>2</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Using</a:t>
            </a:r>
            <a:r>
              <a:rPr lang="en-GB" baseline="0" dirty="0"/>
              <a:t> these </a:t>
            </a:r>
            <a:r>
              <a:rPr lang="en-GB" baseline="0" dirty="0" err="1"/>
              <a:t>Es</a:t>
            </a:r>
            <a:r>
              <a:rPr lang="en-GB" baseline="0" dirty="0"/>
              <a:t> and </a:t>
            </a:r>
            <a:r>
              <a:rPr lang="en-GB" baseline="0" dirty="0" err="1"/>
              <a:t>Os</a:t>
            </a:r>
            <a:r>
              <a:rPr lang="en-GB" baseline="0" dirty="0"/>
              <a:t> the practitioner has created an assessment that could be used at second level. </a:t>
            </a:r>
          </a:p>
          <a:p>
            <a:endParaRPr lang="en-GB" baseline="0" dirty="0"/>
          </a:p>
          <a:p>
            <a:r>
              <a:rPr lang="en-GB" baseline="0" dirty="0"/>
              <a:t>In this assessment learners are being provided with a budget to create an outdoor box for each of the classes within their setting. You could substitute ‘maths outdoors box’ for a general outdoor box or any other resources that you happen to be planning to purchase for your establishment. The important element is that it is related to real life and provides opportunities for learners to apply their learning into a new or unfamiliar context.</a:t>
            </a:r>
          </a:p>
          <a:p>
            <a:endParaRPr lang="en-GB" baseline="0" dirty="0"/>
          </a:p>
          <a:p>
            <a:r>
              <a:rPr lang="en-GB" baseline="0" dirty="0"/>
              <a:t>Learners are provided with a budget and a minimum requirement for each box. They are then expected to create a spreadsheet to plan out how they are going to spend the money. </a:t>
            </a:r>
          </a:p>
          <a:p>
            <a:endParaRPr lang="en-GB" baseline="0" dirty="0"/>
          </a:p>
          <a:p>
            <a:r>
              <a:rPr lang="en-GB" baseline="0" dirty="0"/>
              <a:t>The blue box on the right hand side highlights some points that learners could be encouraged to think about as part of this task.</a:t>
            </a:r>
          </a:p>
          <a:p>
            <a:endParaRPr lang="en-GB" baseline="0" dirty="0"/>
          </a:p>
          <a:p>
            <a:r>
              <a:rPr lang="en-GB" baseline="0" dirty="0"/>
              <a:t>The activity provides an opportunity for learners to apply their learning of money, the four operations and spreadsheets in a new and unfamiliar context.</a:t>
            </a:r>
          </a:p>
        </p:txBody>
      </p:sp>
      <p:sp>
        <p:nvSpPr>
          <p:cNvPr id="4" name="Slide Number Placeholder 3"/>
          <p:cNvSpPr>
            <a:spLocks noGrp="1"/>
          </p:cNvSpPr>
          <p:nvPr>
            <p:ph type="sldNum" sz="quarter" idx="10"/>
          </p:nvPr>
        </p:nvSpPr>
        <p:spPr/>
        <p:txBody>
          <a:bodyPr/>
          <a:lstStyle/>
          <a:p>
            <a:fld id="{1238C683-9137-4122-84BD-5AA5692D6AF0}" type="slidenum">
              <a:rPr lang="en-GB" smtClean="0"/>
              <a:t>20</a:t>
            </a:fld>
            <a:endParaRPr lang="en-GB"/>
          </a:p>
        </p:txBody>
      </p:sp>
    </p:spTree>
    <p:extLst>
      <p:ext uri="{BB962C8B-B14F-4D97-AF65-F5344CB8AC3E}">
        <p14:creationId xmlns:p14="http://schemas.microsoft.com/office/powerpoint/2010/main" val="689343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Like all</a:t>
            </a:r>
            <a:r>
              <a:rPr lang="en-GB" baseline="0" dirty="0"/>
              <a:t> exemplars, it is unlikely that this task can be picked up and used with all learners exactly as it is. Some learners will require further scaffolding and differentiation will need to be built in to ensure that it is appropriate for all learners.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This slide demonstrates some of the scaffolding that may be required and that will depend very much on the needs of each learner. For example, some learners will need extra adult support. Some learners will require greater structure and a template or a worked example could be provided.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task could be further differentiated by reducing the number of boxes that need to be created, by providing a smaller or greater budget or by providing less or more specifications. For some learners it may be appropriate to remove the spreadsheet element and for others you could extend it by introducing percentages or making use of the calculations tool within excel.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Some learners will benefit from using visual representations to solve the calculations and there are examples of how empty number lines and area models can be used in the context of money.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All learners are different and this activity may or may not be suitable for specific learners but the intention is provide food for thought.</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21</a:t>
            </a:fld>
            <a:endParaRPr lang="en-GB"/>
          </a:p>
        </p:txBody>
      </p:sp>
    </p:spTree>
    <p:extLst>
      <p:ext uri="{BB962C8B-B14F-4D97-AF65-F5344CB8AC3E}">
        <p14:creationId xmlns:p14="http://schemas.microsoft.com/office/powerpoint/2010/main" val="4235006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a:t>
            </a:r>
            <a:r>
              <a:rPr lang="en-GB" baseline="0" dirty="0"/>
              <a:t> demonstrates the </a:t>
            </a:r>
            <a:r>
              <a:rPr lang="en-GB" dirty="0"/>
              <a:t>specific knowledge and skills being</a:t>
            </a:r>
            <a:r>
              <a:rPr lang="en-GB" baseline="0" dirty="0"/>
              <a:t> assessed.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In relation to what numeracy could be specifically assessed using this type of activity, the top left box highlights the skills that are not named within specific </a:t>
            </a:r>
            <a:r>
              <a:rPr lang="en-GB" baseline="0" dirty="0" err="1"/>
              <a:t>Es</a:t>
            </a:r>
            <a:r>
              <a:rPr lang="en-GB" baseline="0" dirty="0"/>
              <a:t> and </a:t>
            </a:r>
            <a:r>
              <a:rPr lang="en-GB" baseline="0" dirty="0" err="1"/>
              <a:t>Os</a:t>
            </a:r>
            <a:r>
              <a:rPr lang="en-GB" baseline="0" dirty="0"/>
              <a:t> but should be embedded across all learning. These are typically associated with developing a problem solving approach and lend themselves nicely to providing opportunities for learners to apply their learning to new or unfamiliar contexts. This approach could also provide opportunities to assess how well learners can use the four operations to carry out calculations, make comparisons and use their budgeting skills. There is also potential to assess whether learners can carry out calculations using simple percentages.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22</a:t>
            </a:fld>
            <a:endParaRPr lang="en-GB"/>
          </a:p>
        </p:txBody>
      </p:sp>
    </p:spTree>
    <p:extLst>
      <p:ext uri="{BB962C8B-B14F-4D97-AF65-F5344CB8AC3E}">
        <p14:creationId xmlns:p14="http://schemas.microsoft.com/office/powerpoint/2010/main" val="3160897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1347788"/>
            <a:ext cx="6462712" cy="3636962"/>
          </a:xfrm>
        </p:spPr>
      </p:sp>
      <p:sp>
        <p:nvSpPr>
          <p:cNvPr id="3" name="Notes Placeholder 2"/>
          <p:cNvSpPr>
            <a:spLocks noGrp="1"/>
          </p:cNvSpPr>
          <p:nvPr>
            <p:ph type="body" idx="1"/>
          </p:nvPr>
        </p:nvSpPr>
        <p:spPr/>
        <p:txBody>
          <a:bodyPr/>
          <a:lstStyle/>
          <a:p>
            <a:pPr marL="228600" indent="-228600">
              <a:buAutoNum type="arabicPeriod"/>
            </a:pPr>
            <a:r>
              <a:rPr lang="en-GB" sz="1200" b="0" i="0" kern="1200" baseline="0" dirty="0">
                <a:solidFill>
                  <a:schemeClr val="tx1"/>
                </a:solidFill>
                <a:effectLst/>
                <a:latin typeface="+mn-lt"/>
                <a:ea typeface="+mn-ea"/>
                <a:cs typeface="+mn-cs"/>
              </a:rPr>
              <a:t>What range and breadth of learning does it draw on? Please note your answers in the chat.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i="0" dirty="0"/>
              <a:t>What</a:t>
            </a:r>
            <a:r>
              <a:rPr lang="en-GB" b="0" i="0" baseline="0" dirty="0"/>
              <a:t> higher order thinking skills could learners use in this activity? </a:t>
            </a:r>
            <a:r>
              <a:rPr lang="en-GB" sz="1200" b="0" i="0" kern="1200" baseline="0" dirty="0">
                <a:solidFill>
                  <a:schemeClr val="tx1"/>
                </a:solidFill>
                <a:effectLst/>
                <a:latin typeface="+mn-lt"/>
                <a:ea typeface="+mn-ea"/>
                <a:cs typeface="+mn-cs"/>
              </a:rPr>
              <a:t>Please note your answers in the chat.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i="0" dirty="0"/>
              <a:t>In what ways are learners being asked to apply previous</a:t>
            </a:r>
            <a:r>
              <a:rPr lang="en-GB" b="0" i="0" baseline="0" dirty="0"/>
              <a:t> learning into new or unfamiliar contexts? </a:t>
            </a:r>
            <a:r>
              <a:rPr lang="en-GB" sz="1200" b="0" i="0" kern="1200" baseline="0" dirty="0">
                <a:solidFill>
                  <a:schemeClr val="tx1"/>
                </a:solidFill>
                <a:effectLst/>
                <a:latin typeface="+mn-lt"/>
                <a:ea typeface="+mn-ea"/>
                <a:cs typeface="+mn-cs"/>
              </a:rPr>
              <a:t>Please note your answers in the chat.</a:t>
            </a:r>
            <a:endParaRPr lang="en-GB" b="0" i="0"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i="0" baseline="0" dirty="0"/>
              <a:t>Which of the four contexts of learning does the assessment link with and why do you think so? </a:t>
            </a:r>
            <a:r>
              <a:rPr lang="en-GB" sz="1200" b="0" i="0" kern="1200" baseline="0" dirty="0">
                <a:solidFill>
                  <a:schemeClr val="tx1"/>
                </a:solidFill>
                <a:effectLst/>
                <a:latin typeface="+mn-lt"/>
                <a:ea typeface="+mn-ea"/>
                <a:cs typeface="+mn-cs"/>
              </a:rPr>
              <a:t>Please note your answers in the chat.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0493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7C0C5C77-80A6-47C7-8E18-5067E73790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1235A778-5E38-462E-8D2B-A79669B4F4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3492" name="Slide Number Placeholder 3">
            <a:extLst>
              <a:ext uri="{FF2B5EF4-FFF2-40B4-BE49-F238E27FC236}">
                <a16:creationId xmlns:a16="http://schemas.microsoft.com/office/drawing/2014/main" id="{B8CB7D0E-12AA-4864-A955-7D353E1555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59579B0-6962-4996-8CAC-15B04AB8B203}" type="slidenum">
              <a:rPr lang="en-GB" altLang="en-US">
                <a:latin typeface="Calibri" panose="020F0502020204030204" pitchFamily="34" charset="0"/>
              </a:rPr>
              <a:pPr/>
              <a:t>24</a:t>
            </a:fld>
            <a:endParaRPr lang="en-GB"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138113" y="1347788"/>
            <a:ext cx="6462712"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Group activity to review a selection of </a:t>
            </a:r>
            <a:r>
              <a:rPr lang="en-GB" altLang="en-US" dirty="0" err="1"/>
              <a:t>HQA</a:t>
            </a:r>
            <a:r>
              <a:rPr lang="en-GB" altLang="en-US" dirty="0"/>
              <a:t> examples. </a:t>
            </a:r>
          </a:p>
          <a:p>
            <a:endParaRPr lang="en-GB" altLang="en-US" dirty="0"/>
          </a:p>
          <a:p>
            <a:r>
              <a:rPr lang="en-GB" altLang="en-US" dirty="0"/>
              <a:t>These are NOT planners these are a format to make it easier for you to look at we would NOT recommend you use this format for anything other than this training exercise.</a:t>
            </a:r>
            <a:r>
              <a:rPr lang="en-GB" altLang="en-US" baseline="0" dirty="0"/>
              <a:t> </a:t>
            </a:r>
            <a:endParaRPr lang="en-GB" altLang="en-US" dirty="0"/>
          </a:p>
          <a:p>
            <a:endParaRPr lang="en-GB" altLang="en-US" dirty="0"/>
          </a:p>
          <a:p>
            <a:r>
              <a:rPr lang="en-GB" altLang="en-US" dirty="0"/>
              <a:t>The information is presented in a linear</a:t>
            </a:r>
            <a:r>
              <a:rPr lang="en-GB" altLang="en-US" baseline="0" dirty="0"/>
              <a:t> fashion – </a:t>
            </a:r>
            <a:r>
              <a:rPr lang="en-GB" altLang="en-US" b="1" i="1" baseline="0" dirty="0"/>
              <a:t>to focus in on breadth, challenge and application. </a:t>
            </a:r>
            <a:r>
              <a:rPr lang="en-GB" altLang="en-US" baseline="0" dirty="0"/>
              <a:t>They are not reflective of how you would plan – i.e. LI/SC and if you were planning a </a:t>
            </a:r>
            <a:r>
              <a:rPr lang="en-GB" altLang="en-US" baseline="0" dirty="0" err="1"/>
              <a:t>HQA</a:t>
            </a:r>
            <a:r>
              <a:rPr lang="en-GB" altLang="en-US" baseline="0" dirty="0"/>
              <a:t> you would plan taking account of the stages of the moderation cycle but again this is just to provide information of example of </a:t>
            </a:r>
            <a:r>
              <a:rPr lang="en-GB" altLang="en-US" baseline="0" dirty="0" err="1"/>
              <a:t>HQA</a:t>
            </a:r>
            <a:r>
              <a:rPr lang="en-GB" altLang="en-US" baseline="0" dirty="0"/>
              <a:t> tasks, there would be LI/SC, sitting behind this. </a:t>
            </a:r>
            <a:r>
              <a:rPr lang="en-GB" altLang="en-US" b="1" i="1" baseline="0" dirty="0"/>
              <a:t>Main focus for this activity is on breadth, challenge and application! </a:t>
            </a:r>
            <a:endParaRPr lang="en-GB" altLang="en-US" b="1" i="1" dirty="0"/>
          </a:p>
          <a:p>
            <a:endParaRPr lang="en-GB" altLang="en-US"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409474-7E55-4C60-8854-1668F834B8DF}" type="slidenum">
              <a:rPr lang="en-GB" altLang="en-US" smtClean="0">
                <a:latin typeface="Calibri" panose="020F0502020204030204" pitchFamily="34" charset="0"/>
              </a:rPr>
              <a:pPr/>
              <a:t>25</a:t>
            </a:fld>
            <a:endParaRPr lang="en-GB" altLang="en-US">
              <a:latin typeface="Calibri" panose="020F0502020204030204" pitchFamily="34" charset="0"/>
            </a:endParaRPr>
          </a:p>
        </p:txBody>
      </p:sp>
    </p:spTree>
    <p:extLst>
      <p:ext uri="{BB962C8B-B14F-4D97-AF65-F5344CB8AC3E}">
        <p14:creationId xmlns:p14="http://schemas.microsoft.com/office/powerpoint/2010/main" val="1962348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138113" y="1347788"/>
            <a:ext cx="6462712"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Trio 1 - https://jamboard.google.com/d/1mzltJ6wP4PiKmO1GTe9_GLrdVUy81iHQ38wgweMZNFI/edit?usp=sharing</a:t>
            </a:r>
          </a:p>
          <a:p>
            <a:endParaRPr lang="en-GB" altLang="en-US" dirty="0"/>
          </a:p>
          <a:p>
            <a:r>
              <a:rPr lang="en-GB" altLang="en-US" dirty="0"/>
              <a:t>Trio 2 - https://jamboard.google.com/d/1W1Ox124m5h6jeZh4_02fk9I8z0F23g7OskOjP-RUi9Q/edit?usp=sharing</a:t>
            </a:r>
          </a:p>
          <a:p>
            <a:endParaRPr lang="en-GB" altLang="en-US" dirty="0"/>
          </a:p>
          <a:p>
            <a:r>
              <a:rPr lang="en-GB" altLang="en-US" dirty="0"/>
              <a:t>Trio 3 - https://jamboard.google.com/d/1u742RBzvXDPYL5Nh-R7mn9KhaVRku6vRYCgS3FyVO5o/edit?usp=sharing</a:t>
            </a:r>
          </a:p>
          <a:p>
            <a:endParaRPr lang="en-GB" altLang="en-US" dirty="0"/>
          </a:p>
          <a:p>
            <a:r>
              <a:rPr lang="en-GB" altLang="en-US" dirty="0"/>
              <a:t>Trio 4 - https://jamboard.google.com/d/1RuRtCL7_Z4wI1sTz4RdC0XPmeYjX5Y7N_fxODNovU9c/edit?usp=sharing</a:t>
            </a:r>
          </a:p>
          <a:p>
            <a:endParaRPr lang="en-GB" altLang="en-US" dirty="0"/>
          </a:p>
          <a:p>
            <a:r>
              <a:rPr lang="en-GB" altLang="en-US" dirty="0"/>
              <a:t>Trio 5 –</a:t>
            </a:r>
            <a:r>
              <a:rPr lang="en-GB" altLang="en-US" baseline="0" dirty="0"/>
              <a:t> https://jamboard.google.com/d/1YZDOuObC5qALkX92zwo5JSLgRjw3J7Kbndw3VL7TOdU/edit?usp=sharing</a:t>
            </a:r>
          </a:p>
          <a:p>
            <a:endParaRPr lang="en-GB" altLang="en-US" baseline="0" dirty="0"/>
          </a:p>
          <a:p>
            <a:r>
              <a:rPr lang="en-GB" altLang="en-US" baseline="0" dirty="0"/>
              <a:t>Trio 6 – https://jamboard.google.com/d/1cqBEM4qB8OyHNYN1ZS7vTJXRELGJypZVk-6VRZ5wpeo/edit?usp=sharing</a:t>
            </a:r>
          </a:p>
          <a:p>
            <a:endParaRPr lang="en-GB" altLang="en-US" baseline="0" dirty="0"/>
          </a:p>
          <a:p>
            <a:r>
              <a:rPr lang="en-GB" altLang="en-US" baseline="0" dirty="0"/>
              <a:t>Trio 7 – https://jamboard.google.com/d/12bIrX9kj_SxtVhGPLCZjftGdYQr3rcTqUUmY8uEa1VA/edit?usp=sharing</a:t>
            </a:r>
          </a:p>
          <a:p>
            <a:endParaRPr lang="en-GB" altLang="en-US" baseline="0" dirty="0"/>
          </a:p>
          <a:p>
            <a:r>
              <a:rPr lang="en-GB" altLang="en-US" baseline="0" dirty="0"/>
              <a:t>Trio 8 – https://jamboard.google.com/d/1BZ0S8JropUNfURnR8EH64Iqkti5WBV27wUiWMlAWFjE/edit?usp=sharing</a:t>
            </a:r>
          </a:p>
          <a:p>
            <a:endParaRPr lang="en-GB" altLang="en-US" baseline="0" dirty="0"/>
          </a:p>
          <a:p>
            <a:r>
              <a:rPr lang="en-GB" altLang="en-US" baseline="0" dirty="0"/>
              <a:t>Trio 9 – https://jamboard.google.com/d/14lHRTwecRk1TSzn4kGRPCHLoHCxbS3R4EGg6WO7mPrU/edit?usp=sharing</a:t>
            </a:r>
          </a:p>
          <a:p>
            <a:endParaRPr lang="en-GB" altLang="en-US" baseline="0" dirty="0"/>
          </a:p>
          <a:p>
            <a:endParaRPr lang="en-GB" altLang="en-US" dirty="0"/>
          </a:p>
          <a:p>
            <a:endParaRPr lang="en-GB" altLang="en-US" dirty="0"/>
          </a:p>
          <a:p>
            <a:endParaRPr lang="en-GB" altLang="en-US" dirty="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ABAF02F-E21C-4AAE-A8F8-6207CF934C58}" type="slidenum">
              <a:rPr lang="en-GB" altLang="en-US" smtClean="0">
                <a:latin typeface="Calibri" panose="020F0502020204030204" pitchFamily="34" charset="0"/>
              </a:rPr>
              <a:pPr/>
              <a:t>26</a:t>
            </a:fld>
            <a:endParaRPr lang="en-GB" altLang="en-US">
              <a:latin typeface="Calibri" panose="020F0502020204030204" pitchFamily="34" charset="0"/>
            </a:endParaRPr>
          </a:p>
        </p:txBody>
      </p:sp>
    </p:spTree>
    <p:extLst>
      <p:ext uri="{BB962C8B-B14F-4D97-AF65-F5344CB8AC3E}">
        <p14:creationId xmlns:p14="http://schemas.microsoft.com/office/powerpoint/2010/main" val="25561949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xfrm>
            <a:off x="138113" y="1347788"/>
            <a:ext cx="6462712"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i="1"/>
              <a:t> </a:t>
            </a:r>
            <a:endParaRPr lang="en-GB" altLang="en-US"/>
          </a:p>
          <a:p>
            <a:r>
              <a:rPr lang="en-GB" altLang="en-US" b="1" i="1"/>
              <a:t> </a:t>
            </a:r>
            <a:endParaRPr lang="en-GB" altLang="en-US"/>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925E3695-58E5-46C1-B0C8-BBB50AE3F2DA}" type="slidenum">
              <a:rPr lang="en-GB" smtClean="0">
                <a:solidFill>
                  <a:prstClr val="black"/>
                </a:solidFill>
                <a:latin typeface="Calibri" panose="020F0502020204030204"/>
                <a:cs typeface="+mn-cs"/>
              </a:rPr>
              <a:pPr fontAlgn="auto">
                <a:spcBef>
                  <a:spcPts val="0"/>
                </a:spcBef>
                <a:spcAft>
                  <a:spcPts val="0"/>
                </a:spcAft>
                <a:defRPr/>
              </a:pPr>
              <a:t>27</a:t>
            </a:fld>
            <a:endParaRPr lang="en-GB">
              <a:solidFill>
                <a:prstClr val="black"/>
              </a:solidFill>
              <a:latin typeface="Calibri" panose="020F0502020204030204"/>
              <a:cs typeface="+mn-cs"/>
            </a:endParaRPr>
          </a:p>
        </p:txBody>
      </p:sp>
    </p:spTree>
    <p:extLst>
      <p:ext uri="{BB962C8B-B14F-4D97-AF65-F5344CB8AC3E}">
        <p14:creationId xmlns:p14="http://schemas.microsoft.com/office/powerpoint/2010/main" val="1321563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425450" y="1243013"/>
            <a:ext cx="59467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As</a:t>
            </a:r>
            <a:r>
              <a:rPr lang="en-GB" altLang="en-US" baseline="0" dirty="0"/>
              <a:t> a follow on to today’s session we are going to ask you – not to create a </a:t>
            </a:r>
            <a:r>
              <a:rPr lang="en-GB" altLang="en-US" baseline="0" dirty="0" err="1"/>
              <a:t>HQA</a:t>
            </a:r>
            <a:r>
              <a:rPr lang="en-GB" altLang="en-US" baseline="0" dirty="0"/>
              <a:t> and use with learners and come back and moderate – but I would ask you to think about a </a:t>
            </a:r>
            <a:r>
              <a:rPr lang="en-GB" altLang="en-US" baseline="0" dirty="0" err="1"/>
              <a:t>HQA</a:t>
            </a:r>
            <a:r>
              <a:rPr lang="en-GB" altLang="en-US" baseline="0" dirty="0"/>
              <a:t> – begin to think about an example, </a:t>
            </a:r>
            <a:r>
              <a:rPr lang="en-GB" altLang="en-US" baseline="0" dirty="0" err="1"/>
              <a:t>Es</a:t>
            </a:r>
            <a:r>
              <a:rPr lang="en-GB" altLang="en-US" baseline="0" dirty="0"/>
              <a:t> and </a:t>
            </a:r>
            <a:r>
              <a:rPr lang="en-GB" altLang="en-US" baseline="0" dirty="0" err="1"/>
              <a:t>Os</a:t>
            </a:r>
            <a:r>
              <a:rPr lang="en-GB" altLang="en-US" baseline="0" dirty="0"/>
              <a:t> you would select, how would you ensure breadth of learning? How would you provide challenge and how could you apply learning to new and unfamiliar contexts? </a:t>
            </a:r>
          </a:p>
          <a:p>
            <a:pPr eaLnBrk="1" hangingPunct="1">
              <a:spcBef>
                <a:spcPct val="0"/>
              </a:spcBef>
            </a:pPr>
            <a:endParaRPr lang="en-GB" altLang="en-US" baseline="0" dirty="0"/>
          </a:p>
          <a:p>
            <a:pPr eaLnBrk="1" hangingPunct="1">
              <a:spcBef>
                <a:spcPct val="0"/>
              </a:spcBef>
            </a:pPr>
            <a:r>
              <a:rPr lang="en-GB" altLang="en-US" baseline="0" dirty="0"/>
              <a:t>We will start off the next session by having a discussion within your breakout rooms of examples. No need to prepare and upload anything but come prepared to have a discussion with colleagues about your ideas and we could then perhaps collectively create an assessment together in breakout rooms.</a:t>
            </a:r>
            <a:endParaRPr lang="en-GB" altLang="en-US" dirty="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C3F9480-C911-497E-A215-35F9FF176B1C}" type="slidenum">
              <a:rPr lang="en-GB" altLang="en-US" smtClean="0">
                <a:solidFill>
                  <a:srgbClr val="000000"/>
                </a:solidFill>
                <a:latin typeface="Calibri" panose="020F0502020204030204" pitchFamily="34" charset="0"/>
              </a:rPr>
              <a:pPr/>
              <a:t>28</a:t>
            </a:fld>
            <a:endParaRPr lang="en-GB"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5291987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a:p>
            <a:pPr eaLnBrk="1" hangingPunct="1"/>
            <a:endParaRPr lang="en-GB" altLang="en-US"/>
          </a:p>
          <a:p>
            <a:pPr eaLnBrk="1" hangingPunct="1"/>
            <a:endParaRPr lang="en-GB" altLang="en-US"/>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B87E99B9-8A4E-4E49-BF61-E62447077166}" type="slidenum">
              <a:rPr lang="en-GB">
                <a:solidFill>
                  <a:prstClr val="black"/>
                </a:solidFill>
                <a:latin typeface="Calibri"/>
                <a:cs typeface="+mn-cs"/>
              </a:rPr>
              <a:pPr fontAlgn="auto">
                <a:spcBef>
                  <a:spcPts val="0"/>
                </a:spcBef>
                <a:spcAft>
                  <a:spcPts val="0"/>
                </a:spcAft>
                <a:defRPr/>
              </a:pPr>
              <a:t>29</a:t>
            </a:fld>
            <a:endParaRPr lang="en-GB">
              <a:solidFill>
                <a:prstClr val="black"/>
              </a:solidFill>
              <a:latin typeface="Calibri"/>
              <a:cs typeface="+mn-cs"/>
            </a:endParaRPr>
          </a:p>
        </p:txBody>
      </p:sp>
    </p:spTree>
    <p:extLst>
      <p:ext uri="{BB962C8B-B14F-4D97-AF65-F5344CB8AC3E}">
        <p14:creationId xmlns:p14="http://schemas.microsoft.com/office/powerpoint/2010/main" val="863656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Focus of</a:t>
            </a:r>
            <a:r>
              <a:rPr lang="en-GB" altLang="en-US" baseline="0" dirty="0"/>
              <a:t> the session – High Quality Assessment</a:t>
            </a:r>
          </a:p>
          <a:p>
            <a:endParaRPr lang="en-GB" altLang="en-US" baseline="0" dirty="0"/>
          </a:p>
          <a:p>
            <a:r>
              <a:rPr lang="en-GB" baseline="0" dirty="0"/>
              <a:t>Re-visit some of the key principles of assessment – by providing an overview and explaining where High Quality Assessments fits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Explore and understand the importance of high quality assessments as part of learning and teaching – particularly that assessment is planned for along with learning and teaching and is the central to the moderation process – breakout activity to provide an opportunity to engage in professional dialogue and consider various assessment examples.  </a:t>
            </a:r>
          </a:p>
          <a:p>
            <a:endParaRPr lang="en-GB" altLang="en-US"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CD80413-53E0-4FE5-BD56-087885D265EC}" type="slidenum">
              <a:rPr lang="en-GB" altLang="en-US" smtClean="0">
                <a:latin typeface="Calibri" panose="020F0502020204030204" pitchFamily="34" charset="0"/>
              </a:rPr>
              <a:pPr/>
              <a:t>3</a:t>
            </a:fld>
            <a:endParaRPr lang="en-GB" altLang="en-US">
              <a:latin typeface="Calibri" panose="020F0502020204030204" pitchFamily="34" charset="0"/>
            </a:endParaRPr>
          </a:p>
        </p:txBody>
      </p:sp>
    </p:spTree>
    <p:extLst>
      <p:ext uri="{BB962C8B-B14F-4D97-AF65-F5344CB8AC3E}">
        <p14:creationId xmlns:p14="http://schemas.microsoft.com/office/powerpoint/2010/main" val="29092028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Need to know</a:t>
            </a:r>
          </a:p>
          <a:p>
            <a:pPr eaLnBrk="1" hangingPunct="1">
              <a:spcBef>
                <a:spcPct val="0"/>
              </a:spcBef>
            </a:pPr>
            <a:r>
              <a:rPr lang="en-US" altLang="en-US" dirty="0"/>
              <a:t>Excited</a:t>
            </a:r>
          </a:p>
          <a:p>
            <a:pPr eaLnBrk="1" hangingPunct="1">
              <a:spcBef>
                <a:spcPct val="0"/>
              </a:spcBef>
            </a:pPr>
            <a:r>
              <a:rPr lang="en-US" altLang="en-US" dirty="0"/>
              <a:t>Stance</a:t>
            </a:r>
          </a:p>
          <a:p>
            <a:pPr eaLnBrk="1" hangingPunct="1">
              <a:spcBef>
                <a:spcPct val="0"/>
              </a:spcBef>
            </a:pPr>
            <a:r>
              <a:rPr lang="en-US" altLang="en-US" dirty="0"/>
              <a:t>Worrisome</a:t>
            </a:r>
          </a:p>
          <a:p>
            <a:pPr eaLnBrk="1" hangingPunct="1">
              <a:spcBef>
                <a:spcPct val="0"/>
              </a:spcBef>
            </a:pPr>
            <a:endParaRPr lang="en-US" altLang="en-US" dirty="0"/>
          </a:p>
          <a:p>
            <a:pPr eaLnBrk="1" hangingPunct="1">
              <a:spcBef>
                <a:spcPct val="0"/>
              </a:spcBef>
            </a:pPr>
            <a:r>
              <a:rPr lang="en-US" altLang="en-US" dirty="0"/>
              <a:t>https://jamboard.google.com/d/1SVNIo2w7MGZHaPGouMEVNAs4aYBZ1ANTqMk_Hi5c8V0/edit?usp=sharing</a:t>
            </a: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6E7014-0B6E-4CD5-8A54-7D6654A6B31C}" type="slidenum">
              <a:rPr lang="en-US" altLang="en-US" smtClean="0">
                <a:solidFill>
                  <a:srgbClr val="000000"/>
                </a:solidFill>
                <a:latin typeface="Calibri" panose="020F0502020204030204" pitchFamily="34" charset="0"/>
              </a:rPr>
              <a:pPr/>
              <a:t>30</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4864209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1383B4FE-EBD2-41EC-8A5D-1FD18BC131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B3EE43B4-A35D-4721-9E69-B8DC59049C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5780" name="Slide Number Placeholder 3">
            <a:extLst>
              <a:ext uri="{FF2B5EF4-FFF2-40B4-BE49-F238E27FC236}">
                <a16:creationId xmlns:a16="http://schemas.microsoft.com/office/drawing/2014/main" id="{F81CF716-BBB8-4889-8DD2-AFA7E9CEE4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1618146-7230-4215-804D-B468F2A655C3}" type="slidenum">
              <a:rPr lang="en-GB" altLang="en-US">
                <a:latin typeface="Calibri" panose="020F0502020204030204" pitchFamily="34" charset="0"/>
              </a:rPr>
              <a:pPr/>
              <a:t>31</a:t>
            </a:fld>
            <a:endParaRPr lang="en-GB"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a:p>
            <a:pPr eaLnBrk="1" hangingPunct="1">
              <a:spcBef>
                <a:spcPct val="0"/>
              </a:spcBef>
            </a:pPr>
            <a:endParaRPr lang="en-US" altLang="en-US" b="1"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5F87D80-FF1F-4263-97D6-1E67A8ADDD13}" type="slidenum">
              <a:rPr lang="en-US" altLang="en-US" smtClean="0">
                <a:solidFill>
                  <a:srgbClr val="000000"/>
                </a:solidFill>
                <a:latin typeface="Calibri" panose="020F0502020204030204" pitchFamily="34" charset="0"/>
              </a:rPr>
              <a:pPr/>
              <a:t>4</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886210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Connector</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1. Home Alone (Home Alone 1 if we are being specific)</a:t>
            </a:r>
          </a:p>
          <a:p>
            <a:pPr lvl="0"/>
            <a:r>
              <a:rPr lang="en-GB" sz="1200" kern="1200" dirty="0">
                <a:solidFill>
                  <a:schemeClr val="tx1"/>
                </a:solidFill>
                <a:effectLst/>
                <a:latin typeface="+mn-lt"/>
                <a:ea typeface="+mn-ea"/>
                <a:cs typeface="+mn-cs"/>
              </a:rPr>
              <a:t>2. Polar Express</a:t>
            </a:r>
          </a:p>
          <a:p>
            <a:pPr lvl="0"/>
            <a:r>
              <a:rPr lang="en-GB" sz="1200" kern="1200" dirty="0">
                <a:solidFill>
                  <a:schemeClr val="tx1"/>
                </a:solidFill>
                <a:effectLst/>
                <a:latin typeface="+mn-lt"/>
                <a:ea typeface="+mn-ea"/>
                <a:cs typeface="+mn-cs"/>
              </a:rPr>
              <a:t>3. Scrooge</a:t>
            </a:r>
          </a:p>
          <a:p>
            <a:pPr lvl="0"/>
            <a:r>
              <a:rPr lang="en-GB" sz="1200" kern="1200" dirty="0">
                <a:solidFill>
                  <a:schemeClr val="tx1"/>
                </a:solidFill>
                <a:effectLst/>
                <a:latin typeface="+mn-lt"/>
                <a:ea typeface="+mn-ea"/>
                <a:cs typeface="+mn-cs"/>
              </a:rPr>
              <a:t>4. Arthur Christmas</a:t>
            </a:r>
          </a:p>
          <a:p>
            <a:pPr lvl="0"/>
            <a:r>
              <a:rPr lang="en-GB" sz="1200" kern="1200" dirty="0">
                <a:solidFill>
                  <a:schemeClr val="tx1"/>
                </a:solidFill>
                <a:effectLst/>
                <a:latin typeface="+mn-lt"/>
                <a:ea typeface="+mn-ea"/>
                <a:cs typeface="+mn-cs"/>
              </a:rPr>
              <a:t>5. Elf</a:t>
            </a:r>
          </a:p>
          <a:p>
            <a:pPr lvl="0"/>
            <a:r>
              <a:rPr lang="en-GB" sz="1200" kern="1200" dirty="0">
                <a:solidFill>
                  <a:schemeClr val="tx1"/>
                </a:solidFill>
                <a:effectLst/>
                <a:latin typeface="+mn-lt"/>
                <a:ea typeface="+mn-ea"/>
                <a:cs typeface="+mn-cs"/>
              </a:rPr>
              <a:t>6.</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Miracle of 34th Street</a:t>
            </a:r>
          </a:p>
          <a:p>
            <a:pPr lvl="0"/>
            <a:r>
              <a:rPr lang="en-GB" sz="1200" kern="1200" dirty="0">
                <a:solidFill>
                  <a:schemeClr val="tx1"/>
                </a:solidFill>
                <a:effectLst/>
                <a:latin typeface="+mn-lt"/>
                <a:ea typeface="+mn-ea"/>
                <a:cs typeface="+mn-cs"/>
              </a:rPr>
              <a:t>7. The Nightmare Before Christmas</a:t>
            </a:r>
          </a:p>
          <a:p>
            <a:pPr lvl="0"/>
            <a:r>
              <a:rPr lang="en-GB" sz="1200" kern="1200" dirty="0">
                <a:solidFill>
                  <a:schemeClr val="tx1"/>
                </a:solidFill>
                <a:effectLst/>
                <a:latin typeface="+mn-lt"/>
                <a:ea typeface="+mn-ea"/>
                <a:cs typeface="+mn-cs"/>
              </a:rPr>
              <a:t>8. White Christmas</a:t>
            </a:r>
          </a:p>
          <a:p>
            <a:endParaRPr lang="en-GB" dirty="0"/>
          </a:p>
        </p:txBody>
      </p:sp>
      <p:sp>
        <p:nvSpPr>
          <p:cNvPr id="4" name="Slide Number Placeholder 3"/>
          <p:cNvSpPr>
            <a:spLocks noGrp="1"/>
          </p:cNvSpPr>
          <p:nvPr>
            <p:ph type="sldNum" sz="quarter" idx="10"/>
          </p:nvPr>
        </p:nvSpPr>
        <p:spPr/>
        <p:txBody>
          <a:bodyPr/>
          <a:lstStyle/>
          <a:p>
            <a:fld id="{927315C1-AB83-4BA9-B2E2-4A067C16027E}" type="slidenum">
              <a:rPr lang="en-GB" altLang="en-US" smtClean="0"/>
              <a:pPr/>
              <a:t>5</a:t>
            </a:fld>
            <a:endParaRPr lang="en-GB" altLang="en-US"/>
          </a:p>
        </p:txBody>
      </p:sp>
    </p:spTree>
    <p:extLst>
      <p:ext uri="{BB962C8B-B14F-4D97-AF65-F5344CB8AC3E}">
        <p14:creationId xmlns:p14="http://schemas.microsoft.com/office/powerpoint/2010/main" val="1890891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Session 3 </a:t>
            </a:r>
            <a:r>
              <a:rPr lang="en-GB" altLang="en-US" baseline="0" dirty="0"/>
              <a:t>– uploading own moderation material to the PLC notebook and using the templates to collaborate and record feedback. Reminder to review other groups. </a:t>
            </a:r>
          </a:p>
          <a:p>
            <a:endParaRPr lang="en-GB" altLang="en-US" baseline="0" dirty="0"/>
          </a:p>
          <a:p>
            <a:r>
              <a:rPr lang="en-GB" altLang="en-US" baseline="0" dirty="0"/>
              <a:t>You may recall at the end of the last session – we had a Jamboard plenary structured what went well and even better if… </a:t>
            </a:r>
          </a:p>
          <a:p>
            <a:endParaRPr lang="en-GB" altLang="en-US" dirty="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91910FA-94E4-4BA3-94BF-B1A84BC5B4CF}" type="slidenum">
              <a:rPr lang="en-GB" altLang="en-US" smtClean="0">
                <a:solidFill>
                  <a:srgbClr val="000000"/>
                </a:solidFill>
                <a:latin typeface="Calibri" panose="020F0502020204030204" pitchFamily="34" charset="0"/>
              </a:rPr>
              <a:pPr/>
              <a:t>6</a:t>
            </a:fld>
            <a:endParaRPr lang="en-GB"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426732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t>Breakout discussions valued so this afternoon there</a:t>
            </a:r>
            <a:r>
              <a:rPr lang="en-GB" altLang="en-US" baseline="0" dirty="0"/>
              <a:t> will be a further opportunity to work together in groups to explore </a:t>
            </a:r>
            <a:r>
              <a:rPr lang="en-GB" altLang="en-US" baseline="0" dirty="0" err="1"/>
              <a:t>HQA</a:t>
            </a:r>
            <a:r>
              <a:rPr lang="en-GB" altLang="en-US" baseline="0" dirty="0"/>
              <a:t>. </a:t>
            </a:r>
            <a:endParaRPr lang="en-GB" altLang="en-US" dirty="0"/>
          </a:p>
          <a:p>
            <a:endParaRPr lang="en-GB" altLang="en-US" dirty="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91910FA-94E4-4BA3-94BF-B1A84BC5B4CF}" type="slidenum">
              <a:rPr lang="en-GB" altLang="en-US" smtClean="0">
                <a:solidFill>
                  <a:srgbClr val="000000"/>
                </a:solidFill>
                <a:latin typeface="Calibri" panose="020F0502020204030204" pitchFamily="34" charset="0"/>
              </a:rPr>
              <a:pPr/>
              <a:t>7</a:t>
            </a:fld>
            <a:endParaRPr lang="en-GB"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875234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GB" dirty="0"/>
              <a:t>Assessment is the bridge between teaching and learning. </a:t>
            </a:r>
          </a:p>
          <a:p>
            <a:pPr marL="171450" indent="-171450">
              <a:buFont typeface="Arial" panose="020B0604020202020204" pitchFamily="34" charset="0"/>
              <a:buChar char="•"/>
              <a:defRPr/>
            </a:pPr>
            <a:r>
              <a:rPr lang="en-GB" dirty="0"/>
              <a:t>It is only through assessment that we know if - what has been taught has been learned - therefore important to plan assessment as part of learning and teaching as we need to understand what assessment approaches are going to provide us with that feedback and evidence of learners progress.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his book, The Teaching Delusion,</a:t>
            </a:r>
            <a:r>
              <a:rPr lang="en-GB" baseline="0" dirty="0"/>
              <a:t> </a:t>
            </a:r>
            <a:r>
              <a:rPr lang="en-GB" dirty="0"/>
              <a:t>Bruce</a:t>
            </a:r>
            <a:r>
              <a:rPr lang="en-GB" baseline="0" dirty="0"/>
              <a:t> Robertson stresses that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teachers, we need to be relentless in measuring the gap between what is taught and what is learned,</a:t>
            </a:r>
            <a:r>
              <a:rPr lang="en-GB" baseline="0" dirty="0"/>
              <a:t> and on closing this, so that what is taught is learned. It isn’t enough for us to think that learning has happened. We need to know that it has. We can know this if we generate evidence of this.’</a:t>
            </a:r>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2483580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GB" dirty="0"/>
              <a:t>When we think of different assessment approaches we can consider - Ongoing assessment (continuous/day to day) and periodic assessment – from time to time. And at points of transition – between establishments (</a:t>
            </a:r>
            <a:r>
              <a:rPr lang="en-GB" dirty="0" err="1"/>
              <a:t>ELC</a:t>
            </a:r>
            <a:r>
              <a:rPr lang="en-GB" dirty="0"/>
              <a:t>/PRIMARY/SECONDARY/BEYOND SCHOOL TO POSITIVE DESTINATIONS)</a:t>
            </a:r>
          </a:p>
          <a:p>
            <a:pPr eaLnBrk="1" fontAlgn="auto" hangingPunct="1">
              <a:spcBef>
                <a:spcPts val="0"/>
              </a:spcBef>
              <a:spcAft>
                <a:spcPts val="0"/>
              </a:spcAft>
              <a:buFont typeface="Arial" panose="020B0604020202020204" pitchFamily="34" charset="0"/>
              <a:buNone/>
              <a:defRPr/>
            </a:pPr>
            <a:endParaRPr lang="en-GB" b="1" u="sng" dirty="0"/>
          </a:p>
          <a:p>
            <a:pPr eaLnBrk="1" fontAlgn="auto" hangingPunct="1">
              <a:spcBef>
                <a:spcPts val="0"/>
              </a:spcBef>
              <a:spcAft>
                <a:spcPts val="0"/>
              </a:spcAft>
              <a:buFont typeface="Arial" panose="020B0604020202020204" pitchFamily="34" charset="0"/>
              <a:buNone/>
              <a:defRPr/>
            </a:pPr>
            <a:r>
              <a:rPr lang="en-GB" dirty="0"/>
              <a:t>Ongoing assessments </a:t>
            </a:r>
          </a:p>
          <a:p>
            <a:pPr eaLnBrk="1" fontAlgn="auto" hangingPunct="1">
              <a:spcBef>
                <a:spcPts val="0"/>
              </a:spcBef>
              <a:spcAft>
                <a:spcPts val="0"/>
              </a:spcAft>
              <a:buFont typeface="Arial" panose="020B0604020202020204" pitchFamily="34" charset="0"/>
              <a:buNone/>
              <a:defRPr/>
            </a:pPr>
            <a:r>
              <a:rPr lang="en-GB" dirty="0"/>
              <a:t>Effective ongoing assessment (continuous/day to day) is about establishing where children and young people are in their learning, where they are going and how best to get there. It is important that we use the evidence about learning to provide useful feedback to learners, to adapt learning and teaching approaches to meet their needs and to revisit areas where required. </a:t>
            </a:r>
          </a:p>
          <a:p>
            <a:pPr eaLnBrk="1" hangingPunct="1">
              <a:defRPr/>
            </a:pPr>
            <a:r>
              <a:rPr lang="en-GB" altLang="en-US" dirty="0"/>
              <a:t> </a:t>
            </a:r>
          </a:p>
          <a:p>
            <a:pPr marL="0" indent="0">
              <a:buFont typeface="Arial" panose="020B0604020202020204" pitchFamily="34" charset="0"/>
              <a:buNone/>
              <a:defRPr/>
            </a:pPr>
            <a:r>
              <a:rPr lang="en-GB" dirty="0"/>
              <a:t>Periodic assessments - From time to time we also take stock of their learners’ progress and achievements in order to be able to plan ahead and periodic assessment are important in ensuring that learners’ progress is reviewed. </a:t>
            </a:r>
          </a:p>
          <a:p>
            <a:pPr marL="0" indent="0">
              <a:buFont typeface="Arial" panose="020B0604020202020204" pitchFamily="34" charset="0"/>
              <a:buNone/>
              <a:defRPr/>
            </a:pPr>
            <a:endParaRPr lang="en-GB" dirty="0"/>
          </a:p>
          <a:p>
            <a:pPr marL="171450" indent="-171450">
              <a:buFont typeface="Arial" panose="020B0604020202020204" pitchFamily="34" charset="0"/>
              <a:buChar char="•"/>
              <a:defRPr/>
            </a:pPr>
            <a:r>
              <a:rPr lang="en-GB" dirty="0"/>
              <a:t>Periodic assessments can be used by practitioners to engage in moderation processes when reviewing learner evidence-  to evaluate a range of evidence to provide a summary of progress and achievement. (progress through and achievement of a level) – taking account of breadth, challenge and application of learning. </a:t>
            </a:r>
          </a:p>
          <a:p>
            <a:pPr marL="171450" indent="-171450">
              <a:buFont typeface="Arial" panose="020B0604020202020204" pitchFamily="34" charset="0"/>
              <a:buChar char="•"/>
              <a:defRPr/>
            </a:pPr>
            <a:endParaRPr lang="en-GB" dirty="0"/>
          </a:p>
          <a:p>
            <a:pPr marL="171450" indent="-171450">
              <a:buFont typeface="Arial" panose="020B0604020202020204" pitchFamily="34" charset="0"/>
              <a:buChar char="•"/>
              <a:defRPr/>
            </a:pPr>
            <a:r>
              <a:rPr lang="en-GB" dirty="0"/>
              <a:t>Similarly, like ongoing approaches to assessment, periodic assessment should be planned for when collaboratively planning learning, teaching and assessment. (not a bolt on at the end – but planned as part of learning and teaching)</a:t>
            </a:r>
          </a:p>
          <a:p>
            <a:pPr marL="171450" indent="-171450">
              <a:buFont typeface="Arial" panose="020B0604020202020204" pitchFamily="34" charset="0"/>
              <a:buChar char="•"/>
              <a:defRPr/>
            </a:pPr>
            <a:endParaRPr lang="en-GB" dirty="0"/>
          </a:p>
          <a:p>
            <a:pPr marL="171450" indent="-171450">
              <a:buFont typeface="Arial" panose="020B0604020202020204" pitchFamily="34" charset="0"/>
              <a:buChar char="•"/>
              <a:defRPr/>
            </a:pPr>
            <a:r>
              <a:rPr lang="en-GB" dirty="0"/>
              <a:t>This includes the use of high quality assessments – which we will look at more closely and will be the focus for our breakout</a:t>
            </a:r>
            <a:r>
              <a:rPr lang="en-GB" baseline="0" dirty="0"/>
              <a:t> </a:t>
            </a:r>
            <a:r>
              <a:rPr lang="en-GB" dirty="0"/>
              <a:t>today. </a:t>
            </a:r>
          </a:p>
          <a:p>
            <a:pPr>
              <a:defRPr/>
            </a:pPr>
            <a:endParaRPr lang="en-GB" dirty="0"/>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E270A172-CB1D-45CE-B1C0-3496449F3748}" type="slidenum">
              <a:rPr lang="en-GB" smtClean="0">
                <a:solidFill>
                  <a:prstClr val="black"/>
                </a:solidFill>
                <a:latin typeface="Calibri"/>
                <a:cs typeface="+mn-cs"/>
              </a:rPr>
              <a:pPr fontAlgn="auto">
                <a:spcBef>
                  <a:spcPts val="0"/>
                </a:spcBef>
                <a:spcAft>
                  <a:spcPts val="0"/>
                </a:spcAft>
                <a:defRPr/>
              </a:pPr>
              <a:t>9</a:t>
            </a:fld>
            <a:endParaRPr lang="en-GB">
              <a:solidFill>
                <a:prstClr val="black"/>
              </a:solidFill>
              <a:latin typeface="Calibri"/>
              <a:cs typeface="+mn-cs"/>
            </a:endParaRPr>
          </a:p>
        </p:txBody>
      </p:sp>
    </p:spTree>
    <p:extLst>
      <p:ext uri="{BB962C8B-B14F-4D97-AF65-F5344CB8AC3E}">
        <p14:creationId xmlns:p14="http://schemas.microsoft.com/office/powerpoint/2010/main" val="1359231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67FBEFD-72AD-4A3B-BC0E-1C00A80DAA8B}"/>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8033AB-BE36-4650-B014-92AA4537C33F}"/>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09C3D8E9-EEA1-4483-9293-62DD0828AA12}"/>
              </a:ext>
            </a:extLst>
          </p:cNvPr>
          <p:cNvSpPr txBox="1">
            <a:spLocks noChangeArrowheads="1"/>
          </p:cNvSpPr>
          <p:nvPr userDrawn="1"/>
        </p:nvSpPr>
        <p:spPr bwMode="auto">
          <a:xfrm>
            <a:off x="7400925" y="6300788"/>
            <a:ext cx="4222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1200">
                <a:solidFill>
                  <a:srgbClr val="00ABB5"/>
                </a:solidFill>
              </a:rPr>
              <a:t>For Scotland's learners, with Scotland's educators</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79366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B5C5A32-5404-43CE-9D2A-DA927016A7BE}"/>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2627A80-92FD-4794-A13B-63674BCE879B}"/>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F0934AFA-D84F-4774-8F27-604A9CDAF694}"/>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00ABB5"/>
                </a:solidFill>
              </a:rPr>
              <a:t>Transforming lives through learning</a:t>
            </a:r>
          </a:p>
        </p:txBody>
      </p:sp>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40498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A8F832F-FE5E-454E-B802-31A60E4D2BD1}"/>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7ED18E9-3888-43B2-8359-F6910343CAA3}"/>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54C81F56-DFDC-4248-A704-37DCCA8ED9B3}"/>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1845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AEC74B1-4633-4809-92FC-8B291620B45A}"/>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C9EB8F0-63DF-4132-B00A-204D77B5D85F}"/>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0EEFDFA7-67BC-4CAC-AE2C-E9F898EE20C7}"/>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28323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D3F72F2-54DB-4DDB-A7AD-03611D398D1B}"/>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A4DE3FA-E44A-47A0-AAD6-B1F6388CEDBD}"/>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7" name="TextBox 6">
            <a:extLst>
              <a:ext uri="{FF2B5EF4-FFF2-40B4-BE49-F238E27FC236}">
                <a16:creationId xmlns:a16="http://schemas.microsoft.com/office/drawing/2014/main" id="{F751E375-6945-423B-9E0C-C19FC67A7BCD}"/>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99496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56A4535-D91D-4266-8C7C-EEC57A4119EF}"/>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620342A-63A9-437E-AAA9-C46C6CCB1226}"/>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9" name="TextBox 8">
            <a:extLst>
              <a:ext uri="{FF2B5EF4-FFF2-40B4-BE49-F238E27FC236}">
                <a16:creationId xmlns:a16="http://schemas.microsoft.com/office/drawing/2014/main" id="{C7B04835-5E32-4CBC-9BBD-B8589320C28B}"/>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54315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60182F2-F121-423A-B0F9-7ED010F1B842}"/>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CCD935C-E28C-4016-8C5D-5697B285D323}"/>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5" name="TextBox 4">
            <a:extLst>
              <a:ext uri="{FF2B5EF4-FFF2-40B4-BE49-F238E27FC236}">
                <a16:creationId xmlns:a16="http://schemas.microsoft.com/office/drawing/2014/main" id="{87F507D5-29E9-4FB4-94EB-5F43D5C32C39}"/>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43980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8A7C84E-D7BA-4417-AA93-59435AAB854E}"/>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73B0D50-C86E-4F14-B61A-8BA3B6BCFC94}"/>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4" name="TextBox 3">
            <a:extLst>
              <a:ext uri="{FF2B5EF4-FFF2-40B4-BE49-F238E27FC236}">
                <a16:creationId xmlns:a16="http://schemas.microsoft.com/office/drawing/2014/main" id="{901A9C96-E3B9-425B-8196-CD7F05C2C615}"/>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Tree>
    <p:extLst>
      <p:ext uri="{BB962C8B-B14F-4D97-AF65-F5344CB8AC3E}">
        <p14:creationId xmlns:p14="http://schemas.microsoft.com/office/powerpoint/2010/main" val="1073261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43587D0-048A-4700-859E-E06C0A912C7D}"/>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1A5F0C6-5F2D-4FD9-AEE1-CC8B13BEE72A}"/>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7" name="TextBox 6">
            <a:extLst>
              <a:ext uri="{FF2B5EF4-FFF2-40B4-BE49-F238E27FC236}">
                <a16:creationId xmlns:a16="http://schemas.microsoft.com/office/drawing/2014/main" id="{82BF4B8C-FD0E-44BC-93B8-D29186745FD4}"/>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42881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18050BD-CB7E-4537-BAFF-3F3D49E7866E}"/>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EA8AEE1-D06C-4DA6-82D0-B814F35C7911}"/>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7" name="TextBox 6">
            <a:extLst>
              <a:ext uri="{FF2B5EF4-FFF2-40B4-BE49-F238E27FC236}">
                <a16:creationId xmlns:a16="http://schemas.microsoft.com/office/drawing/2014/main" id="{F918CF77-0A5B-4633-A9B0-26A417DE3257}"/>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60266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6B480A4-322D-41F7-A595-C743880AEDA8}"/>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EC6D274-2BC8-4285-B911-653F4C74FD0C}"/>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CC94A536-D3B2-4BF2-98C7-7B39C1A77692}"/>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0624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8A183F6-12FB-466A-A665-005FABAA1826}"/>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4A862FC-2D72-47A0-9666-D30BEB797D09}"/>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A3F4DF76-CF37-470B-8402-D4E175FEE418}"/>
              </a:ext>
            </a:extLst>
          </p:cNvPr>
          <p:cNvSpPr txBox="1">
            <a:spLocks noChangeArrowheads="1"/>
          </p:cNvSpPr>
          <p:nvPr userDrawn="1"/>
        </p:nvSpPr>
        <p:spPr bwMode="auto">
          <a:xfrm>
            <a:off x="7462838" y="6300788"/>
            <a:ext cx="41449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1200">
                <a:solidFill>
                  <a:srgbClr val="00ABB5"/>
                </a:solidFill>
              </a:rPr>
              <a:t>For Scotland's learners, with Scotland's educators</a:t>
            </a:r>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749815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26F9ABB-8586-4C10-8886-E5B0ADE08169}"/>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FFB05D8-490D-455B-BC5F-A5825BDF24E5}"/>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CEB0908A-41E2-45EA-AD13-7FCFC6C5E181}"/>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38407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405556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6FD68-437C-412D-BFE7-8BCF3578E4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C1261BD-7708-46EB-868F-816144865C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19456F-D8B7-46A8-8265-3C7BB6CB2DCD}"/>
              </a:ext>
            </a:extLst>
          </p:cNvPr>
          <p:cNvSpPr>
            <a:spLocks noGrp="1"/>
          </p:cNvSpPr>
          <p:nvPr>
            <p:ph type="dt" sz="half" idx="10"/>
          </p:nvPr>
        </p:nvSpPr>
        <p:spPr/>
        <p:txBody>
          <a:bodyPr/>
          <a:lstStyle/>
          <a:p>
            <a:fld id="{93E6EBBD-2380-4509-B414-0E62F0A1BDBA}" type="datetimeFigureOut">
              <a:rPr lang="en-GB" smtClean="0"/>
              <a:t>23/11/2021</a:t>
            </a:fld>
            <a:endParaRPr lang="en-GB"/>
          </a:p>
        </p:txBody>
      </p:sp>
      <p:sp>
        <p:nvSpPr>
          <p:cNvPr id="5" name="Footer Placeholder 4">
            <a:extLst>
              <a:ext uri="{FF2B5EF4-FFF2-40B4-BE49-F238E27FC236}">
                <a16:creationId xmlns:a16="http://schemas.microsoft.com/office/drawing/2014/main" id="{7F72128C-A0BF-43AC-BF2E-8259F35152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CEE2E1-EDA6-4978-A699-E983BA6B99E6}"/>
              </a:ext>
            </a:extLst>
          </p:cNvPr>
          <p:cNvSpPr>
            <a:spLocks noGrp="1"/>
          </p:cNvSpPr>
          <p:nvPr>
            <p:ph type="sldNum" sz="quarter" idx="12"/>
          </p:nvPr>
        </p:nvSpPr>
        <p:spPr/>
        <p:txBody>
          <a:bodyPr/>
          <a:lstStyle/>
          <a:p>
            <a:fld id="{3D79A1C9-A32C-4D1F-B886-B4D9942B1E5B}" type="slidenum">
              <a:rPr lang="en-GB" smtClean="0"/>
              <a:t>‹#›</a:t>
            </a:fld>
            <a:endParaRPr lang="en-GB"/>
          </a:p>
        </p:txBody>
      </p:sp>
    </p:spTree>
    <p:extLst>
      <p:ext uri="{BB962C8B-B14F-4D97-AF65-F5344CB8AC3E}">
        <p14:creationId xmlns:p14="http://schemas.microsoft.com/office/powerpoint/2010/main" val="3640532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9B1B994-93EE-4766-B820-5DB58675CD86}"/>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0114BB9-BC28-4655-99F3-41753CAA8C7D}"/>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BF9E18A9-E95D-4387-9015-0471B43D7044}"/>
              </a:ext>
            </a:extLst>
          </p:cNvPr>
          <p:cNvSpPr txBox="1">
            <a:spLocks noChangeArrowheads="1"/>
          </p:cNvSpPr>
          <p:nvPr userDrawn="1"/>
        </p:nvSpPr>
        <p:spPr bwMode="auto">
          <a:xfrm>
            <a:off x="7400925" y="6300788"/>
            <a:ext cx="4222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1200">
                <a:solidFill>
                  <a:srgbClr val="00ABB5"/>
                </a:solidFill>
              </a:rPr>
              <a:t>For Scotland's learners, with Scotland's educators</a:t>
            </a:r>
          </a:p>
        </p:txBody>
      </p:sp>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23349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9E24602-D00E-4659-B6BD-A6A084C4114D}"/>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3234797-BC96-48AC-99B8-E21795889F57}"/>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D3AC68A1-200D-4D05-B3FF-35FFA09CFD2E}"/>
              </a:ext>
            </a:extLst>
          </p:cNvPr>
          <p:cNvSpPr txBox="1">
            <a:spLocks noChangeArrowheads="1"/>
          </p:cNvSpPr>
          <p:nvPr userDrawn="1"/>
        </p:nvSpPr>
        <p:spPr bwMode="auto">
          <a:xfrm>
            <a:off x="7462838" y="6300788"/>
            <a:ext cx="41449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1200">
                <a:solidFill>
                  <a:srgbClr val="00ABB5"/>
                </a:solidFill>
              </a:rPr>
              <a:t>For Scotland's learners, with Scotland's educators</a:t>
            </a:r>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24687046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A0E0F6F-9180-4E4B-B217-332B5D85CD6D}"/>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C30B7B1-19F2-4727-A867-D65A59155DC2}"/>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7" name="TextBox 6">
            <a:extLst>
              <a:ext uri="{FF2B5EF4-FFF2-40B4-BE49-F238E27FC236}">
                <a16:creationId xmlns:a16="http://schemas.microsoft.com/office/drawing/2014/main" id="{30469DE9-59B3-429E-B77D-58504F357E94}"/>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888495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EBF6BE1-035E-452E-B8AF-68097958350D}"/>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5C03F49-66EE-4BE1-B9FE-3EFCA827E8A3}"/>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9" name="TextBox 8">
            <a:extLst>
              <a:ext uri="{FF2B5EF4-FFF2-40B4-BE49-F238E27FC236}">
                <a16:creationId xmlns:a16="http://schemas.microsoft.com/office/drawing/2014/main" id="{2DF7241A-AB79-4C4A-9A44-587BF23B8384}"/>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66301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28FC5A7-47D0-4DBF-87C1-6D20EA9793B8}"/>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C9AE32-E3B4-46A3-9970-405EF31096A2}"/>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5" name="TextBox 4">
            <a:extLst>
              <a:ext uri="{FF2B5EF4-FFF2-40B4-BE49-F238E27FC236}">
                <a16:creationId xmlns:a16="http://schemas.microsoft.com/office/drawing/2014/main" id="{D84A1FE2-652F-4DC2-B2B5-B50815A26237}"/>
              </a:ext>
            </a:extLst>
          </p:cNvPr>
          <p:cNvSpPr txBox="1">
            <a:spLocks noChangeArrowheads="1"/>
          </p:cNvSpPr>
          <p:nvPr userDrawn="1"/>
        </p:nvSpPr>
        <p:spPr bwMode="auto">
          <a:xfrm>
            <a:off x="7446963" y="6300788"/>
            <a:ext cx="41608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1200">
                <a:solidFill>
                  <a:srgbClr val="00ABB5"/>
                </a:solidFill>
              </a:rPr>
              <a:t>For Scotland's learners, with Scotland's educators</a:t>
            </a: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485514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077B5B6-595C-430B-9B21-0C8C69FF4E88}"/>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D09BE8E-7AD2-48FB-9E49-80360917849E}"/>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4" name="TextBox 3">
            <a:extLst>
              <a:ext uri="{FF2B5EF4-FFF2-40B4-BE49-F238E27FC236}">
                <a16:creationId xmlns:a16="http://schemas.microsoft.com/office/drawing/2014/main" id="{E1C7013D-0E95-49F6-8453-1271CB685BD2}"/>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Tree>
    <p:extLst>
      <p:ext uri="{BB962C8B-B14F-4D97-AF65-F5344CB8AC3E}">
        <p14:creationId xmlns:p14="http://schemas.microsoft.com/office/powerpoint/2010/main" val="17416939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38A4420-BF4B-46B6-A474-6302C47EAF58}"/>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3C07CE4-7096-4EF2-B89E-177889141EAA}"/>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7" name="TextBox 6">
            <a:extLst>
              <a:ext uri="{FF2B5EF4-FFF2-40B4-BE49-F238E27FC236}">
                <a16:creationId xmlns:a16="http://schemas.microsoft.com/office/drawing/2014/main" id="{796E0E78-43BD-40CA-9DDA-B2252CF9D8A2}"/>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592395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7CB7162-3483-45C0-BEA8-6B0230EAE157}"/>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619481D-C517-487C-B4DE-0CC17EDDD949}"/>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7F7F7F"/>
                </a:solidFill>
              </a:rPr>
              <a:t>Document title</a:t>
            </a:r>
          </a:p>
        </p:txBody>
      </p:sp>
      <p:sp>
        <p:nvSpPr>
          <p:cNvPr id="7" name="TextBox 6">
            <a:extLst>
              <a:ext uri="{FF2B5EF4-FFF2-40B4-BE49-F238E27FC236}">
                <a16:creationId xmlns:a16="http://schemas.microsoft.com/office/drawing/2014/main" id="{6CA9F8C5-9E52-4003-BF55-F6915EC931A6}"/>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00ABB5"/>
                </a:solidFill>
              </a:rPr>
              <a:t>Transforming lives through learning</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804294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AB24027-77DD-4D05-A343-6744FD5B1F02}"/>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25F9936-664E-4E4C-91A2-DB66DDC76BD3}"/>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7" name="TextBox 6">
            <a:extLst>
              <a:ext uri="{FF2B5EF4-FFF2-40B4-BE49-F238E27FC236}">
                <a16:creationId xmlns:a16="http://schemas.microsoft.com/office/drawing/2014/main" id="{F20C76D3-04FB-45B8-A6C1-6EDB9DE66F7F}"/>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9135691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AB816AA-AD5E-4D0A-B46A-971B7698B2C0}"/>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33280F1-AE12-4E03-9FF5-3D11DDBF7E80}"/>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DCC376EE-D83E-46AE-BBAD-58BFDF49B0E5}"/>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299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80F31F9-89EB-404D-A39C-C8B884749951}"/>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AB4E4AF-FC9A-49ED-9F75-F8E32AF50856}"/>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5A440339-AACF-4AF8-B103-81B986865E16}"/>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19331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5AF9F52-012B-4069-A070-9CD27646F08F}"/>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218F4B1-BE8F-4BD7-A69F-80D8154E7BFE}"/>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7F7F7F"/>
                </a:solidFill>
              </a:rPr>
              <a:t>Document title</a:t>
            </a:r>
          </a:p>
        </p:txBody>
      </p:sp>
      <p:sp>
        <p:nvSpPr>
          <p:cNvPr id="9" name="TextBox 8">
            <a:extLst>
              <a:ext uri="{FF2B5EF4-FFF2-40B4-BE49-F238E27FC236}">
                <a16:creationId xmlns:a16="http://schemas.microsoft.com/office/drawing/2014/main" id="{1F22B83B-E450-42E3-8455-728945230BE3}"/>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00ABB5"/>
                </a:solidFill>
              </a:rPr>
              <a:t>Transforming lives through learning</a:t>
            </a:r>
          </a:p>
        </p:txBody>
      </p:sp>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31646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1D2083A-91FD-4909-8B3F-869679E4EA49}"/>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5AB24FE-B0CB-441F-BAAB-5781985D058B}"/>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7F7F7F"/>
                </a:solidFill>
              </a:rPr>
              <a:t>Document title</a:t>
            </a:r>
          </a:p>
        </p:txBody>
      </p:sp>
      <p:sp>
        <p:nvSpPr>
          <p:cNvPr id="5" name="TextBox 4">
            <a:extLst>
              <a:ext uri="{FF2B5EF4-FFF2-40B4-BE49-F238E27FC236}">
                <a16:creationId xmlns:a16="http://schemas.microsoft.com/office/drawing/2014/main" id="{71D412E4-5762-4C5D-B9AD-7019A8A41F20}"/>
              </a:ext>
            </a:extLst>
          </p:cNvPr>
          <p:cNvSpPr txBox="1">
            <a:spLocks noChangeArrowheads="1"/>
          </p:cNvSpPr>
          <p:nvPr userDrawn="1"/>
        </p:nvSpPr>
        <p:spPr bwMode="auto">
          <a:xfrm>
            <a:off x="7446963" y="6300788"/>
            <a:ext cx="41608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1200">
                <a:solidFill>
                  <a:srgbClr val="00ABB5"/>
                </a:solidFill>
              </a:rPr>
              <a:t>For Scotland's learners, with Scotland's educators</a:t>
            </a: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22906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FCD4E59-BD68-4C75-82F0-937E67687CD7}"/>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82B1074-8865-4CBD-BD2A-C792AA0AF74D}"/>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7F7F7F"/>
                </a:solidFill>
              </a:rPr>
              <a:t>Document title</a:t>
            </a:r>
          </a:p>
        </p:txBody>
      </p:sp>
      <p:sp>
        <p:nvSpPr>
          <p:cNvPr id="4" name="TextBox 3">
            <a:extLst>
              <a:ext uri="{FF2B5EF4-FFF2-40B4-BE49-F238E27FC236}">
                <a16:creationId xmlns:a16="http://schemas.microsoft.com/office/drawing/2014/main" id="{4E0BDE74-D518-4FA4-9158-EF4E4252B085}"/>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00ABB5"/>
                </a:solidFill>
              </a:rPr>
              <a:t>Transforming lives through learning</a:t>
            </a:r>
          </a:p>
        </p:txBody>
      </p:sp>
    </p:spTree>
    <p:extLst>
      <p:ext uri="{BB962C8B-B14F-4D97-AF65-F5344CB8AC3E}">
        <p14:creationId xmlns:p14="http://schemas.microsoft.com/office/powerpoint/2010/main" val="2564677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60F2692-4F48-489B-83E2-FDB833F19EF8}"/>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73FCA48-CDC1-48BE-A038-9F9C28FF7D9E}"/>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7F7F7F"/>
                </a:solidFill>
              </a:rPr>
              <a:t>Document title</a:t>
            </a:r>
          </a:p>
        </p:txBody>
      </p:sp>
      <p:sp>
        <p:nvSpPr>
          <p:cNvPr id="7" name="TextBox 6">
            <a:extLst>
              <a:ext uri="{FF2B5EF4-FFF2-40B4-BE49-F238E27FC236}">
                <a16:creationId xmlns:a16="http://schemas.microsoft.com/office/drawing/2014/main" id="{A75F3885-2C75-426E-98DD-A6A0AC01FE83}"/>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00ABB5"/>
                </a:solidFill>
              </a:rPr>
              <a:t>Transforming lives through learning</a:t>
            </a: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8981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DB7548A-212F-405A-9938-A1AEC76C6244}"/>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FC16F5B-8C91-4C50-ADB1-ACCD9457529D}"/>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7F7F7F"/>
                </a:solidFill>
              </a:rPr>
              <a:t>Document title</a:t>
            </a:r>
          </a:p>
        </p:txBody>
      </p:sp>
      <p:sp>
        <p:nvSpPr>
          <p:cNvPr id="7" name="TextBox 6">
            <a:extLst>
              <a:ext uri="{FF2B5EF4-FFF2-40B4-BE49-F238E27FC236}">
                <a16:creationId xmlns:a16="http://schemas.microsoft.com/office/drawing/2014/main" id="{00845F98-A30B-40EE-9693-5BC10FD192A9}"/>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00ABB5"/>
                </a:solidFill>
              </a:rPr>
              <a:t>Transforming lives through learning</a:t>
            </a: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813896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3781D85-D68C-41FB-A72D-FFAAECB724D8}"/>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6CEA226-495B-4172-BBDA-F98166E815C3}"/>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18CC60E7-ABE4-41A8-B7AE-4841879C808C}"/>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00ABB5"/>
                </a:solidFill>
              </a:rPr>
              <a:t>Transforming lives through learning</a:t>
            </a:r>
          </a:p>
        </p:txBody>
      </p:sp>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20414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D18ED57-8843-4F4E-B990-C32107D3FF75}"/>
              </a:ext>
            </a:extLst>
          </p:cNvPr>
          <p:cNvSpPr>
            <a:spLocks noGrp="1" noChangeArrowheads="1"/>
          </p:cNvSpPr>
          <p:nvPr>
            <p:ph type="title"/>
          </p:nvPr>
        </p:nvSpPr>
        <p:spPr bwMode="auto">
          <a:xfrm>
            <a:off x="666750" y="830263"/>
            <a:ext cx="108362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Rectangle 3">
            <a:extLst>
              <a:ext uri="{FF2B5EF4-FFF2-40B4-BE49-F238E27FC236}">
                <a16:creationId xmlns:a16="http://schemas.microsoft.com/office/drawing/2014/main" id="{8A27ECF8-2A17-4452-AAFE-70F1E1C847C3}"/>
              </a:ext>
            </a:extLst>
          </p:cNvPr>
          <p:cNvSpPr>
            <a:spLocks noGrp="1" noChangeArrowheads="1"/>
          </p:cNvSpPr>
          <p:nvPr>
            <p:ph type="body" idx="1"/>
          </p:nvPr>
        </p:nvSpPr>
        <p:spPr bwMode="auto">
          <a:xfrm>
            <a:off x="685800" y="1887538"/>
            <a:ext cx="10817225" cy="370205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
        <p:nvSpPr>
          <p:cNvPr id="1029" name="Text Box 7">
            <a:extLst>
              <a:ext uri="{FF2B5EF4-FFF2-40B4-BE49-F238E27FC236}">
                <a16:creationId xmlns:a16="http://schemas.microsoft.com/office/drawing/2014/main" id="{6D974D44-A6A7-47BB-A82F-933436351CAE}"/>
              </a:ext>
            </a:extLst>
          </p:cNvPr>
          <p:cNvSpPr txBox="1">
            <a:spLocks noChangeArrowheads="1"/>
          </p:cNvSpPr>
          <p:nvPr/>
        </p:nvSpPr>
        <p:spPr bwMode="auto">
          <a:xfrm>
            <a:off x="7127875" y="6303963"/>
            <a:ext cx="4511675" cy="274637"/>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ct val="50000"/>
              </a:spcBef>
              <a:spcAft>
                <a:spcPts val="0"/>
              </a:spcAft>
              <a:defRPr/>
            </a:pPr>
            <a:r>
              <a:rPr lang="en-GB" sz="1200">
                <a:solidFill>
                  <a:srgbClr val="00ABB5"/>
                </a:solidFill>
              </a:rPr>
              <a:t>For Scotland's learners, with Scotland's educators</a:t>
            </a:r>
          </a:p>
        </p:txBody>
      </p:sp>
      <p:sp>
        <p:nvSpPr>
          <p:cNvPr id="1030" name="Picture 9" descr="Education Scotland White (higher res)">
            <a:extLst>
              <a:ext uri="{FF2B5EF4-FFF2-40B4-BE49-F238E27FC236}">
                <a16:creationId xmlns:a16="http://schemas.microsoft.com/office/drawing/2014/main" id="{21DFB59A-FA10-4E95-A09F-FA0DD9482624}"/>
              </a:ext>
            </a:extLst>
          </p:cNvPr>
          <p:cNvSpPr>
            <a:spLocks noChangeAspect="1" noChangeArrowheads="1"/>
          </p:cNvSpPr>
          <p:nvPr/>
        </p:nvSpPr>
        <p:spPr bwMode="auto">
          <a:xfrm>
            <a:off x="9359900" y="5892800"/>
            <a:ext cx="2159000" cy="647700"/>
          </a:xfrm>
          <a:prstGeom prst="rect">
            <a:avLst/>
          </a:prstGeom>
          <a:no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en-US"/>
          </a:p>
        </p:txBody>
      </p:sp>
      <p:cxnSp>
        <p:nvCxnSpPr>
          <p:cNvPr id="3" name="Straight Connector 2">
            <a:extLst>
              <a:ext uri="{FF2B5EF4-FFF2-40B4-BE49-F238E27FC236}">
                <a16:creationId xmlns:a16="http://schemas.microsoft.com/office/drawing/2014/main" id="{1D111BD4-7F30-4AB4-AEA8-1FC75192B7A5}"/>
              </a:ext>
            </a:extLst>
          </p:cNvPr>
          <p:cNvCxnSpPr>
            <a:endCxn id="1030" idx="3"/>
          </p:cNvCxnSpPr>
          <p:nvPr/>
        </p:nvCxnSpPr>
        <p:spPr>
          <a:xfrm flipV="1">
            <a:off x="676275" y="6216650"/>
            <a:ext cx="10842625" cy="41275"/>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a:extLst>
              <a:ext uri="{FF2B5EF4-FFF2-40B4-BE49-F238E27FC236}">
                <a16:creationId xmlns:a16="http://schemas.microsoft.com/office/drawing/2014/main" id="{48CA726F-4CC4-45FD-89F0-33A7215F546C}"/>
              </a:ext>
            </a:extLst>
          </p:cNvPr>
          <p:cNvSpPr txBox="1">
            <a:spLocks noChangeArrowheads="1"/>
          </p:cNvSpPr>
          <p:nvPr/>
        </p:nvSpPr>
        <p:spPr bwMode="auto">
          <a:xfrm>
            <a:off x="587375" y="6303963"/>
            <a:ext cx="4513263" cy="274637"/>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r>
              <a:rPr lang="en-GB" sz="1200">
                <a:solidFill>
                  <a:schemeClr val="tx1">
                    <a:lumMod val="50000"/>
                    <a:lumOff val="50000"/>
                  </a:schemeClr>
                </a:solidFill>
              </a:rPr>
              <a:t>Document title</a:t>
            </a:r>
          </a:p>
        </p:txBody>
      </p:sp>
    </p:spTree>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Lst>
  <p:txStyles>
    <p:titleStyle>
      <a:lvl1pPr algn="l" rtl="0" eaLnBrk="0" fontAlgn="base" hangingPunct="0">
        <a:spcBef>
          <a:spcPct val="0"/>
        </a:spcBef>
        <a:spcAft>
          <a:spcPct val="0"/>
        </a:spcAft>
        <a:defRPr sz="3000" b="1">
          <a:solidFill>
            <a:srgbClr val="00ABB5"/>
          </a:solidFill>
          <a:latin typeface="+mj-lt"/>
          <a:ea typeface="+mj-ea"/>
          <a:cs typeface="+mj-cs"/>
        </a:defRPr>
      </a:lvl1pPr>
      <a:lvl2pPr algn="l" rtl="0" eaLnBrk="0" fontAlgn="base" hangingPunct="0">
        <a:spcBef>
          <a:spcPct val="0"/>
        </a:spcBef>
        <a:spcAft>
          <a:spcPct val="0"/>
        </a:spcAft>
        <a:defRPr sz="3000" b="1">
          <a:solidFill>
            <a:srgbClr val="00ABB5"/>
          </a:solidFill>
          <a:latin typeface="Arial" charset="0"/>
          <a:cs typeface="Arial" charset="0"/>
        </a:defRPr>
      </a:lvl2pPr>
      <a:lvl3pPr algn="l" rtl="0" eaLnBrk="0" fontAlgn="base" hangingPunct="0">
        <a:spcBef>
          <a:spcPct val="0"/>
        </a:spcBef>
        <a:spcAft>
          <a:spcPct val="0"/>
        </a:spcAft>
        <a:defRPr sz="3000" b="1">
          <a:solidFill>
            <a:srgbClr val="00ABB5"/>
          </a:solidFill>
          <a:latin typeface="Arial" charset="0"/>
          <a:cs typeface="Arial" charset="0"/>
        </a:defRPr>
      </a:lvl3pPr>
      <a:lvl4pPr algn="l" rtl="0" eaLnBrk="0" fontAlgn="base" hangingPunct="0">
        <a:spcBef>
          <a:spcPct val="0"/>
        </a:spcBef>
        <a:spcAft>
          <a:spcPct val="0"/>
        </a:spcAft>
        <a:defRPr sz="3000" b="1">
          <a:solidFill>
            <a:srgbClr val="00ABB5"/>
          </a:solidFill>
          <a:latin typeface="Arial" charset="0"/>
          <a:cs typeface="Arial" charset="0"/>
        </a:defRPr>
      </a:lvl4pPr>
      <a:lvl5pPr algn="l" rtl="0" eaLnBrk="0" fontAlgn="base" hangingPunct="0">
        <a:spcBef>
          <a:spcPct val="0"/>
        </a:spcBef>
        <a:spcAft>
          <a:spcPct val="0"/>
        </a:spcAft>
        <a:defRPr sz="3000" b="1">
          <a:solidFill>
            <a:srgbClr val="00ABB5"/>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algn="l" rtl="0" eaLnBrk="0" fontAlgn="base" hangingPunct="0">
        <a:spcBef>
          <a:spcPct val="20000"/>
        </a:spcBef>
        <a:spcAft>
          <a:spcPct val="0"/>
        </a:spcAft>
        <a:buFont typeface="Arial" panose="020B0604020202020204" pitchFamily="34" charset="0"/>
        <a:defRPr sz="2000">
          <a:solidFill>
            <a:srgbClr val="595959"/>
          </a:solidFill>
          <a:latin typeface="+mn-lt"/>
          <a:ea typeface="+mn-ea"/>
          <a:cs typeface="+mn-cs"/>
        </a:defRPr>
      </a:lvl1pPr>
      <a:lvl2pPr marL="742950" indent="-285750" algn="l" rtl="0" eaLnBrk="0" fontAlgn="base" hangingPunct="0">
        <a:spcBef>
          <a:spcPct val="20000"/>
        </a:spcBef>
        <a:spcAft>
          <a:spcPct val="0"/>
        </a:spcAft>
        <a:buClr>
          <a:srgbClr val="00ABB5"/>
        </a:buClr>
        <a:buFont typeface="Arial" panose="020B0604020202020204" pitchFamily="34" charset="0"/>
        <a:buChar char="•"/>
        <a:defRPr sz="2000">
          <a:solidFill>
            <a:srgbClr val="595959"/>
          </a:solidFill>
          <a:latin typeface="+mn-lt"/>
          <a:cs typeface="+mn-cs"/>
        </a:defRPr>
      </a:lvl2pPr>
      <a:lvl3pPr marL="1257300" indent="-342900" algn="l" rtl="0" eaLnBrk="0" fontAlgn="base" hangingPunct="0">
        <a:spcBef>
          <a:spcPct val="20000"/>
        </a:spcBef>
        <a:spcAft>
          <a:spcPct val="0"/>
        </a:spcAft>
        <a:buClr>
          <a:srgbClr val="00ABB5"/>
        </a:buClr>
        <a:buFont typeface="Lucida Grande"/>
        <a:buChar char="-"/>
        <a:defRPr sz="2000">
          <a:solidFill>
            <a:srgbClr val="595959"/>
          </a:solidFill>
          <a:latin typeface="+mn-lt"/>
          <a:cs typeface="+mn-cs"/>
        </a:defRPr>
      </a:lvl3pPr>
      <a:lvl4pPr marL="1714500" indent="-342900" algn="l" rtl="0" eaLnBrk="0" fontAlgn="base" hangingPunct="0">
        <a:spcBef>
          <a:spcPct val="20000"/>
        </a:spcBef>
        <a:spcAft>
          <a:spcPct val="0"/>
        </a:spcAft>
        <a:buClr>
          <a:srgbClr val="00ABB5"/>
        </a:buClr>
        <a:buFont typeface="Wingdings" panose="05000000000000000000" pitchFamily="2" charset="2"/>
        <a:buChar char="Ø"/>
        <a:defRPr sz="2000">
          <a:solidFill>
            <a:srgbClr val="595959"/>
          </a:solidFill>
          <a:latin typeface="+mn-lt"/>
          <a:cs typeface="+mn-cs"/>
        </a:defRPr>
      </a:lvl4pPr>
      <a:lvl5pPr marL="2171700" indent="-342900" algn="l" rtl="0" eaLnBrk="0" fontAlgn="base" hangingPunct="0">
        <a:spcBef>
          <a:spcPct val="20000"/>
        </a:spcBef>
        <a:spcAft>
          <a:spcPct val="0"/>
        </a:spcAft>
        <a:buClr>
          <a:srgbClr val="00ABB5"/>
        </a:buClr>
        <a:buFont typeface="Lucida Grande"/>
        <a:buChar char="-"/>
        <a:defRPr sz="2000">
          <a:solidFill>
            <a:srgbClr val="595959"/>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988468E-FF5C-49D4-8396-BBFEE2F0B03E}"/>
              </a:ext>
            </a:extLst>
          </p:cNvPr>
          <p:cNvSpPr>
            <a:spLocks noGrp="1" noChangeArrowheads="1"/>
          </p:cNvSpPr>
          <p:nvPr>
            <p:ph type="title"/>
          </p:nvPr>
        </p:nvSpPr>
        <p:spPr bwMode="auto">
          <a:xfrm>
            <a:off x="666750" y="830263"/>
            <a:ext cx="108362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Rectangle 3">
            <a:extLst>
              <a:ext uri="{FF2B5EF4-FFF2-40B4-BE49-F238E27FC236}">
                <a16:creationId xmlns:a16="http://schemas.microsoft.com/office/drawing/2014/main" id="{7FBEBAA3-0752-4893-B52C-6FD716BB17FD}"/>
              </a:ext>
            </a:extLst>
          </p:cNvPr>
          <p:cNvSpPr>
            <a:spLocks noGrp="1" noChangeArrowheads="1"/>
          </p:cNvSpPr>
          <p:nvPr>
            <p:ph type="body" idx="1"/>
          </p:nvPr>
        </p:nvSpPr>
        <p:spPr bwMode="auto">
          <a:xfrm>
            <a:off x="685800" y="1887538"/>
            <a:ext cx="10817225"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
        <p:nvSpPr>
          <p:cNvPr id="1029" name="Text Box 7">
            <a:extLst>
              <a:ext uri="{FF2B5EF4-FFF2-40B4-BE49-F238E27FC236}">
                <a16:creationId xmlns:a16="http://schemas.microsoft.com/office/drawing/2014/main" id="{0278959D-0ADE-4D5C-8865-87A232AF6E3B}"/>
              </a:ext>
            </a:extLst>
          </p:cNvPr>
          <p:cNvSpPr txBox="1">
            <a:spLocks noChangeArrowheads="1"/>
          </p:cNvSpPr>
          <p:nvPr/>
        </p:nvSpPr>
        <p:spPr bwMode="auto">
          <a:xfrm>
            <a:off x="7002463" y="6303963"/>
            <a:ext cx="4511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sz="1200" dirty="0">
                <a:solidFill>
                  <a:srgbClr val="00ABB5"/>
                </a:solidFill>
              </a:rPr>
              <a:t>Transforming lives through learning</a:t>
            </a:r>
          </a:p>
        </p:txBody>
      </p:sp>
      <p:sp>
        <p:nvSpPr>
          <p:cNvPr id="1030" name="Picture 9" descr="Education Scotland White (higher res)">
            <a:extLst>
              <a:ext uri="{FF2B5EF4-FFF2-40B4-BE49-F238E27FC236}">
                <a16:creationId xmlns:a16="http://schemas.microsoft.com/office/drawing/2014/main" id="{BE2F065E-44E4-44F1-A9BD-57003C469770}"/>
              </a:ext>
            </a:extLst>
          </p:cNvPr>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dirty="0"/>
          </a:p>
        </p:txBody>
      </p:sp>
      <p:cxnSp>
        <p:nvCxnSpPr>
          <p:cNvPr id="3" name="Straight Connector 2">
            <a:extLst>
              <a:ext uri="{FF2B5EF4-FFF2-40B4-BE49-F238E27FC236}">
                <a16:creationId xmlns:a16="http://schemas.microsoft.com/office/drawing/2014/main" id="{B25CA158-C9B6-40EA-8C99-CDB8CEC2E832}"/>
              </a:ext>
            </a:extLst>
          </p:cNvPr>
          <p:cNvCxnSpPr>
            <a:endCxn id="1030" idx="3"/>
          </p:cNvCxnSpPr>
          <p:nvPr/>
        </p:nvCxnSpPr>
        <p:spPr>
          <a:xfrm flipV="1">
            <a:off x="676275" y="6216650"/>
            <a:ext cx="10842625" cy="41275"/>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a:extLst>
              <a:ext uri="{FF2B5EF4-FFF2-40B4-BE49-F238E27FC236}">
                <a16:creationId xmlns:a16="http://schemas.microsoft.com/office/drawing/2014/main" id="{CCC4D35B-32FB-4A1E-B262-AC177C831BF1}"/>
              </a:ext>
            </a:extLst>
          </p:cNvPr>
          <p:cNvSpPr txBox="1">
            <a:spLocks noChangeArrowheads="1"/>
          </p:cNvSpPr>
          <p:nvPr/>
        </p:nvSpPr>
        <p:spPr bwMode="auto">
          <a:xfrm>
            <a:off x="587375" y="6303963"/>
            <a:ext cx="45132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GB" sz="1200" dirty="0">
                <a:solidFill>
                  <a:schemeClr val="tx1">
                    <a:lumMod val="50000"/>
                    <a:lumOff val="50000"/>
                  </a:schemeClr>
                </a:solidFill>
              </a:rPr>
              <a:t>Document title</a:t>
            </a:r>
          </a:p>
        </p:txBody>
      </p:sp>
    </p:spTree>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 id="2147484157" r:id="rId12"/>
  </p:sldLayoutIdLst>
  <p:txStyles>
    <p:titleStyle>
      <a:lvl1pPr algn="l" rtl="0" eaLnBrk="0" fontAlgn="base" hangingPunct="0">
        <a:spcBef>
          <a:spcPct val="0"/>
        </a:spcBef>
        <a:spcAft>
          <a:spcPct val="0"/>
        </a:spcAft>
        <a:defRPr sz="3000" b="1">
          <a:solidFill>
            <a:srgbClr val="00ABB5"/>
          </a:solidFill>
          <a:latin typeface="+mj-lt"/>
          <a:ea typeface="+mj-ea"/>
          <a:cs typeface="+mj-cs"/>
        </a:defRPr>
      </a:lvl1pPr>
      <a:lvl2pPr algn="l" rtl="0" eaLnBrk="0" fontAlgn="base" hangingPunct="0">
        <a:spcBef>
          <a:spcPct val="0"/>
        </a:spcBef>
        <a:spcAft>
          <a:spcPct val="0"/>
        </a:spcAft>
        <a:defRPr sz="3000" b="1">
          <a:solidFill>
            <a:srgbClr val="00ABB5"/>
          </a:solidFill>
          <a:latin typeface="Arial" charset="0"/>
          <a:cs typeface="Arial" charset="0"/>
        </a:defRPr>
      </a:lvl2pPr>
      <a:lvl3pPr algn="l" rtl="0" eaLnBrk="0" fontAlgn="base" hangingPunct="0">
        <a:spcBef>
          <a:spcPct val="0"/>
        </a:spcBef>
        <a:spcAft>
          <a:spcPct val="0"/>
        </a:spcAft>
        <a:defRPr sz="3000" b="1">
          <a:solidFill>
            <a:srgbClr val="00ABB5"/>
          </a:solidFill>
          <a:latin typeface="Arial" charset="0"/>
          <a:cs typeface="Arial" charset="0"/>
        </a:defRPr>
      </a:lvl3pPr>
      <a:lvl4pPr algn="l" rtl="0" eaLnBrk="0" fontAlgn="base" hangingPunct="0">
        <a:spcBef>
          <a:spcPct val="0"/>
        </a:spcBef>
        <a:spcAft>
          <a:spcPct val="0"/>
        </a:spcAft>
        <a:defRPr sz="3000" b="1">
          <a:solidFill>
            <a:srgbClr val="00ABB5"/>
          </a:solidFill>
          <a:latin typeface="Arial" charset="0"/>
          <a:cs typeface="Arial" charset="0"/>
        </a:defRPr>
      </a:lvl4pPr>
      <a:lvl5pPr algn="l" rtl="0" eaLnBrk="0" fontAlgn="base" hangingPunct="0">
        <a:spcBef>
          <a:spcPct val="0"/>
        </a:spcBef>
        <a:spcAft>
          <a:spcPct val="0"/>
        </a:spcAft>
        <a:defRPr sz="3000" b="1">
          <a:solidFill>
            <a:srgbClr val="00ABB5"/>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algn="l" rtl="0" eaLnBrk="0" fontAlgn="base" hangingPunct="0">
        <a:spcBef>
          <a:spcPct val="20000"/>
        </a:spcBef>
        <a:spcAft>
          <a:spcPct val="0"/>
        </a:spcAft>
        <a:buFont typeface="Arial" panose="020B0604020202020204" pitchFamily="34" charset="0"/>
        <a:defRPr sz="2000">
          <a:solidFill>
            <a:srgbClr val="595959"/>
          </a:solidFill>
          <a:latin typeface="+mn-lt"/>
          <a:ea typeface="+mn-ea"/>
          <a:cs typeface="+mn-cs"/>
        </a:defRPr>
      </a:lvl1pPr>
      <a:lvl2pPr marL="742950" indent="-285750" algn="l" rtl="0" eaLnBrk="0" fontAlgn="base" hangingPunct="0">
        <a:spcBef>
          <a:spcPct val="20000"/>
        </a:spcBef>
        <a:spcAft>
          <a:spcPct val="0"/>
        </a:spcAft>
        <a:buClr>
          <a:srgbClr val="00ABB5"/>
        </a:buClr>
        <a:buFont typeface="Arial" panose="020B0604020202020204" pitchFamily="34" charset="0"/>
        <a:buChar char="•"/>
        <a:defRPr sz="2000">
          <a:solidFill>
            <a:srgbClr val="595959"/>
          </a:solidFill>
          <a:latin typeface="+mn-lt"/>
          <a:cs typeface="+mn-cs"/>
        </a:defRPr>
      </a:lvl2pPr>
      <a:lvl3pPr marL="1257300" indent="-342900" algn="l" rtl="0" eaLnBrk="0" fontAlgn="base" hangingPunct="0">
        <a:spcBef>
          <a:spcPct val="20000"/>
        </a:spcBef>
        <a:spcAft>
          <a:spcPct val="0"/>
        </a:spcAft>
        <a:buClr>
          <a:srgbClr val="00ABB5"/>
        </a:buClr>
        <a:buFont typeface="Lucida Grande"/>
        <a:buChar char="-"/>
        <a:defRPr sz="2000">
          <a:solidFill>
            <a:srgbClr val="595959"/>
          </a:solidFill>
          <a:latin typeface="+mn-lt"/>
          <a:cs typeface="+mn-cs"/>
        </a:defRPr>
      </a:lvl3pPr>
      <a:lvl4pPr marL="1714500" indent="-342900" algn="l" rtl="0" eaLnBrk="0" fontAlgn="base" hangingPunct="0">
        <a:spcBef>
          <a:spcPct val="20000"/>
        </a:spcBef>
        <a:spcAft>
          <a:spcPct val="0"/>
        </a:spcAft>
        <a:buClr>
          <a:srgbClr val="00ABB5"/>
        </a:buClr>
        <a:buFont typeface="Wingdings" panose="05000000000000000000" pitchFamily="2" charset="2"/>
        <a:buChar char="Ø"/>
        <a:defRPr sz="2000">
          <a:solidFill>
            <a:srgbClr val="595959"/>
          </a:solidFill>
          <a:latin typeface="+mn-lt"/>
          <a:cs typeface="+mn-cs"/>
        </a:defRPr>
      </a:lvl4pPr>
      <a:lvl5pPr marL="2171700" indent="-342900" algn="l" rtl="0" eaLnBrk="0" fontAlgn="base" hangingPunct="0">
        <a:spcBef>
          <a:spcPct val="20000"/>
        </a:spcBef>
        <a:spcAft>
          <a:spcPct val="0"/>
        </a:spcAft>
        <a:buClr>
          <a:srgbClr val="00ABB5"/>
        </a:buClr>
        <a:buFont typeface="Lucida Grande"/>
        <a:buChar char="-"/>
        <a:defRPr sz="2000">
          <a:solidFill>
            <a:srgbClr val="595959"/>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00C963F-482B-4FBA-99EE-58DABC622A37}"/>
              </a:ext>
            </a:extLst>
          </p:cNvPr>
          <p:cNvSpPr>
            <a:spLocks noGrp="1" noChangeArrowheads="1"/>
          </p:cNvSpPr>
          <p:nvPr>
            <p:ph type="title"/>
          </p:nvPr>
        </p:nvSpPr>
        <p:spPr bwMode="auto">
          <a:xfrm>
            <a:off x="666750" y="830263"/>
            <a:ext cx="108362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Rectangle 3">
            <a:extLst>
              <a:ext uri="{FF2B5EF4-FFF2-40B4-BE49-F238E27FC236}">
                <a16:creationId xmlns:a16="http://schemas.microsoft.com/office/drawing/2014/main" id="{391A7955-C967-47CA-8D00-F919F5A6B0D0}"/>
              </a:ext>
            </a:extLst>
          </p:cNvPr>
          <p:cNvSpPr>
            <a:spLocks noGrp="1" noChangeArrowheads="1"/>
          </p:cNvSpPr>
          <p:nvPr>
            <p:ph type="body" idx="1"/>
          </p:nvPr>
        </p:nvSpPr>
        <p:spPr bwMode="auto">
          <a:xfrm>
            <a:off x="685800" y="1887538"/>
            <a:ext cx="10817225"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sp>
        <p:nvSpPr>
          <p:cNvPr id="1029" name="Text Box 7">
            <a:extLst>
              <a:ext uri="{FF2B5EF4-FFF2-40B4-BE49-F238E27FC236}">
                <a16:creationId xmlns:a16="http://schemas.microsoft.com/office/drawing/2014/main" id="{D8DE0214-8781-4683-B9A7-EA15176B9373}"/>
              </a:ext>
            </a:extLst>
          </p:cNvPr>
          <p:cNvSpPr txBox="1">
            <a:spLocks noChangeArrowheads="1"/>
          </p:cNvSpPr>
          <p:nvPr/>
        </p:nvSpPr>
        <p:spPr bwMode="auto">
          <a:xfrm>
            <a:off x="7127875" y="6303963"/>
            <a:ext cx="4511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sz="1200" dirty="0">
                <a:solidFill>
                  <a:srgbClr val="00ABB5"/>
                </a:solidFill>
              </a:rPr>
              <a:t>For Scotland's learners, with Scotland's educators</a:t>
            </a:r>
          </a:p>
        </p:txBody>
      </p:sp>
      <p:sp>
        <p:nvSpPr>
          <p:cNvPr id="1030" name="Picture 9" descr="Education Scotland White (higher res)">
            <a:extLst>
              <a:ext uri="{FF2B5EF4-FFF2-40B4-BE49-F238E27FC236}">
                <a16:creationId xmlns:a16="http://schemas.microsoft.com/office/drawing/2014/main" id="{1DD0312B-FF6E-4ED0-A9C6-84C22F44CE07}"/>
              </a:ext>
            </a:extLst>
          </p:cNvPr>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cxnSp>
        <p:nvCxnSpPr>
          <p:cNvPr id="3" name="Straight Connector 2">
            <a:extLst>
              <a:ext uri="{FF2B5EF4-FFF2-40B4-BE49-F238E27FC236}">
                <a16:creationId xmlns:a16="http://schemas.microsoft.com/office/drawing/2014/main" id="{0F756B77-D3B8-4C9C-AC32-3A9A2C936598}"/>
              </a:ext>
            </a:extLst>
          </p:cNvPr>
          <p:cNvCxnSpPr>
            <a:endCxn id="1030" idx="3"/>
          </p:cNvCxnSpPr>
          <p:nvPr/>
        </p:nvCxnSpPr>
        <p:spPr>
          <a:xfrm flipV="1">
            <a:off x="676275" y="6216650"/>
            <a:ext cx="10842625" cy="41275"/>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a:extLst>
              <a:ext uri="{FF2B5EF4-FFF2-40B4-BE49-F238E27FC236}">
                <a16:creationId xmlns:a16="http://schemas.microsoft.com/office/drawing/2014/main" id="{9F61AC54-DBB0-40AC-B4C1-616E1342782C}"/>
              </a:ext>
            </a:extLst>
          </p:cNvPr>
          <p:cNvSpPr txBox="1">
            <a:spLocks noChangeArrowheads="1"/>
          </p:cNvSpPr>
          <p:nvPr/>
        </p:nvSpPr>
        <p:spPr bwMode="auto">
          <a:xfrm>
            <a:off x="587375" y="6303963"/>
            <a:ext cx="45132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GB" sz="1200" dirty="0">
                <a:solidFill>
                  <a:schemeClr val="tx1">
                    <a:lumMod val="50000"/>
                    <a:lumOff val="50000"/>
                  </a:schemeClr>
                </a:solidFill>
              </a:rPr>
              <a:t>Document title</a:t>
            </a:r>
          </a:p>
        </p:txBody>
      </p:sp>
    </p:spTree>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Lst>
  <p:txStyles>
    <p:titleStyle>
      <a:lvl1pPr algn="l" rtl="0" eaLnBrk="0" fontAlgn="base" hangingPunct="0">
        <a:spcBef>
          <a:spcPct val="0"/>
        </a:spcBef>
        <a:spcAft>
          <a:spcPct val="0"/>
        </a:spcAft>
        <a:defRPr sz="3000" b="1">
          <a:solidFill>
            <a:srgbClr val="00ABB5"/>
          </a:solidFill>
          <a:latin typeface="+mj-lt"/>
          <a:ea typeface="+mj-ea"/>
          <a:cs typeface="+mj-cs"/>
        </a:defRPr>
      </a:lvl1pPr>
      <a:lvl2pPr algn="l" rtl="0" eaLnBrk="0" fontAlgn="base" hangingPunct="0">
        <a:spcBef>
          <a:spcPct val="0"/>
        </a:spcBef>
        <a:spcAft>
          <a:spcPct val="0"/>
        </a:spcAft>
        <a:defRPr sz="3000" b="1">
          <a:solidFill>
            <a:srgbClr val="00ABB5"/>
          </a:solidFill>
          <a:latin typeface="Arial" charset="0"/>
          <a:cs typeface="Arial" charset="0"/>
        </a:defRPr>
      </a:lvl2pPr>
      <a:lvl3pPr algn="l" rtl="0" eaLnBrk="0" fontAlgn="base" hangingPunct="0">
        <a:spcBef>
          <a:spcPct val="0"/>
        </a:spcBef>
        <a:spcAft>
          <a:spcPct val="0"/>
        </a:spcAft>
        <a:defRPr sz="3000" b="1">
          <a:solidFill>
            <a:srgbClr val="00ABB5"/>
          </a:solidFill>
          <a:latin typeface="Arial" charset="0"/>
          <a:cs typeface="Arial" charset="0"/>
        </a:defRPr>
      </a:lvl3pPr>
      <a:lvl4pPr algn="l" rtl="0" eaLnBrk="0" fontAlgn="base" hangingPunct="0">
        <a:spcBef>
          <a:spcPct val="0"/>
        </a:spcBef>
        <a:spcAft>
          <a:spcPct val="0"/>
        </a:spcAft>
        <a:defRPr sz="3000" b="1">
          <a:solidFill>
            <a:srgbClr val="00ABB5"/>
          </a:solidFill>
          <a:latin typeface="Arial" charset="0"/>
          <a:cs typeface="Arial" charset="0"/>
        </a:defRPr>
      </a:lvl4pPr>
      <a:lvl5pPr algn="l" rtl="0" eaLnBrk="0" fontAlgn="base" hangingPunct="0">
        <a:spcBef>
          <a:spcPct val="0"/>
        </a:spcBef>
        <a:spcAft>
          <a:spcPct val="0"/>
        </a:spcAft>
        <a:defRPr sz="3000" b="1">
          <a:solidFill>
            <a:srgbClr val="00ABB5"/>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algn="l" rtl="0" eaLnBrk="0" fontAlgn="base" hangingPunct="0">
        <a:spcBef>
          <a:spcPct val="20000"/>
        </a:spcBef>
        <a:spcAft>
          <a:spcPct val="0"/>
        </a:spcAft>
        <a:buFont typeface="Arial" panose="020B0604020202020204" pitchFamily="34" charset="0"/>
        <a:defRPr sz="2000">
          <a:solidFill>
            <a:srgbClr val="595959"/>
          </a:solidFill>
          <a:latin typeface="+mn-lt"/>
          <a:ea typeface="+mn-ea"/>
          <a:cs typeface="+mn-cs"/>
        </a:defRPr>
      </a:lvl1pPr>
      <a:lvl2pPr marL="742950" indent="-285750" algn="l" rtl="0" eaLnBrk="0" fontAlgn="base" hangingPunct="0">
        <a:spcBef>
          <a:spcPct val="20000"/>
        </a:spcBef>
        <a:spcAft>
          <a:spcPct val="0"/>
        </a:spcAft>
        <a:buClr>
          <a:srgbClr val="00ABB5"/>
        </a:buClr>
        <a:buFont typeface="Arial" panose="020B0604020202020204" pitchFamily="34" charset="0"/>
        <a:buChar char="•"/>
        <a:defRPr sz="2000">
          <a:solidFill>
            <a:srgbClr val="595959"/>
          </a:solidFill>
          <a:latin typeface="+mn-lt"/>
          <a:cs typeface="+mn-cs"/>
        </a:defRPr>
      </a:lvl2pPr>
      <a:lvl3pPr marL="1257300" indent="-342900" algn="l" rtl="0" eaLnBrk="0" fontAlgn="base" hangingPunct="0">
        <a:spcBef>
          <a:spcPct val="20000"/>
        </a:spcBef>
        <a:spcAft>
          <a:spcPct val="0"/>
        </a:spcAft>
        <a:buClr>
          <a:srgbClr val="00ABB5"/>
        </a:buClr>
        <a:buFont typeface="Lucida Grande"/>
        <a:buChar char="-"/>
        <a:defRPr sz="2000">
          <a:solidFill>
            <a:srgbClr val="595959"/>
          </a:solidFill>
          <a:latin typeface="+mn-lt"/>
          <a:cs typeface="+mn-cs"/>
        </a:defRPr>
      </a:lvl3pPr>
      <a:lvl4pPr marL="1714500" indent="-342900" algn="l" rtl="0" eaLnBrk="0" fontAlgn="base" hangingPunct="0">
        <a:spcBef>
          <a:spcPct val="20000"/>
        </a:spcBef>
        <a:spcAft>
          <a:spcPct val="0"/>
        </a:spcAft>
        <a:buClr>
          <a:srgbClr val="00ABB5"/>
        </a:buClr>
        <a:buFont typeface="Wingdings" panose="05000000000000000000" pitchFamily="2" charset="2"/>
        <a:buChar char="Ø"/>
        <a:defRPr sz="2000">
          <a:solidFill>
            <a:srgbClr val="595959"/>
          </a:solidFill>
          <a:latin typeface="+mn-lt"/>
          <a:cs typeface="+mn-cs"/>
        </a:defRPr>
      </a:lvl4pPr>
      <a:lvl5pPr marL="2171700" indent="-342900" algn="l" rtl="0" eaLnBrk="0" fontAlgn="base" hangingPunct="0">
        <a:spcBef>
          <a:spcPct val="20000"/>
        </a:spcBef>
        <a:spcAft>
          <a:spcPct val="0"/>
        </a:spcAft>
        <a:buClr>
          <a:srgbClr val="00ABB5"/>
        </a:buClr>
        <a:buFont typeface="Lucida Grande"/>
        <a:buChar char="-"/>
        <a:defRPr sz="2000">
          <a:solidFill>
            <a:srgbClr val="595959"/>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23.xml"/><Relationship Id="rId5" Type="http://schemas.openxmlformats.org/officeDocument/2006/relationships/image" Target="../media/image19.pn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23.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8.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6.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7.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8.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9.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8.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ES_alllogos_colour-01.png"/>
          <p:cNvPicPr>
            <a:picLocks noChangeAspect="1"/>
          </p:cNvPicPr>
          <p:nvPr/>
        </p:nvPicPr>
        <p:blipFill>
          <a:blip r:embed="rId3" cstate="hqprint">
            <a:extLst>
              <a:ext uri="{28A0092B-C50C-407E-A947-70E740481C1C}">
                <a14:useLocalDpi xmlns:a14="http://schemas.microsoft.com/office/drawing/2010/main" val="0"/>
              </a:ext>
            </a:extLst>
          </a:blip>
          <a:srcRect l="10040" t="16808" r="10529" b="28484"/>
          <a:stretch>
            <a:fillRect/>
          </a:stretch>
        </p:blipFill>
        <p:spPr bwMode="auto">
          <a:xfrm>
            <a:off x="9677400" y="344488"/>
            <a:ext cx="19589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6"/>
          <p:cNvSpPr>
            <a:spLocks noChangeArrowheads="1"/>
          </p:cNvSpPr>
          <p:nvPr/>
        </p:nvSpPr>
        <p:spPr bwMode="auto">
          <a:xfrm>
            <a:off x="541338" y="1395413"/>
            <a:ext cx="106330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3600" b="1" dirty="0">
                <a:solidFill>
                  <a:srgbClr val="00ABB5"/>
                </a:solidFill>
              </a:rPr>
              <a:t>Falkirk Learning to Achieve Moderation Support Programme</a:t>
            </a:r>
          </a:p>
          <a:p>
            <a:r>
              <a:rPr lang="en-GB" altLang="en-US" sz="3600" b="1" dirty="0">
                <a:solidFill>
                  <a:srgbClr val="00ABB5"/>
                </a:solidFill>
              </a:rPr>
              <a:t>Session 4 Cohort 1</a:t>
            </a:r>
          </a:p>
        </p:txBody>
      </p:sp>
      <p:pic>
        <p:nvPicPr>
          <p:cNvPr id="60420" name="Picture 11" descr="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781550"/>
            <a:ext cx="12209463"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a:extLst>
              <a:ext uri="{FF2B5EF4-FFF2-40B4-BE49-F238E27FC236}">
                <a16:creationId xmlns:a16="http://schemas.microsoft.com/office/drawing/2014/main" id="{8A11A4BD-3B3C-4713-9C90-017D47A9A22E}"/>
              </a:ext>
            </a:extLst>
          </p:cNvPr>
          <p:cNvSpPr txBox="1"/>
          <p:nvPr/>
        </p:nvSpPr>
        <p:spPr>
          <a:xfrm>
            <a:off x="7162800" y="6057900"/>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9" name="Text Box 8">
            <a:extLst>
              <a:ext uri="{FF2B5EF4-FFF2-40B4-BE49-F238E27FC236}">
                <a16:creationId xmlns:a16="http://schemas.microsoft.com/office/drawing/2014/main" id="{BB8CCC8B-4BBF-449B-912F-6D7DE64CE73A}"/>
              </a:ext>
            </a:extLst>
          </p:cNvPr>
          <p:cNvSpPr txBox="1"/>
          <p:nvPr/>
        </p:nvSpPr>
        <p:spPr>
          <a:xfrm>
            <a:off x="6711950" y="6275388"/>
            <a:ext cx="5497513"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defRPr/>
            </a:pPr>
            <a:r>
              <a:rPr lang="en-GB" altLang="en-US" sz="1400" b="1">
                <a:solidFill>
                  <a:schemeClr val="bg1"/>
                </a:solidFill>
              </a:rPr>
              <a:t>Do luchd-ionnsachaidh na h-Alba, le luchd-foghlaim Alba </a:t>
            </a:r>
          </a:p>
        </p:txBody>
      </p:sp>
      <p:sp>
        <p:nvSpPr>
          <p:cNvPr id="98312" name="Rectangle 1">
            <a:extLst>
              <a:ext uri="{FF2B5EF4-FFF2-40B4-BE49-F238E27FC236}">
                <a16:creationId xmlns:a16="http://schemas.microsoft.com/office/drawing/2014/main" id="{ADE8F7C3-7ACD-4424-A741-18B6098EBA2F}"/>
              </a:ext>
            </a:extLst>
          </p:cNvPr>
          <p:cNvSpPr>
            <a:spLocks noChangeArrowheads="1"/>
          </p:cNvSpPr>
          <p:nvPr/>
        </p:nvSpPr>
        <p:spPr bwMode="auto">
          <a:xfrm>
            <a:off x="539750" y="3778250"/>
            <a:ext cx="106346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3000" dirty="0">
                <a:solidFill>
                  <a:schemeClr val="tx1">
                    <a:lumMod val="65000"/>
                    <a:lumOff val="35000"/>
                  </a:schemeClr>
                </a:solidFill>
              </a:rPr>
              <a:t>We will begin at </a:t>
            </a:r>
            <a:r>
              <a:rPr lang="en-GB" altLang="en-US" sz="3000" dirty="0" err="1">
                <a:solidFill>
                  <a:schemeClr val="tx1">
                    <a:lumMod val="65000"/>
                    <a:lumOff val="35000"/>
                  </a:schemeClr>
                </a:solidFill>
              </a:rPr>
              <a:t>3:45pm</a:t>
            </a:r>
            <a:r>
              <a:rPr lang="en-GB" altLang="en-US" sz="3000" dirty="0">
                <a:solidFill>
                  <a:schemeClr val="tx1">
                    <a:lumMod val="65000"/>
                    <a:lumOff val="35000"/>
                  </a:schemeClr>
                </a:solidFill>
              </a:rPr>
              <a:t>.</a:t>
            </a:r>
          </a:p>
          <a:p>
            <a:pPr>
              <a:defRPr/>
            </a:pPr>
            <a:r>
              <a:rPr lang="en-GB" altLang="en-US" sz="3000" dirty="0">
                <a:solidFill>
                  <a:schemeClr val="tx1">
                    <a:lumMod val="65000"/>
                    <a:lumOff val="35000"/>
                  </a:schemeClr>
                </a:solidFill>
              </a:rPr>
              <a:t>Feel free to grab a refreshment before we get started.</a:t>
            </a:r>
          </a:p>
        </p:txBody>
      </p:sp>
    </p:spTree>
    <p:extLst>
      <p:ext uri="{BB962C8B-B14F-4D97-AF65-F5344CB8AC3E}">
        <p14:creationId xmlns:p14="http://schemas.microsoft.com/office/powerpoint/2010/main" val="2236441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9331" y="1166813"/>
            <a:ext cx="7670800" cy="4662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8612" name="Title 1"/>
          <p:cNvSpPr>
            <a:spLocks noGrp="1"/>
          </p:cNvSpPr>
          <p:nvPr>
            <p:ph type="title"/>
          </p:nvPr>
        </p:nvSpPr>
        <p:spPr>
          <a:xfrm>
            <a:off x="579438" y="307975"/>
            <a:ext cx="11050587" cy="782638"/>
          </a:xfrm>
        </p:spPr>
        <p:txBody>
          <a:bodyPr/>
          <a:lstStyle/>
          <a:p>
            <a:pPr eaLnBrk="1" hangingPunct="1"/>
            <a:r>
              <a:rPr lang="en-GB" altLang="en-US" sz="2400" dirty="0"/>
              <a:t>High Quality Assessments should be planned as part of the planning, learning, teaching and assessment cycle </a:t>
            </a:r>
            <a:endParaRPr lang="en-GB" altLang="en-US" dirty="0"/>
          </a:p>
        </p:txBody>
      </p:sp>
      <p:pic>
        <p:nvPicPr>
          <p:cNvPr id="6861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6" descr="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829300"/>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162800" y="6284913"/>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1" name="Text Box 8"/>
          <p:cNvSpPr txBox="1"/>
          <p:nvPr/>
        </p:nvSpPr>
        <p:spPr>
          <a:xfrm>
            <a:off x="6711950" y="6491288"/>
            <a:ext cx="5497513"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defRPr/>
            </a:pPr>
            <a:r>
              <a:rPr lang="en-GB" altLang="en-US" sz="1400" b="1">
                <a:solidFill>
                  <a:schemeClr val="bg1"/>
                </a:solidFill>
              </a:rPr>
              <a:t>Do luchd-ionnsachaidh na h-Alba, le luchd-foghlaim Alba </a:t>
            </a:r>
          </a:p>
        </p:txBody>
      </p:sp>
    </p:spTree>
    <p:extLst>
      <p:ext uri="{BB962C8B-B14F-4D97-AF65-F5344CB8AC3E}">
        <p14:creationId xmlns:p14="http://schemas.microsoft.com/office/powerpoint/2010/main" val="727517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0659" name="Title 1"/>
          <p:cNvSpPr>
            <a:spLocks noGrp="1"/>
          </p:cNvSpPr>
          <p:nvPr>
            <p:ph type="title"/>
          </p:nvPr>
        </p:nvSpPr>
        <p:spPr>
          <a:xfrm>
            <a:off x="826053" y="417862"/>
            <a:ext cx="10539893" cy="782637"/>
          </a:xfrm>
        </p:spPr>
        <p:txBody>
          <a:bodyPr/>
          <a:lstStyle/>
          <a:p>
            <a:pPr eaLnBrk="1" hangingPunct="1"/>
            <a:r>
              <a:rPr lang="en-GB" altLang="en-US" sz="2800" dirty="0">
                <a:latin typeface="Calibri (Headings)"/>
              </a:rPr>
              <a:t>What are High Quality Assessments and what are they not?</a:t>
            </a:r>
            <a:endParaRPr lang="en-GB" altLang="en-US" sz="2800" dirty="0"/>
          </a:p>
        </p:txBody>
      </p:sp>
      <p:sp>
        <p:nvSpPr>
          <p:cNvPr id="3" name="Content Placeholder 2"/>
          <p:cNvSpPr>
            <a:spLocks noGrp="1"/>
          </p:cNvSpPr>
          <p:nvPr>
            <p:ph idx="1"/>
          </p:nvPr>
        </p:nvSpPr>
        <p:spPr>
          <a:xfrm>
            <a:off x="879548" y="1541812"/>
            <a:ext cx="10642600" cy="3679126"/>
          </a:xfrm>
        </p:spPr>
        <p:txBody>
          <a:bodyPr/>
          <a:lstStyle/>
          <a:p>
            <a:pPr eaLnBrk="1" hangingPunct="1">
              <a:buFont typeface="Arial"/>
              <a:buNone/>
              <a:defRPr/>
            </a:pPr>
            <a:r>
              <a:rPr lang="en-GB" dirty="0">
                <a:solidFill>
                  <a:schemeClr val="tx1">
                    <a:lumMod val="65000"/>
                    <a:lumOff val="35000"/>
                  </a:schemeClr>
                </a:solidFill>
              </a:rPr>
              <a:t>High quality assessments </a:t>
            </a:r>
            <a:r>
              <a:rPr lang="en-GB" b="1" dirty="0">
                <a:solidFill>
                  <a:schemeClr val="tx1">
                    <a:lumMod val="65000"/>
                    <a:lumOff val="35000"/>
                  </a:schemeClr>
                </a:solidFill>
              </a:rPr>
              <a:t>ARE</a:t>
            </a:r>
            <a:r>
              <a:rPr lang="en-GB" dirty="0">
                <a:solidFill>
                  <a:schemeClr val="tx1">
                    <a:lumMod val="65000"/>
                    <a:lumOff val="35000"/>
                  </a:schemeClr>
                </a:solidFill>
              </a:rPr>
              <a:t>:</a:t>
            </a:r>
          </a:p>
          <a:p>
            <a:pPr marL="342900" indent="-342900" eaLnBrk="1" hangingPunct="1">
              <a:buClr>
                <a:srgbClr val="00ABB5"/>
              </a:buClr>
              <a:buFont typeface="Arial" panose="020B0604020202020204" pitchFamily="34" charset="0"/>
              <a:buChar char="•"/>
              <a:defRPr/>
            </a:pPr>
            <a:r>
              <a:rPr lang="en-GB" dirty="0">
                <a:solidFill>
                  <a:schemeClr val="tx1">
                    <a:lumMod val="65000"/>
                    <a:lumOff val="35000"/>
                  </a:schemeClr>
                </a:solidFill>
              </a:rPr>
              <a:t>considered assessments, used periodically, throughout the year and across a level to form part of the evidence base for progress through and achievement of a level; </a:t>
            </a:r>
          </a:p>
          <a:p>
            <a:pPr marL="342900" indent="-342900" eaLnBrk="1" hangingPunct="1">
              <a:buClr>
                <a:srgbClr val="00ABB5"/>
              </a:buClr>
              <a:buFont typeface="Arial" panose="020B0604020202020204" pitchFamily="34" charset="0"/>
              <a:buChar char="•"/>
              <a:defRPr/>
            </a:pPr>
            <a:r>
              <a:rPr lang="en-GB" dirty="0">
                <a:solidFill>
                  <a:schemeClr val="tx1">
                    <a:lumMod val="65000"/>
                    <a:lumOff val="35000"/>
                  </a:schemeClr>
                </a:solidFill>
              </a:rPr>
              <a:t>created when planning for learning and teaching; </a:t>
            </a:r>
          </a:p>
          <a:p>
            <a:pPr marL="342900" indent="-342900" eaLnBrk="1" hangingPunct="1">
              <a:buClr>
                <a:srgbClr val="00ABB5"/>
              </a:buClr>
              <a:buFont typeface="Arial" panose="020B0604020202020204" pitchFamily="34" charset="0"/>
              <a:buChar char="•"/>
              <a:defRPr/>
            </a:pPr>
            <a:r>
              <a:rPr lang="en-GB" dirty="0">
                <a:solidFill>
                  <a:schemeClr val="tx1">
                    <a:lumMod val="65000"/>
                    <a:lumOff val="35000"/>
                  </a:schemeClr>
                </a:solidFill>
              </a:rPr>
              <a:t>carefully constructed selecting </a:t>
            </a:r>
            <a:r>
              <a:rPr lang="en-GB" dirty="0" err="1">
                <a:solidFill>
                  <a:schemeClr val="tx1">
                    <a:lumMod val="65000"/>
                    <a:lumOff val="35000"/>
                  </a:schemeClr>
                </a:solidFill>
              </a:rPr>
              <a:t>Es</a:t>
            </a:r>
            <a:r>
              <a:rPr lang="en-GB" dirty="0">
                <a:solidFill>
                  <a:schemeClr val="tx1">
                    <a:lumMod val="65000"/>
                    <a:lumOff val="35000"/>
                  </a:schemeClr>
                </a:solidFill>
              </a:rPr>
              <a:t> and </a:t>
            </a:r>
            <a:r>
              <a:rPr lang="en-GB" dirty="0" err="1">
                <a:solidFill>
                  <a:schemeClr val="tx1">
                    <a:lumMod val="65000"/>
                    <a:lumOff val="35000"/>
                  </a:schemeClr>
                </a:solidFill>
              </a:rPr>
              <a:t>Os</a:t>
            </a:r>
            <a:r>
              <a:rPr lang="en-GB" dirty="0">
                <a:solidFill>
                  <a:schemeClr val="tx1">
                    <a:lumMod val="65000"/>
                    <a:lumOff val="35000"/>
                  </a:schemeClr>
                </a:solidFill>
              </a:rPr>
              <a:t> from planned learning to assess </a:t>
            </a:r>
            <a:r>
              <a:rPr lang="en-GB" b="1" dirty="0">
                <a:solidFill>
                  <a:schemeClr val="tx1">
                    <a:lumMod val="65000"/>
                    <a:lumOff val="35000"/>
                  </a:schemeClr>
                </a:solidFill>
              </a:rPr>
              <a:t>breadth</a:t>
            </a:r>
            <a:r>
              <a:rPr lang="en-GB" dirty="0">
                <a:solidFill>
                  <a:schemeClr val="tx1">
                    <a:lumMod val="65000"/>
                    <a:lumOff val="35000"/>
                  </a:schemeClr>
                </a:solidFill>
              </a:rPr>
              <a:t> of previously taught concepts and for planned new contexts for learning;</a:t>
            </a:r>
          </a:p>
          <a:p>
            <a:pPr marL="342900" indent="-342900" eaLnBrk="1" hangingPunct="1">
              <a:buClr>
                <a:srgbClr val="00ABB5"/>
              </a:buClr>
              <a:buFont typeface="Arial" panose="020B0604020202020204" pitchFamily="34" charset="0"/>
              <a:buChar char="•"/>
              <a:defRPr/>
            </a:pPr>
            <a:r>
              <a:rPr lang="en-GB" dirty="0">
                <a:solidFill>
                  <a:schemeClr val="tx1">
                    <a:lumMod val="65000"/>
                    <a:lumOff val="35000"/>
                  </a:schemeClr>
                </a:solidFill>
              </a:rPr>
              <a:t>carefully constructed to provide the appropriate level of </a:t>
            </a:r>
            <a:r>
              <a:rPr lang="en-GB" b="1" dirty="0">
                <a:solidFill>
                  <a:schemeClr val="tx1">
                    <a:lumMod val="65000"/>
                    <a:lumOff val="35000"/>
                  </a:schemeClr>
                </a:solidFill>
              </a:rPr>
              <a:t>challenge</a:t>
            </a:r>
            <a:r>
              <a:rPr lang="en-GB" dirty="0">
                <a:solidFill>
                  <a:schemeClr val="tx1">
                    <a:lumMod val="65000"/>
                    <a:lumOff val="35000"/>
                  </a:schemeClr>
                </a:solidFill>
              </a:rPr>
              <a:t> i.e. what skills are required from learners;</a:t>
            </a:r>
          </a:p>
          <a:p>
            <a:pPr marL="342900" indent="-342900" eaLnBrk="1" hangingPunct="1">
              <a:buClr>
                <a:srgbClr val="00ABB5"/>
              </a:buClr>
              <a:buFont typeface="Arial" panose="020B0604020202020204" pitchFamily="34" charset="0"/>
              <a:buChar char="•"/>
              <a:defRPr/>
            </a:pPr>
            <a:r>
              <a:rPr lang="en-GB" dirty="0">
                <a:solidFill>
                  <a:schemeClr val="tx1">
                    <a:lumMod val="65000"/>
                    <a:lumOff val="35000"/>
                  </a:schemeClr>
                </a:solidFill>
              </a:rPr>
              <a:t>carefully constructed to provide </a:t>
            </a:r>
            <a:r>
              <a:rPr lang="en-GB" b="1" dirty="0">
                <a:solidFill>
                  <a:schemeClr val="tx1">
                    <a:lumMod val="65000"/>
                    <a:lumOff val="35000"/>
                  </a:schemeClr>
                </a:solidFill>
              </a:rPr>
              <a:t>application</a:t>
            </a:r>
            <a:r>
              <a:rPr lang="en-GB" dirty="0">
                <a:solidFill>
                  <a:schemeClr val="tx1">
                    <a:lumMod val="65000"/>
                    <a:lumOff val="35000"/>
                  </a:schemeClr>
                </a:solidFill>
              </a:rPr>
              <a:t> of prior learning (knowledge and skills) to new and unfamiliar contexts. </a:t>
            </a:r>
          </a:p>
        </p:txBody>
      </p:sp>
      <p:pic>
        <p:nvPicPr>
          <p:cNvPr id="7066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8" y="5811838"/>
            <a:ext cx="12207876"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162800" y="6284913"/>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0" name="Text Box 8"/>
          <p:cNvSpPr txBox="1"/>
          <p:nvPr/>
        </p:nvSpPr>
        <p:spPr>
          <a:xfrm>
            <a:off x="6711950" y="6494463"/>
            <a:ext cx="5497513"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defRPr/>
            </a:pPr>
            <a:r>
              <a:rPr lang="en-GB" altLang="en-US" sz="1400" b="1">
                <a:solidFill>
                  <a:schemeClr val="bg1"/>
                </a:solidFill>
              </a:rPr>
              <a:t>Do luchd-ionnsachaidh na h-Alba, le luchd-foghlaim Alba </a:t>
            </a:r>
          </a:p>
        </p:txBody>
      </p:sp>
    </p:spTree>
    <p:extLst>
      <p:ext uri="{BB962C8B-B14F-4D97-AF65-F5344CB8AC3E}">
        <p14:creationId xmlns:p14="http://schemas.microsoft.com/office/powerpoint/2010/main" val="1486726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2707" name="Title 1"/>
          <p:cNvSpPr>
            <a:spLocks noGrp="1"/>
          </p:cNvSpPr>
          <p:nvPr>
            <p:ph type="title"/>
          </p:nvPr>
        </p:nvSpPr>
        <p:spPr>
          <a:xfrm>
            <a:off x="611188" y="525463"/>
            <a:ext cx="11050587" cy="782637"/>
          </a:xfrm>
        </p:spPr>
        <p:txBody>
          <a:bodyPr/>
          <a:lstStyle/>
          <a:p>
            <a:pPr eaLnBrk="1" hangingPunct="1"/>
            <a:r>
              <a:rPr lang="en-GB" altLang="en-US" sz="2800" dirty="0"/>
              <a:t>What are High Quality Assessments and what are they not?</a:t>
            </a:r>
          </a:p>
        </p:txBody>
      </p:sp>
      <p:sp>
        <p:nvSpPr>
          <p:cNvPr id="3" name="Content Placeholder 2"/>
          <p:cNvSpPr>
            <a:spLocks noGrp="1"/>
          </p:cNvSpPr>
          <p:nvPr>
            <p:ph idx="1"/>
          </p:nvPr>
        </p:nvSpPr>
        <p:spPr>
          <a:xfrm>
            <a:off x="1019175" y="1000125"/>
            <a:ext cx="10642600" cy="4462463"/>
          </a:xfrm>
        </p:spPr>
        <p:txBody>
          <a:bodyPr/>
          <a:lstStyle/>
          <a:p>
            <a:pPr eaLnBrk="1" hangingPunct="1">
              <a:buFont typeface="Arial"/>
              <a:buNone/>
              <a:defRPr/>
            </a:pPr>
            <a:endParaRPr lang="en-GB" dirty="0">
              <a:solidFill>
                <a:schemeClr val="tx1">
                  <a:lumMod val="65000"/>
                  <a:lumOff val="35000"/>
                </a:schemeClr>
              </a:solidFill>
            </a:endParaRPr>
          </a:p>
          <a:p>
            <a:pPr eaLnBrk="1" hangingPunct="1">
              <a:buFont typeface="Arial"/>
              <a:buNone/>
              <a:defRPr/>
            </a:pPr>
            <a:endParaRPr lang="en-GB" dirty="0">
              <a:solidFill>
                <a:schemeClr val="tx1">
                  <a:lumMod val="65000"/>
                  <a:lumOff val="35000"/>
                </a:schemeClr>
              </a:solidFill>
            </a:endParaRPr>
          </a:p>
          <a:p>
            <a:pPr eaLnBrk="1" hangingPunct="1">
              <a:buFont typeface="Arial"/>
              <a:buNone/>
              <a:defRPr/>
            </a:pPr>
            <a:r>
              <a:rPr lang="en-GB" sz="2400" dirty="0">
                <a:solidFill>
                  <a:schemeClr val="tx1">
                    <a:lumMod val="65000"/>
                    <a:lumOff val="35000"/>
                  </a:schemeClr>
                </a:solidFill>
              </a:rPr>
              <a:t>High quality assessments are </a:t>
            </a:r>
            <a:r>
              <a:rPr lang="en-GB" sz="2400" b="1" dirty="0">
                <a:solidFill>
                  <a:schemeClr val="tx1">
                    <a:lumMod val="65000"/>
                    <a:lumOff val="35000"/>
                  </a:schemeClr>
                </a:solidFill>
              </a:rPr>
              <a:t>NOT</a:t>
            </a:r>
            <a:r>
              <a:rPr lang="en-GB" sz="2400" dirty="0">
                <a:solidFill>
                  <a:schemeClr val="tx1">
                    <a:lumMod val="65000"/>
                    <a:lumOff val="35000"/>
                  </a:schemeClr>
                </a:solidFill>
              </a:rPr>
              <a:t>:</a:t>
            </a:r>
          </a:p>
          <a:p>
            <a:pPr marL="342900" indent="-342900" eaLnBrk="1" hangingPunct="1">
              <a:buClr>
                <a:srgbClr val="00ABB5"/>
              </a:buClr>
              <a:buFont typeface="Arial" panose="020B0604020202020204" pitchFamily="34" charset="0"/>
              <a:buChar char="•"/>
              <a:defRPr/>
            </a:pPr>
            <a:r>
              <a:rPr lang="en-GB" sz="2400" dirty="0">
                <a:solidFill>
                  <a:schemeClr val="tx1">
                    <a:lumMod val="65000"/>
                    <a:lumOff val="35000"/>
                  </a:schemeClr>
                </a:solidFill>
              </a:rPr>
              <a:t>unnecessary stacks of evidence;</a:t>
            </a:r>
          </a:p>
          <a:p>
            <a:pPr marL="342900" indent="-342900" eaLnBrk="1" hangingPunct="1">
              <a:buClr>
                <a:srgbClr val="00ABB5"/>
              </a:buClr>
              <a:buFont typeface="Arial" panose="020B0604020202020204" pitchFamily="34" charset="0"/>
              <a:buChar char="•"/>
              <a:defRPr/>
            </a:pPr>
            <a:r>
              <a:rPr lang="en-GB" sz="2400" dirty="0">
                <a:solidFill>
                  <a:schemeClr val="tx1">
                    <a:lumMod val="65000"/>
                    <a:lumOff val="35000"/>
                  </a:schemeClr>
                </a:solidFill>
              </a:rPr>
              <a:t>an end of unit assessment;</a:t>
            </a:r>
          </a:p>
          <a:p>
            <a:pPr marL="342900" indent="-342900" eaLnBrk="1" hangingPunct="1">
              <a:buClr>
                <a:srgbClr val="00ABB5"/>
              </a:buClr>
              <a:buFont typeface="Arial" panose="020B0604020202020204" pitchFamily="34" charset="0"/>
              <a:buChar char="•"/>
              <a:defRPr/>
            </a:pPr>
            <a:r>
              <a:rPr lang="en-GB" sz="2400" dirty="0">
                <a:solidFill>
                  <a:schemeClr val="tx1">
                    <a:lumMod val="65000"/>
                    <a:lumOff val="35000"/>
                  </a:schemeClr>
                </a:solidFill>
              </a:rPr>
              <a:t>the only assessment evidence to be considered as part of achievement of, and progress through, </a:t>
            </a:r>
            <a:r>
              <a:rPr lang="en-GB" sz="2400" dirty="0" err="1">
                <a:solidFill>
                  <a:schemeClr val="tx1">
                    <a:lumMod val="65000"/>
                    <a:lumOff val="35000"/>
                  </a:schemeClr>
                </a:solidFill>
              </a:rPr>
              <a:t>CfE</a:t>
            </a:r>
            <a:r>
              <a:rPr lang="en-GB" sz="2400" dirty="0">
                <a:solidFill>
                  <a:schemeClr val="tx1">
                    <a:lumMod val="65000"/>
                    <a:lumOff val="35000"/>
                  </a:schemeClr>
                </a:solidFill>
              </a:rPr>
              <a:t> levels.</a:t>
            </a:r>
          </a:p>
          <a:p>
            <a:pPr eaLnBrk="1" hangingPunct="1">
              <a:buFont typeface="Arial"/>
              <a:buNone/>
              <a:defRPr/>
            </a:pPr>
            <a:r>
              <a:rPr lang="en-GB" dirty="0">
                <a:solidFill>
                  <a:schemeClr val="tx1">
                    <a:lumMod val="65000"/>
                    <a:lumOff val="35000"/>
                  </a:schemeClr>
                </a:solidFill>
              </a:rPr>
              <a:t> </a:t>
            </a:r>
          </a:p>
          <a:p>
            <a:pPr marL="342900" indent="-342900" eaLnBrk="1" hangingPunct="1">
              <a:buFont typeface="Arial" panose="020B0604020202020204" pitchFamily="34" charset="0"/>
              <a:buChar char="•"/>
              <a:defRPr/>
            </a:pPr>
            <a:endParaRPr lang="en-GB" dirty="0">
              <a:solidFill>
                <a:schemeClr val="tx1">
                  <a:lumMod val="65000"/>
                  <a:lumOff val="35000"/>
                </a:schemeClr>
              </a:solidFill>
            </a:endParaRPr>
          </a:p>
          <a:p>
            <a:pPr eaLnBrk="1" hangingPunct="1">
              <a:buFont typeface="Arial"/>
              <a:buNone/>
              <a:defRPr/>
            </a:pPr>
            <a:endParaRPr lang="en-GB" dirty="0">
              <a:solidFill>
                <a:schemeClr val="tx1">
                  <a:lumMod val="65000"/>
                  <a:lumOff val="35000"/>
                </a:schemeClr>
              </a:solidFill>
            </a:endParaRPr>
          </a:p>
          <a:p>
            <a:pPr marL="342900" indent="-342900" eaLnBrk="1" hangingPunct="1">
              <a:buFont typeface="Arial" panose="020B0604020202020204" pitchFamily="34" charset="0"/>
              <a:buChar char="•"/>
              <a:defRPr/>
            </a:pPr>
            <a:endParaRPr lang="en-GB" dirty="0">
              <a:solidFill>
                <a:schemeClr val="tx1">
                  <a:lumMod val="65000"/>
                  <a:lumOff val="35000"/>
                </a:schemeClr>
              </a:solidFill>
            </a:endParaRPr>
          </a:p>
          <a:p>
            <a:pPr marL="342900" indent="-342900" eaLnBrk="1" hangingPunct="1">
              <a:buFont typeface="Arial" panose="020B0604020202020204" pitchFamily="34" charset="0"/>
              <a:buChar char="•"/>
              <a:defRPr/>
            </a:pPr>
            <a:endParaRPr lang="en-GB" dirty="0">
              <a:solidFill>
                <a:schemeClr val="tx1">
                  <a:lumMod val="65000"/>
                  <a:lumOff val="35000"/>
                </a:schemeClr>
              </a:solidFill>
            </a:endParaRPr>
          </a:p>
        </p:txBody>
      </p:sp>
      <p:pic>
        <p:nvPicPr>
          <p:cNvPr id="7270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8" y="5834063"/>
            <a:ext cx="12207876"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162800" y="6284913"/>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0" name="Text Box 8"/>
          <p:cNvSpPr txBox="1"/>
          <p:nvPr/>
        </p:nvSpPr>
        <p:spPr>
          <a:xfrm>
            <a:off x="6711950" y="6497638"/>
            <a:ext cx="5497513"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defRPr/>
            </a:pPr>
            <a:r>
              <a:rPr lang="en-GB" altLang="en-US" sz="1400" b="1">
                <a:solidFill>
                  <a:schemeClr val="bg1"/>
                </a:solidFill>
              </a:rPr>
              <a:t>Do luchd-ionnsachaidh na h-Alba, le luchd-foghlaim Alba </a:t>
            </a:r>
          </a:p>
        </p:txBody>
      </p:sp>
    </p:spTree>
    <p:extLst>
      <p:ext uri="{BB962C8B-B14F-4D97-AF65-F5344CB8AC3E}">
        <p14:creationId xmlns:p14="http://schemas.microsoft.com/office/powerpoint/2010/main" val="1744702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4755" name="Title 1"/>
          <p:cNvSpPr>
            <a:spLocks noGrp="1"/>
          </p:cNvSpPr>
          <p:nvPr>
            <p:ph type="title"/>
          </p:nvPr>
        </p:nvSpPr>
        <p:spPr>
          <a:xfrm>
            <a:off x="611188" y="525463"/>
            <a:ext cx="11050587" cy="782637"/>
          </a:xfrm>
        </p:spPr>
        <p:txBody>
          <a:bodyPr/>
          <a:lstStyle/>
          <a:p>
            <a:pPr eaLnBrk="1" hangingPunct="1"/>
            <a:r>
              <a:rPr lang="en-GB" altLang="en-US" sz="3200">
                <a:latin typeface="Calibri (Headings)"/>
              </a:rPr>
              <a:t>Why use High Quality Assessments?</a:t>
            </a:r>
            <a:endParaRPr lang="en-GB" altLang="en-US"/>
          </a:p>
        </p:txBody>
      </p:sp>
      <p:sp>
        <p:nvSpPr>
          <p:cNvPr id="74756" name="Content Placeholder 2"/>
          <p:cNvSpPr>
            <a:spLocks noGrp="1"/>
          </p:cNvSpPr>
          <p:nvPr>
            <p:ph idx="1"/>
          </p:nvPr>
        </p:nvSpPr>
        <p:spPr>
          <a:xfrm>
            <a:off x="2451573" y="2120522"/>
            <a:ext cx="7369816" cy="1990084"/>
          </a:xfrm>
        </p:spPr>
        <p:txBody>
          <a:bodyPr/>
          <a:lstStyle/>
          <a:p>
            <a:pPr eaLnBrk="1" hangingPunct="1"/>
            <a:r>
              <a:rPr lang="en-GB" altLang="en-US" sz="2400" dirty="0"/>
              <a:t>By providing opportunities to gather evidence of </a:t>
            </a:r>
            <a:r>
              <a:rPr lang="en-GB" altLang="en-US" sz="2400" b="1" dirty="0">
                <a:solidFill>
                  <a:srgbClr val="00ABB5"/>
                </a:solidFill>
              </a:rPr>
              <a:t>breadth</a:t>
            </a:r>
            <a:r>
              <a:rPr lang="en-GB" altLang="en-US" sz="2400" dirty="0"/>
              <a:t>, </a:t>
            </a:r>
            <a:r>
              <a:rPr lang="en-GB" altLang="en-US" sz="2400" b="1" dirty="0">
                <a:solidFill>
                  <a:srgbClr val="00ABB5"/>
                </a:solidFill>
              </a:rPr>
              <a:t>challenge</a:t>
            </a:r>
            <a:r>
              <a:rPr lang="en-GB" altLang="en-US" sz="2400" dirty="0"/>
              <a:t> and the </a:t>
            </a:r>
            <a:r>
              <a:rPr lang="en-GB" altLang="en-US" sz="2400" b="1" dirty="0">
                <a:solidFill>
                  <a:srgbClr val="00ABB5"/>
                </a:solidFill>
              </a:rPr>
              <a:t>application</a:t>
            </a:r>
            <a:r>
              <a:rPr lang="en-GB" altLang="en-US" sz="2400" dirty="0"/>
              <a:t> of learning, well designed High Quality Assessments complement ongoing assessment by helping to evidence learners’ progress.</a:t>
            </a:r>
          </a:p>
          <a:p>
            <a:pPr marL="342900" indent="-342900" eaLnBrk="1" hangingPunct="1"/>
            <a:endParaRPr lang="en-GB" altLang="en-US" sz="2400" dirty="0"/>
          </a:p>
        </p:txBody>
      </p:sp>
      <p:pic>
        <p:nvPicPr>
          <p:cNvPr id="7475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8"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29300"/>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162800" y="6284913"/>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0" name="Text Box 8"/>
          <p:cNvSpPr txBox="1"/>
          <p:nvPr/>
        </p:nvSpPr>
        <p:spPr>
          <a:xfrm>
            <a:off x="6711950" y="6513513"/>
            <a:ext cx="5497513"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defRPr/>
            </a:pPr>
            <a:r>
              <a:rPr lang="en-GB" altLang="en-US" sz="1400" b="1">
                <a:solidFill>
                  <a:schemeClr val="bg1"/>
                </a:solidFill>
              </a:rPr>
              <a:t>Do luchd-ionnsachaidh na h-Alba, le luchd-foghlaim Alba </a:t>
            </a:r>
          </a:p>
        </p:txBody>
      </p:sp>
    </p:spTree>
    <p:extLst>
      <p:ext uri="{BB962C8B-B14F-4D97-AF65-F5344CB8AC3E}">
        <p14:creationId xmlns:p14="http://schemas.microsoft.com/office/powerpoint/2010/main" val="1097054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6803" name="Title 1"/>
          <p:cNvSpPr>
            <a:spLocks noGrp="1"/>
          </p:cNvSpPr>
          <p:nvPr>
            <p:ph type="title"/>
          </p:nvPr>
        </p:nvSpPr>
        <p:spPr>
          <a:xfrm>
            <a:off x="611188" y="525463"/>
            <a:ext cx="11050587" cy="782637"/>
          </a:xfrm>
        </p:spPr>
        <p:txBody>
          <a:bodyPr/>
          <a:lstStyle/>
          <a:p>
            <a:pPr eaLnBrk="1" hangingPunct="1"/>
            <a:r>
              <a:rPr lang="en-GB" altLang="en-US" sz="3200">
                <a:latin typeface="Calibri (Headings)"/>
              </a:rPr>
              <a:t>What are key features of High Quality Assessments?</a:t>
            </a:r>
            <a:endParaRPr lang="en-GB" altLang="en-US"/>
          </a:p>
        </p:txBody>
      </p:sp>
      <p:sp>
        <p:nvSpPr>
          <p:cNvPr id="3" name="Content Placeholder 2"/>
          <p:cNvSpPr>
            <a:spLocks noGrp="1"/>
          </p:cNvSpPr>
          <p:nvPr>
            <p:ph idx="1"/>
          </p:nvPr>
        </p:nvSpPr>
        <p:spPr>
          <a:xfrm>
            <a:off x="884951" y="1382291"/>
            <a:ext cx="10642600" cy="6053138"/>
          </a:xfrm>
        </p:spPr>
        <p:txBody>
          <a:bodyPr/>
          <a:lstStyle/>
          <a:p>
            <a:pPr eaLnBrk="1" hangingPunct="1"/>
            <a:r>
              <a:rPr lang="en-GB" altLang="en-US" sz="2400" dirty="0"/>
              <a:t>High Quality Assessments can be taken from one of the four contexts of learning</a:t>
            </a:r>
            <a:r>
              <a:rPr lang="en-GB" altLang="en-US" dirty="0"/>
              <a:t>:</a:t>
            </a:r>
          </a:p>
          <a:p>
            <a:pPr eaLnBrk="1" hangingPunct="1"/>
            <a:endParaRPr lang="en-GB" altLang="en-US" dirty="0"/>
          </a:p>
          <a:p>
            <a:pPr marL="1714500" lvl="2" indent="-457200" eaLnBrk="1" hangingPunct="1">
              <a:buFont typeface="Arial" panose="020B0604020202020204" pitchFamily="34" charset="0"/>
              <a:buChar char="•"/>
            </a:pPr>
            <a:r>
              <a:rPr lang="en-GB" altLang="en-US" sz="2800" b="1" dirty="0">
                <a:solidFill>
                  <a:schemeClr val="tx1">
                    <a:lumMod val="65000"/>
                    <a:lumOff val="35000"/>
                  </a:schemeClr>
                </a:solidFill>
              </a:rPr>
              <a:t>Ethos and life of school as a community</a:t>
            </a:r>
          </a:p>
          <a:p>
            <a:pPr marL="1714500" lvl="2" indent="-457200" eaLnBrk="1" hangingPunct="1">
              <a:buFont typeface="Arial" panose="020B0604020202020204" pitchFamily="34" charset="0"/>
              <a:buChar char="•"/>
            </a:pPr>
            <a:r>
              <a:rPr lang="en-GB" altLang="en-US" sz="2800" b="1" dirty="0">
                <a:solidFill>
                  <a:schemeClr val="tx1">
                    <a:lumMod val="65000"/>
                    <a:lumOff val="35000"/>
                  </a:schemeClr>
                </a:solidFill>
              </a:rPr>
              <a:t>Curriculum areas and subjects</a:t>
            </a:r>
          </a:p>
          <a:p>
            <a:pPr marL="1714500" lvl="2" indent="-457200" eaLnBrk="1" hangingPunct="1">
              <a:buFont typeface="Arial" panose="020B0604020202020204" pitchFamily="34" charset="0"/>
              <a:buChar char="•"/>
            </a:pPr>
            <a:r>
              <a:rPr lang="en-GB" altLang="en-US" sz="2800" b="1" dirty="0">
                <a:solidFill>
                  <a:schemeClr val="tx1">
                    <a:lumMod val="65000"/>
                    <a:lumOff val="35000"/>
                  </a:schemeClr>
                </a:solidFill>
              </a:rPr>
              <a:t>Interdisciplinary learning (</a:t>
            </a:r>
            <a:r>
              <a:rPr lang="en-GB" altLang="en-US" sz="2800" b="1" dirty="0" err="1">
                <a:solidFill>
                  <a:schemeClr val="tx1">
                    <a:lumMod val="65000"/>
                    <a:lumOff val="35000"/>
                  </a:schemeClr>
                </a:solidFill>
              </a:rPr>
              <a:t>IDL</a:t>
            </a:r>
            <a:r>
              <a:rPr lang="en-GB" altLang="en-US" sz="2800" b="1" dirty="0">
                <a:solidFill>
                  <a:schemeClr val="tx1">
                    <a:lumMod val="65000"/>
                    <a:lumOff val="35000"/>
                  </a:schemeClr>
                </a:solidFill>
              </a:rPr>
              <a:t>)</a:t>
            </a:r>
          </a:p>
          <a:p>
            <a:pPr marL="1714500" lvl="2" indent="-457200" eaLnBrk="1" hangingPunct="1">
              <a:buFont typeface="Arial" panose="020B0604020202020204" pitchFamily="34" charset="0"/>
              <a:buChar char="•"/>
            </a:pPr>
            <a:r>
              <a:rPr lang="en-GB" altLang="en-US" sz="2800" b="1" dirty="0">
                <a:solidFill>
                  <a:schemeClr val="tx1">
                    <a:lumMod val="65000"/>
                    <a:lumOff val="35000"/>
                  </a:schemeClr>
                </a:solidFill>
              </a:rPr>
              <a:t>Opportunities for personal achievement</a:t>
            </a:r>
          </a:p>
          <a:p>
            <a:pPr marL="1085850" lvl="1" indent="-342900" eaLnBrk="1" hangingPunct="1">
              <a:buFont typeface="Wingdings" panose="05000000000000000000" pitchFamily="2" charset="2"/>
              <a:buChar char="§"/>
            </a:pPr>
            <a:endParaRPr lang="en-GB" altLang="en-US" dirty="0">
              <a:latin typeface="Calibri" panose="020F0502020204030204" pitchFamily="34" charset="0"/>
            </a:endParaRPr>
          </a:p>
        </p:txBody>
      </p:sp>
      <p:pic>
        <p:nvPicPr>
          <p:cNvPr id="7680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750" y="5811838"/>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162800" y="6284913"/>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0" name="Text Box 8"/>
          <p:cNvSpPr txBox="1"/>
          <p:nvPr/>
        </p:nvSpPr>
        <p:spPr>
          <a:xfrm>
            <a:off x="6743700" y="6497638"/>
            <a:ext cx="5497513"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defRPr/>
            </a:pPr>
            <a:r>
              <a:rPr lang="en-GB" altLang="en-US" sz="1400" b="1">
                <a:solidFill>
                  <a:schemeClr val="bg1"/>
                </a:solidFill>
              </a:rPr>
              <a:t>Do luchd-ionnsachaidh na h-Alba, le luchd-foghlaim Alba </a:t>
            </a:r>
          </a:p>
        </p:txBody>
      </p:sp>
    </p:spTree>
    <p:extLst>
      <p:ext uri="{BB962C8B-B14F-4D97-AF65-F5344CB8AC3E}">
        <p14:creationId xmlns:p14="http://schemas.microsoft.com/office/powerpoint/2010/main" val="3445861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0" y="5794375"/>
            <a:ext cx="9144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7885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96238" y="6373813"/>
            <a:ext cx="2103437"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2" name="Picture 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48638" y="6526213"/>
            <a:ext cx="2103437"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Title 1"/>
          <p:cNvSpPr>
            <a:spLocks noGrp="1"/>
          </p:cNvSpPr>
          <p:nvPr>
            <p:ph type="title"/>
          </p:nvPr>
        </p:nvSpPr>
        <p:spPr>
          <a:xfrm>
            <a:off x="865188" y="186531"/>
            <a:ext cx="9840912" cy="1143000"/>
          </a:xfrm>
        </p:spPr>
        <p:txBody>
          <a:bodyPr/>
          <a:lstStyle/>
          <a:p>
            <a:pPr eaLnBrk="1" hangingPunct="1"/>
            <a:r>
              <a:rPr lang="en-GB" altLang="en-US" dirty="0"/>
              <a:t>What are key features of High Quality Assessments?</a:t>
            </a:r>
          </a:p>
        </p:txBody>
      </p:sp>
      <p:sp>
        <p:nvSpPr>
          <p:cNvPr id="3" name="Content Placeholder 2"/>
          <p:cNvSpPr>
            <a:spLocks noGrp="1"/>
          </p:cNvSpPr>
          <p:nvPr>
            <p:ph idx="1"/>
          </p:nvPr>
        </p:nvSpPr>
        <p:spPr>
          <a:xfrm>
            <a:off x="865188" y="1303338"/>
            <a:ext cx="7723187" cy="4525962"/>
          </a:xfrm>
        </p:spPr>
        <p:txBody>
          <a:bodyPr>
            <a:normAutofit fontScale="92500" lnSpcReduction="10000"/>
          </a:bodyPr>
          <a:lstStyle/>
          <a:p>
            <a:pPr eaLnBrk="1" hangingPunct="1">
              <a:buFont typeface="Arial"/>
              <a:buNone/>
              <a:defRPr/>
            </a:pPr>
            <a:r>
              <a:rPr lang="en-GB" sz="3000" dirty="0">
                <a:solidFill>
                  <a:schemeClr val="tx1">
                    <a:lumMod val="65000"/>
                    <a:lumOff val="35000"/>
                  </a:schemeClr>
                </a:solidFill>
              </a:rPr>
              <a:t>Demonstrate </a:t>
            </a:r>
            <a:r>
              <a:rPr lang="en-GB" sz="3000" b="1" dirty="0">
                <a:solidFill>
                  <a:schemeClr val="tx1">
                    <a:lumMod val="65000"/>
                    <a:lumOff val="35000"/>
                  </a:schemeClr>
                </a:solidFill>
              </a:rPr>
              <a:t>breadth</a:t>
            </a:r>
            <a:r>
              <a:rPr lang="en-GB" sz="3000" dirty="0">
                <a:solidFill>
                  <a:schemeClr val="tx1">
                    <a:lumMod val="65000"/>
                    <a:lumOff val="35000"/>
                  </a:schemeClr>
                </a:solidFill>
              </a:rPr>
              <a:t> of learning</a:t>
            </a:r>
          </a:p>
          <a:p>
            <a:pPr lvl="1" eaLnBrk="1" hangingPunct="1">
              <a:defRPr/>
            </a:pPr>
            <a:r>
              <a:rPr lang="en-GB" sz="3000" dirty="0">
                <a:solidFill>
                  <a:schemeClr val="tx1">
                    <a:lumMod val="65000"/>
                    <a:lumOff val="35000"/>
                  </a:schemeClr>
                </a:solidFill>
              </a:rPr>
              <a:t>Require the learner to draw on a range of learning from a number of </a:t>
            </a:r>
            <a:r>
              <a:rPr lang="en-GB" sz="3000" dirty="0" err="1">
                <a:solidFill>
                  <a:schemeClr val="tx1">
                    <a:lumMod val="65000"/>
                    <a:lumOff val="35000"/>
                  </a:schemeClr>
                </a:solidFill>
              </a:rPr>
              <a:t>Es</a:t>
            </a:r>
            <a:r>
              <a:rPr lang="en-GB" sz="3000" dirty="0">
                <a:solidFill>
                  <a:schemeClr val="tx1">
                    <a:lumMod val="65000"/>
                    <a:lumOff val="35000"/>
                  </a:schemeClr>
                </a:solidFill>
              </a:rPr>
              <a:t> and </a:t>
            </a:r>
            <a:r>
              <a:rPr lang="en-GB" sz="3000" dirty="0" err="1">
                <a:solidFill>
                  <a:schemeClr val="tx1">
                    <a:lumMod val="65000"/>
                    <a:lumOff val="35000"/>
                  </a:schemeClr>
                </a:solidFill>
              </a:rPr>
              <a:t>Os</a:t>
            </a:r>
            <a:r>
              <a:rPr lang="en-GB" sz="3000" dirty="0">
                <a:solidFill>
                  <a:schemeClr val="tx1">
                    <a:lumMod val="65000"/>
                    <a:lumOff val="35000"/>
                  </a:schemeClr>
                </a:solidFill>
              </a:rPr>
              <a:t> across different organisers</a:t>
            </a:r>
          </a:p>
          <a:p>
            <a:pPr eaLnBrk="1" hangingPunct="1">
              <a:buFont typeface="Arial"/>
              <a:buNone/>
              <a:defRPr/>
            </a:pPr>
            <a:r>
              <a:rPr lang="en-GB" sz="3000" dirty="0">
                <a:solidFill>
                  <a:schemeClr val="tx1">
                    <a:lumMod val="65000"/>
                    <a:lumOff val="35000"/>
                  </a:schemeClr>
                </a:solidFill>
              </a:rPr>
              <a:t>Demonstrate </a:t>
            </a:r>
            <a:r>
              <a:rPr lang="en-GB" sz="3000" b="1" dirty="0">
                <a:solidFill>
                  <a:schemeClr val="tx1">
                    <a:lumMod val="65000"/>
                    <a:lumOff val="35000"/>
                  </a:schemeClr>
                </a:solidFill>
              </a:rPr>
              <a:t>challenge</a:t>
            </a:r>
          </a:p>
          <a:p>
            <a:pPr lvl="1" eaLnBrk="1" hangingPunct="1">
              <a:defRPr/>
            </a:pPr>
            <a:r>
              <a:rPr lang="en-GB" sz="3000" dirty="0">
                <a:solidFill>
                  <a:schemeClr val="tx1">
                    <a:lumMod val="65000"/>
                    <a:lumOff val="35000"/>
                  </a:schemeClr>
                </a:solidFill>
              </a:rPr>
              <a:t>Promote higher order thinking skills – creating, evaluating, analysing </a:t>
            </a:r>
          </a:p>
          <a:p>
            <a:pPr eaLnBrk="1" hangingPunct="1">
              <a:buFont typeface="Arial"/>
              <a:buNone/>
              <a:defRPr/>
            </a:pPr>
            <a:r>
              <a:rPr lang="en-GB" sz="3000" dirty="0">
                <a:solidFill>
                  <a:schemeClr val="tx1">
                    <a:lumMod val="65000"/>
                    <a:lumOff val="35000"/>
                  </a:schemeClr>
                </a:solidFill>
              </a:rPr>
              <a:t>Demonstrate </a:t>
            </a:r>
            <a:r>
              <a:rPr lang="en-GB" sz="3000" b="1" dirty="0">
                <a:solidFill>
                  <a:schemeClr val="tx1">
                    <a:lumMod val="65000"/>
                    <a:lumOff val="35000"/>
                  </a:schemeClr>
                </a:solidFill>
              </a:rPr>
              <a:t>application</a:t>
            </a:r>
            <a:r>
              <a:rPr lang="en-GB" sz="3000" dirty="0">
                <a:solidFill>
                  <a:schemeClr val="tx1">
                    <a:lumMod val="65000"/>
                    <a:lumOff val="35000"/>
                  </a:schemeClr>
                </a:solidFill>
              </a:rPr>
              <a:t> of learning in new and unfamiliar situations (4 contexts of learning)</a:t>
            </a:r>
          </a:p>
        </p:txBody>
      </p:sp>
      <p:pic>
        <p:nvPicPr>
          <p:cNvPr id="7885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8375" y="1663700"/>
            <a:ext cx="3406775" cy="3735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856" name="Picture 10" descr="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750" y="5811838"/>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8"/>
          <p:cNvSpPr txBox="1"/>
          <p:nvPr/>
        </p:nvSpPr>
        <p:spPr>
          <a:xfrm>
            <a:off x="7162800" y="6284913"/>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3" name="Text Box 8"/>
          <p:cNvSpPr txBox="1"/>
          <p:nvPr/>
        </p:nvSpPr>
        <p:spPr>
          <a:xfrm>
            <a:off x="6743700" y="6497638"/>
            <a:ext cx="5497513"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defRPr/>
            </a:pPr>
            <a:r>
              <a:rPr lang="en-GB" altLang="en-US" sz="1400" b="1">
                <a:solidFill>
                  <a:schemeClr val="bg1"/>
                </a:solidFill>
              </a:rPr>
              <a:t>Do luchd-ionnsachaidh na h-Alba, le luchd-foghlaim Alba </a:t>
            </a:r>
          </a:p>
        </p:txBody>
      </p:sp>
    </p:spTree>
    <p:extLst>
      <p:ext uri="{BB962C8B-B14F-4D97-AF65-F5344CB8AC3E}">
        <p14:creationId xmlns:p14="http://schemas.microsoft.com/office/powerpoint/2010/main" val="2157238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801" y="525849"/>
            <a:ext cx="11049507" cy="782320"/>
          </a:xfrm>
        </p:spPr>
        <p:txBody>
          <a:bodyPr/>
          <a:lstStyle/>
          <a:p>
            <a:r>
              <a:rPr lang="en-GB" dirty="0"/>
              <a:t>High Quality Assessment – Second Level Writing </a:t>
            </a:r>
            <a:endParaRPr lang="en-GB" dirty="0">
              <a:solidFill>
                <a:srgbClr val="00ABB5"/>
              </a:solidFill>
            </a:endParaRPr>
          </a:p>
        </p:txBody>
      </p:sp>
      <p:sp>
        <p:nvSpPr>
          <p:cNvPr id="3" name="Content Placeholder 2"/>
          <p:cNvSpPr>
            <a:spLocks noGrp="1"/>
          </p:cNvSpPr>
          <p:nvPr>
            <p:ph idx="1"/>
          </p:nvPr>
        </p:nvSpPr>
        <p:spPr>
          <a:xfrm>
            <a:off x="611801" y="1341948"/>
            <a:ext cx="10929001" cy="4486685"/>
          </a:xfrm>
        </p:spPr>
        <p:txBody>
          <a:bodyPr>
            <a:normAutofit/>
          </a:bodyPr>
          <a:lstStyle/>
          <a:p>
            <a:pPr marL="0" indent="0">
              <a:buNone/>
            </a:pPr>
            <a:r>
              <a:rPr lang="en-GB" b="1" dirty="0">
                <a:solidFill>
                  <a:schemeClr val="tx1"/>
                </a:solidFill>
              </a:rPr>
              <a:t>Prior learning - Learners have:</a:t>
            </a:r>
            <a:endParaRPr lang="en-GB" dirty="0">
              <a:solidFill>
                <a:schemeClr val="tx1"/>
              </a:solidFill>
            </a:endParaRPr>
          </a:p>
          <a:p>
            <a:pPr marL="342900" indent="-342900">
              <a:buFont typeface="Arial" panose="020B0604020202020204" pitchFamily="34" charset="0"/>
              <a:buChar char="•"/>
            </a:pPr>
            <a:r>
              <a:rPr lang="en-GB" dirty="0">
                <a:solidFill>
                  <a:schemeClr val="tx1"/>
                </a:solidFill>
              </a:rPr>
              <a:t>Had opportunities to practise their writing skills in a range of genres, including persuasive writing  </a:t>
            </a:r>
          </a:p>
          <a:p>
            <a:pPr marL="342900" indent="-342900">
              <a:buFont typeface="Arial" panose="020B0604020202020204" pitchFamily="34" charset="0"/>
              <a:buChar char="•"/>
            </a:pPr>
            <a:r>
              <a:rPr lang="en-GB" dirty="0">
                <a:solidFill>
                  <a:schemeClr val="tx1"/>
                </a:solidFill>
              </a:rPr>
              <a:t>Engaged with and analysed a range of texts and used these as models to help inform the production of their own extended writing </a:t>
            </a:r>
          </a:p>
          <a:p>
            <a:pPr marL="342900" indent="-342900">
              <a:buFont typeface="Arial" panose="020B0604020202020204" pitchFamily="34" charset="0"/>
              <a:buChar char="•"/>
            </a:pPr>
            <a:r>
              <a:rPr lang="en-GB" dirty="0">
                <a:solidFill>
                  <a:schemeClr val="tx1"/>
                </a:solidFill>
              </a:rPr>
              <a:t>Had opportunities to refine their note making skills</a:t>
            </a:r>
          </a:p>
          <a:p>
            <a:pPr marL="342900" indent="-342900">
              <a:buFont typeface="Arial" panose="020B0604020202020204" pitchFamily="34" charset="0"/>
              <a:buChar char="•"/>
            </a:pPr>
            <a:r>
              <a:rPr lang="en-GB" dirty="0">
                <a:solidFill>
                  <a:schemeClr val="tx1"/>
                </a:solidFill>
              </a:rPr>
              <a:t>Used self and peer assessment opportunities and teacher feedback to improve their written work  </a:t>
            </a:r>
          </a:p>
          <a:p>
            <a:pPr marL="342900" indent="-342900">
              <a:buFont typeface="Arial" panose="020B0604020202020204" pitchFamily="34" charset="0"/>
              <a:buChar char="•"/>
            </a:pPr>
            <a:r>
              <a:rPr lang="en-GB" dirty="0">
                <a:solidFill>
                  <a:schemeClr val="tx1"/>
                </a:solidFill>
              </a:rPr>
              <a:t>Are aware of their next steps in writing and can use this information to plan, write and edit subsequent pieces.</a:t>
            </a:r>
          </a:p>
          <a:p>
            <a:pPr marL="342900" indent="-342900">
              <a:buFont typeface="Arial" panose="020B0604020202020204" pitchFamily="34" charset="0"/>
              <a:buChar char="•"/>
            </a:pPr>
            <a:endParaRPr lang="en-GB" dirty="0">
              <a:solidFill>
                <a:schemeClr val="tx1"/>
              </a:solidFill>
            </a:endParaRPr>
          </a:p>
          <a:p>
            <a:pPr marL="342900" indent="-342900">
              <a:buFont typeface="Arial" panose="020B0604020202020204" pitchFamily="34" charset="0"/>
              <a:buChar char="•"/>
            </a:pPr>
            <a:r>
              <a:rPr lang="en-GB" dirty="0">
                <a:solidFill>
                  <a:schemeClr val="tx1"/>
                </a:solidFill>
              </a:rPr>
              <a:t>Learners have had the opportunity to read information from organisations and venues offering activities that they could participate in.</a:t>
            </a:r>
          </a:p>
          <a:p>
            <a:pPr marL="0" indent="0">
              <a:buNone/>
            </a:pPr>
            <a:endParaRPr lang="en-GB" b="1" dirty="0"/>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grpSp>
        <p:nvGrpSpPr>
          <p:cNvPr id="10" name="Group 9"/>
          <p:cNvGrpSpPr/>
          <p:nvPr/>
        </p:nvGrpSpPr>
        <p:grpSpPr>
          <a:xfrm>
            <a:off x="-8690" y="5828633"/>
            <a:ext cx="12329899" cy="1434060"/>
            <a:chOff x="-8690" y="5828633"/>
            <a:chExt cx="12329899" cy="1434060"/>
          </a:xfrm>
        </p:grpSpPr>
        <p:pic>
          <p:nvPicPr>
            <p:cNvPr id="11" name="Picture 10"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0" y="5828633"/>
              <a:ext cx="12209380" cy="1029367"/>
            </a:xfrm>
            <a:prstGeom prst="rect">
              <a:avLst/>
            </a:prstGeom>
          </p:spPr>
        </p:pic>
        <p:sp>
          <p:nvSpPr>
            <p:cNvPr id="12" name="Text Box 8"/>
            <p:cNvSpPr txBox="1"/>
            <p:nvPr/>
          </p:nvSpPr>
          <p:spPr>
            <a:xfrm>
              <a:off x="7292009" y="6160986"/>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13" name="Text Box 8"/>
            <p:cNvSpPr txBox="1"/>
            <p:nvPr/>
          </p:nvSpPr>
          <p:spPr>
            <a:xfrm>
              <a:off x="6823086" y="6462593"/>
              <a:ext cx="5498123"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latin typeface="Arial" panose="020B0604020202020204" pitchFamily="34" charset="0"/>
                  <a:cs typeface="Arial" panose="020B0604020202020204" pitchFamily="34" charset="0"/>
                </a:rPr>
                <a:t>Do luchd-ionnsachaidh na h-Alba, le luchd-foghlaim Alba </a:t>
              </a:r>
            </a:p>
          </p:txBody>
        </p:sp>
      </p:grpSp>
    </p:spTree>
    <p:extLst>
      <p:ext uri="{BB962C8B-B14F-4D97-AF65-F5344CB8AC3E}">
        <p14:creationId xmlns:p14="http://schemas.microsoft.com/office/powerpoint/2010/main" val="1831223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4952" y="353805"/>
            <a:ext cx="11049507" cy="782320"/>
          </a:xfrm>
        </p:spPr>
        <p:txBody>
          <a:bodyPr/>
          <a:lstStyle/>
          <a:p>
            <a:r>
              <a:rPr lang="en-GB" dirty="0"/>
              <a:t>High Quality Assessment – Second Level Writing</a:t>
            </a:r>
            <a:endParaRPr lang="en-GB" dirty="0">
              <a:solidFill>
                <a:srgbClr val="00ABB5"/>
              </a:solidFill>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graphicFrame>
        <p:nvGraphicFramePr>
          <p:cNvPr id="10" name="Table 9"/>
          <p:cNvGraphicFramePr>
            <a:graphicFrameLocks noGrp="1"/>
          </p:cNvGraphicFramePr>
          <p:nvPr/>
        </p:nvGraphicFramePr>
        <p:xfrm>
          <a:off x="227888" y="1007695"/>
          <a:ext cx="11736224" cy="4844576"/>
        </p:xfrm>
        <a:graphic>
          <a:graphicData uri="http://schemas.openxmlformats.org/drawingml/2006/table">
            <a:tbl>
              <a:tblPr firstRow="1" firstCol="1" bandRow="1">
                <a:tableStyleId>{D7AC3CCA-C797-4891-BE02-D94E43425B78}</a:tableStyleId>
              </a:tblPr>
              <a:tblGrid>
                <a:gridCol w="2220037">
                  <a:extLst>
                    <a:ext uri="{9D8B030D-6E8A-4147-A177-3AD203B41FA5}">
                      <a16:colId xmlns:a16="http://schemas.microsoft.com/office/drawing/2014/main" val="1774011043"/>
                    </a:ext>
                  </a:extLst>
                </a:gridCol>
                <a:gridCol w="9516187">
                  <a:extLst>
                    <a:ext uri="{9D8B030D-6E8A-4147-A177-3AD203B41FA5}">
                      <a16:colId xmlns:a16="http://schemas.microsoft.com/office/drawing/2014/main" val="3740246221"/>
                    </a:ext>
                  </a:extLst>
                </a:gridCol>
              </a:tblGrid>
              <a:tr h="539413">
                <a:tc>
                  <a:txBody>
                    <a:bodyPr/>
                    <a:lstStyle/>
                    <a:p>
                      <a:pPr marL="0" indent="0" algn="l">
                        <a:lnSpc>
                          <a:spcPct val="115000"/>
                        </a:lnSpc>
                        <a:spcAft>
                          <a:spcPts val="0"/>
                        </a:spcAft>
                        <a:buFont typeface="Arial" panose="020B0604020202020204" pitchFamily="34" charset="0"/>
                        <a:buNone/>
                      </a:pPr>
                      <a:r>
                        <a:rPr lang="en-GB" sz="1400" dirty="0">
                          <a:effectLst/>
                        </a:rPr>
                        <a:t>Literacy - Writing</a:t>
                      </a:r>
                      <a:endParaRPr lang="en-GB" sz="1400" dirty="0">
                        <a:solidFill>
                          <a:schemeClr val="bg1"/>
                        </a:solidFill>
                        <a:effectLst/>
                        <a:latin typeface="Calibri"/>
                        <a:ea typeface="Calibri"/>
                        <a:cs typeface="Times New Roman"/>
                      </a:endParaRPr>
                    </a:p>
                  </a:txBody>
                  <a:tcPr marL="56927" marR="56927" marT="0" marB="0" anchor="ctr"/>
                </a:tc>
                <a:tc>
                  <a:txBody>
                    <a:bodyPr/>
                    <a:lstStyle/>
                    <a:p>
                      <a:pPr>
                        <a:spcAft>
                          <a:spcPts val="0"/>
                        </a:spcAft>
                      </a:pPr>
                      <a:r>
                        <a:rPr lang="en-GB" sz="1400" dirty="0">
                          <a:effectLst/>
                        </a:rPr>
                        <a:t>Plan learning,</a:t>
                      </a:r>
                      <a:r>
                        <a:rPr lang="en-GB" sz="1400" baseline="0" dirty="0">
                          <a:effectLst/>
                        </a:rPr>
                        <a:t> teaching and assessment using the </a:t>
                      </a:r>
                      <a:r>
                        <a:rPr lang="en-GB" sz="1400" dirty="0">
                          <a:effectLst/>
                        </a:rPr>
                        <a:t>Experiences and Outcomes</a:t>
                      </a:r>
                      <a:endParaRPr lang="en-GB"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6927" marR="56927" marT="0" marB="0" anchor="ctr"/>
                </a:tc>
                <a:extLst>
                  <a:ext uri="{0D108BD9-81ED-4DB2-BD59-A6C34878D82A}">
                    <a16:rowId xmlns:a16="http://schemas.microsoft.com/office/drawing/2014/main" val="2844396340"/>
                  </a:ext>
                </a:extLst>
              </a:tr>
              <a:tr h="605430">
                <a:tc>
                  <a:txBody>
                    <a:bodyPr/>
                    <a:lstStyle/>
                    <a:p>
                      <a:pPr algn="l">
                        <a:lnSpc>
                          <a:spcPct val="115000"/>
                        </a:lnSpc>
                        <a:spcAft>
                          <a:spcPts val="0"/>
                        </a:spcAft>
                      </a:pPr>
                      <a:r>
                        <a:rPr lang="en-GB" sz="1600" b="0" dirty="0">
                          <a:solidFill>
                            <a:schemeClr val="dk1"/>
                          </a:solidFill>
                          <a:effectLst/>
                          <a:latin typeface="+mn-lt"/>
                          <a:ea typeface="+mn-ea"/>
                          <a:cs typeface="+mn-cs"/>
                        </a:rPr>
                        <a:t>Enjoyment</a:t>
                      </a:r>
                      <a:r>
                        <a:rPr lang="en-GB" sz="1600" b="0" baseline="0" dirty="0">
                          <a:solidFill>
                            <a:schemeClr val="dk1"/>
                          </a:solidFill>
                          <a:effectLst/>
                          <a:latin typeface="+mn-lt"/>
                          <a:ea typeface="+mn-ea"/>
                          <a:cs typeface="+mn-cs"/>
                        </a:rPr>
                        <a:t> and choice</a:t>
                      </a:r>
                      <a:endParaRPr lang="en-GB" sz="1600" b="0" dirty="0">
                        <a:solidFill>
                          <a:schemeClr val="bg1"/>
                        </a:solidFill>
                        <a:effectLst/>
                        <a:latin typeface="+mj-lt"/>
                        <a:ea typeface="Calibri"/>
                        <a:cs typeface="Times New Roman"/>
                      </a:endParaRPr>
                    </a:p>
                  </a:txBody>
                  <a:tcPr marL="56927" marR="56927" marT="0" marB="0" anchor="ctr">
                    <a:noFill/>
                  </a:tcPr>
                </a:tc>
                <a:tc>
                  <a:txBody>
                    <a:bodyPr/>
                    <a:lstStyle/>
                    <a:p>
                      <a:r>
                        <a:rPr lang="en-GB" sz="1600" b="0" i="0" kern="1200" dirty="0">
                          <a:solidFill>
                            <a:schemeClr val="dk1"/>
                          </a:solidFill>
                          <a:effectLst/>
                          <a:latin typeface="+mn-lt"/>
                          <a:ea typeface="+mn-ea"/>
                          <a:cs typeface="+mn-cs"/>
                        </a:rPr>
                        <a:t>I enjoy creating texts of my choice and I regularly select subject, purpose, format and resources to suit the needs of my audience.</a:t>
                      </a:r>
                      <a:r>
                        <a:rPr lang="en-GB" sz="1600" b="0" i="0" kern="1200" baseline="0" dirty="0">
                          <a:solidFill>
                            <a:schemeClr val="dk1"/>
                          </a:solidFill>
                          <a:effectLst/>
                          <a:latin typeface="+mn-lt"/>
                          <a:ea typeface="+mn-ea"/>
                          <a:cs typeface="+mn-cs"/>
                        </a:rPr>
                        <a:t>  </a:t>
                      </a:r>
                      <a:r>
                        <a:rPr lang="en-GB" sz="1600" b="0" i="0" kern="1200" dirty="0">
                          <a:solidFill>
                            <a:schemeClr val="dk1"/>
                          </a:solidFill>
                          <a:effectLst/>
                          <a:latin typeface="+mn-lt"/>
                          <a:ea typeface="+mn-ea"/>
                          <a:cs typeface="+mn-cs"/>
                        </a:rPr>
                        <a:t>LIT 1-</a:t>
                      </a:r>
                      <a:r>
                        <a:rPr lang="en-GB" sz="1600" b="0" i="0" kern="1200" dirty="0" err="1">
                          <a:solidFill>
                            <a:schemeClr val="dk1"/>
                          </a:solidFill>
                          <a:effectLst/>
                          <a:latin typeface="+mn-lt"/>
                          <a:ea typeface="+mn-ea"/>
                          <a:cs typeface="+mn-cs"/>
                        </a:rPr>
                        <a:t>20a</a:t>
                      </a:r>
                      <a:r>
                        <a:rPr lang="en-GB" sz="1600" b="0" i="0" kern="1200" dirty="0">
                          <a:solidFill>
                            <a:schemeClr val="dk1"/>
                          </a:solidFill>
                          <a:effectLst/>
                          <a:latin typeface="+mn-lt"/>
                          <a:ea typeface="+mn-ea"/>
                          <a:cs typeface="+mn-cs"/>
                        </a:rPr>
                        <a:t> / LIT 2-</a:t>
                      </a:r>
                      <a:r>
                        <a:rPr lang="en-GB" sz="1600" b="0" i="0" kern="1200" dirty="0" err="1">
                          <a:solidFill>
                            <a:schemeClr val="dk1"/>
                          </a:solidFill>
                          <a:effectLst/>
                          <a:latin typeface="+mn-lt"/>
                          <a:ea typeface="+mn-ea"/>
                          <a:cs typeface="+mn-cs"/>
                        </a:rPr>
                        <a:t>20a</a:t>
                      </a:r>
                      <a:endParaRPr lang="en-GB" sz="1600" b="0" i="0" kern="1200" dirty="0">
                        <a:solidFill>
                          <a:schemeClr val="bg1"/>
                        </a:solidFill>
                        <a:effectLst/>
                        <a:latin typeface="+mn-lt"/>
                        <a:ea typeface="+mn-ea"/>
                        <a:cs typeface="+mn-cs"/>
                      </a:endParaRPr>
                    </a:p>
                  </a:txBody>
                  <a:tcPr marL="56927" marR="56927" marT="0" marB="0" anchor="ctr">
                    <a:noFill/>
                  </a:tcPr>
                </a:tc>
                <a:extLst>
                  <a:ext uri="{0D108BD9-81ED-4DB2-BD59-A6C34878D82A}">
                    <a16:rowId xmlns:a16="http://schemas.microsoft.com/office/drawing/2014/main" val="324749395"/>
                  </a:ext>
                </a:extLst>
              </a:tr>
              <a:tr h="55728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600" b="0" dirty="0">
                          <a:solidFill>
                            <a:schemeClr val="dk1"/>
                          </a:solidFill>
                          <a:effectLst/>
                          <a:latin typeface="+mn-lt"/>
                          <a:ea typeface="+mn-ea"/>
                          <a:cs typeface="+mn-cs"/>
                        </a:rPr>
                        <a:t>Tools</a:t>
                      </a:r>
                      <a:r>
                        <a:rPr lang="en-GB" sz="1600" b="0" baseline="0" dirty="0">
                          <a:solidFill>
                            <a:schemeClr val="dk1"/>
                          </a:solidFill>
                          <a:effectLst/>
                          <a:latin typeface="+mn-lt"/>
                          <a:ea typeface="+mn-ea"/>
                          <a:cs typeface="+mn-cs"/>
                        </a:rPr>
                        <a:t> for writing</a:t>
                      </a:r>
                      <a:endParaRPr lang="en-GB" sz="1600" b="0" dirty="0">
                        <a:solidFill>
                          <a:schemeClr val="bg1"/>
                        </a:solidFill>
                        <a:effectLst/>
                        <a:latin typeface="+mn-lt"/>
                        <a:ea typeface="Calibri"/>
                        <a:cs typeface="Times New Roman"/>
                      </a:endParaRPr>
                    </a:p>
                  </a:txBody>
                  <a:tcPr marL="56927" marR="56927" marT="0" marB="0"/>
                </a:tc>
                <a:tc>
                  <a:txBody>
                    <a:bodyPr/>
                    <a:lstStyle/>
                    <a:p>
                      <a:r>
                        <a:rPr lang="en-GB" sz="1600" b="0" i="0" kern="1200" dirty="0">
                          <a:solidFill>
                            <a:schemeClr val="dk1"/>
                          </a:solidFill>
                          <a:effectLst/>
                          <a:latin typeface="+mn-lt"/>
                          <a:ea typeface="+mn-ea"/>
                          <a:cs typeface="+mn-cs"/>
                        </a:rPr>
                        <a:t>Throughout the writing process, I can check that my writing makes sense and meets its purpose.</a:t>
                      </a:r>
                      <a:r>
                        <a:rPr lang="en-GB" sz="1600" b="0" i="0" kern="1200" baseline="0" dirty="0">
                          <a:solidFill>
                            <a:schemeClr val="dk1"/>
                          </a:solidFill>
                          <a:effectLst/>
                          <a:latin typeface="+mn-lt"/>
                          <a:ea typeface="+mn-ea"/>
                          <a:cs typeface="+mn-cs"/>
                        </a:rPr>
                        <a:t> </a:t>
                      </a:r>
                    </a:p>
                    <a:p>
                      <a:r>
                        <a:rPr lang="en-GB" sz="1600" b="0" i="0" kern="1200" dirty="0">
                          <a:solidFill>
                            <a:schemeClr val="dk1"/>
                          </a:solidFill>
                          <a:effectLst/>
                          <a:latin typeface="+mn-lt"/>
                          <a:ea typeface="+mn-ea"/>
                          <a:cs typeface="+mn-cs"/>
                        </a:rPr>
                        <a:t>LIT 2-</a:t>
                      </a:r>
                      <a:r>
                        <a:rPr lang="en-GB" sz="1600" b="0" i="0" kern="1200" dirty="0" err="1">
                          <a:solidFill>
                            <a:schemeClr val="dk1"/>
                          </a:solidFill>
                          <a:effectLst/>
                          <a:latin typeface="+mn-lt"/>
                          <a:ea typeface="+mn-ea"/>
                          <a:cs typeface="+mn-cs"/>
                        </a:rPr>
                        <a:t>23a</a:t>
                      </a:r>
                      <a:endParaRPr lang="en-GB" sz="1600" kern="1200" dirty="0">
                        <a:effectLst/>
                      </a:endParaRPr>
                    </a:p>
                  </a:txBody>
                  <a:tcPr marL="56927" marR="56927" marT="0" marB="0"/>
                </a:tc>
                <a:extLst>
                  <a:ext uri="{0D108BD9-81ED-4DB2-BD59-A6C34878D82A}">
                    <a16:rowId xmlns:a16="http://schemas.microsoft.com/office/drawing/2014/main" val="1744590565"/>
                  </a:ext>
                </a:extLst>
              </a:tr>
              <a:tr h="48361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600" b="0" kern="1200" dirty="0">
                          <a:effectLst/>
                        </a:rPr>
                        <a:t>Organising</a:t>
                      </a:r>
                      <a:r>
                        <a:rPr lang="en-GB" sz="1600" b="0" kern="1200" baseline="0" dirty="0">
                          <a:effectLst/>
                        </a:rPr>
                        <a:t> and using information</a:t>
                      </a:r>
                      <a:endParaRPr lang="en-GB" sz="1600" b="0" kern="1200" dirty="0">
                        <a:solidFill>
                          <a:schemeClr val="bg1"/>
                        </a:solidFill>
                        <a:effectLst/>
                        <a:latin typeface="+mn-lt"/>
                        <a:ea typeface="Calibri"/>
                        <a:cs typeface="Times New Roman"/>
                      </a:endParaRPr>
                    </a:p>
                  </a:txBody>
                  <a:tcPr marL="56927" marR="56927" marT="0" marB="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effectLst/>
                        </a:rPr>
                        <a:t>By considering the type of text I am creating, I can select ideas and relevant information, organise these in an appropriate way for my purpose and use suitable vocabulary for my audience. Lit 2-</a:t>
                      </a:r>
                      <a:r>
                        <a:rPr lang="en-GB" sz="1600" kern="1200" dirty="0" err="1">
                          <a:effectLst/>
                        </a:rPr>
                        <a:t>26a</a:t>
                      </a:r>
                      <a:endParaRPr lang="en-GB" sz="1600" b="0" i="0" kern="1200" dirty="0">
                        <a:solidFill>
                          <a:schemeClr val="bg1"/>
                        </a:solidFill>
                        <a:effectLst/>
                        <a:latin typeface="+mn-lt"/>
                        <a:ea typeface="+mn-ea"/>
                        <a:cs typeface="+mn-cs"/>
                      </a:endParaRPr>
                    </a:p>
                  </a:txBody>
                  <a:tcPr marL="56927" marR="56927" marT="0" marB="0">
                    <a:noFill/>
                  </a:tcPr>
                </a:tc>
                <a:extLst>
                  <a:ext uri="{0D108BD9-81ED-4DB2-BD59-A6C34878D82A}">
                    <a16:rowId xmlns:a16="http://schemas.microsoft.com/office/drawing/2014/main" val="3289516046"/>
                  </a:ext>
                </a:extLst>
              </a:tr>
              <a:tr h="48361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600" b="0" dirty="0">
                          <a:effectLst/>
                        </a:rPr>
                        <a:t>Creating texts</a:t>
                      </a:r>
                    </a:p>
                  </a:txBody>
                  <a:tcPr marL="56927" marR="56927"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effectLst/>
                        </a:rPr>
                        <a:t>I can persuade, argue, explore issues or express an opinion using relevant supporting detail and/or evidence.</a:t>
                      </a:r>
                      <a:r>
                        <a:rPr lang="en-GB" sz="1600" kern="1200" baseline="0" dirty="0">
                          <a:effectLst/>
                        </a:rPr>
                        <a:t> Lit 2-</a:t>
                      </a:r>
                      <a:r>
                        <a:rPr lang="en-GB" sz="1600" kern="1200" baseline="0" dirty="0" err="1">
                          <a:effectLst/>
                        </a:rPr>
                        <a:t>29a</a:t>
                      </a:r>
                      <a:endParaRPr lang="en-GB" sz="1600" b="0" i="0" kern="1200" dirty="0">
                        <a:solidFill>
                          <a:schemeClr val="bg1"/>
                        </a:solidFill>
                        <a:effectLst/>
                        <a:latin typeface="+mn-lt"/>
                        <a:ea typeface="+mn-ea"/>
                        <a:cs typeface="+mn-cs"/>
                      </a:endParaRPr>
                    </a:p>
                  </a:txBody>
                  <a:tcPr marL="56927" marR="56927" marT="0" marB="0"/>
                </a:tc>
                <a:extLst>
                  <a:ext uri="{0D108BD9-81ED-4DB2-BD59-A6C34878D82A}">
                    <a16:rowId xmlns:a16="http://schemas.microsoft.com/office/drawing/2014/main" val="1890182853"/>
                  </a:ext>
                </a:extLst>
              </a:tr>
              <a:tr h="2117813">
                <a:tc gridSpan="2">
                  <a:txBody>
                    <a:bodyPr/>
                    <a:lstStyle/>
                    <a:p>
                      <a:pPr marL="0" indent="0">
                        <a:buNone/>
                      </a:pPr>
                      <a:r>
                        <a:rPr lang="en-GB" sz="1600" b="1" dirty="0"/>
                        <a:t>Assessment</a:t>
                      </a:r>
                    </a:p>
                    <a:p>
                      <a:r>
                        <a:rPr lang="en-GB" sz="1600" b="0" dirty="0"/>
                        <a:t>The pupil council receives a budget to spend on one of three activities for the school to participate in at the end of term.</a:t>
                      </a:r>
                    </a:p>
                    <a:p>
                      <a:r>
                        <a:rPr lang="en-GB" sz="1600" b="0" dirty="0"/>
                        <a:t>Choose one of these activities and produce</a:t>
                      </a:r>
                      <a:r>
                        <a:rPr lang="en-GB" sz="1600" b="0" baseline="0" dirty="0"/>
                        <a:t> a piece of writing</a:t>
                      </a:r>
                      <a:r>
                        <a:rPr lang="en-GB" sz="1600" b="0" dirty="0"/>
                        <a:t> persuading the pupil council to select your choice of activity. </a:t>
                      </a:r>
                    </a:p>
                    <a:p>
                      <a:endParaRPr lang="en-GB" sz="1600" b="0" dirty="0"/>
                    </a:p>
                    <a:p>
                      <a:r>
                        <a:rPr lang="en-GB" sz="1600" b="0" dirty="0"/>
                        <a:t>You should consider:</a:t>
                      </a:r>
                    </a:p>
                    <a:p>
                      <a:pPr marL="285750" lvl="0" indent="-285750" fontAlgn="ctr">
                        <a:buFont typeface="Arial" panose="020B0604020202020204" pitchFamily="34" charset="0"/>
                        <a:buChar char="•"/>
                      </a:pPr>
                      <a:r>
                        <a:rPr lang="en-GB" sz="1600" b="0" dirty="0"/>
                        <a:t>The educational benefits</a:t>
                      </a:r>
                    </a:p>
                    <a:p>
                      <a:pPr marL="285750" lvl="0" indent="-285750" fontAlgn="ctr">
                        <a:buFont typeface="Arial" panose="020B0604020202020204" pitchFamily="34" charset="0"/>
                        <a:buChar char="•"/>
                      </a:pPr>
                      <a:r>
                        <a:rPr lang="en-GB" sz="1600" b="0" dirty="0"/>
                        <a:t>How much pupils will enjoy the experience</a:t>
                      </a:r>
                    </a:p>
                    <a:p>
                      <a:pPr marL="285750" lvl="0" indent="-285750" fontAlgn="ctr">
                        <a:buFont typeface="Arial" panose="020B0604020202020204" pitchFamily="34" charset="0"/>
                        <a:buChar char="•"/>
                      </a:pPr>
                      <a:r>
                        <a:rPr lang="en-GB" sz="1600" b="0" dirty="0"/>
                        <a:t>Value for money</a:t>
                      </a:r>
                      <a:endParaRPr lang="en-GB" sz="1600" b="0" dirty="0">
                        <a:solidFill>
                          <a:schemeClr val="bg1"/>
                        </a:solidFill>
                        <a:effectLst/>
                        <a:latin typeface="+mj-lt"/>
                        <a:ea typeface="Calibri"/>
                        <a:cs typeface="Times New Roman"/>
                      </a:endParaRPr>
                    </a:p>
                  </a:txBody>
                  <a:tcPr marL="56927" marR="56927" marT="0" marB="0">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i="0" kern="1200" dirty="0">
                        <a:solidFill>
                          <a:schemeClr val="bg1"/>
                        </a:solidFill>
                        <a:effectLst/>
                        <a:latin typeface="+mn-lt"/>
                        <a:ea typeface="+mn-ea"/>
                        <a:cs typeface="+mn-cs"/>
                      </a:endParaRPr>
                    </a:p>
                  </a:txBody>
                  <a:tcPr marL="56927" marR="56927" marT="0" marB="0">
                    <a:noFill/>
                  </a:tcPr>
                </a:tc>
                <a:extLst>
                  <a:ext uri="{0D108BD9-81ED-4DB2-BD59-A6C34878D82A}">
                    <a16:rowId xmlns:a16="http://schemas.microsoft.com/office/drawing/2014/main" val="2354137244"/>
                  </a:ext>
                </a:extLst>
              </a:tr>
            </a:tbl>
          </a:graphicData>
        </a:graphic>
      </p:graphicFrame>
      <p:grpSp>
        <p:nvGrpSpPr>
          <p:cNvPr id="11" name="Group 10"/>
          <p:cNvGrpSpPr/>
          <p:nvPr/>
        </p:nvGrpSpPr>
        <p:grpSpPr>
          <a:xfrm>
            <a:off x="-8690" y="5885215"/>
            <a:ext cx="12329899" cy="1377477"/>
            <a:chOff x="-8690" y="5828633"/>
            <a:chExt cx="12329899" cy="1434060"/>
          </a:xfrm>
        </p:grpSpPr>
        <p:pic>
          <p:nvPicPr>
            <p:cNvPr id="12" name="Picture 11"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0" y="5828633"/>
              <a:ext cx="12209380" cy="1029367"/>
            </a:xfrm>
            <a:prstGeom prst="rect">
              <a:avLst/>
            </a:prstGeom>
          </p:spPr>
        </p:pic>
        <p:sp>
          <p:nvSpPr>
            <p:cNvPr id="13" name="Text Box 8"/>
            <p:cNvSpPr txBox="1"/>
            <p:nvPr/>
          </p:nvSpPr>
          <p:spPr>
            <a:xfrm>
              <a:off x="7292009" y="6160986"/>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14" name="Text Box 8"/>
            <p:cNvSpPr txBox="1"/>
            <p:nvPr/>
          </p:nvSpPr>
          <p:spPr>
            <a:xfrm>
              <a:off x="6823086" y="6462593"/>
              <a:ext cx="5498123"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latin typeface="Arial" panose="020B0604020202020204" pitchFamily="34" charset="0"/>
                  <a:cs typeface="Arial" panose="020B0604020202020204" pitchFamily="34" charset="0"/>
                </a:rPr>
                <a:t>Do luchd-ionnsachaidh na h-Alba, le luchd-foghlaim Alba </a:t>
              </a:r>
            </a:p>
          </p:txBody>
        </p:sp>
      </p:grpSp>
    </p:spTree>
    <p:extLst>
      <p:ext uri="{BB962C8B-B14F-4D97-AF65-F5344CB8AC3E}">
        <p14:creationId xmlns:p14="http://schemas.microsoft.com/office/powerpoint/2010/main" val="2859617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11801" y="525849"/>
            <a:ext cx="11049507" cy="782320"/>
          </a:xfrm>
        </p:spPr>
        <p:txBody>
          <a:bodyPr/>
          <a:lstStyle/>
          <a:p>
            <a:r>
              <a:rPr lang="en-GB" dirty="0">
                <a:solidFill>
                  <a:srgbClr val="00ABB5"/>
                </a:solidFill>
                <a:latin typeface="Arial" panose="020B0604020202020204" pitchFamily="34" charset="0"/>
                <a:cs typeface="Arial" panose="020B0604020202020204" pitchFamily="34" charset="0"/>
              </a:rPr>
              <a:t>Pause for thought</a:t>
            </a: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4" name="Content Placeholder 3"/>
          <p:cNvSpPr>
            <a:spLocks noGrp="1"/>
          </p:cNvSpPr>
          <p:nvPr>
            <p:ph idx="1"/>
          </p:nvPr>
        </p:nvSpPr>
        <p:spPr>
          <a:xfrm>
            <a:off x="513796" y="1504215"/>
            <a:ext cx="10920663" cy="4351338"/>
          </a:xfrm>
        </p:spPr>
        <p:txBody>
          <a:bodyPr/>
          <a:lstStyle/>
          <a:p>
            <a:r>
              <a:rPr lang="en-GB" dirty="0">
                <a:latin typeface="Arial" panose="020B0604020202020204" pitchFamily="34" charset="0"/>
                <a:cs typeface="Arial" panose="020B0604020202020204" pitchFamily="34" charset="0"/>
              </a:rPr>
              <a:t>Does the High Quality Assessment:</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Cover a breadth of learning?</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Provide appropriate challenge? i.e. Higher order thinking skills?</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Provide opportunities for application of learning in new and unfamiliar contexts? </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Focus on one of the four contexts of learning? </a:t>
            </a:r>
          </a:p>
          <a:p>
            <a:endParaRPr lang="en-GB" dirty="0"/>
          </a:p>
        </p:txBody>
      </p:sp>
      <p:grpSp>
        <p:nvGrpSpPr>
          <p:cNvPr id="10" name="Group 9"/>
          <p:cNvGrpSpPr/>
          <p:nvPr/>
        </p:nvGrpSpPr>
        <p:grpSpPr>
          <a:xfrm>
            <a:off x="-8690" y="5828633"/>
            <a:ext cx="12329899" cy="1434060"/>
            <a:chOff x="-8690" y="5828633"/>
            <a:chExt cx="12329899" cy="1434060"/>
          </a:xfrm>
        </p:grpSpPr>
        <p:pic>
          <p:nvPicPr>
            <p:cNvPr id="11" name="Picture 10"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0" y="5828633"/>
              <a:ext cx="12209380" cy="1029367"/>
            </a:xfrm>
            <a:prstGeom prst="rect">
              <a:avLst/>
            </a:prstGeom>
          </p:spPr>
        </p:pic>
        <p:sp>
          <p:nvSpPr>
            <p:cNvPr id="12" name="Text Box 8"/>
            <p:cNvSpPr txBox="1"/>
            <p:nvPr/>
          </p:nvSpPr>
          <p:spPr>
            <a:xfrm>
              <a:off x="7292009" y="6160986"/>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13" name="Text Box 8"/>
            <p:cNvSpPr txBox="1"/>
            <p:nvPr/>
          </p:nvSpPr>
          <p:spPr>
            <a:xfrm>
              <a:off x="6823086" y="6462593"/>
              <a:ext cx="5498123"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latin typeface="Arial" panose="020B0604020202020204" pitchFamily="34" charset="0"/>
                  <a:cs typeface="Arial" panose="020B0604020202020204" pitchFamily="34" charset="0"/>
                </a:rPr>
                <a:t>Do luchd-ionnsachaidh na h-Alba, le luchd-foghlaim Alba </a:t>
              </a:r>
            </a:p>
          </p:txBody>
        </p:sp>
      </p:grpSp>
    </p:spTree>
    <p:extLst>
      <p:ext uri="{BB962C8B-B14F-4D97-AF65-F5344CB8AC3E}">
        <p14:creationId xmlns:p14="http://schemas.microsoft.com/office/powerpoint/2010/main" val="2416696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801" y="525849"/>
            <a:ext cx="11049507" cy="782320"/>
          </a:xfrm>
        </p:spPr>
        <p:txBody>
          <a:bodyPr/>
          <a:lstStyle/>
          <a:p>
            <a:r>
              <a:rPr lang="en-GB" dirty="0"/>
              <a:t>High Quality Assessment – Second Level Numeracy</a:t>
            </a:r>
            <a:endParaRPr lang="en-GB" dirty="0">
              <a:solidFill>
                <a:srgbClr val="00ABB5"/>
              </a:solidFill>
            </a:endParaRPr>
          </a:p>
        </p:txBody>
      </p:sp>
      <p:sp>
        <p:nvSpPr>
          <p:cNvPr id="3" name="Content Placeholder 2"/>
          <p:cNvSpPr>
            <a:spLocks noGrp="1"/>
          </p:cNvSpPr>
          <p:nvPr>
            <p:ph idx="1"/>
          </p:nvPr>
        </p:nvSpPr>
        <p:spPr>
          <a:xfrm>
            <a:off x="1019510" y="1507437"/>
            <a:ext cx="10521292" cy="3498739"/>
          </a:xfrm>
        </p:spPr>
        <p:txBody>
          <a:bodyPr/>
          <a:lstStyle/>
          <a:p>
            <a:pPr>
              <a:buClr>
                <a:srgbClr val="00ABB5"/>
              </a:buClr>
            </a:pPr>
            <a:endParaRPr lang="en-GB" dirty="0"/>
          </a:p>
          <a:p>
            <a:r>
              <a:rPr lang="en-GB" dirty="0"/>
              <a:t>I can manage money, compare costs from different retailers, and determine what I can afford to buy. </a:t>
            </a:r>
            <a:r>
              <a:rPr lang="en-GB" b="1" dirty="0" err="1"/>
              <a:t>MNU</a:t>
            </a:r>
            <a:r>
              <a:rPr lang="en-GB" b="1" dirty="0"/>
              <a:t> 2-</a:t>
            </a:r>
            <a:r>
              <a:rPr lang="en-GB" b="1" dirty="0" err="1"/>
              <a:t>09a</a:t>
            </a:r>
            <a:endParaRPr lang="en-GB" b="1" dirty="0"/>
          </a:p>
          <a:p>
            <a:endParaRPr lang="en-GB" b="1" dirty="0"/>
          </a:p>
          <a:p>
            <a:r>
              <a:rPr lang="en-GB" dirty="0"/>
              <a:t>Having determined which calculations are needed, I can solve problems involving whole numbers using a range of methods, sharing my approaches and solutions with others. </a:t>
            </a:r>
            <a:r>
              <a:rPr lang="en-GB" b="1" dirty="0" err="1"/>
              <a:t>MNU</a:t>
            </a:r>
            <a:r>
              <a:rPr lang="en-GB" b="1" dirty="0"/>
              <a:t> 2-</a:t>
            </a:r>
            <a:r>
              <a:rPr lang="en-GB" b="1" dirty="0" err="1"/>
              <a:t>03a</a:t>
            </a:r>
            <a:endParaRPr lang="en-GB" b="1" dirty="0"/>
          </a:p>
          <a:p>
            <a:endParaRPr lang="en-GB" dirty="0"/>
          </a:p>
          <a:p>
            <a:r>
              <a:rPr lang="en-GB" dirty="0"/>
              <a:t>I can extend and enhance my knowledge of digital technologies to collect, analyse ideas, relevant information and organise these in an appropriate way. </a:t>
            </a:r>
            <a:r>
              <a:rPr lang="en-GB" b="1" dirty="0" err="1"/>
              <a:t>TCH</a:t>
            </a:r>
            <a:r>
              <a:rPr lang="en-GB" b="1" dirty="0"/>
              <a:t> 2-</a:t>
            </a:r>
            <a:r>
              <a:rPr lang="en-GB" b="1" dirty="0" err="1"/>
              <a:t>01a</a:t>
            </a:r>
            <a:endParaRPr lang="en-GB" b="1" dirty="0"/>
          </a:p>
          <a:p>
            <a:endParaRPr lang="en-GB" b="1" dirty="0"/>
          </a:p>
          <a:p>
            <a:endParaRPr lang="en-GB" b="1" dirty="0"/>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595175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41E7CD-8514-4D4D-92EE-C78818FB7AC1}"/>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3251" name="Title 1">
            <a:extLst>
              <a:ext uri="{FF2B5EF4-FFF2-40B4-BE49-F238E27FC236}">
                <a16:creationId xmlns:a16="http://schemas.microsoft.com/office/drawing/2014/main" id="{47CEA8FF-AC69-485B-92C8-485F70343A09}"/>
              </a:ext>
            </a:extLst>
          </p:cNvPr>
          <p:cNvSpPr>
            <a:spLocks noGrp="1"/>
          </p:cNvSpPr>
          <p:nvPr>
            <p:ph type="title"/>
          </p:nvPr>
        </p:nvSpPr>
        <p:spPr>
          <a:xfrm>
            <a:off x="611188" y="525463"/>
            <a:ext cx="11050587" cy="782637"/>
          </a:xfrm>
        </p:spPr>
        <p:txBody>
          <a:bodyPr/>
          <a:lstStyle/>
          <a:p>
            <a:pPr eaLnBrk="1" hangingPunct="1"/>
            <a:r>
              <a:rPr lang="en-GB" altLang="en-US"/>
              <a:t>Protocols </a:t>
            </a:r>
          </a:p>
        </p:txBody>
      </p:sp>
      <p:sp>
        <p:nvSpPr>
          <p:cNvPr id="3" name="Content Placeholder 2">
            <a:extLst>
              <a:ext uri="{FF2B5EF4-FFF2-40B4-BE49-F238E27FC236}">
                <a16:creationId xmlns:a16="http://schemas.microsoft.com/office/drawing/2014/main" id="{7EDEDCBA-454E-40EE-BC2D-5D53C9897DCC}"/>
              </a:ext>
            </a:extLst>
          </p:cNvPr>
          <p:cNvSpPr>
            <a:spLocks noGrp="1"/>
          </p:cNvSpPr>
          <p:nvPr>
            <p:ph idx="1"/>
          </p:nvPr>
        </p:nvSpPr>
        <p:spPr>
          <a:xfrm>
            <a:off x="117475" y="1350963"/>
            <a:ext cx="10929938" cy="3498850"/>
          </a:xfrm>
        </p:spPr>
        <p:txBody>
          <a:bodyPr/>
          <a:lstStyle/>
          <a:p>
            <a:pPr marL="1085850" lvl="1" indent="-342900" eaLnBrk="1" hangingPunct="1">
              <a:defRPr/>
            </a:pPr>
            <a:endParaRPr lang="en-GB" dirty="0">
              <a:solidFill>
                <a:schemeClr val="tx1">
                  <a:lumMod val="65000"/>
                  <a:lumOff val="35000"/>
                </a:schemeClr>
              </a:solidFill>
            </a:endParaRPr>
          </a:p>
          <a:p>
            <a:pPr marL="1085850" lvl="1" indent="-342900" eaLnBrk="1" hangingPunct="1">
              <a:defRPr/>
            </a:pPr>
            <a:r>
              <a:rPr lang="en-GB" sz="2400" dirty="0">
                <a:solidFill>
                  <a:schemeClr val="tx1">
                    <a:lumMod val="65000"/>
                    <a:lumOff val="35000"/>
                  </a:schemeClr>
                </a:solidFill>
              </a:rPr>
              <a:t>Please turn OFF your microphone when you are not speaking – this will prevent any background noise interference.</a:t>
            </a:r>
          </a:p>
          <a:p>
            <a:pPr marL="1085850" lvl="1" indent="-342900" eaLnBrk="1" hangingPunct="1">
              <a:defRPr/>
            </a:pPr>
            <a:r>
              <a:rPr lang="en-GB" sz="2400" dirty="0">
                <a:solidFill>
                  <a:schemeClr val="tx1">
                    <a:lumMod val="65000"/>
                    <a:lumOff val="35000"/>
                  </a:schemeClr>
                </a:solidFill>
              </a:rPr>
              <a:t>If you wish to feed into the discussion please indicate this by using the ‘raise your hand’ tool on the control bar or by commenting into the chat pane. </a:t>
            </a:r>
          </a:p>
          <a:p>
            <a:pPr marL="1085850" lvl="1" indent="-342900" eaLnBrk="1" hangingPunct="1">
              <a:defRPr/>
            </a:pPr>
            <a:r>
              <a:rPr lang="en-GB" sz="2400" dirty="0">
                <a:solidFill>
                  <a:schemeClr val="tx1">
                    <a:lumMod val="65000"/>
                    <a:lumOff val="35000"/>
                  </a:schemeClr>
                </a:solidFill>
              </a:rPr>
              <a:t>Please feel free to turn your camera ON and microphone ON for individual discussions in your breakout sessions.</a:t>
            </a:r>
          </a:p>
          <a:p>
            <a:pPr lvl="1" indent="0" eaLnBrk="1" hangingPunct="1">
              <a:buFont typeface="Arial"/>
              <a:buNone/>
              <a:defRPr/>
            </a:pPr>
            <a:endParaRPr lang="en-GB" dirty="0">
              <a:solidFill>
                <a:schemeClr val="tx1">
                  <a:lumMod val="65000"/>
                  <a:lumOff val="35000"/>
                </a:schemeClr>
              </a:solidFill>
            </a:endParaRPr>
          </a:p>
          <a:p>
            <a:pPr marL="1085850" lvl="1" indent="-342900" eaLnBrk="1" hangingPunct="1">
              <a:defRPr/>
            </a:pPr>
            <a:endParaRPr lang="en-GB" dirty="0">
              <a:solidFill>
                <a:schemeClr val="tx1">
                  <a:lumMod val="65000"/>
                  <a:lumOff val="35000"/>
                </a:schemeClr>
              </a:solidFill>
            </a:endParaRPr>
          </a:p>
          <a:p>
            <a:pPr eaLnBrk="1" hangingPunct="1">
              <a:buClr>
                <a:srgbClr val="00ABB5"/>
              </a:buClr>
              <a:buFont typeface="Arial"/>
              <a:buNone/>
              <a:defRPr/>
            </a:pPr>
            <a:endParaRPr lang="en-GB" b="1" dirty="0">
              <a:solidFill>
                <a:schemeClr val="tx1">
                  <a:lumMod val="65000"/>
                  <a:lumOff val="35000"/>
                </a:schemeClr>
              </a:solidFill>
            </a:endParaRPr>
          </a:p>
        </p:txBody>
      </p:sp>
      <p:pic>
        <p:nvPicPr>
          <p:cNvPr id="53253" name="Picture 5">
            <a:extLst>
              <a:ext uri="{FF2B5EF4-FFF2-40B4-BE49-F238E27FC236}">
                <a16:creationId xmlns:a16="http://schemas.microsoft.com/office/drawing/2014/main" id="{22FE6B5A-2225-45F4-9324-8AA1802773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6" descr="1.png">
            <a:extLst>
              <a:ext uri="{FF2B5EF4-FFF2-40B4-BE49-F238E27FC236}">
                <a16:creationId xmlns:a16="http://schemas.microsoft.com/office/drawing/2014/main" id="{618B8D75-F9C4-4CF8-80F9-E7EB4929117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10CD8DE2-0E0C-4C95-9850-2CE34C1E0031}"/>
              </a:ext>
            </a:extLst>
          </p:cNvPr>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0" name="Text Box 8">
            <a:extLst>
              <a:ext uri="{FF2B5EF4-FFF2-40B4-BE49-F238E27FC236}">
                <a16:creationId xmlns:a16="http://schemas.microsoft.com/office/drawing/2014/main" id="{8FBA3FC3-3DD6-4545-A94B-9A93B3BC5184}"/>
              </a:ext>
            </a:extLst>
          </p:cNvPr>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rPr>
              <a:t>Do luchd-ionnsachaidh na h-Alba, le luchd-foghlaim Alba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11049507" cy="782320"/>
          </a:xfrm>
        </p:spPr>
        <p:txBody>
          <a:bodyPr/>
          <a:lstStyle/>
          <a:p>
            <a:r>
              <a:rPr lang="en-GB" dirty="0"/>
              <a:t>High Quality Assessment – Second Level Numeracy</a:t>
            </a:r>
            <a:endParaRPr lang="en-GB" dirty="0">
              <a:solidFill>
                <a:srgbClr val="00ABB5"/>
              </a:solidFill>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0" name="Content Placeholder 3"/>
          <p:cNvSpPr txBox="1">
            <a:spLocks/>
          </p:cNvSpPr>
          <p:nvPr/>
        </p:nvSpPr>
        <p:spPr bwMode="auto">
          <a:xfrm>
            <a:off x="227024" y="3923600"/>
            <a:ext cx="5563060" cy="2637435"/>
          </a:xfrm>
          <a:prstGeom prst="rect">
            <a:avLst/>
          </a:prstGeom>
          <a:solidFill>
            <a:schemeClr val="accent6">
              <a:lumMod val="40000"/>
              <a:lumOff val="6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sz="1800" b="1" u="sng" kern="0" dirty="0"/>
              <a:t>Tasks</a:t>
            </a:r>
          </a:p>
          <a:p>
            <a:endParaRPr lang="en-GB" sz="1800" b="1" u="sng" kern="0" dirty="0"/>
          </a:p>
          <a:p>
            <a:pPr marL="457200" indent="-457200">
              <a:buAutoNum type="arabicPeriod"/>
            </a:pPr>
            <a:r>
              <a:rPr lang="en-GB" sz="1800" kern="0" dirty="0"/>
              <a:t>Use catalogues (provided by the school office) to select items to help create the outdoor boxes. The boxes must include the above but additional resources can be added. </a:t>
            </a:r>
          </a:p>
          <a:p>
            <a:pPr marL="457200" indent="-457200">
              <a:buAutoNum type="arabicPeriod"/>
            </a:pPr>
            <a:r>
              <a:rPr lang="en-GB" sz="1800" kern="0" dirty="0"/>
              <a:t>You should record your plan on a spreadsheet.</a:t>
            </a:r>
          </a:p>
          <a:p>
            <a:pPr marL="342900" indent="-342900">
              <a:buFont typeface="Arial" panose="020B0604020202020204" pitchFamily="34" charset="0"/>
              <a:buChar char="•"/>
            </a:pPr>
            <a:endParaRPr lang="en-GB" kern="0" dirty="0"/>
          </a:p>
        </p:txBody>
      </p:sp>
      <p:sp>
        <p:nvSpPr>
          <p:cNvPr id="11" name="Content Placeholder 3"/>
          <p:cNvSpPr txBox="1">
            <a:spLocks/>
          </p:cNvSpPr>
          <p:nvPr/>
        </p:nvSpPr>
        <p:spPr bwMode="auto">
          <a:xfrm>
            <a:off x="202740" y="782320"/>
            <a:ext cx="5563060" cy="2968140"/>
          </a:xfrm>
          <a:prstGeom prst="rect">
            <a:avLst/>
          </a:prstGeom>
          <a:solidFill>
            <a:schemeClr val="accent6">
              <a:lumMod val="40000"/>
              <a:lumOff val="6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sz="1800" kern="0" dirty="0"/>
              <a:t>We have been given a budget of £500 to create a ‘maths outdoors’ box for each stage of the school. Each box should contain </a:t>
            </a:r>
            <a:r>
              <a:rPr lang="en-GB" sz="1800" b="1" u="sng" kern="0" dirty="0"/>
              <a:t>at least</a:t>
            </a:r>
            <a:r>
              <a:rPr lang="en-GB" sz="1800" b="1" kern="0" dirty="0"/>
              <a:t> </a:t>
            </a:r>
            <a:r>
              <a:rPr lang="en-GB" sz="1800" kern="0" dirty="0"/>
              <a:t>some of each of the following:</a:t>
            </a:r>
          </a:p>
          <a:p>
            <a:pPr marL="342900" indent="-342900">
              <a:buFont typeface="Arial" panose="020B0604020202020204" pitchFamily="34" charset="0"/>
              <a:buChar char="•"/>
            </a:pPr>
            <a:r>
              <a:rPr lang="en-GB" sz="1800" kern="0" dirty="0"/>
              <a:t>Chalk</a:t>
            </a:r>
          </a:p>
          <a:p>
            <a:pPr marL="342900" indent="-342900">
              <a:buFont typeface="Arial" panose="020B0604020202020204" pitchFamily="34" charset="0"/>
              <a:buChar char="•"/>
            </a:pPr>
            <a:r>
              <a:rPr lang="en-GB" sz="1800" kern="0" dirty="0"/>
              <a:t>Measuring tapes</a:t>
            </a:r>
          </a:p>
          <a:p>
            <a:pPr marL="342900" indent="-342900">
              <a:buFont typeface="Arial" panose="020B0604020202020204" pitchFamily="34" charset="0"/>
              <a:buChar char="•"/>
            </a:pPr>
            <a:r>
              <a:rPr lang="en-GB" sz="1800" kern="0" dirty="0"/>
              <a:t>Rope cut into metres</a:t>
            </a:r>
          </a:p>
          <a:p>
            <a:pPr marL="342900" indent="-342900">
              <a:buFont typeface="Arial" panose="020B0604020202020204" pitchFamily="34" charset="0"/>
              <a:buChar char="•"/>
            </a:pPr>
            <a:r>
              <a:rPr lang="en-GB" sz="1800" kern="0" dirty="0"/>
              <a:t>Ten frames</a:t>
            </a:r>
          </a:p>
          <a:p>
            <a:pPr marL="342900" indent="-342900">
              <a:buFont typeface="Arial" panose="020B0604020202020204" pitchFamily="34" charset="0"/>
              <a:buChar char="•"/>
            </a:pPr>
            <a:r>
              <a:rPr lang="en-GB" sz="1800" kern="0" dirty="0"/>
              <a:t>Magnifying glasses</a:t>
            </a:r>
          </a:p>
          <a:p>
            <a:pPr marL="342900" indent="-342900">
              <a:buFont typeface="Arial" panose="020B0604020202020204" pitchFamily="34" charset="0"/>
              <a:buChar char="•"/>
            </a:pPr>
            <a:endParaRPr lang="en-GB" kern="0" dirty="0"/>
          </a:p>
        </p:txBody>
      </p:sp>
      <p:sp>
        <p:nvSpPr>
          <p:cNvPr id="12" name="Content Placeholder 3"/>
          <p:cNvSpPr txBox="1">
            <a:spLocks/>
          </p:cNvSpPr>
          <p:nvPr/>
        </p:nvSpPr>
        <p:spPr bwMode="auto">
          <a:xfrm>
            <a:off x="6209512" y="1429150"/>
            <a:ext cx="5563060" cy="4068740"/>
          </a:xfrm>
          <a:prstGeom prst="rect">
            <a:avLst/>
          </a:prstGeom>
          <a:solidFill>
            <a:schemeClr val="accent5">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sz="1800" b="1" kern="0" dirty="0"/>
              <a:t>Things to consider:</a:t>
            </a:r>
          </a:p>
          <a:p>
            <a:endParaRPr lang="en-GB" sz="1800" b="1" kern="0" dirty="0"/>
          </a:p>
          <a:p>
            <a:pPr marL="342900" indent="-342900">
              <a:buFont typeface="Arial" panose="020B0604020202020204" pitchFamily="34" charset="0"/>
              <a:buChar char="•"/>
            </a:pPr>
            <a:r>
              <a:rPr lang="en-GB" sz="1800" kern="0" dirty="0"/>
              <a:t>How many boxes do we need?</a:t>
            </a:r>
          </a:p>
          <a:p>
            <a:pPr marL="342900" indent="-342900">
              <a:buFont typeface="Arial" panose="020B0604020202020204" pitchFamily="34" charset="0"/>
              <a:buChar char="•"/>
            </a:pPr>
            <a:r>
              <a:rPr lang="en-GB" sz="1800" kern="0" dirty="0"/>
              <a:t>How much of each item will we need for each box? </a:t>
            </a:r>
          </a:p>
          <a:p>
            <a:pPr marL="342900" indent="-342900">
              <a:buFont typeface="Arial" panose="020B0604020202020204" pitchFamily="34" charset="0"/>
              <a:buChar char="•"/>
            </a:pPr>
            <a:r>
              <a:rPr lang="en-GB" sz="1800" kern="0" dirty="0"/>
              <a:t>Are there resources that are already in the school/natural resources that we can use?</a:t>
            </a:r>
          </a:p>
          <a:p>
            <a:pPr marL="342900" indent="-342900">
              <a:buFont typeface="Arial" panose="020B0604020202020204" pitchFamily="34" charset="0"/>
              <a:buChar char="•"/>
            </a:pPr>
            <a:r>
              <a:rPr lang="en-GB" sz="1800" kern="0" dirty="0"/>
              <a:t>How can we ensure that our boxes are as sustainable as possible?</a:t>
            </a:r>
          </a:p>
          <a:p>
            <a:pPr marL="342900" indent="-342900">
              <a:buFont typeface="Arial" panose="020B0604020202020204" pitchFamily="34" charset="0"/>
              <a:buChar char="•"/>
            </a:pPr>
            <a:r>
              <a:rPr lang="en-GB" sz="1800" kern="0" dirty="0"/>
              <a:t>Are there delivery costs?</a:t>
            </a:r>
          </a:p>
          <a:p>
            <a:pPr marL="342900" indent="-342900">
              <a:buFont typeface="Arial" panose="020B0604020202020204" pitchFamily="34" charset="0"/>
              <a:buChar char="•"/>
            </a:pPr>
            <a:r>
              <a:rPr lang="en-GB" sz="1800" kern="0" dirty="0"/>
              <a:t>If we have money left, what could we purchase?</a:t>
            </a:r>
          </a:p>
          <a:p>
            <a:pPr marL="342900" indent="-342900">
              <a:buFont typeface="Arial" panose="020B0604020202020204" pitchFamily="34" charset="0"/>
              <a:buChar char="•"/>
            </a:pPr>
            <a:endParaRPr lang="en-GB" kern="0" dirty="0"/>
          </a:p>
        </p:txBody>
      </p:sp>
      <p:pic>
        <p:nvPicPr>
          <p:cNvPr id="13" name="Picture 12" descr="4cm… | A Momma's View"/>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7400" y="159122"/>
            <a:ext cx="2264961" cy="1246396"/>
          </a:xfrm>
          <a:prstGeom prst="rect">
            <a:avLst/>
          </a:prstGeom>
        </p:spPr>
      </p:pic>
      <p:pic>
        <p:nvPicPr>
          <p:cNvPr id="14" name="Picture 13" descr="File:Magnifying glass 01.sv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0679" y="2217420"/>
            <a:ext cx="1163224" cy="1155700"/>
          </a:xfrm>
          <a:prstGeom prst="rect">
            <a:avLst/>
          </a:prstGeom>
        </p:spPr>
      </p:pic>
    </p:spTree>
    <p:extLst>
      <p:ext uri="{BB962C8B-B14F-4D97-AF65-F5344CB8AC3E}">
        <p14:creationId xmlns:p14="http://schemas.microsoft.com/office/powerpoint/2010/main" val="2135559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sp>
        <p:nvSpPr>
          <p:cNvPr id="3" name="Content Placeholder 2"/>
          <p:cNvSpPr>
            <a:spLocks noGrp="1"/>
          </p:cNvSpPr>
          <p:nvPr>
            <p:ph idx="1"/>
          </p:nvPr>
        </p:nvSpPr>
        <p:spPr>
          <a:xfrm>
            <a:off x="247650" y="584118"/>
            <a:ext cx="10817923" cy="4659723"/>
          </a:xfrm>
        </p:spPr>
        <p:txBody>
          <a:bodyPr/>
          <a:lstStyle/>
          <a:p>
            <a:pPr lvl="0" fontAlgn="auto">
              <a:spcBef>
                <a:spcPts val="0"/>
              </a:spcBef>
              <a:spcAft>
                <a:spcPts val="0"/>
              </a:spcAft>
              <a:defRPr/>
            </a:pPr>
            <a:r>
              <a:rPr lang="en-GB" dirty="0"/>
              <a:t>  </a:t>
            </a:r>
          </a:p>
          <a:p>
            <a:pPr lvl="0" fontAlgn="auto">
              <a:spcBef>
                <a:spcPts val="0"/>
              </a:spcBef>
              <a:spcAft>
                <a:spcPts val="0"/>
              </a:spcAft>
              <a:defRPr/>
            </a:pPr>
            <a:r>
              <a:rPr lang="en-GB" b="1" dirty="0"/>
              <a:t>Scaffolding</a:t>
            </a:r>
            <a:r>
              <a:rPr lang="en-GB" dirty="0"/>
              <a:t>:</a:t>
            </a:r>
          </a:p>
          <a:p>
            <a:pPr lvl="0" fontAlgn="auto">
              <a:spcBef>
                <a:spcPts val="0"/>
              </a:spcBef>
              <a:spcAft>
                <a:spcPts val="0"/>
              </a:spcAft>
              <a:defRPr/>
            </a:pPr>
            <a:r>
              <a:rPr lang="en-GB" dirty="0"/>
              <a:t>Some learners may need support in getting started or </a:t>
            </a:r>
          </a:p>
          <a:p>
            <a:pPr lvl="0" fontAlgn="auto">
              <a:spcBef>
                <a:spcPts val="0"/>
              </a:spcBef>
              <a:spcAft>
                <a:spcPts val="0"/>
              </a:spcAft>
              <a:defRPr/>
            </a:pPr>
            <a:r>
              <a:rPr lang="en-GB" dirty="0"/>
              <a:t>in organising their thinking. </a:t>
            </a:r>
          </a:p>
          <a:p>
            <a:pPr marL="457200" lvl="0" indent="-457200" fontAlgn="auto">
              <a:spcBef>
                <a:spcPts val="0"/>
              </a:spcBef>
              <a:spcAft>
                <a:spcPts val="0"/>
              </a:spcAft>
              <a:buFont typeface="Arial" panose="020B0604020202020204" pitchFamily="34" charset="0"/>
              <a:buChar char="•"/>
              <a:defRPr/>
            </a:pPr>
            <a:r>
              <a:rPr lang="en-GB" dirty="0"/>
              <a:t>Additional adult support</a:t>
            </a:r>
          </a:p>
          <a:p>
            <a:pPr marL="457200" lvl="0" indent="-457200" fontAlgn="auto">
              <a:spcBef>
                <a:spcPts val="0"/>
              </a:spcBef>
              <a:spcAft>
                <a:spcPts val="0"/>
              </a:spcAft>
              <a:buFont typeface="Arial" panose="020B0604020202020204" pitchFamily="34" charset="0"/>
              <a:buChar char="•"/>
              <a:defRPr/>
            </a:pPr>
            <a:r>
              <a:rPr lang="en-GB" dirty="0"/>
              <a:t>Provide templates for budget</a:t>
            </a:r>
          </a:p>
          <a:p>
            <a:pPr marL="457200" lvl="0" indent="-457200" fontAlgn="auto">
              <a:spcBef>
                <a:spcPts val="0"/>
              </a:spcBef>
              <a:spcAft>
                <a:spcPts val="0"/>
              </a:spcAft>
              <a:buFont typeface="Arial" panose="020B0604020202020204" pitchFamily="34" charset="0"/>
              <a:buChar char="•"/>
              <a:defRPr/>
            </a:pPr>
            <a:r>
              <a:rPr lang="en-GB" dirty="0"/>
              <a:t>Provide an example</a:t>
            </a:r>
          </a:p>
          <a:p>
            <a:pPr lvl="0" fontAlgn="auto">
              <a:spcBef>
                <a:spcPts val="0"/>
              </a:spcBef>
              <a:spcAft>
                <a:spcPts val="0"/>
              </a:spcAft>
              <a:defRPr/>
            </a:pPr>
            <a:endParaRPr lang="en-GB" dirty="0"/>
          </a:p>
          <a:p>
            <a:pPr lvl="0" fontAlgn="auto">
              <a:spcBef>
                <a:spcPts val="0"/>
              </a:spcBef>
              <a:spcAft>
                <a:spcPts val="0"/>
              </a:spcAft>
              <a:defRPr/>
            </a:pPr>
            <a:endParaRPr lang="en-GB" dirty="0"/>
          </a:p>
          <a:p>
            <a:pPr lvl="0" fontAlgn="auto">
              <a:spcBef>
                <a:spcPts val="0"/>
              </a:spcBef>
              <a:spcAft>
                <a:spcPts val="0"/>
              </a:spcAft>
              <a:defRPr/>
            </a:pPr>
            <a:r>
              <a:rPr lang="en-GB" b="1" dirty="0"/>
              <a:t>Further Differentiation: </a:t>
            </a:r>
          </a:p>
          <a:p>
            <a:pPr marL="342900" lvl="0" indent="-342900" fontAlgn="auto">
              <a:spcBef>
                <a:spcPts val="0"/>
              </a:spcBef>
              <a:spcAft>
                <a:spcPts val="0"/>
              </a:spcAft>
              <a:buFont typeface="Arial" panose="020B0604020202020204" pitchFamily="34" charset="0"/>
              <a:buChar char="•"/>
              <a:defRPr/>
            </a:pPr>
            <a:r>
              <a:rPr lang="en-GB" dirty="0"/>
              <a:t>Less/more classes to buy for</a:t>
            </a:r>
          </a:p>
          <a:p>
            <a:pPr marL="342900" lvl="0" indent="-342900" fontAlgn="auto">
              <a:spcBef>
                <a:spcPts val="0"/>
              </a:spcBef>
              <a:spcAft>
                <a:spcPts val="0"/>
              </a:spcAft>
              <a:buFont typeface="Arial" panose="020B0604020202020204" pitchFamily="34" charset="0"/>
              <a:buChar char="•"/>
              <a:defRPr/>
            </a:pPr>
            <a:r>
              <a:rPr lang="en-GB" dirty="0"/>
              <a:t>Smaller/greater budget</a:t>
            </a:r>
          </a:p>
          <a:p>
            <a:pPr marL="342900" lvl="0" indent="-342900" fontAlgn="auto">
              <a:spcBef>
                <a:spcPts val="0"/>
              </a:spcBef>
              <a:spcAft>
                <a:spcPts val="0"/>
              </a:spcAft>
              <a:buFont typeface="Arial" panose="020B0604020202020204" pitchFamily="34" charset="0"/>
              <a:buChar char="•"/>
              <a:defRPr/>
            </a:pPr>
            <a:r>
              <a:rPr lang="en-GB" dirty="0"/>
              <a:t>Less/more specifications</a:t>
            </a:r>
          </a:p>
          <a:p>
            <a:pPr marL="342900" lvl="0" indent="-342900" fontAlgn="auto">
              <a:spcBef>
                <a:spcPts val="0"/>
              </a:spcBef>
              <a:spcAft>
                <a:spcPts val="0"/>
              </a:spcAft>
              <a:buFont typeface="Arial" panose="020B0604020202020204" pitchFamily="34" charset="0"/>
              <a:buChar char="•"/>
              <a:defRPr/>
            </a:pPr>
            <a:r>
              <a:rPr lang="en-GB" dirty="0"/>
              <a:t>Remove spreadsheet element</a:t>
            </a:r>
          </a:p>
          <a:p>
            <a:pPr marL="342900" lvl="0" indent="-342900" fontAlgn="auto">
              <a:spcBef>
                <a:spcPts val="0"/>
              </a:spcBef>
              <a:spcAft>
                <a:spcPts val="0"/>
              </a:spcAft>
              <a:buFont typeface="Arial" panose="020B0604020202020204" pitchFamily="34" charset="0"/>
              <a:buChar char="•"/>
              <a:defRPr/>
            </a:pPr>
            <a:r>
              <a:rPr lang="en-GB" dirty="0"/>
              <a:t>Incorporate percentages by introducing a discount</a:t>
            </a:r>
          </a:p>
          <a:p>
            <a:pPr marL="342900" lvl="0" indent="-342900" fontAlgn="auto">
              <a:spcBef>
                <a:spcPts val="0"/>
              </a:spcBef>
              <a:spcAft>
                <a:spcPts val="0"/>
              </a:spcAft>
              <a:buFont typeface="Arial" panose="020B0604020202020204" pitchFamily="34" charset="0"/>
              <a:buChar char="•"/>
              <a:defRPr/>
            </a:pPr>
            <a:r>
              <a:rPr lang="en-GB" dirty="0"/>
              <a:t>Provide scenarios e.g. ‘buy one/get one free’, buy in </a:t>
            </a:r>
          </a:p>
          <a:p>
            <a:pPr lvl="0" fontAlgn="auto">
              <a:spcBef>
                <a:spcPts val="0"/>
              </a:spcBef>
              <a:spcAft>
                <a:spcPts val="0"/>
              </a:spcAft>
              <a:defRPr/>
            </a:pPr>
            <a:r>
              <a:rPr lang="en-GB" dirty="0"/>
              <a:t>     bulk and receive a discount</a:t>
            </a:r>
          </a:p>
          <a:p>
            <a:pPr marL="342900" lvl="0" indent="-342900" fontAlgn="auto">
              <a:spcBef>
                <a:spcPts val="0"/>
              </a:spcBef>
              <a:spcAft>
                <a:spcPts val="0"/>
              </a:spcAft>
              <a:buFont typeface="Arial" panose="020B0604020202020204" pitchFamily="34" charset="0"/>
              <a:buChar char="•"/>
              <a:defRPr/>
            </a:pPr>
            <a:r>
              <a:rPr lang="en-GB" dirty="0"/>
              <a:t>Use of visual representations e.g. an open number </a:t>
            </a:r>
          </a:p>
          <a:p>
            <a:pPr lvl="0" fontAlgn="auto">
              <a:spcBef>
                <a:spcPts val="0"/>
              </a:spcBef>
              <a:spcAft>
                <a:spcPts val="0"/>
              </a:spcAft>
              <a:defRPr/>
            </a:pPr>
            <a:r>
              <a:rPr lang="en-GB" dirty="0"/>
              <a:t>     line or bar models to support calculations. (see images)</a:t>
            </a:r>
            <a:endParaRPr lang="en-GB" dirty="0">
              <a:solidFill>
                <a:srgbClr val="FF0000"/>
              </a:solidFill>
            </a:endParaRPr>
          </a:p>
          <a:p>
            <a:pPr marL="342900" lvl="0" indent="-342900" fontAlgn="auto">
              <a:spcBef>
                <a:spcPts val="0"/>
              </a:spcBef>
              <a:spcAft>
                <a:spcPts val="0"/>
              </a:spcAft>
              <a:buFont typeface="Arial" panose="020B0604020202020204" pitchFamily="34" charset="0"/>
              <a:buChar char="•"/>
              <a:defRPr/>
            </a:pPr>
            <a:endParaRPr lang="en-GB" dirty="0"/>
          </a:p>
        </p:txBody>
      </p:sp>
      <p:sp>
        <p:nvSpPr>
          <p:cNvPr id="10" name="Title 1"/>
          <p:cNvSpPr txBox="1">
            <a:spLocks/>
          </p:cNvSpPr>
          <p:nvPr/>
        </p:nvSpPr>
        <p:spPr bwMode="auto">
          <a:xfrm>
            <a:off x="247650" y="89625"/>
            <a:ext cx="11049507" cy="78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dirty="0"/>
              <a:t>High Quality Assessment – Second Level Numeracy</a:t>
            </a:r>
          </a:p>
        </p:txBody>
      </p:sp>
      <p:pic>
        <p:nvPicPr>
          <p:cNvPr id="2" name="Picture 1"/>
          <p:cNvPicPr>
            <a:picLocks noChangeAspect="1"/>
          </p:cNvPicPr>
          <p:nvPr/>
        </p:nvPicPr>
        <p:blipFill>
          <a:blip r:embed="rId4"/>
          <a:stretch>
            <a:fillRect/>
          </a:stretch>
        </p:blipFill>
        <p:spPr>
          <a:xfrm>
            <a:off x="6938891" y="4130737"/>
            <a:ext cx="5253109" cy="2590800"/>
          </a:xfrm>
          <a:prstGeom prst="rect">
            <a:avLst/>
          </a:prstGeom>
        </p:spPr>
      </p:pic>
      <p:pic>
        <p:nvPicPr>
          <p:cNvPr id="4" name="Picture 3"/>
          <p:cNvPicPr>
            <a:picLocks noChangeAspect="1"/>
          </p:cNvPicPr>
          <p:nvPr/>
        </p:nvPicPr>
        <p:blipFill>
          <a:blip r:embed="rId5"/>
          <a:stretch>
            <a:fillRect/>
          </a:stretch>
        </p:blipFill>
        <p:spPr>
          <a:xfrm>
            <a:off x="6938891" y="900214"/>
            <a:ext cx="5202720" cy="3128433"/>
          </a:xfrm>
          <a:prstGeom prst="rect">
            <a:avLst/>
          </a:prstGeom>
        </p:spPr>
      </p:pic>
    </p:spTree>
    <p:extLst>
      <p:ext uri="{BB962C8B-B14F-4D97-AF65-F5344CB8AC3E}">
        <p14:creationId xmlns:p14="http://schemas.microsoft.com/office/powerpoint/2010/main" val="342343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sp>
        <p:nvSpPr>
          <p:cNvPr id="10" name="Title 1"/>
          <p:cNvSpPr txBox="1">
            <a:spLocks/>
          </p:cNvSpPr>
          <p:nvPr/>
        </p:nvSpPr>
        <p:spPr bwMode="auto">
          <a:xfrm>
            <a:off x="247650" y="89625"/>
            <a:ext cx="11049507" cy="78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dirty="0"/>
              <a:t>What could be assessed?</a:t>
            </a:r>
          </a:p>
        </p:txBody>
      </p:sp>
      <p:sp>
        <p:nvSpPr>
          <p:cNvPr id="7" name="Rounded Rectangle 6"/>
          <p:cNvSpPr/>
          <p:nvPr/>
        </p:nvSpPr>
        <p:spPr>
          <a:xfrm>
            <a:off x="173815" y="5350390"/>
            <a:ext cx="5872969" cy="1262249"/>
          </a:xfrm>
          <a:prstGeom prst="round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Addition, subtraction, multiplication and division of whole numbers and decimal fractions to two decimal places</a:t>
            </a:r>
          </a:p>
        </p:txBody>
      </p:sp>
      <p:sp>
        <p:nvSpPr>
          <p:cNvPr id="9" name="Rounded Rectangle 8"/>
          <p:cNvSpPr/>
          <p:nvPr/>
        </p:nvSpPr>
        <p:spPr>
          <a:xfrm>
            <a:off x="6204323" y="3731864"/>
            <a:ext cx="2836333" cy="1156403"/>
          </a:xfrm>
          <a:prstGeom prst="round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Calculation of simple percentages</a:t>
            </a:r>
          </a:p>
        </p:txBody>
      </p:sp>
      <p:sp>
        <p:nvSpPr>
          <p:cNvPr id="11" name="Rounded Rectangle 10"/>
          <p:cNvSpPr/>
          <p:nvPr/>
        </p:nvSpPr>
        <p:spPr>
          <a:xfrm>
            <a:off x="6195985" y="5044997"/>
            <a:ext cx="2836333" cy="1156403"/>
          </a:xfrm>
          <a:prstGeom prst="round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Comparison of costs</a:t>
            </a:r>
          </a:p>
        </p:txBody>
      </p:sp>
      <p:sp>
        <p:nvSpPr>
          <p:cNvPr id="12" name="Rounded Rectangle 11"/>
          <p:cNvSpPr/>
          <p:nvPr/>
        </p:nvSpPr>
        <p:spPr>
          <a:xfrm>
            <a:off x="9153690" y="3753984"/>
            <a:ext cx="2836333" cy="1156403"/>
          </a:xfrm>
          <a:prstGeom prst="round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Budgeting skills</a:t>
            </a:r>
          </a:p>
        </p:txBody>
      </p:sp>
      <p:sp>
        <p:nvSpPr>
          <p:cNvPr id="13" name="Rounded Rectangle 12"/>
          <p:cNvSpPr/>
          <p:nvPr/>
        </p:nvSpPr>
        <p:spPr>
          <a:xfrm>
            <a:off x="173815" y="3294837"/>
            <a:ext cx="5872969" cy="1887485"/>
          </a:xfrm>
          <a:prstGeom prst="round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r>
              <a:rPr lang="en-GB" b="1" dirty="0"/>
              <a:t>Can learners:</a:t>
            </a:r>
          </a:p>
          <a:p>
            <a:pPr marL="285750" indent="-285750">
              <a:buFont typeface="Arial" panose="020B0604020202020204" pitchFamily="34" charset="0"/>
              <a:buChar char="•"/>
            </a:pPr>
            <a:r>
              <a:rPr lang="en-GB" dirty="0"/>
              <a:t>select and communicate processes and solutions</a:t>
            </a:r>
          </a:p>
          <a:p>
            <a:pPr marL="285750" indent="-285750">
              <a:buFont typeface="Arial" panose="020B0604020202020204" pitchFamily="34" charset="0"/>
              <a:buChar char="•"/>
            </a:pPr>
            <a:r>
              <a:rPr lang="en-GB" dirty="0"/>
              <a:t>justify choice of strategy used</a:t>
            </a:r>
          </a:p>
          <a:p>
            <a:pPr marL="285750" indent="-285750">
              <a:buFont typeface="Arial" panose="020B0604020202020204" pitchFamily="34" charset="0"/>
              <a:buChar char="•"/>
            </a:pPr>
            <a:r>
              <a:rPr lang="en-GB" dirty="0"/>
              <a:t>link mathematical concepts</a:t>
            </a:r>
          </a:p>
          <a:p>
            <a:pPr marL="285750" indent="-285750">
              <a:buFont typeface="Arial" panose="020B0604020202020204" pitchFamily="34" charset="0"/>
              <a:buChar char="•"/>
            </a:pPr>
            <a:r>
              <a:rPr lang="en-GB" dirty="0"/>
              <a:t>determine the reasonableness of a solution?</a:t>
            </a:r>
          </a:p>
          <a:p>
            <a:pPr marL="285750" indent="-285750" algn="ctr">
              <a:buFont typeface="Arial" panose="020B0604020202020204" pitchFamily="34" charset="0"/>
              <a:buChar char="•"/>
            </a:pPr>
            <a:endParaRPr lang="en-GB" dirty="0"/>
          </a:p>
        </p:txBody>
      </p:sp>
      <p:sp>
        <p:nvSpPr>
          <p:cNvPr id="14" name="Rounded Rectangle 13"/>
          <p:cNvSpPr/>
          <p:nvPr/>
        </p:nvSpPr>
        <p:spPr>
          <a:xfrm>
            <a:off x="9153690" y="5082042"/>
            <a:ext cx="2836333" cy="1156403"/>
          </a:xfrm>
          <a:prstGeom prst="roundRect">
            <a:avLst/>
          </a:prstGeom>
          <a:solidFill>
            <a:schemeClr val="accent3">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Use of spreadsheets to organise information</a:t>
            </a:r>
          </a:p>
        </p:txBody>
      </p:sp>
      <p:sp>
        <p:nvSpPr>
          <p:cNvPr id="2" name="Rectangle 1"/>
          <p:cNvSpPr/>
          <p:nvPr/>
        </p:nvSpPr>
        <p:spPr>
          <a:xfrm>
            <a:off x="285499" y="957246"/>
            <a:ext cx="11621002" cy="2031325"/>
          </a:xfrm>
          <a:prstGeom prst="rect">
            <a:avLst/>
          </a:prstGeom>
          <a:ln>
            <a:solidFill>
              <a:schemeClr val="tx1"/>
            </a:solidFill>
          </a:ln>
        </p:spPr>
        <p:txBody>
          <a:bodyPr wrap="square">
            <a:spAutoFit/>
          </a:bodyPr>
          <a:lstStyle/>
          <a:p>
            <a:r>
              <a:rPr lang="en-GB" dirty="0"/>
              <a:t>I can manage money, compare costs from different retailers, and determine what I can afford to buy. </a:t>
            </a:r>
            <a:r>
              <a:rPr lang="en-GB" b="1" dirty="0" err="1"/>
              <a:t>MNU</a:t>
            </a:r>
            <a:r>
              <a:rPr lang="en-GB" b="1" dirty="0"/>
              <a:t> 2-</a:t>
            </a:r>
            <a:r>
              <a:rPr lang="en-GB" b="1" dirty="0" err="1"/>
              <a:t>09a</a:t>
            </a:r>
            <a:endParaRPr lang="en-GB" b="1" dirty="0"/>
          </a:p>
          <a:p>
            <a:endParaRPr lang="en-GB" b="1" dirty="0"/>
          </a:p>
          <a:p>
            <a:r>
              <a:rPr lang="en-GB" dirty="0"/>
              <a:t>Having determined which calculations are needed, I can solve problems involving whole numbers using a range of methods, sharing my approaches and solutions with others. </a:t>
            </a:r>
            <a:r>
              <a:rPr lang="en-GB" b="1" dirty="0" err="1"/>
              <a:t>MNU</a:t>
            </a:r>
            <a:r>
              <a:rPr lang="en-GB" b="1" dirty="0"/>
              <a:t> 2-</a:t>
            </a:r>
            <a:r>
              <a:rPr lang="en-GB" b="1" dirty="0" err="1"/>
              <a:t>03a</a:t>
            </a:r>
            <a:endParaRPr lang="en-GB" b="1" dirty="0"/>
          </a:p>
          <a:p>
            <a:endParaRPr lang="en-GB" dirty="0"/>
          </a:p>
          <a:p>
            <a:r>
              <a:rPr lang="en-GB" dirty="0"/>
              <a:t>I can extend and enhance my knowledge of digital technologies to collect, analyse ideas, relevant information and organise these in an appropriate way. </a:t>
            </a:r>
            <a:r>
              <a:rPr lang="en-GB" b="1" dirty="0" err="1"/>
              <a:t>TCH</a:t>
            </a:r>
            <a:r>
              <a:rPr lang="en-GB" b="1" dirty="0"/>
              <a:t> 2-</a:t>
            </a:r>
            <a:r>
              <a:rPr lang="en-GB" b="1" dirty="0" err="1"/>
              <a:t>01a</a:t>
            </a:r>
            <a:endParaRPr lang="en-GB" b="1" dirty="0"/>
          </a:p>
        </p:txBody>
      </p:sp>
    </p:spTree>
    <p:extLst>
      <p:ext uri="{BB962C8B-B14F-4D97-AF65-F5344CB8AC3E}">
        <p14:creationId xmlns:p14="http://schemas.microsoft.com/office/powerpoint/2010/main" val="1394991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15638" y="140668"/>
            <a:ext cx="11049507" cy="782320"/>
          </a:xfrm>
        </p:spPr>
        <p:txBody>
          <a:bodyPr/>
          <a:lstStyle/>
          <a:p>
            <a:r>
              <a:rPr lang="en-GB" dirty="0">
                <a:solidFill>
                  <a:srgbClr val="00ABB5"/>
                </a:solidFill>
                <a:latin typeface="Arial" panose="020B0604020202020204" pitchFamily="34" charset="0"/>
                <a:cs typeface="Arial" panose="020B0604020202020204" pitchFamily="34" charset="0"/>
              </a:rPr>
              <a:t>Pause for thought</a:t>
            </a: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4" name="Content Placeholder 3"/>
          <p:cNvSpPr>
            <a:spLocks noGrp="1"/>
          </p:cNvSpPr>
          <p:nvPr>
            <p:ph idx="1"/>
          </p:nvPr>
        </p:nvSpPr>
        <p:spPr>
          <a:xfrm>
            <a:off x="280059" y="1012398"/>
            <a:ext cx="10920663" cy="4351338"/>
          </a:xfrm>
        </p:spPr>
        <p:txBody>
          <a:bodyPr/>
          <a:lstStyle/>
          <a:p>
            <a:r>
              <a:rPr lang="en-GB" dirty="0">
                <a:latin typeface="Arial" panose="020B0604020202020204" pitchFamily="34" charset="0"/>
                <a:cs typeface="Arial" panose="020B0604020202020204" pitchFamily="34" charset="0"/>
              </a:rPr>
              <a:t>Does the High Quality Assessment:</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Cover a breadth of learning?</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Provide appropriate challenge? i.e. Higher order thinking skills?</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Provide opportunities for application of learning in new and unfamiliar contexts? </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Focus on one of the four contexts of learning? </a:t>
            </a:r>
          </a:p>
        </p:txBody>
      </p:sp>
      <p:graphicFrame>
        <p:nvGraphicFramePr>
          <p:cNvPr id="3" name="Table 2"/>
          <p:cNvGraphicFramePr>
            <a:graphicFrameLocks noGrp="1"/>
          </p:cNvGraphicFramePr>
          <p:nvPr/>
        </p:nvGraphicFramePr>
        <p:xfrm>
          <a:off x="789301" y="3491787"/>
          <a:ext cx="10257183" cy="2834640"/>
        </p:xfrm>
        <a:graphic>
          <a:graphicData uri="http://schemas.openxmlformats.org/drawingml/2006/table">
            <a:tbl>
              <a:tblPr firstRow="1" bandRow="1">
                <a:tableStyleId>{5940675A-B579-460E-94D1-54222C63F5DA}</a:tableStyleId>
              </a:tblPr>
              <a:tblGrid>
                <a:gridCol w="2628403">
                  <a:extLst>
                    <a:ext uri="{9D8B030D-6E8A-4147-A177-3AD203B41FA5}">
                      <a16:colId xmlns:a16="http://schemas.microsoft.com/office/drawing/2014/main" val="1989414593"/>
                    </a:ext>
                  </a:extLst>
                </a:gridCol>
                <a:gridCol w="7628780">
                  <a:extLst>
                    <a:ext uri="{9D8B030D-6E8A-4147-A177-3AD203B41FA5}">
                      <a16:colId xmlns:a16="http://schemas.microsoft.com/office/drawing/2014/main" val="3200318170"/>
                    </a:ext>
                  </a:extLst>
                </a:gridCol>
              </a:tblGrid>
              <a:tr h="370840">
                <a:tc>
                  <a:txBody>
                    <a:bodyPr/>
                    <a:lstStyle/>
                    <a:p>
                      <a:pPr algn="ctr"/>
                      <a:r>
                        <a:rPr lang="en-GB" b="1" dirty="0">
                          <a:latin typeface="+mj-lt"/>
                        </a:rPr>
                        <a:t>Applying</a:t>
                      </a:r>
                    </a:p>
                  </a:txBody>
                  <a:tcPr>
                    <a:solidFill>
                      <a:schemeClr val="accent3">
                        <a:lumMod val="40000"/>
                        <a:lumOff val="60000"/>
                      </a:schemeClr>
                    </a:solidFill>
                  </a:tcPr>
                </a:tc>
                <a:tc>
                  <a:txBody>
                    <a:bodyPr/>
                    <a:lstStyle/>
                    <a:p>
                      <a:r>
                        <a:rPr lang="en-GB" dirty="0">
                          <a:latin typeface="+mj-lt"/>
                        </a:rPr>
                        <a:t>Provides opportunities for learners to apply</a:t>
                      </a:r>
                      <a:r>
                        <a:rPr lang="en-GB" baseline="0" dirty="0">
                          <a:latin typeface="+mj-lt"/>
                        </a:rPr>
                        <a:t> their learning in relation to the four operations, budgeting and spreadsheets to a new or unfamiliar context. The context is relevant to real life and encourages a strong pupil voice in relation to the resources purchased for their establishment.</a:t>
                      </a:r>
                      <a:endParaRPr lang="en-GB" dirty="0">
                        <a:latin typeface="+mj-lt"/>
                      </a:endParaRPr>
                    </a:p>
                  </a:txBody>
                  <a:tcPr>
                    <a:solidFill>
                      <a:schemeClr val="accent3">
                        <a:lumMod val="40000"/>
                        <a:lumOff val="60000"/>
                      </a:schemeClr>
                    </a:solidFill>
                  </a:tcPr>
                </a:tc>
                <a:extLst>
                  <a:ext uri="{0D108BD9-81ED-4DB2-BD59-A6C34878D82A}">
                    <a16:rowId xmlns:a16="http://schemas.microsoft.com/office/drawing/2014/main" val="3385562462"/>
                  </a:ext>
                </a:extLst>
              </a:tr>
              <a:tr h="370840">
                <a:tc>
                  <a:txBody>
                    <a:bodyPr/>
                    <a:lstStyle/>
                    <a:p>
                      <a:pPr algn="ctr"/>
                      <a:r>
                        <a:rPr lang="en-GB" b="1" dirty="0">
                          <a:latin typeface="+mj-lt"/>
                        </a:rPr>
                        <a:t>Analysing</a:t>
                      </a:r>
                    </a:p>
                  </a:txBody>
                  <a:tcPr>
                    <a:solidFill>
                      <a:srgbClr val="FFFFCC"/>
                    </a:solidFill>
                  </a:tcPr>
                </a:tc>
                <a:tc>
                  <a:txBody>
                    <a:bodyPr/>
                    <a:lstStyle/>
                    <a:p>
                      <a:r>
                        <a:rPr lang="en-GB" dirty="0">
                          <a:latin typeface="+mj-lt"/>
                        </a:rPr>
                        <a:t>Learners are provided with the opportunity</a:t>
                      </a:r>
                      <a:r>
                        <a:rPr lang="en-GB" baseline="0" dirty="0">
                          <a:latin typeface="+mj-lt"/>
                        </a:rPr>
                        <a:t> to organise, categorise and make comparisons between different retailers and options available.</a:t>
                      </a:r>
                      <a:endParaRPr lang="en-GB" dirty="0">
                        <a:latin typeface="+mj-lt"/>
                      </a:endParaRPr>
                    </a:p>
                  </a:txBody>
                  <a:tcPr>
                    <a:solidFill>
                      <a:srgbClr val="FFFFCC"/>
                    </a:solidFill>
                  </a:tcPr>
                </a:tc>
                <a:extLst>
                  <a:ext uri="{0D108BD9-81ED-4DB2-BD59-A6C34878D82A}">
                    <a16:rowId xmlns:a16="http://schemas.microsoft.com/office/drawing/2014/main" val="1065916819"/>
                  </a:ext>
                </a:extLst>
              </a:tr>
              <a:tr h="370840">
                <a:tc>
                  <a:txBody>
                    <a:bodyPr/>
                    <a:lstStyle/>
                    <a:p>
                      <a:pPr algn="ctr"/>
                      <a:r>
                        <a:rPr lang="en-GB" b="1" dirty="0">
                          <a:latin typeface="+mj-lt"/>
                        </a:rPr>
                        <a:t>Creating</a:t>
                      </a:r>
                    </a:p>
                  </a:txBody>
                  <a:tcPr>
                    <a:solidFill>
                      <a:srgbClr val="FF99FF"/>
                    </a:solidFill>
                  </a:tcPr>
                </a:tc>
                <a:tc>
                  <a:txBody>
                    <a:bodyPr/>
                    <a:lstStyle/>
                    <a:p>
                      <a:r>
                        <a:rPr lang="en-GB" dirty="0">
                          <a:latin typeface="+mj-lt"/>
                        </a:rPr>
                        <a:t>Learners are provided with the opportunity to use</a:t>
                      </a:r>
                      <a:r>
                        <a:rPr lang="en-GB" baseline="0" dirty="0">
                          <a:latin typeface="+mj-lt"/>
                        </a:rPr>
                        <a:t> the information they have gathered to create a budget.</a:t>
                      </a:r>
                      <a:endParaRPr lang="en-GB" dirty="0">
                        <a:latin typeface="+mj-lt"/>
                      </a:endParaRPr>
                    </a:p>
                  </a:txBody>
                  <a:tcPr>
                    <a:solidFill>
                      <a:srgbClr val="FF99FF"/>
                    </a:solidFill>
                  </a:tcPr>
                </a:tc>
                <a:extLst>
                  <a:ext uri="{0D108BD9-81ED-4DB2-BD59-A6C34878D82A}">
                    <a16:rowId xmlns:a16="http://schemas.microsoft.com/office/drawing/2014/main" val="2285377103"/>
                  </a:ext>
                </a:extLst>
              </a:tr>
              <a:tr h="170847">
                <a:tc>
                  <a:txBody>
                    <a:bodyPr/>
                    <a:lstStyle/>
                    <a:p>
                      <a:pPr algn="ctr"/>
                      <a:r>
                        <a:rPr lang="en-GB" b="1" dirty="0">
                          <a:latin typeface="+mj-lt"/>
                        </a:rPr>
                        <a:t>Evaluating</a:t>
                      </a:r>
                    </a:p>
                  </a:txBody>
                  <a:tcPr>
                    <a:solidFill>
                      <a:schemeClr val="accent6">
                        <a:lumMod val="40000"/>
                        <a:lumOff val="60000"/>
                      </a:schemeClr>
                    </a:solidFill>
                  </a:tcPr>
                </a:tc>
                <a:tc>
                  <a:txBody>
                    <a:bodyPr/>
                    <a:lstStyle/>
                    <a:p>
                      <a:r>
                        <a:rPr lang="en-GB" dirty="0">
                          <a:latin typeface="+mj-lt"/>
                        </a:rPr>
                        <a:t>Learners</a:t>
                      </a:r>
                      <a:r>
                        <a:rPr lang="en-GB" baseline="0" dirty="0">
                          <a:latin typeface="+mj-lt"/>
                        </a:rPr>
                        <a:t> are provided with an opportunity to justify their decisions.</a:t>
                      </a:r>
                      <a:endParaRPr lang="en-GB" dirty="0">
                        <a:latin typeface="+mj-lt"/>
                      </a:endParaRPr>
                    </a:p>
                  </a:txBody>
                  <a:tcPr>
                    <a:solidFill>
                      <a:schemeClr val="accent6">
                        <a:lumMod val="40000"/>
                        <a:lumOff val="60000"/>
                      </a:schemeClr>
                    </a:solidFill>
                  </a:tcPr>
                </a:tc>
                <a:extLst>
                  <a:ext uri="{0D108BD9-81ED-4DB2-BD59-A6C34878D82A}">
                    <a16:rowId xmlns:a16="http://schemas.microsoft.com/office/drawing/2014/main" val="257352725"/>
                  </a:ext>
                </a:extLst>
              </a:tr>
            </a:tbl>
          </a:graphicData>
        </a:graphic>
      </p:graphicFrame>
    </p:spTree>
    <p:extLst>
      <p:ext uri="{BB962C8B-B14F-4D97-AF65-F5344CB8AC3E}">
        <p14:creationId xmlns:p14="http://schemas.microsoft.com/office/powerpoint/2010/main" val="3298614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ES_alllogos_colour-01.png">
            <a:extLst>
              <a:ext uri="{FF2B5EF4-FFF2-40B4-BE49-F238E27FC236}">
                <a16:creationId xmlns:a16="http://schemas.microsoft.com/office/drawing/2014/main" id="{C04E84FD-06D6-4D4E-A783-3CA576F97629}"/>
              </a:ext>
            </a:extLst>
          </p:cNvPr>
          <p:cNvPicPr>
            <a:picLocks noChangeAspect="1"/>
          </p:cNvPicPr>
          <p:nvPr/>
        </p:nvPicPr>
        <p:blipFill>
          <a:blip r:embed="rId3">
            <a:extLst>
              <a:ext uri="{28A0092B-C50C-407E-A947-70E740481C1C}">
                <a14:useLocalDpi xmlns:a14="http://schemas.microsoft.com/office/drawing/2010/main" val="0"/>
              </a:ext>
            </a:extLst>
          </a:blip>
          <a:srcRect l="10040" t="16808" r="10529" b="28484"/>
          <a:stretch>
            <a:fillRect/>
          </a:stretch>
        </p:blipFill>
        <p:spPr bwMode="auto">
          <a:xfrm>
            <a:off x="658813" y="528638"/>
            <a:ext cx="3392487"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6">
            <a:extLst>
              <a:ext uri="{FF2B5EF4-FFF2-40B4-BE49-F238E27FC236}">
                <a16:creationId xmlns:a16="http://schemas.microsoft.com/office/drawing/2014/main" id="{4D396AF6-DEBC-4384-8DA3-938384E30690}"/>
              </a:ext>
            </a:extLst>
          </p:cNvPr>
          <p:cNvSpPr>
            <a:spLocks noChangeArrowheads="1"/>
          </p:cNvSpPr>
          <p:nvPr/>
        </p:nvSpPr>
        <p:spPr bwMode="auto">
          <a:xfrm>
            <a:off x="658813" y="2289175"/>
            <a:ext cx="110505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5400" dirty="0">
                <a:solidFill>
                  <a:srgbClr val="00ABB5"/>
                </a:solidFill>
              </a:rPr>
              <a:t>Activity</a:t>
            </a:r>
            <a:endParaRPr lang="en-US" altLang="en-US" sz="5400" dirty="0"/>
          </a:p>
        </p:txBody>
      </p:sp>
      <p:pic>
        <p:nvPicPr>
          <p:cNvPr id="62468" name="Picture 11" descr="1.png">
            <a:extLst>
              <a:ext uri="{FF2B5EF4-FFF2-40B4-BE49-F238E27FC236}">
                <a16:creationId xmlns:a16="http://schemas.microsoft.com/office/drawing/2014/main" id="{2EAF5602-7B02-4414-AA96-7401F0CEC29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463" y="3752850"/>
            <a:ext cx="12209463"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a:extLst>
              <a:ext uri="{FF2B5EF4-FFF2-40B4-BE49-F238E27FC236}">
                <a16:creationId xmlns:a16="http://schemas.microsoft.com/office/drawing/2014/main" id="{CFACB033-50BD-4C0E-9E21-B1BEF7CF2666}"/>
              </a:ext>
            </a:extLst>
          </p:cNvPr>
          <p:cNvSpPr txBox="1"/>
          <p:nvPr/>
        </p:nvSpPr>
        <p:spPr>
          <a:xfrm>
            <a:off x="7162800" y="6057900"/>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8" name="Text Box 8">
            <a:extLst>
              <a:ext uri="{FF2B5EF4-FFF2-40B4-BE49-F238E27FC236}">
                <a16:creationId xmlns:a16="http://schemas.microsoft.com/office/drawing/2014/main" id="{A2766AA5-6547-427E-8A2B-66B5655A64FB}"/>
              </a:ext>
            </a:extLst>
          </p:cNvPr>
          <p:cNvSpPr txBox="1"/>
          <p:nvPr/>
        </p:nvSpPr>
        <p:spPr>
          <a:xfrm>
            <a:off x="6546850" y="6311900"/>
            <a:ext cx="5497513"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en-GB" altLang="en-US" sz="1400" b="1" dirty="0">
                <a:solidFill>
                  <a:srgbClr val="FFFFFF"/>
                </a:solidFill>
              </a:rPr>
              <a:t>Do </a:t>
            </a:r>
            <a:r>
              <a:rPr lang="en-GB" altLang="en-US" sz="1400" b="1" dirty="0" err="1">
                <a:solidFill>
                  <a:srgbClr val="FFFFFF"/>
                </a:solidFill>
              </a:rPr>
              <a:t>luchd-ionnsachaidh</a:t>
            </a:r>
            <a:r>
              <a:rPr lang="en-GB" altLang="en-US" sz="1400" b="1" dirty="0">
                <a:solidFill>
                  <a:srgbClr val="FFFFFF"/>
                </a:solidFill>
              </a:rPr>
              <a:t> </a:t>
            </a:r>
            <a:r>
              <a:rPr lang="en-GB" altLang="en-US" sz="1400" b="1" dirty="0" err="1">
                <a:solidFill>
                  <a:srgbClr val="FFFFFF"/>
                </a:solidFill>
              </a:rPr>
              <a:t>na</a:t>
            </a:r>
            <a:r>
              <a:rPr lang="en-GB" altLang="en-US" sz="1400" b="1" dirty="0">
                <a:solidFill>
                  <a:srgbClr val="FFFFFF"/>
                </a:solidFill>
              </a:rPr>
              <a:t> h-Alba, le </a:t>
            </a:r>
            <a:r>
              <a:rPr lang="en-GB" altLang="en-US" sz="1400" b="1" dirty="0" err="1">
                <a:solidFill>
                  <a:srgbClr val="FFFFFF"/>
                </a:solidFill>
              </a:rPr>
              <a:t>luchd-foghlaim</a:t>
            </a:r>
            <a:r>
              <a:rPr lang="en-GB" altLang="en-US" sz="1400" b="1" dirty="0">
                <a:solidFill>
                  <a:srgbClr val="FFFFFF"/>
                </a:solidFill>
              </a:rPr>
              <a:t> Alba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9091" name="Title 1"/>
          <p:cNvSpPr>
            <a:spLocks noGrp="1"/>
          </p:cNvSpPr>
          <p:nvPr>
            <p:ph type="title"/>
          </p:nvPr>
        </p:nvSpPr>
        <p:spPr>
          <a:xfrm>
            <a:off x="611188" y="525463"/>
            <a:ext cx="11050587" cy="782637"/>
          </a:xfrm>
        </p:spPr>
        <p:txBody>
          <a:bodyPr/>
          <a:lstStyle/>
          <a:p>
            <a:pPr eaLnBrk="1" hangingPunct="1"/>
            <a:r>
              <a:rPr lang="en-GB" altLang="en-US">
                <a:cs typeface="Arial" panose="020B0604020202020204" pitchFamily="34" charset="0"/>
              </a:rPr>
              <a:t>High Quality Assessment Task - Jamboard</a:t>
            </a:r>
          </a:p>
        </p:txBody>
      </p:sp>
      <p:pic>
        <p:nvPicPr>
          <p:cNvPr id="8909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29300"/>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162800" y="6284913"/>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0" name="Content Placeholder 2"/>
          <p:cNvSpPr>
            <a:spLocks noGrp="1"/>
          </p:cNvSpPr>
          <p:nvPr>
            <p:ph idx="1"/>
          </p:nvPr>
        </p:nvSpPr>
        <p:spPr>
          <a:xfrm>
            <a:off x="838200" y="1825625"/>
            <a:ext cx="10515600" cy="3586163"/>
          </a:xfrm>
        </p:spPr>
        <p:txBody>
          <a:bodyPr>
            <a:normAutofit lnSpcReduction="10000"/>
          </a:bodyPr>
          <a:lstStyle/>
          <a:p>
            <a:pPr marL="342900" indent="-342900" eaLnBrk="1" hangingPunct="1">
              <a:buClr>
                <a:srgbClr val="33CCCC"/>
              </a:buClr>
              <a:buFont typeface="Arial" panose="020B0604020202020204" pitchFamily="34" charset="0"/>
              <a:buChar char="•"/>
              <a:defRPr/>
            </a:pPr>
            <a:r>
              <a:rPr lang="en-GB" sz="2400" dirty="0">
                <a:solidFill>
                  <a:schemeClr val="tx1">
                    <a:lumMod val="65000"/>
                    <a:lumOff val="35000"/>
                  </a:schemeClr>
                </a:solidFill>
                <a:cs typeface="Arial" panose="020B0604020202020204" pitchFamily="34" charset="0"/>
              </a:rPr>
              <a:t>In groups, traffic light elements of the High Quality Assessments into those you feel are ‘high quality’ and those you feel ‘could be improved.</a:t>
            </a:r>
          </a:p>
          <a:p>
            <a:pPr marL="342900" indent="-342900" eaLnBrk="1" hangingPunct="1">
              <a:buClr>
                <a:srgbClr val="33CCCC"/>
              </a:buClr>
              <a:buFont typeface="Arial" panose="020B0604020202020204" pitchFamily="34" charset="0"/>
              <a:buChar char="•"/>
              <a:defRPr/>
            </a:pPr>
            <a:r>
              <a:rPr lang="en-GB" sz="2400" dirty="0">
                <a:solidFill>
                  <a:schemeClr val="tx1">
                    <a:lumMod val="65000"/>
                    <a:lumOff val="35000"/>
                  </a:schemeClr>
                </a:solidFill>
                <a:cs typeface="Arial" panose="020B0604020202020204" pitchFamily="34" charset="0"/>
              </a:rPr>
              <a:t>Record reasons for your responses.</a:t>
            </a:r>
          </a:p>
          <a:p>
            <a:pPr marL="342900" indent="-342900" eaLnBrk="1" hangingPunct="1">
              <a:buClr>
                <a:srgbClr val="33CCCC"/>
              </a:buClr>
              <a:buFont typeface="Arial" panose="020B0604020202020204" pitchFamily="34" charset="0"/>
              <a:buChar char="•"/>
              <a:defRPr/>
            </a:pPr>
            <a:r>
              <a:rPr lang="en-GB" sz="2400" dirty="0">
                <a:solidFill>
                  <a:schemeClr val="tx1">
                    <a:lumMod val="65000"/>
                    <a:lumOff val="35000"/>
                  </a:schemeClr>
                </a:solidFill>
                <a:cs typeface="Arial" panose="020B0604020202020204" pitchFamily="34" charset="0"/>
              </a:rPr>
              <a:t>Look at those that ‘could be improved’ and suggest improvements to make them better.</a:t>
            </a:r>
          </a:p>
          <a:p>
            <a:pPr marL="342900" indent="-342900" eaLnBrk="1" hangingPunct="1">
              <a:buClr>
                <a:srgbClr val="33CCCC"/>
              </a:buClr>
              <a:buFont typeface="Arial" panose="020B0604020202020204" pitchFamily="34" charset="0"/>
              <a:buChar char="•"/>
              <a:defRPr/>
            </a:pPr>
            <a:r>
              <a:rPr lang="en-GB" sz="2400" dirty="0">
                <a:solidFill>
                  <a:schemeClr val="tx1">
                    <a:lumMod val="65000"/>
                    <a:lumOff val="35000"/>
                  </a:schemeClr>
                </a:solidFill>
                <a:cs typeface="Arial" panose="020B0604020202020204" pitchFamily="34" charset="0"/>
              </a:rPr>
              <a:t>They are not perfect!</a:t>
            </a:r>
          </a:p>
          <a:p>
            <a:pPr marL="342900" indent="-342900" eaLnBrk="1" hangingPunct="1">
              <a:buClr>
                <a:srgbClr val="33CCCC"/>
              </a:buClr>
              <a:buFont typeface="Arial" panose="020B0604020202020204" pitchFamily="34" charset="0"/>
              <a:buChar char="•"/>
              <a:defRPr/>
            </a:pPr>
            <a:r>
              <a:rPr lang="en-GB" sz="2400" dirty="0">
                <a:solidFill>
                  <a:schemeClr val="tx1">
                    <a:lumMod val="65000"/>
                    <a:lumOff val="35000"/>
                  </a:schemeClr>
                </a:solidFill>
                <a:cs typeface="Arial" panose="020B0604020202020204" pitchFamily="34" charset="0"/>
              </a:rPr>
              <a:t>Not to be used as examples out with this training. </a:t>
            </a:r>
          </a:p>
          <a:p>
            <a:pPr eaLnBrk="1" hangingPunct="1">
              <a:buFont typeface="Arial"/>
              <a:buNone/>
              <a:defRPr/>
            </a:pPr>
            <a:endParaRPr lang="en-GB" dirty="0">
              <a:solidFill>
                <a:schemeClr val="tx1">
                  <a:lumMod val="65000"/>
                  <a:lumOff val="35000"/>
                </a:schemeClr>
              </a:solidFill>
              <a:cs typeface="Arial" panose="020B0604020202020204" pitchFamily="34" charset="0"/>
            </a:endParaRPr>
          </a:p>
          <a:p>
            <a:pPr algn="r" eaLnBrk="1" hangingPunct="1">
              <a:buFont typeface="Arial"/>
              <a:buNone/>
              <a:defRPr/>
            </a:pPr>
            <a:r>
              <a:rPr lang="en-GB" dirty="0">
                <a:solidFill>
                  <a:schemeClr val="tx1">
                    <a:lumMod val="65000"/>
                    <a:lumOff val="35000"/>
                  </a:schemeClr>
                </a:solidFill>
              </a:rPr>
              <a:t>						</a:t>
            </a:r>
            <a:r>
              <a:rPr lang="en-GB" sz="2400" dirty="0">
                <a:solidFill>
                  <a:schemeClr val="tx1">
                    <a:lumMod val="65000"/>
                    <a:lumOff val="35000"/>
                  </a:schemeClr>
                </a:solidFill>
                <a:cs typeface="Arial" panose="020B0604020202020204" pitchFamily="34" charset="0"/>
              </a:rPr>
              <a:t>Approx. 45 </a:t>
            </a:r>
            <a:r>
              <a:rPr lang="en-GB" sz="2400" dirty="0" err="1">
                <a:solidFill>
                  <a:schemeClr val="tx1">
                    <a:lumMod val="65000"/>
                    <a:lumOff val="35000"/>
                  </a:schemeClr>
                </a:solidFill>
                <a:cs typeface="Arial" panose="020B0604020202020204" pitchFamily="34" charset="0"/>
              </a:rPr>
              <a:t>mins</a:t>
            </a:r>
            <a:endParaRPr lang="en-GB" sz="2400" dirty="0">
              <a:solidFill>
                <a:schemeClr val="tx1">
                  <a:lumMod val="65000"/>
                  <a:lumOff val="35000"/>
                </a:schemeClr>
              </a:solidFill>
              <a:cs typeface="Arial" panose="020B0604020202020204" pitchFamily="34" charset="0"/>
            </a:endParaRPr>
          </a:p>
          <a:p>
            <a:pPr lvl="1" eaLnBrk="1" hangingPunct="1">
              <a:defRPr/>
            </a:pPr>
            <a:endParaRPr lang="en-GB" dirty="0">
              <a:solidFill>
                <a:schemeClr val="tx1">
                  <a:lumMod val="65000"/>
                  <a:lumOff val="35000"/>
                </a:schemeClr>
              </a:solidFill>
            </a:endParaRPr>
          </a:p>
        </p:txBody>
      </p:sp>
      <p:pic>
        <p:nvPicPr>
          <p:cNvPr id="89096" name="Picture 10"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750" y="5811838"/>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8"/>
          <p:cNvSpPr txBox="1"/>
          <p:nvPr/>
        </p:nvSpPr>
        <p:spPr>
          <a:xfrm>
            <a:off x="7162800" y="6284913"/>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3" name="Text Box 8"/>
          <p:cNvSpPr txBox="1"/>
          <p:nvPr/>
        </p:nvSpPr>
        <p:spPr>
          <a:xfrm>
            <a:off x="6743700" y="6497638"/>
            <a:ext cx="5497513"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defRPr/>
            </a:pPr>
            <a:r>
              <a:rPr lang="en-GB" altLang="en-US" sz="1400" b="1">
                <a:solidFill>
                  <a:schemeClr val="bg1"/>
                </a:solidFill>
              </a:rPr>
              <a:t>Do luchd-ionnsachaidh na h-Alba, le luchd-foghlaim Alba </a:t>
            </a:r>
          </a:p>
        </p:txBody>
      </p:sp>
    </p:spTree>
    <p:extLst>
      <p:ext uri="{BB962C8B-B14F-4D97-AF65-F5344CB8AC3E}">
        <p14:creationId xmlns:p14="http://schemas.microsoft.com/office/powerpoint/2010/main" val="3166613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1139" name="Title 1"/>
          <p:cNvSpPr>
            <a:spLocks noGrp="1"/>
          </p:cNvSpPr>
          <p:nvPr>
            <p:ph type="title"/>
          </p:nvPr>
        </p:nvSpPr>
        <p:spPr>
          <a:xfrm>
            <a:off x="611188" y="525463"/>
            <a:ext cx="11050587" cy="782637"/>
          </a:xfrm>
        </p:spPr>
        <p:txBody>
          <a:bodyPr/>
          <a:lstStyle/>
          <a:p>
            <a:pPr eaLnBrk="1" hangingPunct="1"/>
            <a:r>
              <a:rPr lang="en-GB" altLang="en-US">
                <a:cs typeface="Arial" panose="020B0604020202020204" pitchFamily="34" charset="0"/>
              </a:rPr>
              <a:t>High Quality Assessment Task</a:t>
            </a:r>
          </a:p>
        </p:txBody>
      </p:sp>
      <p:pic>
        <p:nvPicPr>
          <p:cNvPr id="9114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29300"/>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162800" y="6284913"/>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91143" name="Content Placeholder 2"/>
          <p:cNvSpPr>
            <a:spLocks noGrp="1"/>
          </p:cNvSpPr>
          <p:nvPr>
            <p:ph idx="1"/>
          </p:nvPr>
        </p:nvSpPr>
        <p:spPr>
          <a:xfrm>
            <a:off x="838200" y="1825625"/>
            <a:ext cx="10515600" cy="3586163"/>
          </a:xfrm>
        </p:spPr>
        <p:txBody>
          <a:bodyPr/>
          <a:lstStyle/>
          <a:p>
            <a:pPr algn="r" eaLnBrk="1" hangingPunct="1"/>
            <a:r>
              <a:rPr lang="en-GB" altLang="en-US"/>
              <a:t>						</a:t>
            </a:r>
          </a:p>
        </p:txBody>
      </p:sp>
      <p:sp>
        <p:nvSpPr>
          <p:cNvPr id="3" name="Rectangle 2"/>
          <p:cNvSpPr/>
          <p:nvPr/>
        </p:nvSpPr>
        <p:spPr>
          <a:xfrm>
            <a:off x="1031875" y="2098675"/>
            <a:ext cx="1571625" cy="908050"/>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GB"/>
          </a:p>
        </p:txBody>
      </p:sp>
      <p:sp>
        <p:nvSpPr>
          <p:cNvPr id="11" name="Rectangle 10"/>
          <p:cNvSpPr/>
          <p:nvPr/>
        </p:nvSpPr>
        <p:spPr>
          <a:xfrm>
            <a:off x="1031875" y="3302000"/>
            <a:ext cx="1571625" cy="908050"/>
          </a:xfrm>
          <a:prstGeom prst="rect">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GB"/>
          </a:p>
        </p:txBody>
      </p:sp>
      <p:sp>
        <p:nvSpPr>
          <p:cNvPr id="12" name="Rectangle 11"/>
          <p:cNvSpPr/>
          <p:nvPr/>
        </p:nvSpPr>
        <p:spPr>
          <a:xfrm>
            <a:off x="1031875" y="4494213"/>
            <a:ext cx="1571625" cy="906462"/>
          </a:xfrm>
          <a:prstGeom prst="rect">
            <a:avLst/>
          </a:prstGeom>
          <a:solidFill>
            <a:srgbClr val="FF3399"/>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GB"/>
          </a:p>
        </p:txBody>
      </p:sp>
      <p:sp>
        <p:nvSpPr>
          <p:cNvPr id="4" name="TextBox 3"/>
          <p:cNvSpPr txBox="1"/>
          <p:nvPr/>
        </p:nvSpPr>
        <p:spPr>
          <a:xfrm>
            <a:off x="3124200" y="2098675"/>
            <a:ext cx="7929563" cy="3970318"/>
          </a:xfrm>
          <a:prstGeom prst="rect">
            <a:avLst/>
          </a:prstGeom>
          <a:noFill/>
        </p:spPr>
        <p:txBody>
          <a:bodyPr>
            <a:spAutoFit/>
          </a:bodyPr>
          <a:lstStyle/>
          <a:p>
            <a:pPr>
              <a:defRPr/>
            </a:pPr>
            <a:r>
              <a:rPr lang="en-GB" sz="2400" dirty="0">
                <a:solidFill>
                  <a:schemeClr val="tx1">
                    <a:lumMod val="65000"/>
                    <a:lumOff val="35000"/>
                  </a:schemeClr>
                </a:solidFill>
              </a:rPr>
              <a:t>Select a green ‘post it’ note if you feel that an element of the assessment is strong – and note strengths.</a:t>
            </a:r>
          </a:p>
          <a:p>
            <a:pPr>
              <a:defRPr/>
            </a:pPr>
            <a:endParaRPr lang="en-GB" sz="2400" dirty="0">
              <a:solidFill>
                <a:schemeClr val="tx1">
                  <a:lumMod val="65000"/>
                  <a:lumOff val="35000"/>
                </a:schemeClr>
              </a:solidFill>
            </a:endParaRPr>
          </a:p>
          <a:p>
            <a:pPr>
              <a:defRPr/>
            </a:pPr>
            <a:r>
              <a:rPr lang="en-GB" sz="2400" dirty="0">
                <a:solidFill>
                  <a:schemeClr val="tx1">
                    <a:lumMod val="65000"/>
                    <a:lumOff val="35000"/>
                  </a:schemeClr>
                </a:solidFill>
              </a:rPr>
              <a:t>Select an amber ‘post it’ note if the assessment could be improved and note any suggestions to improve the assessment.</a:t>
            </a:r>
          </a:p>
          <a:p>
            <a:pPr>
              <a:defRPr/>
            </a:pPr>
            <a:endParaRPr lang="en-GB" sz="2400" dirty="0">
              <a:solidFill>
                <a:schemeClr val="tx1">
                  <a:lumMod val="65000"/>
                  <a:lumOff val="35000"/>
                </a:schemeClr>
              </a:solidFill>
            </a:endParaRPr>
          </a:p>
          <a:p>
            <a:pPr>
              <a:defRPr/>
            </a:pPr>
            <a:r>
              <a:rPr lang="en-GB" sz="2400" dirty="0">
                <a:solidFill>
                  <a:schemeClr val="tx1">
                    <a:lumMod val="65000"/>
                    <a:lumOff val="35000"/>
                  </a:schemeClr>
                </a:solidFill>
              </a:rPr>
              <a:t>Select a pink ‘post it’ if you feel the assessment is not high quality and state your reasons why. </a:t>
            </a:r>
          </a:p>
          <a:p>
            <a:pPr>
              <a:defRPr/>
            </a:pPr>
            <a:endParaRPr lang="en-GB" dirty="0"/>
          </a:p>
          <a:p>
            <a:pPr>
              <a:defRPr/>
            </a:pPr>
            <a:endParaRPr lang="en-GB" dirty="0"/>
          </a:p>
        </p:txBody>
      </p:sp>
      <p:pic>
        <p:nvPicPr>
          <p:cNvPr id="91148" name="Picture 12"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750" y="5811838"/>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8"/>
          <p:cNvSpPr txBox="1"/>
          <p:nvPr/>
        </p:nvSpPr>
        <p:spPr>
          <a:xfrm>
            <a:off x="7162800" y="6284913"/>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5" name="Text Box 8"/>
          <p:cNvSpPr txBox="1"/>
          <p:nvPr/>
        </p:nvSpPr>
        <p:spPr>
          <a:xfrm>
            <a:off x="6743700" y="6497638"/>
            <a:ext cx="5497513"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defRPr/>
            </a:pPr>
            <a:r>
              <a:rPr lang="en-GB" altLang="en-US" sz="1400" b="1">
                <a:solidFill>
                  <a:schemeClr val="bg1"/>
                </a:solidFill>
              </a:rPr>
              <a:t>Do luchd-ionnsachaidh na h-Alba, le luchd-foghlaim Alba </a:t>
            </a:r>
          </a:p>
        </p:txBody>
      </p:sp>
    </p:spTree>
    <p:extLst>
      <p:ext uri="{BB962C8B-B14F-4D97-AF65-F5344CB8AC3E}">
        <p14:creationId xmlns:p14="http://schemas.microsoft.com/office/powerpoint/2010/main" val="3266888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Calibri" panose="020F0502020204030204"/>
            </a:endParaRPr>
          </a:p>
        </p:txBody>
      </p:sp>
      <p:sp>
        <p:nvSpPr>
          <p:cNvPr id="93187" name="Title 1"/>
          <p:cNvSpPr>
            <a:spLocks noGrp="1"/>
          </p:cNvSpPr>
          <p:nvPr>
            <p:ph type="title"/>
          </p:nvPr>
        </p:nvSpPr>
        <p:spPr>
          <a:xfrm>
            <a:off x="611188" y="525463"/>
            <a:ext cx="11050587" cy="782637"/>
          </a:xfrm>
        </p:spPr>
        <p:txBody>
          <a:bodyPr/>
          <a:lstStyle/>
          <a:p>
            <a:pPr eaLnBrk="1" hangingPunct="1"/>
            <a:r>
              <a:rPr lang="en-GB" altLang="en-US" dirty="0">
                <a:cs typeface="Arial" panose="020B0604020202020204" pitchFamily="34" charset="0"/>
              </a:rPr>
              <a:t>Considerations</a:t>
            </a:r>
          </a:p>
        </p:txBody>
      </p:sp>
      <p:pic>
        <p:nvPicPr>
          <p:cNvPr id="9318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29300"/>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162800" y="6284913"/>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4" name="Content Placeholder 3"/>
          <p:cNvSpPr>
            <a:spLocks noGrp="1"/>
          </p:cNvSpPr>
          <p:nvPr>
            <p:ph idx="1"/>
          </p:nvPr>
        </p:nvSpPr>
        <p:spPr>
          <a:xfrm>
            <a:off x="963701" y="1460500"/>
            <a:ext cx="10920412" cy="4351337"/>
          </a:xfrm>
        </p:spPr>
        <p:txBody>
          <a:bodyPr/>
          <a:lstStyle/>
          <a:p>
            <a:pPr eaLnBrk="1" hangingPunct="1">
              <a:buClr>
                <a:srgbClr val="00ABB5"/>
              </a:buClr>
              <a:buFont typeface="Arial"/>
              <a:buNone/>
              <a:defRPr/>
            </a:pPr>
            <a:r>
              <a:rPr lang="en-GB" sz="2400" dirty="0">
                <a:solidFill>
                  <a:schemeClr val="tx1">
                    <a:lumMod val="65000"/>
                    <a:lumOff val="35000"/>
                  </a:schemeClr>
                </a:solidFill>
                <a:cs typeface="Arial" panose="020B0604020202020204" pitchFamily="34" charset="0"/>
              </a:rPr>
              <a:t>Does the High Quality Assessment:</a:t>
            </a:r>
          </a:p>
          <a:p>
            <a:pPr marL="342900" indent="-342900" eaLnBrk="1" hangingPunct="1">
              <a:buClr>
                <a:srgbClr val="00ABB5"/>
              </a:buClr>
              <a:buFont typeface="Arial" panose="020B0604020202020204" pitchFamily="34" charset="0"/>
              <a:buChar char="•"/>
              <a:defRPr/>
            </a:pPr>
            <a:r>
              <a:rPr lang="en-GB" sz="2400" dirty="0">
                <a:solidFill>
                  <a:schemeClr val="tx1">
                    <a:lumMod val="65000"/>
                    <a:lumOff val="35000"/>
                  </a:schemeClr>
                </a:solidFill>
                <a:cs typeface="Arial" panose="020B0604020202020204" pitchFamily="34" charset="0"/>
              </a:rPr>
              <a:t>Cover a breadth of learning?</a:t>
            </a:r>
          </a:p>
          <a:p>
            <a:pPr marL="342900" indent="-342900" eaLnBrk="1" hangingPunct="1">
              <a:buClr>
                <a:srgbClr val="00ABB5"/>
              </a:buClr>
              <a:buFont typeface="Arial" panose="020B0604020202020204" pitchFamily="34" charset="0"/>
              <a:buChar char="•"/>
              <a:defRPr/>
            </a:pPr>
            <a:r>
              <a:rPr lang="en-GB" sz="2400" dirty="0">
                <a:solidFill>
                  <a:schemeClr val="tx1">
                    <a:lumMod val="65000"/>
                    <a:lumOff val="35000"/>
                  </a:schemeClr>
                </a:solidFill>
                <a:cs typeface="Arial" panose="020B0604020202020204" pitchFamily="34" charset="0"/>
              </a:rPr>
              <a:t>Provide appropriate challenge? i.e. Higher order thinking skills</a:t>
            </a:r>
          </a:p>
          <a:p>
            <a:pPr marL="342900" indent="-342900" eaLnBrk="1" hangingPunct="1">
              <a:buClr>
                <a:srgbClr val="00ABB5"/>
              </a:buClr>
              <a:buFont typeface="Arial" panose="020B0604020202020204" pitchFamily="34" charset="0"/>
              <a:buChar char="•"/>
              <a:defRPr/>
            </a:pPr>
            <a:r>
              <a:rPr lang="en-GB" sz="2400" dirty="0">
                <a:solidFill>
                  <a:schemeClr val="tx1">
                    <a:lumMod val="65000"/>
                    <a:lumOff val="35000"/>
                  </a:schemeClr>
                </a:solidFill>
                <a:cs typeface="Arial" panose="020B0604020202020204" pitchFamily="34" charset="0"/>
              </a:rPr>
              <a:t>Provide opportunities for application of learning in new and unfamiliar contexts? </a:t>
            </a:r>
          </a:p>
          <a:p>
            <a:pPr marL="342900" indent="-342900" eaLnBrk="1" hangingPunct="1">
              <a:buClr>
                <a:srgbClr val="00ABB5"/>
              </a:buClr>
              <a:buFont typeface="Arial" panose="020B0604020202020204" pitchFamily="34" charset="0"/>
              <a:buChar char="•"/>
              <a:defRPr/>
            </a:pPr>
            <a:r>
              <a:rPr lang="en-GB" sz="2400" dirty="0">
                <a:solidFill>
                  <a:schemeClr val="tx1">
                    <a:lumMod val="65000"/>
                    <a:lumOff val="35000"/>
                  </a:schemeClr>
                </a:solidFill>
                <a:cs typeface="Arial" panose="020B0604020202020204" pitchFamily="34" charset="0"/>
              </a:rPr>
              <a:t>Focus on one of the four contexts of learning? </a:t>
            </a:r>
          </a:p>
          <a:p>
            <a:pPr eaLnBrk="1" hangingPunct="1">
              <a:buFont typeface="Arial"/>
              <a:buNone/>
              <a:defRPr/>
            </a:pPr>
            <a:endParaRPr lang="en-GB" dirty="0">
              <a:solidFill>
                <a:schemeClr val="tx1">
                  <a:lumMod val="65000"/>
                  <a:lumOff val="35000"/>
                </a:schemeClr>
              </a:solidFill>
            </a:endParaRPr>
          </a:p>
        </p:txBody>
      </p:sp>
      <p:pic>
        <p:nvPicPr>
          <p:cNvPr id="93192" name="Picture 9"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750" y="5811838"/>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8"/>
          <p:cNvSpPr txBox="1"/>
          <p:nvPr/>
        </p:nvSpPr>
        <p:spPr>
          <a:xfrm>
            <a:off x="7162800" y="6284913"/>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2" name="Text Box 8"/>
          <p:cNvSpPr txBox="1"/>
          <p:nvPr/>
        </p:nvSpPr>
        <p:spPr>
          <a:xfrm>
            <a:off x="6743700" y="6497638"/>
            <a:ext cx="5497513"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defRPr/>
            </a:pPr>
            <a:r>
              <a:rPr lang="en-GB" altLang="en-US" sz="1400" b="1">
                <a:solidFill>
                  <a:schemeClr val="bg1"/>
                </a:solidFill>
              </a:rPr>
              <a:t>Do luchd-ionnsachaidh na h-Alba, le luchd-foghlaim Alba </a:t>
            </a:r>
          </a:p>
        </p:txBody>
      </p:sp>
    </p:spTree>
    <p:extLst>
      <p:ext uri="{BB962C8B-B14F-4D97-AF65-F5344CB8AC3E}">
        <p14:creationId xmlns:p14="http://schemas.microsoft.com/office/powerpoint/2010/main" val="333443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188" y="1509713"/>
            <a:ext cx="10521950" cy="4167187"/>
          </a:xfrm>
        </p:spPr>
        <p:txBody>
          <a:bodyPr/>
          <a:lstStyle/>
          <a:p>
            <a:pPr lvl="1" indent="0" eaLnBrk="1" hangingPunct="1">
              <a:buFont typeface="Arial"/>
              <a:buNone/>
              <a:defRPr/>
            </a:pPr>
            <a:endParaRPr lang="en-GB" dirty="0">
              <a:solidFill>
                <a:schemeClr val="tx1">
                  <a:lumMod val="65000"/>
                  <a:lumOff val="35000"/>
                </a:schemeClr>
              </a:solidFill>
            </a:endParaRPr>
          </a:p>
          <a:p>
            <a:pPr eaLnBrk="1" hangingPunct="1">
              <a:buClr>
                <a:srgbClr val="00ABB5"/>
              </a:buClr>
              <a:buFont typeface="Arial"/>
              <a:buNone/>
              <a:defRPr/>
            </a:pPr>
            <a:endParaRPr lang="en-GB" b="1" dirty="0">
              <a:solidFill>
                <a:schemeClr val="tx1">
                  <a:lumMod val="65000"/>
                  <a:lumOff val="35000"/>
                </a:schemeClr>
              </a:solidFill>
            </a:endParaRPr>
          </a:p>
        </p:txBody>
      </p:sp>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9332" name="Title 1"/>
          <p:cNvSpPr>
            <a:spLocks noGrp="1"/>
          </p:cNvSpPr>
          <p:nvPr>
            <p:ph type="title"/>
          </p:nvPr>
        </p:nvSpPr>
        <p:spPr>
          <a:xfrm>
            <a:off x="523875" y="1183160"/>
            <a:ext cx="11049000" cy="781050"/>
          </a:xfrm>
        </p:spPr>
        <p:txBody>
          <a:bodyPr/>
          <a:lstStyle/>
          <a:p>
            <a:pPr eaLnBrk="1" hangingPunct="1"/>
            <a:r>
              <a:rPr lang="en-GB" altLang="en-US" dirty="0"/>
              <a:t>Preparation for Session 5: </a:t>
            </a:r>
            <a:br>
              <a:rPr lang="en-GB" altLang="en-US" dirty="0"/>
            </a:br>
            <a:r>
              <a:rPr lang="en-GB" altLang="en-US" dirty="0"/>
              <a:t>Begin to create a High Quality Assessment (no upload required)</a:t>
            </a:r>
            <a:br>
              <a:rPr lang="en-GB" altLang="en-US" sz="4400" dirty="0"/>
            </a:br>
            <a:endParaRPr lang="en-GB" altLang="en-US" sz="4400" dirty="0"/>
          </a:p>
        </p:txBody>
      </p:sp>
      <p:pic>
        <p:nvPicPr>
          <p:cNvPr id="9933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4"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463" y="5829300"/>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5" name="AutoShape 2" descr="data:image/jpg;base64,%20/9j/4AAQSkZJRgABAQEAYABgAAD/2wBDAAUDBAQEAwUEBAQFBQUGBwwIBwcHBw8LCwkMEQ8SEhEPERETFhwXExQaFRERGCEYGh0dHx8fExciJCIeJBweHx7/2wBDAQUFBQcGBw4ICA4eFBEUHh4eHh4eHh4eHh4eHh4eHh4eHh4eHh4eHh4eHh4eHh4eHh4eHh4eHh4eHh4eHh4eHh7/wAARCAKlA0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0IcHcG/4FTjnZ/CQeenNTFThlx37U+K3JJ4YnsMdqAIFJJGf1qUbuoanrExPyrn6VIsbA89u1AEXlt1YlfrQoUkrjj1PWpishPOD9akig/ikGB6Y60AUtjbiD07U4defT0q0I3H8IPPTNP8AK+YEKD7UAUtp5/pRGDjBGTWgsAPUYpfs6gfdoAoiNi3QAenSp1i7kHp3q2kGQcA+/NSrCrMC3C57UAUNrDHBqRY2bsD+NXniBztwB6Unl4Xhc/SgCmiFSMg08LjHFW1hG0EN+dP8gbc+tAFVIzt6EZPORQITx14/CtBYduFPJxmneSrcYoAoGHAGOvpilEJz92tEQ7exz2z0pGhwenB65oAzWj/h6D0pXibAIHtgVpfZh/DwPX0pUtuQrHigDNSEg7QOfSk8hjnrn0rXFuOdq8etOEPBx29uKAMf7LJjJ7HjBp4tSeg575rXWHj1/Ch48dv0oAyBbgnA60v2dhw2cfWtMQ89snpSeXkHIoAoJFjGOp9acsRBxmrgiHB49qe8a9h9c0AVI4vlbOQR60oQFMcj1q2inOT36cU7bnjAH40AU1jO3oMdjSeX822ru0fdxjPemhCSRge5FAFYR+q9OmaUg8bV47+9WduBn044pRGevXPegCuY844p/knaD+lT+WS3yqKSSJgCy4z2B4oAruAgUYJPYY60ix5PYN2BHSrIUuNjQt+hFOVD0OD9aAKyw4PTH0HFL5YP3s47Yq15eVxuxjtilEYL4yAOwxQBAF4wM/jRs7KKmMZ6kH0qSOBcj5T+dAFPynB5796mRGjbkLtxyc5OasiBthAfac/Wn+ScfeHHX3oAqxqfM67l7cfdqWOPPPr1qyIF2/8A1qesPOenvQBX8s56fhTGjDYODjuPWrphzzyRR5LY6HFAFMovTaaQx9Ofyq75PclvypBFz0/KgCusSgZGD+FNZVXpk/yq2IcN/hSC33D5uc80AVTECueCewNMaE4GeD7irzQYX09qa0TdT260AUWhAP8AgKcsO7JKgfjVloWY9Mk9BTtrLHlYmfnGB2oAqCAZGVP/ANekMBU4HBPtV2SF8gdRSLGSwGORQBSMIADdT0pskPOSPm9q0PL56dKQp60AZ6xe1Ai4JGSfpV9o+Og/OmlOOelAFLyTjBWpPL6d/wAanVGLfcOPQ9alMfI6j8KAKnlkRn3PSnLGdvOatGIk4wCf5U9IyDg0AUljXBPA9MimGHcQTz9KuXE0EUZM00af7xFY914i0O1J83UYQR2Vs/yoAueT85AXp70jxlmG49OwFc9cePNBiLbJXlPbalUJPiLpoJ2Wsz/XigDsDGFYYyaVY2w3yn1Ga4g/Ea3P3bF8e7Un/Cw03A/Y2x9aAO1aFWO7k0ghBP3cY6Vx8XxGthIPMsmwfetHT/G2kTHEm6LPqKAOgSBR0X8KR4NxFNsdV025/wBRcRsT0Ga0gquu5SvXjmgDOeAYx+tIsI+7nPvitJoSDjYRmmtG38PagCh5OCcZz3IpEi2gg4P1rQMDfT196cLYhef0oAo+XuOVH50CE5JxjHtWgsGCRzjHSnGE4xjg/nQBniPuMn60/wAr5qveQoAxjJ7E0ph5BwenNAFVIskdQKc8ZPcnA9KsIrKeVOD1qRgMDaooAoxQZHzDtUyx5XkVY289x7gU5UzywJz1zxQBXEfTIAPtTzD3OB9atBDgBSNvpSrGeemPagCv9nC4P8RpvkszZwM1djjA5wSc9KsLCMltvFAGWIdxzj8OmKUQluOfyrW+y8524J708QgA9zQBjC2yxI6fSmNakj7vSt5bcAnAANH2dckt+eKAOfa1bAbnp0FRNbHb05+ldF5G3txULWp3HpmgDBFqRyUPTrTfsv8AdStyW3AGCoBqI2/HOMigDIEGTjgHFNMGeBkAda1pIhnBApgi+c4x0weKAKEdv9c/SitBI1X+En29KKAPMVhH3TnFO8r5enIParnlfIFZcH6YqSO2UL0BFAFMQ4IcMQO4705YwzHb+OaurDtAHTNS/Z1BGATx1xQBSSAkbmNP8rcox8uOuKvGDH3Vz9actuc8KBQBnSQuwHJ/KhLfB28/hWp5Ix/jTxbAgHIGe45xQBnJCAOefwpVg/i4+hNaYhG0Acle+MUqw/L93j1oAz2g4GcCneSWUc1oNFnI4z2oESgkY/MUAU/IxhdvPfNL5C7un61eEPQ4PtinrCN2CPrQBRSDjhcjuPSpfJJI/wAKvi3BPy8GnrDwMAE96AM9IyG4WpEg5O7FaKwYA6EmlEO07mUUAUTDwPT0FDQjPQ/hWgYMEHGM+9CQjpigCh5Bzgp8vrTxBt+8ucdDWgkXbqKPJ/2RQBSESkHtSCEL8uMDuauiJeQAB9ad5IC9Of0oAz/L/wBrPtijy9yjjj37VdEXB9fUUhU9BmgDPaNeQD+GKTZ0Ld+tXmTrwc03yQQOcGgCmsQx047U4xN97gevFW/LXcq4x708xr/CeaAKaQkoSM4pPJ+uT71eVBhlyCw6gGhocAjblj60AURC23qQPrUaLyQC236VoNGO4xmmNH25H4UAQLHkAdye9PMRyoPAPtmrSQsv3c47Zp7AuQNuMcZHU/WgCg0ZBKnp60piGACwH1q4YvmPH14pRC3PT2zQBniJl3bto/u4OaWNSFG7I5781eEPzDfjB7AcUgiAH3cDPpQBWZAASQBk9ScZqURZw35VJ5e51jMYCNySccVOEX7uOPzoAqGFR64NPRFHXr9Kn8sqT029fTmiNZPNP3TGR6HIP8qAG+UoA5Jz6UvlnsAwHaptq5G4bQDUvl8EZP4UAQCIbeOuM9elOSH5e2KlK/L07Y5FPG0RgBQCfWgCERgdjn3o8rPGB/8AWqbv0zTlTndwo9PWgCBU3DGDgUCNc8ZAHqKtAc5AB9MinFQckrg+1AFUQqSMDIPXijycHG3PpmrYjXb3z6U6KMlMFQGz3oApvbcDHNNktzx0xWiRyBhfwpSoY/MPmPSgDM8gqOo/+tS+RwOh+gq/HHgsDg/WlaPjaevagDPMAGRjn86YLcnnrV/ydoJ706OIEFtoY96AM14fl+6wpvkHA4rUZcKCRx6Vi65r+jaTlru8hjI/h3ZJoAmSDqCvHpSNEqHgY+tcFrfxWs490em2bz+jvwK4jVvHfiLUWObz7PGf4YuP1oA9nvr7TrECS7u44xnuwFc5qfxB8P2jMIpmuXHQRrxXjFxcTTsWmleRj3ZiahNAHo2p/FC6ZmFlYIgP8Tn/AArnNQ8beIbxjuvmhHpGMVzmaKALFzfXly2bi6mk9dzk1BuNJRQApNAakooAcGPTvTldj1JpoUGnhBQA4Bic5qQBgaWMccc1MvCk5z+NAEltcTQsMMVx3zXR6N4rv7IgNL5qDs3pXKk8cUgYqetAHtvh3xDaagi5ba57E10G1cfLjb618+2d3JC6tHIVYdDmvQvBvjIbo7W+OewY0Aeh+TyDtPtTmjxnd0z2FFtNHcKJI23KRVsLlcbSaAKqxsDuoMf+ycGruxcHC8ikK+2KAKPl/uyeuOxoSMHnGMCrTL196YEO4tjI7k0ARhM4BAxjrSspX0x61KFyeuD709QC2Gxn1x0oAgVcDOc/jTlXd0UmrBj7gtik24YEDg9cUARLG3ZSKlWEnnaM+1WEh4HOferMMZUhlbBFAFWOAhwrDB+nOKsrAVX5gPYVaDM7btg9+KeFOMbaAK/k5xup6Q8bQMZ6kCrShRkdeOfrS7cqBgj+tAFcRcYJC4680jwrgk/dxVrBXPp6Uxm9BkH1oAp+WSnT5frUZXn5QPyq4B8vz4xUL8ng0AVHj+QVXaPOcDI+lXmx3zUMyhgA+cDpjrQBSMZJ+6DjoaY6r16EVadR2GM9qjmAJGT9KAKu3b6fQ8mipAmG+ZfzooA4ZY8gdDgU4RHAOBVxIsKMr+dP8rBzQBUSMn5doP8ASpEhDfLgjHerITI+7n3qRIuvXpxQBAsHHsPWntDxjbz9KtJDjq34U8QhW5J9zQBSEOCP5U7ye+DnGau+T1x09QOtKsIABH4Y5xQBRSEYGcg+5qRIOP5Vc8rjcF3fWpPJLBcACgCj5Hc9aXyARwD7VfEOGywAPtSiMAEflQBQELA5bHHQVIITw2AKtrHhcYP59aVYz6c+lAEAhbGetSJGVX7vBqYIeOg9sU5Aw+XGaAIURTwFwD1qTaMetS7MDoaCuOvJoAi2qxwVye1OZD2AApygnouQKcFy2M8UARrHgdSaUqewxT9jAdfpinKu4fOASOmRQBCYxjG3n3prx5XHOQfWp2XjkY+lIynOOvHGKAK7IWBz0oCE5Hp0qfaQB1568UDdyen4UAVgo6soFNKjjIGRVrCn+GgQ7WzjJ96AKyxnPAzj1pTFwO1WNmOoI54pXX6bc9aAIVi5yq/jShDt24H1FTquDihR1oAr+VkHsfSm+Rg/Nyas7dxpNgxndzQBCvQjkUeWcE7uKnVe4NNdSRgHigCMJjn7w9TS7V2/7Waeg7srDHalYHbyvXpQBGV4/wDrU0RZbaQoz0+bk/hUuNpXnr6mhwkhVzGpK9CRyKAInVhHuxkg9lyfy/wqJVdoGlt5cB33YdPu+wHaraYWQcknvUUCpHI8asGYHJGPWgBZNhySu5QM8jvTZFjmg6uitg5UlTUjbd21sZzkc9qUyJHhiyoDwoPAzQA7ywwzg/nxSjbwcgD15pIkVRlE27jliPWknm8kqrg4c4XapIz746UATBVKcZzSeWcHqKjK7DuXO49eeD+dSkt95j26daAG7dpHJx9amUL/AHj06VCoY4649TU21W5+YYoAUKOisB7dadgEjccfjTAVU9OPpTlwyngGgB6qDyM4qbAAwWwfSofulew/nUwZdw3DI9RQAqqpGPfP1pWGCMZH4U4Fcnrx+tSDYelAECKwJ7UFSG3YGB6UX99ZWFs01zKqIo5ZjgV5f4w+LFvDvtdDh898Eec33R9PWgD0a8vLezjaS4mSNR1JNcH4j+KWj2IeLTVN7MDj5RhQfrXj2ueINV1iUvf3ssuT9zd8o/Csw9KAOu1/4heIdUZ0+0fZoj/DEcH865OWaSaQySyPI56sxyaZSc4oAUnikzmjniigAFLSUZ49aAFOMnHSikpc0AHzc+gooHfnFFABSj6ikpc0AOVsehp2ajp1AD1bBqTPsDmoBuJ4qUN7mgCcHcAOaOpPFRq2KkDZXnrQAfgaljk2EMpwRUXzN2oOVPC5NAHceC/GE2nzJbXLb4Sep7V65p19FdQLLCy7SO1fNe9geoBrrvBfiq40u4EMzl4CeT6UAe5KwwQOvpSnkdSPwrP0rUoL+1WaFwwPfOcVfVhQA1gc4HX0xTV3MOAV9m609iue31pMH1XNADANh+Y5z7U9V3GgjJAOfzp4ABGGP0oAkAxjGMUoUM/cewpcg/e9KfFu788cUASwghO/51MincOfwqKBl3kHBx1HerMef4cDNAD0X5zyOlSkLt5zUY28/wAzUhYbR8xz7UAPTjAwD7Ch+C23qffNJuGOVwT146015VUbf0oAT5fu/rTXPO0enWmnqB93PQUyRucAZxQA1j8vJxUYPPDZp+fkP+FNbBI24zQBH3xwMmmSKFJPSp327cZ5pjDjkbj65zQBVHQhlJHtxUZxtPt7VYlGegyPUGoiv+c0AQ87ipGT7UU8Jkk4P50UAcwkXyjGKkC+/wCnFTbF285yOuKciDOAfwNAEBjOf7op3llsY/WrHlH2H4U9FxwTQBAkeD0qWSM9QSeO9SrGCQenvUu3jP3uKAKiJ5gGVIx61MqEY+X6ZpwXjOKmRRgYOaAIVhYjcDgntUoi+Udc+lTIqbhtUn3qUL8w3H6Dv9aAKZiKjGCfqKQxsRnpj2q8VXbxnOfrR5fy5P8AKgCiY2AyV4p6w7vpVkR574pQhUdR7UAV/LYdRg9jmnBC3EnFWQmV+ZQT7VEyNnB/KgCMKfTdj1ppBB5z+NTbcDCg570FeoINAEB6kbsEdqZuw3rUzQbWLqq5PqKiKfxE8+mKAEkZffNCvtBywIHSh1yQFAoAPTHPvQAu5WG7J59aDt2cMc/Smg4/hPNBODkg0AODDAOAfrTh6460wMxPqPSnFhkZOKAHlBnjg4pVQHI7+oNRhsbvmHNPGAaAFVTntx60jrnngH2pC+T7e9BY5ywxQA7HB5HNNAG0jgU6MbT82efwpdoRs8c9qAG89VHHemkfMflBp7Agg4YU/A6kZoAj2HIYgD6DFK46kDPtUrBfpTJNy44/OgCAJlsq2KUqWyoyfxzTj1PGMU1vvfKPxoAYqnb820f7Of604IrH0P1obLN6/SjBC8kn+lACEDscfj1qN0Y4YZwD93PWpWXIHzAfWkTOcfLjPJoAYsIZlOAWzkccipWjG0nv+YzTk6ketKQVHHA9qAI1yqjcyqO/OKViSMJ83tuxQylj8y5HuKcseFHy4OeMdqAGRLI0YaVPLf8Au7t2B65FPXaHMf8AHjPQgVKsK71baNwHB70kgwu1WHXnOeaAGrjjdnA61I2c9ifY0yRV759TTkXoyqfagByDafmIyakOFHytz3GKUJglmwB6GnqhIyGGfpQAzGCH5PoO1TxRs0Yb5T6gU1ImXGScemasxr+6Ax9c0AIifJlq5Px3400zw3asCyy3R+5EvX8ah+Jfi6Hw5pZWIq11ICI1z+tfPGpX11qF493eTNJNJyxY/pQBqeKfFOq+ILhnvJiIifliViFArBNFFABRRQMZA9aACkzQcg460n1FACk0Z5pBik4z6UAHelXg89PTNJ+NGaAHpI6Z2sRmkJyTSDpRQAufrigEUgooAdx2opoNLmgBRTucU3I/GgGgBwPpxTwajBFO6H7tADx9TTw3PBqINkY205cZ5oAnVh/eNLuJ6dKhyOMNTg689BQA7I6dakjYY65qDzSp+VuvWm+auAB+dAHU+HPF17ocuyNfNjP8Nbs/i3WNQulkjufJ/wCmYrziKXbMHznB9K1oNUtQ+9w+R6CgD3PwzeXN3ZgXS4kGOc9a2lVh+PvXjvh/x5a6aT5olkTH3RWpdfFJpVKabpTsx/ilYAD8qAPURtzhjg/Wk3KGzuCgV45deNNfuEy19b2intGuT+ZrJm8SXnJbULmZj6uQKAPeGvIVJLTovHc0sGo2uf8Aj4jY9vmFfPE+vXTk7pPxyTVUatcbs+c456gmgD6ht7lZFzvFWlkQtlSK+adI8aa1p0w8m7kkQH7khyK9m8EeKU12wWYrslHDD3oA7LcApL/pTwwOCcFfbrVON2YkjNTbjuHy80AWkZWJBJHpUbBVbcoyTTAeu3Oe9AbdxkcelADzkkYBzUeDk8Y+tPLcYJ6etM3jjbz9KAEb5UO3r6Uw+rDBIpXzlvmLCkUZ55xjpQALgqFYg+nNIB1BY8dgKcVGeV/xpS2Pu55/SgCFlzkA1EwXPQdPWp9vzbV+ao32jjAA7k0ARouchulFORTk8Y+lFAHPiNuoxUqq2e2fapNq4HIFO+QcZyfagCMqcckk5pVGc9vSnkHHtSKCD2H40AOjXnoT6VLtIH3cUqcfKwx6E9KVOScdPegA2jJGOex7GkWE5Py9KfgAheo9hTyCzf5FACAEYyq1IIzjrj096ccc9MelSrwAFIPGRQAiL8uOntilMPylix47ZpyluvH0pQp3c5NAEYHPOMYppx2walZDjtimrGT7UALgexPf1pkgBHOM1IIwo4OPfrUT43deaAI2Ud8A9sGkCDf1NPKnhuCPenkLt45PpQBFtzkflmo2j47Y/WrG3jj9aRxtPIGfTFAFV49pG0HH86QDCnjj61ZVeO5pCgH8I54oAq7TyeoHFIEGe351c8oHvyOtRiMHg7T74oAqlNr8HApuTyOKtug7ZxTCgU5xkn2oAr7SyfNu/OkPB4ycdqmZW/KmsrBTlT7GgCBWZsjkd+aCWH3gce9PVTnDClwN3AxQA9HJUNuHNPJz9aZjBHQilZsj7oHuKAFBP92gtkD72O9NOQP/AK1KQGw3WgBxKscc8d6TcSrYzgUz7vH8qYQMnt+JoAcWyxHSjeGP3ulRswzuyR+NB6H+GgBVPPb8DTwMkfL+NRdjng444oG7OP5UATfMRwu0CmhST2A70xuMEdR15o3Y55GaAJ164GeOnFSKBgHnPTJqorrwGz9aeHDHGSaALB6/eJ9sU0nKNtyDntTUcbsH9etKSPegALsBtP4GpJFZY0cshLjKgMCce/pURB3DOMUq8Bh0yfSgB/HG49O1Pj6elRl9pyxOKcGAb5Tx160ATPnbkZz9adGSQMc4qN24DDGPpUirgjBz9KALQYsByufcU2eTy4WkwSMGo1zn+LNM1IBrR1HB2mgD5t+I2qSal4puGkZikTFVXPArmfX0rT8Uo0fiG+jfqJm/KsugAooxSUAL9MUCkFKKACkPpzQTzQd3Y0AC9D936k0nGPpSfzpKAFo/lSnpSZ+lACg8UZNAzgelIaAHDJHajnpSDp2pRQA0U4UhpKAHigU0UtAC0u4+uabRmgB26jcaaKdtHrigBQxx1NJliDzSA4NGaAA/71Jn6mnbS3QGrVrYySj7jeufagCoAxHFWrSxuLhhhCB64rQj/s+zjzJtlkB5UVBc6tM42Q4ij/2aALH2GxslBuC0r9cKaie8iXKxRiJfY5NZryuxyzE/WkJ5IPFAFh7sknC/jUDSO3U0sIi3fvg+0jjZjIP49aYcBjtJI7E0AL+dOX8qaB37VJDHJI+xFLMegA70ASRgM2F5YnivaPhPpUtrYieQMC/IBrmfAfgWa4mjur9dq9QvevYtPtY7WBYlXAA4FAF2H5doLEA+lWlPOf1NVo/fipom4+Zc496AJmPyDIGOuaPl+8M5PWmjDZJIH86fHjGVP196AGFeCTgikLFRkAfj2qTac9qGXA/woAgbpnPBpEbI4zUpQN/Dz700odu4Zx/OgADZXBByPakCruBI5PSk5PXr6Gnx8qcD8KAGOvzsVGB61GVGcH9amI+YnaozUZ3Akj+dACKued36UU5Tk4Aye9FAGNtGDTgP3YHY+1SlORyCPpinhPmzt5+tAFZo9vbA/nUgXbGPlJOfrUoX5hnPHtTwuT3oAYqs56HFOMZA9asJG23dimqN2cMKAIdn97inKuCTjn1HOalCN1JNSKhyDwB7UARclcHingEsOhA9amEJ6549zTlj7AjIoAYFbBOMZqeMHB6E460qrz6/pU6oNhbHtj0oAqOnAJA/rTVVVAZcn6VcIyBwB654qMgbeR+lAFcpkgsCAe/pTJEOOduT3qyAGX0A68VC4y33sUAV1Q5PQj61JGowflDH34xQcd+T64poIHylfxoANvA4PJ7U1hyeA2KcGPPWlYj6Z68UAQlcsevFKqbSd2M9qkPJ5OBjv1NMOOCv457UAGyTdwefQUn0GB/WlwCpJJx9cU/sCOnuKAIVVs4xxUbFl4PJ+lSkhW60yUEvwx+lAEDjksAAT70wqCOfwFSMvJLD6Ypjg99p9qAGngZDfrTSefX6Up+729/amDg8dKAHNjA4yfpTpMbANxGKiLj8abI/TcaAJAwA3MSWpN5JxzVcyFuOKEddw7n2oAsZJIOT9KRlydwbAFMMhyOgA96QvuHQdfSgB2FJxmkOM7fboKhaTnbn8aVHAznFAEgxtwOKXHsB+NQC4wSM/rTS+eRnGOM0AWM884pp2nPX61XabnHNNaXkDse+aAJ8dgaUb0PGfzqDeSdvI+lAYnofqc0AWFkGeetWA24jpVINg0+FjvGV70AWSWEnPPpUkZIB9e/tVcvuk4z+FTRMzEqASB1oAf8AL5ec0o5fJweKjc4bmmpxnqPf1oAsnGAeR7Zp4YseDgD3qsztxjIHb1pyO2fukA8UAWfNYMAzcfWllbcCMcVW/i+8MD3qbeuePx4oA8L+M2jSWWuf2gsZWKccnHGa4Cvpfxro8OuaLJZyAFiCUY9Qa+ctUsp9PvpbO5UrJGxU8dfegCrQdu3vuoowKAEpVHzYJAHc+lJQe1AA/wB7AOQO+MUHOKX+dDKw+9g/SgBnOaKU9aDQAGm4p1JQApHHX8KbinUUAA6dCaO/FKM+9A79aACgil4x3ooAaBS0tAPrQAYo46UUnWgAz/d5oyT9aVVLHAFSCID7+BQBEqtn1+lXbWzLnLYAA71GsiRjCjNNeaWQYzge1AF3zLO1HyjzG9B0qtcX00hwG2L6LVc8HHAoBGehYfXFACdT9amhtZ5RlUwB3YgD9aYWcj5AFHfApHjkXDMGwehNAE3kwq3766UeojBY/wCFLIbJVxELhz6thR+lFpHGziOb5fT3rQfRJpk3Wcbu3UrjtQBjvt/hyKUdOa1bTQri4icjKyRn5kIwa7HwV4P066xLdO7sD9wjHNAHHaJod9qkwW3hYjP3sV6z4N8DWmnqktwBLMcZz2rqdL0uys4WWKLZgfJtWtBAFXkAj16c0ALaRmNTGMLt4XA7Vci4BzyarBSrblBz/OpYWbPZT6GgCxyR1xT0O04AqHccH5eakjOTngfhQBPHJkn5ualSTI+Uk1BG20sW4AGcinxuj42sGPXHtQBOvIPy4NKF3AFelJ6dM+lS4GwdfwNADMe4FMYc9Qalweq9Peo2POTkigBuR/FyD0xTQACVXB/Cns3f1oOM47Y4NADG5HI6VGOMtwBUjEBjgVFnIOc478UAOCsMnFFCMM4/maKAKax//WpAvz5ZifpUqcoMA/408huNq/UelAEYRS27lQakSMKOADT0VlYbvy6VIkbMdx6A8c9KAGrCQPSlEO3PAP41ZhTcvPfualSNRnzBkfSgCisfOSpxUywqyjaw+mOatRw+YBtXgdsc1N5JAGIwV70AVhGBGM4x6niniFcYLDPtU7RNnGNxPbFOWLoxAyODQBTRCg5z9BVhl+UblK56ZNTiLB9DSSKTlidwHTJ6UAVTt37QFbjsOlRPyNvpxUzYUnPGfT/GoJCqjrn0yaAIjjlVzUMnY8D2qQuFGe/eoHYt12+1ADSckjnH0pnfgnPoKazngAmo93UZAI60ATsdqmo2k3NnbUXmMQyjBpjMPY0AWTJx2z9elAYdd1VN392kVm55Bx29KALgkTswBPvmhpABjO4+1VhIW9M/SmM/fkUATiQnkY9/WmNJnvlu1Qbvm+Yfhmms+FxyPY0ATMckZ61G0g6Hk9qj8wDr17ZqJm6bjn6UASM2B83I96TcuCc9s1XeQdVORTC53Z4xjpQBYVlwdw/pUEzJnKkcdjTHkzwP0qvJISOOn86AJy4DHnrTTLnjpVVmzgnIPpSZbfQBcE/8JAP0o8zIycg+uaps7BQSO9IzH8+1AFkyAHO/j60vm8YHXtVdY2KttAIH+1UJBBz09iaALbyL/eH40zzckCq47Zzn1qQO3K447HFAEvznLdAPenA5xzUO75ehpUfjk0AWBgkY796lPBHH5VCvzLn5fr6UyxuVuomaPeqAlQzrgkjvg0AWvqcn3p8X3s7fxqENgAZGfXHWpEJwRj8qAJT8/XK/Sp7diMhcgkdelVu/88VISMA5PIoAkLAg5bLUifNIRimKeORmnRNtPAIoAkfAIXqakDJjbzuqvLJ84pyDgZ6/WgCRcAevqaUsecdD1Ipq5yfl7fSjJGeOcUASqcrjJx2rzj4ueFRfWn9qWUa/aYhlwv8AEK9GQHjJ5x0Bpk8QkUr1DDBBHagD5WwfoR1HpRXcfFLwq2kX7ajaxk2sx+YD+E1w9ADTzRj6049KbQAcAUZ7UUhGaAAY9zS5ApoFKw9wfpQAdj1oFO+YZyeD1ooAQDilA4oz7UUAFFLR35oASiggUmOKAA0Ae1OAXBznPbHSj8qAEp4wD1puc8VasreB5AbuVooj0Krkn2oAriQjhBj8KdFDNcPtXr6k4qS/g+z3LIFkVP4dw5NT6Dbi51qxt2mESyzqrOeigmgCnLH5Tsh+ZlOD6VGzH1wK9S+LvgCTw5cJdIyGCRAQVOQeOvtXm9tZecSJJViUDILAnd7cUAVPp0pRWhHYW20s98kcajkshDE+gFVMqr/KOP8Aa7igCS2E6YaM4HYdQfwq7HazzH54tyn+EHGKgtkk27wgK/WtG3llEO11eSMjn1H40APs1t4AbeTy5Iz96KZQGX3BrY0lpLP95Y/v4f44mPKj2rmJY5fNO6JmH8O8c1b0eOWSQvBdhJAeY5G259h60AdVOy2F/BqsSNJYXON64+6e9dZYX1tZXoSOSMW8wDRt6E9a4GfVLzUI00mCPLKf3ilR6+tdDeRaTHo8Fw00y3EWFMWRkH1oA9Dtrjc20NnuDng1dU8chea53wrLHNaiZSZH29WwMVvoWJBb8KALaTSNHjcBSldyfePaoflPf5u3FSr8vXOe49KAJgf7wqUbehYH0qsrAbmY9qfHIrYKsCKALgAaJlPy7hgnqaQ2waW1kWZk8gksFUfvOMc9x1qFX5yGB981KGHXJP40AW/bjd2pVbAAbI9xVVXYkqM807ewAB6DqfWgCfd8uOM59aaXwPmOfaod67RzyD3pVYMh2jv1BoAdvz95fwpS3TnAqJjwF5Io6ttORQBK7YUYAA71F2LA0q/ePHGPWg4P3OPU0AAH+9j9KKeqknoSfTFFAEcajIBYY9qm2jb8uCQecUwlRGcIx/DnNTAYXp9aAARt14bPr1FTxquOABjrSIPlXrj0qZAMjOR9aABUDKOcgdKmCq3y4J49aRlxjbjmpolPGByOcY60AEUfReMirIXOcke3rSLnP3Qp7jFO68cL9BQA1sDtz6U1/m4X5R6U/G5dw/vdRUfPQ5P40ARvu3ccComODwS3r6VOQAu4tn61BIG/h2kd6AK8rHHGOagZ+MbuSPyp8+QwzzioXb86AGMVz1J4/Oq0v3sL6VMzH0FVZWIGAfrQBFIccf1qNgpA+bnvTZ37oPzFQM7dMA/SgCRmwOODn0piuoHfNNk+6F3Z75qPaQp6H6UATq6++PXNG8A8H9ar8kHAOKcgY9ifegB7vwflH8qTzsxAMMYPSoriBpUH76aMA/wEAmn7AF4JH1oAN/OW6UxnGB9etEilepGDUTEBl3YHpQArMQxxyfembuzcY7+tDH5jkKRmmuVxy20dqAGuSSfr24prKSpGOKc08Sn5pYwMdyKikv7JBzcwD1y4oAN3Uc47k9aYF4wvH1qF9T00Hf8Abrb6GQUwappzfdvbcn/roKALPlsevyn1ApFUY+YnPrUK6haHOLuFvYOKetxA+NsitxzhgaAH8fWmlTjtmjzVAOOlN8wD0oAeRgk5GDUYXGeOD3zzQWB429aTd/DjigBG7jrSE5YNnNB+Vduc+9IO+3afwoAk3bvvH6UqhuvQVH/DuAXGeKm4BDZPSgCSIn1AJ6VJkZ6Dj04qup3Z6/yqVW+Xb196AJflyMkA09GUEkZzVcuAOM+9G8gfMcH0oAsbicgMQvcCpFPygE9ulVFYlTjFP8xVIzjnpzQBYLLnnIHtUsUgV/kyR71VRgMjvSq2TheDQBOTubrzn6U7zOBuzUIcZO6pFdQm4kY7Y70AT7ztG7PtTSeehA+tMLFuentTl6c/rQBMhCnjjinj584yPrVYNtbPU05Wbd6D9aAIda0231OwltbhVZHXB9q+ePF+hz6Dq8lpKrGM/NG3qK+k4+Qa5v4g+FYdf0l9qbbhBuif39PpQB88daTFT31tNZXctrcL5csTFWU9qhoAaaB1paMUAIcH6UdMUtBoAShTQaBxQAuKMUtByBnHHrQAmaKD0oB9qAFo4pvNOoAMH0NKqlqVWwOxqTcwYMV5HPSgC5ZaXPdQs0EbTSg4KKM4Fd98OfAsmsTRvfxstoi5ILYywPH4VmfD/wAUR6PfM0+mfabWU4fy1+ZD/UV6t4M1fTtK1Vri60LWJdKuPnMaWzExnOQQ3QigDyH4uaZLp/jeWBrdolMS+WAuAcccVgaRZGe8j3kogbO4dcivp74keGP+FpQW91odituIB8ks7CNjjt615jY6DD4T8RLb61ZOkq4EkT7Srj1U0AewvaaPP8GGvdRa1uoorQO0zZ3g44X61xPgP9n3XfEWgR+J4VhtEuRutreQ8bexP1qbxbcW+qeDb/R/DsxxLHnyQMDI9RX0L+zL450rxN8ONP01nWHU9LhFtd2z4DIUGM49D1zQB8ofEH4J+K9GJmk0+Nx/EYCcH868q1fQb/T5NtxbSL16jpX6i65YR3lsyfZ1cN3Ir5g+N/w7nAlmitVIbONtAHyZab0BEc+z1UnirCXSW7cRuz9ThuPyqz4g0W702dkuLdkwevNU7eSIhY5Y1fPqf60AbGl6hHdXkUcm2ME4KuMhq277TjYxy/8AEvinM/3UZwQPcEVhWEdrsk22wIYfK2MlT9a0tGkW1V59c8wueIc9R6GgC34S0+xs9cMsN8kdwB81u38B9j3qv4nvf+JoYpI/KfOQ+OGqzDNONUjvHtYCr8ebt4cfX1pmuWLT3G65Ej256Y5Ke1AHc+CLqGTTU+ePzcfMAetdQG4BI7dq4LwZpSwrHNuZVXp6EV3UWM54IxwaAJVJIzuIqYHvnkjrUJXpt6d6cnXGeB3oAmDcdTj3FKnTgEAjHTimR7ADnOTToywUGgCdTg7Rz6VKH2p1FVC3bB/KnjoAc/SgC0pOAyg/Wnls8dB61WG73A/GpFbC8CgCTd823nB70gJAPABzzikDKV+Y4NNc7gFHT1xQBMWbbxjHvSD5iB1/rUJbbx+lKGGCc/SgCwD26D+7TsfNhuM9KrB8NgnNOL7h0/GgC0DzjJ+uKKiRmBA7fWigC+tu+NoBBx3wM0LE2zMmFbuofNagt9o65pPs4OeFHueaAKKxbhu38AdjUscfAAGP9r1q55JyAenbFTrCpAbA49RQBVijOOOo9BUyL/dYkirXkqpG7P5VIkC8v+XrQBXiiJBZsc9xUiW+5flBJ9e9WIodwCrgAdzUrIAwX2+maAKLRbDkg59BUMsQY42/KVORWiV6KVOPWo/J53YyO4JxQBmRW0dvEkca7UByAKik2s77QMqefatNo1JO3g9vaqk0ZGGxznmgDOdFJOQc+1VioPXGR14rRmjUEE9c1UnXaxyOo7UAUJADnk/Sqs6BTnocdRV91AHzCoZEHY7h7npQBluuMZ4J6560wRg9zV+SPccj+eaYsOT2oApGMZxtP1oaNWxjBNWzGrNzkfWs7W9U0/RbN7q+nSKNR1Y8k+lAE/lrjlsVDd3djZJ5t1cQwoO7sFryXxT8Ur66Z7fRI/s0PI81xlj9B2rz6+vry+lMt5dSzyHu7E0Ae5av8Q/C9puWO7a5cfwwLn9elcxf/FlMkWOkFvQzSf0FeVFjjrSdqAO6vPif4gmJ8qO0gHoELY/M1lXHjjxNOctqbx+6KFrmaOfegDWm8Sa5PnzNWu2+kuP5VVl1PUJR+8vrpvrK3+NUqKAJWuJm+9LIx9S5pPMPck/U1HnFFADy3sKFPv8AlTO1AoAkDkHqfzp63EqAlJpEPbaxqGigC/DrOqwkeXqF0v8A20NaFv4w8QQ4/wBOLgf31Brn/wA6KAOytviFqqf663gm/MGtiy+Ilq2FurKSL12Hd/8AXrzXpS0Aey2Xi7Q7sjF4iN6OCtbMN1BcANBLHIvqjA14DngjPB61NbXV1atut7iSI5zlGxQB7+WwPvAZpDxjJPrXkel+N9XtcLcFbpB/e4P512egeLrHVZUt/mhuDwEcj5voaAOqB9M9akVhlsYxjJ5qInawVlwcevShMhuP/wBdAE7dBg5Panou8Hc4TA6kdag3MX6YP1qXY3XkUASIfk4yTSuoOFbnvk9qYvJ+lSBBg5Y0ABUk5XP1zT1Vgv3voRSKG/yacQwUtzxQAxS2e/pTvmzwxFC/MB1yTUw+8TwF96AFG8Jninh24pkMiyI33uDjBUipj90enfNADR3709WwScD6+lc34l8YaPoY2yzeZOP+WSHJrzrXfiVq94zLYxx2kR4BxlqAPZ5r2G3BaWZEHXLHFYuoeOvD9mhWXUYiw/hQ7q8Dv9S1G+kL3d5NMT6scflVOgDrviNrGh61epdabHIJujsVwGFclRSGgApaTtR24oAKPxNFLQAgyv3SR60UvJ7D8KMHPQ0AFB7YxxUkUMshAjidyf7qk1saf4T8RX4BtdHvHB6Hy8CgDBxThXc2Xwp8b3Q+TSCn++4FdPoPwE8U30ii9urWzQ9cZdv8KAPIAMjFWbCwu76cQWlvJPI3CrGpJz+FfWHhP9nDwvbRpNqs11qEo6qW2qfwFes6F8OfC+l2qW9hpFvbLj+BcN+dAHyH4N+E2pSTRXniQCygJBWJz8zD3FejR/A+z8TXA+zyta2kSH96BjJ7fhX0bbeB/D+7Mll5hHQu5bFba+H43hFurRxW/QqgwSKAPh29+DvjTTklv9IsDqNnHI0YeE4ZgDjla6r4e658UPDRXT18JapPCSB5DxkofwP+NfZtlpsFrbpDDGixIMYC1dghi38qPyoA8z+HWleKNYhW41zw5puixsdwXG52/wCA9BXR+KvhnoHiTT2tdUsbR8jAdIQrr+IruYlXsAKnHagD4s+IPwA8eeG7mS68I31zfWeciNXzIo9BmvOPD/h/x1purS/8SPXbfUmPzTRhlYnP0wa/RsgZ5XJpjxIx+4pPuKAPm/wXqP7REmnRW8llp7Q7QFuL6FVkx746107eGvFlxH53izW0uy3JghgWNF/HvXstwpaJlR9j4OG2htp9cHrWFq1jIbICSQXMqrhnKBdxx1wOBn0oA+XviJ4DsblJZFtmdWyCB1zXiWteBktZdsME7HJ2jGQPrX114l/tBLgn7C8Sjg4jyhFY1tYw6vKBHZW3nKfm4x+lAHyXaeE9QvS0bRSW7KDt4IBroptF8vRYLW92Fkx0c5r6N8RaHbwhIfKAVBksqAfhXneu+GbWRi3mO8ZzxwCKAOGtNAsfs0KwXJEindsJ4ruPCXw91XxNMjeUYYSQN+Otbfh34e20k1pPEJJbaQBiQMke1fQej2tjpOmwQogjwowmOaAOM8KfBLQbe3X7e8spxyFO3mt67+Dfhh4yttNcwPjgl811PmNeW7wrcPb5GAyHkV554k8AeIFvP7SsvEd/NtO4KZmyP6UAcf43+G+reHVefH2m06iSMdB7iuEaMqDk/nX0v4P1C5vLD+zdW3XB27HLf1rw74jabDpviW6t4Ewm4kD0oA5cc85J+tOCtgbcGmF+MLS7suc9xQBISS2Gzu9jUqvkdaq7mHHOPYVJG/HNAFkdfvfnS5JPAGKhDL1LGlDZOetAEqtyegp6sxO5ahyT83Qdqdyy9h6jHWgALFiQ3B9aVVGC3f1pFUgfKD9KeC3oR+lADAPm3biKlYqB83IphUE/NuH40Lt+ooAlVjjmimx5JOVyPWigD0CK1AXLcjtzTjbr5e4gA9Cf/rVowooyMEfzpWhOD19T6igCgsO7AUZGPTinG3ZWAVQRjkYq35fIw+R34qTaBnrj3oAqKiq6lVOSOacFTce3t0qxImDjaenABpCBjoAB2xQBAV3HCqFHsafsBAxnI7Dg06PLZwuQPWpVwzKVUnHTJoAhWFsdMcYzURT5Tu5+lWpOMn9KgZgEK9z6UAU3TH8Az6k81Wm4yCAcetWJmxleT9BUEoXccHgCgChMM5zgfhmqjx7hy3T0q7csGI5P0qlJJt3fKDmgCF1XHAHSoHVSnOOewqWWTC/Ke1QM2QD0xQAwquBTSqgA4zTmGRuzj8aa5MafeHTuKAMbxZrdroOkzXtywCouQM9T6D3r5x8V+Ir/AMRag11eTMI8/uos/Kg+ldF8YfEE2qeIHsVk/wBHtjjg/eauEZqAELc01jSUoGeCcfWgBOaT+VKcA8c0hNACnqcce1JzRQPegAoHuM0Zo70AHfnNHHoaD79KM+1ABRRRQAUtJSmgBO9LSUUAL+n1oAJz7Cge1JQAuTQaKSgABpwYg5FNxRQB2ng/xdLaulnqEheI8LIx5X2NelWlyssaPGQykcHNeBV2fgHxC8Eq6dcv8h/1bE9PagD1LzGH3QM1IJGIGWx61UikDKDuzn0qZTyVbP40AW4hyDke+e9Tr1OeRVVJOg6+2KcJDnBwPb0oAtlgxU8DFJIV2HcRk1VaU47/AONMDF+MDGPzoAshhjPT3qSN889eetUXm2pnuBikW4IQNn8qANUEY3H9TXF/E/xLLo+mrbWvyzXHG70FdCbwbODzWB4v0i21+zWOUsjryjjrQB4pI8kkjSSsXdjksT1pK6+fwDqqsRFPBIvYkkGlh+H+pt/rrqBPoCaAOP496MH04r0O0+HceR9pvZG9kAFbFh4J0S3KmSIysO7vmgDyVEdztRGY+gGatvpWpJAZ3spkiHVmXAr2+003T7bAt7WFB6hRWN8QrO5vNEMdnyR1Ud6APGzTsn3p0qSRuY5UZHHVT2ptABShRToY2kYKikk+1dP4f8O+ZJ5l2pA4wvrQBh2FhdXcgW3heTJ/hFegeFPh3f3LLJdxlFboOtdt4PsLG3RFit0jxjJxXpOnSwiEIiIpxwQKAMXwV4H0+wiWSSGJmB6la9S0qz0+GALHDGrAf3KydLWPYrcZ610EDYCxlhnrk8ZoAaYIdwKx49TjrWhYiJDzH+lIs0arjcu4Hr0NTQSRht++gDRs/u/KOOwrTjkb5VC4yKzEliKr1Gepq3bOin5W70Aa1s3y5YqPwq0jEDP5Vnwem75TVqJvmAJOMUAXFb5O+amQkkEfyqsduB82PpU8TjGQf1oAto/PTFTqfcGqMcn4/SrUbcUAWVbnmlAqJTk1MG4yTQAhQdaZJChPIzUm78aCc0AU5NMtJPvQg/WsPV/Cuksvmx2qxurbgU45/CupGfamyRh1KsBg9aAPFvGGmTLvkDNhP4VHWuKtrO11CcwxQmQ7wOBnbXufjHRY9SsZLKNZVD9WjJRh9GFYHhPwDLa3xuLwqkanhV6t9aAOh8JaBY2Wh2yrbruWPOduDmvJ/iB4q8RWPiCe3WOFbcNhB5fOPrXv6QxrEI1XCgYFeUfGDQ2VPtQj3qcnd6UAcx4Z8W38sqmViD3A6V6do+qG8tgM5YivG/DVrLJJsjiY47gd69U8OQSWtupnXB9uMUAS6TCbbVpNy5y2a8X+LtxHL4vuTGec4r3eyUSXTygYHNfOfxEl3+J7xgc4kNAHOOcmgfdBycmmhsnkigEE9RjtQA7rxyDTg3G09vzprEDuMH9Kch44INAD8nbjA59aem4N1B4pik55AIqVWU9qAHLyMHnFPVfl9/pTO3Uge1OUjON3HpQA/d0BOKk3DH3sn3qDqfQUu5RjkUAPPynAHFMxk9gPSgv8wPUVHK6KrOxwo6+1AE5PocfjRVeOQNgr0NFAHr0YxnGfrUqn8PU1DG2Vxjnvk1IG8vnBI+lAAQ2/KnjGOtOxwdx470hG4qVPfLZpVyWBH48UABbHLZX0PakDZcjHbgg9aHIGflwaj9l2igBVVt+0Y6euKQ567MHpTfm/i6e3emM7cBmJU8gHtQAM+4srE8VXmclcfoO9EzknhgAarvPg7iOOnPSgBsh5GD9RVSeZsENtx2xT55dvPyn2FVZZljw23I/iB6GgCvPJ83OB7VWlk3Hb2+lS3EiltyDbnsOgqlI5Ykb+hoAJNuziocnPoMdae2Mbj+WahK/xZ4oAXzME84xWfrd6trpdxcNj93GWyT04q6VyeRx3rjfizd/ZfCF32LrtH1JxQB8/6nctdX9xdN96SQt+tVCakPT04qMigBKSlooATpRRTvSgBAKQ0pPvTfzoACPeijikyvvQA49BRSUqgt0GaAExz3paM4pD+tAB1NL2pM+1ISRQA6jtzTQTg0pYHAwQe5z1oAAfelB/CmDrTh0+tADu1FAoxQAD8aKKQ0ALT4JGhnSVOGRgRUY6UH60Ae06FeG40+GbuyDPPetMTfNjnOOT1rlvBUhk0aA88LiuhRju5zzQBcWbA6j6g08TM3zNj8apqTu44pQ/U4oAvI28gk8DrTZmGQqkEe/U1WVmxgNt9eKUtuPrQBLK2VBHQdaidjj5en0prkD7x4pg29unpmgCTcdvak3+3H1prdKQAAn5uPSgB4bJyOKcpycbeKYvTsKRuDxx9aAJS/PQdKRpCOOfyqMH1IpN2CQORQBNu47005b0xTVbgLg0jSHAwSPrQBh+KfDdrqcDssYSccqy8H/69eWXNrNa3TW8qlWU4Oe/vXuPmKRhsk+tcr4z0WO4/wBNhVTIAc570Acz4eW3hw8m0Y712FlfWT4YSJx0rzK8aeEmNlYKD0pttcTKw8vr7GgD2i11i2iw32hEboecYrq9C8QW4QfvFx/ezmvnuG3v7pSPMRO+XfFWI7fVLb5k1KBPYTigD6v0jXrSSPyw0bZ7eldJb6gWi3x7WHt2r43s/FGsWLY+0xSYPZ67fwl8VriylWK8/wBW3oeKAPoGTxFHBdNDIVJHqK0oNaiZA3nLz2zXkcuu2ussl3YzozMOVz1rYt4NQeFJFjL8cYoA9ZsdYimkVPNUfjwa3ra5gALBic8Z3V4h/aF/Yje9vJkdcg0kvji6jUsg2tjoQRQB73HqVtt2GUkjvmrEepQrgtOqr/vda+Tte+KF5bTYS7WJ+4ya5TUvizqzSf8AIUYj0VSaAPtuTxLpcKYa7QfVqrjxdYpho5vNz1w3SvhS5+JF9cOGkupRj/ZNWdO+IupBvKgNzM3Xai8mgD7vtvGGnYG6dcn36VqQ+JbDAbzlx65r4j0jx9r0o8s6HqEpJ4C8Gu00DWPGV9Kq23hjUSSekkwVaAPrWLX9Pc4jnUn61cj1S2K8yIB7mvEtAsviAIFkm0CzVhyA1yeP0rrNOg8YsR9q0uxXPVVmz+uKAPR4r2OQDY4P0qyJB61yWmx6vHtE9osY9FfNb8Pn4+YFT6GgDRVuKcWyKrRM2OTmpV5oAUgdcUD0pT0pBnNAD171geLf9KgWx8lJd5y27sK3c4qhqcLsQ6449qAMzTNNs7OAJFFGBjoFGajvUt2PlqGVs1eQgjHfvUMlgZpd/TmgCK78nTNFubskDZGW/Svk/wARXv2zVrmc4O5y3X3r2/44+Jo9N0b+xYZgZpR8+Owr54uZCzlufpQBIWyQ3QUqtzwRVZXPXI496RGyT0B+tAFwSLnGcU4Sjf1qmCTn5vzpS2OuCfrQBfWTH90+9PjfBycfnWekgxuPA9qekoZuKANJJPm6Aj3NOEm7uo/DFZ5ZeoP509JsA80AXRJ83PJ7c1CZGyevvULzdGyCfpTPN56nJ9TQBaRmCn5iD2NBkBXkgkfrVUzcDv600zegoAupJ8wPYUVSDPnqMepooA9qhKhBtyDnrVncpO7rxzkmqcO7nco4PapWbALdAD+lAE/mYAwfpxTnlCoOx/nVIzYHzKoJ6EVG82Mbic56g5oAtu+cnn2Gc1G7fLn+VVHn+bCnINMebJ+YKP8AgVAFoSYT/WYaoWm3SFh6VVefByKYbg5wcDFAD3ucblbaxb0HSq00p43AEe1RyyYbnJz09KglbP3mx2xnigAml4OSPyqtNPu9TQ4C4xg1UkbP8R/pQA+WRmAyfyqCRvTkn2pXHXIHIqJ+QoDUABOMrj8aaZAF24BGe9BwVOckZ7VGeAeP0oAXdyR145zXmnx2nC+HY41P35VHWvRyzN3wAO1eSfHqcrBYwc4ZiTkUAeTN24ph69aVjmmmgAJpO1BNJ2oAKXpRQKAEpDTjTeKAEoHWl/z0o9Dg80AHNGTnrSEUUAKORSjrTf0ooAX8aAeeckemaKOtACH6CgH/AGf1pf4ev4Ug6UAGfahaSnCgBRxS5pq9KeBQAUUGigAoooAyaAPSvh827RU6/erqdvA5xXMfDkZ0QHn71dV5e0/NzQAw5IyWI+lObJA3DA/OjHJUrx6Uh3A8ZA9KAHR4xx0p+QGOAKhGd2c4HpTskgjg/hQA2QqW29CaavA7Ur9gVxScdOlAD92T7Uo69fwpMhVFNZ1JBFAErYA5zTWIZfmyajWVWfkdKUtzkNx6UAAPI5zigtxngfjTHwfmCj6U1Wzw1AExfJ+9x6YqN3LYHUenpSBgo6nPYCo5HB6Z96AH+b8vtQ5DwlW5BHSoGYABecUhYAjGfxoA5a5tY31CS3kjLbjxkdKJ/Bb3CBrcshqbXJDDqUcmSN3Q123hS5V4l34P1oA8lvvC+o2su11Zhnriol8N30kgWOPIPcqa+gbjT7K8XbLGpyOoqmPDdmG/c7k+h4oA8y0TwOzWuLwJnPJ71Y1DwTZxpuhZ+Owr05NCg+6xcgdyasx6baQR42+Y2P4qAPJ9Ahl0OZZIfMX5uQ3Svof4ZyzX0cW5gVI54rxbxSPLu24Cj2r1f4MXDeXEFBBx19aAPd9M8N6fdQp5tvEyEfMT1zS6t8N/Dt3CQdPiUsOoFafh1pDbruwp9OtdCo4HzUAfOniT4A2moagbiEIADwpHFYHiD4FsYwP7PgcqONqAV9VFEzytVZ4kLNwD7UAfGl18Jvs+UuNIwo9UyKu+HPAdpYzeZBpSo/QsF619ZvaROCHjVh6EVXbTbIEFbaPJ77aAPH/DmhwxMrSaZFv7E8mu40sTxqqR24j+iV1q2kCnIjA9MChbZVfIXOT0oANPuLgIpZcDocite3ZTgkc1SjXnGNuParCMM9zQBY1e2mv9MltLa9eyeRdplRcsAeuPT61T8FeG7XwvoMek2l1e3aLI8jS3c7SyMzHJ5Yk49qvQs2M9R6ZqwG6YwKAJgoXp3qQcdqiVs8d6kUnHXNAD8cU00ueKYTQAoNUdZmkggEscbSc8hR0q2WweooLZHNAHOPrVjDGZbmQQ46l/lA/OvNvir8dvDnhWwkh025j1DUCMKkTZC/U10Px+8O32v+B7q30tSbgKT8pwa/PrUobmw1GazvldZo2KsDQB6hffEePxDfzXV/OyzyNzvPT2qRNStZMbblDn3FeNXC85qv58wHyyMuPQ0Ae5C5thz5y/XcKa2o2anJuowf8AeFeHtPeN0uZD7bjUDyTfxSSf99UAe5y67piDL3kP5iqF14u0SA/NdKfoM14q0jHqxppb8aAPXZfiBpC42tI3sBxVOT4jaeCcQzN/wGvLDQOlAHqB+JVp/wA+kuPrU8PxJ048NDKg9xXlHtxQc96APZrbx/okpG6UxH3UirUnjPREXd9qDmvDsmnoxzQB65cfELSEJAV2/CmRfETTOnlyj8K8p4PoKUDDfeH4UAev2/xA0pnwxdR7iivJVxmigD7vWRmwfl6UobYflb6mq469ePWnFuCvPXp0oAJJTnII/CoXnJ/iwc0PsJG3Oe/PFRMyglWOR6YoASSU+ZzwPX1qN5SoK/Lk96jb72UI9zmop9oAXIz1zQBI0zbue49aYZuNvDD19KrtJjHU4/WopJNzEYx7ZoAnkdQw6kj2phcKpbll+lQNJtGM/gajMjNn5zj0oAc77mO0Y+tRtlj1H0NIWPf8cnr9KiZ1B559ulABJlmHOCO2ajLKR8xBPtTWZe/HNNLKOaAJMowCrkikkAQnYpOetMWSPHTmlzxmgAII5XGfSvFfj3cI2oWFuAm9FZiR1r2l2zgAYH1rwj45f8jNB6+Uf50AeemkpT1pKAEpDTqaaACiik7HrQAdKQ8UZ/Gl60AJmjPufzpQOaTb1PagAytHGO9HGKXAoAQjmkpcCjAoAO1Bzil20uM8EmgBlKD2p/l0eXQA2jFSLHzjcfyqQW/HU0AVx+VOzU4gUnG408Wq93P5UAVc8UVNcRCIrhic1YWxLIGDdaAKXajvV99JuBGXVlcdeKosrA4IIPoaAPSvh1tj0EM7BV3E8nFdXb3VvMP3U8bn0DA14odVvP7OXTxIUgByQDgn61WhmkhYNFK8bDurYNAHvTsuPlb8KiI6HP5GvM/CXibUhqEVncTiaJzj951H416XCVeMEYP9KADHP3qYchicnmpSgYcikMfHAP50AQtw3XP9KRWxnv6H1p8gP938qjfPHJP4UAIJBu5J+mKQnpnpmkkX/eBpAvH/ANagBzsNmADweKHYD3phXnnNMbJ4XigB5kCnihZAc9zULKeh/nSD5RxwaAJWPQjimtt7MfxpBntT1j+U4AP1NAEfOSRyO3NRsMndz+dPKkDhfyqlfX1rZKWmkVD3GeaAMjxcAoikGflNa/hW+U2yjfyK5DX/ABBa3ieTEjHB+960mh6ksOFz+NAHs+nXfmKv3SP1rchViobGfxrz3w7fb23BhXc6ddbogDxgc80Aa8NuqqW756bqh1HZDEzvgBR3NDXi7SWwcetcT4+1+QQmCGQIcc4oAwPEU66hq4jiBC7sGvcPhRpi21pDJ1Zcd/6V83aBdA6orTOTlq+k/hxex/ZIyjL0455oA9y8PTKFGzOD1zXTWoeUVw+g6hFHGil1P+NdRbavDGuGdRjrzQBsSxlE561xfje61vTIDd2kXnxqN0iJ94D29a338RWW7idfzrN1XX9OMLK00eMEHJFAHKeHviFp+popWcBhwynhgfQiurh1e1lQP5g6ZNfLHiu4jh+It5Nosm2KQ7mVTwTXS6H4su0TbJIwYcFScYoA+hU1G3PKuDmplulJB3Kc+9ePad4pDJ/rOP4vauk03xNFtCtIAD39KAPSI5N2Bzz2q2AuB0FcTaeIYmA2tn8s1r2msLIo+YHP50AdIh5HNWA/Y4H4VhwagGX5jwPepRqC4C8H8aANfzhu256VIswzjBrHW7VpMA9R+VWIpiTyaANHzRmjdVRJMt7VKre/FAEpOetNzx15pjP+NN3HB60AWYo1k3KyhgRgj2r4r/bH+Hq6J4lTxFYQ7La6Pz7R0Nfa1g2c5rgv2gvCsXif4fXsGwNNEpeMnsRQB+cjxhk3evNZ80fPoK272CS1u5baT7yOVI+lZ93Duye9AGd0NLjI5pkmVfrxT0bPqaAI3jzUTR7atbu1NYA0AVTTe1TyR+lQnAoATikJ9qXApKAAUo4HvSUqj5hk4GeTQAoNSR9A3HX1psyxrKVjlEijo20gfkaSPrQBZTrRSL9KKAPukMCvGMj2pN3CsWDH+73qM7d4Ytk4pkjqBhjj8aAElPJ2kY9Peq5LL820sT1pZX+XqwHbioDI+RlgF96ACRw3tUU/3cqQwxzkYoaTOFGCajd8fKAoHegCLdxnB9M56VDI45BbNTSDIycflUDr6Fcjoe9AEZkJOOtRNIMbv0xTj0IyT9KQJu4HAPWgBiyBgGz3zxUJO4ltxPPQVYeNVjLbicAnFeV+LfiaNM1WbT7PSSzRkgvK5GfoKAPSXkA46H3pvmgcbga8SufirrbZ8m1s4vcgtWRdfEPxRMSRexx+myID+dAH0Gs3XpSiUDkuNv1r5vk8a+J2P/IWmH0AH9Krv4r8Rv11i6x7NQB9M+dGw+/+teJfHNR/btpKCDmIjH41xr+Itdb72rXh/wC2hqle3t5eOJLu5knYDALtnFAENJQNx6A0nNAAelIMUc0bT6UABNJS4/ClCk9KAGdKBTihx60gUdzQAmPajoME8elOwP71G1SfvCgBNtBpwVP7+PwpQsP8Tt+AoAjPbmlp5EXZnI9xR+7xj5qAGg0Zpw8v/apC0ee9ACg0AnPHWlVo896l3WwHcmgAjfB+YAmnlm69qaslt7j8KkSWFQR5g59qAHxBi3XGanbbH3BNQLND3cEVLHJbNn94o+tAFK/cs69KsROzIE4xUk1rb3DrtnVT6BhVyPTAw+UnOOoIoAo5uoxuic/TNU5pmlkBZfmHWtv+zJlBxICewNV7uyvFh+RA27rjtQBjzDDd+amsLG6vpGjtYWlcDkCnyWV1gL5D5xWp4XW5s9aikfdFHn94T0IoAp22k6ut1Gq2Nwsm7KkocCvZdJhnjs4VucCXb8xHrWeniTQ4yqPeJnPcGrsGtaXcEiK9hJ9N2D+VAF4qw6daaY8mpYpEZRtYN9DTmVSMqPpQBXVeDjr9KiaP25+lXYo8E55/pUcq4znn8aAKRT1FRlTnAxirTKpbtn2NNKetAFf5clRTdu4/dwBU/lKD3yfWmMmAe1AEJjDHA5pPLwcDBqOW+tLc4knjX6tg1n3vifSbZS32pZG9FOaANXy+eQBVDUtYsdOUtNKgPZQetcbrXjO5uCyWY8tCMbj1rlZ7iWeQyTSM7HuxoA6nWfGM8xZLFfLB/iPWuYurmaeQvNIzk9cmoQ1ITntQAoPFTW8hVgRUH4UqMAelAHZ+GtVaPCls+nvXf2GtZiBLhSB614zbStGwaMkfSt+w1SRwoZie3WgD1C51xPKPzjOPWvPvEurPc3ZQEMT6VY2T3SY546GqUunmGQyyqxbtk0ASRaXC9ss3mvHMOQQeKsab4+1rw7KIImWVV6FuM1jTayltIYypKnrWfqNxb3YDLlGHqOtAHqOn/HnXYdvmWe7H918VmeJvjZ4v1cmO0uDp0R/55nLH8a8+sIo5AY2lVD/CSeKtroE0uQlxAeM/eoA7DR/E/iW82yXnivUuf4ElxXuPwm1C01E/Zb+5luARjdJISxrwXwro620TpPMm4kV6L4V1LR9FkDfaBv6/LkmgD2i88BaY7PNYRqHPJJFcnrPhOWFXbbsYH7wPSrum/ERWRY7O1vbgkDGyI8/nVjV9X8Taja7ovD82T93zCBQBwF99p09vmkLgHtxQviWSMDMjIferGr+CPiJrW6QwwWcXUcktXO3vgPxlanbNeRs2ejRZBoA7zRfFEjlVMhJHfNdtomt+cBulYgHjmvFtJ03UrRwk+N44OBXoPhWF1IDfL9RjmgD1jTr0yR/e3A9q1I5ZCgPI/DpXM6KxREUrk9OtdA8m1VDAAn9KANizkVYweCfUitC3Yghs4zXLQ3IjY8lx79K17e4cqu3JU9s80AbsbqTy30qQSqoxu5rNhdsZL/j6VN5gx257mgC2ZjQXJbHIqqjdV7+tX7CBpnDdF7+9AGjYrthDN3qPWY1m024jbBVo2z+VXQNqhe3aq2oFfssisMgqc0AfmN8WI1s/iDqlvCRtE7dPrXOs52+or0D9pXS47P4k3b2qnZIxYgc8153a5ZNvQ0AUrgDrUAOKuXceCf8ACqhXa2RQBIvI5FJTc89cClHX71AAWOahcZJ9alcc8VE2R7mgCJhim1MBuO1sD3NRMuDj+RoAQHAoNFL2xQAlSJwR6UzjPFOX/IoAsCimrnNFAH3G8LgB/l5HpmqkvvgewqMXGGHzE8cjNQyS5J2r83rmgB0knG7OG7CodzE5P8qieU5qIyMOSd34UAWdygE9/rUUh3KB6dTUDTE4yOB7Uhl3c4xQBOmSCB+Gag3DksKYJJO7YHaoJe+0kZ/nQA6WVV6P+AqBp8DI5HrnFQSlgCW6j2qvMzDAwSD3oAuNdNjqcfWud8ReG9F13LX1lHI/98fKw/EVos5UfL+tR+b8xzkHH5UAee6j8LtNdy1reXMIJ4BwwFZc/wALLlcmPVEI/wBqP/69eoCbbzwTnvUbzkk5bigDyd/hlqwJxfWxHqVNRSfDXXF4S4tG/E160bg9MZpjXR6cmgDyGX4d+IEQt/opA/2z/hXK3ttJaXL2820SIcMAc17r4h1NbHS5ZiTuVTx714bcF7meSZ8lpGLGgCvzjGTikrodD8LX2qkGLCr6kV2On/CaSdFL37fgoFAHlvbikKtXuth8E7ORR5t7Oc+hFa8PwI0dgN1zdkeu6gD5y2mjaa+nrX4A+H3BPm3bD/rpVsfs8+HPLDM93j/rrQB8rBaXBHrX1ZH+zp4bkP8ArLwf9tK0Lf8AZr8NsR/x9N9ZTQB8hkZ6kmm7fY19kw/s1+GS3/HvOw9TIf8AGpv+GcfCYP8Ax4y7h/00b/GgD4xK0m2vtSL9nfwmuCNN384+8avxfs8+Exj/AIlafkTQB8O7aMYr7yg/Z78IqRnSYG/4BV62/Z88IA4OlW49BsoA/P8Ax9KTb71+hQ/Z68G43f2bbg9xsFIf2dPBrD/kG24/4BQB+e22jbmvv26/Zq8HSLlbNFPoFrOuv2YfCsiDy4UXA6jPWgD4T20Ba+ydV/Zd0vn7OCD22sRXN337MMi58lnH/AqAPlnBz1xQQa931z9n3VrLc0Eztj2rhNd+GPiLTGJa3aRB3C80AcHjjrSiR1OVZgfrWhe6RfWbYuLaWP6riqbwspwyEfWgBVu7lek0n/fRqzHqt6v/AC1z/vLVTbzggClKrsB3nf3XHT8aANNNduRjfGjAegxVpPEEeP3lqSf9+sOHCuGdN6919a73wz4d0HWbMS+TKj91Ep4oAwo9as5X2yI8Sn6Gq95qUMchFsWdCfpXer8P9FZsqs4x/wBNDUifDzQ8AlJs/wDXQ0AefQ69NG6tHNNFjuGrs/B3iya9uhZ3OZiejbefxratvAXh1Pma0LEf3nJFadvY6RpC/uobaAY5OMGgC/CpkwRxT5YcqSRn8Kx5PFGiW5+fUYc+gbpWLrXxE02GNksw1xJ2I4AoA6eXy4lLMQq981hap4o0exyJbhXkH8C815vrXirVdSdg85ijPRUNYJZixJJOepPU0Ad7qPj8sWFlZnGPvPXO6h4q1e7yGuDGp/hTisI0UASS3E0rFpJGYnrk1GTQaaaAFooFFABntil7UnGOhzRQAUuKSlA5oAmgba2DkCr0eEZWjbn61nfzqaG428NQB1+h6t8yRyEZrrYY4L+IJ0NeWpIFZWQkEd66zwtrSrKI5XBPvQB0kng3TwhmaIySt68ise+8PRRE/wCjhl9AK7bSp4blRuYc+nFa8VjbzE7VBHXrQB5H/Y2n5AktXUe3UVdstL0mMkv9tQdtpr1WHQbSR9zIu1utaVn4bsGO37MpP060AeZ6db+HFkVprfUZSD0ZiQfwr0Dw/qvhq1TnRnifPBMfJFdTp3hPTfkYwJgnua6bT/DGkltv2VT2zmgCDw/r2jSwhorNgTgZ2V2VhqHmIrLbn8Rim6X4f0+3iAWBQ23tzWrBbwIoVYxxxQBPG5eFdp4PXI4qpqOm2t6uJIlY4+8B0rTgiJAOAF7D0qY2/wDDtyexoA8r1nwtJDcloomKnnOOKqWdk0TAHcMdjXrNzGpQhwpNcrrqW8A80lB149aAH6FCuwOSeucGtC+uAi7V5z0wea48a+kexVXBHGccU4aw0hJZlb0x0FAHUQTqr+WoY7unOa3NMcGZSzHp0Bri7O58wpIccfga6XS7mPy95kUgnAyO9AHUxMFXlQDSB9xLL8w7mqEd18nA2/1rR0+0uLhtzDancnvQBJaK0rbYwSxPPtXT2aCOBV4zjmqlnbpEoVVx9avEhQM0AOasrX7jybGRgpZiCABV6WZQM5rG1acyQtHGnmSNwq0AfLmteFIfFXj25hubbzNzHp25rxb4x+Cm8F+I/LjRhBIeAe1ffHhjwjZ6XJLeSRA3UzbnbHSvFv2w/BovfD6avbx/NEcsVGaAPjm4UNH06+1Zcq4Y1qq25CD1FULlTvPFAFTPanChsZ6UgoAD3qJ6lbAWojzQAzNIaUikNACGkpaMZNACU5etKygN8pyO2etCjmgCcM24d6KRaKAPsk4425NQs247l6jr2qWL5vunjHIPamtFgnDA8daAKx+Zu+TTMnkdalcAHDDNQyOvTPfgCgBrtt9MdwKa2CeGwtN3ZG3r7Uxn2tgZ+tAD2JXscd81BNJ8p9DRKVY8Nn15qOVkzzjA9KAI5GZt2BVZuef61JK/PAxmqpc4JJP50AE59TVaV8sOoFPd+eVP4mq8rDgLwOpoAazAn7wqCQ9ewFDvzuB4qGRiM9WoAXzCB979aZI+B94monYFSQpzTCzAbcZ9eaAM3xbGtzpcynrjg1554e0r7bqIhYjA6j8a7rxRcBNOdemeCayPhvbqbuWXB6gdPegD0nwfo0cEUa7cKO2OtehaVZRKnEefcjisHw/JawwqZmA92PSuktdY0uRljjuIi/puoA3dMtbZgCoHOenP8q27TT4ZAG2lRWXpVxCcBJkxnJwRXW6dIuARtYfWgCS00RWxtPHYmtq30BWIL8nHan6ddwltvy9K3rWaJh8rAcdqAM2HR407YPvV2OziQAMvPriro4HQH3pjNzuPIoASKOJARtWopI4w27ap9Kc7r9DUDXA2/exQA5kjDZ8sGpYY1PRdtRI4bAVk3HqT6VbhZcclRQBJHHgjoasLGPSmRMpxgiplPPWgBRGB04p3ljGeM0Bl9RTgV9RQA0RjHOKTyRjHapR60ZAFAELQKR2qGS2jA6VbJx260xvpQBz+oaTZTfMyDNc7q/hPTLpDut0b1OK7W8QMvI/Ksx1ySMbW7A0AeU674B8MsjLcackgI5YjG2uO8QfDbwTPZPHJp0A44YDkfjXsniK2uhE8ifPxyB1xXlWq35t57i3Zt0Y+/GetAHh3jb4VaNap5llMYwScEN8teT63o82lz7JEVhnqDkV7l4u1OVLuSOO5Vbds4DDoa8i8SzzxXDrMqSo3RgcigDmG2H5NoHcECuu+G13Pb35tXYeU3IyuSDXKSRNjeoJU849K9O+FFvBLpxklhXzgTtYr2oA7aGIMo9SePepTbhRkkDHercMYKnK/SuS+JXiD+x9OaOGTEsgwMdqAM7xv4wt9JR7a1YSXJ446D615RqmrX2ozmS6uXfPQZ4FVbiWW4leaVizseST3qPtQAhpKD1pKAFNIaO1B7GgBKOaUdaKAGnk0Upo7UAJRRjmg0AFFGKKAClBpBTh9KAAn5qBQTQKAJEkIHWpY5mXG04Iqt2ozjpQB1mgeJ7izKxzSEx5rutF8WQnG1wOK8bUnGe3r2qaG5liOY5GH40AfRen+IoZwq7ufY10+n6mrorKwx79a+ZdP8SXlqRhyce9dTpPjx0Ty5mxQB9G2OqQh18xgFHTJro7DV4B92Zeeea+bZvHFrLajy7jDgdjUemfESSGUFpjx60AfWNpq8bAjeCD3rSstWhzsUg8dzivmbS/iRGyjdcjjoM1sWvj8MwK3BLHjGelAH0WNVijK/MCD6HOPrThrkLY579a8DXxr8u5Ljc3cZyT+FWk8TX1zG32c+WT/ABE8igD13XfFmn2UbebcLn+6vJry/wAR+Ir3WLorbKUhz8prHjt5bm5Ely7yFupZjgVt2C2qALj7vegCOwtbpoxuPHX3rYtbKTAk3MoHXPenWsluzr94r9O9btlbifCxKXJ6gDrQAukxksG+YjsCOldTpNhJMwVRkE9K0PDfhm5cB5v3UeOhHNdtYabb2sYESc+poAzdL0NIwjzDIH8NbYjACoq4Ue1SpGcYzUgWgBihgKbznnk064baNoz+VVhHLI3LYFAFe8WWSVSrnjooqxZWmw+Y+C56+1WIogigdT61L+lAEUnTHf1rlviXpceq+DtQtnTzMwsce+K6lzVXU4hNYTRf3kI/SgD8tvEEDWGtXdt90JKVx+NZ0pDCuu+NWntpnxC1O3ZcDzmbp71xJfAoAjk6ntTG6elOY03qPm/SgBvUY70kgxijOBTScnk0ANI79AO9IMc8Amg9fak70AJk0maUikoAecE9aFHIpBmnr70ASgc0UDrRQB9gCTPzfqKkE275WXd6c4qnOsts6qy84yBjGRUE1x8/GQcUAW7gq3LMvHYGqpkG7K9vaq6zbSMruweh6GozNlyTheei0AWJHwN2Oc81A8m3J9e+ajuGIbaxwfQ9arPJzigCZ5UY9WP1qB2Oeen1qJrgH+EYHcVBJNuJbGQaAJ3kBX72RVeWTGFyOc455qIyN2zj0FVpY4pLhbh40aZBhGxkqKALO/cuTUROe4NNd87h0IqFpeM55xQA6Q+mM5qrcp5h5Yj/AHTinmT5SwGDUTs2M8D3oAjblQvJ+tZ+o35tk4ViO+2rcknzdsVFFHbvMUl53dKAOZ1yY31gSolQg52sOtbPhS3k03w+11tDSP2AqPxhpksGmxzxfd37TjqK63RtPSbQ4og2AUBJPFAHmOs6h4kvp9ySy+Xk4WNsAVUtLPxRv8yD7UGHfca9KmsINNjkdYxnPAxnn1rljrzNfGCS3ur1v+eYYqn5CgCvp+t+NtMcN9tlXB6NIDXZaB8VfFNvKiT3ULEdAWzXNaj4tfR2SN/CdnG7jK+Zzu/Oo4/HFrJL/pfhbTmYDdmMqCBQB794c+KlxKqC6SInHJV+lej6D44t7pE2yDd9a+XvDuueF9ak2rDNYyDgg9B+NdWIdS0tRdadcNLbDnigD6ltPEcdwoWNwWxzV7+0kaNSpBr5v8M+NrjzPJJZX6EDvXo2k6teS+Xw5yKAPS5LxWhMmBgcYNY95qcMcfynbzzgVmRyXzxfNFJjvWPq+6NCxjYe3pQBb1vxlFp0ZJkLY5+XrXJXnxsS3JEOnXMm3uRwaw/EOpBmaOK0MjZ4OMVzr2t9cB9kKgHsBmgDtF/aBWNstpcyKOvvW1pn7QmjzELNbvGe4Jrx+60G8kYB1TnsRiq58G3pbcLFHP8AvYoA+iLL42aBcEBW59Awro9I+JOi30qxrIFY9ATXykvhdreTfcabOpHVkOcVvaPZRZU2d/IjL0RzgigD7CsdQgukDRuDn3q6p+mK+f8AwLrmsafMkLuZo89Sc17Nouri8iXeuxj2oA2yfemnpnJxTNxPtS5bpmgCKRGY4XFUJoSrlm/nWrUU43KetAHP6p5flktu2kYyO1eTePtD+0ys1siqx/iPGR7mvW9VeMQujYBI4JNef60ZmQ7DnZnmgD5v8eaC9uzluqjkK45/OvLryWzaVo54W2LwcHn617Z8XLGaRzcMrMn8W0YP4V4B4sZlmHlyOyAn5mGGHsaAIodLnvLwx6bIHUnkscYFexeE7FdN0+K3KrvUDJXua83+F1tPPqLSeSHiUfeI7165AjLt3oQR2oAuBysZJx+deGfFa+a718xbsqg6dhXseq3AtdPkk6AIa+eNduTeapPMSfmc9aAKFHako7UAIetFHag9KAEo9qD+NJx6mgA5xQenSiigAXrzzR360mKXNAAeT1zSUHrRQAUUUUAA60rdaKWgBO+KUmg0nNAC54pKSigB247dvb0oB5pBSsSev8qAHZo3YpopeO9ADw7f3jU0TEj73607SUsm1GGPUHdbVmw7p1X3rW8UaZ4f0/adI143xP8AB5fQfUcUAV7EIzBWlK/jXa6IumxhWMm4jrz3rzRZGHRjViG+uITlJCKAPbtMmsVKuvl+/rXQWOpQqAsarg+pr59h8QahGAol4+lXIvFGqqcpLyO1AH0PBqHzbRnB/iJ4ra01XuWxGADxz61478Opte1yRWG8/MMYTAr6Q+H/AIOvUaK4vI3Unn5TkH60AXfDnhu+mIYRZI9Rwa6fTprjQ70QzW1uzMchT96utsbVbC086QiJQOfSoNYstL120Cso3gfu54+GQ+xoAuWPiVG/4+bcxdq3YNUsmUMHwD0JHFcvoWg3Ea+XeXTXaKfkZxzj3rqLaxhiQKEUAelAF6OaKRQyNkU9cetQKoUYA4qSPBFACvg0i8gUu2j7poAdTWIxxQWpuKAGgZaiXGw8VIq02YfKaAPz2/a0tVt/iXcuowHJrxckZr3r9siEr4+aTB5rwJ+tACmmNmnK3BG0fWmsOKAGHmkIpelITQAhpvenZFJQADGO9Jx70p49qX8aAE/CnL9eab1NKnBoAmFFIO1FAH1ZLIccL9c9agdyzlieMd6dK24e/rVeRvegB2TkDHSo3k64pjSlQxU1E0u4DqfpQAryYOec461A7456UOQDuzmopWwD8w6cUAMkZmP3uOpqNyMjPpmmFvUH60zO7cMUAKZtucVA825jxj3FNlU7tvP1pmNoIY0AK8jYfLfkKiJ4+8QKU4YAcmmtgD5SAKAGu/I5GKglc544B96lONvQVXYA9cmgBCx2449qicPjPoevvQ5bPTA9qa8m5NrZ9qANZn/tPRpLXaS4GfxrqPA0JuLGKFwMj5cEc1wWn3ZtLhGBwCcN7ivS/As8S3u5cFeCKANXX/DEZtA/lEbhya4W90ZrW8AtYFaLPXbyPxr321SO6tdrBcMOcDisXVPDlukp2ICp/IUAeK6/4XXxFbxx3VuY5oxiOZMgge/Y1z0XwmvmcE30Ijz97yuSPrXvcOioj4AIAPNTf2WqyryzLnIDDNAHB+Evhvb2Nn9njkR93Lsy5JrsNE8LNpMbKuoJLA33onXgD8a6G22wR7V2g1V1K7twrCdmzjgH1oA46+0aIa+hs4wFZh93kV7d4E0lVtozNGQcd+a868HrFdawGZd67h+Fe6aDbCOAeWMD0IoAtpZR7dqoMYrO1TRLe8QrIi/gK6EZHzYwe9DRhlA/OgDy3WfAdnIrOsixY/I1w+u2H9jIyxBpzuxlUwPzr367s45UIZRntnmuT17RvNbhF49BQB4U6atPcrGiwQMeRj5jXM/Em+8WeGoLeaO7kdJDyyDhRXuF7pskTtmKJ/bbj8jWRqugQ31q1vc22YnHIY7gKAPndfiVr1nqO37XcXUQAOTajn8Sa6jwn4xk8TXjxTaNgr/y2iXaw/Liu9sPg14ckuRK0kjIxz5YY16z4G8C6LosSra6fCAB1ZeaAPJ9D1hrW+Fs7OvpuGM16z4b1Xaib2zxwK3bzwTod+S9xZx7h0ZRjFRx+FIbIBbd2KDor80AdFYXiyxZznjvWgDnBzzisrTrcxqI2UcVpKoUcCgCUGmvjBNKKjmLFDt4oA5jxU263dVIU/7XavNby6nWcrkMN2GGeK7/AMVSTsBbLGXd+AQOlc5FoMkqmKRtjfxZNAGBqXhS38REQSrsHUFeahtfgP8AD+NvtWrWYu3xk+aSQPwrutMtYLKF4re6jaYcHnJFP0u2mmuG+0StJ+NAHneoXPgzwZItppPgcToD98xhV/D1rU0uXwj4ptWS48OjT5m6SJgYNdrr2k28uFe1VgR1IrGsNCS1mxCAsec9OBQB89fG3w/JocV1ZwMWXGY8dxXzBMpWQ7xg7jkd6+t/2hfENtBezEbZFgTbx3NfKWr3n269kuPKSPceiigCgOOlB5pTSUAJRjPHtS0UANOOMfrRS0GgBhope9IaAEzRS9KDQAlFLgUY/CgBKVaRqXHGaAHEKI87vmz93b2puTSClFAC9aTpnFBpKAClxRSUAHSlpKUUAKPpmlXG05J3dhikFKOKAA9OaKM0tAAKWiigAHWrenrvuY1PQnFV41LHGCT7VpaBAZtVgjXP3hnHpQB7V8Ho/EyalBDbppsttuHDy7HxX2R4XsJ4bCB5VIJAyFORXjnwT8J2SWcNzcQQvuAKs3NfQ1hFHHbokOMADjNAFa/SOS3a1ZEdXGGRh1FQaNosNlEI4IzHGDwmScVr/Z9zB2AzVlFC8YoASCIIB0qcCkA47Uo60AG3nIp460HpxxTd3PNAD2NMLc012yaWP3oAUDmnYoFKaAF6Co5c7TUgpsnQ0AfEX7YWkSvr810MkIc/hXzPIPm9q+5/2jfD/wDaUt31y0Zxx7V8P6hbtbXk0DLyjlT+FAFTGBTWP+cU89aRuegP5UAN49qBtyM8ilZSpweCe1MNAAwG48U3vTu1IRmgBKO1GMUUAC5pR1pO9KKAJlNFIvWigD6gEjFScAAcdKrzPzktmldjkpxk+pqFvvYLZPtQA1myeP8A9dNJ2gFcfShvlJ4z75phwD/jQAyXeTnaKhdioGc4zU0vzAcj2qF2ONuM/WgCGRiWAwR79qa+N2ec+vansO5/nUeT/D19zQA0MCDUbDkg/wD1qdJ/rCTwT6VGWKnCkHPWgBr8D5v0qMyYHbrinMJG7ED61G3ynaeD6UAI+M5XA9ac9nOIfOMDrGf48cGmEqq7iPxND3MhTbuYp6Z4oArOpB+UfhVSYZHPHpzVmcueV5qvKi4wF+Y0AVt3Q5P49q7HwFeslwFLg49TXHsjK3XPHatnwdKF1HaQcGgD6B0G9BjU85x69a3kl8wLiNDxXEaBN8iL047V1lq7Lh2ckHsetAF0WiSr8yYz6AVXvLDKjHUdMcGr9myAfOxFEgJyMZ/2vWgDlr/fCjc9OuK4vXNTkaTyVkzz92u28XXEVtaOPlEmOMGuI8MafJqmsrI671Dc0AejfB7RZmb7TMuFJ4Fe52NuFhAwMVzHg/TY7WxiQLgADtXY2wwKAAxcfdFRGNlBz0q7mmuAw9aAM+Tdkj061SuYPMwfX0q7qDCEAsOKgSVXxhlFAGNdaRDKSGTj0qm+kxMSpHHQ8V1e1WXoDnvUbQx54WgDn7HSYlcbQOOnFbcELx9e3tUkcI38LzU0TrI8iITmM7WypHP49aAHRFgvI5707bu60qg/hTk65oAjK7SNvH4VLnC0ZDDr+dId3bpQAMzAZxkVXd5WmQRhPLIPmbs7s9sdqmPXmg4FAGNdWbT3ykodueDWJ8QdOvl0pv7KcLJj58DmuumkEK7yDisLUp7q8O22jck8dKAPENJW9s7yQtJMJN2W56mvUvB81xKAzFh069TU/wDwiElxJ9ouFWNieRit/TdOhsYwqjpQAupxqy+Y5CqoyxJ4FeM/Er4kw2qzaXobfOCVknHT6CtH45+PI7a3fQ9Lm/fN/rXU/dHpXgE0jSOzElsjuaAIPEqrqlvJHcMXLA5JPUnvXiHiHT207UZbfdkZyD3r2DWr+DT7V5rl9q+ma8h8T6pHqmotcRrtXtQBkGig8mg+1ACUhpSfbFBoADSde4H1oNJQAfrRRSUALijr/wDqpO3WigAOc/8A1qOaKM0AGM9aKBQaAAHn0oJpKBQAuaD0/wDr0ZpBQAuKD7UCjgt0oASl6U75dpPft7U0g9QCfWgBVoP6Uinp6Zp3c0AApaQUtAC0UVLEkRTe8rKw6KEzn9aAGx5HNeo/AvQk1W7mkLxqyHbtcZ357V5iOenFfRv7Mujtc6E00MOyUyZMzdh6igDuLjxF4t8OT2+j+H9Ca6k4DSup8qMV9GfD641G78P202rQJDdMo3BRjJ+naue0SxBsYVUyz7erDgk+tdpZPtjVFxwBxmgDSQ8dc4qJ3O/C0tvHhmkK8k+tKYh5m7mgB65wMinKaULkYqNgwbOOKAJc03dUZZiPSlDZoAk60q9ahD+xpytmgCYkUoNQk05CKAJaG5FIKU9KAPLvi7ppnjMirkFTk4r8/fiNZNY+Lb6LgAyEiv0j+Idq93p/kJld3G6vhP8AaQ8Ly6L4jS7AO2cc/WgDyJvzppkbHX8e9OYcUzoOo/OgBGY7QM8UmeKVv/r0SKFxtcMCO1ADMijmg0nPY4oAUnigDikx+NFAAaFY5FGKcOOlAEqAk+lFOX1ooA+lXAPH3frURXBYnPH5VafZu659M1DKuR1H0oArtuOTgY7dqY4baOPrzVj6cAe1QtyeAOPSgCJoHPUE/wBKjYkfKcMPep3LK2QMDHJBqIkEZ3ZHtQBDwDz07UwnnOOO1SNyCWbB96iZefvCgCKXJ+bdz6YqF2x0XHvU8gUVDnnI4GenrQAxgWHzEio2Ugnqfb1qV8BsjH5018EH5TnGeKAICpKMMnHp6Ux1GevNSgFl6YFMdN38QFAELLuweRjvUMyHB3Zx2qVt2CQQfao3bK+nHagCmwbB6+1XNAl8vUYu2etVnY47ZpLaXyblHHGDzQB7l4ZdfLQ7hnHY4rrrZsnPy5Neb+D9RjeFM46V6DpbGWMbSCPrQBs2rE/dXI+tW7iTEBKjBA5zis2KcISnHHQ0ye6+8Q2f9mgDl/HlncXyM9uxBxwDWD4M1pdFuhHfIEcHvXc3Th48Pjn+E9BXKa7oFveZ3RYOeGU8/hQB6/4X8faTMyxtdKrDAwTiu+0rW7O6UGOUMT6GvkP/AIQnVBPvs76ZccjPevQPhvb6/b3H2abUZGCgZHAoA+irrVbCzi8y7uoYEHVpHCj9azoPGnhe4nMNvrljNJ02pKCa42/8BafriCTV/tF17NMcflVjw/8ADHwpo8wntdLjEo5DHk0Addrd6kkIW3+ckdRWVaSTR48zgnpW3DaxIgxHjiqt1b4YOBwPSgCWKfkVOkgJxjJrOiLA88D3qdJOeDigDQjYZxgVITz3qrG3uKsru/vUALjNKF59qB96lyKAB+G4pM0M2PembsD+dACPnHaowxPUVI3I5qM8HkjFAD9u4YO0j3ojhVG+6PwrDudUvIdR8qO2aSEfxL1q1da0lpZSXVxDKqIuW+XtQBp3JQRl2YKqjJPt614t8VPixBZibStBYPJja9xnhT7Vh/E34wSajaTaXo0TwwtlWlbhj9K8RuLhpSWYnOc/MetAFvUbuS7meaZndmYliTyT6mq6yAgAA9Krgk5+bj0FNluIba3aZ+AoJyaAOY+JtjNcaWZIckJ1UV5USc8ius8WeL7q/ke2tT5UGSD6muTyCDkEn60ANpDSn2FJnj19qAEoH4UfSkPWgA5z2pT700n1ozQAZ5ooFJ34oAUUpOeBR+BNIetABSdaXcaTjIoAccds03NKxpO1ABQfagUp/KgBKXFIFoxQAv0oBINKPXv70n4A0AKDzngmjOWPbNJmkNADlpaaKUUAOA460oBOccgU00CgBw60oPPrSCnx0ASRqSdo7kY+vpX1d+y7puvWulyzXUSpBtxbQEDJHcmvnHwFo76x4gt4hgRxsHkJr7a+FGmw2+mhLVv3hAyxOcUAekeGY7uKHF7KodvuqowFHpW1c/ZbKJ7yV1hiQZd+uKx1t7iPyFjxI/GWc8D8K3xG0oRWCsncEZzQBLo+pQ3umpdwiUxt90um0sPXHpV5CXQOQR6ZqopMS4K9/lVR2q4GGwOwP0oAclK43CmowYZ+7noKlXae4oArsp7Uxw4U+XjOOM5xmrbAetMYcUAU1MgjXzNu/HzbORn2pN+KlmU+lQnt1oAkQ5PU1OvAqup5FTxnIyKAJlp1MUin54oAzdctFubRhtyw6V8nftWaWLrQXfy/3sHIyOa+wHGa8Z+P3hOPUNBvZiuAyGgD88GGfrTT+FX9ZhkttSngkYkxNsBx2HaqLDPagBhAx1GaawNO5Wgt7UARnOaSpMccCmFaAG0nenbeaGHWgBAacOtJilx60ATp0ooQcUUAfT0ka44FQ+X833OPrVgqSxPA9jTG2qO2D+NAFeQKBnHH1qF1Ur0xmp324+WoGWPOGPH8jQBEwX7vOO1QTeVjILD14qeYLkrjC47Gqr5PRm4FADHwwHzY/CopASAFbntxSux6ZJHtUcp/dqzAjHHBoARuPvHioXY5HBAod26BgR+tV5CxbaSwXvzQBI7fLwAaYxOMFQMdz6Ujk8beFqJmySuBigAL5PyseKa8gI+br600/L3wPakkkOCpAOO+KAGu/wDCG+lVzuLsv60OTuPI/OmYxzuOPWgBuAue/vUZ6ZOKkOPm5zUePm+7+NAHX+Dr/YqjP3etexeGrlbi3DhlJxxXzxpVw1vdg5IU969c8C6tGHRWbI7nNAHZ6vdLYhGcgk9S3SsoeIbFXxJKq/Vq39UtbXVbMbcNx+NeceIfAlvcM5+0tH3wrkZoA6oeItGY7ZLyHOe7Ctqy1bw3NCu+9hU+7CvnzWPh5fRMZLG7mKk5AkycVkf8I54nhlKR3Ktj1zigD7Q8MR6FcW2Yri1kyOoYZqxp+j2sOsPMrIF/3q+RtH07x7bANZ7jjpscrXWabL8UIwMwTSZ9ZqAPsWxaPytyupHsatDDLkMPwr5Ks774sxH93aSouc/LOTXQ2fiD4sRqu23uzk88K1AH0kW28MRj1qN5U6ZBrwmLxJ8WB8kekpcd8SHaauWetfFiTMlxoNsi9wJs0Aew3ZXyspj3qlHdR7scAjtXB6drvilgv23SGi55IY4ro7BpZW3sWDHkg0AdJFNnB2nmr0cmcf41l2qttG7PFX48YyGoAtmTjNCvzUCtg4ySO1KG+b5qALGVAPU005BB5OajEg70pbIwOtAD3yVHSmhTkGhckYxUigetAEYgjU7tq7j3xXM/Ee8Ww8JahcMQpWM4LdK6sjjrmuZ+JWmR6l4G1iCVQQbZtuT/ABdqAPlK08UWuram2nSabDPzjK8H866HV/AscmlC+06FiQMtHg5rM+FXgy40wG6v4086Qkhjzgdq9u0eGKOy4kEkm3G3GKAPmW7sZLc4f5Wz0x0rD8SRGTSZl6Eqa95+I/hX7RA99b2xDgFnANeF+N/MtNKuSRtO3HIoA8PnGyV1z0JplSSZZmYjrk5qPpQAlDHgLtAx6Cg0YoATp0zmjr60UhNAARQQKQ0CgApD1pSTSUAPcBduGzkc+1MNAooAOaXHtSUc0AIaUdKSlFACgcUopBRQAUflSj73PSk75oASjNOpKAEpaOvqaKAClFAFKOvUD3oAKUdKQ9fX3pRQAoq3YWst5dR20C7nc4H+NVc81paJ5w1CNLX5ZJPkUjkjPpQB7X8KfC9rDZulpcwy3pYCVwehr6P+GFklhY+THJ50g/1je9eZfA/wjp+n6Wn2d3e7I3TO+SC1e0eG7VNMtitxJFy2c4xigDqrGSWX55IzGVOAM5rYhmZCOhz0rnNHuNNup3ns79LplO1wsm4KfwpvijVk0nRZtRuJlt0jXqxxxQB16SBn+8oPcA05LqLzWj5+XqcVwfwf1i717SZtSmspILdpSIJJSd0y/wB7HYV1mtarpuk2Ul3qF3FawLyXdsCgDUEnz9c/hVgYPYVz1jf2+sadDd6fdZt5BlXUfeFczo/xGsbfx7c+D9WkWCYYNtIx4f2NAHpGPSlpEYEZFOFAEbpmq8qbQMRljngCrpFRsoNAFbylz05pQNlS420h5oAUNzUikVBipEPFAD+tYPjiwW/0G4hIzuTjit8dOKzPEE6w2EhY/rQB+afxm0V9F8bXkJTaHcstcQwwOa+gP2sdPjOpx6lEn8RD47V8/tx70ARv0pp+tPb6Uz/gIFAACMdjQNvvTTS9B2oAcRg01hx60BvWgHK/eFACFTilQE9OtGVxyKF4x7GgCZaKFooA+nn6Z+U/jUDk9Fz61LMBkHGc9OKiG7cc4HsBzQBAysRyuahkzuGTj1q0xwDhuvXNV5DnA4x3oAhdlYHBPWq7qxcqentVp1+Yk8ZH4VWk4I7fpQBXlBOQvAFV2DK+cnHXFWjgE8VWdsHDE0ANZNx5Cj1qCUFTyuCO2KlaXndjgdKieTJPINAETNgcrTSOpycn1HFBfPT9KaWULnqSeKAGlWETEEVE3GW3fXmpGYhTuP6Gon444I9aAIHCntUbfNjsKlZTu6jHpSDcc8dKAIj0wAKQn14p7denB9qj6tjAoAYzEH/PNdZ4Ov23L+8IZTzXJtkNzwKsabdNa3SyAnbnmgD6E0PUPMtk3Nk460+7PmMdvzA9T6VxPg7V4pMbpARjlc967ezkW4AMZOAOgFAGdKqQ/eXj1Gaji+z+ZueGM+5GK6mPSftQHyj8uasL4YmmI2W2QOOlAGTpmq2Nv8rWQAHUjpXSabqukybIxC6jOckioU8ITOArQsoXjOOtW08G3EbAJGGGOD6UAdhpX9lTx5Q7j6HtWxBa2mGCxgDFcnpGlXFmVVmfP8QIrpbEbSCRuI/vckUAaUNrAgXaAPwq0scKrhVA96qq0gAB59zQ0jZPyjHbHf60AS3CRMPuhveqKQBGJUDFWA2eTxUoXj/69AEcCjgYxn1NW4toO3PSoAQvXgetPjXJOGoAmbaDjGfxpTnbjbSFRx0/GkZ9h9PegB6rgYP4k08IrDjg1Wa5VM7mqM3TM3TAPHHUigC+OOKeMd8ZqvaQzSHOGRffirjLBbJ5khHHegASLd97gVzvjO4gurJtNSbaXGG24Ofaodd8UMA8NrhCBjJ4zXIW00c07TyXBdieRnnNAEkekxxwCOHdlTyMU6L7PG+OA8fXH3h9atzSQpCud5YkbQG7mowm590YVmzyD1oAYBbX0EsbAhGGGB718/8Ax/8ACK2+g3l5ao7oELFRzgV9FiONNplwCOoXArE8UaPBfW08Ese6KRSDlcgg0AfnCR39OtMauo+Jujw6D451PTLcsY4pSVDDGAfT2rmXFADKKKQ0AIetIRS0UAIcdO9FFJQArYx3ptKaQCgAoopR0oASigfhRigAoooFAB0pR1pe1IaACl4/h59aKTof/rUAHf0/GjFKRjtQaAGk9u1KOlJRigBwoPX39qQdaXvQAtKKQEg5HBpzEsdzHJoAcnWu8+ClnDeeMB50JlEablOOFOe9cGtej/A3S7y8197uG6eC2gI3qp5lJ7GgD6n8I6hp9jNBYQr+8kPzBRXT+NPDl5r2jPaWWqy6e8gw0iLlgvcCuc8DeH1hhn1GJXe8kHyb+q/Su10PUltxFaajKpu34CZyaAKfwz8IjQII7GzWaKzibc7ucvO/ctXZ6rY6fqkf2DULJbqL7zRyLlT6Zrk/Efj/AEDwpqcFjcSTXWoXbBY7eL5m/LtXYabqK3se5YmTcucN2NAGrptuI7dEjURooCqq9FHYYriPiD4Ik8Y6/aC9un/sq1O57dc4kI6Zrs9JaQK5m35ZuN3pV5i7wuIlw3uKAOVuLrTdC0ljeXMFjZwLsTJ2hFHavlb9p7Uo7Xxnp+uaXPmKeMPDKh7juDX0/wCN/Bema3pixaos90iyea0aNgOfQ+1fM37ZVnb2dtobQ2wt1jHlqi9FAHAoA9k/Zt+M1n4q06LQ9YuUj1OFQqMzf60Dvz3r3lWUgYNflJoetXmlX8V5ZTPDNGwZGU4Ir7P+AXx8stftoNF8STJBfKAqzE/K596APo7vQKht54p0DxSK6kcEHINTUADLxULALVgCmlVI6UAQd6TODUjR46UzrQBIrZWsDxdAz2e7sDWypINV9Xi+0afKnJJFAHzP8dfCA1bwxeyM3zopeMD2r4ydTG7RtkFSRX3l8QDeR289vINsbAqWb6V8Q+NLM2HiW+tycjzCwI6HNAGQe2KYeDyPpQc0lAAM560gB64zSc/Slz+P1oAaTx6c+lLwRjOD2pP4s4oH1xQAqjA59e9KMcmmHINO69fzoAlUn2ooUUUAfTk3ygH19qjcjbzkH1FIzfOMnOT1pZAGY5wce9AEMhx9PWomJC7chT60s7cYUYH0qHdhl3ZIoAY24Z5JqOVgVwy5JHX0qWVgPf0FRy7cfK27jkbelAFSRugY/iarSjBJH3ex71blBLDp+NQlVXPp/WgCk+4H1Pc1G2W44OO9WZE69Fz61EBt4GSPYdaAISrBf4Rn0FIBsPzYORwKfIwUHoB3qrcXEceDkNQBMWfDL/DUWfm5xnHeqUmoAMDHz7VQudVmTIAwM80AbJVQDyPwpv0zg9q52PU5S2eSM+lSnV5AcbttAGy6nONuaNowfl5xWINYm7Ybn0qQavIqs5UDHGaANF1HuKaxG7joBWVa3811MscQ8xnOAqck/hXs/wANPg9qGreVqGvu0FtkMsHRm+tAHIeA9K1vVbtv7LhJjXq7ZAPtmvTtC1iSyk+x3iFZk+V1PGDXrWjeG7DR7VLWxgiiiToFGKx/Gfgq31xPPt2FtfqPlkA4P1oAs+EdWilkVG8vDdPWvSdM+xsqsoXJ/WvmW4HijwlKWvrKR4EP+vj+ZMfXtXReHfitaxxgS3I47E0AfREyW/lHhQBzxUNvNbsMHaR6V5Evxa06SHasql24AzVO2+JEPnFllDHn5cjFAHu8KW7jnbUn2WAHIUCvJNO+JNqygFsH0P8AjW5bePrKYL+9X880AegeRFgc4/Gop4I1HymuRj8ZWTHmUYHHWnT+K7UoMSr+dAHQzeXF1AGf4s9TUf2pcDJ/I1yd14ltXQFZlUZ7NWfP4it4lZvNBGeTnrQB3Ed6m/5iPpSHUUU4yv8AWuJ0661nVnH2CycoT/rG4XFdVpfhlyRJqF2XPUxx8D86AJjqheTy40Z37ADNWFh1q44jgEYPeQ4Fa9hDY2rNBbpEJFA3qPvLnpnvU93f2dnE0t5dQ28YH3pZAo/WgDOs9Cbh7y5Ln0XgVrJBb265SNVAHUiubvfHPh+K1aeC/S6VTjMR3D864fxD46n1NXjtA6Q46qcEUAd9r/i/SdLRg1yjOB0HrXm+teNdU1K5JtWZYM4GB1FcqpklvPPuGaSM9QwPH41oyo0qI9jcYVB8yqvagDTFxeXtxEjzJuA5JX+la8ZhtwpeNN54zjhqyNKurTy+fMkuBwHYYx9KtDUI1k/f2xUKflckGgC5eNHJGIXbYSMkISKn01UWfcC20KOC2cVz41eG6umigaNjnDI2RW7p0irGsgjJYgh8HgD60AWJo52/1aqYy3erE80fkEYOcYIAqhqXiDT7O0dp7pVjUEkhh+teI+MPi1A98bPwzvuJt20lDu5oAz/jV4D8M65rkt9PHPDeSDHnRNz+INeYy/AfWrlTNo+qW93GVyFlQo309K9Z8OaTqmvXseoa/c3DdwiDAFev+HdLtwh+zhSoAABOCaAPgXxf4L8SeFZduuaZLaqThJTyjfjXOnr3r9DPiR4Ts/EOiz6ffWbSJIhA3YJBxwR6V8KeOvDs3hnxFcaXJuIRiUJ4JFAHPUhpzdT396bQA3vRjjNKRSDrQAoFIBwaC2KQmgAxSdqXPrRigBKXNBozQAfWkIoNFAAKCe1OQkAgAc+2aTFAB9KUkY6c/Wm4NFAC7qM5pKKAAGijtRQAoNFA45ooAdSjpSDmlFAEkfSvdf2ZobT7FdyzYWVp9sbdTnFeFRV9B/ssMzQSQCFABNvMjHk8dhQB9G+EtLaxR2MkjluSSckmtHStCS31M6k0Ms91K3Bc8IPaoo9PuLm5jkN15cKDhEGNx962VWaHSpGvrh41Rsho+pHoKAKOh+DNHj1678QXOmmTUnyqyTNvKj/ZHautVVt48MoHHCDtWXYX6pbrIkJjd+m87mZRXkWu+MPH3ibxi1h4asJbDS7aXbJcsmDLg9FJoA9t0y4uZ1ZhuhYPgbhXRRszRfeIOPzNcRpTX0FnG2qyFpmALgDhfxrDn+JV5d+OIvCfhfT/ALTMnN1cSghIl/xoA9F1e6MVmG2MzNwABzXy7+2vCsnhKxudo3x3A3HHPNfT11NJ9kXzsCXjI6jJr58/bB04S/Di5lUf6qRHOPrQB8WK3NX9K1CWzuY5YZCjKcgg4rMycDHFKrYNAH1j8B/jPqFt5NnqU7zQjCgs3SvrzQtTt9W02K+tXDxuoJx2Nfl14L1P7FeAufkb5T7V9kfsveO1nmfw9d3GSwDQktQB9HDoKUYFRhskmlU5NAD8A1E8eak4FGaAK7qemKhlHHtV1wGHQVUl3KDnpQBwPxC0OPUNNmyvzbSVIFfBvxt0WbTfEZuGQhJDjJ9RX6K6/JD9lZSwyQeK+Tf2iPDX27Sb2SGLMsR8xcDJxQB8sn3pVK4x3odecHqOtCD5qAGsD+FR5JOBVtkyhqsQQaAGZ5+lLkYxSEUcUALkdjzTgelR5pwoAsDmimqTRQB9GlwZQCQPrU6ttRmx8oY9DWcWwCQwzxS3EmGKkkDqaAJGbacNxUTFt2RwB+tRs/dTwex4poY8gcCgCRmxksKCGUAjoR1zTHVceppC5JHXHoBQArx5HHX3qvL1GSPpUksgT7wyP5VTlukVueR7UAE2CvXB/WoJpAg9eKiuJPOk/dsV+tO3GGLDkHjvQBk6lcyMThTz3rIaSXdyxPtXS3MaSw7kAPFYMkSq5PX60AV5kkwMZqjMG2jjJ781qSws8WY8qB1qm6SKMk5GOOKAIoUl2DjAqO6hWJjlhk96kRJGHyqcn2ojs5Xy0sgAB70AVokyGK7TkYye1ZWpXjjMEcmVH3sCp9bvI0c29u3GOWFVtMvNLjtp01DT5LmRlxC6y7dh9SO9AD/D2uXuh6kl/YMizpypdcgV614e/aN8YadGi39jZX0YON20xn8CK8SnhkjK71AyMgZzxUst7dSWcdpJMTCh3KmOAaAPrTwh+0p4d1I+TrdpJpcgx87Heh/EV6j4f8deG9eh36Tq9rc7v4VkGR+Ffnwq7XTzSfLPUryakiuJrWbzbS4mgYH5WRyrfpQB+jzSW8sZVljkU8EHkGvmz9ovwjFot+viTTrUmxY4uo4sjYc/eFec+Evix8RNJCQ29w2pwxrkpMhc7fqORXo2n/Gvw74l0ebSfFVm9jJMhjkyu6M5689aAOE0azivYhc6ZrDkY5jl+8PxqTUZ9X0071WSWMfxKQa5HV7abw3rLPo9yL3TJnzBLA24Y9D6GvSPB/hjxZ4ihjkaNbe3ccNK3JHsKAOMm8f3iNgTMhHAGDzTrb4maqj7YpHeRvu7c5NemeL/AAT8P/Blil940mSW5dcpbrnzZfoo/ma4Sf4n+FtOzF4Z8CW1ovQzSsDKw9c44oAli+IPigFf9Hl8wn5Y2zvb8O1dLoet/EHVm+Wx+zq+AHkYgD8K4HU/iRrUMSyW2kWNj543RyFN7MPWsRvG/iq7nDya5cxqrZxF8o/IUAfSmhaZfKyya/4jSFQMskbBfzJrsLDx58JfDYzd63YNKo+80nmtn6CviLXNYv8AVL557u8lnboDkgY+lSaXBo0mn3kt/qMttdIP9HiSHcJD7ntQB93XX7Rnw4sNHN9a3rXgHCwxJhyfoa4LxF+15Gf3Xh/wy5Y9Gupf/ZVr5AtlmnkEcCF5D0Ciu88JeBbya8hlunbeCG8tDwPqaAPV4/2hviv4iv2+wzWenRD5flt+n4nkmpdHt9Q1jUv7Y8SeJL7UbtmJ8uVyI8+yk0uhaHp1rjfLzzxGu75q6Cw0W2gt5Gj3F5Mna55HuKAN6CZW09UuA8MfTcOF/IVoruj0/wA9cIoGFcHGaz9GhkhsRbyTiVs8GX7q/SpxjmO4RJQp6bsqaAJXuryQJbSKZIyRh1GAR9RWqkmm2KqnmPDKR1zwfrWNLqkFqTGGjjUdAv8AD7VhX+oxTyyFZ2XjITPJ/OgDvbW8tgks0YiuWA+9jkVzlzq1w05kkErR7sBVPQ+tc/a6xexxiK1+XPVmHBqL7W9rvkv762IIySG6fhQB1MV1HBOZJZJSCvIYdaxvFvxOtfDdmVMkMSbeEV8tn6V5X43+KQt2fTtJT7TcE7VcDv2rH8MeC9U8TOur+II5JiWz5ZOOKANCbWPF3xEuli0mGaGwL/vJGbG4V614F+FtnpUcci2488rlmI5P1NO8Hw2GjWKW8doihBjavau/0fWkkVVJCKB0xQBcttKjspI4o7c5TG444NX4IszGSHETjsTyabDqWTjzd3v7VpLdWcqK42CTPJ6GgBYWkuv3dwp3gdCOtfOv7TvwzudUh/tvT1RJrYFnBX7y/WvouTyGZZDOxZegBxUeoww39u8M2JFcbWBH6UAfmXJHtd1b5Spxj0NR19BfHz4MTabNda/4ehZ4mYtPbAcj1IrwBkYEqRhhwQeooAjpp4NPNJigBlFOI4oFADQASOwpXADEKxYdjjGaU469+9IRwMflQA2ilzRx70AJRSjikPWgBVJB4OKM96SigAJopc07coH3cH60AMAGaDjtTiBTTxQAtNPWlooAPzxR39qKKAHDpxTxyPvc/SmCnCgCRM4r6I/Ze0eOHS5tcWN5J5X2rnoFHYV88JyuK+sf2bLeW1+H6SSlUVCWye1AHT+PfiJqPhtIdO0mzkvtbuseTboMhfrXffCuXxG2g7vFV1FdajKfMkhRflhH90e9Zmg6foRmfxDNN9on6eaVxt9hWpdatqlnol5qWiaLPfTvxbwgcufXHYUAburTX81uPs8Qs16F3HKr7AVc+zRrY2qxrNLjByvyg+5rG8HHxf8A8I2tx4iS3OpSHcsCY2xjsp9a6Kzhvfsirdyq0v8AERwBQBO8TSpuXy8gcL15qv4f0GOzupr9PLW6nP71lAx/KsTUtRh8P21zPqDJZ6auWeVpCzMfb0rS8K+I7PXfDialokdw9sSVjaVCpc/j2oA6edlVDuOWXk8V8sftQeLdS1KHVPC+l6d5sSW/m3UzggRqPfua+l7Hz47cNd5Msp+7nIUV5x8YvDsepeHdTRk+ea3dQIgNzccZoA/PNun44xRk4xUl1C0FxLCwIaOQqQeuc1FzQBas5CrAivR/hx4pn0XWLTUIZikkDg8HqM15gjFSK0LG4aNhzigD9S/A3iG38SeG7LVrdsieIEj0Pet8PwK+Y/2N/G6X2gy+H7mfbLbNuiyc5U19LRSKVHOeKALOaUVBuOafu96AJBTXVWG1uRSBuaCcigDD1TSV3NNGCw7of6VwvibSbG8hnheGPLAqVI55r1XPHrXI/EDw+dRsHuLOQ292gJDDvQB+cPxY8PN4b8a3tht2xNIXj+hNcmuAAe3rXtn7TWmX0d7b3l7bFZozseQdGFeJODmgCzEwZSMA1FPGQcj60yNtvPFWt3mLQBQKn6U0irE8W0+1V260AIaeAOKYOtO6UASrRSqeaKAPe45C8qKMctjmm3DSNK+Tnk062VvPD7dwU54FQTf6xs+poAeOSc8mlVsH5lJx71HG/dSD9KVuu7Oc9eKAJFbJPQCoLm48v72AfQVBdzeXEdrAf1rAfUJWuMbSRmgDbmuVIGCV9sVT86KeXZ90diO9NSR5ozmPH6VbsLbKlSqgnvjmgBggbdlOi9ad9ka4fa+fwPFWC7wO0Ww5+nWneW5UyGQp7UAV3t/shVS5K/Wq+om32ZVRvpLxJp8bnAQHgim/YUVPMa4UkCgCmySSR/Kg+uaqy2UqtuZTj26VpwxA4P8AD61cmKx225GU8dQaAME7o1ACLn1IrL124+ywE8bn4yO1X725VWOXOPY5rmtcvY5Z/wB8DIqjC/w4oAraRPocDzHWLG5u9ynyjDNtw3v61l+TJIJHhhkaNSSSFJCj3NWrsab9mSS3uJTMx+eJ48AD2bPNTaZqmqQWdxYWVy8dvc8TIoHzCgCrpU8NpdeddWcV4u3HlyE7c9jxU8OnzzadPqxjjSzR9rHeAcnpgdafDY6eLCaW91Jra5TmGDyi3mH6jpUFvYXU1v5iq4gH8TD5aANbSNbstJuY7uCxt3mjPAlTev4g1m69q8mralJfTRwxu5ziNAq/gBT7KCO0kaSaCK5BUqFkBwD61SR5bbzlWOJ1kGDvTJH09KALvh+WI3hjutWk02Er8zoCc+2BVK9ki+0OI5PMTcdpxjcPWqojOwsOi9aTPA/Q0AX0hV7R5lvIofSLLbn/ACGK2fC3j/xf4XVl0bWZ4Aw6OA4X6bulUItR0+Pw0dO/seH7az7hfGQ7gPQDpWYrxh1Z13jIJHTPtQBd8S6/rHiPVG1PWryS8vGGDI/Uis5lCoh8xWyOQOx96uarNYXUqGw097FQPnVpjIGPryOKddSWrWcKx6fHCUOHlDszSH8eBQBRjBc8hmAHXPAFLIwX7nA9altZ545R9mJDtlQFXOfapoLK6uLsWa22Z88rtxj3NAFFQxbaFJJ7AcmtiLw9fC1W7vF+zQkfKW6mvQvA/hC1tXWS6DSSN1Yc7fwrX8W2aNCLK1VZZm4XKY4oA53wFpNhEY9qSvIx+ZgueP8ACvYNC02GyXbG0ZE3XPHFc54SsU0vT2VlBmKjJCFscdK7GwQTRQLMUK9yoxt+vpQBJpuh3gM0sM0axIcqOx/Ktm2YpbJDco1wQfvRDb+FS2+lmUssJkWLGRtOd1SXANnGHSTy2PCs44zQBTa4VblQInVRxtJOKjvtm1ppN0IJ+UKxy1UNYvdo8w3CPltrHBHNcreawRqkcLTM8YOVx1z6UAdPNfReUWZVJPV5IxkfSs37Pa3d79oikz2YyH+VVZ01CdS8gfyOqJgA/jXH+KvGlvoiNCsQLtkHB5NAHU+JPE1nosDIrR8DnBGa8S8U+Kb/AF+/MNoZFVj0B61QlmvvE2qEKWSMnuSQort9B0Kx0yNeC0mPmk9aAGeEvDNtbQJdTRl7kjOW5I+ld5aXs1sEjjZ1jA5O6sBVjaRZYgwUVp220yEFGdWH4CgDqdN1O6uIgMBR3PetizvlhX/j5cyMe54rjLWe4hJi3IUPQDtV+2eSIhjIp74HNAHaWGtSR3IE8pA7BW6V0Fjq+QZGYgZ4LDrXmatc3M6GJd2DyMV12ntJtjDkAA8rigDtLbUWmclgDgZHIAq1HeSSyDGdvTArMs4kkCN8qn0HetNngjb5V6D+GgCa8SOVPJmiJUjkk5zXEar8J/AOtTGW60m2Ejk5ZfkP6V28DeeCJN4Huav2VlZMwB/M0AeF69+zn4OmXdZ3V1ak90k3AfnXm3jD9nXX9NRrjRNQh1KMjKxuuxz/AEr7FeFBMFjVSvTn0qORY4p2SQAJ+YoA/OTXPDmuaJM0OraXdWrDrvTj86ytp9q/RrV/Cuka1DIt7bwzwsD8jIDXgPxQ/Z7tGSa/8JzGGcZb7M/3D7D0oA+YStG32rX1/QNW0K6a31axmtZQSBvXhvoayiCKAIz1oIwex+lPxSBSzYHJ9qAG0N1qZItwI3LkHpzmo2Xa2DyaAGUU4jPbFAXmgBo60pFLznAxT0OAcEgHrQBHhuKXbk805vbNIOtADSrUlSdqQ0AMoHWlKmjFACjvThTRTgaAJ4cK6sSMLjOa+rf2e5fN8Fva3TOFuCQhi54+tfKEOC2DX0n8AdXjtfCJkEha2ich88Y96APcPDcul2cX2WX7Q0cR4eUZXPtXemSH7GFEhAdQPl4NeNeGvGeh6xqcmmWmqJI8bBiqH9K9LhtIrq6tpbm7fYD8kEff3NAGxtuZPJhtrnyI1+8WG5m+lSeXePqO1N4XHzOzfL+Aq1IjW6rJDbiRsYABxgetPaS5FyjRiFYwPnOefoKAKOraP/aoMOoW1rcWq4KxyDO4jv6VOFuLSxt1jtgHQgJDBwqj3q2bgTfu0XOPU8CrFh8zOwuFkTptUDA/GgB15MsdiLqeNTIFztHrXmfiy28Qus+rRjzZWUrBZl8Dn+9Xo897aybo5YWMaH72OCa5nxXJZIpItXfoxbfhfxPagD87/Hdrcaf4w1K31Kx+z3fnkyRLLlVJ9DWCzR8/IwH+9Xq/7VNnFbfE43EaopuYA7qvQGvJWoAlIgK7lkkVv7pXI/OliYjkfzquacmc8cn0oA7/AOFHja68G+JrfVImzECFlXP8J6mv0A8B+OtK1/R7W9huEKTICDn2r8xo3wSG6+9el/Br4hT+F78WN3JI1lKw2En7jf4UAfpAlxG6hlcEfWniZa8S8H/EKwukiWSZ03AbTng13UGvRbNwmVgOhzQB228Z4NODcVyNt4hjYgM/61dh12EnBYUAdBvHrVe+ePyG3N2rKfWLfkhuR0rNu9Y8zhWGKAPNfjl4RtfEXh65jMQZgrENt/Kvg3VrWbT9RuLGbh4XKnNfpNrDLc2UkZwflNfE37SPhj+y/Eg1aCPEFxw+Ogb1oA8mzirFvJ2quDtOdoPsaVG2nPSgC9Mm5RxjHWqDrgmr8TbkG7pUNwh67SPT3oAqY/OlYEcMpB96R/vUf0oAmWikQUUAe+ySFW+XaPcDrUTrvbzPujufSpQPkOCCfcc1XkDY5yfagBpCqwKMTSSdCWyPWj5VYFm5Pb0qnfzqEZd1AFO+k3Ntj5/GixsGkcSNwfbFV7Vd8wJI/GteCMhdwGcUAONrFD/rZfl7c0sTIZD5Sk/jSyxrcJlkB29abHtU4i2KfQdaALAaVm3PGMDqfWnLJGxIcEemeKoT3U0bgkkfyqvc3T3CiNXHPWgCXUL23jJjjKlvbkUzTrAXcokkwV6hQetOtfDsl1KrorSeuDWzNo9xp0QkXg9+OD7GgCSG3gNuYI4EBHv0qrqum6eLUpwJCP4Wp19qVtDCu4qCVw2PWuD8U+KM5it2KkcA+tAFDX47a18xY5/3n6VyUskjnkkmryi+1K4AGXLHqa6bR9CtbYBrhfNlHY9BQBzWnaFeXTKWQoh/iar95pv2OLZGFLDjC8kmu303S7zVLhba1tS244CqDXv3wb+BUMk0epa7EzbcMsTigDwj4SfBjXfFVxHqWpWr2+nKcjeMGSvZJPgPda0YoEmjsrKPoqDmvpqDw+kNslrbpFBCgACqKuLY29jEPMbPoMYyaAPmJP2YNNZ/3+qTFR/dXFbml/sveDRhrhbq4P8AtPxX0PaQrJ+/kTH90e1TyN5aFtwVR3PAFAHyR8ev2ddJ0/wHPqfhm0S3urHMzgZJkQdRXyRBHZ/Z5vtAn83b+6CYAznvmv0h+KXxD8J6bp0thfX0V5I4IaCLL5HocV8L/E230VtSuZvDujm3t5pC5YsSy56gDsKAPPX8xkCtzjpV3R9Rj0/zvM0uzvGkUqGuFLbPcDNFrbCeVsvAipyRK+zIHak1W4hvLoPa6fBZIFC7ISzAn1yaAK5kTaSowSc4A4H4VZMmp32nC3AdrK2OflQBVPuaqvE0b+XIjByPu45rsPCmiahc2o+1yzLaZ4ts/K3v6UAYehaJfX8iyQqYYlP+tJwfwrt9Fs7O3vYoLVS04P71zyzH3NdDLo5gs0KoBs4Y9AB7Vf8ADVhYxXqSKgG7kO/8RoA3tB0yO3ZWeOVg3LZB/n0qt4vtoY9VspgrxqFJBXrXcaRdbn8mRi64+WMgKh9smuY8fRrcahFbrGVRlIVt2Av/ANagCOwkkCgoyl84UMxxit7RVuhJ8626IDliOPyqloNpK1uqrGjGMYLZyuPrWhLb3E7Lh9qL23YzQBu/aLpFEkLMsKdXI6/l1riPEmpyvctNJcl4w3CDjP4U/wATa+1laPaj5TjkbsivPLvULi+mw0r+WBjgZxQBqa3r11fAQoyxn0B4qTTkSIw3F8FZtuS4HSqunW1vHGjozZ6ljWD488Wy2f8AoMGx3I42igC78QvH7WsDWenzFjjAB6rXm2m6ZqGv3jT3DyBWOWdgefpVvSNDury4/tC9UsGOdpPX612Ud8LWLyvJQBcAADFAEWi2S6Yvlqi8DqB1NdAJvMmCTRxIrAdDWJLqrBgWgUDoMdSatWa3V3gshQDkEjnFAFy8ZllBhbEY7DnNWrMyzFVikZQeoxxUmm2LtMN0crr3b0rp7bSIvKEm3DdhQBmWljsO6W4j9uOtW4gYWIWQEN3q5LayvGEa2AA6cUttolxJblpAoHUZPNAGlpsOEEokQFu4Na2mT+Q/7wiYZ6elY1l4fusoxkaMenNdLpWm7SyzKoz0NAGxZ6tFI6JCmD7DpW4lxCoDrES59DWDZWscB/hPPUD/AAq/BPH5nlsMYHQGgDXsrlUn7En17VqmNpHGxBtx/Ca5+KCJYnlVyo6/NVrTLyUTBpGAixgHNAG6sAdCu4o3vTJYZjbHzo1kXtjrUI1BG2tv3ccZ6GrdtdtIp+XaPagCpp1uY1JXeufbpVyHSrd33spOTnk96bHdosrLJ8ox1NTrfWuFRH5PtQBzXjPwHoHiaxlsr2yUkjh9vIr5A+MPwX1/wfeS3djC99pe7duQZeMehFfdEm6RQ0Mpz3xUN5DY3sLW9yu5mGDvXgigD8wyuPX6U3APUGvqP9ob4HRxxT+I/DMIEvLTQR/dYd8CvmGaNkdkZSrA4KntQBGQB0ptK3BwaCOM/wAqAE/ClfBJIXaM8CnKuSDgEZ55pjfeagBB1peRxtpKNvPX9aAFyR680goxx1H50hHPWgBcmgGkpSp2huME4680AGaXAptKTgCgA20UozS0APj++K958EWU138Mo9LtWaGS7zmWPACDPOTXgqjg19A/CC8it/CtrY3NxavGyE+UZB5hOc9KAOt+EXhbTfD96LO2QSSL80txIvLn619EaHDHGUuGuQEReFCjGfrXg9t4otY9Ut7O0UbpGA2AZIr2nSlguNOWMzb5NvVT0PagDoLrVNJkZLKbUIUkk+6nmBWb6CpJw0UcUNpAXQ8E7sBR6n1rzGH4fjTvEDaxFNJNqU54vLqQHyB6IvSvQbRZNN05U3y3bqOT95nNAHH/ABY8VyaCYNPtBNd3k/ypa2yZkkP9B7123gFtTXw3avq9jFYXJGXgR9230BPc+tJHbi4VLn7LHBckYMjKN4Hpmr9w4s9PZ33yED5VUZyaAKPivxX4a0dI4NYvYYmnYLFCOXck9lHNZPibRrbWfImkeSKzTDCA/KG7gtXO6L8Ord/Etz448RTS3d+MtZxzEbLZfYdM1N428VaBo/h5f+Eg1dCZ3Hlrnc7nPAAHWgD51/bGsrdb7TLyNhK6ExOyR4QDHAzXzy1fXn7WsFhcfCuzuYnERDpIkYTGcnv3r5DagBpP+TTlYq2dvPsab25xikznPzYGO/egCQNznv61IrdeT71B0605WFAHq/wh8X+XeR6NqE+FJ/cSMf0r6K0S6vlVQjiQEcZr4ljcqwZWKsOQR1FfQ3wL+I39pGDQ9WkC3kQAjc8eYo6c+tAHvlgL6YAFRntzitiC11PauID7kUnhuL7Q6nCFz0yRXd6bZyRDbK6dOgNAHEvaakc/u5B36VUuJriFfmjcfUV6mlvFtwwH5VnarY2k0LKY91AHlt1rG1Sob5iOcivLvivokPiLw1eW5P73YWQn+9XtesWVlDIFltwv+0ay7jStHuIGG1CD7d6APz0uIXhmeGUbZI22MPcVGetetftJ+C08OeJv7UsY2WyvDzgcK1eSk880ATQPhgM1aI3g5z9aoRtzx1q7bO3Rs0AVZo8MeM1FWjcKpGQCaougU9MZoAdHRQgooA97D4B+dck9KiuZoocMz/XNVpmZVOcE/nXO67PIflUsPcUAatxqscjlI2z6EVj3crzSgLxz1qtbwjYNzHca2bCGJVG2PLnuaALFjHFtG7lgO3WtOC4HkeWiYHcnrSRx26Q/NGN/rVSS6QPtVVIHvQAsizKSqyIqHvnmqqiK3kMhk3E+hqOa4DE7RuY9h2ptlazXM4Ubvm6DHFACzeZOQBwPeuh8O+HFlCFkk3E5HHBrc8KeF4mMZllTc/8AeGa9FWxtdH09s3MZwOPk6GgDjbSGOyIURqCPvDoa5fxj4kW0LRnaPUE8VqeNPF9jp8UrPNG856bSK8buV1bxNqDTP5gt2Y5JHQUAQa7rUl9KUt1zn+6eKh0zw/8AaSJ765REHJGea73wf4Hv74C10PS5L65c7SwXIH1PavbfAP7MM94Uu/FuoLAnBNrbjn6E0AeCaBod5qEo0/QLB7uViABFHk/nXuXgT9nbXrqCO41yeOwD8tH95hX0l4J8C+G/B9gtromlw247vty7H3NdKqccY+lAHnfgX4TeGvDCK8cTXNx/z0kAr0CK3SMbUUKPapCQoycAd8nGK5fxP8QvC+gBo7jUoprgdIYTuYn8KAOpC81leIL7TtLtzealdRQonPzt1+leNeLPjRq0sTR6VYjToyCVmk+aQ/QdK81vtY1HWJPt+p3l1escgqxywPsKAPadf+MOmxxvHodu13KDtDOCq59vWvNPFfi7xLrR36hqjw2ckYb7PD8iDPqRyax0hjexLBf9YBIWkwMY64qhqLR7RDuypGFK45HUUAc54hks5WMEDE7t3zDkmubsdNmuZpB5BVQoO5xxjODXV3Vjp8B+1TFpPL54HzAng8DrXH6vqCKXh0xbheuSCcr3oAzfE/hTSV+a3mBlwQ+B3ri7nQpbNoXt5ne6P3Qo+7+Ndgs099vTTW3XDgFpCOQ3fmtPSNNa1i8xFeW4A+cnBUH60Act4a8MTSXn27Um8+U/Nh2yT9a7zSIxGWiVPKx0Zhlat2umtNkSOoPDBVOSatWSi3nMNx5xg9eCBQArIJE8xo3lyMNu4X8KSPTYROkqh1A77s7f8KnmXdbz+VIfmXMeTkgGoPDSzQo0cjGVn+WMOcFqAOv0a9tVlUgTmdTgfJkAeuay/HVu8d1BdSNGsbZyPX2rX0+xE1wpk/0VYlyyqxO+sb4o6hDDYW0cOSqvxkZI/GgB+h3gjjSFZFiTb3PBqt4p8SfYLAiNsPux8vOaxY9RghghkZRG7DsetYmv3Noxcs8ew8s2c4+vpQBGtzca1cOJHYITknnkVnanMlpM0VvIFjHUdc1mX/jK2tYxDZrkjgMO/wCFcpf6pealN+7jZWJ5IJoA7qTVFjttr5UEcc81zyWf2zVlvJQ7KThQwpnh/TZ1l867lZwRwH7VvRedayhliDL22rk0AWUgW3X5WPvu/oKasbTSKqKpGcktUsEst5MIYYHZu+4VtWum3mVUwKi+pFAC2Wgx5WZyrnOfWukEMNtGHKK3HAxSWmmqsALThMds1ciutPUqJZFGO5GaAIrO8aJGaNNi+hFWVvZW2GOMjJ596S41zQbOIvJNC5HvVSHxt4fXLx4dvbmgDq9H33LneqoMd+9aNu9vavtZVJJ6jtXD2Pie4vWb+ztNnkOeCVIFaiWnizUzi308Q+7NQB2F5qFukOBKpb69KLa9szEGkIH0auVTwL4tuGBubqKMk4I61oT+ANWt4ljn1RizDcCnAFAG2dUtGJjeQgfw81PBqWnw5CyJux1J5FcHqXgLWzl49Vn/AAK/4VgTeCvECscalqJPqrJ/8TQB7GmvRyQmMbGHrTY9Ys402GUDP+1xXjEfhLxHHlV1TWMd/mT/AOJqu/hvWomLPq2se+WX/wCJoA9y/ty3hxsuEY9hmprbxJCGbfdAHPY8V4DLo+ok5bV9UX6Ff/iaeunXapt/tO/x67l/woA+lNO8QafeN5LSqT2NbltNZspRJF+tfMWlXd5p+PLvLhsd2Iz/ACroLXxZfI3+sbk8nNAHvcW6F2ZZSyf3s8Cm/vJLhWSTcD1INeRab42vAVjdt6Hqp6V22leKPMgDRxRF+2Qf8aAOvvIFaIxFonRvvb+1fJH7R3wquLHV5Ne0K18yCTJmiiXv/eFfTr6pcXEJZreEEgcDOP51z3jSVtQ0Ge3mRAWU4aPIYUAfAzqVYqwIIOCCMc0w8HGMV67ffDvR7i7llkvL/czEkbk/+JqE/DbRSoX7Zf8AHfen/wATQB5PxRxXq3/CtNF/5/dQ/wC+k/8AiaP+FaaLn/j91D/vpP8A4mgDykAdzj0pDjpxXq3/AArTRc/8fuof99J/8TQfhnov/P8Aah/30n/xNAHlPakzXq//AArTRf8An+1D/vpP/iaP+FZ6L/z+6h/30n/xNAHk/ejPPFer/wDCs9F/5/dQ/wC+k/8AiaP+FZ6J/wA/2of99J/8TQB5ODil3V6v/wAKz0T/AJ/tQ/76T/4mj/hWei/8/uof99J/8TQB5SGp27ivVP8AhWeif8/2of8AfSf/ABNKPhnov/P7qH/fSf8AxNAHlatWjomsXmk3yXlnIFlTgZUEY9K9D/4Vpon/AD+6j/30n/xNKPhrov8Az+6h/wB9J/8AE0AT+BviTp0N2X1e0EMzjDTRjIP9RXs3gv4maHpulf6Jc/bppH+SGE5c+1eKD4baMD/x+6h/30n/AMTVix8CWNjcLcWeqanBKn3XSRQR/wCO0AfRHjn4qadofh611XULOSS+l4gtV+Zyew+tbvw18W+IvEOkx3mq6YumO/zLEXJIHbPoa8Z0fV7q0WNL5l1PyvuPcxqXH4gV3Xh7xjE1qYZZY4nJyFxjFAHq0l5NeTpCEj8lWy7sxHP4VtTXD+QgiSViO6Y6D3NeaaVrk1xdBozA8WOcPkZ+ma6Ww1ieKN/uvv7kn5fpzxQB0eo2H9qwR/bZXS3X70Knlvqa5jV/AHhi98SWettpEd1NAMIZpcpCB0Kr0zVkak8cW1ACincRuY5PvzzWXZeJdTu9QkjWwjgtk4LuDlj7c0Acl+0gtnqfw01q2t7UyPbR7jIY8Bcehr4dPTt+dfefxGuYr7wbqWk3CxotzEwJXO418v8A/CttF/5/NQ/76T/4mgDyk0HH0r1X/hWui/8AP7qH/fSf/E0f8K10X/n91D/vpP8A4mgDyo9aMgV6r/wrXRf+f3UP++k/+JoHw10X/n91D/vpP/iaAPLkbnvVuxuJrW5iurWUxzRMGRlOCDXo/wDwrbRv+f3UP++k/wDiacPhzo4/5fL/AP76T/4mgD6R/Zp8e6R450aOwu7j7Prdsu2WMsBvA/iX1r3y2sBEvyOxOOpr4G8NeF4vDmt22saRquo215bsGR1decdj8vIr6r+HvxWm1ezS3uVtkvEADggjdjuOaAPUBFIDy7fnTDbu2csfzrE/4SW7bBENtz7H/Gk/4SK8/wCeNv8Akf8AGgCzq+lLcxFCvI71wGr6bPZysDuA7Guzl8Q3jdYIPyP+NY2u6hPdwHfb25P+6f8AGgDxn4teH5PEvhe7sWXfIo3RN6EV8g3MEltPJBKpWSNyrA+tfed6JXjaPy4xn2NeBfEb4a6XL4gl1F5LmAXJ3FYioUN36igDwWrFu3Fel/8ACuNG/wCfy/8A++k/+Jp6fDvR06Xl9+LJ/wDE0Aecg7h6VDKo9jXp/wDwgGk/8/d9/wB9J/8AE0j/AA+0hsf6VejHoyf/ABNAHloFFeof8K70f/n8vv8AvpP/AImigCbUdRSAMFPJ9axTP5zMzHNQxEXdxukYle+a0LeO2V9qgE0ALbxh4w6DHqCa1bYJAuZHIFZN5tU/upMUqTNtAZw1AE91M7ytItwRH6UyErkbHYH3PWmSbMBty5HatPRdJkuZBJIOCOAozQBDptq9zdCLaxfPYV6j4Z8KyWvlzTfuy+MZGQab4V0Q2xSU2+3PIZl5rrLzV7fT4NtxKksp4SMj5vyoA1vsmn6bZrcSyKkqjJDJwa8h+I3i6fUbiW10zcxHG5ePzra8XanqVxYtJqN0tva4+RN2M+1eb2z3mtanFp+kwkb3271HX8aAMuy8OzXUwnvGW8mdsLECSSa95+EXwP1bV4orzxEn9nacMFYF++4r0X4PfDTRfCemxalqpS71BgGzJgiPPpXX634oZnNtZYxjAIFAHQeEfDei6Hbiy0ezhgjThiqjLfU11KKABjHH6VjeFIXi0qOSVj5knzMcVl+PPH2geEbB5b+6WS4wdlujAuT/AEoA6yR0RSzEKo5JPavP/G3xW8N+HFeGCX+0LxR/q4WyFP8AtH/CvB/Gvxh8ReJZJIAfsOnEkCKLPzD/AGmrh7643SpHBJu3fe3DGfxoA9I8S/EzXvEpdLi8eytmPyQwNtUqfU9TXK28rQSLtjJUjJd+QSD1rKsWWSLDKYymQAx59q2NDtI7pnZv3ig5CMSFI70AaDfZrm2mjmDQAEbpGwQc+h7VlWNiFudsVxHKA2SEbnPYV0s9rbRrGwhdQBseHIKMT0561i6nKllvuo7KFZNucRvllIoAytWvRI4ja4MHldgOgPYisG+1iazUzsxLbtqDbuxTNT1gyTuXhVIc4y3ysQf51x+qahIszrbMdpPzFsEjHtQBZuNbb7a/nXTCNiS2Tgknpj071l3d+907WdmxYMcPIDyPxrJu45dQvAkLMUVupHbvXX6Bo9lHtIZSQMEH71AEWiaXNHN5EbY2j51Xqa37HTL62+R1zak/MB1H1zV02dtaMLlbNY5JAFMoXDMe2TXQadpMl1H5lzPsjY7gE746daAGR2trHaiOIKhcdWHJpIrVY7d1LQoeOGOR+dN1rzYnS3O7y4zhZOhas2S6lO0yeWqY/ebmwQKAL0l8kVs1u0kQdjtyEzUFilwWNxJLhB93amMj61l3Oo2Uc0YGUj3+m4tx1BqLUr64zFHbsRARyoY5bnNAHTx6h/pXyTFuOMyd/pVXxk0D6Q6FYyE+YuTtLGuduJFS0eWN2guc/Kc4FVL+9e60a4jmuGaVEOXxn8qAOLvvFTec9va25nKnGeuDWc1rrGpKZLmQ29sx+ZVqnopWLUZHWTkHgkYrob25muMIsA+Y/fU0AcxNp8ccxWEM5z1Iya39LsorJUknDEkZxjitbTLOKNT5yrz3PFSnyo3LMyFR05zigCFbiNZhJccREcBV6VowSRzbZLdmKD1rCYNqF0WjGI1454FdHpNrAsYjkmC+3agDTsCh/e+U4b16VeGpSQqYpGUk/d5psYs/sZja4II+7k1QItZJNtuWeROp7UAJeapeSROoQg9jmueuLPxBqA8uGVgCfWuusNJkuCZbgArngZrYCQ2ce0R7T26UAcX4e+HM9zIJNTu5HB6png16n4f8C6LZ2yeTaRq2PvEZ5pmmahELfYVUsBwa1LDX40KxzSIMUAdFodlbxKYlhXK/3VxXUacYFIVlw2OcntXBv4ihM22zJLMMfLW1okc05ErTSFz2zQB2EMvm5Xjr1Iqlr/7mWPcc/u+g+pqbTbfyyR5h3+5pmt25edGaUEeXx+ZoAxPnlfcFO3PP0qxZWpnnEcMDySNwFRck/hUXky7iI2yPSu5+Evmx67JtjgdTDh2d8MvP8PrQBgf8I3rVvhn0m7CsephNVdS0RYLjyb6zMMpAOx1wcGvT7RZNH1G6v8eIb8vkCFoSV6+uawfAAgvPGl3PqEISfazwwyfwNnoAe4GaAOFn8HrLCZW02ZE7N5RA/lTvDnw2tte1CS3W4jt0RN+4x7s+1erf2hNBr0g8rxDPIHOYSFMTD2HTHvUXhNoZPGmoyQ2ctmrRjMMi7Sp78fWgDw/VfhtdDUpbWKxuGRZzGJVhbBG7G7+tJ4++ENz4ajt5LW4l1ESqzOyQECPGOvX1r1nUNW1y31mWNr+7jj+0sqKeBt39B+FbHxKuL+NLWO3knWCSN/OCA7WHHWgD5UvNA1jTQs1xY3MMTH5ZGjIVvoT1rW0eHVUEF09rex2jso84QsVOTjg9DX0JpFvaeMPB0/hu6dfOtyrQseSq54I+nI/GsP4srIo0TwtpKiOxsZI3mVDjLAjaPoOT9cUAc3bJMmuS6PbRXtwUGQssBSXAGSSvarV/oerS2kksOmTyKUJACHJGOoHU1uWUdxD8cb+UDCG3lIPfPlGsDQbi4k8S6ZPcTStM14mXZySeaAPHU8J+JNTnmn0/Qr2WEyMquI9qsc9ATjJ+lY11Y31rftp9zZ3EN4rbGgeMiQN6beua6L4mX97efEzWftV3PN5GqzRwh3JEarKQqr6AAdq9G8V6Nea58arSOy1SXTJ4dEiu3uYl3TELGNwQd3IPFAHmA8DeMDHv/wCEb1H7u7Z5Xz4/3PvfpWClvcSXQtUgla4LbBEEJct6Y659q9I8LxabdeM7E6P4S8TaldC8jaS9vrt1dBvGXIRRjHJwzGuj0oSL+0x4hjt4IW3NOpJcJJGDEMvFwcyc8AdefrQB5ifA3jARmT/hG9TOBkqICXA90HzD8qo3vh7XLLUodMuNLuVvphmO3VN0jf8AAVyc+1ej6Z4JudD8VQ655ni64+y3In8uLQplnl2tnaXLbeehOTWh4EvodW1b4gXi6Rc2uv3iNJBYwSeRc+UTl0jYqcPjPQZNAHmN74N8VWVq91c+H9QSGMZkYRFvLH+0Bkr+OKoaPpGqazOYNJ065vZFG5xDGW2j1J6Ae5rvfAl3Bp/i61m8P+D/ABQ+prJzE2oDa47rJmIfL65NGk6rqtvbeLLdfB7X3h+7vib63tJzvtX3HCrJHnKjp0K0Act/wh+s2d3bDXbK50qxmfa15LHmJOD/ABD5c9uveovF2j6XpL2o03WY9SEysZAu3MRGMZwT1yfyrrtM0Gw1vwprjeH7rxHoUNpAJ7m11CQPaTgHhd6hfm9AVNeZjoDQAtFFFABRRRQAd6BRRQAtGaSigBaKSjNAGhpWq3emybrdxjup6Vvy+NL57UQ2o8mVvlZy3A+lcjmigD1PwXFeQo9zdas1wXGSu/IBrRsLm6l1KaQyDYnC5fP6V5JZ311aEm3mdAeoB4Na9n4ikjUq8e1j/Gh/pQB3evi4m0u7XCM+w/Mw6DHavJD1rpbHWtQmleJ7gy+YpCoOFH1rnJVZJGVvvAnNADaKQ0UALRRRQAUUUUAFS2txNazrPbyNHIpyCDioqKAPV/BXjk3YS0vjtlAwG/vV6Db3SyKCG/WvmqKR4pFkjYqynIIr03wP4shmjW3vJAsq8c96APTwwPemzqGHNZcOpWjAHzl/OpH1a0UY81TQBUvIQrnp+Vcj42sIrzTJCcK6/Mv1rb8Qa9DDEzR/MR7V5Z4j1691Gd0aQpFn7o4oAxDwcUlLS7aAG0U7bSYoAKKMGigDzpEVU27QGI61LJGsaYSTJJ61ViZmUSZ+b0pLp5NodWAYHNAF9IlWL95nOfWljhVpcsqhexFV7GKe9cKTyTwAa7TQ/C15IwyoCcbjgmgDP0vQWuiJVZFXtmvQNA0KOwtDPLdR4A5z2qK9t9H0yFGuJoiyAZVSQTXOXviyx1DW4bKBjHbKcMA3Ue9AHoUOsXV5b/ZdPhxEox9pYVzN1qOm6Zdyy3Fx9pu16GQY59qu+NdXsfDOgxzQsyxyKMEdDXCeDdQ0zxZq0hvbiTanOwCgCzqct/4suxBICsG7IweDXongzwfceHkS+FqdqANu7VUs00fTJUkLKI06cDNbEnj1tSWLSdMty4Y7c9eKAO/0m/vtbjEcTNGnAOCa6Gx0WOwje6u2ZVQbmZjwKd4B0uPR9DW8v5FVyu9geMCvC/jr8VLrU72TRtDujFYxttcr/GaAO2+I/wAcVjsX0XwzuSRf3b3JPT/drwrUr+9vXeS7uLicudzu772rKtLlDOUuJUO7uD1qTMzXDQ2zxAFh1OM0AaNnC0sPlwurhuihTu/+tWtbW8fkjg+avIDk5HtWNBcL52yKRFlj+8BkCuu8LTL5TCSI3RYBgV6jmgCDRtQuFlSKew3RAEkkYwR2rp4p7N7QNb74H2lCFOduenJqsYIJZDtZYhuZSJBtzketc/qOorpJlCyxyggrIAOOOnWgDW1Ce/tLf7b9oWRxGeT/AHh7Vwepa5cXl6ZmkfC/MflxtrP1DxRfXTpIyuYAwwvQKM8mqN1qse9vKZXC5GcZ4oAs61qqTRslyQ20bR/eOOhrkLp5b+8hS1kZYn654Of61OJbrXLs2+UigB3PJt7101ppcf2NfsxQLEMMSOSfUUAQ6LoptkMJ2+aSNrM+AK7Dw94fuEvN/wBm+1Rgct05+tLpOkKz229C6nkknrXSvqNrpdjKtuH91Z8kH/CgCMItrcjFv5iAjaCd4U9qS5mmuLgSJI1q6NgqRkN6AelQWWtW9x5f2hgvUKsZx9DU1/Jp9miu0heacY2Kc7D6k9qAIb6SZQJJsEAFhh+c+tczd6kts0sV1CrxyA/KOTgdzRDcTWs7vKqyxOScM5IHpUGrzEsLhraHymAy57AdqAKzeRCUZcvCwHyjkoTzUc18Y2ePy1jU8q24A09ZBcQNsKRbxyAKzYUL3f7xw0aHowx+PNADl+0XUjSXTEKO7entRr6/Z9IkmhTfhSCwbhR71YewNycKEMZ9WJIqh4sXbpzWlu0p3DBUdDQB5xp0zSXDIFDM/Tiu6sdJumhQoCewx2qn4K8MushnuP8AW9lI4FdpDDeW7NsQM44xnqKAM06eIIT96WT36Via1a3EMW77P1/iB6V0l9cXCXIZoo1PpmsfxNqUNwFhRdsqjkHpQBR0SE+TulYjHO31reF6yoixx7QfbmsLR74Q/uzDuyPvGte0uPNYnhVJ6sORQBoQQNdHewIHbBrY02GK3jJeLG3v61m200UK/NIB3BNZmq6y8jGNZztHFAHXnXdPQ7WXBB7Gs/VNUW8lxH0HoK4+xjurybCrxnrXY+H9DfBecPlqAIbC9uIiRGxJPqK0rSO4vZU8zIOfurWpb2ixMB5RAHfFa+lWiGTzVXr7UAXvDmkLFMHuCwwM4wM12MV15AHlMqDtxzXPwoVugfNXpV64j84LkjIHUHrQB1mjakqowkYM3Zj1NVtfvWlu49v3dnb6msqxgXYHZiCO5qa5lhWdF3ZUL26DmgC5DcQ7Au3nvW14Z1S1sJpftWmw3ySgD5m2snX7p7df5VypuQH/AHfNdL4JmRpNSkuFUeVZM6t5auVO9BkA8Z5pgb1l4isbG7Se1sNTypyFfUSUz7jbyKoazqNxqerHVHxDMcYEZxtx059fenaddWep3It2upJMIzhPISJnIGQqkE8mnraQyWT3BsbuB0kVUidjmbJwVXgHP50kBI3iLWGi2jU7rGMEb/69arW9/cW9x9ohuJUm/wCeiscn/GrOp2Nna2kk1q8ly4YCRFZT9m9nxnJ7ZHFN0RkTRtSnZtjK8YVxCshXJ7A0ICtqep3uomP7VdyTeX93eelPbW9XktjZtqFw0RXaUZsgj0rT0i5sbi7tbWWL7TI0xYyPAiYXaflwM5/Gq9na2N7FdMge18mRBvZ9w2sxByMDFACaNq2m6DJJeafplw980JjDzXIKAn/ZCjuK4HVta1gajJcTo0jM5Yv7135023N3cQvaXUEcSMwuZHyvAyCeMYPTg9xTbjSdOu0sMWTRK9oZSUbJmcAnYCRjcf8AIoA4W21y/vLrz1kmScjBl3kPg+/WsbxxqjWFkscU7xXOQVdDtZT6gjkGu8GlWP2I3Zs7vT5BOkarIwzKGYAhdwHI6+lcF488O201hqeqQx3qyWkqgee7phScYZZI1BP+4xobsrjSuzz8Wd1fSvcvc+ZNIxdnkYlmYnJJPc570+/m1uC9jvbq7vftMYAjuDMxZQOgDZyMVc0ue0typupOPQCu50hdL1W2EJgVkYY5PWgR55eeJfEV5GI7vX9VuEDBgsl5IwyOhwT1rT8GeMbjQtVv769tm1RtQt2t55XnZbhQcfMkvJVuOvNWfGHgyfT1a909WlturJ1Kf/WrjaAOsj1jwnHOJlsPFO4HcP8AicIDn6iLNQeOvGF74o1+DVjCLF7aFYYPKkYyBV6FpD8zN71zVFAGtdeJ/Et1bNb3PiHVpoWGGje8kZWHoQTzVDT76+0+4FxYXlxaTAY8yCVo2x9QagooA0NT13W9TiEOpaxqF5GDkJPcu6g/QnFZ1LikNABRRRQAUUUUAFFFFABRRiloASilpQCTgDJoASitvR/DGq6ky+XAURj95hXf6F8M7FVV9Qkknf8Aug4FAHk6KzttRSx9AM1pWfh7W7wA2+mXLqe+zAr3zS/DukaeoW1sYUPrsGa10jRRhVAHpigD56Xwd4pj/eLpVwCPTFZOpafqNnKft9nPAx7yIRmvp7aMdKiu7O3uojDcwRzRkYKuMigD5axSV7T4p+GOn3gabSW+yTnJ2HlD/hXlmv6Dqmh3HlX9syDs4GVP0NAGTSiiigAooooAKKKKACnRu0bh16g02igD0LwbrWnz7YbiMLIP7x4Nd5HLYxwmRo41QckkV4HE7RyLIjEMDkGtC/1zUr2IQzXDCMfwrwDQB2HjLxVp5321hEkr8gvjgV5/IzO5ZupNNooActKTTKWgBc0ZpKKAFDc0UgFFAHmBhZTgsd3tTo4SrjzC7bugxW5pulSTH/U7B2JOK6XQ9Ci80NIxYqecDIoAzPCmkzzOo8tg+eMivWfD2mXawCN3iWQqfvE5PtTfDkOnwybRGhJHB9Pwrdn+yxtukXawXg8igDy/4l3Mdk7RzMsbqOc85rxldUWPV3nXBAPY44ruv2gNVt5bhLeFgWJ5IPNeP7trUAe5w+LNG8ReGl0jWoElgAwCrYkXHeszR18O+G2Labds2/j951A+teQecwOVYqfbilN1PknzWJ+tAHs15rVlMhDX6En+HJrpfAPjzRfDUvnSW8E7r3Y4r50+0TklmkYn1zzWtpFrI7C4uGd07DNAH0J8UvjNc+IdOjs9IMlnERiQRt978a8audUuF+aQkc8g9fzqjc3C2+HSNgp9RVWa+S5+U4J78UAdFpt7F5TSqwkbkLk5xW1p9xaizDSqGbPLdGrgbO5ktXIjVRn8a19O1NVYMfkcNzjp+VAHfaDbSSzedDbiddwwSc7a7i2jvLUomFfghmUYAHpgda850vVytyj28m0j5cYxx/Wu5j1dZ7QKyhCqZL7iCT+FAFPxN4ktRayRxErIoA+ZCMEfWvPZbjUNSumfAliDAMrDrn0roNdMN4d6SOIV5di/OT6UyKGVbVEWByAuVYJ1x6mgDCHk2sQkmdIo3VowrHIBrFnsvt1zvtS+xx1XrmtDX2huX+z4kGWyqjpk9a1/Dej+R5caFSeMgnFAF/wlpkWm2JaVUdCPnDDPPvW/b2cBhka2CKOCVGMCtm302GGzS2WVcn+PAO0+9U5tPZbgNNfIIixBO3Ac/UUAS2vmNEqG4t4+MszHhV7gVcmtrC6aNba4gaXbyj52t71Ut5rKKOWOOOMsflJOSPoKTTpoYWZ/OiwjHIPLD/61AEmrLp6WrW01rFExy3GBnH930ryuPUJf+Ells2uJEDDKHPAr07U2g1YB45fLeMEqfLzvrgPEGg38mrR6hZKibD84YYJFAF8XkUFwyXBLQ8A7AQpPr60ks0M7fKGkQ9I/4arRTXc0couF2qOBkdansySgaSR1ixgFV2mgBba18t/tShgucFB2NRX8Ul1cIIox/tMRzj09K0bOFbyAsvmRxqeC55YeprK8VeLNJ0a2+y2EgnlY/OFGcketAF+51C1s9LM2Y45EX7rDr9KxNLSTUgbrDqxOV5IBrjdOlvvEGrI15cEQ7jgEgAewFeo6VZtZWy7QJOMBVbp9aAJrC1eFWluG3ZXAjQAY/GqyyR2cjSGGYA8ncSSfpW7pEYOGkKlxyeOKdeeRNI0brliPlGOlAHK3c2MTJCrMeeW4Fcj4pvJJblXURo+MHaOK7q40q3jSSSSRge27pXBajBb/AGx/9I3rn8QaALGjQJLB5jyEN61PfXH2ZDtkDYHGKginiW38lV7feFc3qk0xuTEm80AaZ1q6uCYd2B2x1rb8O6ZcXU4eYfJ7msbSNO8gLcTSKT9a6Ox1CNiP3h46YoA6OzsoYJQIzg+ldRZ3n7gR/dx6VyOlTkkvIQvoRW154lXbHnOKAOlg1SExBAg3j1pZtVKqFTavrXNwyNtCFBnNTzW5ZN3T2zQB0+n6ihkzK345rWF2yOskLllPfFchpRLSCPyS3uK6VJY0g2AEMPQUAdNZXsc1tggj1OKr6l5CSoU3H5eayLO7dmxnGK0orO4u3DDP09qALVsIHVSGKt9etWmAXG1iQeuKtWHh+QoCzNz06Vfg0Eh/3kki47jFAGdFAHAIq7BayAjdKx9Pm6VsQ6TZxxjM0xPfgcVP/ZlmPmFxNj6CgDKhgEZOO9Woyg4biug03RLO6Td9plH4Cp7jwrZtlvtMxI+lAHKy/eynB7Gm28hBKvXTp4btSQPPlGOp4ps3hm1/gupT+AoA57erNtDEgdieKilO4bAxA/St1vChDhvtMgT2ApW8OR9Bcy/kKAPMviFdNbads3E7+5Oa8snuZpBteR2HYFia7v8AaEuV8PacJhulZegccE/hXz9a+NtcuZMW+kWzEn5clv8AGgD0iGBdoe4kCKe3c11PhLUbWKRYLeGQ4PJZq4vwtpfirWI45rq1srWNuuSxIH516n4W8J2VsVdpmlmOM7RxQB2Fgy3VptZPlIxg15N8RfDzaRqZuIVP2ac5H+yfSvf/AA/4dtng/wBZcLgcfKKwvjP4atofA9/dxM8ssEZkRWAxkDNAHzlRXmT/ABI1NWZTptnkEj7zf41GfiZqY/5hll/30/8AjQB6jQa8u/4Wbqn/AEDLL/vp/wDGk/4Wbqn/AEDLL/vp/wDGgD1IUd68t/4Wbqn/AEDLL/vp/wDGj/hZup/9Ayy/76f/ABoA9R70uK8t/wCFm6n/ANAyy/76f/Gj/hZ2p/8AQMsv++n/AMaAPUcUV5d/ws7VP+gZZf8AfTf40f8ACztT/wCgZZf99P8A40AepDrRXl3/AAs3VP8AoGWX/fT/AONH/CzdU/6Bll/30/8AjQB6jRXmEfxJ1V2CrplkSf8Aaf8AxrpNA8T6hfuoksrYMSOF3f40AdrY2U11IFUYB716D4U8L2sYWWWPc395uapeCtJeZUmutqZAwBXqFjpNukabppfu5CjHP0oAi0+3jhRVUAAVpow96ntdLtDEp8+ZCezAZFWk0m15/wBIm478UAVVkGKkVq0rbRrR/wDl5mx9BV5PDtqel1N+QoAwxSjnmujTw7aDG67m/IVKvhqzPS6n/IUAcxVTUdPs9Qt2gvLdJo2GCrCu1/4Re0/5+p/yFH/CL2v/AD9TfkKAPnvxh8MdivdaGxI5JhY8/hXmN1bz2s7Q3ETRyKcFWGDX2kfCtof+Xqb8hXP+KvhboWvQMLp5Vm/hmVRuB/rQB8kUVrfGfwR48+Hskl5Bplrq2kjJFxEH3IP9oZrx1viRqYP/ACDbP3+Zv8aAPTKK8xPxK1P/AKBtl/303+NNPxM1P/oG2X/fT/40AeoUV5f/AMLL1T/oG2X/AH0/+NB+Jmp/9Ayy/wC+n/xoA9Qory7/AIWZqf8A0DLL/vp/8aD8TNTH/MMsv++n/wAaAPUaK8u/4Wbqf/QNsv8Avp/8aP8AhZmqf9Ayy/76f/GgD1Glry0fEzU/+gZZf99P/jR/wszU/wDoGWX/AH0/+NAHqWaM15b/AMLN1T/oGWX/AH0/+NA+Jmqf9Ayy/wC+n/xoA9SzRXmK/EnUiM/2bZ/99N/jRQB6xpGn2cw3XE5wDwOhFdXp2mLBia3YtEx6gdaLTR1hmSRtrD+LArpJp7SLTFWON2VRyMYoAh0a2sDc7khCspyxYcVkfFrxVp2m6M6LGA+37x4OfanahrAt7NplSNMA4G7Br5w+JviSfVNRltzKzLv9c0Actrmoy6lqUt1KxJLHbnsKz80p/SmmgBcZqRITt3belJCOe1XXb9ztwRx2oAbY2/nThAPxNei+HbW1itC0rISo6HFee2Vw0MisMV22jXUZUPIy4ZeQy5ANAEGu6pb3E32BbYMNwG4Ha34djTvEGiafZaEl6vyuoGSBy31HrUsqWZhZFh3/ADZz/gKhSO2NkbWZ5ZIh8xUqaAOOe5Uj9z09+tJHcSLnORnqa6K80fTwgktd6s3I3cVRvLF0j3NGB2PpQBHp2qS2tyjNudM85Nd1a+IJLmGNUkyobOwdcV53JZSbSyfd9KW1nu7FgwDAexxQB6evlzMI4t6oeXEnIx6/nWTrGoXaXBt4ZTgHCtu4H4Cuat/Et4QkXmbDnGfXNbGmWtxM2+VwpY87jy1AGhoWiz3cqTNcbnJwqsMc13GnaVKkY83LyqQDtOCBTtAs4IGhXYGXGcjnn+ddNJFZ2lut7ACHwfkxtJPY+tAGVet/Z1s1xEysXXIJ9/WqNrqNqsf75hKkmS7SdFz6Vb1hRqUCxyl142715z9K5nULOSzjNvDI80Z7EZK/X0oA1rvdI3/Euuo0j2HDBen4Vo6fpqyRi4MnmTqud5GFb6gVzukef9mEMThJW++ucZ/E101nqcduiQTJD93aNowc+9AD/JWK5MzKyFT8+08Y9BSawtvLtMcezfglyc8+4proqo7XjYEp2pt+bgcnNULvXNJ0mFjNIISUySzZz9BQBZk0+2it9vlRPz820d/XPaub1S+0jSIxNK0cj4ZgFPf0xXI+J/iNd3TyW+nRiON2+9nlhWZpOmf2pIkurTSFQuSo4x9aAHeIfGGpakxj09DArfKSp61i6b4evr24G6NiScsO5rrZLW2DCGNVijiOFZR19639FjWBY/3ZfecD/a96AI/Dulm1t4V+zxw7G+6wGa6h5LaMFnVYn2/MCODUcNoAxXyiRnJJ5ArUkhjmhxvRE243Y5z9KAMeDUEjVhb5EjHCjHFGivIdTJus7+ec0+XTHVRM2WC9scsKurpuUjmMLpnoR1FAFXXY5niBUsVJ5J6AV53rekm3vmbCOjDcCPWvTb8LGp3LOUIwB61wfjotCUUiWJSMjjtQBzNz5Kw8SYcenSodOg+f7RNhlB6kVVR0kRlyWOaS/vHW3SC3LAHhqANVryOeVbeEKOeTiuh0izgtmVmCvJ6Gub0CBYUDykFm7ntXRxTKpDAhv6UAdKlvbyRZZ9jdgBVnT5LeGYK25mA/DFc7FdvgsWJPbjgVNHMwG8btx64oA65VFzJmEhR71bgWFSWdgT6VzuiTyyMA2VFdLYaapffIw56E0AW7IyeYXj2itWKE7TNMyqBjJY7QPxpbK1hs03cHPfH8qv281nIPLuLdJoyclXQMD+BoAv6Zo7yAEIV9yK6jSdOMLA/eI9TVbTbyMQDbHgEf3a0rKT5ywcc/nQBrWrbSPlPHTAqYTRn7yndnpiobErJnewz7VoxrAF4JoAreQHO8naD6VPZQw+djfuWnzSx/cGMe3en2ixq2SpzQBqQwwIoMeQfY1YBO3IOfXNVY9rL8rY9Bik/es33Tge9AFyJlZueB2p8ikISo5pkZXy8ZGaliOPvHj60Ac/e6y9q5WROn4Vm/8JRC0yoSNxrpdS062ulYSAHcO1cpqXg+3EnmQ5VgO5oA4v4zWmna34elN5JGoA4ya+arGbS9N1YJFskw3Br6F+IPw88Ua5C1tZ3QjjwcZNeC+LvhF428Mh7uSATIOSycnFAHrfgrULa6VPMnVV/u9K9b8Kw2fmo0apg/jXxDpWra/Y3AjDyq2duCMGvrb9nrTdSuNNjvdQklctjhu1AHuGmIoj+XH4Vz3xchDeBNXG3P+jP/ACrq7SPbEPl6Vwf7QeoHT/hnq8yttJt2A/EUAfmlertu51x0kYfrVZlqWVmZ3djlixJ/OomoAbikpSaSgAopKKACijNAoAWkoJpCaAHUDnikFSKMEetAF/So/wB6OOc17Z8KtGQBLqeMlj9wYryvwVYG+1JBwY0ILcV7r4emgtgkYG0L93BxQB6nozRxIu2MDArqLK4VQHJycevSvMLbVNoCmU+3PWti21zEXltMM+goA9DjvQ3ydx71pQTMDzgg9q84g8QZY9z1rTtfEG7q+AB0zQB6HbSlWzlfoDWnDec4rgtO1yFjyQeOxrcs9RWR1K8Z7ZoA6yOYn5uDV23uAfWuct7lc/eP9K1LeXHPH4UAbEcm6pAaoQTEniratx1oAnXHXilxx2qMHipFORQBXvrSC7tXt540ljcbWVwCCPpXyV+0X+zZG4ufEngeFYpBmSexHR/XbX17zUcqLIpDKOlAH5G3dtNbTyW9xC8M0Z2vG4wVPoarstfdP7TnwDg8UQzeI/DECQavGpaSJRgT/wD16+I9V0+702/ls72BoLiJirowwQRQBRxyaaRUjDHf8qYeKAG4o5zQDTqAE5I55pp60+kP0oAaKU9qUUYoASlAHvS0o4Oe1AD0AxRSoOM0UAfW1lBOJDFKQGHTL4FNvHuLYv5jTIMclWJU1JqLQQhiGkY9mB4Fcd4t8TtZWUiiUZKnjPNAHN/EfXhBbMkN0SSCMZrxyeRpJGkZiSxzV/XtSm1G8aSRs8nA7VlnrQAn0pVRjyFb8qbThlmGSTjpmgCSPIP06g1cHz4Xbj3qBY2xlVx61dt3UxlNoJPf0oApvCFbg5q1aajcWeFWRinoaklty0e5YW+uKm07TYZpN18zwxD+6OTQBsWGvB1zIEHHp/k1oxzRzW7ypMgz19a5u707ToiXs7hmA/vsKqxXUiRNGrhtp/OgDr5N09uqrChX1zzSOZpo47WS3UwjjI4NY1reyralldhnqprWtNXtmtwsmwsvQ45zQBV1grYW3lwQoxYdWXJH0rAM0bLluG7mtPVLqSaffk7T/dOAKq29mJpFeQYQdh3oAn0SwguZlmMDttOeD1rt9Pt7a6nRYpliIxlicn8Kx7CJrdFYR7FHBVc5we9blvDGi/NLtxyrLgN9KAO50BY2Xy4ygK/KHbg5+tbataJcLNP5ksowrKMsG9AK4bTIzbRiRC7bhwjck569K6PStdEEsUDTJD8uCpQnJPce9AF+8gRZWuYWMQYHEe7AB+lcfqphhuCZvMkeThv7v5V2MjQuGaKR4RjLFxnjsM1zd7atDeMNSYBd23knbnGc5oAs6Pp6va+Zs+Yf6sOQpFU55INP895TG4P3i7dDkcVj+IfFGgaTaMkd+73A6Ih3E/jXlniPxPf6u7KZGjgJ4i3Zx+NAHU+N/HbF5LHSbosjn52CYA9hXAu91fOqu7SnkDJJxVzStFlvAJpCyRA44HJrvdM0vT9K2iO36qAfM5GDQByOiaNDhZZZNzdMBc1tXUyw2wjt5iG6EbStbGvfZLUCQ27Qlh/rFXP8ulZUVkdS2ukg4PbvQBa8M2f2q4bz3dlUZwT1ru4I7GHTlljOCg/h65rJ0GxNoEZLVlkxgsRuWtdIy7EKSrdCFHDUAXnZpLCKZYxgn15b8KII41tWMqeW3UDFN+13FrDGksTArwqkcGomu76aURralsjnP8PvQBNLdSTwLDbmXzVPyhUoF9cwssd1I45+YsMY+lJZ3cls5Uo5kHGexqj4ilupAZXMW5RkIT1FAF/UL1pAVG2RQPkHSvM/G9zcXN6d6kqq7cbsgV0Vtqc1zA8dwhi2D5c9D+NcrrkgS9ZeGTrkDv8AXvQBh21jJGpm8o4aqNzb3BnUeW2M9K6ax8+Z1jVsKe5NGoWXksf3u4++KAM/T/llVWJweta8e7eojTis+xhkL5XBA6mum0xIdoMpG7txQBSkt5FlVtzA+ma07aSSMAuuR60ssgeUMdpUU5bW4vpljtkbB6nFAG/pBDAMDkZFdJZtNcSiOFG2g9aj8LeHWjhT7RnP1613ei2Frbv8gAYjnNAGfa6TdPGrOTtrY0vT4Ym/eKpraKwkBQyrx2qk9lEp3Gc57ZNAFyYwrGFiQ9OucfpUlmwKEMWXFZUzkE+U+709Ks2LXU0YH580AblrMqj5WZjVy2mkkOVBX2rJtA8LDI3H6Vt2CeZEeMe9ADwWDZkbPtipo55VfCBcEYPHSlARMZyAPbrUyrHKwK7voRzQBo2kLNGr7iBjB7VpQRrj52z6VhkujBVPze3pV2GaRiEbI96ALM5TedzcCpljygKtSJArYO4Zqc/IMDnigCHEgYblFOklRhtZead5mVHahUVuooAaR7D8KoXdpDcBo7iFZY24IIrTVQj7T0qvqMixp+7jLGgDhLj4U+FJdTGof2ZEXJ3EY4r0Xw5pdpY2qR20KxKP4VGKjsHZ4hng46VqWI2jmgC2qgKccV8/ftpeI49L+HUtirDzLoiMDNe/TyrFEzMwCgZJr4D/AGw/Gy+IvG66TazF4LLO/njdQB4MRgY7+tMI74p7mosgdzQA00fXNKRg9c/SkoAOM8UlL2okbdjgDjsKAENJSjpQaAA9KSjrxVlVtEhO9i8hHRR0oArilDUjlc/KpA+tMoA6PwtrC6dId7EA13Nn4xts8SD868kzTgzZ6kUAe42njSM4/eKR9a14PFUTDKygHHrXz2k0y9JCKnTULxB8szfnQB9F2XikKvyygfj1q9beJkaT5JOT1Ga8J8MWXirWEkk020nuIk4LDir7zeIdMm/0jTruNkHzAxk/yoA+htN8RiN1XzBk89a73w9riyqP3ij2zXyR4N8RahPrp87dtxxnjbXtnhrUJ5CrRvtGOTQB71YX0coB8wjHYGul024Ei8AfWvLvD9zIyIxY+uQDXeaRct5Y5yfSgDq7eXB61cjbd92sOCTcQSwH1rShlJGBjIoA0U5qYHiqsD5z/OplPvxQBMOaXFNQjsc06gCOSPK9M+1fNP7VnwQXxLYy+J/DlqiarCP30Sj/AFy/419NGo5YxIu1hkHqPWgD8jLy2mtriS3uImiljO11YYIPpVdhx0r7a/ae/Z9i14XHirwnCsWpBS1xbDhZwO4HrXxde2dxZ3MlrcwvDPG2143GGU+4oAp49qQ1Iy0wigBMkUp5pDSjigBMGhiT2A+lKTRxigBADS85opaAJY6KSMc0UAfSHinXrdYj9nmJXvu7V4z421hru5ZUkz9BU3irW2kldYZCV+tcfNIzMWzk560AMY+p5prGjvTTQAE+1Ph+8Gpi81KpYdj+FAGzoyQyyt5v3cfhXTWml6b5DSKEZscDvmuRs/tsUZkWGQp67eKu6bqAaTy5JWQHoPegDUvkZl8l4QqZ4NaOiDTLeFoZbfzi3UHkCoLeZ7iHysZHqRVlbeaGLzkkVRnBQryfpQBz2v6Puumazj8pD0QmqVpp17CSHiO31IrrkWbaZJAs6+gPIqB7navET4PXPOKAOaEM0e7k7aiFyyhsw5GfvDtWjdXy72XbxnjaM5rOnD+bjY2G7YoAfbzb4ygjJbPBArqNC0s+SZpDGDjID9DWLoFkZJkbPAbp/SvR9PWCVE3RszJwEZPloAqwrItmszNgr9w7D09OOKvaGYZb4ySWqzIwwwjOSTVq5sbq+2xRRvGin94FY9O2AK6HT/D9lpdq8txdCKNCpO4jJzQBBYaGLqR76fckIO2Pa+NgHtVuy0eC408zeb+7YmQzuuOBXJa/8TND0EPBpFv9puA5DbTlPxJryzxB411zWCyPcta27Z/dRMQOaAPZtV+I2h+Gg0Vn5N7cAhghXcNw9e1eR+M/HWseJruSW4YQRFyyxIcKM+grmbSGW6mEcYLMTyfT61qjRvITdcMC5PAzwKAMqKKeckorPjkmt3SdLt1hEtzITMegxkCrmn2bR26ziNsjqBjGKu2+6bUFOzIAzjj8KALem28aXCzQzOinqpHp6elbhlMSB2jlfccBUXANZPmMX8qRCsQ6gL0P1q/ZIZr1WhmQBeg7UAadvpcMy+ZdRsY258vcdv0rd0eHRbYL5Figx97cP85pdMtTcQCR4ln2HH3+B7+1b2l6HEsqXEMg8wdm5C0AZ8Ectxdv8qRR4+VQOCK0LDTZIi0qqPYk4pNVtW3jyGCsDnZ1z9KSOWd0WLiMjuX5oAluLV7rYLyEBA2cKTnH9aqG0xd7rYSRorfxdxVh/tAlM0+oI4HAAPAFJf3iQxJ9n2yBuCxJNAGbrttb3FwZ1aRjH/ChrIk0+S9SRgs3TnmtSLVbiNZbeKAhieX2AZrFGo3kaXCyzLFIxOOegoAwru2aHe00sqRKflQnGa5jXNQjuJxGq8qOFJ4/KtbXb9HgJkkecrwOcjNcPdyGO7FwSMN1HpQB0KPdOqt8sQXpg/4Uk9+xEe/LPkqflpttdK1qiiNmBHO2oZniw0oZGMfIXOCKANfT0VY97YHsaka5Y3Cxw5yeMZ/rWPZXEtyyIiMQT+Veg+E9BttqzXXJHPIyKAG+H/D95cMJJg2w9q9N8M6ba26hVt/MOPSn6JDbsiIqqFHfFaM97FZl1RlIHQcUAay+RHEAqhT2GOaiW4gVyGJzmuYl1bMuTNxngVYS8hYlpGBPYCgDanuy0oWNjgdeatb3miVfm3dsDJrHtJLNyGViD35rrdL+zMi+YqYA65oArWWlSyAMXI9eK07SGSBQCCfU1bt1hkbKsCv1rVj8hU2fK2eh7UAZYkeQLsXaQeuKv27XCR/PyPyq9ZQQvyuB7E1eWzEkfBzzzxQBnwXlvIRCXQuOqgjIrVsoIywZTn6npVaDSAsrSCNAxONwXnH1rTSzmHypzx0oAkURK3Yn6U5I0LZDYzUsVi4xu7ip47Xnv+dAEcUbno2R9alXK8Nk1NFGY89etSpGG5PWgCsI0IznocGpYlTBIxUskfy4XIPtTTC23AyPwoABGu7OfwqvfwfKP51b28D/AAqKXdnpQBXtoyo+XIrVsyNnzVVjXjkVBql4LGzkmY/KgzQBxP7Q/ji18IeB7yfzP9IkQrGAecnpX5yateXGoahcX105M07l33dcmvVv2nPHt34p8ZSWQmb7JakgIDgE14+75PNAETVGakY0w0ANNFFFABRkFccZ9aPQ0OWY5Y54oAQH3oNNxSigBO9BB49KCfeg4/yaAEHWlxRil7UAIMetTQW08yO0cTuicswHSoxj/Iqzp19cWFwJ7VsEdVI4Ye4oAhjjd22ojOfQda9R+GfhW2k0ee9ureC4uj9xWOdvHT2rmtJ1Gz1LUFklihtpAOQPlDV7R4a0/Tf+EeJ0390rj940Z5NAHMeFGn0PWt0nmRGR8ABvkA9MV6Frd/pyJ9uMkUQSPM2Ey5HsK5S+06EX0FrZWzGUcieT5iBXSR6OBOkjz7iq/OMZ3mgDhrq9tdc1eC8t7FrWHYdoZQrPz94ivSPCVup2ZIUDHAFcH4mE1l4jV51CF1wmBwF9K6zw5fxqE3yEcetAHrvh5FaMKuTjr2rrrGQxgfL+JrgvDN9G0a4bI9M4rsLK4L9SAO2aAOit7jIHHU1rWsi4HGD9K5e3bvuAGetbNjNkKWyAOM0AdDC+VAxxVpWwBzxWdDIv96rKPkdKALisO1Sg8VUT8c/Wp0x06UASfjS9qb/OnA8UARyIGGDivnz9pL4B2PjS1m1zw9FFa66g3YAws+B0b3r6HA/GmMhI9u9AH5J67pN9oupz6bqVrJbXUDFZEcYIP+FZ7Ljg9a/Qv9o34Iab8QdLfUdNiitdegUmOYLgTf7LY657V8E+I9F1HQdYuNJ1W1ktru3YrIjjBGP50AZGKUYpWXmkoARgKQinEcUmOaAFGM0uKQA+9KM5oAlQfJ05opU6daKAJLp2dsk5qsw9aklPsc1CfXn86ADj+7+tXdP003Q3Fgi+5qkQAfwrd0i5jWERybQPcUAXLPQ7FB+8fecfnTLzTrdQfKyjY4yKsWk9qjbsqWz6nFX0dRMJ5VWRD0x2oAwoJNW2/ZmmxCeMkcUmoafHaQea08TH/ZNdalnbagD5DKh7g8VQ1Pw6vC7S2ewOaAOasNYmhYdCg9a6S11SK8hDSMAqjBIHSsmfw3cLCXhDjHUdhWXJa31lkgkj+LHQ0AdrBKoQmJhJGB8rd/yrG1XUZI93zhjnpWTa67PDhCqg9Dx2oub1bjmNBnvgUALFcFn8xuM/3alw1zLwoA6E5wT9aqJksvysR6YrotBje8njiS3VUY4ZlHP4k0AXdE0qaS1ScMybWwFyNpruPD9jAqCWdh3G0tjn+lVY7e30vQ2uJ54xBggtjOxgema4PxX4ynvC1vY/u4cAFsDLH1FAHoviL4haToFvcWtnbg3bKq7V55H+1XlHibxlrGtyS+dcNHFIeUU+1c+zM53MxYnqScmo3oAazbjz1q1Y2rTYZ8rEPvN2FGn2z3EoXg56ZOK7ez09fs/lL5bbRjk/4UAVPDccVpM3kzLtbjPBzWzPZRy2ssfnLMS2cdwfWorK3hhuAPLRGxgL0GKV5HjmP+kCKI/fRW+9QBQCsm+Hzi23+ErSwylQGkthDzjJOPxpbyS0aNmgn2P27EGqrXJ8lLeQxuAc7j1oA3IJlEu+VEfgKDuJHJrUsZdOhSaRWUyj5cDjn8axYo4fIVVmEh+9tb5cVLpqssvmbgGOcEr1oA7PT79Y4CbScASDEinIq9p+rSRPMshzF3INc9YMwi8w4ckZKk8fWrtpqFsil5rRBK/C7aAN1tQsi+3ymKkcOTgD/wCvWfeXDWsyuJlVW+YLn5sfjUcSmWMXMNqSWblc5A98U+5h/fiV4cyD5VyRz+FAFyKa3ntjeSTSZIwctj8hVK7vI4rIC2AwTkF/vGqEjTPcNE0aKmeFTqfwpHs4p7hfPG1AfugnIH0oAiuNUn84xw7gMZbPJ/Csy4ug0jSNbsdwwGfitbVG0yzcTM8iKvClV61xPiXXVcvFaNiJzyWGDQBj+IL8F2gt2CoDzgd/rWDlxkZznrmpbhgz5Ugg9TTHwu3DEjucUASWlxLBINzkL6ZrUlZJpQY5QN2KxWCtli2MdKv6Iga5XjJ9KAOx8N2yIyyONx9a7u0kxAGGVXpgcVymnTLFGi7fyrZ+3wtbhMj8aAOnsvEK24ManGODmqt/rHnMCrHP1rnvKa4IECnPtVy30m9GNxxnr7UAaFnKruSxJbPHNadv5u8/eIzUOlWEabTM3zA966ZbjS4EG4Rk/WgCOxZo1zyPWt3S9SY/KwPHfFVLPWNH8wIQvPtXb+GodHvlHlopPr0xQBn2txIsJZd2G5x1NaNnM0y4Z39hXXw+F7KS1DKDjGOOtVz4Q2SMYMlaAMu08xXC+YSa6GwvJNqgn6nNZ7eHb9PuAt755FSRaXfQqQysD9KAOlt7pdo2kc1oW8yk+/1rmLe3k2DcGz9K19PWZNvf69qAN1TuA4GPapBGFIwajtckDOM4qw+/PFACbOc8Uqxc5HB9acA2Of5UqsRxtoAidSB15+lM527icirJXd161CY+SB09MUAQls5B/GgKCudxI7VIsIXlv0FKy4PI4oAiUtjnpWB8QnSPwzeMxx+7P8q6cKMfWuB+N10bbwXesj4PlsP0oA/OjxpIJvFWoupyPOPOaxGz7Vc1aRpNRuZG5LSsc/jVJ6AGZ55o69KOM85pf59qAGYNFGaKAEooJoYdOh+hoATilZVC5DBj6Ypppe3agAxScUZpO1ABmlXrzyKbQDQA8/dzt4zQG5pufzo3HPegCQN6V3/gz4g3GmwrZXgUR42q4Xj6EV57u704H86APfvC95ca3drJbaxAz55VR0HoBXbXt41iojeVQ2OXcYAr5Y0nVtQ0m5W4sbh4XU8EHiup8R+P7/WdISzmVllwN8gPWgD1TX4V163e7tZGlmtxkODlCB1H1rL0LVwWjj5Djg89MV5hp3jTXNN0g6dZXbRxtnJx0GOgqt4d12ezv1aZ2dGbLEnvQB9U+EtSyU3H869F0e+Mu05AX1zXz/4T16GWFWEhwMdDXpPh3WixUQt19+KAPVoZWx94YJzWtp82zCs2c9q47TLhplUsST354/Kun07dvBXpj8KAOosX3YBzzWgjDGAcGsnTg+1Wb5QK0UOOccetAF2I/wC1+dTgkc5BqjG2Bz69Ktx52jIoAlQ7j3zUqfnVZm2txUqPkD1oAmDUpIYc00dOopy4780ARsoK4HT0rxP9pD4K6f8AEPRZL2wjjt9ft1LQTKuPM4+63tXuJAxxUcsYcYoA/JLWdKvdH1W50vVLd7W6tnKSRsMEEf0rPKnP9K+5P2wfg2PEelS+MdAtgNXs0LToo/16Dr+NfEDKQSGUgg4INAEY60HrSnNNPPtQAhzS4GO9JSg0APSihKKABzk0iIznApWHPHrxW/4f00PlpkPP3RQBjG3dQGHritSDR557ZZA6xj1I4rcj0eGaTarBCOxrUjvI9N0xrC5hjuA33T0I/GgDlNK0OW4V0kuUjcH5cng1XmmutPnaF3V9vGQeDW5HduX+zrYL5R796rXOgwyz+b5rJk4KnnFAFe21XkGVmAHUA10dlq9jLGMb14yfmzXPnQ5IyNrCRPWmS2kkAZSoXPQigDrI9WtYXfdh0/ug1Rvrizu1fzIIolIyNvX865aOeSNsMpYjuKla9kkIVsgjuaAJZ9PsbkFYeGHOSetZs+lyW5PlsSR2x2rSaXzcLwpAq3YI904jD4Y8bsUAQ+H9LubwCQhfLVhuJBrv9NtI9GsTdReUgx8wc7sj0welQaTb2OmRn7STIxGWU/oRXJeOPE9xqE720JAgHB4xuoAq+NvEMmsSlI18qFTwqtwfwrlSc89KezFvlPH0pIY2klCJnPtQAzqcAZq3FYFlDTEIp6Z4q/a2K26eY1rJI/rnp+FJcGaVVURkc5xtoAfpdvEbkr5YKAc5bA+orrrYZX/R4lJK9Wk24/rWTo7T2uCkMRyPmMg6VsW0RuIFaVTvY8bAAuKAI5YIoYTdSMJORtBYEfnSyRrLOnMRHBCjnAIqTUrOYx7reOJguAUQDOPcVl+ZIr7LW3McvY7OtAGbrWnuuoSGFWMZOSwGBULw7YgyuxC9wc1qX081xGYTCfNUfMBVZLSaGAb87zyFHb8KAJdLZSi75AWz261s2zb22qHVR2xjdWBH5yp5kaqswPIIxxWxYahH58ctwysykYAOBigDpbUCeBbcuqrt+6XGfpUtyIIVTazhlXGMgiqSX1kJNqxlCx6FP5VHdfPKnm7io5QKpzQBsaVdTBzAY2LAcDdjA9frWn5c8n38GMDhxyf/AK1Z+kmMsrJYmJwuS5NX1vmtk/0ba28/MApoAfZwrA/mTQFC2QrHofcVR1VmxiFtoIwSF7/Wp2u9SuLkBpwg2kR5Tgfj3qtqEHl2SzNcBnZugB5PrQBw/iHUCjmJbh2dO/QflXGX7ebIzyOSSfWun1q1kj3yLGXZmOeeRXJ3UbCUxlWBz1oAiLKAMUGXcwB+76VGUZDhqRm4GKAJN+0lcbh9Ku6ZMI51kGFI9DWcp3EHpj9aejMr7xQB3tjqK7F6E1r20sLESOQCT0rkNE/fKOM10cFnJgfMwFAHQWmpLDKBEoLVpjUbybAVWUHrisC0hjhdWJ3ECup0vZMifw4FABbRO8e6SRySeOcVObaJmw8p/OpJ7QBPlbAz1rMuYZi7LGxJ/GgDZs7O1EgLSEY75ruvDGpW9oVWNiMdwa8qjtNQUDazfnVzTpr+GbbI7/XPFAH0LZeKMQgCYhR79a29J8VRyEK3IHTLZrwNdVnWEKzGprLXZYZQfMOc84NAH07ZatBOo6E1oCaGRf8AVjNeEaD4wfCxs+c9yeleh6D4hgmj5cH156UAd0kMMg+6F+g5pGg5+XtVGxv45lAVsmtKKRjhhQA+HeoG4fpVhG554qJeTzmpVZd209fTFAD8561GzKKcVz0pjLQAhk+bjJp6kZ703bgdOKZ5nzYGaALB5HHSqsq5bOCatL92q758zjNADlLKvtXhH7V/iCPTfB1xGrFWkBUe+a91mfZCX6cHk18Wftl+IvtN7Hp0coPzcjNAHzPIWdyTyWJP41E4wcHrTmPWozigBGOe1J1pSeKaDQAUUUUAIaQe9KTTSe9ACnFJxSGkoAcG4I2g59RyKUKWGeAPrTR1oJ4xuOKAHsiiFJN2WbOR6VHS5pKACij60uB2NACGlFAxR+dADs8UCkpaAF59qUGm5pRQBuaDr97pjfIxdP7rV7P8J9bn1Y+c0hSMNjbXz+hrv/hNrX2G+FmWADtlR60AfX/hi4U7VyCMDFd5prL8p5968g8EXTSqhEmDx0r1rRULxjLcd896AOkt5dqnGT+NOFw3LenaqiRsMqp/I0rK8KEjk96ANC2uPMfd0rRt7gNxwQO9crJqCIwSRgrH0OKu2N4vQPuoA6VmBXPFNDfMAFwPWqkM+5BxUysTzg0AWlYYzninrIMiqZYIOTmpIXDcg0AXc8U0mmjOB3pT0oAhu4UngeKRQyupUg+lfmp+0d4YTwp8XNXsIY/Lt5n8+JR0Abmv0vz0HXJr5C/b28Iu40zxdBBu2jyLhgOg7ZoA+RWBz7UypnXBx1P1qNh6UAMNHagilxxQA5KKEooA0bGyklkWTaSo68V19jdWlvbCPaC+Pyq94Q0+/t5WgubNgh6Fhim+KdNhhuWd5ohJx8q9qAIROboNuQKOgx1NONiJo1jaUqR6jkVmITBIGZlI9BWrZlZm3Buv40ARSWMsC7ox5w9R2rPETSM6+c6uT93aa6qJhGoZpBsUfSmubeZ98Chif4tuMUAc5aLPs2yY+U4HWkmtpJZN248dycCt67t2ij+V4ZG/ud6x7i1ubgNiNkx1GOKAKM4Rglu8QMhOAehJrMns5EuHhaPLjjg9DT5/OguDHsYkHPzD+tMhmkiYttI39ecgmgCKOxnVsHIyeOa6jRLS3WDc8m10wzMBz7isfT0uJZg0YwT0GK2/OutPjCLt3OvzDAbH5f1oAoeJ9YaWRVVnSIfdDdcVydwVkkOATk9ava3JLc3GWw5B4xVvQ7EsdzjZt59yaAKGnaVLcZcqdoHrXV+EtBgmWQ3CRE4zluq1agjRZCVV0GOcDG7/AD7VPpl55F3Lttlxt53YUj3HrQBUFlJZ+fIk0ZjJKq+M1nhZZ5o1kePaehUYzWlqN2tyjIWIHbDdfrVOBYWi8uSVoyDgHdjAoAsC1feYo0mYkcAd6dcC4t8K0oiQDHl7QRn+lV1huN4ezu8sh4BfH40tpHK8k1vIxkI5bnk/j3oA0oLVWBVbtVeRcsEQkAVTnV4lCBmZicBsgVZtf3JLrhEC4wH+Y1UZ1S78tTGykgqxHQ0AMuLOaAB0uVcH7xxg1XZVdwZZUJJxtWrUcM1xDMJJYyeSNp3Ec+1ZuoxosSKrBGAzvDYJP0oAbeGOGZkR2YAY46A0ulqIp1ldtwU5GRVVrdtu7ccsM5BwM1EJryJiu8EKM5xmgDs7WaQ6gZIYXLED52UV0ENzKrxt9niMhHzkngVxdnqh+wq10ZNxH3fT0q9ZTyTlVlmaKM/3QRxQB2UO+4d5POT5R/qzwtVmmy7FkUKnXYD+XvVMfZraBJbeSWbBx68Vca4ha4icO6pIPlDjAJ74oAgMyxENO7wc/LlcqPxqxeXEVzbFIwzbVyCpwPrmpNQlsjZHz184IM+hz7Vg6nq9u1utuI3XeMDbxQBymusFLJuLOTxhu9c1eyMzP8gCg9R3Nb2qyGOJgYPlzjd3rEusPGuxmORyMcCgCrMzOASgHHHFVsccDNTs20bWBYjoc1Gqs5+VaAGAU+Jdz/ezXYeG/C8N+qmeUqO9dxp3w60UjczjOP71AHH+Ere3V0MpwfQ16HYaEl8oMHAK0sfw/t1dZIZjgehrqND0a6s02RPkKPSgDEj8G3K4YlSKBo19ay7FR9vXpXdW41JXSNtrKB3FdbpemR3MAMqruI9OKAPLNMtH4WVSDnvW7Z6ZDM2Ci8cZPWu0uPCAdw8a9Twaj/4R65hdlWMsBzkmgDIHh+3WMKFHzegqrJ4bjZjs55z92uy03TmBxIvT1NW/Liibk4PPagDzm58OSMcLG2PyqKHw6yMGZeMV6s1pHcW+5VB9KzrjRH35UMARxigDzltPkt5C0ZK1saNqFzb888eneujm0KXZu27vXioI9FHmcgADrQB0XhvxAyuvmbsmvRtI1BJ41O4DNeTW9o0LAoRXY+GbuRSsZBxQB3obPI9OOKkj8zAV85B9Ko2x81GXkArtJzio/Cnh7SvDOmf2fo8Dw25dpCJLiSZizHJO52J6mgDZH6U1hTh0oIY/dx+NAEb9MYNMjjBbdipWApRwKAEP3cdKiUNUm4lsbabI4jQsxwAM0Ac18RdYj0fw7c3DyqpWMkc1+b3xO8SXHiPxXd3kshdA5CV9M/tgfEZbewbRbGceZKSrbTyK+O3Y5+Y5Pc+poAY5yaYac1NNACUlK1J2oAKSlprfSgBTTadik6UANxSU89Kb60AJQaUhsZxxQBQAbTQaCcUHscigBKKX+dJQAUo9qSlWgBfoKWm9hSigBRTqaKUUAOHWrNnPJbXCXMTYeM5GKqjrVm0Xfcwqf4nAI/GgD6Z+Ct3qF9aW9xeEruxgD0r6W8PZaBQCBx07Gvn74ZRLb2tso252jAHGBXvXhmc+Si5HQdaAOst48YBBP0qa4tt0JIxgdaZZyK2358+oFWtWmjtNIubhsDZEzZ9ODQB4p4m8RMfFzafbsGaPgqBmvQ/CsFw1srzKAWGcY6V4f8IoW1vxpqWrXWAHnKp1OcGvo/SlxCFWPYg4AAxQBbtYyq881ciXHXimxDBHPHerEeMc8/WgDA1u7aC6jgB5bsK0tNVtoL5rF1pYh4ohB4OzIHauitVGwbTmgC1GOKcwGD9KFAxQelAEMXzfgaw/iJ4W0/xh4WvNC1KNWhuEIBIyVbsa3YsqSPepWAxzyPSgD8tvir4O1HwL4uu9C1GIqY2PlSFcCROxFcg3SvvP9tPwNb674CPiCCFTfaYclgOWQ18Guv8AgaAImoHFKaBQAqtnoMUUiUUAe0Pql5cRC3ZhsP8AGDXP65o25/tC3DNLV+98lpAsJ2A9iKsRRQhQsk7Nx265oAwktX+zDcgOPXvV3TY1IYsPIUDqOeavXERkgaNY+B0PtUdqm2Mo0mEx/BzQBUkIOVWd2GelLGzRn927gDqCvWr1vJGwaOCHPHLOagktQg3SFWPopoArxLHJKZpGIbPOTg/hU1/qISIeVGQvQkqM1UlRBCAd6ZPAwcGmNI0duYcLt7jrQBl3t1HI5YcjvxxVUNbm3Zlh3j1U0l9C27bAVYZyRVJFuAflQBc8haAOl00T2+neYihI87/mGeaq3/mTwlpJR8+W3dqn+0+XbRoqfMy8A1SlvWu3EPlBVU9xg4oApabayLNG8nzR+u3IFdFbRwQuw3KDjOCGANPshmEWq7dpxyV5NbVmPstwv+hrdnGAS+FPtQBlWdjd3Eok3ShOu48gD0q/PpojtRI7MA2cZHzfnWneXEsKjy7e0gA5dduSP8ayrvU7m5tGgRYl2g4YHFAGMllCsxyJTznp/Srn9lsx81lBQ/jn6UtvFfsAW/eLt7GtNbp4bQKYplZTjCjn8fWgDKeO2jLFoUzyAcnK+5FVbZWldhcAJF1B3YJrcumaRdsVoPMxks4GaypLZ2vFMamSWTphKAJoGQq5ijabjaD3x61jJZbbpk+YjnCnnA9fat+FprWQqy7mX7wPNVb5JrGYXaxpCkuRt2849qAIbBVscsoBG0gtuwRntVFrWG5cNNcAA8rjGfpRcwrNJG8EszK52uAcY+tWUtQCyLFsYZKOR6UAULllWIIkW4KDy5z+lQ2UR3j9yTG+QMdAanu3JhCYbfk5UkDdVQXfl2oXBiZT64oA2oFs4UlSaGPzQPkPIJp9nc3EqskcJWFerFsg/Ss6NorqPzFuJCVXqFPNPtDGIyYcmMH7rZyTQB0+lXJwUZVQsOGY9B6VMLqORRBud3VuDjGPr61iQahFsXELIyfl+NPbWYDIsoI+0dCh6H3zQBc1qe3hnWJpigX5nkYhufpXNa1c+bKDDMHbsTwKXX7mSW7bYiEuASGxWFfJKr/vJGC9gtAFpruQwCOQmM571l3EjEFSxIz2poSeeVBtkc54JrptF8HXt8Vef5FboPWgDk40aR/lTv2rd0nRp5HDGPavvXdWvg+Kywvl5I+9kVv2GjxRINwUfhQBzOj2FzHt2cY61vobxAArHPT2res7OP8Ah9OmKsf2eGYYibPtQBgR6lqEJABPHtWpp/ii6gI3AnnmtGPT2ZirQjPuKll0GPaCy4J7YoAeni1sg8nit7RPGLcc/WuObRCs+1VYfhV220l4UBbINAHqumeMLcsN7Yye9dFZeI7G6BVtgOeCTXg0rTwtiNmPNWrG5vIpN8hc89M0AfQyrYXChhsYEdc1Wurey4DFWxxmvG4vGF7agIWO0dAas23i64uZD++wue1AHrUNlDgGJgM9Pmz+lW1tCEA6n26V5xYeJ5ogp35+pro9N8WwyRqrMM+pzQBsXUeDsZCoz69aoi23Odo2/QVeGq2twoPyk46jpUUk8WCqLn6mgBJkWOJeM8YNXtDU7wQSBnoRWaJY2bB4/DIrX06ZY9vAPoaAOssd2AGOTWrEoxWPYShkB4rXt2G3qKAJtlGMCnI2RzSOR0oAjx81IQcU7vTHO32FADWYqc1518aPG1t4Y8PTztIFfYcc11niXXLXSbJ57h/KVRnJNfEX7TvxCj8QXhsbG7MiK2GAPagDyDxx4iuvEmv3GpXUjPvc7AewzWA/JpWbmmMaAE70jE5pM0GgBaQ0lLQAUUU0mgBTRxScUhxQApIpCBQTnt0pM80ABFKKQHmg0ALnPFAxnnj3puaXqfWgANFBNJmgB2KMcUhpKAFx3pe9J0ozQA6lFNFOAoAVauafHLLewxwxl5GdQAOTVeFQx+Zgor1X4G+Goru9bVrhd6q22IYoA9l+HOn3Zs4SylX2rk+nHSvYdDk8uLEqN8uPm61Q8F6Pa/Zl2qABjPPWuxXQbVV3ZZQR0BoAs6Pf28rgK6n6HFcp8dPHmneGfCtxbSXKC5uEKRox5Oaj8XXFn4ZsZtUmuPKhiUsSz4yR2r4m+J3jy+8aeMG1S4kItopNsKZ42g9aAPpf4HM32XzWBBdt35mvofSZ3+zqrOQfSvnX4OSM2j200YDKVB4Fe26VfNHHu3H8aAOre4OML36irNvNux2rKtWiuIhI1ykZ+vWp554bO2klaZPkXcSTxQBj6zcxyeL4o8q2yPnnpXT2QTYdq7QeuO9eH+G/FH9seNdQuPMOxZNi/hXsOl3GbdWJzmgDdTGKUrt71BbyB1+XoO9SgN/z0/A0AQhv3pGOamGcdKypLpo9WaFhgdq0Fdeu6gDjfjhGJPhhrwK5AtGOMe1fmDN95vlwM8frX6veJ4Yb3Qr60uMGKWB1bIyMYr8tfF1nDZeJNStYGDRxXTqpHQjNAGKetJUmOaaaABKKVMUUAdXa6rcNL++ZjgdSK2oNTWQbgrBv71WP7JXyykMbcn+IVRudGnV+FZD6KcigDobTULea3Eanc+MDPeqd3E1vINrYLdh0rD+z3Fp96IyD1weK1NNuEmj+cLIRwBjkGgC7Z3rW67ZYYhnjJ6U65mXd+7VSD12jqaimmEihRbn3C96v20avbedDB5br0VhzQAy1huJrR2l8mIY4BUgYqhfRwJCyxxq8h/iFXXuri4jK3AfavG3OBVW9jCwv5Ee8kfdxyKAOcntQzjzGVMf3etTR2m54/s+COmeM1Uu5HfCNGUIPU9adYyNGyq/3c8OB0oA3ItOALrPbs52Z4IBqtMI/ICmBYznG48g+wNXLa6Ecjh41mG3BO3g/iOlUNTuHKBUWRBn5f3gOD6D1FAGhbv5AQL5ZRgMHGfz/APrVoJrBhXY1vMccCVVzj/PvWPpe6JArEAnt5eQP8KuFhNcRuUkBY7Wb19j2IoAludSlmPk7V848ruTj6+1Z93E006eew2/7JwCafNJPJfPHDAyBeCAD09cDpVXUFvEWJVjMRJ+dSADt9fegDY0hYJkaNl3MAVDK33at39ukFkCoZyeFJbmsvTWWzUyAkowwe276U+crOuy3jXavOCT19Of6UAV5knim8xZn8t/lcA7sVf0tLhnj2tiKM8HOCfqayTLN5UiqkQQHL4bv/Wn6fqEst3t8tztX5WwRj8uv40AdRfQ7ZUuILdpGJyeeR71yXi1ZmcSpcIST05z1rbt5rpQfLaZ3LHcOePw7fhWJ4jhVZRh5FlPXcvFAFH5YdjzrknHzK3FaaXEMi/Kpf5fTNYm0OwiuJkkCDKoFIyKvW10kcY8izWNu2G+Yj1oAZrEdu4iwrRlRxn7tZkcInJ8yRWON3PQ+1WQ5uriSSTlR8uBW5oWj2s6hnnKj0oAxW/cjMDBZGXGN42/SltLi8jVnWOMfNyARXfW/gzSriP5SpPXjjmsfUvh5NAxmsWeRc8qe9AHOLcqxZpJER3PIIGB7VUnw8REm1F3ZDKBgip9S8M6rbo0ckBUE5+6cmorDSb6a6iSSOQkcBecCgDJkYSTtIkj5XgDGDV7S9NmvJ0ZklZs9/SuusvCMvmFplds84210Frof2bbtQjjsOKAKHhXwrbxOjTAFic4PNeqeH9Gtyq7Y1468dK4m2jmhIKo2e2K7/wAH3TAx+YrZ96AH33h9Dz5ZwTWRd6OI3K8+wzXqPm2bW44XJHf1rINhDcykllIz0FAHndtBJHOFKnPbit2ABQu6PPr2rrk0q3VSRGD/AMB5psmlI67cBM9KAMazjt5ZAqhQw61rw6TE0Ycuue3vRa6IsUm8ZY9mFTTtcwZQIpxznHagBiabp6SbXAzjk+lEmk2d0m2Nh04zWRNLdzSt169BTrZ7uFslmY9+KAJp/CsSEFfnyc8dqoXemRQFgyjPYnrXVadcNLH87AjHNU9XtvOA29KAPP7ix86f5dzc45FW9O0CbJLDHviuhjtlhkO6Lf79MVp2LBmIVDgDnIoAxJNIaJU+cA4qSwsbl5V4yvt0NdDIuR8wUmpYJ0hQ7lUehz1oAitBJbkJuIP90nmpVvJVO5gTzjioWuo2lx1J6mrVthgTnjFAF22k80jc5zjpWtYxMrKxb6DNYEYWKUtuJBHrWxZzBVVtwbjigDr7Biu3BwB1rdtZFIyT+VcNbao23Ct8w7GtzSNQ3EB2APfmgDpvMwOtIJPxqobhWGeKWJ8nIz9KALwbFZ+q30drbPLKwVFBJNJqOoW9jbvNcSKiKM5JxXyx+0d8bobdZdH0WfdKcglW6flQBiftPfFppp5dH024OTlW2noK+XppXkkZnYszHJJNTale3F9dSXV1M0krnJYmqZO6gBGNNoJooAKKKKACmmnUmKAGmkpTTRQA6mmnYxTT1oABR+NKvWgnmgBKKO9GPagAooPBpKAF/WlpKKAAe9FFAoAWgdKU9KQdKAHUq03tTloAlQFsKoySQBX1P8EvDstr4ftI2AEjKC1fNHhqNZdesY2wQZlBz0r7O8BwLFp0bDbgKOTQB6Bodve2qL5cJKjrgZrVudcmt7dzNGyBRkswxgVR0vUjbxDzSNp6cGvOf2iviLBofg24t7dlW6uVMUW0jOfWgDwj9o34mXninX5dGs7lhp1uxVtjffauV+FngyTxPqIlmUiziPJ7Ma4hmZ2LuxLuxJJ9TX0/8DdM+yeGbcbQCw3keuaAPV/hxpcWl28cPl7VUABQOMV6DcWAmh+WN0Jx92uT0O6jg4ZFHTnGa7Cw1a3YD94qnHQ0AQWK3VmjQSW7zJ/Cx6147+0v8TV8L6Umj2u4Xl0OArfdX3r074k/EDR/CXh+fUry4QbFOxc8scdBXxGt1qXxU+JjXl9vKSyFtmc+XHngUAe8fs+SG9tY7o7zJP8AN8w619OaLHm0VHBXjpXlnw08ORWFrBHFGI1iVVGBjAr2HTlVIwu2gB9mskJILEjtirkriOJpJG+VRk0iooNc98RtS/szwzMYz+9m/dqM880AU9G1UavqksyoSoJVT2wK6pB8o+XtXG/DW0MWlK7KVJ55rtARsBz2oA4/4ya4nh34eaxqTMFMduyr/vEV+Y+oXDXV1NcOfmlcuSfUnNfa37dnin+zvBFpoMMm2a+lyyjrtFfEB6cD0xQA00w9ac1N/EUASJRQmMUUAeyyyXEOTww9AvShd0kQm3Dd/cORmrl0J7icQPEUPZtpI/E9Ki+ySRkxzvG4B6g9PegAS1hdBJNE0QI5BbrVW60KOYCS1DoR1IIwKuyXT7PKEqHscrmqczzW+du/yiPmZSRQBkSw3GnzLMqeaATzzzVyLXCnQIhYcrI3SrtrNE6mOSTGRkHvVC40iCYMzRuQf4wSKANKyvIpEYS7B3yCMUyWSFv3lvIJCTgj/wDXXONp9xayE20wwOQH6Gn/ANsTQEZjAY8MR0oAXXPL2jySd38WSOKzWnjESDJb1AHOas6jeregKMbj/drPS3miw0ZPJ9Pu0Aa1tJLEFkRVw/ABXDf/AF6hv4vNUllljbP3duDirtoWVYnuNokz8pBB3fhWxdfZ5tOfbG7epPUH6f4UActDqRs5EhVXbPG58krU5lkKsbbeWHVyRz+FXZrEhElWBmbOATg/lULWsqTTQq6K7DL7kwPxH+FAFq2neEofODF178EGnSyx3Fy8MvmNJtHYEH/Cs28ikijDCUgheMNkfh/9esxLpYiZkkxJtz9wnB9xQBvm6C7IV2F4zkf/AF//AK9WF1OzyuGilkPDAD5fy7fhWCdXtyY3kt3WXbjjjJ9fQ1Db3GnrOZLiOQnttPSgDqraC1mikSG1Qbjktu4pLuDY0WZEjZeMK2AKwLHUbmNpbeDec8jODke9WF/0pxuY7z8xBwOfb/69AHR+crWwEDQF1GC8Zxmuf1Y+fcGAyDJH3g44P9frT4n8oCNTMGP3ivT8fSmtpKTRGRDvOf4geaAMUxQwySeZyyHduJ3cdMVSuiqyq9rIXXHKnPH0rdayt40MeAMnkdaimsY2td0UZVgfpQBjxyFB82QT2Bq3Y38glClmC+1V5bGVZS0x79KnFpII12cY554oA6rTdZmtQNsh64zXZ6P4piEIz97uTyK8mRrkALgEE1etVuiPlYgUAesHXtPuHBuY0PpwOK1rC/8AD4AP2eF3+nNeLTNclcq3TqM9altbq+XC7X46c9KAPdFm0yRt4VRiorc2clwchVUnuK8gttc1C3bdIxI9MHNXE8Vy7WG1gfXPNAHskVppcqhQEBHertjaxIwaLGPQV4bF4vuhJje2K6PTPGohj/eSrnHrQB6Zf3nlHyhg/Q1Bp+oss3WQDP41wA8VwXMgbzMn61cTxRFEhxNke9AHqkWpolv86nBHLHrUS6mJpVUHOK8uuPGKS4iEp2+hNW9N8Swwyq7Nx3oA9fguo44yXG0helK13b3TbWAAx0z1rhJPGVtJb43AtjrWbb+KY47gSK5znkUAemwWUeWkG3aelK9tAQo8tc561xkXjiDaV8wAd+aYnjSHzBibAHPWgDu0s44Y3YKqnjntVC4VmIOzjOB6Gudj8awc5fKmkbxdbyP8so9sGgDdPkRIDIBnPQ1btbmzVB8igEckdK4u61yOZTh8jtzVRdaWNsLJx6UAehSeXOMLtK+mKabFWjB2jH8NcrYa+m0BmAz6GtVNdjmIVXAx0oAkuYfJOc8g8H1q3YzMq7WXOR1Hes6e6Rju3grjoaqfaju+Uk/Q9KAOimZHH31UY4HqajkuGjUDfgj1rG8yRRnfxjgGqc1w7MGMnQ9KAOrsr7byZPm7+lbun6mu4DcNw9OlearqJB2hznNdL4ZFxeSqQCQTx1oA9OsbwyRLg8/SrV5q0GnWUl3eSCOKMcseBUOhaa0NvvcZ5r5p/bK+JH2Mp4S0e5liuD81ztPRfSgDO/aG+OAufP0nRbjJJ2llPGK+Xby5muZnmmkLyOeWJqOaRnYs7FmPUk1D15oAUkU09aMj60UAFFFITQAtJ3pCaTNADqaaMilOMdRQA2ikzRmgBwNNNBpKAFoH1oxilO3PFACfjRQeOtHFAAc9+lHFOI45JpNv69KAE78Ue9HbFIDigB2aKTj2o5+tADjSUnPpSigBRTlppzij60AW7GdrW5hnjI3RMGFfX3wL+JPhHUrCGDUdQtrW5UAPDM23J9s18bZFKDQB+lniXx94N0jw/LdTalYiNUOAHUk8cV8GfFrxpN408US3i5js4iVt4+2PWuKaWRl2tI7L6FiRSgYCtuU57A8j60AbPhbSpNa1y2sIxkMwL8dAK+yPh3pFvbaVDADgooGa+ZPgPFHJ4qfeQGCDbX1z4asGWBZIVckgCgDoI/D5bayXO3I9Koaxpg0+CS6ub1RBECxJbGMVsx6ZraxG5wiKBnDt1FfL/wC0d8TtSe4n8KWsixkZFw8b549KAPOvjL4ym8U+J5o4pnbTrZysKhshveuw/Zfs0fUry7dNzbwq+orxQDj8K+kv2TNFuTbPdyL+7ml3KD6UAfTvhORUUKRg12tvMuwE8VjaPp0UQVtoFdAkMbJigBUuEJ4PFeZeOdUh1rxXBpsUhZLY/Nt5G70rqviRrVt4V8G3+ryceVGdmOu49K8l+BDHWpJNWndmd3Lktz1NAHuehQR2+nxR9OBWgxUL94flVS0hmKEFUUD7pz1rmPih4mi8GeE9Q1m9kRVhhYp82NzY4FAHxt+2v4kj1n4q/wBnwSFo9PhEbc8Bj1rwZjWj4m1i617X73WLtt013M0jewJ4FZZPNADgxU5Un0pvYfWkJpeooAkX9PSikSigD3jVbm4trtV4kDnjYOlTJDvQyTSKqnnHBNZEd5b7UZbzIA+7iltNRsJHfz58kdCc8GgC26rFkwW4kT+83GaxtUu3Zv3amMKPmCnIAq7d6jDDCY4Z4JS/v0rMN5ZRjE3ljdwwPJoAq/bYvvbC+OhU8flUkWrB87pCgA4DcAVT1SS2RTJbPGRkcZHH4VSjmt5G/fTRbccjOKANCfW4EHl7BLKOQwGcVnXN8t4zSMFi4wcc80vl2qlnhuCoI6cZNUpIIncKZF+brt5NAFa8Eu0TW8mCPvKtU11O6jk5ZyvoTitJ91uPKHzqfXqayr8KJPulR1G7+QoA6LTL9ZoEMTN5oPQjI/Gt6PUTNp3ktIkYHLHqc+x6iuI0i5tkUbty7TnGf61qC4s7qUoSUbHUNg5+vegDprBiziRZpdy9AW5I/kabdR+bM1wrEY6BiWGf6Vz1rqC2rCGIM5z8xJP61ZfUENxlhJnspbH5H/GgDRuFZmVb5fLVh2TBP9DUMWn2u5njSRYF5G71+tRXurq1sqIvlbT0Yg5/Csm4vrucSiPIXIwF4oAu3MKzQNIImKo3IBxx/WptNjUMJI1JHcbQT+dVLCO9uIvLIKoeuelWhZRwyhhI0hxyA1AG0kEO2bdHHv253Efe/AdDVGMyRuV8tGY/LuxUm1MjZGwYjkVq26EwIVgJPqaAJ9P0fzAss7qc9vautsNOsZbNoiyAHjrXLRwahI6/KVUgYzV1JZbYDzmzj+dAE954RtDcEq5/GqN54bmhO6GPei9cVdfWLkr+7ToOuaksfF0VvlbhOenJ60Ac4+loZi1xGQR0zUV3pYJHk55ruV1LStRG5wiAdiaY1nZzARWbjPt0oA4JrBYU3Of3nYGolk8pSNqk+9dne+Hn++2Gb+7WY+gztkLGfpQBzluJBIvy8E1uwJEqjdtyfeo30qaGQZXCj9KvQ6Vvj3CRie/FAC21jb3GW2Aj6VHcaFB5hZU3A9QK1dMtJon2bcr2J6VtJp9xN92PAx1HegDzu/0cL8sMdZ1xpVxsJXK8c16hJppjPzx5Pfjiop9JkmQbI/pheKAPII7W/jl4ZgBVi4+3omS7E4716S3hm4LZVBnPcVHN4fkXKyxjp6UAebWk12JN0hYH6Vr2txdEYAJArrE8MqzZVCD3BFaEHhloUysYOenGKAOPS8kTI3Zxzg05ry5zw3I9K6mTw67M7Oh/Bab/AGDty2Bz7UAcvbveO53MwzUzyXUYADNXRx6SY3AUVLJYBsfLk98CgDnbX7e2WEhQH+93p/nXUZG4uTXU21i/lf6vK/TpT10ndukKqM+o5oA5mO9u938WPetOyuJXJ8xuPWtEWdtGCWUFh2FU5EDZ8kgc8gjpQBeW5aMAq+SPQ5q5p88jSBjJgE9Aay7SzXIZnx6k1OLuNDtt2D4JU8dCKAOgurt40PzfrVP+3GQBSSfpWYZ5JANxOD61Ruxtk+9+VAHRf21NJhQSqHr71pWs4lVGZgM1zVoyMqZz061vaBYzXk6rEjtzQB0Gh6S19dBV5yehGa9n8EeHVs7ZGZBnrzVL4deFBbWqTXHyuf7wrv2WO3gyFGEXt7UAcP8AGLxjYeB/Bd3q99E+ApWPYcfMRxX5r+K9avPEGvXmrX00kktxIzZc5IGeBXtP7XvxLfxP4uk8PaXdTDTLE7ZUY8PIO9eBOfz70ARseabSnFJQAUmaDSfhgetAAaQ08o/lGRVYoDgtjjPpUeeaAFHWlprdaKADHNGB7flRQD60AJRQepAOaMjFABRSqcHpkUhGTnGKAClHHX+dJjApBQAvejFFFAC9KC3HOabxmloAM0ds0naigBSKB7nFB96TNADulJzmgHijtQABsZ4zSlqTvS5oAKM0HpSfjQA5c4pysajyKXNAGz4Y1270HVY9QsyN6feU9GHpX0t8Of2h/DdvHBHrMdxauB8w2blz9RXygG9qeG980AfaPxK/aS8Nx+G54/Dt2l3fSIVjAU/KSOtfH+p39zqV9NqF3N5s87FpD71nlgT0x9KVSB06d6ALIOcV9sfs128B0KxWFRgRKfqa+I1cYr3/APZx+LVj4euINL1ubyI1O2OUnCke/pQB91WkTMFAXH8qnnhuY4y6bHx2rC8MeMNB1S1SSz1Szm3AEbZgal8c+NtB8K+G7rWdT1CKOCBC2AwJY9gBQB85/tzeNbmw0XTfC1vJ5cl03mzAH+EVxX7Ovxp0Pw5b/wBl+IJvsoyAshGVP415F8b/AIg3HxG8c3GuPG0dso8u2jY9EFcHu/KgD9QdO+K/gW404XcfiTTjEFyT5w4+or43/at+MMnj3xAdF0mb/iRWbfKUPEz+prwUuR0JFN3ZoAl3cUme9R5wKXdxQA8HmnL3qJWp69OaAJYyeaKYhooA3kg1JpF23UpI6lc8VeSw1PyPMk1KUBjjuRX39qPwY8H3YY/YYUJ6bUArldU/Z98P/fgMkRHYE80AfEr6TfMMvePk9wT0qjd6bqCZ/eSSKD15r7G1P4B2sm3ybiWNl6YAP51yGo/AfWIZGa1vYwd33Sv3qAPlmSO5TktKPrmoj54O4M2fXNe86/8ABbxQsrsbePy8HJ55Psa4TV/hx4j09WZtNnkUf3RmgDgPNuCf9Y+frV+z85+ZL4xDtxmrN5pM9vJtltZ7dh1DoaozW86htyso7UAJc3E0U20XRl/2sVBLdzTAeYd2OhoW3kaTbtOasPaMqDejKPUUAVllxhtp/OpftIwBt+Xr1709bR5DshVn9sVZi0e4cbmAH4UAMOryKAVTDAcGiI3l7JuERY45z0NbGn6KsbZk2njvV6BQrGLkD2OBQBlWti5VTdEg54UH9K6jTba1jtCzbYy3TIqlG27ciw4xwGxQqSFkCBpPX0oAtCRSTCGYqe4HFTLBsZfITcSOXIq5b28L4W4zFxnFaCwwJDiJQR/eBoAyIIZTOCd3HUnpW9pLO8yxJIh9cCqVjF59wyKCF/izWvZWVqGHlsYz60AbU1qwhEjzLgDt61zV0sj3LbsgD1rrtPs7eOEtI7ysRwNxqtf6SZpd6ghfRuM0Acu7MkbRJyTyawNZjlKnfGeR+VdjeLFaysZIx6DPNc/rV/DM5URKPfNAHFi/v7WXaZZCo6elbWk+Lri07/XNX/7GhuIPO3DcRWBquhyIcxqfyoA6638cGSRTI3HfJrorDxZYmINIVb2rxk2F0PmYYx05otZ5InCuzDn1oA9tl1iyvcHhVHFT2l3Yxr8uwg+9eLJrM0R4c4zzzU//AAkk7DaHK49KAPc7S5sj8ylSR/CauvrlvbxkKpPHbHFeF6d4skhPzMx960l8WGVf7o74NAHr9jq8V3cjcF2n866RPsogz+73emeleAQ+LHib9y5H1rW0vxdPJMEaUCM9y3OaAPZbeWFpnU7evUVdmtbSZSzAZ/hFebWmtL5IZpBke/Wpl8VzKm1W4B9aAOuewhSXdg5zwT2q/FcWsERMhU8elcA/iyU/xDmof7VlugWklwCexoA6vUNUtZZdsaqoHHWqaSRSKd23P1rm3ZVBPmHrzT/NYR8SNjpQBuoy7sACo590UmQwI78VzU15JbtuVjx0wc1XHiNt4ViaAO7t7y38n5sKcdelQy3q7NsQBPqa4was0zZTLN6CtHT7hnX5yAD2z3oAm1C4ZSWZiB14HWq1neRsTubBbvVbWmwvyMAO+ax0uCQecGgDfur5Vfhhj09apSasiOSSDg49qwru6ZWwQW/HFVZbyNQN3Q++TQB1Y1kOu1Rj37U6G4NxN8xycetc9p37+UbFAzjHXFeheDvCtzf3KyKyN0+TOKALvhbQ7u/mVIIWYt0NfQ3w68GWmnwRyXKMJsDqvGarfD3whDaQRzTWs8MgHBRsjNelQRNGgXzCcf3hzQBMiBIwvBA9BXj/AO098QrPwR4EuczSxX90pS2EfGWNepazfx6bYS3c65iiQu+D2A5Nfnd+038Uj8RPFhhsdy6VYuVhDdWb1oA8mvbma6uZbq4dnnlffIzHJJPNVy1K/WmHFAATSEnHNH1pDQAlJS0mKADtgUnGOaXp3oPPWgBOKCc9c0qbed2enAHc009aAFz9aQ/rQOtLQAlFKcUgoATtQOKceO1NJ9qAFyTSUtJmgA70tFITQAYpc5OTSCg0ALQwxxR/kU+YEOd3fnigCMUtA6UGgBDRil7UYO3d/WgBKBRQKAF/E0Y460hNL9KAEPSilI+WgdKADpRSmkzg0AApy9KaOT2FOFADh0pabmlzQBZtdQvbVg1te3EDDoY5WXH5U+91XU74bbzUbu5X0lmZh+RNURz/ABY+tH0oAfk0Z4poOBzR1oAXNGab3pwHXpx70ALRRnNFACj7tPPamA04csKAHx/eooT7xooA/UH+2tRz/wAfb/8AfC/4UNrmpYx9qbH+4v8AhWm3hG66i9i/74NNHhCdut5F+KGgCvFeXE0XmC+kHyEtJ5ShFPoT/hVeWC7ysb3xado/MChUPUZxjr0rWbw/fbFia9tmRBtUGAHA/KgeH73AX+0IwQu0N5XzAemetAGBfWc/72FroyzxIGKhUI7Z46/jVLUtLtGilxJ9pWPHmGMR8A9+Oa60+H705/4mEe4jBcR4Yj69aZL4bu5g6vqEYD434iAL/Ujk0AefX/grw9dRwtMjq8uCqNbox2f3jj9K57WPhH4MvbaO5ZIhE8m2Q+SCU444U9favW7jwxfees66iokTAVguCMdKz59D1iGVTHeRJsYsoWFQN3rgDBNAHhXiD4L+ErO1iuERY2ckeTKmx1A6Hhuh/DpXnHjT4caPBZn7L+5KsDuVmPHpycV9NeIfD984HmyQMOSSsCpz7kAZryz4iab9jsXSaRPoKAPn9tL+ywstvsYqfTk/WqdwtxHF82wDr6Gug1WdYw8MClVz19TWNLbtdEC4kxnp7UAJbQrdRBlbaV64oktBG27ovfNXbe1SOHy1Yqi9/U1A99CN8GMuvcnrQBCk0IzGu7aRg1NZNF5TxxPllOV55rKkmkk3fKEGeQetWdNliik/d/KQPmIoA3lMb+XJcckjB9BVtlWUrFbyAJ/EB3rINxHjLPlCe/rWnpM8LkoW5A5IWgDRtNNlE5ZASpXpmrdpCy3BWRsKOmTikt9Wt7WUxu+RgAcVFfanGitJG0f5daAOu0CeGN085gQCcZrY1TUbWRFX5csDhga8hg1if7QGLZIPC1q2+pmSXczc8UAdbqmm2sloSzBjjv61xF74fjEjyRy5PZcZFbUWrSPJskG5c8YFXmMG0OoUHrzQBystpLFHxwcY4qHyZD8si/p1rsZZLfytyxrnGScVUiQSyYWFfqKAOZfTIfLO5cH2FYeo6bbplwuR64r0K70mV2zt6+lVZ/DhuFzK20DtigDzGSxjkbbHHnJ6ioJtMjXOVOfSu7m0NYJ9qYPJ61D/AGM4cNLlwfSgDgGssMVRdvHcVdt9Mm8vaoGSPSutOjs8+VhYn/drastHCx4aMlgOwoA80ls5lLfKcjjio4EvI2+RWr1JtELNzGMfTmq9z4e6lUA9wKAOC/tLU4vl3tnFSR6reABSzKT6muivNHaFiwjDcdaxLqwmacHydo74oAt2ksnDvJye9aMeqbE+Vm645FZZC26qjfMcdAKjaOVwTGpUHpzQBs/25IgK+YQM9fWkbWi5wpOSeeazLOyMi5mkGRxitGOxghTcWU4I5NADxdXM/CqVTvjvU0UdvG4ediMetULrUFttypwueKwdR1Rp3wGLewNAHZ32pWcKf6Oc/hVb+3ECHZJyB0rlcTuoXy3XPc1Jpul3F1eCNGOG60Abx1yWV/KXLk9OM1T1jUp9LRZr2F41f7mRjNezfB/4Y2V7eQSXYDjILZrhv2xrKz0vxPp+mWSKiKhJ2nrigDynUvFE1xJmNdv49aZp2qzO6maNnGeMDOK59VycV1Xg3T5bi+T7POikYOCM0Aeh+CIobpQ/2x7ebIwHTivoD4b6XNPInlyQz7ccoec1wHg/StRMcSXOkwXUWR86rzXuvgPRNJjiDvot3bNwS6AjBoA9G0JZIYUjkjdMDk7sjNaxZducggc81m2EdrFDiK4mB7BzVPxjq40Pw/d6k0kREETSfM2M4FAHz7+2z8Tv7D0JPCWkzFL6+H7ySN+UTvke9fELNz/j1rqvil4uvPGnjW+168UAyuViTOQig+tckx755oAQmkoooAKTvzS0hBoAQ9KA3HAB+ooxSYNAATkUDp70mDS9KAE5z6GgHmg0lAC4JGQDj1pKMnHXiigA4oxRS0AIBRQ1A6UAHFFBzQBQAUlKSaQ0AKKQ0oo/WgBV6jPTIzU+ovG125jQInAVQc4qBeqjtSP1PegA75opBRjmgBe9BxnHWj19KMUAIRRS0n40AH+etKDQKB+tAC9qQYoPFIKAFpT+FIM4ooAXb3wcfSgA9KUbuxxRk55NACkELmmnp0NOx+749fWkG4d6AG0q0rUgx60ALml4o+ho7UAAUZyelIOOnSlpMUAKM5paOlHvQAL604Nz/wDWpAOKUDg0ASxHnmikjxnoKKAP2ALe1NfJXrge1FFACxxjPU09oVNFFAB5K4ByaeFXOMdqKKAAwqaY1shz2oooAztU023lidHXPvXiXxf8LWX2OWbzZRtX7vY0UUAfMmsBY55EREAXOMjJqCytYpLYSsoz1oooAzLze0jjfgDoAKyrVV86RtuT780UUAQSsyu+DVeykdboNn14oooAtxTsZthUbT2/Gtu1GzAXIyOtFFAG1Y6XBNGGkZiT79KzL5DHdCMMSgOMYoooAvxxRqowi/lUKwlrkMXOM9AKKKANTdtjG0YOeo4NLFJJI5V2yBRRQBJc3DRIEjG3IxnNSWd1Ii8e1FFAHQ6ZeSMArDOWHfpSa5csoIUFTu6g0UUAc1GWeTzNxBGfetXS8TRjeAeO/NFFAGhdMkK4SJAfXFTaRHHJvkdcnFFFADbtljlY+WCaxtXu5EUsoAIHUUUUAcxPq1w7lcAbTUU13K+1TgZ9BRRQAiWse5WbLd+ar3tx5YOyNRiiigDCvdQnQLsO0nkmoE1G6kkAMmAaKKALclh9qaMyXDAHsBXVQeFNPt9NN9lnkRd3I4NFFAHD6zrVxdT+QqJEitgba2/C8kv2pDv5J9KKKAPp34K3NxJNDCJNo4yQOa8R/bTiEfxFtMEkmHkmiigDw+2TLf8A1q9F+HNvafaVWa3EjFvvA7SKKKAPpn4b6crSRCO4mjXHTORXu+iQz28IX7UzhQCAVFFFAF+W9bYS8aMR3r5R/bd8XajDpVlotoXt4rqYiVkkIJX0+lFFAHyE3QD61ERz1oooAKKKKACiiigAI4pu2iigA20jDFFFAAOTS7aKKAEA60mKKKAFxSYoooAMcZoXmiigCQLSbRmiigBCopMUUUAGKVQBhsA59e1FFACxj94PrTSKKKAGgUpFFFACEUDOetFFACnIwc0hGDRRQAUrDmiigBQBRiiigBQKQjmiigB2KCoJFFFAB0yPeloooATFG2iigBVWlx2oooAbSiiigBcUnGOlFFADgMilA5xRRQBJEoZzRRRQB//Z"/>
          <p:cNvSpPr>
            <a:spLocks noChangeAspect="1" noChangeArrowheads="1"/>
          </p:cNvSpPr>
          <p:nvPr/>
        </p:nvSpPr>
        <p:spPr bwMode="auto">
          <a:xfrm>
            <a:off x="2190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solidFill>
                <a:srgbClr val="000000"/>
              </a:solidFill>
            </a:endParaRPr>
          </a:p>
        </p:txBody>
      </p:sp>
      <p:sp>
        <p:nvSpPr>
          <p:cNvPr id="11" name="Text Box 8"/>
          <p:cNvSpPr txBox="1"/>
          <p:nvPr/>
        </p:nvSpPr>
        <p:spPr>
          <a:xfrm>
            <a:off x="6731000" y="6421438"/>
            <a:ext cx="54991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defRPr/>
            </a:pPr>
            <a:r>
              <a:rPr lang="en-GB" altLang="en-US" sz="1400" b="1">
                <a:solidFill>
                  <a:prstClr val="white"/>
                </a:solidFill>
              </a:rPr>
              <a:t>Do luchd-ionnsachaidh na h-Alba, le luchd-foghlaim Alba </a:t>
            </a:r>
          </a:p>
        </p:txBody>
      </p:sp>
      <p:sp>
        <p:nvSpPr>
          <p:cNvPr id="12" name="Text Box 8"/>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3" name="Content Placeholder 2"/>
          <p:cNvSpPr txBox="1">
            <a:spLocks/>
          </p:cNvSpPr>
          <p:nvPr/>
        </p:nvSpPr>
        <p:spPr bwMode="auto">
          <a:xfrm>
            <a:off x="523875" y="1924152"/>
            <a:ext cx="10823575" cy="3608286"/>
          </a:xfrm>
          <a:prstGeom prst="rect">
            <a:avLst/>
          </a:prstGeom>
          <a:noFill/>
          <a:ln>
            <a:noFill/>
          </a:ln>
        </p:spPr>
        <p:txBody>
          <a:bodyPr>
            <a:normAutofit/>
          </a:bodyPr>
          <a:lstStyle>
            <a:lvl1pPr algn="l" rtl="0" eaLnBrk="0" fontAlgn="base" hangingPunct="0">
              <a:spcBef>
                <a:spcPct val="20000"/>
              </a:spcBef>
              <a:spcAft>
                <a:spcPct val="0"/>
              </a:spcAft>
              <a:buFont typeface="Arial" panose="020B0604020202020204" pitchFamily="34" charset="0"/>
              <a:defRPr sz="2000" b="0" baseline="0">
                <a:solidFill>
                  <a:srgbClr val="595959"/>
                </a:solidFill>
                <a:latin typeface="+mn-lt"/>
                <a:ea typeface="+mn-ea"/>
                <a:cs typeface="+mn-cs"/>
              </a:defRPr>
            </a:lvl1pPr>
            <a:lvl2pPr marL="742950" indent="-285750" algn="l" rtl="0" eaLnBrk="0" fontAlgn="base" hangingPunct="0">
              <a:spcBef>
                <a:spcPct val="20000"/>
              </a:spcBef>
              <a:spcAft>
                <a:spcPct val="0"/>
              </a:spcAft>
              <a:buClr>
                <a:srgbClr val="00ABB5"/>
              </a:buClr>
              <a:buFont typeface="Arial"/>
              <a:buChar char="•"/>
              <a:defRPr sz="2000">
                <a:solidFill>
                  <a:srgbClr val="595959"/>
                </a:solidFill>
                <a:latin typeface="+mn-lt"/>
                <a:cs typeface="+mn-cs"/>
              </a:defRPr>
            </a:lvl2pPr>
            <a:lvl3pPr marL="1257300" indent="-342900" algn="l" rtl="0" eaLnBrk="0" fontAlgn="base" hangingPunct="0">
              <a:spcBef>
                <a:spcPct val="20000"/>
              </a:spcBef>
              <a:spcAft>
                <a:spcPct val="0"/>
              </a:spcAft>
              <a:buClr>
                <a:srgbClr val="00ABB5"/>
              </a:buClr>
              <a:buFont typeface="Lucida Grande"/>
              <a:buChar char="-"/>
              <a:defRPr sz="2000">
                <a:solidFill>
                  <a:srgbClr val="595959"/>
                </a:solidFill>
                <a:latin typeface="+mn-lt"/>
                <a:cs typeface="+mn-cs"/>
              </a:defRPr>
            </a:lvl3pPr>
            <a:lvl4pPr marL="1714500" indent="-342900" algn="l" rtl="0" eaLnBrk="0" fontAlgn="base" hangingPunct="0">
              <a:spcBef>
                <a:spcPct val="20000"/>
              </a:spcBef>
              <a:spcAft>
                <a:spcPct val="0"/>
              </a:spcAft>
              <a:buClr>
                <a:srgbClr val="00ABB5"/>
              </a:buClr>
              <a:buFont typeface="Wingdings" charset="2"/>
              <a:buChar char="Ø"/>
              <a:defRPr sz="2000">
                <a:solidFill>
                  <a:srgbClr val="595959"/>
                </a:solidFill>
                <a:latin typeface="+mn-lt"/>
                <a:cs typeface="+mn-cs"/>
              </a:defRPr>
            </a:lvl4pPr>
            <a:lvl5pPr marL="2171700" indent="-342900" algn="l" rtl="0" eaLnBrk="0" fontAlgn="base" hangingPunct="0">
              <a:spcBef>
                <a:spcPct val="20000"/>
              </a:spcBef>
              <a:spcAft>
                <a:spcPct val="0"/>
              </a:spcAft>
              <a:buClr>
                <a:srgbClr val="00ABB5"/>
              </a:buClr>
              <a:buFont typeface="Lucida Grande"/>
              <a:buChar char="-"/>
              <a:defRPr sz="2000">
                <a:solidFill>
                  <a:srgbClr val="595959"/>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a:defRPr/>
            </a:pPr>
            <a:r>
              <a:rPr lang="en-GB" sz="2400" kern="0" dirty="0">
                <a:solidFill>
                  <a:schemeClr val="tx1">
                    <a:lumMod val="65000"/>
                    <a:lumOff val="35000"/>
                  </a:schemeClr>
                </a:solidFill>
              </a:rPr>
              <a:t>Create one High Quality Assessment which requires:-</a:t>
            </a:r>
          </a:p>
          <a:p>
            <a:pPr lvl="1">
              <a:defRPr/>
            </a:pPr>
            <a:r>
              <a:rPr lang="en-GB" sz="2400" kern="0" dirty="0">
                <a:solidFill>
                  <a:schemeClr val="tx1">
                    <a:lumMod val="65000"/>
                    <a:lumOff val="35000"/>
                  </a:schemeClr>
                </a:solidFill>
              </a:rPr>
              <a:t>the learner to draw on a range of learning; </a:t>
            </a:r>
          </a:p>
          <a:p>
            <a:pPr lvl="1">
              <a:defRPr/>
            </a:pPr>
            <a:r>
              <a:rPr lang="en-GB" sz="2400" kern="0" dirty="0">
                <a:solidFill>
                  <a:schemeClr val="tx1">
                    <a:lumMod val="65000"/>
                    <a:lumOff val="35000"/>
                  </a:schemeClr>
                </a:solidFill>
              </a:rPr>
              <a:t>appropriate level of challenge;</a:t>
            </a:r>
          </a:p>
          <a:p>
            <a:pPr lvl="1">
              <a:defRPr/>
            </a:pPr>
            <a:r>
              <a:rPr lang="en-GB" sz="2400" kern="0" dirty="0">
                <a:solidFill>
                  <a:schemeClr val="tx1">
                    <a:lumMod val="65000"/>
                    <a:lumOff val="35000"/>
                  </a:schemeClr>
                </a:solidFill>
              </a:rPr>
              <a:t>higher order thinking skills;</a:t>
            </a:r>
          </a:p>
          <a:p>
            <a:pPr lvl="1">
              <a:defRPr/>
            </a:pPr>
            <a:r>
              <a:rPr lang="en-GB" sz="2400" kern="0" dirty="0">
                <a:solidFill>
                  <a:schemeClr val="tx1">
                    <a:lumMod val="65000"/>
                    <a:lumOff val="35000"/>
                  </a:schemeClr>
                </a:solidFill>
              </a:rPr>
              <a:t>application of learning in a new and unfamiliar situation;</a:t>
            </a:r>
          </a:p>
          <a:p>
            <a:pPr lvl="1">
              <a:defRPr/>
            </a:pPr>
            <a:r>
              <a:rPr lang="en-GB" sz="2400" kern="0" dirty="0">
                <a:solidFill>
                  <a:schemeClr val="tx1">
                    <a:lumMod val="65000"/>
                    <a:lumOff val="35000"/>
                  </a:schemeClr>
                </a:solidFill>
              </a:rPr>
              <a:t>focuses on one of the four contexts of learning.</a:t>
            </a:r>
          </a:p>
          <a:p>
            <a:pPr marL="457200" lvl="1" indent="0">
              <a:buFont typeface="Arial"/>
              <a:buNone/>
              <a:defRPr/>
            </a:pPr>
            <a:endParaRPr lang="en-GB" sz="2400" kern="0" dirty="0">
              <a:solidFill>
                <a:schemeClr val="tx1">
                  <a:lumMod val="65000"/>
                  <a:lumOff val="35000"/>
                </a:schemeClr>
              </a:solidFill>
            </a:endParaRPr>
          </a:p>
          <a:p>
            <a:pPr marL="457200" lvl="1" indent="-457200">
              <a:buFont typeface="Arial"/>
              <a:buNone/>
              <a:defRPr/>
            </a:pPr>
            <a:r>
              <a:rPr lang="en-GB" sz="2400" kern="0" dirty="0">
                <a:solidFill>
                  <a:schemeClr val="tx1">
                    <a:lumMod val="65000"/>
                    <a:lumOff val="35000"/>
                  </a:schemeClr>
                </a:solidFill>
              </a:rPr>
              <a:t>Moderate this High Quality Assessment with colleagues.</a:t>
            </a:r>
          </a:p>
        </p:txBody>
      </p:sp>
    </p:spTree>
    <p:extLst>
      <p:ext uri="{BB962C8B-B14F-4D97-AF65-F5344CB8AC3E}">
        <p14:creationId xmlns:p14="http://schemas.microsoft.com/office/powerpoint/2010/main" val="4032221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10547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6"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0" name="Text Box 8"/>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rPr>
              <a:t>Do luchd-ionnsachaidh na h-Alba, le luchd-foghlaim Alba </a:t>
            </a:r>
          </a:p>
        </p:txBody>
      </p:sp>
      <p:sp>
        <p:nvSpPr>
          <p:cNvPr id="11" name="Rectangle 10">
            <a:extLst>
              <a:ext uri="{FF2B5EF4-FFF2-40B4-BE49-F238E27FC236}">
                <a16:creationId xmlns:a16="http://schemas.microsoft.com/office/drawing/2014/main" id="{E3B34208-DDB5-3046-8056-D77298008BA7}"/>
              </a:ext>
            </a:extLst>
          </p:cNvPr>
          <p:cNvSpPr/>
          <p:nvPr/>
        </p:nvSpPr>
        <p:spPr>
          <a:xfrm>
            <a:off x="6597650" y="1836738"/>
            <a:ext cx="2025650" cy="3114675"/>
          </a:xfrm>
          <a:prstGeom prst="rect">
            <a:avLst/>
          </a:prstGeom>
          <a:solidFill>
            <a:srgbClr val="0042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2" name="Title 1"/>
          <p:cNvSpPr>
            <a:spLocks noGrp="1"/>
          </p:cNvSpPr>
          <p:nvPr>
            <p:ph type="title"/>
          </p:nvPr>
        </p:nvSpPr>
        <p:spPr>
          <a:xfrm>
            <a:off x="1083826" y="278605"/>
            <a:ext cx="11818937" cy="1154113"/>
          </a:xfrm>
        </p:spPr>
        <p:txBody>
          <a:bodyPr>
            <a:normAutofit/>
          </a:bodyPr>
          <a:lstStyle/>
          <a:p>
            <a:pPr eaLnBrk="1" hangingPunct="1">
              <a:defRPr/>
            </a:pPr>
            <a:br>
              <a:rPr lang="en-GB" dirty="0">
                <a:solidFill>
                  <a:schemeClr val="accent5"/>
                </a:solidFill>
              </a:rPr>
            </a:br>
            <a:r>
              <a:rPr lang="en-GB" dirty="0"/>
              <a:t>Course Overview </a:t>
            </a:r>
          </a:p>
        </p:txBody>
      </p:sp>
      <p:sp>
        <p:nvSpPr>
          <p:cNvPr id="14" name="Content Placeholder 3"/>
          <p:cNvSpPr>
            <a:spLocks noGrp="1"/>
          </p:cNvSpPr>
          <p:nvPr>
            <p:ph idx="1"/>
          </p:nvPr>
        </p:nvSpPr>
        <p:spPr>
          <a:xfrm>
            <a:off x="719924" y="1616075"/>
            <a:ext cx="11206162" cy="3268662"/>
          </a:xfrm>
        </p:spPr>
        <p:txBody>
          <a:bodyPr>
            <a:normAutofit/>
          </a:bodyPr>
          <a:lstStyle/>
          <a:p>
            <a:pPr marL="0" lvl="1" indent="0" eaLnBrk="1" hangingPunct="1">
              <a:buClr>
                <a:srgbClr val="00C4C4"/>
              </a:buClr>
              <a:buFont typeface="Arial"/>
              <a:buNone/>
              <a:defRPr/>
            </a:pPr>
            <a:endParaRPr lang="en-GB" sz="2400" dirty="0">
              <a:solidFill>
                <a:schemeClr val="tx1"/>
              </a:solidFill>
            </a:endParaRPr>
          </a:p>
          <a:p>
            <a:pPr marL="342900" lvl="1" indent="-342900" eaLnBrk="1" hangingPunct="1">
              <a:buClr>
                <a:srgbClr val="00C4C4"/>
              </a:buClr>
              <a:buFont typeface="Arial" panose="020B0604020202020204" pitchFamily="34" charset="0"/>
              <a:buChar char="•"/>
              <a:defRPr/>
            </a:pPr>
            <a:r>
              <a:rPr lang="en-GB" sz="2400" dirty="0">
                <a:solidFill>
                  <a:schemeClr val="tx1">
                    <a:lumMod val="65000"/>
                    <a:lumOff val="35000"/>
                  </a:schemeClr>
                </a:solidFill>
              </a:rPr>
              <a:t>Session 5 – Evidencing progress through and achievement of a level</a:t>
            </a:r>
          </a:p>
          <a:p>
            <a:pPr marL="342900" lvl="1" indent="-342900" eaLnBrk="1" hangingPunct="1">
              <a:buClr>
                <a:srgbClr val="00C4C4"/>
              </a:buClr>
              <a:buFont typeface="Arial" panose="020B0604020202020204" pitchFamily="34" charset="0"/>
              <a:buChar char="•"/>
              <a:defRPr/>
            </a:pPr>
            <a:r>
              <a:rPr lang="en-GB" sz="2400" dirty="0">
                <a:solidFill>
                  <a:schemeClr val="tx1">
                    <a:lumMod val="65000"/>
                    <a:lumOff val="35000"/>
                  </a:schemeClr>
                </a:solidFill>
              </a:rPr>
              <a:t>Session 6 – Facilitating online sessions and action planning</a:t>
            </a:r>
          </a:p>
          <a:p>
            <a:pPr marL="342900" lvl="1" indent="-342900" eaLnBrk="1" hangingPunct="1">
              <a:buClr>
                <a:srgbClr val="00C4C4"/>
              </a:buClr>
              <a:buFont typeface="Arial" panose="020B0604020202020204" pitchFamily="34" charset="0"/>
              <a:buChar char="•"/>
              <a:defRPr/>
            </a:pPr>
            <a:endParaRPr lang="en-GB" sz="2400" dirty="0">
              <a:solidFill>
                <a:schemeClr val="tx1">
                  <a:lumMod val="65000"/>
                  <a:lumOff val="35000"/>
                </a:schemeClr>
              </a:solidFill>
            </a:endParaRPr>
          </a:p>
          <a:p>
            <a:pPr marL="342900" lvl="1" indent="-342900" eaLnBrk="1" hangingPunct="1">
              <a:buClr>
                <a:srgbClr val="00C4C4"/>
              </a:buClr>
              <a:buFont typeface="Arial" panose="020B0604020202020204" pitchFamily="34" charset="0"/>
              <a:buChar char="•"/>
              <a:defRPr/>
            </a:pPr>
            <a:endParaRPr lang="en-GB" dirty="0">
              <a:solidFill>
                <a:schemeClr val="tx1"/>
              </a:solidFill>
            </a:endParaRPr>
          </a:p>
          <a:p>
            <a:pPr marL="342900" lvl="1" indent="-342900" eaLnBrk="1" hangingPunct="1">
              <a:buFont typeface="Arial" panose="020B0604020202020204" pitchFamily="34" charset="0"/>
              <a:buChar char="•"/>
              <a:defRPr/>
            </a:pPr>
            <a:endParaRPr lang="en-GB" i="1" dirty="0">
              <a:solidFill>
                <a:schemeClr val="tx1"/>
              </a:solidFill>
            </a:endParaRPr>
          </a:p>
        </p:txBody>
      </p:sp>
    </p:spTree>
    <p:extLst>
      <p:ext uri="{BB962C8B-B14F-4D97-AF65-F5344CB8AC3E}">
        <p14:creationId xmlns:p14="http://schemas.microsoft.com/office/powerpoint/2010/main" val="3710887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5059" name="Title 1"/>
          <p:cNvSpPr>
            <a:spLocks noGrp="1"/>
          </p:cNvSpPr>
          <p:nvPr>
            <p:ph type="title"/>
          </p:nvPr>
        </p:nvSpPr>
        <p:spPr>
          <a:xfrm>
            <a:off x="611188" y="525463"/>
            <a:ext cx="11050587" cy="782637"/>
          </a:xfrm>
        </p:spPr>
        <p:txBody>
          <a:bodyPr/>
          <a:lstStyle/>
          <a:p>
            <a:r>
              <a:rPr lang="en-GB" altLang="en-US"/>
              <a:t>Aims </a:t>
            </a:r>
          </a:p>
        </p:txBody>
      </p:sp>
      <p:sp>
        <p:nvSpPr>
          <p:cNvPr id="45060" name="Content Placeholder 2"/>
          <p:cNvSpPr>
            <a:spLocks noGrp="1"/>
          </p:cNvSpPr>
          <p:nvPr>
            <p:ph idx="1"/>
          </p:nvPr>
        </p:nvSpPr>
        <p:spPr>
          <a:xfrm>
            <a:off x="675227" y="1355726"/>
            <a:ext cx="10642600" cy="4549775"/>
          </a:xfrm>
        </p:spPr>
        <p:txBody>
          <a:bodyPr/>
          <a:lstStyle/>
          <a:p>
            <a:pPr marL="1085850" lvl="1" indent="-342900">
              <a:buFont typeface="Arial" panose="020B0604020202020204" pitchFamily="34" charset="0"/>
              <a:buChar char="•"/>
            </a:pPr>
            <a:r>
              <a:rPr lang="en-GB" altLang="en-US" sz="2400" dirty="0"/>
              <a:t>Re-visit some of the key principles of assessment.</a:t>
            </a:r>
          </a:p>
          <a:p>
            <a:pPr marL="1085850" lvl="1" indent="-342900">
              <a:buFont typeface="Arial" panose="020B0604020202020204" pitchFamily="34" charset="0"/>
              <a:buChar char="•"/>
            </a:pPr>
            <a:r>
              <a:rPr lang="en-GB" altLang="en-US" sz="2400" dirty="0"/>
              <a:t>Explore and understand the importance of high quality assessments as part of learning and teaching. </a:t>
            </a:r>
          </a:p>
          <a:p>
            <a:pPr>
              <a:buClr>
                <a:srgbClr val="00ABB5"/>
              </a:buClr>
            </a:pPr>
            <a:endParaRPr lang="en-GB" altLang="en-US" b="1" dirty="0"/>
          </a:p>
          <a:p>
            <a:pPr>
              <a:buClr>
                <a:srgbClr val="00ABB5"/>
              </a:buClr>
            </a:pPr>
            <a:endParaRPr lang="en-GB" altLang="en-US" b="1" dirty="0"/>
          </a:p>
        </p:txBody>
      </p:sp>
      <p:pic>
        <p:nvPicPr>
          <p:cNvPr id="4506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29300"/>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1628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defRPr/>
            </a:pPr>
            <a:r>
              <a:rPr lang="en-GB" altLang="en-US" sz="1400" dirty="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dirty="0">
              <a:solidFill>
                <a:srgbClr val="595959"/>
              </a:solidFill>
              <a:ea typeface="ＭＳ 明朝" pitchFamily="49" charset="-128"/>
              <a:cs typeface="Times New Roman" panose="02020603050405020304" pitchFamily="18" charset="0"/>
            </a:endParaRPr>
          </a:p>
        </p:txBody>
      </p:sp>
      <p:sp>
        <p:nvSpPr>
          <p:cNvPr id="10" name="Text Box 8"/>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dirty="0">
                <a:solidFill>
                  <a:srgbClr val="FFFFFF"/>
                </a:solidFill>
              </a:rPr>
              <a:t>Do </a:t>
            </a:r>
            <a:r>
              <a:rPr lang="en-GB" altLang="en-US" sz="1400" b="1" dirty="0" err="1">
                <a:solidFill>
                  <a:srgbClr val="FFFFFF"/>
                </a:solidFill>
              </a:rPr>
              <a:t>luchd-ionnsachaidh</a:t>
            </a:r>
            <a:r>
              <a:rPr lang="en-GB" altLang="en-US" sz="1400" b="1" dirty="0">
                <a:solidFill>
                  <a:srgbClr val="FFFFFF"/>
                </a:solidFill>
              </a:rPr>
              <a:t> </a:t>
            </a:r>
            <a:r>
              <a:rPr lang="en-GB" altLang="en-US" sz="1400" b="1" dirty="0" err="1">
                <a:solidFill>
                  <a:srgbClr val="FFFFFF"/>
                </a:solidFill>
              </a:rPr>
              <a:t>na</a:t>
            </a:r>
            <a:r>
              <a:rPr lang="en-GB" altLang="en-US" sz="1400" b="1" dirty="0">
                <a:solidFill>
                  <a:srgbClr val="FFFFFF"/>
                </a:solidFill>
              </a:rPr>
              <a:t> h-Alba, le </a:t>
            </a:r>
            <a:r>
              <a:rPr lang="en-GB" altLang="en-US" sz="1400" b="1" dirty="0" err="1">
                <a:solidFill>
                  <a:srgbClr val="FFFFFF"/>
                </a:solidFill>
              </a:rPr>
              <a:t>luchd-foghlaim</a:t>
            </a:r>
            <a:r>
              <a:rPr lang="en-GB" altLang="en-US" sz="1400" b="1" dirty="0">
                <a:solidFill>
                  <a:srgbClr val="FFFFFF"/>
                </a:solidFill>
              </a:rPr>
              <a:t> Alba </a:t>
            </a:r>
          </a:p>
        </p:txBody>
      </p:sp>
    </p:spTree>
    <p:extLst>
      <p:ext uri="{BB962C8B-B14F-4D97-AF65-F5344CB8AC3E}">
        <p14:creationId xmlns:p14="http://schemas.microsoft.com/office/powerpoint/2010/main" val="1785471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Box 1"/>
          <p:cNvSpPr txBox="1">
            <a:spLocks noChangeArrowheads="1"/>
          </p:cNvSpPr>
          <p:nvPr/>
        </p:nvSpPr>
        <p:spPr bwMode="auto">
          <a:xfrm>
            <a:off x="371475" y="361950"/>
            <a:ext cx="74025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dirty="0">
                <a:solidFill>
                  <a:srgbClr val="00ABB5"/>
                </a:solidFill>
                <a:latin typeface="Arial" panose="020B0604020202020204" pitchFamily="34" charset="0"/>
              </a:rPr>
              <a:t>Plenary </a:t>
            </a:r>
          </a:p>
        </p:txBody>
      </p:sp>
      <p:pic>
        <p:nvPicPr>
          <p:cNvPr id="103427" name="Picture 6" descr="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70588"/>
            <a:ext cx="121920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p:nvPr/>
        </p:nvSpPr>
        <p:spPr>
          <a:xfrm>
            <a:off x="8420100" y="6253163"/>
            <a:ext cx="3771900" cy="327025"/>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lIns="68580" tIns="34290" rIns="68580" bIns="34290"/>
          <a:lstStyle>
            <a:lvl1pPr defTabSz="457200">
              <a:tabLst>
                <a:tab pos="2497138"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2497138"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2497138"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2497138"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2497138"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2497138"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2497138"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2497138"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2497138"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0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900">
              <a:solidFill>
                <a:srgbClr val="595959"/>
              </a:solidFill>
              <a:ea typeface="ＭＳ 明朝" pitchFamily="49" charset="-128"/>
              <a:cs typeface="Times New Roman" panose="02020603050405020304" pitchFamily="18" charset="0"/>
            </a:endParaRPr>
          </a:p>
        </p:txBody>
      </p:sp>
      <p:sp>
        <p:nvSpPr>
          <p:cNvPr id="6" name="Text Box 8"/>
          <p:cNvSpPr txBox="1"/>
          <p:nvPr/>
        </p:nvSpPr>
        <p:spPr>
          <a:xfrm>
            <a:off x="6777038" y="6477000"/>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dirty="0">
                <a:solidFill>
                  <a:srgbClr val="FFFFFF"/>
                </a:solidFill>
              </a:rPr>
              <a:t>Do </a:t>
            </a:r>
            <a:r>
              <a:rPr lang="en-GB" altLang="en-US" sz="1400" b="1" dirty="0" err="1">
                <a:solidFill>
                  <a:srgbClr val="FFFFFF"/>
                </a:solidFill>
              </a:rPr>
              <a:t>luchd-ionnsachaidh</a:t>
            </a:r>
            <a:r>
              <a:rPr lang="en-GB" altLang="en-US" sz="1400" b="1" dirty="0">
                <a:solidFill>
                  <a:srgbClr val="FFFFFF"/>
                </a:solidFill>
              </a:rPr>
              <a:t> </a:t>
            </a:r>
            <a:r>
              <a:rPr lang="en-GB" altLang="en-US" sz="1400" b="1" dirty="0" err="1">
                <a:solidFill>
                  <a:srgbClr val="FFFFFF"/>
                </a:solidFill>
              </a:rPr>
              <a:t>na</a:t>
            </a:r>
            <a:r>
              <a:rPr lang="en-GB" altLang="en-US" sz="1400" b="1" dirty="0">
                <a:solidFill>
                  <a:srgbClr val="FFFFFF"/>
                </a:solidFill>
              </a:rPr>
              <a:t> h-Alba, le </a:t>
            </a:r>
            <a:r>
              <a:rPr lang="en-GB" altLang="en-US" sz="1400" b="1" dirty="0" err="1">
                <a:solidFill>
                  <a:srgbClr val="FFFFFF"/>
                </a:solidFill>
              </a:rPr>
              <a:t>luchd-foghlaim</a:t>
            </a:r>
            <a:r>
              <a:rPr lang="en-GB" altLang="en-US" sz="1400" b="1" dirty="0">
                <a:solidFill>
                  <a:srgbClr val="FFFFFF"/>
                </a:solidFill>
              </a:rPr>
              <a:t> Alba </a:t>
            </a:r>
          </a:p>
        </p:txBody>
      </p:sp>
      <p:sp>
        <p:nvSpPr>
          <p:cNvPr id="7" name="Content Placeholder 3"/>
          <p:cNvSpPr txBox="1">
            <a:spLocks/>
          </p:cNvSpPr>
          <p:nvPr/>
        </p:nvSpPr>
        <p:spPr>
          <a:xfrm>
            <a:off x="233363" y="1439863"/>
            <a:ext cx="11206162" cy="3268662"/>
          </a:xfrm>
          <a:prstGeom prst="rect">
            <a:avLst/>
          </a:prstGeom>
        </p:spPr>
        <p:txBody>
          <a:bodyPr>
            <a:normAutofit/>
          </a:bodyPr>
          <a:lst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eaLnBrk="1" hangingPunct="1">
              <a:buClr>
                <a:srgbClr val="00C4C4"/>
              </a:buClr>
              <a:buFont typeface="Arial"/>
              <a:buNone/>
              <a:defRPr/>
            </a:pPr>
            <a:endParaRPr lang="en-GB" sz="2400" dirty="0">
              <a:solidFill>
                <a:prstClr val="black"/>
              </a:solidFill>
            </a:endParaRPr>
          </a:p>
          <a:p>
            <a:pPr marL="342900" lvl="1" indent="-342900" eaLnBrk="1" hangingPunct="1">
              <a:buFont typeface="Arial" panose="020B0604020202020204" pitchFamily="34" charset="0"/>
              <a:buChar char="•"/>
              <a:defRPr/>
            </a:pPr>
            <a:endParaRPr lang="en-GB" i="1" dirty="0">
              <a:solidFill>
                <a:prstClr val="black"/>
              </a:solidFill>
            </a:endParaRPr>
          </a:p>
        </p:txBody>
      </p:sp>
      <p:pic>
        <p:nvPicPr>
          <p:cNvPr id="2" name="Picture 1" descr="Compass Silhouette Free Stock Photo - Public Domain Pictur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9508" y="663634"/>
            <a:ext cx="3212984" cy="3212984"/>
          </a:xfrm>
          <a:prstGeom prst="rect">
            <a:avLst/>
          </a:prstGeom>
        </p:spPr>
      </p:pic>
      <p:sp>
        <p:nvSpPr>
          <p:cNvPr id="5" name="Rectangle 4"/>
          <p:cNvSpPr/>
          <p:nvPr/>
        </p:nvSpPr>
        <p:spPr>
          <a:xfrm>
            <a:off x="3048000" y="4210625"/>
            <a:ext cx="6096000" cy="646331"/>
          </a:xfrm>
          <a:prstGeom prst="rect">
            <a:avLst/>
          </a:prstGeom>
        </p:spPr>
        <p:txBody>
          <a:bodyPr>
            <a:spAutoFit/>
          </a:bodyPr>
          <a:lstStyle/>
          <a:p>
            <a:r>
              <a:rPr lang="en-GB" dirty="0"/>
              <a:t>https://jamboard.google.com/d/1SVNIo2w7MGZHaPGouMEVNAs4aYBZ1ANTqMk_Hi5c8V0/edit?usp=sharing</a:t>
            </a:r>
          </a:p>
        </p:txBody>
      </p:sp>
    </p:spTree>
    <p:extLst>
      <p:ext uri="{BB962C8B-B14F-4D97-AF65-F5344CB8AC3E}">
        <p14:creationId xmlns:p14="http://schemas.microsoft.com/office/powerpoint/2010/main" val="2366334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206AED-CFEE-4D60-868A-67122F67D770}"/>
              </a:ext>
            </a:extLst>
          </p:cNvPr>
          <p:cNvSpPr/>
          <p:nvPr/>
        </p:nvSpPr>
        <p:spPr>
          <a:xfrm>
            <a:off x="0" y="0"/>
            <a:ext cx="12192000" cy="6858000"/>
          </a:xfrm>
          <a:prstGeom prst="rect">
            <a:avLst/>
          </a:prstGeom>
          <a:solidFill>
            <a:srgbClr val="00ABB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4755" name="Picture 2" descr="ES_NO TAG_WHITE_TRANSPARENT.png">
            <a:extLst>
              <a:ext uri="{FF2B5EF4-FFF2-40B4-BE49-F238E27FC236}">
                <a16:creationId xmlns:a16="http://schemas.microsoft.com/office/drawing/2014/main" id="{4C6BE073-CA97-46AA-A0C8-05EAB08D44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86188" y="2278063"/>
            <a:ext cx="4502150"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1"/>
          <p:cNvSpPr txBox="1">
            <a:spLocks noChangeArrowheads="1"/>
          </p:cNvSpPr>
          <p:nvPr/>
        </p:nvSpPr>
        <p:spPr bwMode="auto">
          <a:xfrm>
            <a:off x="896938" y="330200"/>
            <a:ext cx="7400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solidFill>
                  <a:srgbClr val="00ABB5"/>
                </a:solidFill>
              </a:rPr>
              <a:t>Our Group Agreement</a:t>
            </a:r>
          </a:p>
        </p:txBody>
      </p:sp>
      <p:sp>
        <p:nvSpPr>
          <p:cNvPr id="5" name="TextBox 4">
            <a:extLst>
              <a:ext uri="{FF2B5EF4-FFF2-40B4-BE49-F238E27FC236}">
                <a16:creationId xmlns:a16="http://schemas.microsoft.com/office/drawing/2014/main" id="{6198C594-4A31-49AA-A51C-FC5BC50506A8}"/>
              </a:ext>
            </a:extLst>
          </p:cNvPr>
          <p:cNvSpPr txBox="1"/>
          <p:nvPr/>
        </p:nvSpPr>
        <p:spPr>
          <a:xfrm>
            <a:off x="896938" y="1724777"/>
            <a:ext cx="9045959" cy="2505301"/>
          </a:xfrm>
          <a:prstGeom prst="rect">
            <a:avLst/>
          </a:prstGeom>
          <a:noFill/>
        </p:spPr>
        <p:txBody>
          <a:bodyPr wrap="square">
            <a:spAutoFit/>
          </a:bodyPr>
          <a:lstStyle/>
          <a:p>
            <a:pPr marL="342900" indent="-342900" defTabSz="457200">
              <a:lnSpc>
                <a:spcPct val="140000"/>
              </a:lnSpc>
              <a:buClr>
                <a:srgbClr val="00ABB5"/>
              </a:buClr>
              <a:buFont typeface="Arial"/>
              <a:buChar char="•"/>
              <a:defRPr/>
            </a:pPr>
            <a:r>
              <a:rPr lang="en-GB" sz="2400" dirty="0">
                <a:solidFill>
                  <a:schemeClr val="tx1">
                    <a:lumMod val="65000"/>
                    <a:lumOff val="35000"/>
                  </a:schemeClr>
                </a:solidFill>
              </a:rPr>
              <a:t>Learning from and with each other.</a:t>
            </a:r>
          </a:p>
          <a:p>
            <a:pPr marL="342900" indent="-342900" defTabSz="457200">
              <a:lnSpc>
                <a:spcPct val="140000"/>
              </a:lnSpc>
              <a:buClr>
                <a:srgbClr val="00ABB5"/>
              </a:buClr>
              <a:buFont typeface="Arial"/>
              <a:buChar char="•"/>
              <a:defRPr/>
            </a:pPr>
            <a:r>
              <a:rPr lang="en-GB" sz="2400" dirty="0">
                <a:solidFill>
                  <a:schemeClr val="tx1">
                    <a:lumMod val="65000"/>
                    <a:lumOff val="35000"/>
                  </a:schemeClr>
                </a:solidFill>
              </a:rPr>
              <a:t>Safe space to share ideas and experiences. </a:t>
            </a:r>
          </a:p>
          <a:p>
            <a:pPr marL="342900" indent="-342900" defTabSz="457200">
              <a:lnSpc>
                <a:spcPct val="140000"/>
              </a:lnSpc>
              <a:buClr>
                <a:srgbClr val="00ABB5"/>
              </a:buClr>
              <a:buFont typeface="Arial"/>
              <a:buChar char="•"/>
              <a:defRPr/>
            </a:pPr>
            <a:r>
              <a:rPr lang="en-GB" sz="2400" dirty="0">
                <a:solidFill>
                  <a:schemeClr val="tx1">
                    <a:lumMod val="65000"/>
                    <a:lumOff val="35000"/>
                  </a:schemeClr>
                </a:solidFill>
              </a:rPr>
              <a:t>Open and honest dialogue.  </a:t>
            </a:r>
          </a:p>
          <a:p>
            <a:pPr marL="342900" indent="-342900" defTabSz="457200">
              <a:lnSpc>
                <a:spcPct val="140000"/>
              </a:lnSpc>
              <a:buClr>
                <a:srgbClr val="00ABB5"/>
              </a:buClr>
              <a:buFont typeface="Arial"/>
              <a:buChar char="•"/>
              <a:defRPr/>
            </a:pPr>
            <a:r>
              <a:rPr lang="en-GB" sz="2400" dirty="0">
                <a:solidFill>
                  <a:schemeClr val="tx1">
                    <a:lumMod val="65000"/>
                    <a:lumOff val="35000"/>
                  </a:schemeClr>
                </a:solidFill>
              </a:rPr>
              <a:t>Respect and support each other.</a:t>
            </a:r>
          </a:p>
          <a:p>
            <a:pPr defTabSz="457200" eaLnBrk="1" fontAlgn="auto" hangingPunct="1">
              <a:lnSpc>
                <a:spcPct val="140000"/>
              </a:lnSpc>
              <a:spcBef>
                <a:spcPts val="0"/>
              </a:spcBef>
              <a:spcAft>
                <a:spcPts val="0"/>
              </a:spcAft>
              <a:defRPr/>
            </a:pPr>
            <a:endParaRPr lang="en-US" sz="1600" dirty="0">
              <a:solidFill>
                <a:srgbClr val="55095B"/>
              </a:solidFill>
            </a:endParaRPr>
          </a:p>
        </p:txBody>
      </p:sp>
      <p:pic>
        <p:nvPicPr>
          <p:cNvPr id="66564" name="Picture 6" descr="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00738"/>
            <a:ext cx="12192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a:extLst>
              <a:ext uri="{FF2B5EF4-FFF2-40B4-BE49-F238E27FC236}">
                <a16:creationId xmlns:a16="http://schemas.microsoft.com/office/drawing/2014/main" id="{2BAF7F4F-6199-4483-B3CD-BA3CFEA3BDCD}"/>
              </a:ext>
            </a:extLst>
          </p:cNvPr>
          <p:cNvSpPr txBox="1"/>
          <p:nvPr/>
        </p:nvSpPr>
        <p:spPr>
          <a:xfrm>
            <a:off x="8297863" y="6257925"/>
            <a:ext cx="3771900" cy="600075"/>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lIns="68580" tIns="34290" rIns="68580" bIns="34290"/>
          <a:lstStyle>
            <a:lvl1pPr>
              <a:tabLst>
                <a:tab pos="2497138" algn="l"/>
              </a:tabLst>
              <a:defRPr>
                <a:solidFill>
                  <a:schemeClr val="tx1"/>
                </a:solidFill>
                <a:latin typeface="Arial" panose="020B0604020202020204" pitchFamily="34" charset="0"/>
                <a:cs typeface="Arial" panose="020B0604020202020204" pitchFamily="34" charset="0"/>
              </a:defRPr>
            </a:lvl1pPr>
            <a:lvl2pPr marL="742950" indent="-285750">
              <a:tabLst>
                <a:tab pos="2497138" algn="l"/>
              </a:tabLst>
              <a:defRPr>
                <a:solidFill>
                  <a:schemeClr val="tx1"/>
                </a:solidFill>
                <a:latin typeface="Arial" panose="020B0604020202020204" pitchFamily="34" charset="0"/>
                <a:cs typeface="Arial" panose="020B0604020202020204" pitchFamily="34" charset="0"/>
              </a:defRPr>
            </a:lvl2pPr>
            <a:lvl3pPr marL="1143000" indent="-228600">
              <a:tabLst>
                <a:tab pos="2497138" algn="l"/>
              </a:tabLst>
              <a:defRPr>
                <a:solidFill>
                  <a:schemeClr val="tx1"/>
                </a:solidFill>
                <a:latin typeface="Arial" panose="020B0604020202020204" pitchFamily="34" charset="0"/>
                <a:cs typeface="Arial" panose="020B0604020202020204" pitchFamily="34" charset="0"/>
              </a:defRPr>
            </a:lvl3pPr>
            <a:lvl4pPr marL="1600200" indent="-228600">
              <a:tabLst>
                <a:tab pos="2497138" algn="l"/>
              </a:tabLst>
              <a:defRPr>
                <a:solidFill>
                  <a:schemeClr val="tx1"/>
                </a:solidFill>
                <a:latin typeface="Arial" panose="020B0604020202020204" pitchFamily="34" charset="0"/>
                <a:cs typeface="Arial" panose="020B0604020202020204" pitchFamily="34" charset="0"/>
              </a:defRPr>
            </a:lvl4pPr>
            <a:lvl5pPr marL="2057400" indent="-228600">
              <a:tabLst>
                <a:tab pos="249713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49713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49713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49713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497138" algn="l"/>
              </a:tabLst>
              <a:defRPr>
                <a:solidFill>
                  <a:schemeClr val="tx1"/>
                </a:solidFill>
                <a:latin typeface="Arial" panose="020B0604020202020204" pitchFamily="34" charset="0"/>
                <a:cs typeface="Arial" panose="020B0604020202020204" pitchFamily="34" charset="0"/>
              </a:defRPr>
            </a:lvl9pPr>
          </a:lstStyle>
          <a:p>
            <a:pPr algn="r">
              <a:defRPr/>
            </a:pPr>
            <a:r>
              <a:rPr lang="en-GB" altLang="en-US" sz="1100" dirty="0">
                <a:solidFill>
                  <a:schemeClr val="bg1"/>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100" dirty="0">
              <a:solidFill>
                <a:schemeClr val="bg1"/>
              </a:solidFill>
              <a:ea typeface="ＭＳ 明朝" pitchFamily="49" charset="-128"/>
              <a:cs typeface="Times New Roman" panose="02020603050405020304" pitchFamily="18" charset="0"/>
            </a:endParaRPr>
          </a:p>
        </p:txBody>
      </p:sp>
      <p:sp>
        <p:nvSpPr>
          <p:cNvPr id="9" name="Text Box 8">
            <a:extLst>
              <a:ext uri="{FF2B5EF4-FFF2-40B4-BE49-F238E27FC236}">
                <a16:creationId xmlns:a16="http://schemas.microsoft.com/office/drawing/2014/main" id="{9EFA870A-E896-4C24-9EA5-87EAD05A56D1}"/>
              </a:ext>
            </a:extLst>
          </p:cNvPr>
          <p:cNvSpPr txBox="1"/>
          <p:nvPr/>
        </p:nvSpPr>
        <p:spPr>
          <a:xfrm>
            <a:off x="6751638" y="6477000"/>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dirty="0">
                <a:solidFill>
                  <a:srgbClr val="FFFFFF"/>
                </a:solidFill>
              </a:rPr>
              <a:t>Do </a:t>
            </a:r>
            <a:r>
              <a:rPr lang="en-GB" altLang="en-US" sz="1400" b="1" dirty="0" err="1">
                <a:solidFill>
                  <a:srgbClr val="FFFFFF"/>
                </a:solidFill>
              </a:rPr>
              <a:t>luchd-ionnsachaidh</a:t>
            </a:r>
            <a:r>
              <a:rPr lang="en-GB" altLang="en-US" sz="1400" b="1" dirty="0">
                <a:solidFill>
                  <a:srgbClr val="FFFFFF"/>
                </a:solidFill>
              </a:rPr>
              <a:t> </a:t>
            </a:r>
            <a:r>
              <a:rPr lang="en-GB" altLang="en-US" sz="1400" b="1" dirty="0" err="1">
                <a:solidFill>
                  <a:srgbClr val="FFFFFF"/>
                </a:solidFill>
              </a:rPr>
              <a:t>na</a:t>
            </a:r>
            <a:r>
              <a:rPr lang="en-GB" altLang="en-US" sz="1400" b="1" dirty="0">
                <a:solidFill>
                  <a:srgbClr val="FFFFFF"/>
                </a:solidFill>
              </a:rPr>
              <a:t> h-Alba, le </a:t>
            </a:r>
            <a:r>
              <a:rPr lang="en-GB" altLang="en-US" sz="1400" b="1" dirty="0" err="1">
                <a:solidFill>
                  <a:srgbClr val="FFFFFF"/>
                </a:solidFill>
              </a:rPr>
              <a:t>luchd-foghlaim</a:t>
            </a:r>
            <a:r>
              <a:rPr lang="en-GB" altLang="en-US" sz="1400" b="1" dirty="0">
                <a:solidFill>
                  <a:srgbClr val="FFFFFF"/>
                </a:solidFill>
              </a:rPr>
              <a:t> Alba </a:t>
            </a:r>
          </a:p>
        </p:txBody>
      </p:sp>
    </p:spTree>
    <p:extLst>
      <p:ext uri="{BB962C8B-B14F-4D97-AF65-F5344CB8AC3E}">
        <p14:creationId xmlns:p14="http://schemas.microsoft.com/office/powerpoint/2010/main" val="3749491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7F1918A-7F14-4EEA-B6C8-903BD33F8D32}"/>
              </a:ext>
            </a:extLst>
          </p:cNvPr>
          <p:cNvSpPr txBox="1"/>
          <p:nvPr/>
        </p:nvSpPr>
        <p:spPr>
          <a:xfrm>
            <a:off x="112525" y="2101293"/>
            <a:ext cx="705898" cy="400110"/>
          </a:xfrm>
          <a:prstGeom prst="rect">
            <a:avLst/>
          </a:prstGeom>
          <a:noFill/>
        </p:spPr>
        <p:txBody>
          <a:bodyPr wrap="square" rtlCol="0">
            <a:spAutoFit/>
          </a:bodyPr>
          <a:lstStyle/>
          <a:p>
            <a:pPr algn="ctr"/>
            <a:r>
              <a:rPr lang="en-GB" sz="2000" b="1" dirty="0"/>
              <a:t>1</a:t>
            </a:r>
          </a:p>
        </p:txBody>
      </p:sp>
      <p:sp>
        <p:nvSpPr>
          <p:cNvPr id="9" name="TextBox 8">
            <a:extLst>
              <a:ext uri="{FF2B5EF4-FFF2-40B4-BE49-F238E27FC236}">
                <a16:creationId xmlns:a16="http://schemas.microsoft.com/office/drawing/2014/main" id="{6E39A74A-5A76-4CE1-8A0F-C65CB59C9856}"/>
              </a:ext>
            </a:extLst>
          </p:cNvPr>
          <p:cNvSpPr txBox="1"/>
          <p:nvPr/>
        </p:nvSpPr>
        <p:spPr>
          <a:xfrm>
            <a:off x="3645237" y="2177984"/>
            <a:ext cx="705898" cy="400110"/>
          </a:xfrm>
          <a:prstGeom prst="rect">
            <a:avLst/>
          </a:prstGeom>
          <a:noFill/>
        </p:spPr>
        <p:txBody>
          <a:bodyPr wrap="square" rtlCol="0">
            <a:spAutoFit/>
          </a:bodyPr>
          <a:lstStyle/>
          <a:p>
            <a:pPr algn="ctr"/>
            <a:r>
              <a:rPr lang="en-GB" sz="2000" b="1" dirty="0"/>
              <a:t>2</a:t>
            </a:r>
          </a:p>
        </p:txBody>
      </p:sp>
      <p:sp>
        <p:nvSpPr>
          <p:cNvPr id="10" name="TextBox 9">
            <a:extLst>
              <a:ext uri="{FF2B5EF4-FFF2-40B4-BE49-F238E27FC236}">
                <a16:creationId xmlns:a16="http://schemas.microsoft.com/office/drawing/2014/main" id="{5F6BA5B6-7DDD-4D5A-9CEA-1424A909C7D5}"/>
              </a:ext>
            </a:extLst>
          </p:cNvPr>
          <p:cNvSpPr txBox="1"/>
          <p:nvPr/>
        </p:nvSpPr>
        <p:spPr>
          <a:xfrm>
            <a:off x="6133097" y="2217793"/>
            <a:ext cx="705898" cy="400110"/>
          </a:xfrm>
          <a:prstGeom prst="rect">
            <a:avLst/>
          </a:prstGeom>
          <a:noFill/>
        </p:spPr>
        <p:txBody>
          <a:bodyPr wrap="square" rtlCol="0">
            <a:spAutoFit/>
          </a:bodyPr>
          <a:lstStyle/>
          <a:p>
            <a:pPr algn="ctr"/>
            <a:r>
              <a:rPr lang="en-GB" sz="2000" b="1" dirty="0"/>
              <a:t>3</a:t>
            </a:r>
          </a:p>
        </p:txBody>
      </p:sp>
      <p:sp>
        <p:nvSpPr>
          <p:cNvPr id="11" name="TextBox 10">
            <a:extLst>
              <a:ext uri="{FF2B5EF4-FFF2-40B4-BE49-F238E27FC236}">
                <a16:creationId xmlns:a16="http://schemas.microsoft.com/office/drawing/2014/main" id="{157DE1D1-5B09-4B25-93A0-09E9817385A7}"/>
              </a:ext>
            </a:extLst>
          </p:cNvPr>
          <p:cNvSpPr txBox="1"/>
          <p:nvPr/>
        </p:nvSpPr>
        <p:spPr>
          <a:xfrm>
            <a:off x="142437" y="5284008"/>
            <a:ext cx="705898" cy="400110"/>
          </a:xfrm>
          <a:prstGeom prst="rect">
            <a:avLst/>
          </a:prstGeom>
          <a:noFill/>
        </p:spPr>
        <p:txBody>
          <a:bodyPr wrap="square" rtlCol="0">
            <a:spAutoFit/>
          </a:bodyPr>
          <a:lstStyle/>
          <a:p>
            <a:pPr algn="ctr"/>
            <a:r>
              <a:rPr lang="en-GB" sz="2000" b="1" dirty="0"/>
              <a:t>5</a:t>
            </a:r>
          </a:p>
        </p:txBody>
      </p:sp>
      <p:pic>
        <p:nvPicPr>
          <p:cNvPr id="2" name="Picture 1">
            <a:extLst>
              <a:ext uri="{FF2B5EF4-FFF2-40B4-BE49-F238E27FC236}">
                <a16:creationId xmlns:a16="http://schemas.microsoft.com/office/drawing/2014/main" id="{DEF5DC7E-260B-4711-A836-1720B77DFEAF}"/>
              </a:ext>
            </a:extLst>
          </p:cNvPr>
          <p:cNvPicPr>
            <a:picLocks noChangeAspect="1"/>
          </p:cNvPicPr>
          <p:nvPr/>
        </p:nvPicPr>
        <p:blipFill>
          <a:blip r:embed="rId3"/>
          <a:stretch>
            <a:fillRect/>
          </a:stretch>
        </p:blipFill>
        <p:spPr>
          <a:xfrm>
            <a:off x="656720" y="990512"/>
            <a:ext cx="2800494" cy="1587582"/>
          </a:xfrm>
          <a:prstGeom prst="rect">
            <a:avLst/>
          </a:prstGeom>
        </p:spPr>
      </p:pic>
      <p:pic>
        <p:nvPicPr>
          <p:cNvPr id="3" name="Picture 2">
            <a:extLst>
              <a:ext uri="{FF2B5EF4-FFF2-40B4-BE49-F238E27FC236}">
                <a16:creationId xmlns:a16="http://schemas.microsoft.com/office/drawing/2014/main" id="{7E910149-5D82-4E26-AE69-2AAF3DAE878F}"/>
              </a:ext>
            </a:extLst>
          </p:cNvPr>
          <p:cNvPicPr>
            <a:picLocks noChangeAspect="1"/>
          </p:cNvPicPr>
          <p:nvPr/>
        </p:nvPicPr>
        <p:blipFill>
          <a:blip r:embed="rId4"/>
          <a:stretch>
            <a:fillRect/>
          </a:stretch>
        </p:blipFill>
        <p:spPr>
          <a:xfrm>
            <a:off x="6746865" y="932160"/>
            <a:ext cx="2442302" cy="1860436"/>
          </a:xfrm>
          <a:prstGeom prst="rect">
            <a:avLst/>
          </a:prstGeom>
        </p:spPr>
      </p:pic>
      <p:pic>
        <p:nvPicPr>
          <p:cNvPr id="12" name="Picture 11">
            <a:extLst>
              <a:ext uri="{FF2B5EF4-FFF2-40B4-BE49-F238E27FC236}">
                <a16:creationId xmlns:a16="http://schemas.microsoft.com/office/drawing/2014/main" id="{F305482C-27FC-484A-AE39-E0823AC53F9D}"/>
              </a:ext>
            </a:extLst>
          </p:cNvPr>
          <p:cNvPicPr>
            <a:picLocks noChangeAspect="1"/>
          </p:cNvPicPr>
          <p:nvPr/>
        </p:nvPicPr>
        <p:blipFill>
          <a:blip r:embed="rId5"/>
          <a:stretch>
            <a:fillRect/>
          </a:stretch>
        </p:blipFill>
        <p:spPr>
          <a:xfrm>
            <a:off x="830696" y="3506900"/>
            <a:ext cx="2259227" cy="2302341"/>
          </a:xfrm>
          <a:prstGeom prst="rect">
            <a:avLst/>
          </a:prstGeom>
        </p:spPr>
      </p:pic>
      <p:pic>
        <p:nvPicPr>
          <p:cNvPr id="13" name="Picture 12">
            <a:extLst>
              <a:ext uri="{FF2B5EF4-FFF2-40B4-BE49-F238E27FC236}">
                <a16:creationId xmlns:a16="http://schemas.microsoft.com/office/drawing/2014/main" id="{456BF7BF-186E-4A91-9FAF-EFF607B18CA3}"/>
              </a:ext>
            </a:extLst>
          </p:cNvPr>
          <p:cNvPicPr>
            <a:picLocks noChangeAspect="1"/>
          </p:cNvPicPr>
          <p:nvPr/>
        </p:nvPicPr>
        <p:blipFill>
          <a:blip r:embed="rId6"/>
          <a:stretch>
            <a:fillRect/>
          </a:stretch>
        </p:blipFill>
        <p:spPr>
          <a:xfrm>
            <a:off x="4190357" y="932160"/>
            <a:ext cx="1701887" cy="1676486"/>
          </a:xfrm>
          <a:prstGeom prst="rect">
            <a:avLst/>
          </a:prstGeom>
        </p:spPr>
      </p:pic>
      <p:pic>
        <p:nvPicPr>
          <p:cNvPr id="14" name="Picture 13">
            <a:extLst>
              <a:ext uri="{FF2B5EF4-FFF2-40B4-BE49-F238E27FC236}">
                <a16:creationId xmlns:a16="http://schemas.microsoft.com/office/drawing/2014/main" id="{E6E8B06F-B75F-4D67-AF35-870B8342F5C3}"/>
              </a:ext>
            </a:extLst>
          </p:cNvPr>
          <p:cNvPicPr>
            <a:picLocks noChangeAspect="1"/>
          </p:cNvPicPr>
          <p:nvPr/>
        </p:nvPicPr>
        <p:blipFill>
          <a:blip r:embed="rId7"/>
          <a:stretch>
            <a:fillRect/>
          </a:stretch>
        </p:blipFill>
        <p:spPr>
          <a:xfrm>
            <a:off x="3495464" y="3721828"/>
            <a:ext cx="2343270" cy="1606633"/>
          </a:xfrm>
          <a:prstGeom prst="rect">
            <a:avLst/>
          </a:prstGeom>
        </p:spPr>
      </p:pic>
      <p:sp>
        <p:nvSpPr>
          <p:cNvPr id="15" name="TextBox 14">
            <a:extLst>
              <a:ext uri="{FF2B5EF4-FFF2-40B4-BE49-F238E27FC236}">
                <a16:creationId xmlns:a16="http://schemas.microsoft.com/office/drawing/2014/main" id="{A659A42A-F502-4908-967F-D9F85D37D4E4}"/>
              </a:ext>
            </a:extLst>
          </p:cNvPr>
          <p:cNvSpPr txBox="1"/>
          <p:nvPr/>
        </p:nvSpPr>
        <p:spPr>
          <a:xfrm>
            <a:off x="6544632" y="5809241"/>
            <a:ext cx="5052173" cy="369332"/>
          </a:xfrm>
          <a:prstGeom prst="rect">
            <a:avLst/>
          </a:prstGeom>
          <a:noFill/>
        </p:spPr>
        <p:txBody>
          <a:bodyPr wrap="square" rtlCol="0">
            <a:spAutoFit/>
          </a:bodyPr>
          <a:lstStyle/>
          <a:p>
            <a:pPr algn="r"/>
            <a:r>
              <a:rPr lang="en-GB" dirty="0"/>
              <a:t>What is your favourite Christmas Movie?</a:t>
            </a:r>
          </a:p>
        </p:txBody>
      </p:sp>
      <p:sp>
        <p:nvSpPr>
          <p:cNvPr id="16" name="TextBox 15">
            <a:extLst>
              <a:ext uri="{FF2B5EF4-FFF2-40B4-BE49-F238E27FC236}">
                <a16:creationId xmlns:a16="http://schemas.microsoft.com/office/drawing/2014/main" id="{71F13414-0D88-4609-B524-B532906A643A}"/>
              </a:ext>
            </a:extLst>
          </p:cNvPr>
          <p:cNvSpPr txBox="1"/>
          <p:nvPr/>
        </p:nvSpPr>
        <p:spPr>
          <a:xfrm>
            <a:off x="680454" y="477797"/>
            <a:ext cx="3295802" cy="369332"/>
          </a:xfrm>
          <a:prstGeom prst="rect">
            <a:avLst/>
          </a:prstGeom>
          <a:noFill/>
        </p:spPr>
        <p:txBody>
          <a:bodyPr wrap="square" rtlCol="0">
            <a:spAutoFit/>
          </a:bodyPr>
          <a:lstStyle/>
          <a:p>
            <a:r>
              <a:rPr lang="en-GB" dirty="0"/>
              <a:t>Name the Christmas Movie</a:t>
            </a:r>
          </a:p>
        </p:txBody>
      </p:sp>
      <p:sp>
        <p:nvSpPr>
          <p:cNvPr id="17" name="TextBox 16">
            <a:extLst>
              <a:ext uri="{FF2B5EF4-FFF2-40B4-BE49-F238E27FC236}">
                <a16:creationId xmlns:a16="http://schemas.microsoft.com/office/drawing/2014/main" id="{42D3E579-56C9-4499-BCB6-13157C7DEEB4}"/>
              </a:ext>
            </a:extLst>
          </p:cNvPr>
          <p:cNvSpPr txBox="1"/>
          <p:nvPr/>
        </p:nvSpPr>
        <p:spPr>
          <a:xfrm>
            <a:off x="9449986" y="2199795"/>
            <a:ext cx="705898" cy="400110"/>
          </a:xfrm>
          <a:prstGeom prst="rect">
            <a:avLst/>
          </a:prstGeom>
          <a:noFill/>
        </p:spPr>
        <p:txBody>
          <a:bodyPr wrap="square" rtlCol="0">
            <a:spAutoFit/>
          </a:bodyPr>
          <a:lstStyle/>
          <a:p>
            <a:pPr algn="ctr"/>
            <a:r>
              <a:rPr lang="en-GB" sz="2000" b="1" dirty="0"/>
              <a:t>4</a:t>
            </a:r>
          </a:p>
        </p:txBody>
      </p:sp>
      <p:pic>
        <p:nvPicPr>
          <p:cNvPr id="18" name="Picture 17">
            <a:extLst>
              <a:ext uri="{FF2B5EF4-FFF2-40B4-BE49-F238E27FC236}">
                <a16:creationId xmlns:a16="http://schemas.microsoft.com/office/drawing/2014/main" id="{F1E8C1FD-23B4-453D-8EDF-208EEAE21CFE}"/>
              </a:ext>
            </a:extLst>
          </p:cNvPr>
          <p:cNvPicPr>
            <a:picLocks noChangeAspect="1"/>
          </p:cNvPicPr>
          <p:nvPr/>
        </p:nvPicPr>
        <p:blipFill>
          <a:blip r:embed="rId8"/>
          <a:stretch>
            <a:fillRect/>
          </a:stretch>
        </p:blipFill>
        <p:spPr>
          <a:xfrm>
            <a:off x="6295235" y="3721828"/>
            <a:ext cx="2806844" cy="1606633"/>
          </a:xfrm>
          <a:prstGeom prst="rect">
            <a:avLst/>
          </a:prstGeom>
        </p:spPr>
      </p:pic>
      <p:pic>
        <p:nvPicPr>
          <p:cNvPr id="19" name="Picture 18">
            <a:extLst>
              <a:ext uri="{FF2B5EF4-FFF2-40B4-BE49-F238E27FC236}">
                <a16:creationId xmlns:a16="http://schemas.microsoft.com/office/drawing/2014/main" id="{874A31EC-0D91-4B2D-93AA-59BCE9454769}"/>
              </a:ext>
            </a:extLst>
          </p:cNvPr>
          <p:cNvPicPr>
            <a:picLocks noChangeAspect="1"/>
          </p:cNvPicPr>
          <p:nvPr/>
        </p:nvPicPr>
        <p:blipFill>
          <a:blip r:embed="rId9"/>
          <a:stretch>
            <a:fillRect/>
          </a:stretch>
        </p:blipFill>
        <p:spPr>
          <a:xfrm>
            <a:off x="10051889" y="1014945"/>
            <a:ext cx="1511378" cy="1606633"/>
          </a:xfrm>
          <a:prstGeom prst="rect">
            <a:avLst/>
          </a:prstGeom>
        </p:spPr>
      </p:pic>
      <p:pic>
        <p:nvPicPr>
          <p:cNvPr id="20" name="Picture 19">
            <a:extLst>
              <a:ext uri="{FF2B5EF4-FFF2-40B4-BE49-F238E27FC236}">
                <a16:creationId xmlns:a16="http://schemas.microsoft.com/office/drawing/2014/main" id="{1344D910-66B1-4C4D-A4D6-85BEAAE505E2}"/>
              </a:ext>
            </a:extLst>
          </p:cNvPr>
          <p:cNvPicPr>
            <a:picLocks noChangeAspect="1"/>
          </p:cNvPicPr>
          <p:nvPr/>
        </p:nvPicPr>
        <p:blipFill>
          <a:blip r:embed="rId10"/>
          <a:stretch>
            <a:fillRect/>
          </a:stretch>
        </p:blipFill>
        <p:spPr>
          <a:xfrm>
            <a:off x="9558580" y="3721828"/>
            <a:ext cx="2387723" cy="1562180"/>
          </a:xfrm>
          <a:prstGeom prst="rect">
            <a:avLst/>
          </a:prstGeom>
        </p:spPr>
      </p:pic>
      <p:sp>
        <p:nvSpPr>
          <p:cNvPr id="21" name="TextBox 20">
            <a:extLst>
              <a:ext uri="{FF2B5EF4-FFF2-40B4-BE49-F238E27FC236}">
                <a16:creationId xmlns:a16="http://schemas.microsoft.com/office/drawing/2014/main" id="{DBA48F77-906B-4C1B-8E5A-7365EB3D3A3C}"/>
              </a:ext>
            </a:extLst>
          </p:cNvPr>
          <p:cNvSpPr txBox="1"/>
          <p:nvPr/>
        </p:nvSpPr>
        <p:spPr>
          <a:xfrm>
            <a:off x="5838734" y="5328461"/>
            <a:ext cx="705898" cy="400110"/>
          </a:xfrm>
          <a:prstGeom prst="rect">
            <a:avLst/>
          </a:prstGeom>
          <a:noFill/>
        </p:spPr>
        <p:txBody>
          <a:bodyPr wrap="square" rtlCol="0">
            <a:spAutoFit/>
          </a:bodyPr>
          <a:lstStyle/>
          <a:p>
            <a:pPr algn="ctr"/>
            <a:r>
              <a:rPr lang="en-GB" sz="2000" b="1" dirty="0"/>
              <a:t>7</a:t>
            </a:r>
          </a:p>
        </p:txBody>
      </p:sp>
      <p:sp>
        <p:nvSpPr>
          <p:cNvPr id="22" name="TextBox 21">
            <a:extLst>
              <a:ext uri="{FF2B5EF4-FFF2-40B4-BE49-F238E27FC236}">
                <a16:creationId xmlns:a16="http://schemas.microsoft.com/office/drawing/2014/main" id="{66F7D5F6-B827-4705-BDB8-0FABB20B7C2A}"/>
              </a:ext>
            </a:extLst>
          </p:cNvPr>
          <p:cNvSpPr txBox="1"/>
          <p:nvPr/>
        </p:nvSpPr>
        <p:spPr>
          <a:xfrm>
            <a:off x="9104983" y="5316918"/>
            <a:ext cx="705898" cy="400110"/>
          </a:xfrm>
          <a:prstGeom prst="rect">
            <a:avLst/>
          </a:prstGeom>
          <a:noFill/>
        </p:spPr>
        <p:txBody>
          <a:bodyPr wrap="square" rtlCol="0">
            <a:spAutoFit/>
          </a:bodyPr>
          <a:lstStyle/>
          <a:p>
            <a:pPr algn="ctr"/>
            <a:r>
              <a:rPr lang="en-GB" sz="2000" b="1" dirty="0"/>
              <a:t>8</a:t>
            </a:r>
          </a:p>
        </p:txBody>
      </p:sp>
      <p:sp>
        <p:nvSpPr>
          <p:cNvPr id="23" name="TextBox 22">
            <a:extLst>
              <a:ext uri="{FF2B5EF4-FFF2-40B4-BE49-F238E27FC236}">
                <a16:creationId xmlns:a16="http://schemas.microsoft.com/office/drawing/2014/main" id="{D31C8A25-C4E9-482E-A78E-D04F409FE538}"/>
              </a:ext>
            </a:extLst>
          </p:cNvPr>
          <p:cNvSpPr txBox="1"/>
          <p:nvPr/>
        </p:nvSpPr>
        <p:spPr>
          <a:xfrm>
            <a:off x="3187029" y="5327718"/>
            <a:ext cx="705898" cy="400110"/>
          </a:xfrm>
          <a:prstGeom prst="rect">
            <a:avLst/>
          </a:prstGeom>
          <a:noFill/>
        </p:spPr>
        <p:txBody>
          <a:bodyPr wrap="square" rtlCol="0">
            <a:spAutoFit/>
          </a:bodyPr>
          <a:lstStyle/>
          <a:p>
            <a:pPr algn="ctr"/>
            <a:r>
              <a:rPr lang="en-GB" sz="2000" b="1" dirty="0"/>
              <a:t>6</a:t>
            </a:r>
          </a:p>
        </p:txBody>
      </p:sp>
    </p:spTree>
    <p:extLst>
      <p:ext uri="{BB962C8B-B14F-4D97-AF65-F5344CB8AC3E}">
        <p14:creationId xmlns:p14="http://schemas.microsoft.com/office/powerpoint/2010/main" val="740857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7" descr="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16613"/>
            <a:ext cx="121920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Title 1"/>
          <p:cNvSpPr>
            <a:spLocks noGrp="1"/>
          </p:cNvSpPr>
          <p:nvPr>
            <p:ph type="title"/>
          </p:nvPr>
        </p:nvSpPr>
        <p:spPr>
          <a:xfrm>
            <a:off x="722851" y="271462"/>
            <a:ext cx="8229600" cy="1143000"/>
          </a:xfrm>
        </p:spPr>
        <p:txBody>
          <a:bodyPr/>
          <a:lstStyle/>
          <a:p>
            <a:pPr eaLnBrk="1" hangingPunct="1"/>
            <a:r>
              <a:rPr lang="en-GB" altLang="en-US" sz="3600" dirty="0">
                <a:cs typeface="Arial" panose="020B0604020202020204" pitchFamily="34" charset="0"/>
              </a:rPr>
              <a:t>Review Preview</a:t>
            </a:r>
          </a:p>
        </p:txBody>
      </p:sp>
      <p:sp>
        <p:nvSpPr>
          <p:cNvPr id="9" name="Text Box 8"/>
          <p:cNvSpPr txBox="1"/>
          <p:nvPr/>
        </p:nvSpPr>
        <p:spPr>
          <a:xfrm>
            <a:off x="8550275" y="6364288"/>
            <a:ext cx="3771900" cy="600075"/>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lIns="68580" tIns="34290" rIns="68580" bIns="34290"/>
          <a:lstStyle>
            <a:lvl1pPr defTabSz="457200">
              <a:tabLst>
                <a:tab pos="2497138"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2497138"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2497138"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2497138"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2497138"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2497138"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2497138"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2497138"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2497138"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100">
              <a:solidFill>
                <a:srgbClr val="FFFFFF"/>
              </a:solidFill>
              <a:ea typeface="ＭＳ 明朝" pitchFamily="49" charset="-128"/>
              <a:cs typeface="Times New Roman" panose="02020603050405020304" pitchFamily="18" charset="0"/>
            </a:endParaRPr>
          </a:p>
        </p:txBody>
      </p:sp>
      <p:pic>
        <p:nvPicPr>
          <p:cNvPr id="8397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102890"/>
            <a:ext cx="4876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p:nvPr/>
        </p:nvSpPr>
        <p:spPr>
          <a:xfrm>
            <a:off x="6526213" y="6491288"/>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en-GB" altLang="en-US" sz="1100" b="1" dirty="0">
                <a:solidFill>
                  <a:srgbClr val="FFFFFF"/>
                </a:solidFill>
              </a:rPr>
              <a:t>Do </a:t>
            </a:r>
            <a:r>
              <a:rPr lang="en-GB" altLang="en-US" sz="1100" b="1" dirty="0" err="1">
                <a:solidFill>
                  <a:srgbClr val="FFFFFF"/>
                </a:solidFill>
              </a:rPr>
              <a:t>luchd-ionnsachaidh</a:t>
            </a:r>
            <a:r>
              <a:rPr lang="en-GB" altLang="en-US" sz="1100" b="1" dirty="0">
                <a:solidFill>
                  <a:srgbClr val="FFFFFF"/>
                </a:solidFill>
              </a:rPr>
              <a:t> </a:t>
            </a:r>
            <a:r>
              <a:rPr lang="en-GB" altLang="en-US" sz="1100" b="1" dirty="0" err="1">
                <a:solidFill>
                  <a:srgbClr val="FFFFFF"/>
                </a:solidFill>
              </a:rPr>
              <a:t>na</a:t>
            </a:r>
            <a:r>
              <a:rPr lang="en-GB" altLang="en-US" sz="1100" b="1" dirty="0">
                <a:solidFill>
                  <a:srgbClr val="FFFFFF"/>
                </a:solidFill>
              </a:rPr>
              <a:t> h-Alba, le </a:t>
            </a:r>
            <a:r>
              <a:rPr lang="en-GB" altLang="en-US" sz="1100" b="1" dirty="0" err="1">
                <a:solidFill>
                  <a:srgbClr val="FFFFFF"/>
                </a:solidFill>
              </a:rPr>
              <a:t>luchd-foghlaim</a:t>
            </a:r>
            <a:r>
              <a:rPr lang="en-GB" altLang="en-US" sz="1100" b="1" dirty="0">
                <a:solidFill>
                  <a:srgbClr val="FFFFFF"/>
                </a:solidFill>
              </a:rPr>
              <a:t> Alba </a:t>
            </a:r>
          </a:p>
        </p:txBody>
      </p:sp>
    </p:spTree>
    <p:extLst>
      <p:ext uri="{BB962C8B-B14F-4D97-AF65-F5344CB8AC3E}">
        <p14:creationId xmlns:p14="http://schemas.microsoft.com/office/powerpoint/2010/main" val="1221377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815" y="-570797"/>
            <a:ext cx="11816370" cy="6647747"/>
          </a:xfrm>
          <a:prstGeom prst="rect">
            <a:avLst/>
          </a:prstGeom>
        </p:spPr>
      </p:pic>
      <p:pic>
        <p:nvPicPr>
          <p:cNvPr id="83970" name="Picture 7" descr="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916613"/>
            <a:ext cx="121920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8550275" y="6364288"/>
            <a:ext cx="3771900" cy="600075"/>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lIns="68580" tIns="34290" rIns="68580" bIns="34290"/>
          <a:lstStyle>
            <a:lvl1pPr defTabSz="457200">
              <a:tabLst>
                <a:tab pos="2497138"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2497138"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2497138"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2497138"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2497138"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2497138"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2497138"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2497138"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2497138"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100">
              <a:solidFill>
                <a:srgbClr val="FFFFFF"/>
              </a:solidFill>
              <a:ea typeface="ＭＳ 明朝" pitchFamily="49" charset="-128"/>
              <a:cs typeface="Times New Roman" panose="02020603050405020304" pitchFamily="18" charset="0"/>
            </a:endParaRPr>
          </a:p>
        </p:txBody>
      </p:sp>
      <p:sp>
        <p:nvSpPr>
          <p:cNvPr id="6" name="Text Box 8"/>
          <p:cNvSpPr txBox="1"/>
          <p:nvPr/>
        </p:nvSpPr>
        <p:spPr>
          <a:xfrm>
            <a:off x="6526213" y="6491288"/>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en-GB" altLang="en-US" sz="1100" b="1" dirty="0">
                <a:solidFill>
                  <a:srgbClr val="FFFFFF"/>
                </a:solidFill>
              </a:rPr>
              <a:t>Do </a:t>
            </a:r>
            <a:r>
              <a:rPr lang="en-GB" altLang="en-US" sz="1100" b="1" dirty="0" err="1">
                <a:solidFill>
                  <a:srgbClr val="FFFFFF"/>
                </a:solidFill>
              </a:rPr>
              <a:t>luchd-ionnsachaidh</a:t>
            </a:r>
            <a:r>
              <a:rPr lang="en-GB" altLang="en-US" sz="1100" b="1" dirty="0">
                <a:solidFill>
                  <a:srgbClr val="FFFFFF"/>
                </a:solidFill>
              </a:rPr>
              <a:t> </a:t>
            </a:r>
            <a:r>
              <a:rPr lang="en-GB" altLang="en-US" sz="1100" b="1" dirty="0" err="1">
                <a:solidFill>
                  <a:srgbClr val="FFFFFF"/>
                </a:solidFill>
              </a:rPr>
              <a:t>na</a:t>
            </a:r>
            <a:r>
              <a:rPr lang="en-GB" altLang="en-US" sz="1100" b="1" dirty="0">
                <a:solidFill>
                  <a:srgbClr val="FFFFFF"/>
                </a:solidFill>
              </a:rPr>
              <a:t> h-Alba, le </a:t>
            </a:r>
            <a:r>
              <a:rPr lang="en-GB" altLang="en-US" sz="1100" b="1" dirty="0" err="1">
                <a:solidFill>
                  <a:srgbClr val="FFFFFF"/>
                </a:solidFill>
              </a:rPr>
              <a:t>luchd-foghlaim</a:t>
            </a:r>
            <a:r>
              <a:rPr lang="en-GB" altLang="en-US" sz="1100" b="1" dirty="0">
                <a:solidFill>
                  <a:srgbClr val="FFFFFF"/>
                </a:solidFill>
              </a:rPr>
              <a:t> Alba </a:t>
            </a:r>
          </a:p>
        </p:txBody>
      </p:sp>
    </p:spTree>
    <p:extLst>
      <p:ext uri="{BB962C8B-B14F-4D97-AF65-F5344CB8AC3E}">
        <p14:creationId xmlns:p14="http://schemas.microsoft.com/office/powerpoint/2010/main" val="2018078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15150" y="1971924"/>
            <a:ext cx="5287619" cy="2258170"/>
            <a:chOff x="1081377" y="2711394"/>
            <a:chExt cx="6569104" cy="1900363"/>
          </a:xfrm>
        </p:grpSpPr>
        <p:sp>
          <p:nvSpPr>
            <p:cNvPr id="2" name="Rectangle 1"/>
            <p:cNvSpPr/>
            <p:nvPr/>
          </p:nvSpPr>
          <p:spPr>
            <a:xfrm>
              <a:off x="1081377" y="3506525"/>
              <a:ext cx="2067340" cy="11052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5583141" y="3506525"/>
              <a:ext cx="2067340" cy="11052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115047" y="2711394"/>
              <a:ext cx="4452730" cy="5565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246243" y="2805023"/>
              <a:ext cx="4190338" cy="369332"/>
            </a:xfrm>
            <a:prstGeom prst="rect">
              <a:avLst/>
            </a:prstGeom>
            <a:noFill/>
          </p:spPr>
          <p:txBody>
            <a:bodyPr wrap="square" rtlCol="0">
              <a:spAutoFit/>
            </a:bodyPr>
            <a:lstStyle/>
            <a:p>
              <a:pPr algn="ctr"/>
              <a:r>
                <a:rPr lang="en-GB" dirty="0"/>
                <a:t>Assessment</a:t>
              </a:r>
            </a:p>
          </p:txBody>
        </p:sp>
        <p:sp>
          <p:nvSpPr>
            <p:cNvPr id="7" name="TextBox 6"/>
            <p:cNvSpPr txBox="1"/>
            <p:nvPr/>
          </p:nvSpPr>
          <p:spPr>
            <a:xfrm>
              <a:off x="1252330" y="3874475"/>
              <a:ext cx="1725433" cy="369332"/>
            </a:xfrm>
            <a:prstGeom prst="rect">
              <a:avLst/>
            </a:prstGeom>
            <a:noFill/>
          </p:spPr>
          <p:txBody>
            <a:bodyPr wrap="square" rtlCol="0">
              <a:spAutoFit/>
            </a:bodyPr>
            <a:lstStyle/>
            <a:p>
              <a:pPr algn="ctr"/>
              <a:r>
                <a:rPr lang="en-GB" dirty="0"/>
                <a:t>Teaching</a:t>
              </a:r>
            </a:p>
          </p:txBody>
        </p:sp>
        <p:sp>
          <p:nvSpPr>
            <p:cNvPr id="8" name="TextBox 7"/>
            <p:cNvSpPr txBox="1"/>
            <p:nvPr/>
          </p:nvSpPr>
          <p:spPr>
            <a:xfrm>
              <a:off x="5754094" y="3874475"/>
              <a:ext cx="1725433" cy="369332"/>
            </a:xfrm>
            <a:prstGeom prst="rect">
              <a:avLst/>
            </a:prstGeom>
            <a:noFill/>
          </p:spPr>
          <p:txBody>
            <a:bodyPr wrap="square" rtlCol="0">
              <a:spAutoFit/>
            </a:bodyPr>
            <a:lstStyle/>
            <a:p>
              <a:pPr algn="ctr"/>
              <a:r>
                <a:rPr lang="en-GB" dirty="0"/>
                <a:t>Learning</a:t>
              </a:r>
            </a:p>
          </p:txBody>
        </p:sp>
      </p:grpSp>
      <p:sp>
        <p:nvSpPr>
          <p:cNvPr id="9" name="Title 1"/>
          <p:cNvSpPr txBox="1">
            <a:spLocks/>
          </p:cNvSpPr>
          <p:nvPr/>
        </p:nvSpPr>
        <p:spPr>
          <a:xfrm>
            <a:off x="611801" y="354049"/>
            <a:ext cx="11049507" cy="782320"/>
          </a:xfrm>
          <a:prstGeom prst="rect">
            <a:avLst/>
          </a:prstGeom>
        </p:spPr>
        <p:txBody>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sz="3200" kern="0" dirty="0"/>
              <a:t>The teaching-learning gap</a:t>
            </a:r>
          </a:p>
        </p:txBody>
      </p:sp>
      <p:sp>
        <p:nvSpPr>
          <p:cNvPr id="11" name="TextBox 10"/>
          <p:cNvSpPr txBox="1"/>
          <p:nvPr/>
        </p:nvSpPr>
        <p:spPr>
          <a:xfrm>
            <a:off x="815150" y="4798843"/>
            <a:ext cx="5287619" cy="830997"/>
          </a:xfrm>
          <a:prstGeom prst="rect">
            <a:avLst/>
          </a:prstGeom>
          <a:noFill/>
        </p:spPr>
        <p:txBody>
          <a:bodyPr wrap="square" rtlCol="0">
            <a:spAutoFit/>
          </a:bodyPr>
          <a:lstStyle/>
          <a:p>
            <a:r>
              <a:rPr lang="en-GB" sz="1200" i="1" dirty="0"/>
              <a:t>Teaching and learning are not the same thing – what is taught is not necessarily learned. In other words, there is usually a gap between what is taught and what is learned. The key to bridging this gap is assessment. </a:t>
            </a:r>
          </a:p>
          <a:p>
            <a:pPr algn="r"/>
            <a:r>
              <a:rPr lang="en-GB" sz="1200" i="1" dirty="0"/>
              <a:t>Robertson, B. (2020) The Teaching Delusion</a:t>
            </a:r>
          </a:p>
        </p:txBody>
      </p:sp>
      <p:pic>
        <p:nvPicPr>
          <p:cNvPr id="12" name="Picture 11"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94854"/>
            <a:ext cx="12209380" cy="1063146"/>
          </a:xfrm>
          <a:prstGeom prst="rect">
            <a:avLst/>
          </a:prstGeom>
        </p:spPr>
      </p:pic>
      <p:sp>
        <p:nvSpPr>
          <p:cNvPr id="13" name="Text Box 8"/>
          <p:cNvSpPr txBox="1"/>
          <p:nvPr/>
        </p:nvSpPr>
        <p:spPr>
          <a:xfrm>
            <a:off x="7200688" y="6160986"/>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4" name="Text Box 8"/>
          <p:cNvSpPr txBox="1"/>
          <p:nvPr/>
        </p:nvSpPr>
        <p:spPr>
          <a:xfrm>
            <a:off x="6735647" y="6417135"/>
            <a:ext cx="5498123"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
        <p:nvSpPr>
          <p:cNvPr id="15" name="TextBox 14"/>
          <p:cNvSpPr txBox="1"/>
          <p:nvPr/>
        </p:nvSpPr>
        <p:spPr>
          <a:xfrm>
            <a:off x="7439339" y="1347105"/>
            <a:ext cx="4090737" cy="1569660"/>
          </a:xfrm>
          <a:prstGeom prst="rect">
            <a:avLst/>
          </a:prstGeom>
          <a:noFill/>
        </p:spPr>
        <p:txBody>
          <a:bodyPr wrap="square" rtlCol="0">
            <a:spAutoFit/>
          </a:bodyPr>
          <a:lstStyle/>
          <a:p>
            <a:r>
              <a:rPr lang="en-GB" sz="2400" b="1" dirty="0"/>
              <a:t>Assessment bridges the teaching-learning gap and provides us with robust evidence.</a:t>
            </a:r>
          </a:p>
        </p:txBody>
      </p:sp>
      <p:cxnSp>
        <p:nvCxnSpPr>
          <p:cNvPr id="16" name="Straight Arrow Connector 15"/>
          <p:cNvCxnSpPr/>
          <p:nvPr/>
        </p:nvCxnSpPr>
        <p:spPr>
          <a:xfrm flipH="1">
            <a:off x="5406888" y="1971924"/>
            <a:ext cx="2032451" cy="397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599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0419" name="Title 1"/>
          <p:cNvSpPr>
            <a:spLocks noGrp="1"/>
          </p:cNvSpPr>
          <p:nvPr>
            <p:ph type="title"/>
          </p:nvPr>
        </p:nvSpPr>
        <p:spPr>
          <a:xfrm>
            <a:off x="611188" y="525463"/>
            <a:ext cx="11050587" cy="1033462"/>
          </a:xfrm>
        </p:spPr>
        <p:txBody>
          <a:bodyPr/>
          <a:lstStyle/>
          <a:p>
            <a:pPr eaLnBrk="1" hangingPunct="1"/>
            <a:br>
              <a:rPr lang="en-GB" altLang="en-US" sz="3200">
                <a:latin typeface="Calibri (Body)"/>
              </a:rPr>
            </a:br>
            <a:br>
              <a:rPr lang="en-GB" altLang="en-US" sz="3200">
                <a:latin typeface="Calibri (Body)"/>
              </a:rPr>
            </a:br>
            <a:br>
              <a:rPr lang="en-GB" altLang="en-US" sz="3200">
                <a:latin typeface="Calibri (Body)"/>
              </a:rPr>
            </a:br>
            <a:br>
              <a:rPr lang="en-GB" altLang="en-US" sz="3200">
                <a:latin typeface="Calibri (Body)"/>
              </a:rPr>
            </a:br>
            <a:br>
              <a:rPr lang="en-GB" altLang="en-US" sz="3200">
                <a:latin typeface="Calibri (Body)"/>
              </a:rPr>
            </a:br>
            <a:br>
              <a:rPr lang="en-GB" altLang="en-US" sz="3200">
                <a:latin typeface="Calibri (Body)"/>
              </a:rPr>
            </a:br>
            <a:br>
              <a:rPr lang="en-GB" altLang="en-US" sz="3200">
                <a:latin typeface="Calibri (Body)"/>
              </a:rPr>
            </a:br>
            <a:br>
              <a:rPr lang="en-GB" altLang="en-US" sz="3200">
                <a:latin typeface="Calibri (Body)"/>
              </a:rPr>
            </a:br>
            <a:endParaRPr lang="en-GB" altLang="en-US"/>
          </a:p>
        </p:txBody>
      </p:sp>
      <p:sp>
        <p:nvSpPr>
          <p:cNvPr id="3" name="Content Placeholder 2"/>
          <p:cNvSpPr>
            <a:spLocks noGrp="1"/>
          </p:cNvSpPr>
          <p:nvPr>
            <p:ph idx="1"/>
          </p:nvPr>
        </p:nvSpPr>
        <p:spPr>
          <a:xfrm>
            <a:off x="571500" y="1398587"/>
            <a:ext cx="5321732" cy="3927476"/>
          </a:xfrm>
        </p:spPr>
        <p:txBody>
          <a:bodyPr/>
          <a:lstStyle/>
          <a:p>
            <a:pPr eaLnBrk="1" hangingPunct="1">
              <a:buFont typeface="Arial"/>
              <a:buNone/>
              <a:defRPr/>
            </a:pPr>
            <a:r>
              <a:rPr lang="en-GB" altLang="en-US" sz="2400" dirty="0">
                <a:solidFill>
                  <a:schemeClr val="tx1">
                    <a:lumMod val="65000"/>
                    <a:lumOff val="35000"/>
                  </a:schemeClr>
                </a:solidFill>
              </a:rPr>
              <a:t>Ongoing assessment opportunities might include:</a:t>
            </a:r>
          </a:p>
          <a:p>
            <a:pPr marL="342900" indent="-342900" eaLnBrk="1" hangingPunct="1">
              <a:buClr>
                <a:srgbClr val="00ABB5"/>
              </a:buClr>
              <a:buFont typeface="Arial" panose="020B0604020202020204" pitchFamily="34" charset="0"/>
              <a:buChar char="•"/>
              <a:defRPr/>
            </a:pPr>
            <a:r>
              <a:rPr lang="en-GB" altLang="en-US" sz="2400" dirty="0">
                <a:solidFill>
                  <a:schemeClr val="tx1">
                    <a:lumMod val="65000"/>
                    <a:lumOff val="35000"/>
                  </a:schemeClr>
                </a:solidFill>
              </a:rPr>
              <a:t>Teacher observations</a:t>
            </a:r>
          </a:p>
          <a:p>
            <a:pPr marL="342900" indent="-342900" eaLnBrk="1" hangingPunct="1">
              <a:buClr>
                <a:srgbClr val="00ABB5"/>
              </a:buClr>
              <a:buFont typeface="Arial" panose="020B0604020202020204" pitchFamily="34" charset="0"/>
              <a:buChar char="•"/>
              <a:defRPr/>
            </a:pPr>
            <a:r>
              <a:rPr lang="en-GB" altLang="en-US" sz="2400" dirty="0">
                <a:solidFill>
                  <a:schemeClr val="tx1">
                    <a:lumMod val="65000"/>
                    <a:lumOff val="35000"/>
                  </a:schemeClr>
                </a:solidFill>
              </a:rPr>
              <a:t>Conversations with learners</a:t>
            </a:r>
          </a:p>
          <a:p>
            <a:pPr marL="342900" indent="-342900" eaLnBrk="1" hangingPunct="1">
              <a:buClr>
                <a:srgbClr val="00ABB5"/>
              </a:buClr>
              <a:buFont typeface="Arial" panose="020B0604020202020204" pitchFamily="34" charset="0"/>
              <a:buChar char="•"/>
              <a:defRPr/>
            </a:pPr>
            <a:r>
              <a:rPr lang="en-GB" altLang="en-US" sz="2400" dirty="0">
                <a:solidFill>
                  <a:schemeClr val="tx1">
                    <a:lumMod val="65000"/>
                    <a:lumOff val="35000"/>
                  </a:schemeClr>
                </a:solidFill>
              </a:rPr>
              <a:t>Peer assessment</a:t>
            </a:r>
          </a:p>
          <a:p>
            <a:pPr marL="342900" indent="-342900" eaLnBrk="1" hangingPunct="1">
              <a:buClr>
                <a:srgbClr val="00ABB5"/>
              </a:buClr>
              <a:buFont typeface="Arial" panose="020B0604020202020204" pitchFamily="34" charset="0"/>
              <a:buChar char="•"/>
              <a:defRPr/>
            </a:pPr>
            <a:r>
              <a:rPr lang="en-GB" altLang="en-US" sz="2400" dirty="0">
                <a:solidFill>
                  <a:schemeClr val="tx1">
                    <a:lumMod val="65000"/>
                    <a:lumOff val="35000"/>
                  </a:schemeClr>
                </a:solidFill>
              </a:rPr>
              <a:t>Self assessment</a:t>
            </a:r>
          </a:p>
          <a:p>
            <a:pPr marL="342900" indent="-342900" eaLnBrk="1" hangingPunct="1">
              <a:buClr>
                <a:srgbClr val="00ABB5"/>
              </a:buClr>
              <a:buFont typeface="Arial" panose="020B0604020202020204" pitchFamily="34" charset="0"/>
              <a:buChar char="•"/>
              <a:defRPr/>
            </a:pPr>
            <a:r>
              <a:rPr lang="en-GB" altLang="en-US" sz="2400" dirty="0">
                <a:solidFill>
                  <a:schemeClr val="tx1">
                    <a:lumMod val="65000"/>
                    <a:lumOff val="35000"/>
                  </a:schemeClr>
                </a:solidFill>
              </a:rPr>
              <a:t>Questioning approaches: a range of open and closed questions</a:t>
            </a:r>
          </a:p>
          <a:p>
            <a:pPr eaLnBrk="1" hangingPunct="1">
              <a:buFont typeface="Arial"/>
              <a:buNone/>
              <a:defRPr/>
            </a:pPr>
            <a:endParaRPr lang="en-GB" sz="2400" dirty="0">
              <a:solidFill>
                <a:schemeClr val="tx1"/>
              </a:solidFill>
              <a:latin typeface="Calibri" panose="020F0502020204030204" pitchFamily="34" charset="0"/>
            </a:endParaRPr>
          </a:p>
        </p:txBody>
      </p:sp>
      <p:pic>
        <p:nvPicPr>
          <p:cNvPr id="6042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794375"/>
            <a:ext cx="12209463"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0" name="Text Box 8"/>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rPr>
              <a:t>Do luchd-ionnsachaidh na h-Alba, le luchd-foghlaim Alba </a:t>
            </a:r>
          </a:p>
        </p:txBody>
      </p:sp>
      <p:sp>
        <p:nvSpPr>
          <p:cNvPr id="60425" name="Title 1"/>
          <p:cNvSpPr txBox="1">
            <a:spLocks/>
          </p:cNvSpPr>
          <p:nvPr/>
        </p:nvSpPr>
        <p:spPr bwMode="auto">
          <a:xfrm>
            <a:off x="580231" y="434181"/>
            <a:ext cx="110490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defRPr sz="2000">
                <a:solidFill>
                  <a:srgbClr val="595959"/>
                </a:solidFill>
                <a:latin typeface="Arial" panose="020B0604020202020204" pitchFamily="34" charset="0"/>
              </a:defRPr>
            </a:lvl1pPr>
            <a:lvl2pPr marL="742950" indent="-285750">
              <a:spcBef>
                <a:spcPct val="20000"/>
              </a:spcBef>
              <a:buClr>
                <a:srgbClr val="00ABB5"/>
              </a:buClr>
              <a:buFont typeface="Arial" panose="020B0604020202020204" pitchFamily="34" charset="0"/>
              <a:buChar char="•"/>
              <a:defRPr sz="2000">
                <a:solidFill>
                  <a:srgbClr val="595959"/>
                </a:solidFill>
                <a:latin typeface="Arial" panose="020B0604020202020204" pitchFamily="34" charset="0"/>
              </a:defRPr>
            </a:lvl2pPr>
            <a:lvl3pPr marL="1257300" indent="-342900">
              <a:spcBef>
                <a:spcPct val="20000"/>
              </a:spcBef>
              <a:buClr>
                <a:srgbClr val="00ABB5"/>
              </a:buClr>
              <a:buFont typeface="Lucida Grande"/>
              <a:buChar char="-"/>
              <a:defRPr sz="2000">
                <a:solidFill>
                  <a:srgbClr val="595959"/>
                </a:solidFill>
                <a:latin typeface="Arial" panose="020B0604020202020204" pitchFamily="34" charset="0"/>
              </a:defRPr>
            </a:lvl3pPr>
            <a:lvl4pPr marL="1714500" indent="-342900">
              <a:spcBef>
                <a:spcPct val="20000"/>
              </a:spcBef>
              <a:buClr>
                <a:srgbClr val="00ABB5"/>
              </a:buClr>
              <a:buFont typeface="Wingdings" panose="05000000000000000000" pitchFamily="2" charset="2"/>
              <a:buChar char="Ø"/>
              <a:defRPr sz="2000">
                <a:solidFill>
                  <a:srgbClr val="595959"/>
                </a:solidFill>
                <a:latin typeface="Arial" panose="020B0604020202020204" pitchFamily="34" charset="0"/>
              </a:defRPr>
            </a:lvl4pPr>
            <a:lvl5pPr marL="2171700" indent="-342900">
              <a:spcBef>
                <a:spcPct val="20000"/>
              </a:spcBef>
              <a:buClr>
                <a:srgbClr val="00ABB5"/>
              </a:buClr>
              <a:buFont typeface="Lucida Grande"/>
              <a:buChar char="-"/>
              <a:defRPr sz="2000">
                <a:solidFill>
                  <a:srgbClr val="595959"/>
                </a:solidFill>
                <a:latin typeface="Arial" panose="020B0604020202020204" pitchFamily="34" charset="0"/>
              </a:defRPr>
            </a:lvl5pPr>
            <a:lvl6pPr marL="2628900" indent="-342900" eaLnBrk="0" fontAlgn="base" hangingPunct="0">
              <a:spcBef>
                <a:spcPct val="20000"/>
              </a:spcBef>
              <a:spcAft>
                <a:spcPct val="0"/>
              </a:spcAft>
              <a:buClr>
                <a:srgbClr val="00ABB5"/>
              </a:buClr>
              <a:buFont typeface="Lucida Grande"/>
              <a:buChar char="-"/>
              <a:defRPr sz="2000">
                <a:solidFill>
                  <a:srgbClr val="595959"/>
                </a:solidFill>
                <a:latin typeface="Arial" panose="020B0604020202020204" pitchFamily="34" charset="0"/>
              </a:defRPr>
            </a:lvl6pPr>
            <a:lvl7pPr marL="3086100" indent="-342900" eaLnBrk="0" fontAlgn="base" hangingPunct="0">
              <a:spcBef>
                <a:spcPct val="20000"/>
              </a:spcBef>
              <a:spcAft>
                <a:spcPct val="0"/>
              </a:spcAft>
              <a:buClr>
                <a:srgbClr val="00ABB5"/>
              </a:buClr>
              <a:buFont typeface="Lucida Grande"/>
              <a:buChar char="-"/>
              <a:defRPr sz="2000">
                <a:solidFill>
                  <a:srgbClr val="595959"/>
                </a:solidFill>
                <a:latin typeface="Arial" panose="020B0604020202020204" pitchFamily="34" charset="0"/>
              </a:defRPr>
            </a:lvl7pPr>
            <a:lvl8pPr marL="3543300" indent="-342900" eaLnBrk="0" fontAlgn="base" hangingPunct="0">
              <a:spcBef>
                <a:spcPct val="20000"/>
              </a:spcBef>
              <a:spcAft>
                <a:spcPct val="0"/>
              </a:spcAft>
              <a:buClr>
                <a:srgbClr val="00ABB5"/>
              </a:buClr>
              <a:buFont typeface="Lucida Grande"/>
              <a:buChar char="-"/>
              <a:defRPr sz="2000">
                <a:solidFill>
                  <a:srgbClr val="595959"/>
                </a:solidFill>
                <a:latin typeface="Arial" panose="020B0604020202020204" pitchFamily="34" charset="0"/>
              </a:defRPr>
            </a:lvl8pPr>
            <a:lvl9pPr marL="4000500" indent="-342900" eaLnBrk="0" fontAlgn="base" hangingPunct="0">
              <a:spcBef>
                <a:spcPct val="20000"/>
              </a:spcBef>
              <a:spcAft>
                <a:spcPct val="0"/>
              </a:spcAft>
              <a:buClr>
                <a:srgbClr val="00ABB5"/>
              </a:buClr>
              <a:buFont typeface="Lucida Grande"/>
              <a:buChar char="-"/>
              <a:defRPr sz="2000">
                <a:solidFill>
                  <a:srgbClr val="595959"/>
                </a:solidFill>
                <a:latin typeface="Arial" panose="020B0604020202020204" pitchFamily="34" charset="0"/>
              </a:defRPr>
            </a:lvl9pPr>
          </a:lstStyle>
          <a:p>
            <a:pPr eaLnBrk="1" hangingPunct="1">
              <a:spcBef>
                <a:spcPct val="0"/>
              </a:spcBef>
              <a:buFontTx/>
              <a:buNone/>
            </a:pPr>
            <a:r>
              <a:rPr lang="en-GB" altLang="en-US" sz="3600" b="1" dirty="0">
                <a:solidFill>
                  <a:srgbClr val="00ABB5"/>
                </a:solidFill>
              </a:rPr>
              <a:t>Ongoing and Periodic Assessments</a:t>
            </a:r>
          </a:p>
        </p:txBody>
      </p:sp>
      <p:sp>
        <p:nvSpPr>
          <p:cNvPr id="4" name="Rectangle 3"/>
          <p:cNvSpPr/>
          <p:nvPr/>
        </p:nvSpPr>
        <p:spPr>
          <a:xfrm>
            <a:off x="2273300" y="2165350"/>
            <a:ext cx="8102600" cy="368300"/>
          </a:xfrm>
          <a:prstGeom prst="rect">
            <a:avLst/>
          </a:prstGeom>
        </p:spPr>
        <p:txBody>
          <a:bodyPr>
            <a:spAutoFit/>
          </a:bodyPr>
          <a:lstStyle/>
          <a:p>
            <a:pPr eaLnBrk="1" fontAlgn="auto" hangingPunct="1">
              <a:spcBef>
                <a:spcPts val="0"/>
              </a:spcBef>
              <a:spcAft>
                <a:spcPts val="0"/>
              </a:spcAft>
              <a:defRPr/>
            </a:pPr>
            <a:r>
              <a:rPr lang="en-GB" dirty="0">
                <a:solidFill>
                  <a:prstClr val="black"/>
                </a:solidFill>
                <a:latin typeface="Calibri" panose="020F0502020204030204" pitchFamily="34" charset="0"/>
                <a:cs typeface="+mn-cs"/>
              </a:rPr>
              <a:t>.</a:t>
            </a:r>
          </a:p>
        </p:txBody>
      </p:sp>
      <p:sp>
        <p:nvSpPr>
          <p:cNvPr id="11" name="Content Placeholder 2"/>
          <p:cNvSpPr txBox="1">
            <a:spLocks/>
          </p:cNvSpPr>
          <p:nvPr/>
        </p:nvSpPr>
        <p:spPr bwMode="auto">
          <a:xfrm>
            <a:off x="5725391" y="1398587"/>
            <a:ext cx="5321732" cy="392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20000"/>
              </a:spcBef>
              <a:spcAft>
                <a:spcPct val="0"/>
              </a:spcAft>
              <a:buFont typeface="Arial" panose="020B0604020202020204" pitchFamily="34" charset="0"/>
              <a:defRPr sz="2000" b="0" baseline="0">
                <a:solidFill>
                  <a:srgbClr val="595959"/>
                </a:solidFill>
                <a:latin typeface="+mn-lt"/>
                <a:ea typeface="+mn-ea"/>
                <a:cs typeface="+mn-cs"/>
              </a:defRPr>
            </a:lvl1pPr>
            <a:lvl2pPr marL="742950" indent="-285750" algn="l" rtl="0" eaLnBrk="0" fontAlgn="base" hangingPunct="0">
              <a:spcBef>
                <a:spcPct val="20000"/>
              </a:spcBef>
              <a:spcAft>
                <a:spcPct val="0"/>
              </a:spcAft>
              <a:buClr>
                <a:srgbClr val="00ABB5"/>
              </a:buClr>
              <a:buFont typeface="Arial"/>
              <a:buChar char="•"/>
              <a:defRPr sz="2000">
                <a:solidFill>
                  <a:srgbClr val="595959"/>
                </a:solidFill>
                <a:latin typeface="+mn-lt"/>
                <a:cs typeface="+mn-cs"/>
              </a:defRPr>
            </a:lvl2pPr>
            <a:lvl3pPr marL="1257300" indent="-342900" algn="l" rtl="0" eaLnBrk="0" fontAlgn="base" hangingPunct="0">
              <a:spcBef>
                <a:spcPct val="20000"/>
              </a:spcBef>
              <a:spcAft>
                <a:spcPct val="0"/>
              </a:spcAft>
              <a:buClr>
                <a:srgbClr val="00ABB5"/>
              </a:buClr>
              <a:buFont typeface="Lucida Grande"/>
              <a:buChar char="-"/>
              <a:defRPr sz="2000">
                <a:solidFill>
                  <a:srgbClr val="595959"/>
                </a:solidFill>
                <a:latin typeface="+mn-lt"/>
                <a:cs typeface="+mn-cs"/>
              </a:defRPr>
            </a:lvl3pPr>
            <a:lvl4pPr marL="1714500" indent="-342900" algn="l" rtl="0" eaLnBrk="0" fontAlgn="base" hangingPunct="0">
              <a:spcBef>
                <a:spcPct val="20000"/>
              </a:spcBef>
              <a:spcAft>
                <a:spcPct val="0"/>
              </a:spcAft>
              <a:buClr>
                <a:srgbClr val="00ABB5"/>
              </a:buClr>
              <a:buFont typeface="Wingdings" charset="2"/>
              <a:buChar char="Ø"/>
              <a:defRPr sz="2000">
                <a:solidFill>
                  <a:srgbClr val="595959"/>
                </a:solidFill>
                <a:latin typeface="+mn-lt"/>
                <a:cs typeface="+mn-cs"/>
              </a:defRPr>
            </a:lvl4pPr>
            <a:lvl5pPr marL="2171700" indent="-342900" algn="l" rtl="0" eaLnBrk="0" fontAlgn="base" hangingPunct="0">
              <a:spcBef>
                <a:spcPct val="20000"/>
              </a:spcBef>
              <a:spcAft>
                <a:spcPct val="0"/>
              </a:spcAft>
              <a:buClr>
                <a:srgbClr val="00ABB5"/>
              </a:buClr>
              <a:buFont typeface="Lucida Grande"/>
              <a:buChar char="-"/>
              <a:defRPr sz="2000">
                <a:solidFill>
                  <a:srgbClr val="595959"/>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eaLnBrk="1" hangingPunct="1">
              <a:buFont typeface="Arial"/>
              <a:buNone/>
              <a:defRPr/>
            </a:pPr>
            <a:r>
              <a:rPr lang="en-GB" altLang="en-US" sz="2400" kern="0" dirty="0">
                <a:solidFill>
                  <a:schemeClr val="tx1">
                    <a:lumMod val="65000"/>
                    <a:lumOff val="35000"/>
                  </a:schemeClr>
                </a:solidFill>
              </a:rPr>
              <a:t>Periodic assessment includes: </a:t>
            </a:r>
          </a:p>
          <a:p>
            <a:pPr marL="342900" indent="-342900" eaLnBrk="1" hangingPunct="1">
              <a:buClr>
                <a:srgbClr val="00ABB5"/>
              </a:buClr>
              <a:buFont typeface="Arial" panose="020B0604020202020204" pitchFamily="34" charset="0"/>
              <a:buChar char="•"/>
              <a:defRPr/>
            </a:pPr>
            <a:r>
              <a:rPr lang="en-GB" altLang="en-US" sz="2400" kern="0" dirty="0">
                <a:solidFill>
                  <a:schemeClr val="tx1">
                    <a:lumMod val="65000"/>
                    <a:lumOff val="35000"/>
                  </a:schemeClr>
                </a:solidFill>
              </a:rPr>
              <a:t>Written outcomes e.g. project, essay, report</a:t>
            </a:r>
          </a:p>
          <a:p>
            <a:pPr marL="342900" indent="-342900" eaLnBrk="1" hangingPunct="1">
              <a:buClr>
                <a:srgbClr val="00ABB5"/>
              </a:buClr>
              <a:buFont typeface="Arial" panose="020B0604020202020204" pitchFamily="34" charset="0"/>
              <a:buChar char="•"/>
              <a:defRPr/>
            </a:pPr>
            <a:r>
              <a:rPr lang="en-GB" altLang="en-US" sz="2400" kern="0" dirty="0">
                <a:solidFill>
                  <a:schemeClr val="tx1">
                    <a:lumMod val="65000"/>
                    <a:lumOff val="35000"/>
                  </a:schemeClr>
                </a:solidFill>
              </a:rPr>
              <a:t>Coursework, including class tests</a:t>
            </a:r>
          </a:p>
          <a:p>
            <a:pPr marL="342900" indent="-342900" eaLnBrk="1" hangingPunct="1">
              <a:buClr>
                <a:srgbClr val="00ABB5"/>
              </a:buClr>
              <a:buFont typeface="Arial" panose="020B0604020202020204" pitchFamily="34" charset="0"/>
              <a:buChar char="•"/>
              <a:defRPr/>
            </a:pPr>
            <a:r>
              <a:rPr lang="en-GB" altLang="en-US" sz="2400" kern="0" dirty="0">
                <a:solidFill>
                  <a:schemeClr val="tx1">
                    <a:lumMod val="65000"/>
                    <a:lumOff val="35000"/>
                  </a:schemeClr>
                </a:solidFill>
              </a:rPr>
              <a:t>Information from Scottish National Standardised Assessments</a:t>
            </a:r>
          </a:p>
          <a:p>
            <a:pPr marL="342900" indent="-342900" eaLnBrk="1" hangingPunct="1">
              <a:buClr>
                <a:srgbClr val="00ABB5"/>
              </a:buClr>
              <a:buFont typeface="Arial" panose="020B0604020202020204" pitchFamily="34" charset="0"/>
              <a:buChar char="•"/>
              <a:defRPr/>
            </a:pPr>
            <a:r>
              <a:rPr lang="en-GB" altLang="en-US" sz="2400" kern="0" dirty="0">
                <a:solidFill>
                  <a:schemeClr val="tx1">
                    <a:lumMod val="65000"/>
                    <a:lumOff val="35000"/>
                  </a:schemeClr>
                </a:solidFill>
              </a:rPr>
              <a:t>High quality assessments</a:t>
            </a:r>
          </a:p>
          <a:p>
            <a:pPr eaLnBrk="1" hangingPunct="1">
              <a:buFont typeface="Arial"/>
              <a:buNone/>
              <a:defRPr/>
            </a:pPr>
            <a:endParaRPr lang="en-GB" sz="2400" kern="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346090608"/>
      </p:ext>
    </p:extLst>
  </p:cSld>
  <p:clrMapOvr>
    <a:masterClrMapping/>
  </p:clrMapOvr>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 Education Scotland Powerpoint Final">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C931E8661F5B4BB60971DBA5F4E284" ma:contentTypeVersion="18" ma:contentTypeDescription="Create a new document." ma:contentTypeScope="" ma:versionID="4ae9d3b5f2f3d9a1b1c0b8e5ea33cd63">
  <xsd:schema xmlns:xsd="http://www.w3.org/2001/XMLSchema" xmlns:xs="http://www.w3.org/2001/XMLSchema" xmlns:p="http://schemas.microsoft.com/office/2006/metadata/properties" xmlns:ns2="15b4a86a-df4e-42c4-9fb9-a16438e501c0" xmlns:ns3="82749ade-fd9e-449c-928a-3324f31820c5" targetNamespace="http://schemas.microsoft.com/office/2006/metadata/properties" ma:root="true" ma:fieldsID="309d3daddbe5a4ea1a63923ce26b8b68" ns2:_="" ns3:_="">
    <xsd:import namespace="15b4a86a-df4e-42c4-9fb9-a16438e501c0"/>
    <xsd:import namespace="82749ade-fd9e-449c-928a-3324f31820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4a86a-df4e-42c4-9fb9-a16438e501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749ade-fd9e-449c-928a-3324f31820c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ca712e1-2b3d-4883-8dbe-af8101b0cf53}" ma:internalName="TaxCatchAll" ma:showField="CatchAllData" ma:web="82749ade-fd9e-449c-928a-3324f31820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2749ade-fd9e-449c-928a-3324f31820c5" xsi:nil="true"/>
    <lcf76f155ced4ddcb4097134ff3c332f xmlns="15b4a86a-df4e-42c4-9fb9-a16438e501c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BEE4FE1-A6F6-4413-BAE9-70BA28E009AE}"/>
</file>

<file path=customXml/itemProps2.xml><?xml version="1.0" encoding="utf-8"?>
<ds:datastoreItem xmlns:ds="http://schemas.openxmlformats.org/officeDocument/2006/customXml" ds:itemID="{183B6B1F-37C3-420C-B5F8-5674724269FF}">
  <ds:schemaRefs>
    <ds:schemaRef ds:uri="http://schemas.microsoft.com/sharepoint/v3/contenttype/forms"/>
  </ds:schemaRefs>
</ds:datastoreItem>
</file>

<file path=customXml/itemProps3.xml><?xml version="1.0" encoding="utf-8"?>
<ds:datastoreItem xmlns:ds="http://schemas.openxmlformats.org/officeDocument/2006/customXml" ds:itemID="{4D5F28F9-2E54-46E8-A5A2-6C06FBAD9E8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ES-_English_and_Gaelic_PPT_Template</Template>
  <TotalTime>1561</TotalTime>
  <Words>4600</Words>
  <Application>Microsoft Office PowerPoint</Application>
  <PresentationFormat>Widescreen</PresentationFormat>
  <Paragraphs>441</Paragraphs>
  <Slides>31</Slides>
  <Notes>31</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Powerpoint_template</vt:lpstr>
      <vt:lpstr>3. Education Scotland Powerpoint Final</vt:lpstr>
      <vt:lpstr>1_Powerpoint_template</vt:lpstr>
      <vt:lpstr>PowerPoint Presentation</vt:lpstr>
      <vt:lpstr>Protocols </vt:lpstr>
      <vt:lpstr>Aims </vt:lpstr>
      <vt:lpstr>PowerPoint Presentation</vt:lpstr>
      <vt:lpstr>PowerPoint Presentation</vt:lpstr>
      <vt:lpstr>Review Preview</vt:lpstr>
      <vt:lpstr>PowerPoint Presentation</vt:lpstr>
      <vt:lpstr>PowerPoint Presentation</vt:lpstr>
      <vt:lpstr>        </vt:lpstr>
      <vt:lpstr>High Quality Assessments should be planned as part of the planning, learning, teaching and assessment cycle </vt:lpstr>
      <vt:lpstr>What are High Quality Assessments and what are they not?</vt:lpstr>
      <vt:lpstr>What are High Quality Assessments and what are they not?</vt:lpstr>
      <vt:lpstr>Why use High Quality Assessments?</vt:lpstr>
      <vt:lpstr>What are key features of High Quality Assessments?</vt:lpstr>
      <vt:lpstr>What are key features of High Quality Assessments?</vt:lpstr>
      <vt:lpstr>High Quality Assessment – Second Level Writing </vt:lpstr>
      <vt:lpstr>High Quality Assessment – Second Level Writing</vt:lpstr>
      <vt:lpstr>Pause for thought</vt:lpstr>
      <vt:lpstr>High Quality Assessment – Second Level Numeracy</vt:lpstr>
      <vt:lpstr>High Quality Assessment – Second Level Numeracy</vt:lpstr>
      <vt:lpstr>PowerPoint Presentation</vt:lpstr>
      <vt:lpstr>PowerPoint Presentation</vt:lpstr>
      <vt:lpstr>Pause for thought</vt:lpstr>
      <vt:lpstr>PowerPoint Presentation</vt:lpstr>
      <vt:lpstr>High Quality Assessment Task - Jamboard</vt:lpstr>
      <vt:lpstr>High Quality Assessment Task</vt:lpstr>
      <vt:lpstr>Considerations</vt:lpstr>
      <vt:lpstr>Preparation for Session 5:  Begin to create a High Quality Assessment (no upload required) </vt:lpstr>
      <vt:lpstr> Course Overview </vt:lpstr>
      <vt:lpstr>PowerPoint Presentation</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Neill P (Phil)</dc:creator>
  <cp:lastModifiedBy>Lennox T (Tommy)</cp:lastModifiedBy>
  <cp:revision>355</cp:revision>
  <cp:lastPrinted>2014-02-19T15:05:01Z</cp:lastPrinted>
  <dcterms:created xsi:type="dcterms:W3CDTF">2020-06-11T14:12:17Z</dcterms:created>
  <dcterms:modified xsi:type="dcterms:W3CDTF">2021-11-23T19:34:20Z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0x0101003BC931E8661F5B4BB60971DBA5F4E284</vt:lpwstr>
  </property>
  <property fmtid="{D5CDD505-2E9C-101B-9397-08002B2CF9AE}" pid="3" name="_dlc_DocIdItemGuid">
    <vt:lpwstr>c74d0d01-22fa-4460-a599-e806a271597e</vt:lpwstr>
  </property>
  <property fmtid="{D5CDD505-2E9C-101B-9397-08002B2CF9AE}" pid="4" name="Objective-Id">
    <vt:lpwstr>A21498026</vt:lpwstr>
  </property>
  <property fmtid="{D5CDD505-2E9C-101B-9397-08002B2CF9AE}" pid="5" name="Objective-Title">
    <vt:lpwstr>ES PP Template</vt:lpwstr>
  </property>
  <property fmtid="{D5CDD505-2E9C-101B-9397-08002B2CF9AE}" pid="6" name="Objective-Description">
    <vt:lpwstr/>
  </property>
  <property fmtid="{D5CDD505-2E9C-101B-9397-08002B2CF9AE}" pid="7" name="Objective-CreationStamp">
    <vt:filetime>2018-07-03T15:47:23Z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2018-07-18T13:20:05Z</vt:filetime>
  </property>
  <property fmtid="{D5CDD505-2E9C-101B-9397-08002B2CF9AE}" pid="12" name="Objective-Owner">
    <vt:lpwstr>Gore, Hazel H (Z612349)</vt:lpwstr>
  </property>
  <property fmtid="{D5CDD505-2E9C-101B-9397-08002B2CF9AE}" pid="13" name="Objective-Path">
    <vt:lpwstr>Objective Global Folder:SG File Plan:Administration:Corporate strategy:Communications:General: Communications:Education Scotland: Communications: Branding and Templates: 2016-2021:</vt:lpwstr>
  </property>
  <property fmtid="{D5CDD505-2E9C-101B-9397-08002B2CF9AE}" pid="14" name="Objective-Parent">
    <vt:lpwstr>Education Scotland: Communications: Branding and Templates: 2016-2021</vt:lpwstr>
  </property>
  <property fmtid="{D5CDD505-2E9C-101B-9397-08002B2CF9AE}" pid="15" name="Objective-State">
    <vt:lpwstr>Being Drafted</vt:lpwstr>
  </property>
  <property fmtid="{D5CDD505-2E9C-101B-9397-08002B2CF9AE}" pid="16" name="Objective-VersionId">
    <vt:lpwstr>vA30249846</vt:lpwstr>
  </property>
  <property fmtid="{D5CDD505-2E9C-101B-9397-08002B2CF9AE}" pid="17" name="Objective-Version">
    <vt:lpwstr>0.2</vt:lpwstr>
  </property>
  <property fmtid="{D5CDD505-2E9C-101B-9397-08002B2CF9AE}" pid="18" name="Objective-VersionNumber">
    <vt:r8>2</vt:r8>
  </property>
  <property fmtid="{D5CDD505-2E9C-101B-9397-08002B2CF9AE}" pid="19" name="Objective-VersionComment">
    <vt:lpwstr>Version 2</vt:lpwstr>
  </property>
  <property fmtid="{D5CDD505-2E9C-101B-9397-08002B2CF9AE}" pid="20" name="Objective-FileNumber">
    <vt:lpwstr/>
  </property>
  <property fmtid="{D5CDD505-2E9C-101B-9397-08002B2CF9AE}" pid="21" name="Objective-Classification">
    <vt:lpwstr>[Inherited - OFFICIAL]</vt:lpwstr>
  </property>
  <property fmtid="{D5CDD505-2E9C-101B-9397-08002B2CF9AE}" pid="22" name="Objective-Caveats">
    <vt:lpwstr/>
  </property>
  <property fmtid="{D5CDD505-2E9C-101B-9397-08002B2CF9AE}" pid="23" name="Objective-Connect Creator">
    <vt:lpwstr/>
  </property>
  <property fmtid="{D5CDD505-2E9C-101B-9397-08002B2CF9AE}" pid="24" name="Objective-Date Received">
    <vt:lpwstr/>
  </property>
  <property fmtid="{D5CDD505-2E9C-101B-9397-08002B2CF9AE}" pid="25" name="Objective-Date of Original">
    <vt:lpwstr/>
  </property>
  <property fmtid="{D5CDD505-2E9C-101B-9397-08002B2CF9AE}" pid="26" name="Objective-SG Web Publication - Category">
    <vt:lpwstr/>
  </property>
  <property fmtid="{D5CDD505-2E9C-101B-9397-08002B2CF9AE}" pid="27" name="Objective-SG Web Publication - Category 2 Classification">
    <vt:lpwstr/>
  </property>
  <property fmtid="{D5CDD505-2E9C-101B-9397-08002B2CF9AE}" pid="28" name="Objective-Comment">
    <vt:lpwstr/>
  </property>
  <property fmtid="{D5CDD505-2E9C-101B-9397-08002B2CF9AE}" pid="29" name="Objective-Date of Original [system]">
    <vt:lpwstr/>
  </property>
  <property fmtid="{D5CDD505-2E9C-101B-9397-08002B2CF9AE}" pid="30" name="Objective-Date Received [system]">
    <vt:lpwstr/>
  </property>
  <property fmtid="{D5CDD505-2E9C-101B-9397-08002B2CF9AE}" pid="31" name="Objective-SG Web Publication - Category [system]">
    <vt:lpwstr/>
  </property>
  <property fmtid="{D5CDD505-2E9C-101B-9397-08002B2CF9AE}" pid="32" name="Objective-SG Web Publication - Category 2 Classification [system]">
    <vt:lpwstr/>
  </property>
  <property fmtid="{D5CDD505-2E9C-101B-9397-08002B2CF9AE}" pid="33" name="Objective-Connect Creator [system]">
    <vt:lpwstr/>
  </property>
</Properties>
</file>